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1" r:id="rId1"/>
  </p:sldMasterIdLst>
  <p:sldIdLst>
    <p:sldId id="256" r:id="rId2"/>
    <p:sldId id="267" r:id="rId3"/>
    <p:sldId id="263" r:id="rId4"/>
    <p:sldId id="264" r:id="rId5"/>
    <p:sldId id="257" r:id="rId6"/>
    <p:sldId id="258" r:id="rId7"/>
    <p:sldId id="259" r:id="rId8"/>
    <p:sldId id="260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037" dt="2026-10-09T19:25:21.145"/>
    <p1510:client id="{09ADE869-B496-C92E-AC50-C3B5096BAC11}" v="7" dt="2026-10-08T09:27:19.683"/>
    <p1510:client id="{5F139BF0-D46C-5401-AF9D-C928364C8BAE}" v="36" dt="2026-10-08T09:21:33.227"/>
    <p1510:client id="{8F3B5FB2-2039-D0FE-4E36-CD8CD3821DBC}" v="299" dt="2026-10-09T19:20:47.3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jida Hasan (2014032)" userId="S::2014032@student.uwtsd.ac.uk::a56bae90-61c3-4678-ae13-45029315148c" providerId="AD" clId="Web-{8B09D2D9-00FF-7EC6-0D60-7BEE6B563B44}"/>
    <pc:docChg chg="modSld">
      <pc:chgData name="Sanjida Hasan (2014032)" userId="S::2014032@student.uwtsd.ac.uk::a56bae90-61c3-4678-ae13-45029315148c" providerId="AD" clId="Web-{8B09D2D9-00FF-7EC6-0D60-7BEE6B563B44}" dt="2026-10-01T13:47:33.578" v="17"/>
      <pc:docMkLst>
        <pc:docMk/>
      </pc:docMkLst>
      <pc:sldChg chg="addSp delSp modSp mod setBg modClrScheme chgLayout">
        <pc:chgData name="Sanjida Hasan (2014032)" userId="S::2014032@student.uwtsd.ac.uk::a56bae90-61c3-4678-ae13-45029315148c" providerId="AD" clId="Web-{8B09D2D9-00FF-7EC6-0D60-7BEE6B563B44}" dt="2026-10-01T13:47:33.578" v="17"/>
        <pc:sldMkLst>
          <pc:docMk/>
          <pc:sldMk cId="292820723" sldId="264"/>
        </pc:sldMkLst>
        <pc:spChg chg="mod ord">
          <ac:chgData name="Sanjida Hasan (2014032)" userId="S::2014032@student.uwtsd.ac.uk::a56bae90-61c3-4678-ae13-45029315148c" providerId="AD" clId="Web-{8B09D2D9-00FF-7EC6-0D60-7BEE6B563B44}" dt="2026-10-01T13:47:33.578" v="17"/>
          <ac:spMkLst>
            <pc:docMk/>
            <pc:sldMk cId="292820723" sldId="264"/>
            <ac:spMk id="2" creationId="{735D8A93-6A4E-CACD-E7C7-247B792F8CAE}"/>
          </ac:spMkLst>
        </pc:spChg>
        <pc:spChg chg="add mod ord">
          <ac:chgData name="Sanjida Hasan (2014032)" userId="S::2014032@student.uwtsd.ac.uk::a56bae90-61c3-4678-ae13-45029315148c" providerId="AD" clId="Web-{8B09D2D9-00FF-7EC6-0D60-7BEE6B563B44}" dt="2026-10-01T13:47:33.578" v="17"/>
          <ac:spMkLst>
            <pc:docMk/>
            <pc:sldMk cId="292820723" sldId="264"/>
            <ac:spMk id="3" creationId="{E6ED0378-4EF7-3927-0BA1-7BEED3343A68}"/>
          </ac:spMkLst>
        </pc:spChg>
        <pc:picChg chg="mod ord">
          <ac:chgData name="Sanjida Hasan (2014032)" userId="S::2014032@student.uwtsd.ac.uk::a56bae90-61c3-4678-ae13-45029315148c" providerId="AD" clId="Web-{8B09D2D9-00FF-7EC6-0D60-7BEE6B563B44}" dt="2026-10-01T13:47:33.578" v="17"/>
          <ac:picMkLst>
            <pc:docMk/>
            <pc:sldMk cId="292820723" sldId="264"/>
            <ac:picMk id="5" creationId="{5C60A1BD-22DE-4D45-4711-654AD858D0B3}"/>
          </ac:picMkLst>
        </pc:picChg>
      </pc:sldChg>
    </pc:docChg>
  </pc:docChgLst>
  <pc:docChgLst>
    <pc:chgData name="Sanjida Hasan (2014032)" userId="S::2014032@student.uwtsd.ac.uk::a56bae90-61c3-4678-ae13-45029315148c" providerId="AD" clId="Web-{F76D3CD6-5193-E643-FC7D-55162B841E30}"/>
    <pc:docChg chg="addSld delSld modSld">
      <pc:chgData name="Sanjida Hasan (2014032)" userId="S::2014032@student.uwtsd.ac.uk::a56bae90-61c3-4678-ae13-45029315148c" providerId="AD" clId="Web-{F76D3CD6-5193-E643-FC7D-55162B841E30}" dt="2026-10-01T19:15:10.013" v="412" actId="20577"/>
      <pc:docMkLst>
        <pc:docMk/>
      </pc:docMkLst>
      <pc:sldChg chg="addSp delSp modSp">
        <pc:chgData name="Sanjida Hasan (2014032)" userId="S::2014032@student.uwtsd.ac.uk::a56bae90-61c3-4678-ae13-45029315148c" providerId="AD" clId="Web-{F76D3CD6-5193-E643-FC7D-55162B841E30}" dt="2026-10-01T13:54:41.954" v="141" actId="20577"/>
        <pc:sldMkLst>
          <pc:docMk/>
          <pc:sldMk cId="1679903065" sldId="257"/>
        </pc:sldMkLst>
        <pc:spChg chg="add mod">
          <ac:chgData name="Sanjida Hasan (2014032)" userId="S::2014032@student.uwtsd.ac.uk::a56bae90-61c3-4678-ae13-45029315148c" providerId="AD" clId="Web-{F76D3CD6-5193-E643-FC7D-55162B841E30}" dt="2026-10-01T13:52:15.650" v="67" actId="20577"/>
          <ac:spMkLst>
            <pc:docMk/>
            <pc:sldMk cId="1679903065" sldId="257"/>
            <ac:spMk id="5" creationId="{2B7F7A7D-EC6D-DE99-F5F5-0D9F1900BA7E}"/>
          </ac:spMkLst>
        </pc:spChg>
        <pc:spChg chg="add mod">
          <ac:chgData name="Sanjida Hasan (2014032)" userId="S::2014032@student.uwtsd.ac.uk::a56bae90-61c3-4678-ae13-45029315148c" providerId="AD" clId="Web-{F76D3CD6-5193-E643-FC7D-55162B841E30}" dt="2026-10-01T13:54:41.954" v="141" actId="20577"/>
          <ac:spMkLst>
            <pc:docMk/>
            <pc:sldMk cId="1679903065" sldId="257"/>
            <ac:spMk id="8" creationId="{90EFC3C3-D50A-BB1D-B48E-7B7E05254C62}"/>
          </ac:spMkLst>
        </pc:spChg>
      </pc:sldChg>
      <pc:sldChg chg="addSp delSp modSp mod modShow">
        <pc:chgData name="Sanjida Hasan (2014032)" userId="S::2014032@student.uwtsd.ac.uk::a56bae90-61c3-4678-ae13-45029315148c" providerId="AD" clId="Web-{F76D3CD6-5193-E643-FC7D-55162B841E30}" dt="2026-10-01T19:14:57.606" v="407" actId="20577"/>
        <pc:sldMkLst>
          <pc:docMk/>
          <pc:sldMk cId="150527197" sldId="263"/>
        </pc:sldMkLst>
        <pc:spChg chg="mod">
          <ac:chgData name="Sanjida Hasan (2014032)" userId="S::2014032@student.uwtsd.ac.uk::a56bae90-61c3-4678-ae13-45029315148c" providerId="AD" clId="Web-{F76D3CD6-5193-E643-FC7D-55162B841E30}" dt="2026-10-01T12:57:56.790" v="17" actId="20577"/>
          <ac:spMkLst>
            <pc:docMk/>
            <pc:sldMk cId="150527197" sldId="263"/>
            <ac:spMk id="2" creationId="{2CCB9320-EDAA-13DD-A23C-36A3EFA4FAE9}"/>
          </ac:spMkLst>
        </pc:spChg>
        <pc:spChg chg="mod">
          <ac:chgData name="Sanjida Hasan (2014032)" userId="S::2014032@student.uwtsd.ac.uk::a56bae90-61c3-4678-ae13-45029315148c" providerId="AD" clId="Web-{F76D3CD6-5193-E643-FC7D-55162B841E30}" dt="2026-10-01T19:14:57.606" v="407" actId="20577"/>
          <ac:spMkLst>
            <pc:docMk/>
            <pc:sldMk cId="150527197" sldId="263"/>
            <ac:spMk id="3" creationId="{919B3EC3-3F2E-6539-D482-50A68E87ED28}"/>
          </ac:spMkLst>
        </pc:spChg>
      </pc:sldChg>
      <pc:sldChg chg="addSp delSp modSp">
        <pc:chgData name="Sanjida Hasan (2014032)" userId="S::2014032@student.uwtsd.ac.uk::a56bae90-61c3-4678-ae13-45029315148c" providerId="AD" clId="Web-{F76D3CD6-5193-E643-FC7D-55162B841E30}" dt="2026-10-01T19:15:10.013" v="412" actId="20577"/>
        <pc:sldMkLst>
          <pc:docMk/>
          <pc:sldMk cId="292820723" sldId="264"/>
        </pc:sldMkLst>
        <pc:spChg chg="mod">
          <ac:chgData name="Sanjida Hasan (2014032)" userId="S::2014032@student.uwtsd.ac.uk::a56bae90-61c3-4678-ae13-45029315148c" providerId="AD" clId="Web-{F76D3CD6-5193-E643-FC7D-55162B841E30}" dt="2026-10-01T13:06:30.689" v="31" actId="1076"/>
          <ac:spMkLst>
            <pc:docMk/>
            <pc:sldMk cId="292820723" sldId="264"/>
            <ac:spMk id="2" creationId="{735D8A93-6A4E-CACD-E7C7-247B792F8CAE}"/>
          </ac:spMkLst>
        </pc:spChg>
        <pc:spChg chg="mod">
          <ac:chgData name="Sanjida Hasan (2014032)" userId="S::2014032@student.uwtsd.ac.uk::a56bae90-61c3-4678-ae13-45029315148c" providerId="AD" clId="Web-{F76D3CD6-5193-E643-FC7D-55162B841E30}" dt="2026-10-01T19:15:10.013" v="412" actId="20577"/>
          <ac:spMkLst>
            <pc:docMk/>
            <pc:sldMk cId="292820723" sldId="264"/>
            <ac:spMk id="3" creationId="{E6ED0378-4EF7-3927-0BA1-7BEED3343A68}"/>
          </ac:spMkLst>
        </pc:spChg>
        <pc:picChg chg="add mod ord">
          <ac:chgData name="Sanjida Hasan (2014032)" userId="S::2014032@student.uwtsd.ac.uk::a56bae90-61c3-4678-ae13-45029315148c" providerId="AD" clId="Web-{F76D3CD6-5193-E643-FC7D-55162B841E30}" dt="2026-10-01T13:08:38.715" v="43" actId="1076"/>
          <ac:picMkLst>
            <pc:docMk/>
            <pc:sldMk cId="292820723" sldId="264"/>
            <ac:picMk id="5" creationId="{5C60A1BD-22DE-4D45-4711-654AD858D0B3}"/>
          </ac:picMkLst>
        </pc:picChg>
      </pc:sldChg>
      <pc:sldChg chg="addSp delSp modSp new mod setBg">
        <pc:chgData name="Sanjida Hasan (2014032)" userId="S::2014032@student.uwtsd.ac.uk::a56bae90-61c3-4678-ae13-45029315148c" providerId="AD" clId="Web-{F76D3CD6-5193-E643-FC7D-55162B841E30}" dt="2026-10-01T14:09:34.252" v="179"/>
        <pc:sldMkLst>
          <pc:docMk/>
          <pc:sldMk cId="3403694434" sldId="265"/>
        </pc:sldMkLst>
        <pc:spChg chg="mod">
          <ac:chgData name="Sanjida Hasan (2014032)" userId="S::2014032@student.uwtsd.ac.uk::a56bae90-61c3-4678-ae13-45029315148c" providerId="AD" clId="Web-{F76D3CD6-5193-E643-FC7D-55162B841E30}" dt="2026-10-01T14:06:04.400" v="173" actId="20577"/>
          <ac:spMkLst>
            <pc:docMk/>
            <pc:sldMk cId="3403694434" sldId="265"/>
            <ac:spMk id="2" creationId="{BFB2FD17-3AEA-C734-146A-0244EDA4A2E8}"/>
          </ac:spMkLst>
        </pc:spChg>
        <pc:spChg chg="add">
          <ac:chgData name="Sanjida Hasan (2014032)" userId="S::2014032@student.uwtsd.ac.uk::a56bae90-61c3-4678-ae13-45029315148c" providerId="AD" clId="Web-{F76D3CD6-5193-E643-FC7D-55162B841E30}" dt="2026-10-01T14:04:35.068" v="153"/>
          <ac:spMkLst>
            <pc:docMk/>
            <pc:sldMk cId="3403694434" sldId="265"/>
            <ac:spMk id="12" creationId="{3A9C15D4-2EE7-4D05-B87C-91D1F3B9604B}"/>
          </ac:spMkLst>
        </pc:spChg>
        <pc:spChg chg="add">
          <ac:chgData name="Sanjida Hasan (2014032)" userId="S::2014032@student.uwtsd.ac.uk::a56bae90-61c3-4678-ae13-45029315148c" providerId="AD" clId="Web-{F76D3CD6-5193-E643-FC7D-55162B841E30}" dt="2026-10-01T14:04:35.068" v="153"/>
          <ac:spMkLst>
            <pc:docMk/>
            <pc:sldMk cId="3403694434" sldId="265"/>
            <ac:spMk id="14" creationId="{4ED7B0FB-9654-4441-9545-02D458B68620}"/>
          </ac:spMkLst>
        </pc:spChg>
        <pc:picChg chg="add mod ord">
          <ac:chgData name="Sanjida Hasan (2014032)" userId="S::2014032@student.uwtsd.ac.uk::a56bae90-61c3-4678-ae13-45029315148c" providerId="AD" clId="Web-{F76D3CD6-5193-E643-FC7D-55162B841E30}" dt="2026-10-01T14:05:28.945" v="158" actId="14100"/>
          <ac:picMkLst>
            <pc:docMk/>
            <pc:sldMk cId="3403694434" sldId="265"/>
            <ac:picMk id="4" creationId="{DB8E52A6-75C4-5C69-B437-543665698716}"/>
          </ac:picMkLst>
        </pc:picChg>
        <pc:picChg chg="add">
          <ac:chgData name="Sanjida Hasan (2014032)" userId="S::2014032@student.uwtsd.ac.uk::a56bae90-61c3-4678-ae13-45029315148c" providerId="AD" clId="Web-{F76D3CD6-5193-E643-FC7D-55162B841E30}" dt="2026-10-01T14:04:35.068" v="153"/>
          <ac:picMkLst>
            <pc:docMk/>
            <pc:sldMk cId="3403694434" sldId="265"/>
            <ac:picMk id="8" creationId="{9A0F0AC6-A89F-416B-9FA4-48E664065E73}"/>
          </ac:picMkLst>
        </pc:picChg>
        <pc:picChg chg="add">
          <ac:chgData name="Sanjida Hasan (2014032)" userId="S::2014032@student.uwtsd.ac.uk::a56bae90-61c3-4678-ae13-45029315148c" providerId="AD" clId="Web-{F76D3CD6-5193-E643-FC7D-55162B841E30}" dt="2026-10-01T14:04:35.068" v="153"/>
          <ac:picMkLst>
            <pc:docMk/>
            <pc:sldMk cId="3403694434" sldId="265"/>
            <ac:picMk id="10" creationId="{218D7DD0-110F-43F3-A7E4-B51873CBF107}"/>
          </ac:picMkLst>
        </pc:picChg>
        <pc:picChg chg="add">
          <ac:chgData name="Sanjida Hasan (2014032)" userId="S::2014032@student.uwtsd.ac.uk::a56bae90-61c3-4678-ae13-45029315148c" providerId="AD" clId="Web-{F76D3CD6-5193-E643-FC7D-55162B841E30}" dt="2026-10-01T14:04:35.068" v="153"/>
          <ac:picMkLst>
            <pc:docMk/>
            <pc:sldMk cId="3403694434" sldId="265"/>
            <ac:picMk id="16" creationId="{7BB94C57-FDF3-45A3-9D1F-904523D795D4}"/>
          </ac:picMkLst>
        </pc:picChg>
        <pc:picChg chg="add">
          <ac:chgData name="Sanjida Hasan (2014032)" userId="S::2014032@student.uwtsd.ac.uk::a56bae90-61c3-4678-ae13-45029315148c" providerId="AD" clId="Web-{F76D3CD6-5193-E643-FC7D-55162B841E30}" dt="2026-10-01T14:04:35.068" v="153"/>
          <ac:picMkLst>
            <pc:docMk/>
            <pc:sldMk cId="3403694434" sldId="265"/>
            <ac:picMk id="18" creationId="{6AEBDF1A-221A-4497-BBA9-57A70D161510}"/>
          </ac:picMkLst>
        </pc:picChg>
      </pc:sldChg>
    </pc:docChg>
  </pc:docChgLst>
  <pc:docChgLst>
    <pc:chgData name="Nimo Husein Sheikh Abdullahi (2612324)" userId="S::2612324@student.uwtsd.ac.uk::b55809f4-575f-4baf-843a-d36902a4fb29" providerId="AD" clId="Web-{06704510-39AB-C28E-D8AB-40FC50E937F1}"/>
    <pc:docChg chg="addSld delSld modSld">
      <pc:chgData name="Nimo Husein Sheikh Abdullahi (2612324)" userId="S::2612324@student.uwtsd.ac.uk::b55809f4-575f-4baf-843a-d36902a4fb29" providerId="AD" clId="Web-{06704510-39AB-C28E-D8AB-40FC50E937F1}" dt="2026-10-07T16:37:12.299" v="1048" actId="20577"/>
      <pc:docMkLst>
        <pc:docMk/>
      </pc:docMkLst>
      <pc:sldChg chg="modSp">
        <pc:chgData name="Nimo Husein Sheikh Abdullahi (2612324)" userId="S::2612324@student.uwtsd.ac.uk::b55809f4-575f-4baf-843a-d36902a4fb29" providerId="AD" clId="Web-{06704510-39AB-C28E-D8AB-40FC50E937F1}" dt="2026-10-07T16:37:12.299" v="1048" actId="20577"/>
        <pc:sldMkLst>
          <pc:docMk/>
          <pc:sldMk cId="957483702" sldId="256"/>
        </pc:sldMkLst>
        <pc:spChg chg="mod">
          <ac:chgData name="Nimo Husein Sheikh Abdullahi (2612324)" userId="S::2612324@student.uwtsd.ac.uk::b55809f4-575f-4baf-843a-d36902a4fb29" providerId="AD" clId="Web-{06704510-39AB-C28E-D8AB-40FC50E937F1}" dt="2026-10-07T16:37:12.299" v="1048" actId="20577"/>
          <ac:spMkLst>
            <pc:docMk/>
            <pc:sldMk cId="957483702" sldId="256"/>
            <ac:spMk id="7" creationId="{DE3FCE0C-E0C0-E576-2A08-262418CCC27A}"/>
          </ac:spMkLst>
        </pc:spChg>
      </pc:sldChg>
      <pc:sldChg chg="modSp">
        <pc:chgData name="Nimo Husein Sheikh Abdullahi (2612324)" userId="S::2612324@student.uwtsd.ac.uk::b55809f4-575f-4baf-843a-d36902a4fb29" providerId="AD" clId="Web-{06704510-39AB-C28E-D8AB-40FC50E937F1}" dt="2026-10-07T16:30:42.774" v="887" actId="20577"/>
        <pc:sldMkLst>
          <pc:docMk/>
          <pc:sldMk cId="1679903065" sldId="257"/>
        </pc:sldMkLst>
        <pc:spChg chg="mod">
          <ac:chgData name="Nimo Husein Sheikh Abdullahi (2612324)" userId="S::2612324@student.uwtsd.ac.uk::b55809f4-575f-4baf-843a-d36902a4fb29" providerId="AD" clId="Web-{06704510-39AB-C28E-D8AB-40FC50E937F1}" dt="2026-10-07T16:30:42.774" v="887" actId="20577"/>
          <ac:spMkLst>
            <pc:docMk/>
            <pc:sldMk cId="1679903065" sldId="257"/>
            <ac:spMk id="3" creationId="{8DB29761-4915-F858-345A-43BB40EB809C}"/>
          </ac:spMkLst>
        </pc:spChg>
      </pc:sldChg>
      <pc:sldChg chg="modSp">
        <pc:chgData name="Nimo Husein Sheikh Abdullahi (2612324)" userId="S::2612324@student.uwtsd.ac.uk::b55809f4-575f-4baf-843a-d36902a4fb29" providerId="AD" clId="Web-{06704510-39AB-C28E-D8AB-40FC50E937F1}" dt="2026-10-07T16:31:56.151" v="974" actId="20577"/>
        <pc:sldMkLst>
          <pc:docMk/>
          <pc:sldMk cId="2394273457" sldId="258"/>
        </pc:sldMkLst>
        <pc:spChg chg="mod">
          <ac:chgData name="Nimo Husein Sheikh Abdullahi (2612324)" userId="S::2612324@student.uwtsd.ac.uk::b55809f4-575f-4baf-843a-d36902a4fb29" providerId="AD" clId="Web-{06704510-39AB-C28E-D8AB-40FC50E937F1}" dt="2026-10-07T16:31:56.151" v="974" actId="20577"/>
          <ac:spMkLst>
            <pc:docMk/>
            <pc:sldMk cId="2394273457" sldId="258"/>
            <ac:spMk id="3" creationId="{160EA0BB-5456-E2EE-02CB-704BA5A30C18}"/>
          </ac:spMkLst>
        </pc:spChg>
      </pc:sldChg>
      <pc:sldChg chg="modSp">
        <pc:chgData name="Nimo Husein Sheikh Abdullahi (2612324)" userId="S::2612324@student.uwtsd.ac.uk::b55809f4-575f-4baf-843a-d36902a4fb29" providerId="AD" clId="Web-{06704510-39AB-C28E-D8AB-40FC50E937F1}" dt="2026-10-07T16:18:08.162" v="866" actId="20577"/>
        <pc:sldMkLst>
          <pc:docMk/>
          <pc:sldMk cId="3900414712" sldId="259"/>
        </pc:sldMkLst>
        <pc:spChg chg="mod">
          <ac:chgData name="Nimo Husein Sheikh Abdullahi (2612324)" userId="S::2612324@student.uwtsd.ac.uk::b55809f4-575f-4baf-843a-d36902a4fb29" providerId="AD" clId="Web-{06704510-39AB-C28E-D8AB-40FC50E937F1}" dt="2026-10-07T16:18:08.162" v="866" actId="20577"/>
          <ac:spMkLst>
            <pc:docMk/>
            <pc:sldMk cId="3900414712" sldId="259"/>
            <ac:spMk id="9" creationId="{B5F777E7-13AE-5D6E-4838-F14879813A39}"/>
          </ac:spMkLst>
        </pc:spChg>
        <pc:picChg chg="mod">
          <ac:chgData name="Nimo Husein Sheikh Abdullahi (2612324)" userId="S::2612324@student.uwtsd.ac.uk::b55809f4-575f-4baf-843a-d36902a4fb29" providerId="AD" clId="Web-{06704510-39AB-C28E-D8AB-40FC50E937F1}" dt="2026-10-07T16:06:21.926" v="390" actId="1076"/>
          <ac:picMkLst>
            <pc:docMk/>
            <pc:sldMk cId="3900414712" sldId="259"/>
            <ac:picMk id="4" creationId="{3C5A5553-BFE9-2151-AAAB-EC0BDF4AE22B}"/>
          </ac:picMkLst>
        </pc:picChg>
      </pc:sldChg>
      <pc:sldChg chg="modSp">
        <pc:chgData name="Nimo Husein Sheikh Abdullahi (2612324)" userId="S::2612324@student.uwtsd.ac.uk::b55809f4-575f-4baf-843a-d36902a4fb29" providerId="AD" clId="Web-{06704510-39AB-C28E-D8AB-40FC50E937F1}" dt="2026-10-07T16:18:25.006" v="871" actId="1076"/>
        <pc:sldMkLst>
          <pc:docMk/>
          <pc:sldMk cId="1687046576" sldId="260"/>
        </pc:sldMkLst>
        <pc:spChg chg="mod">
          <ac:chgData name="Nimo Husein Sheikh Abdullahi (2612324)" userId="S::2612324@student.uwtsd.ac.uk::b55809f4-575f-4baf-843a-d36902a4fb29" providerId="AD" clId="Web-{06704510-39AB-C28E-D8AB-40FC50E937F1}" dt="2026-10-07T16:18:25.006" v="871" actId="1076"/>
          <ac:spMkLst>
            <pc:docMk/>
            <pc:sldMk cId="1687046576" sldId="260"/>
            <ac:spMk id="3" creationId="{91C5BECE-0881-5C12-7466-06CB630AB25E}"/>
          </ac:spMkLst>
        </pc:spChg>
      </pc:sldChg>
      <pc:sldChg chg="modSp new">
        <pc:chgData name="Nimo Husein Sheikh Abdullahi (2612324)" userId="S::2612324@student.uwtsd.ac.uk::b55809f4-575f-4baf-843a-d36902a4fb29" providerId="AD" clId="Web-{06704510-39AB-C28E-D8AB-40FC50E937F1}" dt="2026-10-07T16:36:45.955" v="1045" actId="20577"/>
        <pc:sldMkLst>
          <pc:docMk/>
          <pc:sldMk cId="288886893" sldId="267"/>
        </pc:sldMkLst>
        <pc:spChg chg="mod">
          <ac:chgData name="Nimo Husein Sheikh Abdullahi (2612324)" userId="S::2612324@student.uwtsd.ac.uk::b55809f4-575f-4baf-843a-d36902a4fb29" providerId="AD" clId="Web-{06704510-39AB-C28E-D8AB-40FC50E937F1}" dt="2026-10-07T16:34:42.108" v="998" actId="20577"/>
          <ac:spMkLst>
            <pc:docMk/>
            <pc:sldMk cId="288886893" sldId="267"/>
            <ac:spMk id="2" creationId="{79A69FDF-9433-47AD-5B4D-9505CCF3E6A3}"/>
          </ac:spMkLst>
        </pc:spChg>
        <pc:spChg chg="mod">
          <ac:chgData name="Nimo Husein Sheikh Abdullahi (2612324)" userId="S::2612324@student.uwtsd.ac.uk::b55809f4-575f-4baf-843a-d36902a4fb29" providerId="AD" clId="Web-{06704510-39AB-C28E-D8AB-40FC50E937F1}" dt="2026-10-07T16:36:45.955" v="1045" actId="20577"/>
          <ac:spMkLst>
            <pc:docMk/>
            <pc:sldMk cId="288886893" sldId="267"/>
            <ac:spMk id="3" creationId="{9B44A15C-8F72-D7FB-F130-ECDEE7CD4C2F}"/>
          </ac:spMkLst>
        </pc:spChg>
      </pc:sldChg>
    </pc:docChg>
  </pc:docChgLst>
  <pc:docChgLst>
    <pc:chgData name="Sanjida Hasan (2014032)" userId="S::2014032@student.uwtsd.ac.uk::a56bae90-61c3-4678-ae13-45029315148c" providerId="AD" clId="Web-{5F139BF0-D46C-5401-AF9D-C928364C8BAE}"/>
    <pc:docChg chg="addSld delSld modSld">
      <pc:chgData name="Sanjida Hasan (2014032)" userId="S::2014032@student.uwtsd.ac.uk::a56bae90-61c3-4678-ae13-45029315148c" providerId="AD" clId="Web-{5F139BF0-D46C-5401-AF9D-C928364C8BAE}" dt="2026-10-08T09:21:33.227" v="36"/>
      <pc:docMkLst>
        <pc:docMk/>
      </pc:docMkLst>
      <pc:sldChg chg="modSp addAnim delAnim modAnim">
        <pc:chgData name="Sanjida Hasan (2014032)" userId="S::2014032@student.uwtsd.ac.uk::a56bae90-61c3-4678-ae13-45029315148c" providerId="AD" clId="Web-{5F139BF0-D46C-5401-AF9D-C928364C8BAE}" dt="2026-10-08T09:21:33.227" v="36"/>
        <pc:sldMkLst>
          <pc:docMk/>
          <pc:sldMk cId="3900414712" sldId="259"/>
        </pc:sldMkLst>
        <pc:spChg chg="mod">
          <ac:chgData name="Sanjida Hasan (2014032)" userId="S::2014032@student.uwtsd.ac.uk::a56bae90-61c3-4678-ae13-45029315148c" providerId="AD" clId="Web-{5F139BF0-D46C-5401-AF9D-C928364C8BAE}" dt="2026-10-08T09:20:52.741" v="34" actId="14100"/>
          <ac:spMkLst>
            <pc:docMk/>
            <pc:sldMk cId="3900414712" sldId="259"/>
            <ac:spMk id="9" creationId="{B5F777E7-13AE-5D6E-4838-F14879813A39}"/>
          </ac:spMkLst>
        </pc:spChg>
        <pc:picChg chg="mod">
          <ac:chgData name="Sanjida Hasan (2014032)" userId="S::2014032@student.uwtsd.ac.uk::a56bae90-61c3-4678-ae13-45029315148c" providerId="AD" clId="Web-{5F139BF0-D46C-5401-AF9D-C928364C8BAE}" dt="2026-10-08T09:20:39.459" v="33" actId="1076"/>
          <ac:picMkLst>
            <pc:docMk/>
            <pc:sldMk cId="3900414712" sldId="259"/>
            <ac:picMk id="4" creationId="{3C5A5553-BFE9-2151-AAAB-EC0BDF4AE22B}"/>
          </ac:picMkLst>
        </pc:picChg>
      </pc:sldChg>
      <pc:sldChg chg="new del">
        <pc:chgData name="Sanjida Hasan (2014032)" userId="S::2014032@student.uwtsd.ac.uk::a56bae90-61c3-4678-ae13-45029315148c" providerId="AD" clId="Web-{5F139BF0-D46C-5401-AF9D-C928364C8BAE}" dt="2026-10-08T09:19:32.192" v="29"/>
        <pc:sldMkLst>
          <pc:docMk/>
          <pc:sldMk cId="2039110767" sldId="268"/>
        </pc:sldMkLst>
      </pc:sldChg>
    </pc:docChg>
  </pc:docChgLst>
  <pc:docChgLst>
    <pc:chgData name="Sanjida Hasan (2014032)" userId="S::2014032@student.uwtsd.ac.uk::a56bae90-61c3-4678-ae13-45029315148c" providerId="AD" clId="Web-{09ADE869-B496-C92E-AC50-C3B5096BAC11}"/>
    <pc:docChg chg="modSld">
      <pc:chgData name="Sanjida Hasan (2014032)" userId="S::2014032@student.uwtsd.ac.uk::a56bae90-61c3-4678-ae13-45029315148c" providerId="AD" clId="Web-{09ADE869-B496-C92E-AC50-C3B5096BAC11}" dt="2026-10-08T09:27:19.683" v="6"/>
      <pc:docMkLst>
        <pc:docMk/>
      </pc:docMkLst>
      <pc:sldChg chg="modAnim">
        <pc:chgData name="Sanjida Hasan (2014032)" userId="S::2014032@student.uwtsd.ac.uk::a56bae90-61c3-4678-ae13-45029315148c" providerId="AD" clId="Web-{09ADE869-B496-C92E-AC50-C3B5096BAC11}" dt="2026-10-08T09:27:19.683" v="6"/>
        <pc:sldMkLst>
          <pc:docMk/>
          <pc:sldMk cId="3900414712" sldId="259"/>
        </pc:sldMkLst>
      </pc:sldChg>
    </pc:docChg>
  </pc:docChgLst>
  <pc:docChgLst>
    <pc:chgData name="Nimo Husein Sheikh Abdullahi (2612324)" userId="S::2612324@student.uwtsd.ac.uk::b55809f4-575f-4baf-843a-d36902a4fb29" providerId="AD" clId="Web-{09B37263-A79A-E10D-17CD-687B6848174E}"/>
    <pc:docChg chg="modSld">
      <pc:chgData name="Nimo Husein Sheikh Abdullahi (2612324)" userId="S::2612324@student.uwtsd.ac.uk::b55809f4-575f-4baf-843a-d36902a4fb29" providerId="AD" clId="Web-{09B37263-A79A-E10D-17CD-687B6848174E}" dt="2026-10-07T14:02:59.216" v="15" actId="20577"/>
      <pc:docMkLst>
        <pc:docMk/>
      </pc:docMkLst>
      <pc:sldChg chg="modSp">
        <pc:chgData name="Nimo Husein Sheikh Abdullahi (2612324)" userId="S::2612324@student.uwtsd.ac.uk::b55809f4-575f-4baf-843a-d36902a4fb29" providerId="AD" clId="Web-{09B37263-A79A-E10D-17CD-687B6848174E}" dt="2026-10-07T14:02:59.216" v="15" actId="20577"/>
        <pc:sldMkLst>
          <pc:docMk/>
          <pc:sldMk cId="292820723" sldId="264"/>
        </pc:sldMkLst>
        <pc:spChg chg="mod">
          <ac:chgData name="Nimo Husein Sheikh Abdullahi (2612324)" userId="S::2612324@student.uwtsd.ac.uk::b55809f4-575f-4baf-843a-d36902a4fb29" providerId="AD" clId="Web-{09B37263-A79A-E10D-17CD-687B6848174E}" dt="2026-10-07T14:02:59.216" v="15" actId="20577"/>
          <ac:spMkLst>
            <pc:docMk/>
            <pc:sldMk cId="292820723" sldId="264"/>
            <ac:spMk id="2" creationId="{735D8A93-6A4E-CACD-E7C7-247B792F8CAE}"/>
          </ac:spMkLst>
        </pc:spChg>
      </pc:sldChg>
    </pc:docChg>
  </pc:docChgLst>
  <pc:docChgLst>
    <pc:chgData name="Sanjida Hasan (2014032)" userId="S::2014032@student.uwtsd.ac.uk::a56bae90-61c3-4678-ae13-45029315148c" providerId="AD" clId="Web-{8F3B5FB2-2039-D0FE-4E36-CD8CD3821DBC}"/>
    <pc:docChg chg="addSld delSld modSld">
      <pc:chgData name="Sanjida Hasan (2014032)" userId="S::2014032@student.uwtsd.ac.uk::a56bae90-61c3-4678-ae13-45029315148c" providerId="AD" clId="Web-{8F3B5FB2-2039-D0FE-4E36-CD8CD3821DBC}" dt="2026-10-09T19:20:47.313" v="312" actId="20577"/>
      <pc:docMkLst>
        <pc:docMk/>
      </pc:docMkLst>
      <pc:sldChg chg="modSp">
        <pc:chgData name="Sanjida Hasan (2014032)" userId="S::2014032@student.uwtsd.ac.uk::a56bae90-61c3-4678-ae13-45029315148c" providerId="AD" clId="Web-{8F3B5FB2-2039-D0FE-4E36-CD8CD3821DBC}" dt="2026-10-09T19:10:34.808" v="257" actId="20577"/>
        <pc:sldMkLst>
          <pc:docMk/>
          <pc:sldMk cId="1679903065" sldId="257"/>
        </pc:sldMkLst>
        <pc:spChg chg="mod">
          <ac:chgData name="Sanjida Hasan (2014032)" userId="S::2014032@student.uwtsd.ac.uk::a56bae90-61c3-4678-ae13-45029315148c" providerId="AD" clId="Web-{8F3B5FB2-2039-D0FE-4E36-CD8CD3821DBC}" dt="2026-10-09T19:10:34.808" v="257" actId="20577"/>
          <ac:spMkLst>
            <pc:docMk/>
            <pc:sldMk cId="1679903065" sldId="257"/>
            <ac:spMk id="3" creationId="{8DB29761-4915-F858-345A-43BB40EB809C}"/>
          </ac:spMkLst>
        </pc:spChg>
      </pc:sldChg>
      <pc:sldChg chg="modSp">
        <pc:chgData name="Sanjida Hasan (2014032)" userId="S::2014032@student.uwtsd.ac.uk::a56bae90-61c3-4678-ae13-45029315148c" providerId="AD" clId="Web-{8F3B5FB2-2039-D0FE-4E36-CD8CD3821DBC}" dt="2026-10-09T19:15:15.849" v="262" actId="20577"/>
        <pc:sldMkLst>
          <pc:docMk/>
          <pc:sldMk cId="2394273457" sldId="258"/>
        </pc:sldMkLst>
        <pc:spChg chg="mod">
          <ac:chgData name="Sanjida Hasan (2014032)" userId="S::2014032@student.uwtsd.ac.uk::a56bae90-61c3-4678-ae13-45029315148c" providerId="AD" clId="Web-{8F3B5FB2-2039-D0FE-4E36-CD8CD3821DBC}" dt="2026-10-09T19:15:15.849" v="262" actId="20577"/>
          <ac:spMkLst>
            <pc:docMk/>
            <pc:sldMk cId="2394273457" sldId="258"/>
            <ac:spMk id="3" creationId="{160EA0BB-5456-E2EE-02CB-704BA5A30C18}"/>
          </ac:spMkLst>
        </pc:spChg>
      </pc:sldChg>
      <pc:sldChg chg="modSp">
        <pc:chgData name="Sanjida Hasan (2014032)" userId="S::2014032@student.uwtsd.ac.uk::a56bae90-61c3-4678-ae13-45029315148c" providerId="AD" clId="Web-{8F3B5FB2-2039-D0FE-4E36-CD8CD3821DBC}" dt="2026-10-09T19:17:24.916" v="266" actId="20577"/>
        <pc:sldMkLst>
          <pc:docMk/>
          <pc:sldMk cId="3900414712" sldId="259"/>
        </pc:sldMkLst>
        <pc:spChg chg="mod">
          <ac:chgData name="Sanjida Hasan (2014032)" userId="S::2014032@student.uwtsd.ac.uk::a56bae90-61c3-4678-ae13-45029315148c" providerId="AD" clId="Web-{8F3B5FB2-2039-D0FE-4E36-CD8CD3821DBC}" dt="2026-10-09T19:17:24.916" v="266" actId="20577"/>
          <ac:spMkLst>
            <pc:docMk/>
            <pc:sldMk cId="3900414712" sldId="259"/>
            <ac:spMk id="9" creationId="{B5F777E7-13AE-5D6E-4838-F14879813A39}"/>
          </ac:spMkLst>
        </pc:spChg>
      </pc:sldChg>
      <pc:sldChg chg="modSp">
        <pc:chgData name="Sanjida Hasan (2014032)" userId="S::2014032@student.uwtsd.ac.uk::a56bae90-61c3-4678-ae13-45029315148c" providerId="AD" clId="Web-{8F3B5FB2-2039-D0FE-4E36-CD8CD3821DBC}" dt="2026-10-09T19:20:47.313" v="312" actId="20577"/>
        <pc:sldMkLst>
          <pc:docMk/>
          <pc:sldMk cId="1687046576" sldId="260"/>
        </pc:sldMkLst>
        <pc:spChg chg="mod">
          <ac:chgData name="Sanjida Hasan (2014032)" userId="S::2014032@student.uwtsd.ac.uk::a56bae90-61c3-4678-ae13-45029315148c" providerId="AD" clId="Web-{8F3B5FB2-2039-D0FE-4E36-CD8CD3821DBC}" dt="2026-10-09T19:20:47.313" v="312" actId="20577"/>
          <ac:spMkLst>
            <pc:docMk/>
            <pc:sldMk cId="1687046576" sldId="260"/>
            <ac:spMk id="3" creationId="{91C5BECE-0881-5C12-7466-06CB630AB25E}"/>
          </ac:spMkLst>
        </pc:spChg>
      </pc:sldChg>
      <pc:sldChg chg="new del">
        <pc:chgData name="Sanjida Hasan (2014032)" userId="S::2014032@student.uwtsd.ac.uk::a56bae90-61c3-4678-ae13-45029315148c" providerId="AD" clId="Web-{8F3B5FB2-2039-D0FE-4E36-CD8CD3821DBC}" dt="2026-10-09T18:52:20.536" v="55"/>
        <pc:sldMkLst>
          <pc:docMk/>
          <pc:sldMk cId="324437093" sldId="268"/>
        </pc:sldMkLst>
      </pc:sldChg>
    </pc:docChg>
  </pc:docChgLst>
  <pc:docChgLst>
    <pc:chgData name="Sanjida Hasan (2014032)" userId="S::2014032@student.uwtsd.ac.uk::a56bae90-61c3-4678-ae13-45029315148c" providerId="AD" clId="Web-{BAD8CC67-95C5-2577-7783-20C8C54E8FD6}"/>
    <pc:docChg chg="modSld">
      <pc:chgData name="Sanjida Hasan (2014032)" userId="S::2014032@student.uwtsd.ac.uk::a56bae90-61c3-4678-ae13-45029315148c" providerId="AD" clId="Web-{BAD8CC67-95C5-2577-7783-20C8C54E8FD6}" dt="2026-10-07T16:38:54.966" v="1906" actId="1076"/>
      <pc:docMkLst>
        <pc:docMk/>
      </pc:docMkLst>
      <pc:sldChg chg="modSp">
        <pc:chgData name="Sanjida Hasan (2014032)" userId="S::2014032@student.uwtsd.ac.uk::a56bae90-61c3-4678-ae13-45029315148c" providerId="AD" clId="Web-{BAD8CC67-95C5-2577-7783-20C8C54E8FD6}" dt="2026-10-07T14:57:59.848" v="1435" actId="20577"/>
        <pc:sldMkLst>
          <pc:docMk/>
          <pc:sldMk cId="957483702" sldId="256"/>
        </pc:sldMkLst>
        <pc:spChg chg="mod">
          <ac:chgData name="Sanjida Hasan (2014032)" userId="S::2014032@student.uwtsd.ac.uk::a56bae90-61c3-4678-ae13-45029315148c" providerId="AD" clId="Web-{BAD8CC67-95C5-2577-7783-20C8C54E8FD6}" dt="2026-10-07T14:57:59.848" v="1435" actId="20577"/>
          <ac:spMkLst>
            <pc:docMk/>
            <pc:sldMk cId="957483702" sldId="256"/>
            <ac:spMk id="7" creationId="{DE3FCE0C-E0C0-E576-2A08-262418CCC27A}"/>
          </ac:spMkLst>
        </pc:spChg>
      </pc:sldChg>
      <pc:sldChg chg="addSp delSp modSp mod setBg">
        <pc:chgData name="Sanjida Hasan (2014032)" userId="S::2014032@student.uwtsd.ac.uk::a56bae90-61c3-4678-ae13-45029315148c" providerId="AD" clId="Web-{BAD8CC67-95C5-2577-7783-20C8C54E8FD6}" dt="2026-10-07T16:38:54.966" v="1906" actId="1076"/>
        <pc:sldMkLst>
          <pc:docMk/>
          <pc:sldMk cId="3900414712" sldId="259"/>
        </pc:sldMkLst>
        <pc:spChg chg="mod ord">
          <ac:chgData name="Sanjida Hasan (2014032)" userId="S::2014032@student.uwtsd.ac.uk::a56bae90-61c3-4678-ae13-45029315148c" providerId="AD" clId="Web-{BAD8CC67-95C5-2577-7783-20C8C54E8FD6}" dt="2026-10-07T16:18:20.599" v="1814" actId="14100"/>
          <ac:spMkLst>
            <pc:docMk/>
            <pc:sldMk cId="3900414712" sldId="259"/>
            <ac:spMk id="2" creationId="{17C6D7FC-E6A2-FC29-2F09-46EF6E78A2F6}"/>
          </ac:spMkLst>
        </pc:spChg>
        <pc:spChg chg="add mod">
          <ac:chgData name="Sanjida Hasan (2014032)" userId="S::2014032@student.uwtsd.ac.uk::a56bae90-61c3-4678-ae13-45029315148c" providerId="AD" clId="Web-{BAD8CC67-95C5-2577-7783-20C8C54E8FD6}" dt="2026-10-07T16:03:52.072" v="1811" actId="20577"/>
          <ac:spMkLst>
            <pc:docMk/>
            <pc:sldMk cId="3900414712" sldId="259"/>
            <ac:spMk id="9" creationId="{B5F777E7-13AE-5D6E-4838-F14879813A39}"/>
          </ac:spMkLst>
        </pc:spChg>
        <pc:spChg chg="add">
          <ac:chgData name="Sanjida Hasan (2014032)" userId="S::2014032@student.uwtsd.ac.uk::a56bae90-61c3-4678-ae13-45029315148c" providerId="AD" clId="Web-{BAD8CC67-95C5-2577-7783-20C8C54E8FD6}" dt="2026-10-07T15:57:01.856" v="1702"/>
          <ac:spMkLst>
            <pc:docMk/>
            <pc:sldMk cId="3900414712" sldId="259"/>
            <ac:spMk id="27" creationId="{48FE65CB-EFD8-497D-A30A-093E20EACB05}"/>
          </ac:spMkLst>
        </pc:spChg>
        <pc:picChg chg="add mod ord">
          <ac:chgData name="Sanjida Hasan (2014032)" userId="S::2014032@student.uwtsd.ac.uk::a56bae90-61c3-4678-ae13-45029315148c" providerId="AD" clId="Web-{BAD8CC67-95C5-2577-7783-20C8C54E8FD6}" dt="2026-10-07T16:38:54.966" v="1906" actId="1076"/>
          <ac:picMkLst>
            <pc:docMk/>
            <pc:sldMk cId="3900414712" sldId="259"/>
            <ac:picMk id="4" creationId="{3C5A5553-BFE9-2151-AAAB-EC0BDF4AE22B}"/>
          </ac:picMkLst>
        </pc:picChg>
        <pc:picChg chg="add">
          <ac:chgData name="Sanjida Hasan (2014032)" userId="S::2014032@student.uwtsd.ac.uk::a56bae90-61c3-4678-ae13-45029315148c" providerId="AD" clId="Web-{BAD8CC67-95C5-2577-7783-20C8C54E8FD6}" dt="2026-10-07T15:57:01.856" v="1702"/>
          <ac:picMkLst>
            <pc:docMk/>
            <pc:sldMk cId="3900414712" sldId="259"/>
            <ac:picMk id="23" creationId="{25496B42-CC46-4183-B481-887CD3E8C725}"/>
          </ac:picMkLst>
        </pc:picChg>
        <pc:picChg chg="add">
          <ac:chgData name="Sanjida Hasan (2014032)" userId="S::2014032@student.uwtsd.ac.uk::a56bae90-61c3-4678-ae13-45029315148c" providerId="AD" clId="Web-{BAD8CC67-95C5-2577-7783-20C8C54E8FD6}" dt="2026-10-07T15:57:01.856" v="1702"/>
          <ac:picMkLst>
            <pc:docMk/>
            <pc:sldMk cId="3900414712" sldId="259"/>
            <ac:picMk id="25" creationId="{765E2D7E-B7BD-404F-9F71-D6620D37B909}"/>
          </ac:picMkLst>
        </pc:picChg>
      </pc:sldChg>
      <pc:sldChg chg="addSp delSp modSp mod setBg">
        <pc:chgData name="Sanjida Hasan (2014032)" userId="S::2014032@student.uwtsd.ac.uk::a56bae90-61c3-4678-ae13-45029315148c" providerId="AD" clId="Web-{BAD8CC67-95C5-2577-7783-20C8C54E8FD6}" dt="2026-10-07T16:34:26.270" v="1905" actId="20577"/>
        <pc:sldMkLst>
          <pc:docMk/>
          <pc:sldMk cId="1687046576" sldId="260"/>
        </pc:sldMkLst>
        <pc:spChg chg="mod">
          <ac:chgData name="Sanjida Hasan (2014032)" userId="S::2014032@student.uwtsd.ac.uk::a56bae90-61c3-4678-ae13-45029315148c" providerId="AD" clId="Web-{BAD8CC67-95C5-2577-7783-20C8C54E8FD6}" dt="2026-10-07T16:34:26.270" v="1905" actId="20577"/>
          <ac:spMkLst>
            <pc:docMk/>
            <pc:sldMk cId="1687046576" sldId="260"/>
            <ac:spMk id="2" creationId="{DB582F38-E6FB-A483-F45D-581191378BF3}"/>
          </ac:spMkLst>
        </pc:spChg>
        <pc:spChg chg="mod">
          <ac:chgData name="Sanjida Hasan (2014032)" userId="S::2014032@student.uwtsd.ac.uk::a56bae90-61c3-4678-ae13-45029315148c" providerId="AD" clId="Web-{BAD8CC67-95C5-2577-7783-20C8C54E8FD6}" dt="2026-10-07T16:19:20.867" v="1821" actId="14100"/>
          <ac:spMkLst>
            <pc:docMk/>
            <pc:sldMk cId="1687046576" sldId="260"/>
            <ac:spMk id="3" creationId="{91C5BECE-0881-5C12-7466-06CB630AB25E}"/>
          </ac:spMkLst>
        </pc:spChg>
        <pc:spChg chg="add">
          <ac:chgData name="Sanjida Hasan (2014032)" userId="S::2014032@student.uwtsd.ac.uk::a56bae90-61c3-4678-ae13-45029315148c" providerId="AD" clId="Web-{BAD8CC67-95C5-2577-7783-20C8C54E8FD6}" dt="2026-10-07T16:19:05.038" v="1819"/>
          <ac:spMkLst>
            <pc:docMk/>
            <pc:sldMk cId="1687046576" sldId="260"/>
            <ac:spMk id="27" creationId="{E3F012C5-2940-4F3E-BB5E-B8B2C9E82914}"/>
          </ac:spMkLst>
        </pc:spChg>
        <pc:spChg chg="add">
          <ac:chgData name="Sanjida Hasan (2014032)" userId="S::2014032@student.uwtsd.ac.uk::a56bae90-61c3-4678-ae13-45029315148c" providerId="AD" clId="Web-{BAD8CC67-95C5-2577-7783-20C8C54E8FD6}" dt="2026-10-07T16:19:05.038" v="1819"/>
          <ac:spMkLst>
            <pc:docMk/>
            <pc:sldMk cId="1687046576" sldId="260"/>
            <ac:spMk id="28" creationId="{EB37C977-E7E3-44AC-AEC8-2E276419094B}"/>
          </ac:spMkLst>
        </pc:spChg>
        <pc:picChg chg="add">
          <ac:chgData name="Sanjida Hasan (2014032)" userId="S::2014032@student.uwtsd.ac.uk::a56bae90-61c3-4678-ae13-45029315148c" providerId="AD" clId="Web-{BAD8CC67-95C5-2577-7783-20C8C54E8FD6}" dt="2026-10-07T16:19:05.038" v="1819"/>
          <ac:picMkLst>
            <pc:docMk/>
            <pc:sldMk cId="1687046576" sldId="260"/>
            <ac:picMk id="25" creationId="{9A0F0AC6-A89F-416B-9FA4-48E664065E73}"/>
          </ac:picMkLst>
        </pc:picChg>
        <pc:picChg chg="add">
          <ac:chgData name="Sanjida Hasan (2014032)" userId="S::2014032@student.uwtsd.ac.uk::a56bae90-61c3-4678-ae13-45029315148c" providerId="AD" clId="Web-{BAD8CC67-95C5-2577-7783-20C8C54E8FD6}" dt="2026-10-07T16:19:05.038" v="1819"/>
          <ac:picMkLst>
            <pc:docMk/>
            <pc:sldMk cId="1687046576" sldId="260"/>
            <ac:picMk id="26" creationId="{218D7DD0-110F-43F3-A7E4-B51873CBF107}"/>
          </ac:picMkLst>
        </pc:picChg>
        <pc:picChg chg="add">
          <ac:chgData name="Sanjida Hasan (2014032)" userId="S::2014032@student.uwtsd.ac.uk::a56bae90-61c3-4678-ae13-45029315148c" providerId="AD" clId="Web-{BAD8CC67-95C5-2577-7783-20C8C54E8FD6}" dt="2026-10-07T16:19:05.038" v="1819"/>
          <ac:picMkLst>
            <pc:docMk/>
            <pc:sldMk cId="1687046576" sldId="260"/>
            <ac:picMk id="29" creationId="{A70DF37D-86A3-45DB-B1C1-580462D4BB6D}"/>
          </ac:picMkLst>
        </pc:picChg>
      </pc:sldChg>
      <pc:sldChg chg="addSp delSp modSp">
        <pc:chgData name="Sanjida Hasan (2014032)" userId="S::2014032@student.uwtsd.ac.uk::a56bae90-61c3-4678-ae13-45029315148c" providerId="AD" clId="Web-{BAD8CC67-95C5-2577-7783-20C8C54E8FD6}" dt="2026-10-07T16:29:01.729" v="1856"/>
        <pc:sldMkLst>
          <pc:docMk/>
          <pc:sldMk cId="292820723" sldId="264"/>
        </pc:sldMkLst>
        <pc:spChg chg="mod ord">
          <ac:chgData name="Sanjida Hasan (2014032)" userId="S::2014032@student.uwtsd.ac.uk::a56bae90-61c3-4678-ae13-45029315148c" providerId="AD" clId="Web-{BAD8CC67-95C5-2577-7783-20C8C54E8FD6}" dt="2026-10-07T16:29:01.729" v="1856"/>
          <ac:spMkLst>
            <pc:docMk/>
            <pc:sldMk cId="292820723" sldId="264"/>
            <ac:spMk id="2" creationId="{735D8A93-6A4E-CACD-E7C7-247B792F8CAE}"/>
          </ac:spMkLst>
        </pc:spChg>
        <pc:spChg chg="mod">
          <ac:chgData name="Sanjida Hasan (2014032)" userId="S::2014032@student.uwtsd.ac.uk::a56bae90-61c3-4678-ae13-45029315148c" providerId="AD" clId="Web-{BAD8CC67-95C5-2577-7783-20C8C54E8FD6}" dt="2026-10-07T16:29:01.729" v="1856"/>
          <ac:spMkLst>
            <pc:docMk/>
            <pc:sldMk cId="292820723" sldId="264"/>
            <ac:spMk id="3" creationId="{E6ED0378-4EF7-3927-0BA1-7BEED3343A68}"/>
          </ac:spMkLst>
        </pc:spChg>
        <pc:spChg chg="add">
          <ac:chgData name="Sanjida Hasan (2014032)" userId="S::2014032@student.uwtsd.ac.uk::a56bae90-61c3-4678-ae13-45029315148c" providerId="AD" clId="Web-{BAD8CC67-95C5-2577-7783-20C8C54E8FD6}" dt="2026-10-07T16:29:01.729" v="1856"/>
          <ac:spMkLst>
            <pc:docMk/>
            <pc:sldMk cId="292820723" sldId="264"/>
            <ac:spMk id="47" creationId="{48FE65CB-EFD8-497D-A30A-093E20EACB05}"/>
          </ac:spMkLst>
        </pc:spChg>
        <pc:picChg chg="mod ord">
          <ac:chgData name="Sanjida Hasan (2014032)" userId="S::2014032@student.uwtsd.ac.uk::a56bae90-61c3-4678-ae13-45029315148c" providerId="AD" clId="Web-{BAD8CC67-95C5-2577-7783-20C8C54E8FD6}" dt="2026-10-07T16:29:01.729" v="1856"/>
          <ac:picMkLst>
            <pc:docMk/>
            <pc:sldMk cId="292820723" sldId="264"/>
            <ac:picMk id="5" creationId="{5C60A1BD-22DE-4D45-4711-654AD858D0B3}"/>
          </ac:picMkLst>
        </pc:picChg>
        <pc:picChg chg="add">
          <ac:chgData name="Sanjida Hasan (2014032)" userId="S::2014032@student.uwtsd.ac.uk::a56bae90-61c3-4678-ae13-45029315148c" providerId="AD" clId="Web-{BAD8CC67-95C5-2577-7783-20C8C54E8FD6}" dt="2026-10-07T16:29:01.729" v="1856"/>
          <ac:picMkLst>
            <pc:docMk/>
            <pc:sldMk cId="292820723" sldId="264"/>
            <ac:picMk id="43" creationId="{25496B42-CC46-4183-B481-887CD3E8C725}"/>
          </ac:picMkLst>
        </pc:picChg>
        <pc:picChg chg="add">
          <ac:chgData name="Sanjida Hasan (2014032)" userId="S::2014032@student.uwtsd.ac.uk::a56bae90-61c3-4678-ae13-45029315148c" providerId="AD" clId="Web-{BAD8CC67-95C5-2577-7783-20C8C54E8FD6}" dt="2026-10-07T16:29:01.729" v="1856"/>
          <ac:picMkLst>
            <pc:docMk/>
            <pc:sldMk cId="292820723" sldId="264"/>
            <ac:picMk id="45" creationId="{765E2D7E-B7BD-404F-9F71-D6620D37B909}"/>
          </ac:picMkLst>
        </pc:picChg>
        <pc:picChg chg="add">
          <ac:chgData name="Sanjida Hasan (2014032)" userId="S::2014032@student.uwtsd.ac.uk::a56bae90-61c3-4678-ae13-45029315148c" providerId="AD" clId="Web-{BAD8CC67-95C5-2577-7783-20C8C54E8FD6}" dt="2026-10-07T16:29:01.729" v="1856"/>
          <ac:picMkLst>
            <pc:docMk/>
            <pc:sldMk cId="292820723" sldId="264"/>
            <ac:picMk id="49" creationId="{00E374F5-52B2-4260-8B1C-54237931F069}"/>
          </ac:picMkLst>
        </pc:picChg>
      </pc:sldChg>
    </pc:docChg>
  </pc:docChgLst>
  <pc:docChgLst>
    <pc:chgData name="Sanjida Hasan (2014032)" userId="S::2014032@student.uwtsd.ac.uk::a56bae90-61c3-4678-ae13-45029315148c" providerId="AD" clId="Web-{00000000-0000-0000-0000-000000000000}"/>
    <pc:docChg chg="modSld">
      <pc:chgData name="Sanjida Hasan (2014032)" userId="S::2014032@student.uwtsd.ac.uk::a56bae90-61c3-4678-ae13-45029315148c" providerId="AD" clId="Web-{00000000-0000-0000-0000-000000000000}" dt="2026-10-09T19:25:21.145" v="6" actId="1076"/>
      <pc:docMkLst>
        <pc:docMk/>
      </pc:docMkLst>
      <pc:sldChg chg="modSp">
        <pc:chgData name="Sanjida Hasan (2014032)" userId="S::2014032@student.uwtsd.ac.uk::a56bae90-61c3-4678-ae13-45029315148c" providerId="AD" clId="Web-{00000000-0000-0000-0000-000000000000}" dt="2026-10-09T19:25:21.145" v="6" actId="1076"/>
        <pc:sldMkLst>
          <pc:docMk/>
          <pc:sldMk cId="292820723" sldId="264"/>
        </pc:sldMkLst>
        <pc:picChg chg="mod">
          <ac:chgData name="Sanjida Hasan (2014032)" userId="S::2014032@student.uwtsd.ac.uk::a56bae90-61c3-4678-ae13-45029315148c" providerId="AD" clId="Web-{00000000-0000-0000-0000-000000000000}" dt="2026-10-09T19:25:21.145" v="6" actId="1076"/>
          <ac:picMkLst>
            <pc:docMk/>
            <pc:sldMk cId="292820723" sldId="264"/>
            <ac:picMk id="5" creationId="{5C60A1BD-22DE-4D45-4711-654AD858D0B3}"/>
          </ac:picMkLst>
        </pc:picChg>
      </pc:sldChg>
    </pc:docChg>
  </pc:docChgLst>
  <pc:docChgLst>
    <pc:chgData name="Sanjida Hasan (2014032)" userId="a56bae90-61c3-4678-ae13-45029315148c" providerId="ADAL" clId="{E649213E-A2D3-57F0-A6D1-C40834EA94D7}"/>
    <pc:docChg chg="custSel addSld modSld">
      <pc:chgData name="Sanjida Hasan (2014032)" userId="a56bae90-61c3-4678-ae13-45029315148c" providerId="ADAL" clId="{E649213E-A2D3-57F0-A6D1-C40834EA94D7}" dt="2026-09-30T23:54:39.993" v="407" actId="20577"/>
      <pc:docMkLst>
        <pc:docMk/>
      </pc:docMkLst>
      <pc:sldChg chg="modSp new mod">
        <pc:chgData name="Sanjida Hasan (2014032)" userId="a56bae90-61c3-4678-ae13-45029315148c" providerId="ADAL" clId="{E649213E-A2D3-57F0-A6D1-C40834EA94D7}" dt="2026-09-30T23:52:19.225" v="353" actId="20577"/>
        <pc:sldMkLst>
          <pc:docMk/>
          <pc:sldMk cId="150527197" sldId="263"/>
        </pc:sldMkLst>
        <pc:spChg chg="mod">
          <ac:chgData name="Sanjida Hasan (2014032)" userId="a56bae90-61c3-4678-ae13-45029315148c" providerId="ADAL" clId="{E649213E-A2D3-57F0-A6D1-C40834EA94D7}" dt="2026-09-30T23:50:28.691" v="312" actId="20577"/>
          <ac:spMkLst>
            <pc:docMk/>
            <pc:sldMk cId="150527197" sldId="263"/>
            <ac:spMk id="2" creationId="{2CCB9320-EDAA-13DD-A23C-36A3EFA4FAE9}"/>
          </ac:spMkLst>
        </pc:spChg>
        <pc:spChg chg="mod">
          <ac:chgData name="Sanjida Hasan (2014032)" userId="a56bae90-61c3-4678-ae13-45029315148c" providerId="ADAL" clId="{E649213E-A2D3-57F0-A6D1-C40834EA94D7}" dt="2026-09-30T23:52:19.225" v="353" actId="20577"/>
          <ac:spMkLst>
            <pc:docMk/>
            <pc:sldMk cId="150527197" sldId="263"/>
            <ac:spMk id="3" creationId="{919B3EC3-3F2E-6539-D482-50A68E87ED28}"/>
          </ac:spMkLst>
        </pc:spChg>
      </pc:sldChg>
      <pc:sldChg chg="modSp new mod">
        <pc:chgData name="Sanjida Hasan (2014032)" userId="a56bae90-61c3-4678-ae13-45029315148c" providerId="ADAL" clId="{E649213E-A2D3-57F0-A6D1-C40834EA94D7}" dt="2026-09-30T23:54:39.993" v="407" actId="20577"/>
        <pc:sldMkLst>
          <pc:docMk/>
          <pc:sldMk cId="292820723" sldId="264"/>
        </pc:sldMkLst>
        <pc:spChg chg="mod">
          <ac:chgData name="Sanjida Hasan (2014032)" userId="a56bae90-61c3-4678-ae13-45029315148c" providerId="ADAL" clId="{E649213E-A2D3-57F0-A6D1-C40834EA94D7}" dt="2026-09-30T23:52:33.336" v="361" actId="20577"/>
          <ac:spMkLst>
            <pc:docMk/>
            <pc:sldMk cId="292820723" sldId="264"/>
            <ac:spMk id="2" creationId="{735D8A93-6A4E-CACD-E7C7-247B792F8CAE}"/>
          </ac:spMkLst>
        </pc:spChg>
      </pc:sldChg>
    </pc:docChg>
  </pc:docChgLst>
  <pc:docChgLst>
    <pc:chgData name="Nimo Husein Sheikh Abdullahi (2612324)" userId="S::2612324@student.uwtsd.ac.uk::b55809f4-575f-4baf-843a-d36902a4fb29" providerId="AD" clId="Web-{00000000-0000-0000-0000-000000000000}"/>
    <pc:docChg chg="modSld">
      <pc:chgData name="Nimo Husein Sheikh Abdullahi (2612324)" userId="S::2612324@student.uwtsd.ac.uk::b55809f4-575f-4baf-843a-d36902a4fb29" providerId="AD" clId="Web-{00000000-0000-0000-0000-000000000000}" dt="2026-10-07T15:05:59.424" v="1029" actId="20577"/>
      <pc:docMkLst>
        <pc:docMk/>
      </pc:docMkLst>
      <pc:sldChg chg="modSp">
        <pc:chgData name="Nimo Husein Sheikh Abdullahi (2612324)" userId="S::2612324@student.uwtsd.ac.uk::b55809f4-575f-4baf-843a-d36902a4fb29" providerId="AD" clId="Web-{00000000-0000-0000-0000-000000000000}" dt="2026-10-07T14:25:25.540" v="351" actId="20577"/>
        <pc:sldMkLst>
          <pc:docMk/>
          <pc:sldMk cId="1679903065" sldId="257"/>
        </pc:sldMkLst>
        <pc:spChg chg="mod">
          <ac:chgData name="Nimo Husein Sheikh Abdullahi (2612324)" userId="S::2612324@student.uwtsd.ac.uk::b55809f4-575f-4baf-843a-d36902a4fb29" providerId="AD" clId="Web-{00000000-0000-0000-0000-000000000000}" dt="2026-10-07T14:25:25.540" v="351" actId="20577"/>
          <ac:spMkLst>
            <pc:docMk/>
            <pc:sldMk cId="1679903065" sldId="257"/>
            <ac:spMk id="3" creationId="{8DB29761-4915-F858-345A-43BB40EB809C}"/>
          </ac:spMkLst>
        </pc:spChg>
      </pc:sldChg>
      <pc:sldChg chg="modSp">
        <pc:chgData name="Nimo Husein Sheikh Abdullahi (2612324)" userId="S::2612324@student.uwtsd.ac.uk::b55809f4-575f-4baf-843a-d36902a4fb29" providerId="AD" clId="Web-{00000000-0000-0000-0000-000000000000}" dt="2026-10-07T15:03:13.057" v="1013" actId="20577"/>
        <pc:sldMkLst>
          <pc:docMk/>
          <pc:sldMk cId="2394273457" sldId="258"/>
        </pc:sldMkLst>
        <pc:spChg chg="mod">
          <ac:chgData name="Nimo Husein Sheikh Abdullahi (2612324)" userId="S::2612324@student.uwtsd.ac.uk::b55809f4-575f-4baf-843a-d36902a4fb29" providerId="AD" clId="Web-{00000000-0000-0000-0000-000000000000}" dt="2026-10-07T14:43:40.959" v="394" actId="20577"/>
          <ac:spMkLst>
            <pc:docMk/>
            <pc:sldMk cId="2394273457" sldId="258"/>
            <ac:spMk id="2" creationId="{647C7988-1142-123A-F934-8B381D0B49F8}"/>
          </ac:spMkLst>
        </pc:spChg>
        <pc:spChg chg="mod">
          <ac:chgData name="Nimo Husein Sheikh Abdullahi (2612324)" userId="S::2612324@student.uwtsd.ac.uk::b55809f4-575f-4baf-843a-d36902a4fb29" providerId="AD" clId="Web-{00000000-0000-0000-0000-000000000000}" dt="2026-10-07T15:03:13.057" v="1013" actId="20577"/>
          <ac:spMkLst>
            <pc:docMk/>
            <pc:sldMk cId="2394273457" sldId="258"/>
            <ac:spMk id="3" creationId="{160EA0BB-5456-E2EE-02CB-704BA5A30C18}"/>
          </ac:spMkLst>
        </pc:spChg>
      </pc:sldChg>
      <pc:sldChg chg="modSp">
        <pc:chgData name="Nimo Husein Sheikh Abdullahi (2612324)" userId="S::2612324@student.uwtsd.ac.uk::b55809f4-575f-4baf-843a-d36902a4fb29" providerId="AD" clId="Web-{00000000-0000-0000-0000-000000000000}" dt="2026-10-07T15:05:59.424" v="1029" actId="20577"/>
        <pc:sldMkLst>
          <pc:docMk/>
          <pc:sldMk cId="1687046576" sldId="260"/>
        </pc:sldMkLst>
        <pc:spChg chg="mod">
          <ac:chgData name="Nimo Husein Sheikh Abdullahi (2612324)" userId="S::2612324@student.uwtsd.ac.uk::b55809f4-575f-4baf-843a-d36902a4fb29" providerId="AD" clId="Web-{00000000-0000-0000-0000-000000000000}" dt="2026-10-07T15:05:59.424" v="1029" actId="20577"/>
          <ac:spMkLst>
            <pc:docMk/>
            <pc:sldMk cId="1687046576" sldId="260"/>
            <ac:spMk id="3" creationId="{91C5BECE-0881-5C12-7466-06CB630AB25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206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36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42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1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523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45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89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22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288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664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727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9247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704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4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2367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82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733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594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C477318-3971-1940-9B5B-E5436F6B79D2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3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917" r:id="rId16"/>
    <p:sldLayoutId id="2147483918" r:id="rId17"/>
    <p:sldLayoutId id="214748391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sgaguilarjramos.blogspot.com/2018/09/microsoft-teams-y-one-note-comenzamos.html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blog.azure.moe/2017/09/25/microsoft-ignite-2017-day-1-keynote/" TargetMode="Externa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microsoft.com/en-gb/teams/troubleshooting/how-to-improve-your-internet-connection-for-better-call-quality-in-microsoft-teams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support.microsoft.com/en-us/word/training/collaborate-in-wor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support.microsoft.com/en-gb/teams/platform/what-is-microsoft-teams" TargetMode="External"/><Relationship Id="rId5" Type="http://schemas.openxmlformats.org/officeDocument/2006/relationships/hyperlink" Target="HTTPS://TECHCOMMUNITY.microsoft.com/blog/microsofttemsblog" TargetMode="External"/><Relationship Id="rId4" Type="http://schemas.openxmlformats.org/officeDocument/2006/relationships/hyperlink" Target="https://learn.microsoft.com/en-us/microsoft-365/education/guide/2-baseline/applications/baseline-apps-teams-what-is-teams?utm_source=chatgpt.com" TargetMode="External"/><Relationship Id="rId9" Type="http://schemas.openxmlformats.org/officeDocument/2006/relationships/hyperlink" Target="https://www.prosci.com/methodology/adkar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ix4free.org/photo/2921/thank-you.html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EED3B9C-9C35-5644-102A-F35022B225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884420"/>
            <a:ext cx="8689976" cy="2398426"/>
          </a:xfrm>
        </p:spPr>
        <p:txBody>
          <a:bodyPr>
            <a:normAutofit/>
          </a:bodyPr>
          <a:lstStyle/>
          <a:p>
            <a:r>
              <a:rPr lang="en-US" sz="3600"/>
              <a:t>LCHS-4007: DIGITAL SKILLS AND RESEARCH METHODS</a:t>
            </a:r>
            <a:br>
              <a:rPr lang="en-US" sz="3600"/>
            </a:br>
            <a:br>
              <a:rPr lang="en-US" sz="3600"/>
            </a:br>
            <a:endParaRPr lang="en-US" sz="360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E3FCE0C-E0C0-E576-2A08-262418CCC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2458388"/>
            <a:ext cx="8689976" cy="27994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 algn="l"/>
            <a:r>
              <a:rPr lang="en-US" b="1">
                <a:solidFill>
                  <a:schemeClr val="tx1"/>
                </a:solidFill>
              </a:rPr>
              <a:t>GROUP MEMBERS NAME AND NUMBERS</a:t>
            </a:r>
          </a:p>
          <a:p>
            <a:pPr lvl="1" algn="l"/>
            <a:r>
              <a:rPr lang="en-US" b="1"/>
              <a:t>SANJIDA HASAN-2014032</a:t>
            </a:r>
          </a:p>
          <a:p>
            <a:pPr lvl="1" algn="l"/>
            <a:r>
              <a:rPr lang="en-US" b="1">
                <a:solidFill>
                  <a:schemeClr val="tx1"/>
                </a:solidFill>
              </a:rPr>
              <a:t>LAMIN DEMBA-2606791</a:t>
            </a:r>
          </a:p>
          <a:p>
            <a:pPr lvl="1" algn="l"/>
            <a:r>
              <a:rPr lang="en-US" b="1"/>
              <a:t>NIMO HUSEIN SHEIKH ABDULLAHI-2612324</a:t>
            </a:r>
          </a:p>
          <a:p>
            <a:pPr lvl="1" algn="l"/>
            <a:r>
              <a:rPr lang="en-US" b="1"/>
              <a:t>LECTURER’S NAME- - IHSAN UL HAQ</a:t>
            </a:r>
          </a:p>
          <a:p>
            <a:pPr lvl="1" algn="l"/>
            <a:r>
              <a:rPr lang="en-US" b="1"/>
              <a:t>Our topic : Staff communication and daily updates.</a:t>
            </a:r>
          </a:p>
          <a:p>
            <a:pPr lvl="1" algn="l"/>
            <a:endParaRPr lang="en-US" b="1">
              <a:solidFill>
                <a:schemeClr val="tx1"/>
              </a:solidFill>
            </a:endParaRPr>
          </a:p>
          <a:p>
            <a:pPr lvl="1" algn="l"/>
            <a:endParaRPr lang="en-US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48370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69FDF-9433-47AD-5B4D-9505CCF3E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4A15C-8F72-D7FB-F130-ECDEE7CD4C2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457200" indent="-457200">
              <a:buAutoNum type="arabicPeriod"/>
            </a:pPr>
            <a:r>
              <a:rPr lang="en-GB">
                <a:ea typeface="+mn-lt"/>
                <a:cs typeface="+mn-lt"/>
              </a:rPr>
              <a:t>What their chosen workplace task involves [S] </a:t>
            </a:r>
            <a:endParaRPr lang="en-GB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Which Microsoft 365 tool they selected [S] </a:t>
            </a:r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Why this tool is suitable for the task   [La] </a:t>
            </a:r>
            <a:endParaRPr lang="en-GB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How it improves efficiency or communication [La] </a:t>
            </a:r>
            <a:endParaRPr lang="en-GB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Advantages and limitations of using the chosen tool [Li] </a:t>
            </a:r>
            <a:endParaRPr lang="en-GB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Recommend how Ashford can implement these changes [Li]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6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B9320-EDAA-13DD-A23C-36A3EFA4F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>
                <a:latin typeface="Felix Titling"/>
              </a:rPr>
              <a:t>What their chosen workplace task involves</a:t>
            </a:r>
            <a:endParaRPr lang="en-US" sz="4400">
              <a:latin typeface="Felix Titling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B3EC3-3F2E-6539-D482-50A68E87ED2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2"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   Daily care</a:t>
            </a:r>
            <a:endParaRPr lang="en-US"/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Medication reminders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Appointment support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Care records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Wellbeing checks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Daily updates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Communicate with each other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endParaRPr lang="en-US" sz="2000" b="1" i="1">
              <a:latin typeface="Tw Cen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527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 descr="A logo of a company&#10;&#10;AI-generated content may be incorrect.">
            <a:extLst>
              <a:ext uri="{FF2B5EF4-FFF2-40B4-BE49-F238E27FC236}">
                <a16:creationId xmlns:a16="http://schemas.microsoft.com/office/drawing/2014/main" id="{5C60A1BD-22DE-4D45-4711-654AD858D0B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299" r="6299"/>
          <a:stretch>
            <a:fillRect/>
          </a:stretch>
        </p:blipFill>
        <p:spPr>
          <a:xfrm>
            <a:off x="6094463" y="1003827"/>
            <a:ext cx="5629327" cy="4857316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D0378-4EF7-3927-0BA1-7BEED3343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74" y="2367092"/>
            <a:ext cx="3740509" cy="38813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Ashford community care service choose Microsoft office for their staff communication ​and daily updates.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/>
              <a:t>Microsoft Teams</a:t>
            </a:r>
            <a:r>
              <a:rPr lang="en-US" sz="1400"/>
              <a:t> is a digital workplace platform developed by Microsoft that brings together </a:t>
            </a:r>
            <a:r>
              <a:rPr lang="en-US" sz="1400" b="1"/>
              <a:t>communication, meetings, file sharing and collaboration</a:t>
            </a:r>
            <a:r>
              <a:rPr lang="en-US" sz="1400"/>
              <a:t> in one environment.</a:t>
            </a:r>
            <a:r>
              <a:rPr lang="en-US" sz="1400" b="1"/>
              <a:t>Microsoft (2026)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Digital collaboration technologies can influence how workplace teams communicate, collaborate and perform (Lane </a:t>
            </a:r>
            <a:r>
              <a:rPr lang="en-US" sz="1400" i="1"/>
              <a:t>et al.</a:t>
            </a:r>
            <a:r>
              <a:rPr lang="en-US" sz="1400"/>
              <a:t>, 2024). </a:t>
            </a:r>
            <a:r>
              <a:rPr lang="en-US" sz="1400" b="1"/>
              <a:t>         </a:t>
            </a:r>
            <a:endParaRPr lang="en-US" sz="14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5D8A93-6A4E-CACD-E7C7-247B792F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40831"/>
            <a:ext cx="3740515" cy="157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300"/>
              <a:t>Which microsoft 365 tool they selected</a:t>
            </a:r>
          </a:p>
        </p:txBody>
      </p:sp>
    </p:spTree>
    <p:extLst>
      <p:ext uri="{BB962C8B-B14F-4D97-AF65-F5344CB8AC3E}">
        <p14:creationId xmlns:p14="http://schemas.microsoft.com/office/powerpoint/2010/main" val="292820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29761-4915-F858-345A-43BB40EB8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89159"/>
            <a:ext cx="10872216" cy="5179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Clear communications, strong teamwork.</a:t>
            </a:r>
          </a:p>
          <a:p>
            <a:pPr>
              <a:buClr>
                <a:srgbClr val="000000"/>
              </a:buClr>
            </a:pPr>
            <a:r>
              <a:rPr lang="en-US"/>
              <a:t>Effiecy working smart as a team.</a:t>
            </a:r>
          </a:p>
          <a:p>
            <a:pPr>
              <a:buClr>
                <a:srgbClr val="000000"/>
              </a:buClr>
            </a:pPr>
            <a:r>
              <a:rPr lang="en-US"/>
              <a:t>Submitting work on time</a:t>
            </a:r>
          </a:p>
          <a:p>
            <a:pPr>
              <a:buClr>
                <a:srgbClr val="000000"/>
              </a:buClr>
            </a:pPr>
            <a:r>
              <a:rPr lang="en-US"/>
              <a:t>Communication guidelines, being clear working together as team. Respecting each other.</a:t>
            </a:r>
          </a:p>
          <a:p>
            <a:pPr>
              <a:buClr>
                <a:srgbClr val="000000"/>
              </a:buClr>
            </a:pPr>
            <a:r>
              <a:rPr lang="en-US"/>
              <a:t>Shared concerns early and constructively.</a:t>
            </a:r>
          </a:p>
          <a:p>
            <a:pPr>
              <a:buClr>
                <a:srgbClr val="000000"/>
              </a:buClr>
            </a:pPr>
            <a:r>
              <a:rPr lang="en-US"/>
              <a:t>Microsoft  teams you can see or view your </a:t>
            </a:r>
            <a:r>
              <a:rPr lang="en-US" err="1"/>
              <a:t>presentaions</a:t>
            </a:r>
            <a:r>
              <a:rPr lang="en-US"/>
              <a:t> efficiency by transforming </a:t>
            </a:r>
            <a:r>
              <a:rPr lang="en-US" err="1"/>
              <a:t>sliDES</a:t>
            </a:r>
            <a:r>
              <a:rPr lang="en-US"/>
              <a:t>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B7F7A7D-EC6D-DE99-F5F5-0D9F1900BA7E}"/>
              </a:ext>
            </a:extLst>
          </p:cNvPr>
          <p:cNvSpPr>
            <a:spLocks noGrp="1"/>
          </p:cNvSpPr>
          <p:nvPr/>
        </p:nvSpPr>
        <p:spPr>
          <a:xfrm>
            <a:off x="1735898" y="1148660"/>
            <a:ext cx="9534396" cy="56357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0EFC3C3-D50A-BB1D-B48E-7B7E05254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679903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7988-1142-123A-F934-8B381D0B4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ADVANTAGES AND LIMITATION OF USING THE CHOSEN TOOL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EA0BB-5456-E2EE-02CB-704BA5A30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94964"/>
            <a:ext cx="10756586" cy="324376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/>
              <a:t>ADVNTGES OF USING MICROSOFT TEAMS:</a:t>
            </a:r>
          </a:p>
          <a:p>
            <a:pPr>
              <a:buClr>
                <a:srgbClr val="000000"/>
              </a:buClr>
            </a:pPr>
            <a:r>
              <a:rPr lang="en-US" sz="2000"/>
              <a:t>EASY COMMUNICATION, USERS CAN COMMUNICATE QUICKLY THROUGH MESSAGES, VIDEO CALLS AND GROUP DISCUSSIONS.</a:t>
            </a:r>
          </a:p>
          <a:p>
            <a:pPr>
              <a:buClr>
                <a:srgbClr val="000000"/>
              </a:buClr>
            </a:pPr>
            <a:r>
              <a:rPr lang="en-US" sz="2000"/>
              <a:t>SUPPORTS TEAMWORK: GROUP OF PEOPLE CAN WORK TOGETHER ON SHRED DOCUMENTS ND PROJECTS.</a:t>
            </a:r>
          </a:p>
          <a:p>
            <a:pPr>
              <a:buClr>
                <a:srgbClr val="000000"/>
              </a:buClr>
            </a:pPr>
            <a:r>
              <a:rPr lang="en-US" sz="2000"/>
              <a:t>ACCESSIBLE: IT CAN BE ACCESSED FROM DIFFERENT ACCOUNTS AS LONG THERE'S AN INTERNET.</a:t>
            </a:r>
          </a:p>
          <a:p>
            <a:pPr>
              <a:buClr>
                <a:srgbClr val="000000"/>
              </a:buClr>
            </a:pPr>
            <a:r>
              <a:rPr lang="en-US" sz="2000"/>
              <a:t>REAL TIME COLABRATION: TEAM MEMBERS CAN EDIT AND SHARE FILES.</a:t>
            </a:r>
            <a:r>
              <a:rPr lang="en-US" sz="2000">
                <a:ea typeface="+mn-lt"/>
                <a:cs typeface="+mn-lt"/>
              </a:rPr>
              <a:t> File sharing and collaboration in Word: (Microsoft, n.d.)</a:t>
            </a:r>
          </a:p>
          <a:p>
            <a:pPr>
              <a:buClr>
                <a:srgbClr val="000000"/>
              </a:buClr>
            </a:pPr>
            <a:endParaRPr lang="en-US"/>
          </a:p>
          <a:p>
            <a:pPr marL="0" indent="0">
              <a:buClr>
                <a:srgbClr val="000000"/>
              </a:buClr>
              <a:buNone/>
            </a:pPr>
            <a:endParaRPr lang="en-US"/>
          </a:p>
          <a:p>
            <a:pPr>
              <a:buClr>
                <a:srgbClr val="000000"/>
              </a:buClr>
            </a:pPr>
            <a:endParaRPr lang="en-US"/>
          </a:p>
          <a:p>
            <a:pPr>
              <a:buClr>
                <a:srgbClr val="000000"/>
              </a:buClr>
            </a:pPr>
            <a:endParaRPr lang="en-US"/>
          </a:p>
          <a:p>
            <a:pPr>
              <a:buClr>
                <a:srgbClr val="000000"/>
              </a:buClr>
            </a:pPr>
            <a:endParaRPr lang="en-US"/>
          </a:p>
          <a:p>
            <a:pPr marL="0" indent="0">
              <a:buClr>
                <a:srgbClr val="000000"/>
              </a:buClr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73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C5A5553-BFE9-2151-AAAB-EC0BDF4AE2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13623" y="1666688"/>
            <a:ext cx="4008071" cy="3892171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5F777E7-13AE-5D6E-4838-F14879813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013" y="2004235"/>
            <a:ext cx="7313076" cy="421301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b="1"/>
              <a:t>Ashford can support team collaboration by providing a shared digital environment.</a:t>
            </a:r>
            <a:endParaRPr lang="en-US">
              <a:ea typeface="+mn-lt"/>
              <a:cs typeface="+mn-lt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en-US" b="1">
                <a:ea typeface="+mn-lt"/>
                <a:cs typeface="+mn-lt"/>
              </a:rPr>
              <a:t>Project team → Teams channel → Discussion → Shared documents → Online meeting → Completed project. </a:t>
            </a:r>
            <a:r>
              <a:rPr lang="en-US">
                <a:ea typeface="+mn-lt"/>
                <a:cs typeface="+mn-lt"/>
              </a:rPr>
              <a:t>Microsoft Teams: (Microsoft, 2026)</a:t>
            </a:r>
            <a:endParaRPr lang="en-US"/>
          </a:p>
          <a:p>
            <a:pPr marL="0" indent="0">
              <a:spcAft>
                <a:spcPts val="600"/>
              </a:spcAft>
              <a:buNone/>
            </a:pPr>
            <a:r>
              <a:rPr lang="en-US" b="1"/>
              <a:t>People, process bd technology impacts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/>
              <a:t>Roles and responsibilities 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err="1"/>
              <a:t>Devolop</a:t>
            </a:r>
            <a:r>
              <a:rPr lang="en-US" b="1"/>
              <a:t> a </a:t>
            </a:r>
            <a:r>
              <a:rPr lang="en-US" b="1" err="1"/>
              <a:t>impementation</a:t>
            </a:r>
            <a:r>
              <a:rPr lang="en-US" b="1"/>
              <a:t> plan with defined timelines and responsibilities.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/>
              <a:t>Gather feedback and make further improvements where required</a:t>
            </a:r>
          </a:p>
          <a:p>
            <a:pPr marL="0" indent="0">
              <a:spcAft>
                <a:spcPts val="600"/>
              </a:spcAft>
              <a:buNone/>
            </a:pPr>
            <a:endParaRPr lang="en-US" b="1"/>
          </a:p>
          <a:p>
            <a:pPr marL="0" indent="0">
              <a:spcAft>
                <a:spcPts val="600"/>
              </a:spcAft>
              <a:buNone/>
            </a:pPr>
            <a:endParaRPr lang="en-US" b="1"/>
          </a:p>
          <a:p>
            <a:pPr>
              <a:spcAft>
                <a:spcPts val="600"/>
              </a:spcAft>
              <a:buClr>
                <a:srgbClr val="000000"/>
              </a:buClr>
            </a:pPr>
            <a:endParaRPr lang="en-US" b="1"/>
          </a:p>
          <a:p>
            <a:pPr>
              <a:spcAft>
                <a:spcPts val="600"/>
              </a:spcAft>
              <a:buClr>
                <a:srgbClr val="000000"/>
              </a:buClr>
            </a:pPr>
            <a:endParaRPr lang="en-US" b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6D7FC-E6A2-FC29-2F09-46EF6E78A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40831"/>
            <a:ext cx="4454287" cy="10144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500"/>
              <a:t>Recommand how ashford will implement this changes</a:t>
            </a:r>
          </a:p>
        </p:txBody>
      </p:sp>
    </p:spTree>
    <p:extLst>
      <p:ext uri="{BB962C8B-B14F-4D97-AF65-F5344CB8AC3E}">
        <p14:creationId xmlns:p14="http://schemas.microsoft.com/office/powerpoint/2010/main" val="3900414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5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13876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1" y="-2"/>
            <a:ext cx="3321978" cy="21967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582F38-E6FB-A483-F45D-581191378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700">
                <a:solidFill>
                  <a:schemeClr val="bg1"/>
                </a:solidFill>
              </a:rPr>
              <a:t>References</a:t>
            </a:r>
            <a:br>
              <a:rPr lang="en-US" sz="3700">
                <a:solidFill>
                  <a:schemeClr val="bg1"/>
                </a:solidFill>
              </a:rPr>
            </a:br>
            <a:br>
              <a:rPr lang="en-US" sz="3700"/>
            </a:br>
            <a:br>
              <a:rPr lang="en-US" sz="3700"/>
            </a:br>
            <a:br>
              <a:rPr lang="en-US" sz="3700"/>
            </a:br>
            <a:endParaRPr lang="en-US" sz="37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5BECE-0881-5C12-7466-06CB630AB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496" y="1440733"/>
            <a:ext cx="6150446" cy="442763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endParaRPr lang="en-US" sz="1100" b="1"/>
          </a:p>
          <a:p>
            <a:pPr>
              <a:lnSpc>
                <a:spcPct val="110000"/>
              </a:lnSpc>
            </a:pPr>
            <a:r>
              <a:rPr lang="en-US" sz="1100" b="1"/>
              <a:t>Microsoft (2026)</a:t>
            </a:r>
            <a:r>
              <a:rPr lang="en-US" sz="1100"/>
              <a:t> </a:t>
            </a:r>
            <a:r>
              <a:rPr lang="en-US" sz="1100" i="1"/>
              <a:t>Microsoft Teams for Education</a:t>
            </a:r>
            <a:r>
              <a:rPr lang="en-US" sz="1100"/>
              <a:t>. Microsoft Learn. Available at: </a:t>
            </a:r>
            <a:r>
              <a:rPr lang="en-US" sz="1100">
                <a:hlinkClick r:id="rId4"/>
              </a:rPr>
              <a:t>Microsoft Teams for Education</a:t>
            </a:r>
            <a:r>
              <a:rPr lang="en-US" sz="1100"/>
              <a:t> (Accessed: 7 October 2026).</a:t>
            </a:r>
            <a:endParaRPr lang="en-US" sz="1100" b="1"/>
          </a:p>
          <a:p>
            <a:pPr>
              <a:lnSpc>
                <a:spcPct val="110000"/>
              </a:lnSpc>
            </a:pPr>
            <a:r>
              <a:rPr lang="en-US" sz="1100" b="1"/>
              <a:t>Lane, J.N., Leonardi, P.M., Contractor, N.S. and DeChurch, L. (2024)</a:t>
            </a:r>
            <a:r>
              <a:rPr lang="en-US" sz="1100"/>
              <a:t> ‘Teams in the digital workplace: Technology’s role for communication, collaboration, and performance’, </a:t>
            </a:r>
            <a:r>
              <a:rPr lang="en-US" sz="1100" i="1"/>
              <a:t>Small Group Research</a:t>
            </a:r>
            <a:r>
              <a:rPr lang="en-US" sz="1100"/>
              <a:t>, 55(1). doi:10.1177/10464964231200015. </a:t>
            </a:r>
          </a:p>
          <a:p>
            <a:pPr marL="0">
              <a:lnSpc>
                <a:spcPct val="110000"/>
              </a:lnSpc>
            </a:pPr>
            <a:r>
              <a:rPr lang="en-US" sz="1100"/>
              <a:t>  </a:t>
            </a:r>
            <a:r>
              <a:rPr lang="en-US" sz="1100">
                <a:ea typeface="+mn-lt"/>
                <a:cs typeface="+mn-lt"/>
              </a:rPr>
              <a:t>Microsoft (2026) </a:t>
            </a:r>
            <a:r>
              <a:rPr lang="en-US" sz="1100" i="1">
                <a:ea typeface="+mn-lt"/>
                <a:cs typeface="+mn-lt"/>
              </a:rPr>
              <a:t>Overview of teams and channels in Microsoft Teams</a:t>
            </a:r>
            <a:r>
              <a:rPr lang="en-US" sz="1100">
                <a:ea typeface="+mn-lt"/>
                <a:cs typeface="+mn-lt"/>
              </a:rPr>
              <a:t>. 7 August. Available at: [URL] (Accessed: 9 October 2026).</a:t>
            </a:r>
            <a:endParaRPr lang="en-US" sz="1100"/>
          </a:p>
          <a:p>
            <a:pPr>
              <a:lnSpc>
                <a:spcPct val="110000"/>
              </a:lnSpc>
            </a:pPr>
            <a:r>
              <a:rPr lang="en-US" sz="1100"/>
              <a:t>MICROSOFT. (2025, SEPTEMBER30). Ai AND MICROSOFT TEAMS  AND CHANNELS IN MICRPSOFT TEAMS: A NEW ERA OF COLABORATION . MICROSOFT COMMUNITY. </a:t>
            </a:r>
            <a:r>
              <a:rPr lang="en-US" sz="1100">
                <a:hlinkClick r:id="rId5"/>
              </a:rPr>
              <a:t>HTTPS://TECHCOMMUNITY.microsoft.com/blog/microsofttemsblog</a:t>
            </a:r>
          </a:p>
          <a:p>
            <a:pPr>
              <a:lnSpc>
                <a:spcPct val="110000"/>
              </a:lnSpc>
              <a:buClr>
                <a:srgbClr val="000000"/>
              </a:buClr>
            </a:pPr>
            <a:r>
              <a:rPr lang="en-US" sz="1100">
                <a:ea typeface="+mn-lt"/>
                <a:cs typeface="+mn-lt"/>
              </a:rPr>
              <a:t>1. Microsoft (2026) What is Microsoft Teams? Microsoft Support. Available at: </a:t>
            </a:r>
            <a:r>
              <a:rPr lang="en-US" sz="1100">
                <a:ea typeface="+mn-lt"/>
                <a:cs typeface="+mn-lt"/>
                <a:hlinkClick r:id="rId6"/>
              </a:rPr>
              <a:t>https://support.microsoft.com/en-gb/teams/platform/what-is-microsoft-teams </a:t>
            </a:r>
            <a:r>
              <a:rPr lang="en-US" sz="1100">
                <a:ea typeface="+mn-lt"/>
                <a:cs typeface="+mn-lt"/>
              </a:rPr>
              <a:t> (Accessed: 9 October 2026). </a:t>
            </a:r>
            <a:endParaRPr lang="en-US" sz="1100"/>
          </a:p>
          <a:p>
            <a:pPr>
              <a:buClr>
                <a:srgbClr val="000000"/>
              </a:buClr>
            </a:pPr>
            <a:r>
              <a:rPr lang="en-US" sz="1100">
                <a:ea typeface="+mn-lt"/>
                <a:cs typeface="+mn-lt"/>
              </a:rPr>
              <a:t>Microsoft (n.d.) Collaborate in Word. Microsoft Support. Available at: </a:t>
            </a:r>
            <a:r>
              <a:rPr lang="en-US" sz="1100">
                <a:ea typeface="+mn-lt"/>
                <a:cs typeface="+mn-lt"/>
                <a:hlinkClick r:id="rId7"/>
              </a:rPr>
              <a:t>https://support.microsoft.com/en-us/word/training/collaborate-in-word </a:t>
            </a:r>
            <a:r>
              <a:rPr lang="en-US" sz="1100">
                <a:ea typeface="+mn-lt"/>
                <a:cs typeface="+mn-lt"/>
              </a:rPr>
              <a:t> (Accessed: 9 October 2026). </a:t>
            </a:r>
            <a:endParaRPr lang="en-US" sz="1100"/>
          </a:p>
          <a:p>
            <a:pPr>
              <a:buClr>
                <a:srgbClr val="000000"/>
              </a:buClr>
            </a:pPr>
            <a:r>
              <a:rPr lang="en-US" sz="1100">
                <a:ea typeface="+mn-lt"/>
                <a:cs typeface="+mn-lt"/>
              </a:rPr>
              <a:t>3. Microsoft (n.d.) How to improve your internet connection for better call quality in Microsoft Teams. Microsoft Support. Available at: </a:t>
            </a:r>
            <a:r>
              <a:rPr lang="en-US" sz="1100">
                <a:ea typeface="+mn-lt"/>
                <a:cs typeface="+mn-lt"/>
                <a:hlinkClick r:id="rId8"/>
              </a:rPr>
              <a:t>https://support.microsoft.com/en-gb/teams/troubleshooting/how-to-improve-your-internet-connection-for-better-call-quality-in-microsoft-teams </a:t>
            </a:r>
            <a:r>
              <a:rPr lang="en-US" sz="1100">
                <a:ea typeface="+mn-lt"/>
                <a:cs typeface="+mn-lt"/>
              </a:rPr>
              <a:t> (Accessed: 9 October 2026).</a:t>
            </a:r>
            <a:endParaRPr lang="en-US" sz="1100"/>
          </a:p>
          <a:p>
            <a:pPr>
              <a:buClr>
                <a:srgbClr val="000000"/>
              </a:buClr>
            </a:pPr>
            <a:r>
              <a:rPr lang="en-US" sz="1100" err="1">
                <a:ea typeface="+mn-lt"/>
                <a:cs typeface="+mn-lt"/>
              </a:rPr>
              <a:t>Prosci</a:t>
            </a:r>
            <a:r>
              <a:rPr lang="en-US" sz="1100">
                <a:ea typeface="+mn-lt"/>
                <a:cs typeface="+mn-lt"/>
              </a:rPr>
              <a:t> (n.d.) The </a:t>
            </a:r>
            <a:r>
              <a:rPr lang="en-US" sz="1100" err="1">
                <a:ea typeface="+mn-lt"/>
                <a:cs typeface="+mn-lt"/>
              </a:rPr>
              <a:t>Prosci</a:t>
            </a:r>
            <a:r>
              <a:rPr lang="en-US" sz="1100">
                <a:ea typeface="+mn-lt"/>
                <a:cs typeface="+mn-lt"/>
              </a:rPr>
              <a:t> ADKAR® Model. Available at: </a:t>
            </a:r>
            <a:r>
              <a:rPr lang="en-US" sz="1100">
                <a:ea typeface="+mn-lt"/>
                <a:cs typeface="+mn-lt"/>
                <a:hlinkClick r:id="rId9"/>
              </a:rPr>
              <a:t>https://www.prosci.com/methodology/adkar </a:t>
            </a:r>
            <a:r>
              <a:rPr lang="en-US" sz="1100">
                <a:ea typeface="+mn-lt"/>
                <a:cs typeface="+mn-lt"/>
              </a:rPr>
              <a:t> (Accessed: 9 October 2026). </a:t>
            </a:r>
            <a:endParaRPr lang="en-US" sz="1100"/>
          </a:p>
          <a:p>
            <a:pPr marL="0" indent="0">
              <a:buClr>
                <a:srgbClr val="000000"/>
              </a:buClr>
              <a:buNone/>
            </a:pPr>
            <a:endParaRPr lang="en-US" sz="1100"/>
          </a:p>
          <a:p>
            <a:pPr>
              <a:buClr>
                <a:srgbClr val="000000"/>
              </a:buClr>
            </a:pPr>
            <a:endParaRPr lang="en-US" sz="1100"/>
          </a:p>
          <a:p>
            <a:pPr>
              <a:lnSpc>
                <a:spcPct val="110000"/>
              </a:lnSpc>
              <a:buClr>
                <a:prstClr val="black"/>
              </a:buClr>
            </a:pPr>
            <a:endParaRPr lang="en-US" sz="1100"/>
          </a:p>
          <a:p>
            <a:pPr>
              <a:lnSpc>
                <a:spcPct val="110000"/>
              </a:lnSpc>
              <a:buClr>
                <a:prstClr val="black"/>
              </a:buClr>
            </a:pPr>
            <a:endParaRPr lang="en-US" sz="1100"/>
          </a:p>
          <a:p>
            <a:pPr>
              <a:lnSpc>
                <a:spcPct val="110000"/>
              </a:lnSpc>
            </a:pPr>
            <a:endParaRPr lang="en-US" sz="1100"/>
          </a:p>
          <a:p>
            <a:pPr marL="457200" lvl="1">
              <a:lnSpc>
                <a:spcPct val="110000"/>
              </a:lnSpc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687046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B2FD17-3AEA-C734-146A-0244EDA4A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419900"/>
            <a:ext cx="2844002" cy="4018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Any question </a:t>
            </a:r>
            <a:br>
              <a:rPr lang="en-US" sz="4400"/>
            </a:br>
            <a:endParaRPr lang="en-US" sz="4400"/>
          </a:p>
        </p:txBody>
      </p:sp>
      <p:pic>
        <p:nvPicPr>
          <p:cNvPr id="4" name="Content Placeholder 3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DB8E52A6-75C4-5C69-B437-543665698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700588" y="1236663"/>
            <a:ext cx="6681395" cy="44577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69443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{EA6BF931-843D-6245-A218-68B43915C882}TF5a3e5eeb-bdf0-4803-b68a-7370e4312f2d83c54588-c5b03f3b0c22</Template>
  <Application>Microsoft Office PowerPoint</Application>
  <PresentationFormat>Widescreen</PresentationFormat>
  <Slides>9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Droplet</vt:lpstr>
      <vt:lpstr>LCHS-4007: DIGITAL SKILLS AND RESEARCH METHODS  </vt:lpstr>
      <vt:lpstr>outline</vt:lpstr>
      <vt:lpstr>What their chosen workplace task involves</vt:lpstr>
      <vt:lpstr>Which microsoft 365 tool they selected</vt:lpstr>
      <vt:lpstr>How it improves efficiency or communication</vt:lpstr>
      <vt:lpstr>ADVANTAGES AND LIMITATION OF USING THE CHOSEN TOOL </vt:lpstr>
      <vt:lpstr>Recommand how ashford will implement this changes</vt:lpstr>
      <vt:lpstr>References    </vt:lpstr>
      <vt:lpstr>Any question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Sanjida Hasan (2014032)</dc:creator>
  <cp:revision>1</cp:revision>
  <cp:lastPrinted>2026-09-30T21:51:46Z</cp:lastPrinted>
  <dcterms:created xsi:type="dcterms:W3CDTF">2026-09-30T21:47:01Z</dcterms:created>
  <dcterms:modified xsi:type="dcterms:W3CDTF">2026-10-09T19:26:03Z</dcterms:modified>
</cp:coreProperties>
</file>