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4"/>
  </p:notesMasterIdLst>
  <p:sldIdLst>
    <p:sldId id="257" r:id="rId5"/>
    <p:sldId id="260" r:id="rId6"/>
    <p:sldId id="258" r:id="rId7"/>
    <p:sldId id="259" r:id="rId8"/>
    <p:sldId id="276" r:id="rId9"/>
    <p:sldId id="277" r:id="rId10"/>
    <p:sldId id="261" r:id="rId11"/>
    <p:sldId id="278" r:id="rId12"/>
    <p:sldId id="275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9" r:id="rId22"/>
    <p:sldId id="280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A7E743-245C-DB38-82CB-8A4F7AF6BF0F}" v="1" dt="2026-06-22T10:08:49.608"/>
    <p1510:client id="{3EC35219-A7FC-1766-1BA2-6761DC96C97D}" v="1" dt="2026-06-23T01:18:43.315"/>
    <p1510:client id="{61173C72-AD87-CBB8-813D-86DCC1D550C7}" v="3" dt="2026-06-22T10:06:34.893"/>
    <p1510:client id="{680AFC3D-FF21-77E2-D1EF-1C71B46AB678}" v="81" dt="2026-06-23T02:34:43.213"/>
    <p1510:client id="{76D027B4-6367-D519-826E-00EC58FA6090}" v="1048" dt="2026-06-23T04:53:03.713"/>
    <p1510:client id="{C719CCF4-1404-4B76-B9A6-AF218909FE74}" v="43" dt="2026-06-23T06:37:41.222"/>
    <p1510:client id="{DD68B232-0410-9818-49D6-A057C6FD41D7}" v="1" dt="2026-06-22T10:30:39.133"/>
    <p1510:client id="{F207E00E-3D3B-4319-B47D-EF3092A6B859}" v="1" dt="2026-06-22T10:12:12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aylett (2321018)" userId="S::2321018@student.uwtsd.ac.uk::316a7342-8a56-47e7-bfb2-de9bca1ab71c" providerId="AD" clId="Web-{3EC35219-A7FC-1766-1BA2-6761DC96C97D}"/>
    <pc:docChg chg="modSld">
      <pc:chgData name="Simon Haylett (2321018)" userId="S::2321018@student.uwtsd.ac.uk::316a7342-8a56-47e7-bfb2-de9bca1ab71c" providerId="AD" clId="Web-{3EC35219-A7FC-1766-1BA2-6761DC96C97D}" dt="2026-06-23T01:18:43.315" v="0"/>
      <pc:docMkLst>
        <pc:docMk/>
      </pc:docMkLst>
      <pc:sldChg chg="delSp delAnim">
        <pc:chgData name="Simon Haylett (2321018)" userId="S::2321018@student.uwtsd.ac.uk::316a7342-8a56-47e7-bfb2-de9bca1ab71c" providerId="AD" clId="Web-{3EC35219-A7FC-1766-1BA2-6761DC96C97D}" dt="2026-06-23T01:18:43.315" v="0"/>
        <pc:sldMkLst>
          <pc:docMk/>
          <pc:sldMk cId="3191263137" sldId="257"/>
        </pc:sldMkLst>
        <pc:picChg chg="del">
          <ac:chgData name="Simon Haylett (2321018)" userId="S::2321018@student.uwtsd.ac.uk::316a7342-8a56-47e7-bfb2-de9bca1ab71c" providerId="AD" clId="Web-{3EC35219-A7FC-1766-1BA2-6761DC96C97D}" dt="2026-06-23T01:18:43.315" v="0"/>
          <ac:picMkLst>
            <pc:docMk/>
            <pc:sldMk cId="3191263137" sldId="257"/>
            <ac:picMk id="7" creationId="{430536EA-77D9-1B9C-BFBC-DB5F370418F2}"/>
          </ac:picMkLst>
        </pc:picChg>
      </pc:sldChg>
    </pc:docChg>
  </pc:docChgLst>
  <pc:docChgLst>
    <pc:chgData clId="Web-{76D027B4-6367-D519-826E-00EC58FA6090}"/>
    <pc:docChg chg="modSld">
      <pc:chgData name="" userId="" providerId="" clId="Web-{76D027B4-6367-D519-826E-00EC58FA6090}" dt="2026-06-23T02:35:45.156" v="1" actId="14100"/>
      <pc:docMkLst>
        <pc:docMk/>
      </pc:docMkLst>
      <pc:sldChg chg="modSp">
        <pc:chgData name="" userId="" providerId="" clId="Web-{76D027B4-6367-D519-826E-00EC58FA6090}" dt="2026-06-23T02:35:45.156" v="1" actId="14100"/>
        <pc:sldMkLst>
          <pc:docMk/>
          <pc:sldMk cId="3191263137" sldId="257"/>
        </pc:sldMkLst>
        <pc:spChg chg="mod">
          <ac:chgData name="" userId="" providerId="" clId="Web-{76D027B4-6367-D519-826E-00EC58FA6090}" dt="2026-06-23T02:35:45.156" v="1" actId="14100"/>
          <ac:spMkLst>
            <pc:docMk/>
            <pc:sldMk cId="3191263137" sldId="257"/>
            <ac:spMk id="3" creationId="{A951F831-7BC0-F79D-DC9C-507BFC68E4E9}"/>
          </ac:spMkLst>
        </pc:spChg>
      </pc:sldChg>
    </pc:docChg>
  </pc:docChgLst>
  <pc:docChgLst>
    <pc:chgData name="Simon Haylett (2321018)" userId="S::2321018@student.uwtsd.ac.uk::316a7342-8a56-47e7-bfb2-de9bca1ab71c" providerId="AD" clId="Web-{DD68B232-0410-9818-49D6-A057C6FD41D7}"/>
    <pc:docChg chg="delSld">
      <pc:chgData name="Simon Haylett (2321018)" userId="S::2321018@student.uwtsd.ac.uk::316a7342-8a56-47e7-bfb2-de9bca1ab71c" providerId="AD" clId="Web-{DD68B232-0410-9818-49D6-A057C6FD41D7}" dt="2026-06-22T10:30:39.133" v="0"/>
      <pc:docMkLst>
        <pc:docMk/>
      </pc:docMkLst>
      <pc:sldChg chg="del">
        <pc:chgData name="Simon Haylett (2321018)" userId="S::2321018@student.uwtsd.ac.uk::316a7342-8a56-47e7-bfb2-de9bca1ab71c" providerId="AD" clId="Web-{DD68B232-0410-9818-49D6-A057C6FD41D7}" dt="2026-06-22T10:30:39.133" v="0"/>
        <pc:sldMkLst>
          <pc:docMk/>
          <pc:sldMk cId="1831375956" sldId="256"/>
        </pc:sldMkLst>
      </pc:sldChg>
    </pc:docChg>
  </pc:docChgLst>
  <pc:docChgLst>
    <pc:chgData name="Simon Haylett (2321018)" userId="S::2321018@student.uwtsd.ac.uk::316a7342-8a56-47e7-bfb2-de9bca1ab71c" providerId="AD" clId="Web-{34A7E743-245C-DB38-82CB-8A4F7AF6BF0F}"/>
    <pc:docChg chg="addSld">
      <pc:chgData name="Simon Haylett (2321018)" userId="S::2321018@student.uwtsd.ac.uk::316a7342-8a56-47e7-bfb2-de9bca1ab71c" providerId="AD" clId="Web-{34A7E743-245C-DB38-82CB-8A4F7AF6BF0F}" dt="2026-06-22T10:08:49.608" v="0"/>
      <pc:docMkLst>
        <pc:docMk/>
      </pc:docMkLst>
      <pc:sldChg chg="new">
        <pc:chgData name="Simon Haylett (2321018)" userId="S::2321018@student.uwtsd.ac.uk::316a7342-8a56-47e7-bfb2-de9bca1ab71c" providerId="AD" clId="Web-{34A7E743-245C-DB38-82CB-8A4F7AF6BF0F}" dt="2026-06-22T10:08:49.608" v="0"/>
        <pc:sldMkLst>
          <pc:docMk/>
          <pc:sldMk cId="3191263137" sldId="257"/>
        </pc:sldMkLst>
      </pc:sldChg>
    </pc:docChg>
  </pc:docChgLst>
  <pc:docChgLst>
    <pc:chgData name="Simon Haylett (2321018)" userId="S::2321018@student.uwtsd.ac.uk::316a7342-8a56-47e7-bfb2-de9bca1ab71c" providerId="AD" clId="Web-{61173C72-AD87-CBB8-813D-86DCC1D550C7}"/>
    <pc:docChg chg="modSld">
      <pc:chgData name="Simon Haylett (2321018)" userId="S::2321018@student.uwtsd.ac.uk::316a7342-8a56-47e7-bfb2-de9bca1ab71c" providerId="AD" clId="Web-{61173C72-AD87-CBB8-813D-86DCC1D550C7}" dt="2026-06-22T10:06:34.893" v="2"/>
      <pc:docMkLst>
        <pc:docMk/>
      </pc:docMkLst>
      <pc:sldChg chg="modSp modMedia">
        <pc:chgData name="Simon Haylett (2321018)" userId="S::2321018@student.uwtsd.ac.uk::316a7342-8a56-47e7-bfb2-de9bca1ab71c" providerId="AD" clId="Web-{61173C72-AD87-CBB8-813D-86DCC1D550C7}" dt="2026-06-22T10:06:34.893" v="2"/>
        <pc:sldMkLst>
          <pc:docMk/>
          <pc:sldMk cId="1831375956" sldId="256"/>
        </pc:sldMkLst>
        <pc:picChg chg="mod">
          <ac:chgData name="Simon Haylett (2321018)" userId="S::2321018@student.uwtsd.ac.uk::316a7342-8a56-47e7-bfb2-de9bca1ab71c" providerId="AD" clId="Web-{61173C72-AD87-CBB8-813D-86DCC1D550C7}" dt="2026-06-22T10:06:34.893" v="2"/>
          <ac:picMkLst>
            <pc:docMk/>
            <pc:sldMk cId="1831375956" sldId="256"/>
            <ac:picMk id="6" creationId="{C162BF2B-0F6F-B1A5-A880-D5BE16B0FA25}"/>
          </ac:picMkLst>
        </pc:picChg>
      </pc:sldChg>
    </pc:docChg>
  </pc:docChgLst>
  <pc:docChgLst>
    <pc:chgData name="Simon Haylett (2321018)" userId="S::2321018@student.uwtsd.ac.uk::316a7342-8a56-47e7-bfb2-de9bca1ab71c" providerId="AD" clId="Web-{680AFC3D-FF21-77E2-D1EF-1C71B46AB678}"/>
    <pc:docChg chg="addSld modSld">
      <pc:chgData name="Simon Haylett (2321018)" userId="S::2321018@student.uwtsd.ac.uk::316a7342-8a56-47e7-bfb2-de9bca1ab71c" providerId="AD" clId="Web-{680AFC3D-FF21-77E2-D1EF-1C71B46AB678}" dt="2026-06-23T02:34:43.213" v="49"/>
      <pc:docMkLst>
        <pc:docMk/>
      </pc:docMkLst>
      <pc:sldChg chg="addSp delSp modSp">
        <pc:chgData name="Simon Haylett (2321018)" userId="S::2321018@student.uwtsd.ac.uk::316a7342-8a56-47e7-bfb2-de9bca1ab71c" providerId="AD" clId="Web-{680AFC3D-FF21-77E2-D1EF-1C71B46AB678}" dt="2026-06-23T01:26:37.710" v="34" actId="20577"/>
        <pc:sldMkLst>
          <pc:docMk/>
          <pc:sldMk cId="3191263137" sldId="257"/>
        </pc:sldMkLst>
        <pc:spChg chg="add del">
          <ac:chgData name="Simon Haylett (2321018)" userId="S::2321018@student.uwtsd.ac.uk::316a7342-8a56-47e7-bfb2-de9bca1ab71c" providerId="AD" clId="Web-{680AFC3D-FF21-77E2-D1EF-1C71B46AB678}" dt="2026-06-23T01:25:24.880" v="3"/>
          <ac:spMkLst>
            <pc:docMk/>
            <pc:sldMk cId="3191263137" sldId="257"/>
            <ac:spMk id="2" creationId="{B1024168-4427-7FF1-F306-7EF9538D0F03}"/>
          </ac:spMkLst>
        </pc:spChg>
        <pc:spChg chg="add mod">
          <ac:chgData name="Simon Haylett (2321018)" userId="S::2321018@student.uwtsd.ac.uk::316a7342-8a56-47e7-bfb2-de9bca1ab71c" providerId="AD" clId="Web-{680AFC3D-FF21-77E2-D1EF-1C71B46AB678}" dt="2026-06-23T01:26:37.710" v="34" actId="20577"/>
          <ac:spMkLst>
            <pc:docMk/>
            <pc:sldMk cId="3191263137" sldId="257"/>
            <ac:spMk id="3" creationId="{A951F831-7BC0-F79D-DC9C-507BFC68E4E9}"/>
          </ac:spMkLst>
        </pc:spChg>
      </pc:sldChg>
      <pc:sldChg chg="new">
        <pc:chgData name="Simon Haylett (2321018)" userId="S::2321018@student.uwtsd.ac.uk::316a7342-8a56-47e7-bfb2-de9bca1ab71c" providerId="AD" clId="Web-{680AFC3D-FF21-77E2-D1EF-1C71B46AB678}" dt="2026-06-23T01:24:48.723" v="0"/>
        <pc:sldMkLst>
          <pc:docMk/>
          <pc:sldMk cId="1273697689" sldId="258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1:24:57.848" v="1"/>
        <pc:sldMkLst>
          <pc:docMk/>
          <pc:sldMk cId="2710772672" sldId="259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03.413" v="35"/>
        <pc:sldMkLst>
          <pc:docMk/>
          <pc:sldMk cId="861978495" sldId="260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13.289" v="36"/>
        <pc:sldMkLst>
          <pc:docMk/>
          <pc:sldMk cId="356178574" sldId="261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16.789" v="37"/>
        <pc:sldMkLst>
          <pc:docMk/>
          <pc:sldMk cId="89961360" sldId="262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19.977" v="38"/>
        <pc:sldMkLst>
          <pc:docMk/>
          <pc:sldMk cId="128632916" sldId="263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0.336" v="39"/>
        <pc:sldMkLst>
          <pc:docMk/>
          <pc:sldMk cId="4211897789" sldId="264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1.383" v="40"/>
        <pc:sldMkLst>
          <pc:docMk/>
          <pc:sldMk cId="326571694" sldId="265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2.321" v="41"/>
        <pc:sldMkLst>
          <pc:docMk/>
          <pc:sldMk cId="393496738" sldId="266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2.352" v="42"/>
        <pc:sldMkLst>
          <pc:docMk/>
          <pc:sldMk cId="3670688864" sldId="267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3.102" v="43"/>
        <pc:sldMkLst>
          <pc:docMk/>
          <pc:sldMk cId="935368052" sldId="268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4.540" v="44"/>
        <pc:sldMkLst>
          <pc:docMk/>
          <pc:sldMk cId="2674391839" sldId="269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5.978" v="45"/>
        <pc:sldMkLst>
          <pc:docMk/>
          <pc:sldMk cId="178163970" sldId="270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8.946" v="46"/>
        <pc:sldMkLst>
          <pc:docMk/>
          <pc:sldMk cId="1308368273" sldId="271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28.978" v="47"/>
        <pc:sldMkLst>
          <pc:docMk/>
          <pc:sldMk cId="1643633569" sldId="272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40.713" v="48"/>
        <pc:sldMkLst>
          <pc:docMk/>
          <pc:sldMk cId="3708918391" sldId="273"/>
        </pc:sldMkLst>
      </pc:sldChg>
      <pc:sldChg chg="new">
        <pc:chgData name="Simon Haylett (2321018)" userId="S::2321018@student.uwtsd.ac.uk::316a7342-8a56-47e7-bfb2-de9bca1ab71c" providerId="AD" clId="Web-{680AFC3D-FF21-77E2-D1EF-1C71B46AB678}" dt="2026-06-23T02:34:43.213" v="49"/>
        <pc:sldMkLst>
          <pc:docMk/>
          <pc:sldMk cId="1332487382" sldId="274"/>
        </pc:sldMkLst>
      </pc:sldChg>
    </pc:docChg>
  </pc:docChgLst>
  <pc:docChgLst>
    <pc:chgData name="Simon Haylett (2321018)" userId="316a7342-8a56-47e7-bfb2-de9bca1ab71c" providerId="ADAL" clId="{92515BF7-0A9A-4893-84F2-0C45AC36C078}"/>
    <pc:docChg chg="undo custSel addSld delSld modSld">
      <pc:chgData name="Simon Haylett (2321018)" userId="316a7342-8a56-47e7-bfb2-de9bca1ab71c" providerId="ADAL" clId="{92515BF7-0A9A-4893-84F2-0C45AC36C078}" dt="2026-06-23T06:46:18.758" v="234" actId="14100"/>
      <pc:docMkLst>
        <pc:docMk/>
      </pc:docMkLst>
      <pc:sldChg chg="addSp delSp modSp mod delDesignElem">
        <pc:chgData name="Simon Haylett (2321018)" userId="316a7342-8a56-47e7-bfb2-de9bca1ab71c" providerId="ADAL" clId="{92515BF7-0A9A-4893-84F2-0C45AC36C078}" dt="2026-06-23T06:45:04.774" v="232" actId="20577"/>
        <pc:sldMkLst>
          <pc:docMk/>
          <pc:sldMk cId="3191263137" sldId="257"/>
        </pc:sldMkLst>
        <pc:spChg chg="mod">
          <ac:chgData name="Simon Haylett (2321018)" userId="316a7342-8a56-47e7-bfb2-de9bca1ab71c" providerId="ADAL" clId="{92515BF7-0A9A-4893-84F2-0C45AC36C078}" dt="2026-06-23T06:45:04.774" v="232" actId="20577"/>
          <ac:spMkLst>
            <pc:docMk/>
            <pc:sldMk cId="3191263137" sldId="257"/>
            <ac:spMk id="3" creationId="{A951F831-7BC0-F79D-DC9C-507BFC68E4E9}"/>
          </ac:spMkLst>
        </pc:spChg>
        <pc:spChg chg="del">
          <ac:chgData name="Simon Haylett (2321018)" userId="316a7342-8a56-47e7-bfb2-de9bca1ab71c" providerId="ADAL" clId="{92515BF7-0A9A-4893-84F2-0C45AC36C078}" dt="2026-06-23T06:29:29.116" v="102"/>
          <ac:spMkLst>
            <pc:docMk/>
            <pc:sldMk cId="3191263137" sldId="257"/>
            <ac:spMk id="16" creationId="{04812C46-200A-4DEB-A05E-3ED6C68C2387}"/>
          </ac:spMkLst>
        </pc:spChg>
        <pc:spChg chg="del">
          <ac:chgData name="Simon Haylett (2321018)" userId="316a7342-8a56-47e7-bfb2-de9bca1ab71c" providerId="ADAL" clId="{92515BF7-0A9A-4893-84F2-0C45AC36C078}" dt="2026-06-23T06:29:29.116" v="102"/>
          <ac:spMkLst>
            <pc:docMk/>
            <pc:sldMk cId="3191263137" sldId="257"/>
            <ac:spMk id="26" creationId="{D1EA859B-E555-4109-94F3-6700E046E008}"/>
          </ac:spMkLst>
        </pc:spChg>
        <pc:picChg chg="add mod">
          <ac:chgData name="Simon Haylett (2321018)" userId="316a7342-8a56-47e7-bfb2-de9bca1ab71c" providerId="ADAL" clId="{92515BF7-0A9A-4893-84F2-0C45AC36C078}" dt="2026-06-22T10:12:12.373" v="0"/>
          <ac:picMkLst>
            <pc:docMk/>
            <pc:sldMk cId="3191263137" sldId="257"/>
            <ac:picMk id="7" creationId="{430536EA-77D9-1B9C-BFBC-DB5F370418F2}"/>
          </ac:picMkLst>
        </pc:picChg>
        <pc:picChg chg="mod">
          <ac:chgData name="Simon Haylett (2321018)" userId="316a7342-8a56-47e7-bfb2-de9bca1ab71c" providerId="ADAL" clId="{92515BF7-0A9A-4893-84F2-0C45AC36C078}" dt="2026-06-23T05:13:50.770" v="1" actId="1076"/>
          <ac:picMkLst>
            <pc:docMk/>
            <pc:sldMk cId="3191263137" sldId="257"/>
            <ac:picMk id="9" creationId="{732F77F3-5024-77D1-1C73-24E2761BF644}"/>
          </ac:picMkLst>
        </pc:picChg>
      </pc:sldChg>
      <pc:sldChg chg="delSp modSp mod delDesignElem">
        <pc:chgData name="Simon Haylett (2321018)" userId="316a7342-8a56-47e7-bfb2-de9bca1ab71c" providerId="ADAL" clId="{92515BF7-0A9A-4893-84F2-0C45AC36C078}" dt="2026-06-23T06:29:29.116" v="102"/>
        <pc:sldMkLst>
          <pc:docMk/>
          <pc:sldMk cId="1273697689" sldId="258"/>
        </pc:sldMkLst>
        <pc:spChg chg="del">
          <ac:chgData name="Simon Haylett (2321018)" userId="316a7342-8a56-47e7-bfb2-de9bca1ab71c" providerId="ADAL" clId="{92515BF7-0A9A-4893-84F2-0C45AC36C078}" dt="2026-06-23T06:29:29.116" v="102"/>
          <ac:spMkLst>
            <pc:docMk/>
            <pc:sldMk cId="1273697689" sldId="258"/>
            <ac:spMk id="8" creationId="{04812C46-200A-4DEB-A05E-3ED6C68C2387}"/>
          </ac:spMkLst>
        </pc:spChg>
        <pc:spChg chg="del">
          <ac:chgData name="Simon Haylett (2321018)" userId="316a7342-8a56-47e7-bfb2-de9bca1ab71c" providerId="ADAL" clId="{92515BF7-0A9A-4893-84F2-0C45AC36C078}" dt="2026-06-23T06:29:29.116" v="102"/>
          <ac:spMkLst>
            <pc:docMk/>
            <pc:sldMk cId="1273697689" sldId="258"/>
            <ac:spMk id="10" creationId="{D1EA859B-E555-4109-94F3-6700E046E008}"/>
          </ac:spMkLst>
        </pc:spChg>
        <pc:picChg chg="mod">
          <ac:chgData name="Simon Haylett (2321018)" userId="316a7342-8a56-47e7-bfb2-de9bca1ab71c" providerId="ADAL" clId="{92515BF7-0A9A-4893-84F2-0C45AC36C078}" dt="2026-06-23T05:18:48.954" v="3" actId="1076"/>
          <ac:picMkLst>
            <pc:docMk/>
            <pc:sldMk cId="1273697689" sldId="258"/>
            <ac:picMk id="4" creationId="{6A5C4BF2-7E83-23FA-54FE-066A524CEB04}"/>
          </ac:picMkLst>
        </pc:picChg>
      </pc:sldChg>
      <pc:sldChg chg="modSp mod">
        <pc:chgData name="Simon Haylett (2321018)" userId="316a7342-8a56-47e7-bfb2-de9bca1ab71c" providerId="ADAL" clId="{92515BF7-0A9A-4893-84F2-0C45AC36C078}" dt="2026-06-23T06:29:29.116" v="102"/>
        <pc:sldMkLst>
          <pc:docMk/>
          <pc:sldMk cId="2710772672" sldId="259"/>
        </pc:sldMkLst>
        <pc:spChg chg="mod">
          <ac:chgData name="Simon Haylett (2321018)" userId="316a7342-8a56-47e7-bfb2-de9bca1ab71c" providerId="ADAL" clId="{92515BF7-0A9A-4893-84F2-0C45AC36C078}" dt="2026-06-23T06:29:29.116" v="102"/>
          <ac:spMkLst>
            <pc:docMk/>
            <pc:sldMk cId="2710772672" sldId="259"/>
            <ac:spMk id="2" creationId="{2E19BB3C-4831-8DCD-5C69-81CC3D46A726}"/>
          </ac:spMkLst>
        </pc:spChg>
        <pc:picChg chg="mod">
          <ac:chgData name="Simon Haylett (2321018)" userId="316a7342-8a56-47e7-bfb2-de9bca1ab71c" providerId="ADAL" clId="{92515BF7-0A9A-4893-84F2-0C45AC36C078}" dt="2026-06-23T05:21:46.786" v="4" actId="1076"/>
          <ac:picMkLst>
            <pc:docMk/>
            <pc:sldMk cId="2710772672" sldId="259"/>
            <ac:picMk id="3" creationId="{A9AC870B-82BA-6863-0A1E-E644B20DBDCE}"/>
          </ac:picMkLst>
        </pc:picChg>
      </pc:sldChg>
      <pc:sldChg chg="delSp modSp mod delDesignElem">
        <pc:chgData name="Simon Haylett (2321018)" userId="316a7342-8a56-47e7-bfb2-de9bca1ab71c" providerId="ADAL" clId="{92515BF7-0A9A-4893-84F2-0C45AC36C078}" dt="2026-06-23T06:29:29.116" v="102"/>
        <pc:sldMkLst>
          <pc:docMk/>
          <pc:sldMk cId="861978495" sldId="260"/>
        </pc:sldMkLst>
        <pc:spChg chg="del">
          <ac:chgData name="Simon Haylett (2321018)" userId="316a7342-8a56-47e7-bfb2-de9bca1ab71c" providerId="ADAL" clId="{92515BF7-0A9A-4893-84F2-0C45AC36C078}" dt="2026-06-23T06:29:29.116" v="102"/>
          <ac:spMkLst>
            <pc:docMk/>
            <pc:sldMk cId="861978495" sldId="260"/>
            <ac:spMk id="17" creationId="{23E547B5-89CF-4EC0-96DE-25771AED0799}"/>
          </ac:spMkLst>
        </pc:spChg>
        <pc:spChg chg="del">
          <ac:chgData name="Simon Haylett (2321018)" userId="316a7342-8a56-47e7-bfb2-de9bca1ab71c" providerId="ADAL" clId="{92515BF7-0A9A-4893-84F2-0C45AC36C078}" dt="2026-06-23T06:29:29.116" v="102"/>
          <ac:spMkLst>
            <pc:docMk/>
            <pc:sldMk cId="861978495" sldId="260"/>
            <ac:spMk id="21" creationId="{3F0B8CEB-8279-4E5E-A0CE-1FC9F71736F2}"/>
          </ac:spMkLst>
        </pc:spChg>
        <pc:picChg chg="mod">
          <ac:chgData name="Simon Haylett (2321018)" userId="316a7342-8a56-47e7-bfb2-de9bca1ab71c" providerId="ADAL" clId="{92515BF7-0A9A-4893-84F2-0C45AC36C078}" dt="2026-06-23T05:16:18.775" v="2" actId="1076"/>
          <ac:picMkLst>
            <pc:docMk/>
            <pc:sldMk cId="861978495" sldId="260"/>
            <ac:picMk id="4" creationId="{014A6808-A889-D596-B3DF-CBCD8EFAB5E1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34:36.883" v="117"/>
        <pc:sldMkLst>
          <pc:docMk/>
          <pc:sldMk cId="356178574" sldId="261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356178574" sldId="261"/>
            <ac:spMk id="2" creationId="{873C9CFF-9041-C1BB-35E9-0916A5BEB363}"/>
          </ac:spMkLst>
        </pc:spChg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356178574" sldId="261"/>
            <ac:spMk id="5" creationId="{2259E410-D3D3-A949-66B9-C20329C316B8}"/>
          </ac:spMkLst>
        </pc:spChg>
        <pc:picChg chg="mod">
          <ac:chgData name="Simon Haylett (2321018)" userId="316a7342-8a56-47e7-bfb2-de9bca1ab71c" providerId="ADAL" clId="{92515BF7-0A9A-4893-84F2-0C45AC36C078}" dt="2026-06-23T05:32:06.948" v="8" actId="1076"/>
          <ac:picMkLst>
            <pc:docMk/>
            <pc:sldMk cId="356178574" sldId="261"/>
            <ac:picMk id="3" creationId="{46FB0494-6FB5-FC4D-695E-225ACE5F96E3}"/>
          </ac:picMkLst>
        </pc:picChg>
        <pc:picChg chg="add mod">
          <ac:chgData name="Simon Haylett (2321018)" userId="316a7342-8a56-47e7-bfb2-de9bca1ab71c" providerId="ADAL" clId="{92515BF7-0A9A-4893-84F2-0C45AC36C078}" dt="2026-06-23T06:18:16.126" v="65" actId="14100"/>
          <ac:picMkLst>
            <pc:docMk/>
            <pc:sldMk cId="356178574" sldId="261"/>
            <ac:picMk id="6" creationId="{56106A49-172E-6988-19F2-8C10AB72209E}"/>
          </ac:picMkLst>
        </pc:picChg>
      </pc:sldChg>
      <pc:sldChg chg="modSp mod">
        <pc:chgData name="Simon Haylett (2321018)" userId="316a7342-8a56-47e7-bfb2-de9bca1ab71c" providerId="ADAL" clId="{92515BF7-0A9A-4893-84F2-0C45AC36C078}" dt="2026-06-23T06:34:36.883" v="117"/>
        <pc:sldMkLst>
          <pc:docMk/>
          <pc:sldMk cId="89961360" sldId="262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89961360" sldId="262"/>
            <ac:spMk id="2" creationId="{FE4E72D1-66FD-5152-A729-BF4AF5C39F06}"/>
          </ac:spMkLst>
        </pc:spChg>
        <pc:spChg chg="mod">
          <ac:chgData name="Simon Haylett (2321018)" userId="316a7342-8a56-47e7-bfb2-de9bca1ab71c" providerId="ADAL" clId="{92515BF7-0A9A-4893-84F2-0C45AC36C078}" dt="2026-06-23T06:29:29.712" v="105" actId="27636"/>
          <ac:spMkLst>
            <pc:docMk/>
            <pc:sldMk cId="89961360" sldId="262"/>
            <ac:spMk id="3" creationId="{8C0825BB-0BFD-7DC7-FFD1-422A3AAF8A6C}"/>
          </ac:spMkLst>
        </pc:spChg>
        <pc:picChg chg="mod">
          <ac:chgData name="Simon Haylett (2321018)" userId="316a7342-8a56-47e7-bfb2-de9bca1ab71c" providerId="ADAL" clId="{92515BF7-0A9A-4893-84F2-0C45AC36C078}" dt="2026-06-23T05:46:33.609" v="13" actId="1076"/>
          <ac:picMkLst>
            <pc:docMk/>
            <pc:sldMk cId="89961360" sldId="262"/>
            <ac:picMk id="4" creationId="{D26A368E-8E3F-EA9E-4CDD-74F849733AF0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35:22.065" v="124" actId="14100"/>
        <pc:sldMkLst>
          <pc:docMk/>
          <pc:sldMk cId="128632916" sldId="263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128632916" sldId="263"/>
            <ac:spMk id="2" creationId="{6E36E0E0-6004-BF63-D2AC-DC5843413B02}"/>
          </ac:spMkLst>
        </pc:spChg>
        <pc:spChg chg="mod">
          <ac:chgData name="Simon Haylett (2321018)" userId="316a7342-8a56-47e7-bfb2-de9bca1ab71c" providerId="ADAL" clId="{92515BF7-0A9A-4893-84F2-0C45AC36C078}" dt="2026-06-23T06:35:22.065" v="124" actId="14100"/>
          <ac:spMkLst>
            <pc:docMk/>
            <pc:sldMk cId="128632916" sldId="263"/>
            <ac:spMk id="3" creationId="{67073B94-F733-763F-B5A5-21F9F00B90B2}"/>
          </ac:spMkLst>
        </pc:spChg>
        <pc:picChg chg="mod">
          <ac:chgData name="Simon Haylett (2321018)" userId="316a7342-8a56-47e7-bfb2-de9bca1ab71c" providerId="ADAL" clId="{92515BF7-0A9A-4893-84F2-0C45AC36C078}" dt="2026-06-23T05:49:25.820" v="14" actId="1076"/>
          <ac:picMkLst>
            <pc:docMk/>
            <pc:sldMk cId="128632916" sldId="263"/>
            <ac:picMk id="4" creationId="{4E71EE5B-262C-C46A-44EA-AD4D2FE30226}"/>
          </ac:picMkLst>
        </pc:picChg>
        <pc:picChg chg="add mod">
          <ac:chgData name="Simon Haylett (2321018)" userId="316a7342-8a56-47e7-bfb2-de9bca1ab71c" providerId="ADAL" clId="{92515BF7-0A9A-4893-84F2-0C45AC36C078}" dt="2026-06-23T06:34:52.525" v="123" actId="14100"/>
          <ac:picMkLst>
            <pc:docMk/>
            <pc:sldMk cId="128632916" sldId="263"/>
            <ac:picMk id="6" creationId="{3A1BB926-380C-66D7-15D4-9D03B25073BF}"/>
          </ac:picMkLst>
        </pc:picChg>
      </pc:sldChg>
      <pc:sldChg chg="modSp mod">
        <pc:chgData name="Simon Haylett (2321018)" userId="316a7342-8a56-47e7-bfb2-de9bca1ab71c" providerId="ADAL" clId="{92515BF7-0A9A-4893-84F2-0C45AC36C078}" dt="2026-06-23T06:34:36.883" v="117"/>
        <pc:sldMkLst>
          <pc:docMk/>
          <pc:sldMk cId="4211897789" sldId="264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4211897789" sldId="264"/>
            <ac:spMk id="2" creationId="{5EA297BE-EF0A-6B4D-6073-BA2773AC4B7B}"/>
          </ac:spMkLst>
        </pc:spChg>
        <pc:spChg chg="mod">
          <ac:chgData name="Simon Haylett (2321018)" userId="316a7342-8a56-47e7-bfb2-de9bca1ab71c" providerId="ADAL" clId="{92515BF7-0A9A-4893-84F2-0C45AC36C078}" dt="2026-06-23T06:29:29.728" v="106" actId="27636"/>
          <ac:spMkLst>
            <pc:docMk/>
            <pc:sldMk cId="4211897789" sldId="264"/>
            <ac:spMk id="3" creationId="{87CB9452-E315-F4C4-BEDD-3181C7308A14}"/>
          </ac:spMkLst>
        </pc:spChg>
        <pc:picChg chg="mod">
          <ac:chgData name="Simon Haylett (2321018)" userId="316a7342-8a56-47e7-bfb2-de9bca1ab71c" providerId="ADAL" clId="{92515BF7-0A9A-4893-84F2-0C45AC36C078}" dt="2026-06-23T05:51:40.477" v="15" actId="1076"/>
          <ac:picMkLst>
            <pc:docMk/>
            <pc:sldMk cId="4211897789" sldId="264"/>
            <ac:picMk id="4" creationId="{277F0E42-79F6-B8D2-F5FA-CC505DF2C8E3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36:39.624" v="132" actId="1076"/>
        <pc:sldMkLst>
          <pc:docMk/>
          <pc:sldMk cId="326571694" sldId="265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326571694" sldId="265"/>
            <ac:spMk id="2" creationId="{913A983B-EFB9-8AE8-03CA-DF2596A52AA7}"/>
          </ac:spMkLst>
        </pc:spChg>
        <pc:picChg chg="mod">
          <ac:chgData name="Simon Haylett (2321018)" userId="316a7342-8a56-47e7-bfb2-de9bca1ab71c" providerId="ADAL" clId="{92515BF7-0A9A-4893-84F2-0C45AC36C078}" dt="2026-06-23T05:53:53.654" v="16" actId="1076"/>
          <ac:picMkLst>
            <pc:docMk/>
            <pc:sldMk cId="326571694" sldId="265"/>
            <ac:picMk id="4" creationId="{53DEDE3C-3F4F-A167-A75D-D9BB167D9BC1}"/>
          </ac:picMkLst>
        </pc:picChg>
        <pc:picChg chg="add mod">
          <ac:chgData name="Simon Haylett (2321018)" userId="316a7342-8a56-47e7-bfb2-de9bca1ab71c" providerId="ADAL" clId="{92515BF7-0A9A-4893-84F2-0C45AC36C078}" dt="2026-06-23T06:36:39.624" v="132" actId="1076"/>
          <ac:picMkLst>
            <pc:docMk/>
            <pc:sldMk cId="326571694" sldId="265"/>
            <ac:picMk id="7" creationId="{88FA8AA2-0E34-646B-7DB8-7F74DF6D9F7F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37:48.437" v="135" actId="1076"/>
        <pc:sldMkLst>
          <pc:docMk/>
          <pc:sldMk cId="393496738" sldId="266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393496738" sldId="266"/>
            <ac:spMk id="2" creationId="{C0735F10-EFB9-5D61-EEA8-11B7737D90B0}"/>
          </ac:spMkLst>
        </pc:spChg>
        <pc:picChg chg="mod">
          <ac:chgData name="Simon Haylett (2321018)" userId="316a7342-8a56-47e7-bfb2-de9bca1ab71c" providerId="ADAL" clId="{92515BF7-0A9A-4893-84F2-0C45AC36C078}" dt="2026-06-23T05:55:20.231" v="17" actId="1076"/>
          <ac:picMkLst>
            <pc:docMk/>
            <pc:sldMk cId="393496738" sldId="266"/>
            <ac:picMk id="4" creationId="{07B03976-A473-D266-0086-F047A5731560}"/>
          </ac:picMkLst>
        </pc:picChg>
        <pc:picChg chg="add mod">
          <ac:chgData name="Simon Haylett (2321018)" userId="316a7342-8a56-47e7-bfb2-de9bca1ab71c" providerId="ADAL" clId="{92515BF7-0A9A-4893-84F2-0C45AC36C078}" dt="2026-06-23T06:37:48.437" v="135" actId="1076"/>
          <ac:picMkLst>
            <pc:docMk/>
            <pc:sldMk cId="393496738" sldId="266"/>
            <ac:picMk id="6" creationId="{44F8FF4A-E838-2F4F-B51C-4243CAE7422F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34:36.883" v="117"/>
        <pc:sldMkLst>
          <pc:docMk/>
          <pc:sldMk cId="3670688864" sldId="267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3670688864" sldId="267"/>
            <ac:spMk id="2" creationId="{F0CF427D-7C3E-8DD3-F1EC-0F56B2BEF148}"/>
          </ac:spMkLst>
        </pc:spChg>
        <pc:spChg chg="mod">
          <ac:chgData name="Simon Haylett (2321018)" userId="316a7342-8a56-47e7-bfb2-de9bca1ab71c" providerId="ADAL" clId="{92515BF7-0A9A-4893-84F2-0C45AC36C078}" dt="2026-06-23T06:29:29.744" v="107" actId="27636"/>
          <ac:spMkLst>
            <pc:docMk/>
            <pc:sldMk cId="3670688864" sldId="267"/>
            <ac:spMk id="3" creationId="{B7301769-6D7F-C5C2-AFAB-6F1212517A1D}"/>
          </ac:spMkLst>
        </pc:spChg>
        <pc:picChg chg="mod">
          <ac:chgData name="Simon Haylett (2321018)" userId="316a7342-8a56-47e7-bfb2-de9bca1ab71c" providerId="ADAL" clId="{92515BF7-0A9A-4893-84F2-0C45AC36C078}" dt="2026-06-23T05:57:21.834" v="18" actId="1076"/>
          <ac:picMkLst>
            <pc:docMk/>
            <pc:sldMk cId="3670688864" sldId="267"/>
            <ac:picMk id="4" creationId="{6F5671E8-98CB-428E-404E-816000E9E260}"/>
          </ac:picMkLst>
        </pc:picChg>
        <pc:picChg chg="add mod">
          <ac:chgData name="Simon Haylett (2321018)" userId="316a7342-8a56-47e7-bfb2-de9bca1ab71c" providerId="ADAL" clId="{92515BF7-0A9A-4893-84F2-0C45AC36C078}" dt="2026-06-23T06:28:23.356" v="98" actId="14100"/>
          <ac:picMkLst>
            <pc:docMk/>
            <pc:sldMk cId="3670688864" sldId="267"/>
            <ac:picMk id="6" creationId="{170E6552-A8A3-92A7-7AC4-0BD853FB299C}"/>
          </ac:picMkLst>
        </pc:picChg>
      </pc:sldChg>
      <pc:sldChg chg="modSp mod">
        <pc:chgData name="Simon Haylett (2321018)" userId="316a7342-8a56-47e7-bfb2-de9bca1ab71c" providerId="ADAL" clId="{92515BF7-0A9A-4893-84F2-0C45AC36C078}" dt="2026-06-23T06:34:36.883" v="117"/>
        <pc:sldMkLst>
          <pc:docMk/>
          <pc:sldMk cId="935368052" sldId="268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935368052" sldId="268"/>
            <ac:spMk id="2" creationId="{1DFD8010-D60B-EE99-94E3-3387EA253692}"/>
          </ac:spMkLst>
        </pc:spChg>
        <pc:spChg chg="mod">
          <ac:chgData name="Simon Haylett (2321018)" userId="316a7342-8a56-47e7-bfb2-de9bca1ab71c" providerId="ADAL" clId="{92515BF7-0A9A-4893-84F2-0C45AC36C078}" dt="2026-06-23T06:29:29.744" v="108" actId="27636"/>
          <ac:spMkLst>
            <pc:docMk/>
            <pc:sldMk cId="935368052" sldId="268"/>
            <ac:spMk id="3" creationId="{39146C53-0847-34BA-D517-C82A102E8829}"/>
          </ac:spMkLst>
        </pc:spChg>
        <pc:picChg chg="mod">
          <ac:chgData name="Simon Haylett (2321018)" userId="316a7342-8a56-47e7-bfb2-de9bca1ab71c" providerId="ADAL" clId="{92515BF7-0A9A-4893-84F2-0C45AC36C078}" dt="2026-06-23T06:01:19.247" v="19" actId="1076"/>
          <ac:picMkLst>
            <pc:docMk/>
            <pc:sldMk cId="935368052" sldId="268"/>
            <ac:picMk id="4" creationId="{4D778658-6EDD-657C-E1AD-5CEF83064981}"/>
          </ac:picMkLst>
        </pc:picChg>
      </pc:sldChg>
      <pc:sldChg chg="modSp mod">
        <pc:chgData name="Simon Haylett (2321018)" userId="316a7342-8a56-47e7-bfb2-de9bca1ab71c" providerId="ADAL" clId="{92515BF7-0A9A-4893-84F2-0C45AC36C078}" dt="2026-06-23T06:39:16.019" v="195" actId="14100"/>
        <pc:sldMkLst>
          <pc:docMk/>
          <pc:sldMk cId="2674391839" sldId="269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2674391839" sldId="269"/>
            <ac:spMk id="2" creationId="{B311925C-A778-D537-C325-B83A5E14C6A2}"/>
          </ac:spMkLst>
        </pc:spChg>
        <pc:spChg chg="mod">
          <ac:chgData name="Simon Haylett (2321018)" userId="316a7342-8a56-47e7-bfb2-de9bca1ab71c" providerId="ADAL" clId="{92515BF7-0A9A-4893-84F2-0C45AC36C078}" dt="2026-06-23T06:39:16.019" v="195" actId="14100"/>
          <ac:spMkLst>
            <pc:docMk/>
            <pc:sldMk cId="2674391839" sldId="269"/>
            <ac:spMk id="3" creationId="{EED7306A-EF2F-5C74-22C4-FE01CA5B4F87}"/>
          </ac:spMkLst>
        </pc:spChg>
        <pc:picChg chg="mod">
          <ac:chgData name="Simon Haylett (2321018)" userId="316a7342-8a56-47e7-bfb2-de9bca1ab71c" providerId="ADAL" clId="{92515BF7-0A9A-4893-84F2-0C45AC36C078}" dt="2026-06-23T06:02:47.313" v="20" actId="1076"/>
          <ac:picMkLst>
            <pc:docMk/>
            <pc:sldMk cId="2674391839" sldId="269"/>
            <ac:picMk id="4" creationId="{C62D6E74-AEDE-B990-968D-C420872CB96C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25:10.733" v="91" actId="1076"/>
        <pc:sldMkLst>
          <pc:docMk/>
          <pc:sldMk cId="2149158400" sldId="275"/>
        </pc:sldMkLst>
        <pc:picChg chg="mod">
          <ac:chgData name="Simon Haylett (2321018)" userId="316a7342-8a56-47e7-bfb2-de9bca1ab71c" providerId="ADAL" clId="{92515BF7-0A9A-4893-84F2-0C45AC36C078}" dt="2026-06-23T05:44:15.870" v="10" actId="1076"/>
          <ac:picMkLst>
            <pc:docMk/>
            <pc:sldMk cId="2149158400" sldId="275"/>
            <ac:picMk id="3" creationId="{A6DA8A55-597A-211C-8012-4CA8548D4B88}"/>
          </ac:picMkLst>
        </pc:picChg>
        <pc:picChg chg="add mod">
          <ac:chgData name="Simon Haylett (2321018)" userId="316a7342-8a56-47e7-bfb2-de9bca1ab71c" providerId="ADAL" clId="{92515BF7-0A9A-4893-84F2-0C45AC36C078}" dt="2026-06-23T06:25:10.733" v="91" actId="1076"/>
          <ac:picMkLst>
            <pc:docMk/>
            <pc:sldMk cId="2149158400" sldId="275"/>
            <ac:picMk id="5" creationId="{1EE47914-A615-B7A6-AFCF-D86D973809DA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46:18.758" v="234" actId="14100"/>
        <pc:sldMkLst>
          <pc:docMk/>
          <pc:sldMk cId="3319822139" sldId="276"/>
        </pc:sldMkLst>
        <pc:spChg chg="mod">
          <ac:chgData name="Simon Haylett (2321018)" userId="316a7342-8a56-47e7-bfb2-de9bca1ab71c" providerId="ADAL" clId="{92515BF7-0A9A-4893-84F2-0C45AC36C078}" dt="2026-06-23T06:34:36.883" v="117"/>
          <ac:spMkLst>
            <pc:docMk/>
            <pc:sldMk cId="3319822139" sldId="276"/>
            <ac:spMk id="2" creationId="{8F2ECDB5-0973-64BA-FE61-88EA8F650454}"/>
          </ac:spMkLst>
        </pc:spChg>
        <pc:spChg chg="mod">
          <ac:chgData name="Simon Haylett (2321018)" userId="316a7342-8a56-47e7-bfb2-de9bca1ab71c" providerId="ADAL" clId="{92515BF7-0A9A-4893-84F2-0C45AC36C078}" dt="2026-06-23T06:46:18.758" v="234" actId="14100"/>
          <ac:spMkLst>
            <pc:docMk/>
            <pc:sldMk cId="3319822139" sldId="276"/>
            <ac:spMk id="3" creationId="{5A854837-2D8B-D3DC-B1E2-949CE9C10AD6}"/>
          </ac:spMkLst>
        </pc:spChg>
        <pc:picChg chg="mod">
          <ac:chgData name="Simon Haylett (2321018)" userId="316a7342-8a56-47e7-bfb2-de9bca1ab71c" providerId="ADAL" clId="{92515BF7-0A9A-4893-84F2-0C45AC36C078}" dt="2026-06-23T05:24:07.295" v="5" actId="1076"/>
          <ac:picMkLst>
            <pc:docMk/>
            <pc:sldMk cId="3319822139" sldId="276"/>
            <ac:picMk id="4" creationId="{BC928787-66D8-85AA-E46A-C645D610F221}"/>
          </ac:picMkLst>
        </pc:picChg>
        <pc:picChg chg="add mod">
          <ac:chgData name="Simon Haylett (2321018)" userId="316a7342-8a56-47e7-bfb2-de9bca1ab71c" providerId="ADAL" clId="{92515BF7-0A9A-4893-84F2-0C45AC36C078}" dt="2026-06-23T06:10:45.777" v="29" actId="1076"/>
          <ac:picMkLst>
            <pc:docMk/>
            <pc:sldMk cId="3319822139" sldId="276"/>
            <ac:picMk id="6" creationId="{62A5C394-A8DD-2592-658A-35DCA66DFFC6}"/>
          </ac:picMkLst>
        </pc:picChg>
      </pc:sldChg>
      <pc:sldChg chg="addSp modSp mod">
        <pc:chgData name="Simon Haylett (2321018)" userId="316a7342-8a56-47e7-bfb2-de9bca1ab71c" providerId="ADAL" clId="{92515BF7-0A9A-4893-84F2-0C45AC36C078}" dt="2026-06-23T06:16:20.050" v="59" actId="14100"/>
        <pc:sldMkLst>
          <pc:docMk/>
          <pc:sldMk cId="4195884076" sldId="277"/>
        </pc:sldMkLst>
        <pc:spChg chg="mod">
          <ac:chgData name="Simon Haylett (2321018)" userId="316a7342-8a56-47e7-bfb2-de9bca1ab71c" providerId="ADAL" clId="{92515BF7-0A9A-4893-84F2-0C45AC36C078}" dt="2026-06-23T06:16:20.050" v="59" actId="14100"/>
          <ac:spMkLst>
            <pc:docMk/>
            <pc:sldMk cId="4195884076" sldId="277"/>
            <ac:spMk id="3" creationId="{D0BCF3CC-36A8-0CB0-D8D2-8741F807EAED}"/>
          </ac:spMkLst>
        </pc:spChg>
        <pc:picChg chg="mod">
          <ac:chgData name="Simon Haylett (2321018)" userId="316a7342-8a56-47e7-bfb2-de9bca1ab71c" providerId="ADAL" clId="{92515BF7-0A9A-4893-84F2-0C45AC36C078}" dt="2026-06-23T06:14:18.016" v="39" actId="14100"/>
          <ac:picMkLst>
            <pc:docMk/>
            <pc:sldMk cId="4195884076" sldId="277"/>
            <ac:picMk id="2" creationId="{4BF26731-F00F-612A-59EA-22F1AC6AC16B}"/>
          </ac:picMkLst>
        </pc:picChg>
        <pc:picChg chg="add mod">
          <ac:chgData name="Simon Haylett (2321018)" userId="316a7342-8a56-47e7-bfb2-de9bca1ab71c" providerId="ADAL" clId="{92515BF7-0A9A-4893-84F2-0C45AC36C078}" dt="2026-06-23T06:16:02.117" v="58" actId="14100"/>
          <ac:picMkLst>
            <pc:docMk/>
            <pc:sldMk cId="4195884076" sldId="277"/>
            <ac:picMk id="5" creationId="{112F37E6-88D5-4419-6083-7E4829A1E525}"/>
          </ac:picMkLst>
        </pc:picChg>
      </pc:sldChg>
      <pc:sldChg chg="addSp delSp modSp mod">
        <pc:chgData name="Simon Haylett (2321018)" userId="316a7342-8a56-47e7-bfb2-de9bca1ab71c" providerId="ADAL" clId="{92515BF7-0A9A-4893-84F2-0C45AC36C078}" dt="2026-06-23T06:23:54.504" v="86" actId="14100"/>
        <pc:sldMkLst>
          <pc:docMk/>
          <pc:sldMk cId="861576479" sldId="278"/>
        </pc:sldMkLst>
        <pc:spChg chg="mod">
          <ac:chgData name="Simon Haylett (2321018)" userId="316a7342-8a56-47e7-bfb2-de9bca1ab71c" providerId="ADAL" clId="{92515BF7-0A9A-4893-84F2-0C45AC36C078}" dt="2026-06-23T06:23:38.798" v="84" actId="1076"/>
          <ac:spMkLst>
            <pc:docMk/>
            <pc:sldMk cId="861576479" sldId="278"/>
            <ac:spMk id="2" creationId="{98F1D94F-A4CC-174F-FA81-BDA69B98A12C}"/>
          </ac:spMkLst>
        </pc:spChg>
        <pc:picChg chg="mod">
          <ac:chgData name="Simon Haylett (2321018)" userId="316a7342-8a56-47e7-bfb2-de9bca1ab71c" providerId="ADAL" clId="{92515BF7-0A9A-4893-84F2-0C45AC36C078}" dt="2026-06-23T05:40:09.159" v="9" actId="1076"/>
          <ac:picMkLst>
            <pc:docMk/>
            <pc:sldMk cId="861576479" sldId="278"/>
            <ac:picMk id="3" creationId="{7C0D3976-A820-F2A9-CFCA-1473DE3AC284}"/>
          </ac:picMkLst>
        </pc:picChg>
        <pc:picChg chg="add del mod">
          <ac:chgData name="Simon Haylett (2321018)" userId="316a7342-8a56-47e7-bfb2-de9bca1ab71c" providerId="ADAL" clId="{92515BF7-0A9A-4893-84F2-0C45AC36C078}" dt="2026-06-23T06:20:13.668" v="67" actId="21"/>
          <ac:picMkLst>
            <pc:docMk/>
            <pc:sldMk cId="861576479" sldId="278"/>
            <ac:picMk id="5" creationId="{FD089948-EA63-7AAC-5913-A14841E817F9}"/>
          </ac:picMkLst>
        </pc:picChg>
        <pc:picChg chg="add mod">
          <ac:chgData name="Simon Haylett (2321018)" userId="316a7342-8a56-47e7-bfb2-de9bca1ab71c" providerId="ADAL" clId="{92515BF7-0A9A-4893-84F2-0C45AC36C078}" dt="2026-06-23T06:23:54.504" v="86" actId="14100"/>
          <ac:picMkLst>
            <pc:docMk/>
            <pc:sldMk cId="861576479" sldId="278"/>
            <ac:picMk id="7" creationId="{72FB454E-B97A-D893-C73B-1E0B47DB47BE}"/>
          </ac:picMkLst>
        </pc:picChg>
      </pc:sldChg>
      <pc:sldChg chg="modSp mod">
        <pc:chgData name="Simon Haylett (2321018)" userId="316a7342-8a56-47e7-bfb2-de9bca1ab71c" providerId="ADAL" clId="{92515BF7-0A9A-4893-84F2-0C45AC36C078}" dt="2026-06-23T06:39:54.742" v="196" actId="113"/>
        <pc:sldMkLst>
          <pc:docMk/>
          <pc:sldMk cId="111005707" sldId="279"/>
        </pc:sldMkLst>
        <pc:spChg chg="mod">
          <ac:chgData name="Simon Haylett (2321018)" userId="316a7342-8a56-47e7-bfb2-de9bca1ab71c" providerId="ADAL" clId="{92515BF7-0A9A-4893-84F2-0C45AC36C078}" dt="2026-06-23T06:39:54.742" v="196" actId="113"/>
          <ac:spMkLst>
            <pc:docMk/>
            <pc:sldMk cId="111005707" sldId="279"/>
            <ac:spMk id="5" creationId="{378916BF-FF30-3248-2E0E-DF93A9A9086A}"/>
          </ac:spMkLst>
        </pc:spChg>
      </pc:sldChg>
      <pc:sldChg chg="modSp mod">
        <pc:chgData name="Simon Haylett (2321018)" userId="316a7342-8a56-47e7-bfb2-de9bca1ab71c" providerId="ADAL" clId="{92515BF7-0A9A-4893-84F2-0C45AC36C078}" dt="2026-06-23T06:40:12.219" v="197" actId="113"/>
        <pc:sldMkLst>
          <pc:docMk/>
          <pc:sldMk cId="1879276856" sldId="280"/>
        </pc:sldMkLst>
        <pc:spChg chg="mod">
          <ac:chgData name="Simon Haylett (2321018)" userId="316a7342-8a56-47e7-bfb2-de9bca1ab71c" providerId="ADAL" clId="{92515BF7-0A9A-4893-84F2-0C45AC36C078}" dt="2026-06-23T06:40:12.219" v="197" actId="113"/>
          <ac:spMkLst>
            <pc:docMk/>
            <pc:sldMk cId="1879276856" sldId="280"/>
            <ac:spMk id="3" creationId="{3412B9EC-D0D4-02ED-2C4F-7F2CE532E63A}"/>
          </ac:spMkLst>
        </pc:spChg>
      </pc:sldChg>
      <pc:sldChg chg="new del">
        <pc:chgData name="Simon Haylett (2321018)" userId="316a7342-8a56-47e7-bfb2-de9bca1ab71c" providerId="ADAL" clId="{92515BF7-0A9A-4893-84F2-0C45AC36C078}" dt="2026-06-23T06:44:05.688" v="212" actId="680"/>
        <pc:sldMkLst>
          <pc:docMk/>
          <pc:sldMk cId="1240307145" sldId="281"/>
        </pc:sldMkLst>
      </pc:sldChg>
    </pc:docChg>
  </pc:docChgLst>
  <pc:docChgLst>
    <pc:chgData name="Simon Haylett (2321018)" userId="S::2321018@student.uwtsd.ac.uk::316a7342-8a56-47e7-bfb2-de9bca1ab71c" providerId="AD" clId="Web-{76D027B4-6367-D519-826E-00EC58FA6090}"/>
    <pc:docChg chg="addSld delSld modSld">
      <pc:chgData name="Simon Haylett (2321018)" userId="S::2321018@student.uwtsd.ac.uk::316a7342-8a56-47e7-bfb2-de9bca1ab71c" providerId="AD" clId="Web-{76D027B4-6367-D519-826E-00EC58FA6090}" dt="2026-06-23T04:53:03.713" v="904" actId="14100"/>
      <pc:docMkLst>
        <pc:docMk/>
      </pc:docMkLst>
      <pc:sldChg chg="addSp delSp modSp mod setBg">
        <pc:chgData name="Simon Haylett (2321018)" userId="S::2321018@student.uwtsd.ac.uk::316a7342-8a56-47e7-bfb2-de9bca1ab71c" providerId="AD" clId="Web-{76D027B4-6367-D519-826E-00EC58FA6090}" dt="2026-06-23T04:53:03.713" v="904" actId="14100"/>
        <pc:sldMkLst>
          <pc:docMk/>
          <pc:sldMk cId="3191263137" sldId="257"/>
        </pc:sldMkLst>
        <pc:spChg chg="mod ord">
          <ac:chgData name="Simon Haylett (2321018)" userId="S::2321018@student.uwtsd.ac.uk::316a7342-8a56-47e7-bfb2-de9bca1ab71c" providerId="AD" clId="Web-{76D027B4-6367-D519-826E-00EC58FA6090}" dt="2026-06-23T04:53:03.713" v="904" actId="14100"/>
          <ac:spMkLst>
            <pc:docMk/>
            <pc:sldMk cId="3191263137" sldId="257"/>
            <ac:spMk id="3" creationId="{A951F831-7BC0-F79D-DC9C-507BFC68E4E9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21:21.694" v="259"/>
          <ac:spMkLst>
            <pc:docMk/>
            <pc:sldMk cId="3191263137" sldId="257"/>
            <ac:spMk id="12" creationId="{5D7F64A8-D625-4F61-A290-B499BB62ACFF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1:55.165" v="198"/>
          <ac:spMkLst>
            <pc:docMk/>
            <pc:sldMk cId="3191263137" sldId="257"/>
            <ac:spMk id="14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1:55.165" v="198"/>
          <ac:spMkLst>
            <pc:docMk/>
            <pc:sldMk cId="3191263137" sldId="257"/>
            <ac:spMk id="15" creationId="{D1EA859B-E555-4109-94F3-6700E046E008}"/>
          </ac:spMkLst>
        </pc:spChg>
        <pc:spChg chg="add">
          <ac:chgData name="Simon Haylett (2321018)" userId="S::2321018@student.uwtsd.ac.uk::316a7342-8a56-47e7-bfb2-de9bca1ab71c" providerId="AD" clId="Web-{76D027B4-6367-D519-826E-00EC58FA6090}" dt="2026-06-23T03:21:21.694" v="259"/>
          <ac:spMkLst>
            <pc:docMk/>
            <pc:sldMk cId="3191263137" sldId="257"/>
            <ac:spMk id="16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2:55:16.216" v="117"/>
          <ac:spMkLst>
            <pc:docMk/>
            <pc:sldMk cId="3191263137" sldId="257"/>
            <ac:spMk id="17" creationId="{2EB492CD-616E-47F8-933B-5E2D952A0593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02.181" v="200"/>
          <ac:spMkLst>
            <pc:docMk/>
            <pc:sldMk cId="3191263137" sldId="257"/>
            <ac:spMk id="18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2:55:16.216" v="117"/>
          <ac:spMkLst>
            <pc:docMk/>
            <pc:sldMk cId="3191263137" sldId="257"/>
            <ac:spMk id="19" creationId="{59383CF9-23B5-4335-9B21-1791C4CF1C75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02.181" v="200"/>
          <ac:spMkLst>
            <pc:docMk/>
            <pc:sldMk cId="3191263137" sldId="257"/>
            <ac:spMk id="20" creationId="{D1EA859B-E555-4109-94F3-6700E046E00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2:55:16.216" v="117"/>
          <ac:spMkLst>
            <pc:docMk/>
            <pc:sldMk cId="3191263137" sldId="257"/>
            <ac:spMk id="21" creationId="{0007FE00-9498-4706-B255-6437B0252C02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07.868" v="202"/>
          <ac:spMkLst>
            <pc:docMk/>
            <pc:sldMk cId="3191263137" sldId="257"/>
            <ac:spMk id="22" creationId="{8181FC64-B306-4821-98E2-780662EFC486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07.868" v="202"/>
          <ac:spMkLst>
            <pc:docMk/>
            <pc:sldMk cId="3191263137" sldId="257"/>
            <ac:spMk id="23" creationId="{829A1E2C-5AC8-40FC-99E9-832069D39792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07.868" v="202"/>
          <ac:spMkLst>
            <pc:docMk/>
            <pc:sldMk cId="3191263137" sldId="257"/>
            <ac:spMk id="24" creationId="{5871FC61-DD4E-47D4-81FD-8A7E7D12B371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07.868" v="202"/>
          <ac:spMkLst>
            <pc:docMk/>
            <pc:sldMk cId="3191263137" sldId="257"/>
            <ac:spMk id="25" creationId="{F9EC3F91-A75C-4F74-867E-E4C28C13546B}"/>
          </ac:spMkLst>
        </pc:spChg>
        <pc:spChg chg="add">
          <ac:chgData name="Simon Haylett (2321018)" userId="S::2321018@student.uwtsd.ac.uk::316a7342-8a56-47e7-bfb2-de9bca1ab71c" providerId="AD" clId="Web-{76D027B4-6367-D519-826E-00EC58FA6090}" dt="2026-06-23T03:21:21.694" v="259"/>
          <ac:spMkLst>
            <pc:docMk/>
            <pc:sldMk cId="3191263137" sldId="257"/>
            <ac:spMk id="26" creationId="{D1EA859B-E555-4109-94F3-6700E046E00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17.009" v="204"/>
          <ac:spMkLst>
            <pc:docMk/>
            <pc:sldMk cId="3191263137" sldId="257"/>
            <ac:spMk id="27" creationId="{D009D6D5-DAC2-4A8B-A17A-E206B9012D09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2:30.228" v="206"/>
          <ac:spMkLst>
            <pc:docMk/>
            <pc:sldMk cId="3191263137" sldId="257"/>
            <ac:spMk id="29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4:58.966" v="219"/>
          <ac:spMkLst>
            <pc:docMk/>
            <pc:sldMk cId="3191263137" sldId="257"/>
            <ac:spMk id="31" creationId="{D009D6D5-DAC2-4A8B-A17A-E206B9012D09}"/>
          </ac:spMkLst>
        </pc:spChg>
        <pc:picChg chg="add del mod">
          <ac:chgData name="Simon Haylett (2321018)" userId="S::2321018@student.uwtsd.ac.uk::316a7342-8a56-47e7-bfb2-de9bca1ab71c" providerId="AD" clId="Web-{76D027B4-6367-D519-826E-00EC58FA6090}" dt="2026-06-23T02:50:18.052" v="102"/>
          <ac:picMkLst>
            <pc:docMk/>
            <pc:sldMk cId="3191263137" sldId="257"/>
            <ac:picMk id="2" creationId="{0345E307-F5E5-8BDD-0BDE-5AB76798C321}"/>
          </ac:picMkLst>
        </pc:picChg>
        <pc:picChg chg="add del mod">
          <ac:chgData name="Simon Haylett (2321018)" userId="S::2321018@student.uwtsd.ac.uk::316a7342-8a56-47e7-bfb2-de9bca1ab71c" providerId="AD" clId="Web-{76D027B4-6367-D519-826E-00EC58FA6090}" dt="2026-06-23T03:15:12.623" v="225"/>
          <ac:picMkLst>
            <pc:docMk/>
            <pc:sldMk cId="3191263137" sldId="257"/>
            <ac:picMk id="4" creationId="{2E924BB6-00C6-4054-359A-6AF59C8763D6}"/>
          </ac:picMkLst>
        </pc:picChg>
        <pc:picChg chg="add del mod">
          <ac:chgData name="Simon Haylett (2321018)" userId="S::2321018@student.uwtsd.ac.uk::316a7342-8a56-47e7-bfb2-de9bca1ab71c" providerId="AD" clId="Web-{76D027B4-6367-D519-826E-00EC58FA6090}" dt="2026-06-23T03:20:58.772" v="256"/>
          <ac:picMkLst>
            <pc:docMk/>
            <pc:sldMk cId="3191263137" sldId="257"/>
            <ac:picMk id="5" creationId="{06F28B3E-4F99-CB71-21C1-9908D344D42E}"/>
          </ac:picMkLst>
        </pc:picChg>
        <pc:picChg chg="add mod">
          <ac:chgData name="Simon Haylett (2321018)" userId="S::2321018@student.uwtsd.ac.uk::316a7342-8a56-47e7-bfb2-de9bca1ab71c" providerId="AD" clId="Web-{76D027B4-6367-D519-826E-00EC58FA6090}" dt="2026-06-23T03:21:21.694" v="259"/>
          <ac:picMkLst>
            <pc:docMk/>
            <pc:sldMk cId="3191263137" sldId="257"/>
            <ac:picMk id="6" creationId="{BA4A0473-D787-F6BE-D83D-09AFF1BA807B}"/>
          </ac:picMkLst>
        </pc:picChg>
        <pc:picChg chg="add del">
          <ac:chgData name="Simon Haylett (2321018)" userId="S::2321018@student.uwtsd.ac.uk::316a7342-8a56-47e7-bfb2-de9bca1ab71c" providerId="AD" clId="Web-{76D027B4-6367-D519-826E-00EC58FA6090}" dt="2026-06-23T03:21:21.694" v="259"/>
          <ac:picMkLst>
            <pc:docMk/>
            <pc:sldMk cId="3191263137" sldId="257"/>
            <ac:picMk id="9" creationId="{3FD941E1-E8A7-4F47-8A87-C5C24D3A88B1}"/>
          </ac:picMkLst>
        </pc:picChg>
      </pc:sldChg>
      <pc:sldChg chg="addSp delSp modSp mod setBg">
        <pc:chgData name="Simon Haylett (2321018)" userId="S::2321018@student.uwtsd.ac.uk::316a7342-8a56-47e7-bfb2-de9bca1ab71c" providerId="AD" clId="Web-{76D027B4-6367-D519-826E-00EC58FA6090}" dt="2026-06-23T04:18:18.467" v="566" actId="20577"/>
        <pc:sldMkLst>
          <pc:docMk/>
          <pc:sldMk cId="1273697689" sldId="258"/>
        </pc:sldMkLst>
        <pc:spChg chg="add mod ord">
          <ac:chgData name="Simon Haylett (2321018)" userId="S::2321018@student.uwtsd.ac.uk::316a7342-8a56-47e7-bfb2-de9bca1ab71c" providerId="AD" clId="Web-{76D027B4-6367-D519-826E-00EC58FA6090}" dt="2026-06-23T04:18:18.467" v="566" actId="20577"/>
          <ac:spMkLst>
            <pc:docMk/>
            <pc:sldMk cId="1273697689" sldId="258"/>
            <ac:spMk id="2" creationId="{9CBD92C0-568D-734F-1524-AA952E6CCB8B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32:08.102" v="340"/>
          <ac:spMkLst>
            <pc:docMk/>
            <pc:sldMk cId="1273697689" sldId="258"/>
            <ac:spMk id="8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32:08.102" v="340"/>
          <ac:spMkLst>
            <pc:docMk/>
            <pc:sldMk cId="1273697689" sldId="258"/>
            <ac:spMk id="10" creationId="{D1EA859B-E555-4109-94F3-6700E046E00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32:08.102" v="340"/>
          <ac:spMkLst>
            <pc:docMk/>
            <pc:sldMk cId="1273697689" sldId="258"/>
            <ac:spMk id="15" creationId="{9F79630B-0F0B-446E-A637-38FA8F61D10E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32:08.102" v="340"/>
          <ac:spMkLst>
            <pc:docMk/>
            <pc:sldMk cId="1273697689" sldId="258"/>
            <ac:spMk id="17" creationId="{B3437C99-FC8E-4311-B48A-F0C4C329B154}"/>
          </ac:spMkLst>
        </pc:spChg>
        <pc:picChg chg="add mod ord">
          <ac:chgData name="Simon Haylett (2321018)" userId="S::2321018@student.uwtsd.ac.uk::316a7342-8a56-47e7-bfb2-de9bca1ab71c" providerId="AD" clId="Web-{76D027B4-6367-D519-826E-00EC58FA6090}" dt="2026-06-23T03:57:31.218" v="453" actId="1076"/>
          <ac:picMkLst>
            <pc:docMk/>
            <pc:sldMk cId="1273697689" sldId="258"/>
            <ac:picMk id="3" creationId="{1F59DA67-8D43-C7F2-69EA-10054DDC4BA8}"/>
          </ac:picMkLst>
        </pc:picChg>
      </pc:sldChg>
      <pc:sldChg chg="addSp delSp modSp mod setBg modClrScheme chgLayout">
        <pc:chgData name="Simon Haylett (2321018)" userId="S::2321018@student.uwtsd.ac.uk::316a7342-8a56-47e7-bfb2-de9bca1ab71c" providerId="AD" clId="Web-{76D027B4-6367-D519-826E-00EC58FA6090}" dt="2026-06-23T04:16:33.715" v="557" actId="20577"/>
        <pc:sldMkLst>
          <pc:docMk/>
          <pc:sldMk cId="2710772672" sldId="259"/>
        </pc:sldMkLst>
        <pc:spChg chg="mod ord">
          <ac:chgData name="Simon Haylett (2321018)" userId="S::2321018@student.uwtsd.ac.uk::316a7342-8a56-47e7-bfb2-de9bca1ab71c" providerId="AD" clId="Web-{76D027B4-6367-D519-826E-00EC58FA6090}" dt="2026-06-23T03:51:47.195" v="419"/>
          <ac:spMkLst>
            <pc:docMk/>
            <pc:sldMk cId="2710772672" sldId="259"/>
            <ac:spMk id="2" creationId="{2E19BB3C-4831-8DCD-5C69-81CC3D46A726}"/>
          </ac:spMkLst>
        </pc:spChg>
        <pc:spChg chg="del">
          <ac:chgData name="Simon Haylett (2321018)" userId="S::2321018@student.uwtsd.ac.uk::316a7342-8a56-47e7-bfb2-de9bca1ab71c" providerId="AD" clId="Web-{76D027B4-6367-D519-826E-00EC58FA6090}" dt="2026-06-23T03:46:16.716" v="395"/>
          <ac:spMkLst>
            <pc:docMk/>
            <pc:sldMk cId="2710772672" sldId="259"/>
            <ac:spMk id="3" creationId="{7A2BF31C-F2E2-2197-D17C-7172BDEB9D9B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47:33.110" v="404"/>
          <ac:spMkLst>
            <pc:docMk/>
            <pc:sldMk cId="2710772672" sldId="259"/>
            <ac:spMk id="4" creationId="{8738B926-4D61-EC4A-8A4E-57759F6F65DC}"/>
          </ac:spMkLst>
        </pc:spChg>
        <pc:spChg chg="add mod ord">
          <ac:chgData name="Simon Haylett (2321018)" userId="S::2321018@student.uwtsd.ac.uk::316a7342-8a56-47e7-bfb2-de9bca1ab71c" providerId="AD" clId="Web-{76D027B4-6367-D519-826E-00EC58FA6090}" dt="2026-06-23T04:16:33.715" v="557" actId="20577"/>
          <ac:spMkLst>
            <pc:docMk/>
            <pc:sldMk cId="2710772672" sldId="259"/>
            <ac:spMk id="5" creationId="{EFF5C3FB-C780-5996-1E6E-6C30139ACFB5}"/>
          </ac:spMkLst>
        </pc:spChg>
        <pc:picChg chg="add mod">
          <ac:chgData name="Simon Haylett (2321018)" userId="S::2321018@student.uwtsd.ac.uk::316a7342-8a56-47e7-bfb2-de9bca1ab71c" providerId="AD" clId="Web-{76D027B4-6367-D519-826E-00EC58FA6090}" dt="2026-06-23T03:51:47.195" v="419"/>
          <ac:picMkLst>
            <pc:docMk/>
            <pc:sldMk cId="2710772672" sldId="259"/>
            <ac:picMk id="6" creationId="{FBE58F3E-6584-3DB5-5F70-D2E87205A97E}"/>
          </ac:picMkLst>
        </pc:picChg>
      </pc:sldChg>
      <pc:sldChg chg="addSp delSp modSp mod setBg">
        <pc:chgData name="Simon Haylett (2321018)" userId="S::2321018@student.uwtsd.ac.uk::316a7342-8a56-47e7-bfb2-de9bca1ab71c" providerId="AD" clId="Web-{76D027B4-6367-D519-826E-00EC58FA6090}" dt="2026-06-23T04:17:51.623" v="563" actId="20577"/>
        <pc:sldMkLst>
          <pc:docMk/>
          <pc:sldMk cId="861978495" sldId="260"/>
        </pc:sldMkLst>
        <pc:spChg chg="add del">
          <ac:chgData name="Simon Haylett (2321018)" userId="S::2321018@student.uwtsd.ac.uk::316a7342-8a56-47e7-bfb2-de9bca1ab71c" providerId="AD" clId="Web-{76D027B4-6367-D519-826E-00EC58FA6090}" dt="2026-06-23T02:38:56.770" v="56"/>
          <ac:spMkLst>
            <pc:docMk/>
            <pc:sldMk cId="861978495" sldId="260"/>
            <ac:spMk id="2" creationId="{E25C02F7-D709-17BB-54D8-09FA0FC03AA0}"/>
          </ac:spMkLst>
        </pc:spChg>
        <pc:spChg chg="add mod">
          <ac:chgData name="Simon Haylett (2321018)" userId="S::2321018@student.uwtsd.ac.uk::316a7342-8a56-47e7-bfb2-de9bca1ab71c" providerId="AD" clId="Web-{76D027B4-6367-D519-826E-00EC58FA6090}" dt="2026-06-23T04:17:51.623" v="563" actId="20577"/>
          <ac:spMkLst>
            <pc:docMk/>
            <pc:sldMk cId="861978495" sldId="260"/>
            <ac:spMk id="3" creationId="{7DE612EC-B903-04B7-EF67-E4470F04B9A6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23:04.837" v="269"/>
          <ac:spMkLst>
            <pc:docMk/>
            <pc:sldMk cId="861978495" sldId="260"/>
            <ac:spMk id="9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23:04.837" v="269"/>
          <ac:spMkLst>
            <pc:docMk/>
            <pc:sldMk cId="861978495" sldId="260"/>
            <ac:spMk id="11" creationId="{D1EA859B-E555-4109-94F3-6700E046E00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25:48.966" v="288"/>
          <ac:spMkLst>
            <pc:docMk/>
            <pc:sldMk cId="861978495" sldId="260"/>
            <ac:spMk id="13" creationId="{04812C46-200A-4DEB-A05E-3ED6C68C2387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25:48.966" v="288"/>
          <ac:spMkLst>
            <pc:docMk/>
            <pc:sldMk cId="861978495" sldId="260"/>
            <ac:spMk id="14" creationId="{D1EA859B-E555-4109-94F3-6700E046E00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4:28.840" v="211"/>
          <ac:spMkLst>
            <pc:docMk/>
            <pc:sldMk cId="861978495" sldId="260"/>
            <ac:spMk id="16" creationId="{D009D6D5-DAC2-4A8B-A17A-E206B9012D09}"/>
          </ac:spMkLst>
        </pc:spChg>
        <pc:spChg chg="add">
          <ac:chgData name="Simon Haylett (2321018)" userId="S::2321018@student.uwtsd.ac.uk::316a7342-8a56-47e7-bfb2-de9bca1ab71c" providerId="AD" clId="Web-{76D027B4-6367-D519-826E-00EC58FA6090}" dt="2026-06-23T03:25:48.966" v="288"/>
          <ac:spMkLst>
            <pc:docMk/>
            <pc:sldMk cId="861978495" sldId="260"/>
            <ac:spMk id="17" creationId="{23E547B5-89CF-4EC0-96DE-25771AED0799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4:55.810" v="218"/>
          <ac:spMkLst>
            <pc:docMk/>
            <pc:sldMk cId="861978495" sldId="260"/>
            <ac:spMk id="18" creationId="{D1EA859B-E555-4109-94F3-6700E046E00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3:14:55.810" v="218"/>
          <ac:spMkLst>
            <pc:docMk/>
            <pc:sldMk cId="861978495" sldId="260"/>
            <ac:spMk id="19" creationId="{04812C46-200A-4DEB-A05E-3ED6C68C2387}"/>
          </ac:spMkLst>
        </pc:spChg>
        <pc:spChg chg="add">
          <ac:chgData name="Simon Haylett (2321018)" userId="S::2321018@student.uwtsd.ac.uk::316a7342-8a56-47e7-bfb2-de9bca1ab71c" providerId="AD" clId="Web-{76D027B4-6367-D519-826E-00EC58FA6090}" dt="2026-06-23T03:25:48.966" v="288"/>
          <ac:spMkLst>
            <pc:docMk/>
            <pc:sldMk cId="861978495" sldId="260"/>
            <ac:spMk id="21" creationId="{3F0B8CEB-8279-4E5E-A0CE-1FC9F71736F2}"/>
          </ac:spMkLst>
        </pc:spChg>
        <pc:picChg chg="add mod ord">
          <ac:chgData name="Simon Haylett (2321018)" userId="S::2321018@student.uwtsd.ac.uk::316a7342-8a56-47e7-bfb2-de9bca1ab71c" providerId="AD" clId="Web-{76D027B4-6367-D519-826E-00EC58FA6090}" dt="2026-06-23T03:25:48.966" v="288"/>
          <ac:picMkLst>
            <pc:docMk/>
            <pc:sldMk cId="861978495" sldId="260"/>
            <ac:picMk id="5" creationId="{767CBEBC-BD0A-9D08-CF2D-19184EB45820}"/>
          </ac:picMkLst>
        </pc:picChg>
      </pc:sldChg>
      <pc:sldChg chg="addSp delSp modSp">
        <pc:chgData name="Simon Haylett (2321018)" userId="S::2321018@student.uwtsd.ac.uk::316a7342-8a56-47e7-bfb2-de9bca1ab71c" providerId="AD" clId="Web-{76D027B4-6367-D519-826E-00EC58FA6090}" dt="2026-06-23T04:28:36.467" v="690" actId="20577"/>
        <pc:sldMkLst>
          <pc:docMk/>
          <pc:sldMk cId="356178574" sldId="261"/>
        </pc:sldMkLst>
        <pc:spChg chg="mod">
          <ac:chgData name="Simon Haylett (2321018)" userId="S::2321018@student.uwtsd.ac.uk::316a7342-8a56-47e7-bfb2-de9bca1ab71c" providerId="AD" clId="Web-{76D027B4-6367-D519-826E-00EC58FA6090}" dt="2026-06-23T04:08:32.266" v="495" actId="20577"/>
          <ac:spMkLst>
            <pc:docMk/>
            <pc:sldMk cId="356178574" sldId="261"/>
            <ac:spMk id="2" creationId="{873C9CFF-9041-C1BB-35E9-0916A5BEB363}"/>
          </ac:spMkLst>
        </pc:spChg>
        <pc:spChg chg="del mod">
          <ac:chgData name="Simon Haylett (2321018)" userId="S::2321018@student.uwtsd.ac.uk::316a7342-8a56-47e7-bfb2-de9bca1ab71c" providerId="AD" clId="Web-{76D027B4-6367-D519-826E-00EC58FA6090}" dt="2026-06-23T03:42:33.601" v="364"/>
          <ac:spMkLst>
            <pc:docMk/>
            <pc:sldMk cId="356178574" sldId="261"/>
            <ac:spMk id="3" creationId="{A9474089-1D57-468A-47FE-D045C5141C0C}"/>
          </ac:spMkLst>
        </pc:spChg>
        <pc:spChg chg="add mod">
          <ac:chgData name="Simon Haylett (2321018)" userId="S::2321018@student.uwtsd.ac.uk::316a7342-8a56-47e7-bfb2-de9bca1ab71c" providerId="AD" clId="Web-{76D027B4-6367-D519-826E-00EC58FA6090}" dt="2026-06-23T04:28:36.467" v="690" actId="20577"/>
          <ac:spMkLst>
            <pc:docMk/>
            <pc:sldMk cId="356178574" sldId="261"/>
            <ac:spMk id="5" creationId="{2259E410-D3D3-A949-66B9-C20329C316B8}"/>
          </ac:spMkLst>
        </pc:spChg>
        <pc:spChg chg="add del mod">
          <ac:chgData name="Simon Haylett (2321018)" userId="S::2321018@student.uwtsd.ac.uk::316a7342-8a56-47e7-bfb2-de9bca1ab71c" providerId="AD" clId="Web-{76D027B4-6367-D519-826E-00EC58FA6090}" dt="2026-06-23T03:45:10.464" v="388"/>
          <ac:spMkLst>
            <pc:docMk/>
            <pc:sldMk cId="356178574" sldId="261"/>
            <ac:spMk id="6" creationId="{A9474089-1D57-468A-47FE-D045C5141C0C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28:10.591" v="668" actId="20577"/>
        <pc:sldMkLst>
          <pc:docMk/>
          <pc:sldMk cId="89961360" sldId="262"/>
        </pc:sldMkLst>
        <pc:spChg chg="mod">
          <ac:chgData name="Simon Haylett (2321018)" userId="S::2321018@student.uwtsd.ac.uk::316a7342-8a56-47e7-bfb2-de9bca1ab71c" providerId="AD" clId="Web-{76D027B4-6367-D519-826E-00EC58FA6090}" dt="2026-06-23T04:14:00.867" v="538" actId="20577"/>
          <ac:spMkLst>
            <pc:docMk/>
            <pc:sldMk cId="89961360" sldId="262"/>
            <ac:spMk id="2" creationId="{FE4E72D1-66FD-5152-A729-BF4AF5C39F06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28:10.591" v="668" actId="20577"/>
          <ac:spMkLst>
            <pc:docMk/>
            <pc:sldMk cId="89961360" sldId="262"/>
            <ac:spMk id="3" creationId="{8C0825BB-0BFD-7DC7-FFD1-422A3AAF8A6C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27:53.231" v="660" actId="20577"/>
        <pc:sldMkLst>
          <pc:docMk/>
          <pc:sldMk cId="128632916" sldId="263"/>
        </pc:sldMkLst>
        <pc:spChg chg="mod">
          <ac:chgData name="Simon Haylett (2321018)" userId="S::2321018@student.uwtsd.ac.uk::316a7342-8a56-47e7-bfb2-de9bca1ab71c" providerId="AD" clId="Web-{76D027B4-6367-D519-826E-00EC58FA6090}" dt="2026-06-23T04:19:50.735" v="575" actId="20577"/>
          <ac:spMkLst>
            <pc:docMk/>
            <pc:sldMk cId="128632916" sldId="263"/>
            <ac:spMk id="2" creationId="{6E36E0E0-6004-BF63-D2AC-DC5843413B02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27:53.231" v="660" actId="20577"/>
          <ac:spMkLst>
            <pc:docMk/>
            <pc:sldMk cId="128632916" sldId="263"/>
            <ac:spMk id="3" creationId="{67073B94-F733-763F-B5A5-21F9F00B90B2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27:38.012" v="654" actId="20577"/>
        <pc:sldMkLst>
          <pc:docMk/>
          <pc:sldMk cId="4211897789" sldId="264"/>
        </pc:sldMkLst>
        <pc:spChg chg="mod">
          <ac:chgData name="Simon Haylett (2321018)" userId="S::2321018@student.uwtsd.ac.uk::316a7342-8a56-47e7-bfb2-de9bca1ab71c" providerId="AD" clId="Web-{76D027B4-6367-D519-826E-00EC58FA6090}" dt="2026-06-23T04:22:06.426" v="589" actId="20577"/>
          <ac:spMkLst>
            <pc:docMk/>
            <pc:sldMk cId="4211897789" sldId="264"/>
            <ac:spMk id="2" creationId="{5EA297BE-EF0A-6B4D-6073-BA2773AC4B7B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27:38.012" v="654" actId="20577"/>
          <ac:spMkLst>
            <pc:docMk/>
            <pc:sldMk cId="4211897789" sldId="264"/>
            <ac:spMk id="3" creationId="{87CB9452-E315-F4C4-BEDD-3181C7308A14}"/>
          </ac:spMkLst>
        </pc:spChg>
      </pc:sldChg>
      <pc:sldChg chg="addSp delSp modSp">
        <pc:chgData name="Simon Haylett (2321018)" userId="S::2321018@student.uwtsd.ac.uk::316a7342-8a56-47e7-bfb2-de9bca1ab71c" providerId="AD" clId="Web-{76D027B4-6367-D519-826E-00EC58FA6090}" dt="2026-06-23T04:26:53.230" v="646" actId="14100"/>
        <pc:sldMkLst>
          <pc:docMk/>
          <pc:sldMk cId="326571694" sldId="265"/>
        </pc:sldMkLst>
        <pc:spChg chg="mod">
          <ac:chgData name="Simon Haylett (2321018)" userId="S::2321018@student.uwtsd.ac.uk::316a7342-8a56-47e7-bfb2-de9bca1ab71c" providerId="AD" clId="Web-{76D027B4-6367-D519-826E-00EC58FA6090}" dt="2026-06-23T04:23:48.554" v="604" actId="20577"/>
          <ac:spMkLst>
            <pc:docMk/>
            <pc:sldMk cId="326571694" sldId="265"/>
            <ac:spMk id="2" creationId="{913A983B-EFB9-8AE8-03CA-DF2596A52AA7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26:53.230" v="646" actId="14100"/>
          <ac:spMkLst>
            <pc:docMk/>
            <pc:sldMk cId="326571694" sldId="265"/>
            <ac:spMk id="3" creationId="{0CF14C18-BABC-FD31-A774-0F5A87AAA048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4:25:52.604" v="640"/>
          <ac:spMkLst>
            <pc:docMk/>
            <pc:sldMk cId="326571694" sldId="265"/>
            <ac:spMk id="4" creationId="{3437AE75-9CD4-BC68-AC96-2B3413A87089}"/>
          </ac:spMkLst>
        </pc:spChg>
        <pc:spChg chg="add mod">
          <ac:chgData name="Simon Haylett (2321018)" userId="S::2321018@student.uwtsd.ac.uk::316a7342-8a56-47e7-bfb2-de9bca1ab71c" providerId="AD" clId="Web-{76D027B4-6367-D519-826E-00EC58FA6090}" dt="2026-06-23T04:26:13.713" v="643"/>
          <ac:spMkLst>
            <pc:docMk/>
            <pc:sldMk cId="326571694" sldId="265"/>
            <ac:spMk id="5" creationId="{C6A6CB35-D6C7-5AC0-FDCD-302EA0833AE0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31:05.565" v="714" actId="20577"/>
        <pc:sldMkLst>
          <pc:docMk/>
          <pc:sldMk cId="393496738" sldId="266"/>
        </pc:sldMkLst>
        <pc:spChg chg="mod">
          <ac:chgData name="Simon Haylett (2321018)" userId="S::2321018@student.uwtsd.ac.uk::316a7342-8a56-47e7-bfb2-de9bca1ab71c" providerId="AD" clId="Web-{76D027B4-6367-D519-826E-00EC58FA6090}" dt="2026-06-23T04:30:31.018" v="704" actId="20577"/>
          <ac:spMkLst>
            <pc:docMk/>
            <pc:sldMk cId="393496738" sldId="266"/>
            <ac:spMk id="2" creationId="{C0735F10-EFB9-5D61-EEA8-11B7737D90B0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31:05.565" v="714" actId="20577"/>
          <ac:spMkLst>
            <pc:docMk/>
            <pc:sldMk cId="393496738" sldId="266"/>
            <ac:spMk id="3" creationId="{DA3AB224-D917-C4AA-202B-CC6EFF2F9917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33:38.632" v="734" actId="20577"/>
        <pc:sldMkLst>
          <pc:docMk/>
          <pc:sldMk cId="3670688864" sldId="267"/>
        </pc:sldMkLst>
        <pc:spChg chg="mod">
          <ac:chgData name="Simon Haylett (2321018)" userId="S::2321018@student.uwtsd.ac.uk::316a7342-8a56-47e7-bfb2-de9bca1ab71c" providerId="AD" clId="Web-{76D027B4-6367-D519-826E-00EC58FA6090}" dt="2026-06-23T04:32:43.661" v="722" actId="20577"/>
          <ac:spMkLst>
            <pc:docMk/>
            <pc:sldMk cId="3670688864" sldId="267"/>
            <ac:spMk id="2" creationId="{F0CF427D-7C3E-8DD3-F1EC-0F56B2BEF148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33:38.632" v="734" actId="20577"/>
          <ac:spMkLst>
            <pc:docMk/>
            <pc:sldMk cId="3670688864" sldId="267"/>
            <ac:spMk id="3" creationId="{B7301769-6D7F-C5C2-AFAB-6F1212517A1D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35:45.166" v="753" actId="14100"/>
        <pc:sldMkLst>
          <pc:docMk/>
          <pc:sldMk cId="935368052" sldId="268"/>
        </pc:sldMkLst>
        <pc:spChg chg="mod">
          <ac:chgData name="Simon Haylett (2321018)" userId="S::2321018@student.uwtsd.ac.uk::316a7342-8a56-47e7-bfb2-de9bca1ab71c" providerId="AD" clId="Web-{76D027B4-6367-D519-826E-00EC58FA6090}" dt="2026-06-23T04:35:16.118" v="744" actId="20577"/>
          <ac:spMkLst>
            <pc:docMk/>
            <pc:sldMk cId="935368052" sldId="268"/>
            <ac:spMk id="2" creationId="{1DFD8010-D60B-EE99-94E3-3387EA253692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35:45.166" v="753" actId="14100"/>
          <ac:spMkLst>
            <pc:docMk/>
            <pc:sldMk cId="935368052" sldId="268"/>
            <ac:spMk id="3" creationId="{39146C53-0847-34BA-D517-C82A102E8829}"/>
          </ac:spMkLst>
        </pc:spChg>
      </pc:sldChg>
      <pc:sldChg chg="modSp">
        <pc:chgData name="Simon Haylett (2321018)" userId="S::2321018@student.uwtsd.ac.uk::316a7342-8a56-47e7-bfb2-de9bca1ab71c" providerId="AD" clId="Web-{76D027B4-6367-D519-826E-00EC58FA6090}" dt="2026-06-23T04:36:58.480" v="761" actId="20577"/>
        <pc:sldMkLst>
          <pc:docMk/>
          <pc:sldMk cId="2674391839" sldId="269"/>
        </pc:sldMkLst>
        <pc:spChg chg="mod">
          <ac:chgData name="Simon Haylett (2321018)" userId="S::2321018@student.uwtsd.ac.uk::316a7342-8a56-47e7-bfb2-de9bca1ab71c" providerId="AD" clId="Web-{76D027B4-6367-D519-826E-00EC58FA6090}" dt="2026-06-23T04:36:53.089" v="760" actId="20577"/>
          <ac:spMkLst>
            <pc:docMk/>
            <pc:sldMk cId="2674391839" sldId="269"/>
            <ac:spMk id="2" creationId="{B311925C-A778-D537-C325-B83A5E14C6A2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36:58.480" v="761" actId="20577"/>
          <ac:spMkLst>
            <pc:docMk/>
            <pc:sldMk cId="2674391839" sldId="269"/>
            <ac:spMk id="3" creationId="{EED7306A-EF2F-5C74-22C4-FE01CA5B4F87}"/>
          </ac:spMkLst>
        </pc:spChg>
      </pc:sldChg>
      <pc:sldChg chg="del">
        <pc:chgData name="Simon Haylett (2321018)" userId="S::2321018@student.uwtsd.ac.uk::316a7342-8a56-47e7-bfb2-de9bca1ab71c" providerId="AD" clId="Web-{76D027B4-6367-D519-826E-00EC58FA6090}" dt="2026-06-23T04:38:33.811" v="770"/>
        <pc:sldMkLst>
          <pc:docMk/>
          <pc:sldMk cId="178163970" sldId="270"/>
        </pc:sldMkLst>
      </pc:sldChg>
      <pc:sldChg chg="del">
        <pc:chgData name="Simon Haylett (2321018)" userId="S::2321018@student.uwtsd.ac.uk::316a7342-8a56-47e7-bfb2-de9bca1ab71c" providerId="AD" clId="Web-{76D027B4-6367-D519-826E-00EC58FA6090}" dt="2026-06-23T04:38:21.638" v="767"/>
        <pc:sldMkLst>
          <pc:docMk/>
          <pc:sldMk cId="1308368273" sldId="271"/>
        </pc:sldMkLst>
      </pc:sldChg>
      <pc:sldChg chg="del">
        <pc:chgData name="Simon Haylett (2321018)" userId="S::2321018@student.uwtsd.ac.uk::316a7342-8a56-47e7-bfb2-de9bca1ab71c" providerId="AD" clId="Web-{76D027B4-6367-D519-826E-00EC58FA6090}" dt="2026-06-23T04:38:19.576" v="766"/>
        <pc:sldMkLst>
          <pc:docMk/>
          <pc:sldMk cId="1643633569" sldId="272"/>
        </pc:sldMkLst>
      </pc:sldChg>
      <pc:sldChg chg="del">
        <pc:chgData name="Simon Haylett (2321018)" userId="S::2321018@student.uwtsd.ac.uk::316a7342-8a56-47e7-bfb2-de9bca1ab71c" providerId="AD" clId="Web-{76D027B4-6367-D519-826E-00EC58FA6090}" dt="2026-06-23T04:38:17.998" v="765"/>
        <pc:sldMkLst>
          <pc:docMk/>
          <pc:sldMk cId="3708918391" sldId="273"/>
        </pc:sldMkLst>
      </pc:sldChg>
      <pc:sldChg chg="del">
        <pc:chgData name="Simon Haylett (2321018)" userId="S::2321018@student.uwtsd.ac.uk::316a7342-8a56-47e7-bfb2-de9bca1ab71c" providerId="AD" clId="Web-{76D027B4-6367-D519-826E-00EC58FA6090}" dt="2026-06-23T04:38:16.545" v="764"/>
        <pc:sldMkLst>
          <pc:docMk/>
          <pc:sldMk cId="1332487382" sldId="274"/>
        </pc:sldMkLst>
      </pc:sldChg>
      <pc:sldChg chg="addSp modSp new">
        <pc:chgData name="Simon Haylett (2321018)" userId="S::2321018@student.uwtsd.ac.uk::316a7342-8a56-47e7-bfb2-de9bca1ab71c" providerId="AD" clId="Web-{76D027B4-6367-D519-826E-00EC58FA6090}" dt="2026-06-23T04:28:27.185" v="678" actId="20577"/>
        <pc:sldMkLst>
          <pc:docMk/>
          <pc:sldMk cId="2149158400" sldId="275"/>
        </pc:sldMkLst>
        <pc:spChg chg="add mod">
          <ac:chgData name="Simon Haylett (2321018)" userId="S::2321018@student.uwtsd.ac.uk::316a7342-8a56-47e7-bfb2-de9bca1ab71c" providerId="AD" clId="Web-{76D027B4-6367-D519-826E-00EC58FA6090}" dt="2026-06-23T04:28:27.185" v="678" actId="20577"/>
          <ac:spMkLst>
            <pc:docMk/>
            <pc:sldMk cId="2149158400" sldId="275"/>
            <ac:spMk id="2" creationId="{BAF93082-4498-0AA3-3CA5-4898E58944F2}"/>
          </ac:spMkLst>
        </pc:spChg>
      </pc:sldChg>
      <pc:sldChg chg="modSp new">
        <pc:chgData name="Simon Haylett (2321018)" userId="S::2321018@student.uwtsd.ac.uk::316a7342-8a56-47e7-bfb2-de9bca1ab71c" providerId="AD" clId="Web-{76D027B4-6367-D519-826E-00EC58FA6090}" dt="2026-06-23T04:28:50.875" v="696" actId="20577"/>
        <pc:sldMkLst>
          <pc:docMk/>
          <pc:sldMk cId="3319822139" sldId="276"/>
        </pc:sldMkLst>
        <pc:spChg chg="mod">
          <ac:chgData name="Simon Haylett (2321018)" userId="S::2321018@student.uwtsd.ac.uk::316a7342-8a56-47e7-bfb2-de9bca1ab71c" providerId="AD" clId="Web-{76D027B4-6367-D519-826E-00EC58FA6090}" dt="2026-06-23T03:55:39.169" v="442" actId="20577"/>
          <ac:spMkLst>
            <pc:docMk/>
            <pc:sldMk cId="3319822139" sldId="276"/>
            <ac:spMk id="2" creationId="{8F2ECDB5-0973-64BA-FE61-88EA8F650454}"/>
          </ac:spMkLst>
        </pc:spChg>
        <pc:spChg chg="mod">
          <ac:chgData name="Simon Haylett (2321018)" userId="S::2321018@student.uwtsd.ac.uk::316a7342-8a56-47e7-bfb2-de9bca1ab71c" providerId="AD" clId="Web-{76D027B4-6367-D519-826E-00EC58FA6090}" dt="2026-06-23T04:28:50.875" v="696" actId="20577"/>
          <ac:spMkLst>
            <pc:docMk/>
            <pc:sldMk cId="3319822139" sldId="276"/>
            <ac:spMk id="3" creationId="{5A854837-2D8B-D3DC-B1E2-949CE9C10AD6}"/>
          </ac:spMkLst>
        </pc:spChg>
      </pc:sldChg>
      <pc:sldChg chg="addSp delSp modSp new">
        <pc:chgData name="Simon Haylett (2321018)" userId="S::2321018@student.uwtsd.ac.uk::316a7342-8a56-47e7-bfb2-de9bca1ab71c" providerId="AD" clId="Web-{76D027B4-6367-D519-826E-00EC58FA6090}" dt="2026-06-23T04:16:18.214" v="556" actId="1076"/>
        <pc:sldMkLst>
          <pc:docMk/>
          <pc:sldMk cId="4195884076" sldId="277"/>
        </pc:sldMkLst>
        <pc:spChg chg="add del">
          <ac:chgData name="Simon Haylett (2321018)" userId="S::2321018@student.uwtsd.ac.uk::316a7342-8a56-47e7-bfb2-de9bca1ab71c" providerId="AD" clId="Web-{76D027B4-6367-D519-826E-00EC58FA6090}" dt="2026-06-23T04:05:43.449" v="460"/>
          <ac:spMkLst>
            <pc:docMk/>
            <pc:sldMk cId="4195884076" sldId="277"/>
            <ac:spMk id="2" creationId="{09670D13-12A2-4359-4050-518F9695E404}"/>
          </ac:spMkLst>
        </pc:spChg>
        <pc:spChg chg="add mod">
          <ac:chgData name="Simon Haylett (2321018)" userId="S::2321018@student.uwtsd.ac.uk::316a7342-8a56-47e7-bfb2-de9bca1ab71c" providerId="AD" clId="Web-{76D027B4-6367-D519-826E-00EC58FA6090}" dt="2026-06-23T04:16:18.214" v="556" actId="1076"/>
          <ac:spMkLst>
            <pc:docMk/>
            <pc:sldMk cId="4195884076" sldId="277"/>
            <ac:spMk id="3" creationId="{D0BCF3CC-36A8-0CB0-D8D2-8741F807EAED}"/>
          </ac:spMkLst>
        </pc:spChg>
      </pc:sldChg>
      <pc:sldChg chg="addSp modSp new">
        <pc:chgData name="Simon Haylett (2321018)" userId="S::2321018@student.uwtsd.ac.uk::316a7342-8a56-47e7-bfb2-de9bca1ab71c" providerId="AD" clId="Web-{76D027B4-6367-D519-826E-00EC58FA6090}" dt="2026-06-23T04:15:38.448" v="551" actId="20577"/>
        <pc:sldMkLst>
          <pc:docMk/>
          <pc:sldMk cId="861576479" sldId="278"/>
        </pc:sldMkLst>
        <pc:spChg chg="add mod">
          <ac:chgData name="Simon Haylett (2321018)" userId="S::2321018@student.uwtsd.ac.uk::316a7342-8a56-47e7-bfb2-de9bca1ab71c" providerId="AD" clId="Web-{76D027B4-6367-D519-826E-00EC58FA6090}" dt="2026-06-23T04:15:38.448" v="551" actId="20577"/>
          <ac:spMkLst>
            <pc:docMk/>
            <pc:sldMk cId="861576479" sldId="278"/>
            <ac:spMk id="2" creationId="{98F1D94F-A4CC-174F-FA81-BDA69B98A12C}"/>
          </ac:spMkLst>
        </pc:spChg>
      </pc:sldChg>
      <pc:sldChg chg="addSp delSp modSp new">
        <pc:chgData name="Simon Haylett (2321018)" userId="S::2321018@student.uwtsd.ac.uk::316a7342-8a56-47e7-bfb2-de9bca1ab71c" providerId="AD" clId="Web-{76D027B4-6367-D519-826E-00EC58FA6090}" dt="2026-06-23T04:47:35.814" v="870" actId="20577"/>
        <pc:sldMkLst>
          <pc:docMk/>
          <pc:sldMk cId="111005707" sldId="279"/>
        </pc:sldMkLst>
        <pc:spChg chg="add mod">
          <ac:chgData name="Simon Haylett (2321018)" userId="S::2321018@student.uwtsd.ac.uk::316a7342-8a56-47e7-bfb2-de9bca1ab71c" providerId="AD" clId="Web-{76D027B4-6367-D519-826E-00EC58FA6090}" dt="2026-06-23T04:38:48.795" v="773" actId="1076"/>
          <ac:spMkLst>
            <pc:docMk/>
            <pc:sldMk cId="111005707" sldId="279"/>
            <ac:spMk id="2" creationId="{FF603820-F7B8-55D9-B9D4-61FB3B00CF7C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4:38:57.811" v="775"/>
          <ac:spMkLst>
            <pc:docMk/>
            <pc:sldMk cId="111005707" sldId="279"/>
            <ac:spMk id="3" creationId="{EEE014D2-EE2C-1C4E-4E6C-5B6FFCD976BF}"/>
          </ac:spMkLst>
        </pc:spChg>
        <pc:spChg chg="add del">
          <ac:chgData name="Simon Haylett (2321018)" userId="S::2321018@student.uwtsd.ac.uk::316a7342-8a56-47e7-bfb2-de9bca1ab71c" providerId="AD" clId="Web-{76D027B4-6367-D519-826E-00EC58FA6090}" dt="2026-06-23T04:39:36.484" v="780"/>
          <ac:spMkLst>
            <pc:docMk/>
            <pc:sldMk cId="111005707" sldId="279"/>
            <ac:spMk id="4" creationId="{E7A57E40-5BD7-120A-45C0-9F86FE2108C5}"/>
          </ac:spMkLst>
        </pc:spChg>
        <pc:spChg chg="add del mod">
          <ac:chgData name="Simon Haylett (2321018)" userId="S::2321018@student.uwtsd.ac.uk::316a7342-8a56-47e7-bfb2-de9bca1ab71c" providerId="AD" clId="Web-{76D027B4-6367-D519-826E-00EC58FA6090}" dt="2026-06-23T04:47:35.814" v="870" actId="20577"/>
          <ac:spMkLst>
            <pc:docMk/>
            <pc:sldMk cId="111005707" sldId="279"/>
            <ac:spMk id="5" creationId="{378916BF-FF30-3248-2E0E-DF93A9A9086A}"/>
          </ac:spMkLst>
        </pc:spChg>
      </pc:sldChg>
      <pc:sldChg chg="new del">
        <pc:chgData name="Simon Haylett (2321018)" userId="S::2321018@student.uwtsd.ac.uk::316a7342-8a56-47e7-bfb2-de9bca1ab71c" providerId="AD" clId="Web-{76D027B4-6367-D519-826E-00EC58FA6090}" dt="2026-06-23T04:38:30.951" v="769"/>
        <pc:sldMkLst>
          <pc:docMk/>
          <pc:sldMk cId="807815054" sldId="279"/>
        </pc:sldMkLst>
      </pc:sldChg>
      <pc:sldChg chg="addSp delSp modSp new">
        <pc:chgData name="Simon Haylett (2321018)" userId="S::2321018@student.uwtsd.ac.uk::316a7342-8a56-47e7-bfb2-de9bca1ab71c" providerId="AD" clId="Web-{76D027B4-6367-D519-826E-00EC58FA6090}" dt="2026-06-23T04:47:43.361" v="873" actId="20577"/>
        <pc:sldMkLst>
          <pc:docMk/>
          <pc:sldMk cId="1879276856" sldId="280"/>
        </pc:sldMkLst>
        <pc:spChg chg="add del">
          <ac:chgData name="Simon Haylett (2321018)" userId="S::2321018@student.uwtsd.ac.uk::316a7342-8a56-47e7-bfb2-de9bca1ab71c" providerId="AD" clId="Web-{76D027B4-6367-D519-826E-00EC58FA6090}" dt="2026-06-23T04:44:14.210" v="804"/>
          <ac:spMkLst>
            <pc:docMk/>
            <pc:sldMk cId="1879276856" sldId="280"/>
            <ac:spMk id="2" creationId="{C6F5ED7E-8A72-1BB7-C7CC-6ED5BCACF023}"/>
          </ac:spMkLst>
        </pc:spChg>
        <pc:spChg chg="add mod">
          <ac:chgData name="Simon Haylett (2321018)" userId="S::2321018@student.uwtsd.ac.uk::316a7342-8a56-47e7-bfb2-de9bca1ab71c" providerId="AD" clId="Web-{76D027B4-6367-D519-826E-00EC58FA6090}" dt="2026-06-23T04:47:43.361" v="873" actId="20577"/>
          <ac:spMkLst>
            <pc:docMk/>
            <pc:sldMk cId="1879276856" sldId="280"/>
            <ac:spMk id="3" creationId="{3412B9EC-D0D4-02ED-2C4F-7F2CE532E63A}"/>
          </ac:spMkLst>
        </pc:spChg>
      </pc:sldChg>
      <pc:sldChg chg="new del">
        <pc:chgData name="Simon Haylett (2321018)" userId="S::2321018@student.uwtsd.ac.uk::316a7342-8a56-47e7-bfb2-de9bca1ab71c" providerId="AD" clId="Web-{76D027B4-6367-D519-826E-00EC58FA6090}" dt="2026-06-23T04:38:23.435" v="768"/>
        <pc:sldMkLst>
          <pc:docMk/>
          <pc:sldMk cId="3548536316" sldId="2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9A248C-F895-4E5D-8C03-3A767206BBC9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10021B-1012-4B5D-99C3-673E884E1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80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33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333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07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747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0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506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71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79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416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00149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07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3193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06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501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644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60F8D-A37A-42BC-A5F6-D593B56682E7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29606F9-0623-4B52-9069-3ECB4B648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272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jp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9.jp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0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1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2.jpe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3.jpe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4.jp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4A0473-D787-F6BE-D83D-09AFF1BA80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85" r="2398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51F831-7BC0-F79D-DC9C-507BFC68E4E9}"/>
              </a:ext>
            </a:extLst>
          </p:cNvPr>
          <p:cNvSpPr txBox="1"/>
          <p:nvPr/>
        </p:nvSpPr>
        <p:spPr>
          <a:xfrm>
            <a:off x="156029" y="438487"/>
            <a:ext cx="5803387" cy="56804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dirty="0"/>
            </a:br>
            <a: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  <a:t>Empowering the Care and Support Needs of Older People</a:t>
            </a:r>
            <a:b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  <a:t>Student Name: Simon Haylett</a:t>
            </a:r>
            <a:b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  <a:t>Student Number:2321018</a:t>
            </a:r>
            <a:b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  <a:t>Module Code:BMHP6027 </a:t>
            </a:r>
            <a:b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3200" dirty="0">
                <a:highlight>
                  <a:srgbClr val="FFFFFF"/>
                </a:highlight>
                <a:latin typeface="Arial"/>
                <a:cs typeface="Arial"/>
              </a:rPr>
              <a:t>Lecturer: Parese Ahmed</a:t>
            </a:r>
            <a:br>
              <a:rPr lang="en-US" sz="2000" dirty="0">
                <a:highlight>
                  <a:srgbClr val="FFFFFF"/>
                </a:highlight>
              </a:rPr>
            </a:br>
            <a:endParaRPr lang="en-US" sz="2000" dirty="0">
              <a:highlight>
                <a:srgbClr val="FFFFFF"/>
              </a:highlight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2F77F3-5024-77D1-1C73-24E2761BF6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357" y="59110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263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18"/>
    </mc:Choice>
    <mc:Fallback xmlns="">
      <p:transition spd="slow" advTm="12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767CBEBC-BD0A-9D08-CF2D-19184EB458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471" r="19352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E612EC-B903-04B7-EF67-E4470F04B9A6}"/>
              </a:ext>
            </a:extLst>
          </p:cNvPr>
          <p:cNvSpPr txBox="1"/>
          <p:nvPr/>
        </p:nvSpPr>
        <p:spPr>
          <a:xfrm>
            <a:off x="7044694" y="162103"/>
            <a:ext cx="5039898" cy="68404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Arial"/>
                <a:cs typeface="Arial"/>
              </a:rPr>
              <a:t>Slide 2: Introduction</a:t>
            </a:r>
            <a:br>
              <a:rPr lang="en-US" b="1">
                <a:latin typeface="Arial"/>
                <a:cs typeface="Arial"/>
              </a:rPr>
            </a:br>
            <a:br>
              <a:rPr lang="en-US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Evaluating the Care and Support Needs of Older People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The UK population is ageing rapidly, increasing the demand for health and social care services.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Older people require support to maintain health, wellbeing, independence, and quality of life.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Effective care should focus on empowerment, dignity, choice, and person-</a:t>
            </a:r>
            <a:r>
              <a:rPr lang="en-US" sz="1600" b="1" err="1">
                <a:latin typeface="Arial"/>
                <a:cs typeface="Arial"/>
              </a:rPr>
              <a:t>centred</a:t>
            </a:r>
            <a:r>
              <a:rPr lang="en-US" sz="1600" b="1">
                <a:latin typeface="Arial"/>
                <a:cs typeface="Arial"/>
              </a:rPr>
              <a:t> approaches.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This presentation critically evaluates the care and support needs of older people, current interventions, and recommendations for improvement.</a:t>
            </a:r>
            <a:br>
              <a:rPr lang="en-US" sz="1600" b="1">
                <a:latin typeface="Arial"/>
                <a:cs typeface="Arial"/>
              </a:rPr>
            </a:br>
            <a:endParaRPr lang="en-US" sz="16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latin typeface="Arial"/>
                <a:cs typeface="Arial"/>
              </a:rPr>
              <a:t>World Health Organization, 2022; Age UK, 2024)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100" b="1"/>
            </a:br>
            <a:endParaRPr lang="en-US" sz="1100" b="1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4A6808-A889-D596-B3DF-CBCD8EFAB5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12904" y="5943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978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176"/>
    </mc:Choice>
    <mc:Fallback>
      <p:transition spd="slow" advTm="581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59DA67-8D43-C7F2-69EA-10054DDC4B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473" b="-1"/>
          <a:stretch>
            <a:fillRect/>
          </a:stretch>
        </p:blipFill>
        <p:spPr>
          <a:xfrm>
            <a:off x="2398985" y="-14504"/>
            <a:ext cx="9669642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BD92C0-568D-734F-1524-AA952E6CCB8B}"/>
              </a:ext>
            </a:extLst>
          </p:cNvPr>
          <p:cNvSpPr txBox="1"/>
          <p:nvPr/>
        </p:nvSpPr>
        <p:spPr>
          <a:xfrm>
            <a:off x="235857" y="155459"/>
            <a:ext cx="4613218" cy="642790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baseline="0">
                <a:latin typeface="Arial"/>
                <a:cs typeface="Arial"/>
              </a:rPr>
              <a:t>Slide 3: Understanding Healthy Ageing</a:t>
            </a:r>
            <a:r>
              <a:rPr lang="en-US" sz="2400">
                <a:latin typeface="Arial"/>
                <a:cs typeface="Arial"/>
              </a:rPr>
              <a:t>​</a:t>
            </a:r>
            <a:br>
              <a:rPr lang="en-US" sz="2400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​</a:t>
            </a:r>
            <a:r>
              <a:rPr lang="en-US" sz="1600" b="1" baseline="0">
                <a:latin typeface="Arial"/>
                <a:cs typeface="Arial"/>
              </a:rPr>
              <a:t>What is Healthy Ageing?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 b="1" baseline="0">
                <a:latin typeface="Arial"/>
                <a:cs typeface="Arial"/>
              </a:rPr>
              <a:t>        •       The World Health Organization (2022) defines healthy ageing as developing and maintaining functional ability that enables wellbeing.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 b="1" baseline="0">
                <a:latin typeface="Arial"/>
                <a:cs typeface="Arial"/>
              </a:rPr>
              <a:t>        •       Functional ability includes mobility, cognition, social participation, and independence.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 b="1" baseline="0">
                <a:latin typeface="Arial"/>
                <a:cs typeface="Arial"/>
              </a:rPr>
              <a:t>        •       Healthy ageing focuses on strengths rather than disease.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 b="1" baseline="0">
                <a:latin typeface="Arial"/>
                <a:cs typeface="Arial"/>
              </a:rPr>
              <a:t>        •       Person-</a:t>
            </a:r>
            <a:r>
              <a:rPr lang="en-US" sz="1600" b="1" baseline="0" err="1">
                <a:latin typeface="Arial"/>
                <a:cs typeface="Arial"/>
              </a:rPr>
              <a:t>centred</a:t>
            </a:r>
            <a:r>
              <a:rPr lang="en-US" sz="1600" b="1" baseline="0">
                <a:latin typeface="Arial"/>
                <a:cs typeface="Arial"/>
              </a:rPr>
              <a:t> approaches promote autonomy and quality of life.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 b="1" baseline="0">
                <a:latin typeface="Arial"/>
                <a:cs typeface="Arial"/>
              </a:rPr>
              <a:t>Critical Evaluation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 b="1" baseline="0">
                <a:latin typeface="Arial"/>
                <a:cs typeface="Arial"/>
              </a:rPr>
              <a:t>        •       Healthy ageing frameworks encourage prevention rather than reactive treatment. However, inequalities in access to services can limit outcomes.</a:t>
            </a:r>
            <a:r>
              <a:rPr lang="en-US" sz="1600">
                <a:latin typeface="Arial"/>
                <a:cs typeface="Arial"/>
              </a:rPr>
              <a:t>​</a:t>
            </a:r>
            <a:br>
              <a:rPr lang="en-US" sz="1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​</a:t>
            </a:r>
            <a:r>
              <a:rPr lang="en-US" sz="1600" b="1">
                <a:latin typeface="Arial"/>
                <a:cs typeface="Arial"/>
              </a:rPr>
              <a:t>                                                                                                            </a:t>
            </a:r>
            <a:r>
              <a:rPr lang="en-US" sz="1600" b="1" baseline="0">
                <a:latin typeface="Arial"/>
                <a:cs typeface="Arial"/>
              </a:rPr>
              <a:t>(World Health Organization, 2022; Walker, 2002)</a:t>
            </a: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5C4BF2-7E83-23FA-54FE-066A524CEB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82728" y="59737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69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498"/>
    </mc:Choice>
    <mc:Fallback>
      <p:transition spd="slow" advTm="63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9BB3C-4831-8DCD-5C69-81CC3D46A726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6900863" y="490538"/>
            <a:ext cx="5291137" cy="162877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000"/>
            </a:br>
            <a:endParaRPr lang="en-US" sz="4000">
              <a:highlight>
                <a:srgbClr val="FFFFFF"/>
              </a:highligh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E58F3E-6584-3DB5-5F70-D2E87205A9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065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F5C3FB-C780-5996-1E6E-6C30139ACFB5}"/>
              </a:ext>
            </a:extLst>
          </p:cNvPr>
          <p:cNvSpPr txBox="1"/>
          <p:nvPr/>
        </p:nvSpPr>
        <p:spPr>
          <a:xfrm>
            <a:off x="6417734" y="488269"/>
            <a:ext cx="5291663" cy="59154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400">
                <a:latin typeface="Arial"/>
                <a:cs typeface="Arial"/>
              </a:rPr>
            </a:br>
            <a:r>
              <a:rPr lang="en-US" sz="2800" b="1">
                <a:latin typeface="Arial"/>
                <a:cs typeface="Arial"/>
              </a:rPr>
              <a:t>Slide 4: Physical Care Needs of Older People</a:t>
            </a:r>
            <a:br>
              <a:rPr lang="en-US" sz="1400" b="1">
                <a:latin typeface="Arial"/>
                <a:cs typeface="Arial"/>
              </a:rPr>
            </a:br>
            <a:br>
              <a:rPr lang="en-US" sz="14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Key Physical Needs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Management of chronic illnesses.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Medication support.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Nutrition and hydration.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Mobility and falls prevention.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Access to healthcare services.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Critical Evaluation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Multi-morbidity increases the complexity of care.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latin typeface="Arial"/>
                <a:cs typeface="Arial"/>
              </a:rPr>
              <a:t>        •       Integrated care can improve outcomes but remains inconsistent across the UK.</a:t>
            </a:r>
            <a:br>
              <a:rPr lang="en-US" sz="1600" b="1">
                <a:latin typeface="Arial"/>
                <a:cs typeface="Arial"/>
              </a:rPr>
            </a:br>
            <a:endParaRPr lang="en-US" sz="16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latin typeface="Arial"/>
                <a:cs typeface="Arial"/>
              </a:rPr>
              <a:t> (NHS England, 2019; British Geriatrics Society, 2023)</a:t>
            </a: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AC870B-82BA-6863-0A1E-E644B20DBD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9810" y="60989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772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400"/>
    </mc:Choice>
    <mc:Fallback>
      <p:transition spd="slow" advTm="55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ECDB5-0973-64BA-FE61-88EA8F650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5: Psychological and Emotional Support Needs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54837-2D8B-D3DC-B1E2-949CE9C10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4165"/>
            <a:ext cx="8596668" cy="47671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Mental Health and Wellbeing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Depression and anxiety affect many older adults.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Dementia prevalence increases with age.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Bereavement and loneliness impact wellbeing.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Emotional support improves quality of life.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Mental health services remain under-resourced.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Early intervention can reduce long-term care needs.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b="1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(Mental Health Foundation, 2023; Victor, 2010)</a:t>
            </a:r>
            <a:endParaRPr lang="en-GB" sz="1600" b="1" dirty="0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928787-66D8-85AA-E46A-C645D610F2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73062" y="5864537"/>
            <a:ext cx="609600" cy="609600"/>
          </a:xfrm>
          <a:prstGeom prst="rect">
            <a:avLst/>
          </a:prstGeom>
        </p:spPr>
      </p:pic>
      <p:pic>
        <p:nvPicPr>
          <p:cNvPr id="6" name="Picture 5" descr="Scan of a human brain in a neurology clinic">
            <a:extLst>
              <a:ext uri="{FF2B5EF4-FFF2-40B4-BE49-F238E27FC236}">
                <a16:creationId xmlns:a16="http://schemas.microsoft.com/office/drawing/2014/main" id="{62A5C394-A8DD-2592-658A-35DCA66DFF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7070" y="1659812"/>
            <a:ext cx="4717835" cy="353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822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76"/>
    </mc:Choice>
    <mc:Fallback>
      <p:transition spd="slow" advTm="531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BCF3CC-36A8-0CB0-D8D2-8741F807EAED}"/>
              </a:ext>
            </a:extLst>
          </p:cNvPr>
          <p:cNvSpPr txBox="1"/>
          <p:nvPr/>
        </p:nvSpPr>
        <p:spPr>
          <a:xfrm>
            <a:off x="299803" y="148772"/>
            <a:ext cx="6478370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Slide 6: Social Support and Community Participation</a:t>
            </a:r>
            <a:br>
              <a:rPr lang="en-US" sz="2400" b="1" dirty="0">
                <a:latin typeface="Arial"/>
                <a:cs typeface="Arial"/>
              </a:rPr>
            </a:br>
            <a:br>
              <a:rPr lang="en-US" sz="14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Importance of Social Connections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Community involvement reduces isolation.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Family and peer relationships support wellbeing.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Social engagement promotes active ageing.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Theory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Activity Theory suggests continued participation improves life satisfaction.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Critical Evaluation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Social prescribing has shown positive outcomes.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Transport and digital barriers may restrict participation.</a:t>
            </a:r>
            <a:br>
              <a:rPr lang="en-US" sz="1600" b="1" dirty="0">
                <a:latin typeface="Arial"/>
                <a:cs typeface="Arial"/>
              </a:rPr>
            </a:br>
            <a:br>
              <a:rPr lang="en-US" sz="1600" b="1" dirty="0">
                <a:latin typeface="Arial"/>
                <a:cs typeface="Arial"/>
              </a:rPr>
            </a:br>
            <a:r>
              <a:rPr lang="en-US" sz="16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 (Havighurst, 1961; Age UK, 2024)</a:t>
            </a:r>
            <a:endParaRPr lang="en-US" sz="1600" b="1" dirty="0">
              <a:latin typeface="Arial"/>
              <a:cs typeface="Arial"/>
            </a:endParaRPr>
          </a:p>
          <a:p>
            <a:pPr algn="ctr"/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F26731-F00F-612A-59EA-22F1AC6AC1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72866" y="5831174"/>
            <a:ext cx="609600" cy="839511"/>
          </a:xfrm>
          <a:prstGeom prst="rect">
            <a:avLst/>
          </a:prstGeom>
        </p:spPr>
      </p:pic>
      <p:pic>
        <p:nvPicPr>
          <p:cNvPr id="5" name="Picture 4" descr="Group of friends talking">
            <a:extLst>
              <a:ext uri="{FF2B5EF4-FFF2-40B4-BE49-F238E27FC236}">
                <a16:creationId xmlns:a16="http://schemas.microsoft.com/office/drawing/2014/main" id="{112F37E6-88D5-4419-6083-7E4829A1E5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311" y="644577"/>
            <a:ext cx="4599249" cy="449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884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53"/>
    </mc:Choice>
    <mc:Fallback>
      <p:transition spd="slow" advTm="70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C9CFF-9041-C1BB-35E9-0916A5BEB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7: Empowerment, Independence and Choice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59E410-D3D3-A949-66B9-C20329C31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br>
              <a:rPr lang="en-GB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</a:br>
            <a:br>
              <a:rPr lang="en-GB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Person-Centred Care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Shared decision-making.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Respect for dignity and autonomy.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Self-management of health conditions.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Personalised care planning.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Empowerment improves satisfaction and independence.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Risk-averse practices may unintentionally reduce autonomy.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(Brooker and Latham, 2016; Care Act, 2014)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FB0494-6FB5-FC4D-695E-225ACE5F96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13102" y="5702300"/>
            <a:ext cx="609600" cy="609600"/>
          </a:xfrm>
          <a:prstGeom prst="rect">
            <a:avLst/>
          </a:prstGeom>
        </p:spPr>
      </p:pic>
      <p:pic>
        <p:nvPicPr>
          <p:cNvPr id="6" name="Picture 5" descr="People playing cards">
            <a:extLst>
              <a:ext uri="{FF2B5EF4-FFF2-40B4-BE49-F238E27FC236}">
                <a16:creationId xmlns:a16="http://schemas.microsoft.com/office/drawing/2014/main" id="{56106A49-172E-6988-19F2-8C10AB7220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213" y="1263754"/>
            <a:ext cx="6280879" cy="3098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78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407"/>
    </mc:Choice>
    <mc:Fallback>
      <p:transition spd="slow" advTm="64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F1D94F-A4CC-174F-FA81-BDA69B98A12C}"/>
              </a:ext>
            </a:extLst>
          </p:cNvPr>
          <p:cNvSpPr txBox="1"/>
          <p:nvPr/>
        </p:nvSpPr>
        <p:spPr>
          <a:xfrm>
            <a:off x="167889" y="470941"/>
            <a:ext cx="11216639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/>
            </a:br>
            <a:r>
              <a:rPr lang="en-GB" sz="2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8: Maintaining Functional Ability</a:t>
            </a:r>
            <a:br>
              <a:rPr lang="en-GB" sz="14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Supporting Independence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Rehabilitation programmes.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Physical activity interventions.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Occupational therapy.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Falls prevention strategies.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Evidence demonstrates improved mobility and reduced hospital admissions.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Availability varies between local authorities.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(NICE, 2022; World Health Organization, 2022)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0D3976-A820-F2A9-CFCA-1473DE3AC2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73063" y="5777459"/>
            <a:ext cx="609600" cy="609600"/>
          </a:xfrm>
          <a:prstGeom prst="rect">
            <a:avLst/>
          </a:prstGeom>
        </p:spPr>
      </p:pic>
      <p:pic>
        <p:nvPicPr>
          <p:cNvPr id="7" name="Picture 6" descr="People exercising outdoors">
            <a:extLst>
              <a:ext uri="{FF2B5EF4-FFF2-40B4-BE49-F238E27FC236}">
                <a16:creationId xmlns:a16="http://schemas.microsoft.com/office/drawing/2014/main" id="{72FB454E-B97A-D893-C73B-1E0B47DB47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1288" y="1558977"/>
            <a:ext cx="6702823" cy="259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576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191"/>
    </mc:Choice>
    <mc:Fallback>
      <p:transition spd="slow" advTm="57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F93082-4498-0AA3-3CA5-4898E58944F2}"/>
              </a:ext>
            </a:extLst>
          </p:cNvPr>
          <p:cNvSpPr txBox="1"/>
          <p:nvPr/>
        </p:nvSpPr>
        <p:spPr>
          <a:xfrm>
            <a:off x="537029" y="511629"/>
            <a:ext cx="6096000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Slide 9: Current UK Health and Social Care Provision</a:t>
            </a:r>
            <a:br>
              <a:rPr lang="en-US" sz="1400" b="1">
                <a:latin typeface="Arial"/>
                <a:cs typeface="Arial"/>
              </a:rPr>
            </a:br>
            <a:br>
              <a:rPr lang="en-US" sz="14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Existing Services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NHS primary care services.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Community nursing.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Adult social care.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</a:t>
            </a:r>
            <a:r>
              <a:rPr lang="en-US" sz="1600" b="1" err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Reablement</a:t>
            </a: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 services.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Voluntary sector support.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Critical Evaluation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A strong policy framework exists.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       •       Funding pressures continue to affect service quality.</a:t>
            </a:r>
            <a:br>
              <a:rPr lang="en-US" sz="1600" b="1">
                <a:latin typeface="Arial"/>
                <a:cs typeface="Arial"/>
              </a:rPr>
            </a:br>
            <a:br>
              <a:rPr lang="en-US" sz="1600" b="1">
                <a:latin typeface="Arial"/>
                <a:cs typeface="Arial"/>
              </a:rPr>
            </a:br>
            <a:r>
              <a:rPr lang="en-US" sz="16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(NHS England, 2019; The King’s Fund, 2023)</a:t>
            </a:r>
            <a:endParaRPr lang="en-US" sz="1600" b="1">
              <a:latin typeface="Arial"/>
              <a:cs typeface="Arial"/>
            </a:endParaRPr>
          </a:p>
          <a:p>
            <a:pPr algn="ctr"/>
            <a:endParaRPr lang="en-GB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DA8A55-597A-211C-8012-4CA8548D4B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92984" y="5972331"/>
            <a:ext cx="609600" cy="609600"/>
          </a:xfrm>
          <a:prstGeom prst="rect">
            <a:avLst/>
          </a:prstGeom>
        </p:spPr>
      </p:pic>
      <p:pic>
        <p:nvPicPr>
          <p:cNvPr id="5" name="Picture 4" descr="Doctor speaking with two patients">
            <a:extLst>
              <a:ext uri="{FF2B5EF4-FFF2-40B4-BE49-F238E27FC236}">
                <a16:creationId xmlns:a16="http://schemas.microsoft.com/office/drawing/2014/main" id="{1EE47914-A615-B7A6-AFCF-D86D973809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504" y="1185890"/>
            <a:ext cx="5911121" cy="3940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158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47"/>
    </mc:Choice>
    <mc:Fallback>
      <p:transition spd="slow" advTm="54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E72D1-66FD-5152-A729-BF4AF5C39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10: Policy Frameworks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825BB-0BFD-7DC7-FFD1-422A3AAF8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4066"/>
            <a:ext cx="10515600" cy="475289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br>
              <a:rPr lang="en-GB" sz="1400" b="1" dirty="0">
                <a:highlight>
                  <a:srgbClr val="FFFFFF"/>
                </a:highlight>
                <a:latin typeface="Segoe UI"/>
                <a:cs typeface="Segoe UI"/>
              </a:rPr>
            </a:br>
            <a:br>
              <a:rPr lang="en-GB" sz="1600" b="1" dirty="0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Key UK Policies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Care Act (2014).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NHS Long Term Plan.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Equality Act (2010).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NICE guidance on older people.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Policies promote independence and wellbeing.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Implementation remains inconsistent across regions.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(Department of Health and Social Care, 2014; NHS England, 2019)</a:t>
            </a:r>
            <a:endParaRPr lang="en-GB" sz="1600" b="1" dirty="0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6A368E-8E3F-EA9E-4CDD-74F849733A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17836" y="58345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61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76"/>
    </mc:Choice>
    <mc:Fallback>
      <p:transition spd="slow" advTm="52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6E0E0-6004-BF63-D2AC-DC5843413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11: Intervention 1 – Person-Centred Care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73B94-F733-763F-B5A5-21F9F00B9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44380"/>
            <a:ext cx="10515600" cy="523258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Benefits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Improves quality of care.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Enhances satisfaction.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Supports independence.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Promotes dignity and respect.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Limitations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Time constraints for professionals.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Workforce shortages.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Effective when adequately resourced and supported.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(</a:t>
            </a:r>
            <a:r>
              <a:rPr lang="en-GB" sz="1600" b="1" dirty="0" err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Kitwood</a:t>
            </a: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1997; Brooker and Latham, 2016)</a:t>
            </a:r>
            <a:endParaRPr lang="en-GB" sz="1600" b="1" dirty="0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71EE5B-262C-C46A-44EA-AD4D2FE302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4200" y="5883275"/>
            <a:ext cx="609600" cy="609600"/>
          </a:xfrm>
          <a:prstGeom prst="rect">
            <a:avLst/>
          </a:prstGeom>
        </p:spPr>
      </p:pic>
      <p:pic>
        <p:nvPicPr>
          <p:cNvPr id="6" name="Picture 5" descr="Masseuse treating patient's shoulder">
            <a:extLst>
              <a:ext uri="{FF2B5EF4-FFF2-40B4-BE49-F238E27FC236}">
                <a16:creationId xmlns:a16="http://schemas.microsoft.com/office/drawing/2014/main" id="{3A1BB926-380C-66D7-15D4-9D03B25073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236" y="1603948"/>
            <a:ext cx="3986466" cy="3117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2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26"/>
    </mc:Choice>
    <mc:Fallback>
      <p:transition spd="slow" advTm="52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297BE-EF0A-6B4D-6073-BA2773AC4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12: Intervention 2 – Reablement and Rehabilitation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B9452-E315-F4C4-BEDD-3181C7308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2769"/>
            <a:ext cx="10515600" cy="439488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Reablement Services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Short-term support after illness or hospital discharge.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Focuses on regaining independence.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Benefits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Reduced dependence on long-term care.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Improved confidence and mobility.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Evidence supports effectiveness, but access remains uneven.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(Glasby, 2017; NICE, 2022)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7F0E42-79F6-B8D2-F5FA-CC505DF2C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58269" y="555284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97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359"/>
    </mc:Choice>
    <mc:Fallback>
      <p:transition spd="slow" advTm="60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983B-EFB9-8AE8-03CA-DF2596A52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13: Intervention 3 – Technology and Digital Health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4C18-BABC-FD31-A774-0F5A87AAA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3282"/>
            <a:ext cx="10515600" cy="52947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Technological Approaches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Telehealth.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Telecare.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Remote monitoring.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Assistive technologies.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Benefits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Increased safety.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Supports independent living.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Reduced hospital admissions.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  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(NHS England, 2023; Age UK, 2024)</a:t>
            </a:r>
            <a:endParaRPr lang="en-GB" sz="16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A6CB35-D6C7-5AC0-FDCD-302EA0833AE0}"/>
              </a:ext>
            </a:extLst>
          </p:cNvPr>
          <p:cNvSpPr txBox="1"/>
          <p:nvPr/>
        </p:nvSpPr>
        <p:spPr>
          <a:xfrm>
            <a:off x="5974079" y="1676399"/>
            <a:ext cx="454152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baseline="0">
                <a:solidFill>
                  <a:srgbClr val="242424"/>
                </a:solidFill>
                <a:highlight>
                  <a:srgbClr val="FFFFFF"/>
                </a:highlight>
                <a:latin typeface="Arial"/>
              </a:rPr>
              <a:t>Challenges</a:t>
            </a:r>
            <a:r>
              <a:rPr lang="en-GB" sz="1600">
                <a:latin typeface="Arial"/>
                <a:ea typeface="Arial"/>
                <a:cs typeface="Arial"/>
              </a:rPr>
              <a:t>​</a:t>
            </a:r>
            <a:br>
              <a:rPr lang="en-GB" sz="1600">
                <a:latin typeface="Arial"/>
                <a:ea typeface="Arial"/>
                <a:cs typeface="Arial"/>
              </a:rPr>
            </a:br>
            <a:r>
              <a:rPr lang="en-GB" sz="1600">
                <a:latin typeface="Arial"/>
                <a:ea typeface="Arial"/>
                <a:cs typeface="Arial"/>
              </a:rPr>
              <a:t>​</a:t>
            </a:r>
            <a:br>
              <a:rPr lang="en-GB" sz="1600">
                <a:latin typeface="Arial"/>
                <a:ea typeface="Arial"/>
                <a:cs typeface="Arial"/>
              </a:rPr>
            </a:br>
            <a:r>
              <a:rPr lang="en-GB" sz="1600" b="1" baseline="0">
                <a:solidFill>
                  <a:srgbClr val="242424"/>
                </a:solidFill>
                <a:highlight>
                  <a:srgbClr val="FFFFFF"/>
                </a:highlight>
                <a:latin typeface="Arial"/>
              </a:rPr>
              <a:t>        •       Digital exclusion.</a:t>
            </a:r>
            <a:r>
              <a:rPr lang="en-GB" sz="1600">
                <a:latin typeface="Arial"/>
                <a:ea typeface="Arial"/>
                <a:cs typeface="Arial"/>
              </a:rPr>
              <a:t>​</a:t>
            </a:r>
            <a:br>
              <a:rPr lang="en-GB" sz="1600">
                <a:latin typeface="Arial"/>
                <a:ea typeface="Arial"/>
                <a:cs typeface="Arial"/>
              </a:rPr>
            </a:br>
            <a:r>
              <a:rPr lang="en-GB" sz="1600">
                <a:latin typeface="Arial"/>
                <a:ea typeface="Arial"/>
                <a:cs typeface="Arial"/>
              </a:rPr>
              <a:t>​</a:t>
            </a:r>
            <a:br>
              <a:rPr lang="en-GB" sz="1600">
                <a:latin typeface="Arial"/>
                <a:ea typeface="Arial"/>
                <a:cs typeface="Arial"/>
              </a:rPr>
            </a:br>
            <a:r>
              <a:rPr lang="en-GB" sz="1600" b="1" baseline="0">
                <a:solidFill>
                  <a:srgbClr val="242424"/>
                </a:solidFill>
                <a:highlight>
                  <a:srgbClr val="FFFFFF"/>
                </a:highlight>
                <a:latin typeface="Arial"/>
              </a:rPr>
              <a:t>        •       Lack of digital skills.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DEDE3C-3F4F-A167-A75D-D9BB167D9B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10799" y="5849547"/>
            <a:ext cx="609600" cy="609600"/>
          </a:xfrm>
          <a:prstGeom prst="rect">
            <a:avLst/>
          </a:prstGeom>
        </p:spPr>
      </p:pic>
      <p:pic>
        <p:nvPicPr>
          <p:cNvPr id="7" name="Picture 6" descr="Closeup of keyboard">
            <a:extLst>
              <a:ext uri="{FF2B5EF4-FFF2-40B4-BE49-F238E27FC236}">
                <a16:creationId xmlns:a16="http://schemas.microsoft.com/office/drawing/2014/main" id="{88FA8AA2-0E34-646B-7DB8-7F74DF6D9F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597" y="3289038"/>
            <a:ext cx="4372218" cy="2560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1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25"/>
    </mc:Choice>
    <mc:Fallback>
      <p:transition spd="slow" advTm="54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5F10-EFB9-5D61-EEA8-11B7737D9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14: Challenges to Maintaining Independence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AB224-D917-C4AA-202B-CC6EFF2F9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29" y="139745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Common Challenges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Frailty.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Dementia.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Chronic disease.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Falls.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Reduced mobility.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Physical and cognitive decline often interact, increasing dependency.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Early intervention is essential.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(British Geriatrics Society, 2023; World Health Organization, 2022)</a:t>
            </a:r>
            <a:endParaRPr lang="en-GB" sz="1600" b="1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B03976-A473-D266-0086-F047A57315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9000" y="5883275"/>
            <a:ext cx="609600" cy="609600"/>
          </a:xfrm>
          <a:prstGeom prst="rect">
            <a:avLst/>
          </a:prstGeom>
        </p:spPr>
      </p:pic>
      <p:pic>
        <p:nvPicPr>
          <p:cNvPr id="6" name="Picture 5" descr="Consulting with senior patient at home">
            <a:extLst>
              <a:ext uri="{FF2B5EF4-FFF2-40B4-BE49-F238E27FC236}">
                <a16:creationId xmlns:a16="http://schemas.microsoft.com/office/drawing/2014/main" id="{44F8FF4A-E838-2F4F-B51C-4243CAE742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5407" y="1397454"/>
            <a:ext cx="51435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96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41"/>
    </mc:Choice>
    <mc:Fallback>
      <p:transition spd="slow" advTm="57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427D-7C3E-8DD3-F1EC-0F56B2BEF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15: Wider Challenges Facing Older People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01769-6D7F-C5C2-AFAB-6F1212517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6768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Social Determinants of Health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Poverty.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Housing problems.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Loneliness.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Age discrimination.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Limited access to transport.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Evaluation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Health inequalities significantly affect outcomes.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Social determinants require multi-agency responses.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(Marmot et al., 2020; Age UK, 2024)</a:t>
            </a:r>
            <a:br>
              <a:rPr lang="en-GB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</a:br>
            <a:endParaRPr lang="en-GB" sz="110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5671E8-98CB-428E-404E-816000E9E2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17836" y="5789386"/>
            <a:ext cx="609600" cy="609600"/>
          </a:xfrm>
          <a:prstGeom prst="rect">
            <a:avLst/>
          </a:prstGeom>
        </p:spPr>
      </p:pic>
      <p:pic>
        <p:nvPicPr>
          <p:cNvPr id="6" name="Picture 5" descr="Houses in a village">
            <a:extLst>
              <a:ext uri="{FF2B5EF4-FFF2-40B4-BE49-F238E27FC236}">
                <a16:creationId xmlns:a16="http://schemas.microsoft.com/office/drawing/2014/main" id="{170E6552-A8A3-92A7-7AC4-0BD853FB29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8008" y="1509695"/>
            <a:ext cx="4729428" cy="3230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688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50"/>
    </mc:Choice>
    <mc:Fallback>
      <p:transition spd="slow" advTm="48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D8010-D60B-EE99-94E3-3387EA253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</a:t>
            </a:r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lide 16: Recommendations for Service Improvement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46C53-0847-34BA-D517-C82A102E8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6025"/>
            <a:ext cx="10515600" cy="54036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Recommendations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1.      Increase funding for preventative services.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2.      Expand community-based support.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3.      Improve integration of health and social care.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4.      Enhance digital inclusion programmes.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5.      Strengthen workforce training.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6.      Support unpaid carers more effectively.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Justification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Evidence indicates preventative approaches improve independence and reduce healthcare costs.</a:t>
            </a: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(The King’s Fund, 2023; NHS England, 2019)</a:t>
            </a:r>
            <a:endParaRPr lang="en-GB" sz="1600" b="1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778658-6EDD-657C-E1AD-5CEF830649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13101" y="59763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36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159"/>
    </mc:Choice>
    <mc:Fallback>
      <p:transition spd="slow" advTm="60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1925C-A778-D537-C325-B83A5E14C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Slide 17: Conclusion</a:t>
            </a:r>
            <a:br>
              <a:rPr lang="en-GB" sz="24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6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7306A-EF2F-5C74-22C4-FE01CA5B4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813" y="1528998"/>
            <a:ext cx="9503763" cy="4625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Summary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Older people have complex physical, psychological, and social care needs.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Maintaining functional ability is essential for healthy ageing.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Person-centred care and reablement improve independence.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Current UK policies provide a strong foundation, but challenges remain.</a:t>
            </a: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       •       Greater investment and integration are needed to empower older people effectively.</a:t>
            </a:r>
            <a:endParaRPr lang="en-GB" dirty="0"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2D6E74-AEDE-B990-968D-C420872CB9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4200" y="584954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391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22"/>
    </mc:Choice>
    <mc:Fallback>
      <p:transition spd="slow" advTm="62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603820-F7B8-55D9-B9D4-61FB3B00CF7C}"/>
              </a:ext>
            </a:extLst>
          </p:cNvPr>
          <p:cNvSpPr txBox="1"/>
          <p:nvPr/>
        </p:nvSpPr>
        <p:spPr>
          <a:xfrm>
            <a:off x="927463" y="47098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8916BF-FF30-3248-2E0E-DF93A9A9086A}"/>
              </a:ext>
            </a:extLst>
          </p:cNvPr>
          <p:cNvSpPr txBox="1"/>
          <p:nvPr/>
        </p:nvSpPr>
        <p:spPr>
          <a:xfrm>
            <a:off x="152401" y="-192314"/>
            <a:ext cx="11146970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Slide 18: Reference List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Age UK (2024) Later Life in the United Kingdom. London: Age UK.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British Geriatrics Society (2023) Fit for Frailty. London: BGS.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Brooker, D. and Latham, I. (2016) Person-</a:t>
            </a:r>
            <a:r>
              <a:rPr lang="en-US" sz="1400" b="1" dirty="0" err="1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Centred</a:t>
            </a: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 Dementia Care. 2nd </a:t>
            </a:r>
            <a:r>
              <a:rPr lang="en-US" sz="1400" b="1" dirty="0" err="1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edn</a:t>
            </a: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. London: Jessica Kingsley.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Care Act (2014). London: HMSO.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Department of Health and Social Care (2014) Care and Support Statutory Guidance. London: DHSC.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Glasby, J. (2017) Understanding Health and Social Care. 3rd </a:t>
            </a:r>
            <a:r>
              <a:rPr lang="en-US" sz="1400" b="1" dirty="0" err="1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edn</a:t>
            </a: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. Bristol: Policy Press.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Havighurst, R.J. (1961) ‘Successful ageing’, The Gerontologist, 1(1), pp. 8–13.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</a:t>
            </a:r>
            <a:r>
              <a:rPr lang="en-US" sz="1400" b="1" dirty="0" err="1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Kitwood</a:t>
            </a: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, T. (1997) Dementia Reconsidered. Buckingham: Open University Press.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Marmot, M. et al. (2020) Health Equity in England: The Marmot Review 10 Years On. London: Institute of Health Equity.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Mental Health Foundation (2023) Mental Health Statistics: Older People. London: MHF.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NHS England (2019) The NHS Long Term Plan. London: NHS England.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•       NHS England (2023) Digital Health and Care Strategy. London: NHS England.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242424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        </a:t>
            </a:r>
            <a:endParaRPr lang="en-US" sz="1400" dirty="0">
              <a:solidFill>
                <a:srgbClr val="2424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057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12B9EC-D0D4-02ED-2C4F-7F2CE532E63A}"/>
              </a:ext>
            </a:extLst>
          </p:cNvPr>
          <p:cNvSpPr txBox="1"/>
          <p:nvPr/>
        </p:nvSpPr>
        <p:spPr>
          <a:xfrm>
            <a:off x="762000" y="468086"/>
            <a:ext cx="11016342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aseline="0" dirty="0">
                <a:solidFill>
                  <a:srgbClr val="242424"/>
                </a:solidFill>
                <a:latin typeface="Arial"/>
              </a:rPr>
              <a:t>       </a:t>
            </a:r>
            <a:r>
              <a:rPr lang="en-US" sz="1400" dirty="0">
                <a:solidFill>
                  <a:srgbClr val="242424"/>
                </a:solidFill>
                <a:latin typeface="Arial"/>
              </a:rPr>
              <a:t>   </a:t>
            </a:r>
            <a:endParaRPr lang="en-GB" b="1" dirty="0">
              <a:solidFill>
                <a:srgbClr val="000000"/>
              </a:solidFill>
              <a:latin typeface="Aptos" panose="02110004020202020204"/>
            </a:endParaRPr>
          </a:p>
          <a:p>
            <a:r>
              <a:rPr lang="en-US" sz="1400" b="1" dirty="0">
                <a:solidFill>
                  <a:srgbClr val="242424"/>
                </a:solidFill>
                <a:latin typeface="Arial"/>
              </a:rPr>
              <a:t>                </a:t>
            </a:r>
            <a:r>
              <a:rPr lang="en-US" sz="1400" b="1" baseline="0" dirty="0">
                <a:solidFill>
                  <a:srgbClr val="242424"/>
                </a:solidFill>
                <a:latin typeface="Arial"/>
              </a:rPr>
              <a:t>NICE (2022) Older People: Independence and Mental Wellbeing. London: NICE.</a:t>
            </a: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r>
              <a:rPr lang="en-GB" sz="1400" b="1" dirty="0">
                <a:latin typeface="Arial"/>
                <a:ea typeface="Arial"/>
                <a:cs typeface="Arial"/>
              </a:rPr>
              <a:t>         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lang="en-US" sz="1400" b="1" baseline="0" dirty="0">
                <a:solidFill>
                  <a:srgbClr val="242424"/>
                </a:solidFill>
                <a:latin typeface="Arial"/>
              </a:rPr>
              <a:t>        •       The King’s Fund (2023) Social Care 360. London: The King’s Fund.</a:t>
            </a: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lang="en-US" sz="1400" b="1" baseline="0" dirty="0">
                <a:solidFill>
                  <a:srgbClr val="242424"/>
                </a:solidFill>
                <a:latin typeface="Arial"/>
              </a:rPr>
              <a:t>        •       Victor, C. (2010) The Social Context of Ageing. London: Routledge.</a:t>
            </a: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lang="en-US" sz="1400" b="1" baseline="0" dirty="0">
                <a:solidFill>
                  <a:srgbClr val="242424"/>
                </a:solidFill>
                <a:latin typeface="Arial"/>
              </a:rPr>
              <a:t>        •       Walker, A. (2002) ‘A strategy for active ageing’, International Social Security Review, 55(1), pp. 121–139.</a:t>
            </a: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sz="1400" b="1" dirty="0">
                <a:latin typeface="Arial"/>
                <a:ea typeface="Arial"/>
                <a:cs typeface="Arial"/>
              </a:rPr>
              <a:t>​</a:t>
            </a:r>
            <a:br>
              <a:rPr sz="1400" b="1" dirty="0">
                <a:latin typeface="Arial"/>
                <a:ea typeface="Arial"/>
                <a:cs typeface="Arial"/>
              </a:rPr>
            </a:br>
            <a:r>
              <a:rPr lang="en-US" sz="1400" b="1" baseline="0" dirty="0">
                <a:solidFill>
                  <a:srgbClr val="242424"/>
                </a:solidFill>
                <a:latin typeface="Arial"/>
              </a:rPr>
              <a:t>        •       World Health Organization (2022) Decade of Healthy Ageing 2021–2030. Geneva: WHO.</a:t>
            </a:r>
            <a:endParaRPr lang="en-GB" b="1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7685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35acf0b5a2be3047e4ebf18c59807ed8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7ce1e4cb7e28c0f8dfdf7ac504071215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22957C-EA07-4750-B76A-AFF88F577CF7}">
  <ds:schemaRefs>
    <ds:schemaRef ds:uri="8425509b-c587-4994-9466-01f6efb644d9"/>
    <ds:schemaRef ds:uri="a7bdb143-267e-438d-bcbf-e88b565c172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670714C-4407-4785-B6DF-23C269BD6166}">
  <ds:schemaRefs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a7bdb143-267e-438d-bcbf-e88b565c1722"/>
    <ds:schemaRef ds:uri="http://purl.org/dc/elements/1.1/"/>
    <ds:schemaRef ds:uri="http://www.w3.org/XML/1998/namespace"/>
    <ds:schemaRef ds:uri="http://purl.org/dc/dcmitype/"/>
    <ds:schemaRef ds:uri="http://schemas.openxmlformats.org/package/2006/metadata/core-properties"/>
    <ds:schemaRef ds:uri="8425509b-c587-4994-9466-01f6efb644d9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E10F6A3-A3FE-4E84-A6BF-CBDF6FC4A2D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1959</Words>
  <Application>Microsoft Office PowerPoint</Application>
  <PresentationFormat>Widescreen</PresentationFormat>
  <Paragraphs>45</Paragraphs>
  <Slides>19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Segoe UI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 </vt:lpstr>
      <vt:lpstr>Slide 5: Psychological and Emotional Support Needs</vt:lpstr>
      <vt:lpstr>PowerPoint Presentation</vt:lpstr>
      <vt:lpstr>Slide 7: Empowerment, Independence and Choice</vt:lpstr>
      <vt:lpstr>PowerPoint Presentation</vt:lpstr>
      <vt:lpstr>PowerPoint Presentation</vt:lpstr>
      <vt:lpstr>Slide 10: Policy Frameworks</vt:lpstr>
      <vt:lpstr>Slide 11: Intervention 1 – Person-Centred Care</vt:lpstr>
      <vt:lpstr>Slide 12: Intervention 2 – Reablement and Rehabilitation</vt:lpstr>
      <vt:lpstr>Slide 13: Intervention 3 – Technology and Digital Health</vt:lpstr>
      <vt:lpstr>Slide 14: Challenges to Maintaining Independence</vt:lpstr>
      <vt:lpstr>Slide 15: Wider Challenges Facing Older People</vt:lpstr>
      <vt:lpstr>Slide 16: Recommendations for Service Improvement</vt:lpstr>
      <vt:lpstr>Slide 17: 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 Haylett (2321018)</dc:creator>
  <cp:lastModifiedBy>Simon Haylett (2321018)</cp:lastModifiedBy>
  <cp:revision>1</cp:revision>
  <dcterms:created xsi:type="dcterms:W3CDTF">2026-06-15T10:18:42Z</dcterms:created>
  <dcterms:modified xsi:type="dcterms:W3CDTF">2026-06-23T06:46:21Z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