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2" r:id="rId1"/>
  </p:sldMasterIdLst>
  <p:sldIdLst>
    <p:sldId id="258" r:id="rId2"/>
    <p:sldId id="256" r:id="rId3"/>
    <p:sldId id="257" r:id="rId4"/>
    <p:sldId id="260" r:id="rId5"/>
  </p:sldIdLst>
  <p:sldSz cx="6858000" cy="9906000" type="A4"/>
  <p:notesSz cx="6858000" cy="9144000"/>
  <p:embeddedFontLst>
    <p:embeddedFont>
      <p:font typeface="Bigelow Rules" panose="020B0604020202020204" charset="0"/>
      <p:regular r:id="rId6"/>
    </p:embeddedFont>
    <p:embeddedFont>
      <p:font typeface="Calibri" panose="020F0502020204030204" pitchFamily="34" charset="0"/>
      <p:regular r:id="rId7"/>
      <p:bold r:id="rId8"/>
      <p:italic r:id="rId9"/>
      <p:boldItalic r:id="rId10"/>
    </p:embeddedFont>
    <p:embeddedFont>
      <p:font typeface="Calibri Light" panose="020F0302020204030204" pitchFamily="34" charset="0"/>
      <p:regular r:id="rId11"/>
      <p:italic r:id="rId1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F261B"/>
    <a:srgbClr val="13152B"/>
    <a:srgbClr val="FFC857"/>
    <a:srgbClr val="E6E6E6"/>
    <a:srgbClr val="323031"/>
    <a:srgbClr val="DB3A34"/>
    <a:srgbClr val="FFAA01"/>
    <a:srgbClr val="D4A13D"/>
    <a:srgbClr val="1E2142"/>
    <a:srgbClr val="1012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23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7498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45336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66771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5684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9533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4392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3597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3614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1768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2907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08217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97113-9E83-4194-89F3-69459A97B33F}" type="datetimeFigureOut">
              <a:rPr lang="en-IN" smtClean="0"/>
              <a:t>17-11-2022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60D432-EDDF-4AE5-9E3D-3856355CB25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10318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bletable.co.uk/" TargetMode="External"/><Relationship Id="rId2" Type="http://schemas.openxmlformats.org/officeDocument/2006/relationships/hyperlink" Target="http://www.bbcgoodfood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48A20-68D1-575B-6525-8A3BE4C00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HOTEL TRINITY MENU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27B01-70B8-B773-2B4C-03BA095F5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8" y="2637014"/>
            <a:ext cx="5915025" cy="4340256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ANCA MIHAELA MARIAN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2130340 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MODULE: FOOD AND BEVERAGES OPERATIONS BMIH4002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FFION CUMBERPATCH  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817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3095FD63-C534-4893-881D-8CDE85545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524000" y="1524000"/>
            <a:ext cx="9906000" cy="685800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EEC3A11D-66CD-4B9F-BB4E-44CC1C57F725}"/>
              </a:ext>
            </a:extLst>
          </p:cNvPr>
          <p:cNvGrpSpPr/>
          <p:nvPr/>
        </p:nvGrpSpPr>
        <p:grpSpPr>
          <a:xfrm>
            <a:off x="-347730" y="-994895"/>
            <a:ext cx="7443989" cy="2556576"/>
            <a:chOff x="-550157" y="-861873"/>
            <a:chExt cx="10989557" cy="352023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036CEA77-E460-4914-B9FC-1CFC96DF3A60}"/>
                </a:ext>
              </a:extLst>
            </p:cNvPr>
            <p:cNvGrpSpPr/>
            <p:nvPr/>
          </p:nvGrpSpPr>
          <p:grpSpPr>
            <a:xfrm>
              <a:off x="3813611" y="142205"/>
              <a:ext cx="795694" cy="915070"/>
              <a:chOff x="4272201" y="2654299"/>
              <a:chExt cx="1364413" cy="1569121"/>
            </a:xfrm>
          </p:grpSpPr>
          <p:sp>
            <p:nvSpPr>
              <p:cNvPr id="4433" name="Freeform: Shape 4432">
                <a:extLst>
                  <a:ext uri="{FF2B5EF4-FFF2-40B4-BE49-F238E27FC236}">
                    <a16:creationId xmlns:a16="http://schemas.microsoft.com/office/drawing/2014/main" id="{6822CA08-94CB-40EF-8DE4-EA2E562A6CAC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34" name="Freeform: Shape 4433">
                <a:extLst>
                  <a:ext uri="{FF2B5EF4-FFF2-40B4-BE49-F238E27FC236}">
                    <a16:creationId xmlns:a16="http://schemas.microsoft.com/office/drawing/2014/main" id="{3E5726E3-EE2F-4F4F-8A9C-D84DF1898FD0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35" name="Freeform: Shape 4434">
                <a:extLst>
                  <a:ext uri="{FF2B5EF4-FFF2-40B4-BE49-F238E27FC236}">
                    <a16:creationId xmlns:a16="http://schemas.microsoft.com/office/drawing/2014/main" id="{A76FB31A-8C22-4044-9139-EF7BF7A6ABB3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36" name="Freeform: Shape 4435">
                <a:extLst>
                  <a:ext uri="{FF2B5EF4-FFF2-40B4-BE49-F238E27FC236}">
                    <a16:creationId xmlns:a16="http://schemas.microsoft.com/office/drawing/2014/main" id="{531EC570-BE05-4637-989F-22794BD1A0BF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37" name="Freeform: Shape 4436">
                <a:extLst>
                  <a:ext uri="{FF2B5EF4-FFF2-40B4-BE49-F238E27FC236}">
                    <a16:creationId xmlns:a16="http://schemas.microsoft.com/office/drawing/2014/main" id="{05BAAA48-12BF-4403-9446-487A598F368A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38" name="Freeform: Shape 4437">
                <a:extLst>
                  <a:ext uri="{FF2B5EF4-FFF2-40B4-BE49-F238E27FC236}">
                    <a16:creationId xmlns:a16="http://schemas.microsoft.com/office/drawing/2014/main" id="{716F9BF6-CADB-4F52-9F89-C0DDA52BF744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39" name="Freeform: Shape 4438">
                <a:extLst>
                  <a:ext uri="{FF2B5EF4-FFF2-40B4-BE49-F238E27FC236}">
                    <a16:creationId xmlns:a16="http://schemas.microsoft.com/office/drawing/2014/main" id="{3DFA0CE5-D213-4850-A7E5-3731F3F18E40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40" name="Freeform: Shape 4439">
                <a:extLst>
                  <a:ext uri="{FF2B5EF4-FFF2-40B4-BE49-F238E27FC236}">
                    <a16:creationId xmlns:a16="http://schemas.microsoft.com/office/drawing/2014/main" id="{68308959-5AE9-4DC3-A809-EF627C4B7F5D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41" name="Freeform: Shape 4440">
                <a:extLst>
                  <a:ext uri="{FF2B5EF4-FFF2-40B4-BE49-F238E27FC236}">
                    <a16:creationId xmlns:a16="http://schemas.microsoft.com/office/drawing/2014/main" id="{DD479E1C-1E07-46FD-A507-7282150BA508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42" name="Freeform: Shape 4441">
                <a:extLst>
                  <a:ext uri="{FF2B5EF4-FFF2-40B4-BE49-F238E27FC236}">
                    <a16:creationId xmlns:a16="http://schemas.microsoft.com/office/drawing/2014/main" id="{9808B9EC-862E-4F92-A7A7-728F277A0462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43" name="Freeform: Shape 4442">
                <a:extLst>
                  <a:ext uri="{FF2B5EF4-FFF2-40B4-BE49-F238E27FC236}">
                    <a16:creationId xmlns:a16="http://schemas.microsoft.com/office/drawing/2014/main" id="{46EFAA18-9088-41C7-AF7A-7CB816624964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44" name="Freeform: Shape 4443">
                <a:extLst>
                  <a:ext uri="{FF2B5EF4-FFF2-40B4-BE49-F238E27FC236}">
                    <a16:creationId xmlns:a16="http://schemas.microsoft.com/office/drawing/2014/main" id="{24E044A6-7B57-4C37-A29B-5EC28BAD3FA5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45" name="Freeform: Shape 4444">
                <a:extLst>
                  <a:ext uri="{FF2B5EF4-FFF2-40B4-BE49-F238E27FC236}">
                    <a16:creationId xmlns:a16="http://schemas.microsoft.com/office/drawing/2014/main" id="{A7A9667A-EBAD-4910-8EFD-ECF0A0557171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46" name="Freeform: Shape 4445">
                <a:extLst>
                  <a:ext uri="{FF2B5EF4-FFF2-40B4-BE49-F238E27FC236}">
                    <a16:creationId xmlns:a16="http://schemas.microsoft.com/office/drawing/2014/main" id="{58BD4B79-6CAB-4953-A9B4-110FC148B024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47" name="Freeform: Shape 4446">
                <a:extLst>
                  <a:ext uri="{FF2B5EF4-FFF2-40B4-BE49-F238E27FC236}">
                    <a16:creationId xmlns:a16="http://schemas.microsoft.com/office/drawing/2014/main" id="{65C26D53-644E-421A-BC61-CE187C72E500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F6A384C2-5838-43FA-A7BB-02E1F35AEEC1}"/>
                </a:ext>
              </a:extLst>
            </p:cNvPr>
            <p:cNvGrpSpPr/>
            <p:nvPr/>
          </p:nvGrpSpPr>
          <p:grpSpPr>
            <a:xfrm>
              <a:off x="1567532" y="381670"/>
              <a:ext cx="430102" cy="494630"/>
              <a:chOff x="4272201" y="2654299"/>
              <a:chExt cx="1364413" cy="1569121"/>
            </a:xfrm>
          </p:grpSpPr>
          <p:sp>
            <p:nvSpPr>
              <p:cNvPr id="4418" name="Freeform: Shape 4417">
                <a:extLst>
                  <a:ext uri="{FF2B5EF4-FFF2-40B4-BE49-F238E27FC236}">
                    <a16:creationId xmlns:a16="http://schemas.microsoft.com/office/drawing/2014/main" id="{2F54DCF5-24B2-4380-8799-8F8ACAFB7555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19" name="Freeform: Shape 4418">
                <a:extLst>
                  <a:ext uri="{FF2B5EF4-FFF2-40B4-BE49-F238E27FC236}">
                    <a16:creationId xmlns:a16="http://schemas.microsoft.com/office/drawing/2014/main" id="{118FB59C-0F35-46E5-8918-73E22595EC3F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0" name="Freeform: Shape 4419">
                <a:extLst>
                  <a:ext uri="{FF2B5EF4-FFF2-40B4-BE49-F238E27FC236}">
                    <a16:creationId xmlns:a16="http://schemas.microsoft.com/office/drawing/2014/main" id="{B120E936-C967-43AD-828D-0D665C7BF18B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21" name="Freeform: Shape 4420">
                <a:extLst>
                  <a:ext uri="{FF2B5EF4-FFF2-40B4-BE49-F238E27FC236}">
                    <a16:creationId xmlns:a16="http://schemas.microsoft.com/office/drawing/2014/main" id="{0D0D2A4D-A778-46C1-A4F0-3FBFF68BFE65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2" name="Freeform: Shape 4421">
                <a:extLst>
                  <a:ext uri="{FF2B5EF4-FFF2-40B4-BE49-F238E27FC236}">
                    <a16:creationId xmlns:a16="http://schemas.microsoft.com/office/drawing/2014/main" id="{DEAF0A16-5B91-46BA-B018-B78826277673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3" name="Freeform: Shape 4422">
                <a:extLst>
                  <a:ext uri="{FF2B5EF4-FFF2-40B4-BE49-F238E27FC236}">
                    <a16:creationId xmlns:a16="http://schemas.microsoft.com/office/drawing/2014/main" id="{207562F5-9D2C-4921-B3AD-722D359164D5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4" name="Freeform: Shape 4423">
                <a:extLst>
                  <a:ext uri="{FF2B5EF4-FFF2-40B4-BE49-F238E27FC236}">
                    <a16:creationId xmlns:a16="http://schemas.microsoft.com/office/drawing/2014/main" id="{4C3E2063-97D7-4963-8127-F6ED805D350B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5" name="Freeform: Shape 4424">
                <a:extLst>
                  <a:ext uri="{FF2B5EF4-FFF2-40B4-BE49-F238E27FC236}">
                    <a16:creationId xmlns:a16="http://schemas.microsoft.com/office/drawing/2014/main" id="{EF279413-C372-4190-A557-15E2A11CBCC0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6" name="Freeform: Shape 4425">
                <a:extLst>
                  <a:ext uri="{FF2B5EF4-FFF2-40B4-BE49-F238E27FC236}">
                    <a16:creationId xmlns:a16="http://schemas.microsoft.com/office/drawing/2014/main" id="{3B2AC49C-35EF-4DEF-989C-976809F429AD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7" name="Freeform: Shape 4426">
                <a:extLst>
                  <a:ext uri="{FF2B5EF4-FFF2-40B4-BE49-F238E27FC236}">
                    <a16:creationId xmlns:a16="http://schemas.microsoft.com/office/drawing/2014/main" id="{C4218B52-3D45-40C5-9176-257CEEE4AC4E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8" name="Freeform: Shape 4427">
                <a:extLst>
                  <a:ext uri="{FF2B5EF4-FFF2-40B4-BE49-F238E27FC236}">
                    <a16:creationId xmlns:a16="http://schemas.microsoft.com/office/drawing/2014/main" id="{8FDBEB77-4CCD-402A-9E2D-45244F86C029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29" name="Freeform: Shape 4428">
                <a:extLst>
                  <a:ext uri="{FF2B5EF4-FFF2-40B4-BE49-F238E27FC236}">
                    <a16:creationId xmlns:a16="http://schemas.microsoft.com/office/drawing/2014/main" id="{00ED4100-D10F-4312-9D9B-231282F2E90D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430" name="Freeform: Shape 4429">
                <a:extLst>
                  <a:ext uri="{FF2B5EF4-FFF2-40B4-BE49-F238E27FC236}">
                    <a16:creationId xmlns:a16="http://schemas.microsoft.com/office/drawing/2014/main" id="{60F50C29-7D25-4999-9138-3FAC6D02F9CD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31" name="Freeform: Shape 4430">
                <a:extLst>
                  <a:ext uri="{FF2B5EF4-FFF2-40B4-BE49-F238E27FC236}">
                    <a16:creationId xmlns:a16="http://schemas.microsoft.com/office/drawing/2014/main" id="{EFE4E543-6A83-429F-9982-D900FB274416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32" name="Freeform: Shape 4431">
                <a:extLst>
                  <a:ext uri="{FF2B5EF4-FFF2-40B4-BE49-F238E27FC236}">
                    <a16:creationId xmlns:a16="http://schemas.microsoft.com/office/drawing/2014/main" id="{7698F99C-50FE-4B98-8D37-90E8C4186800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sp>
          <p:nvSpPr>
            <p:cNvPr id="9" name="Graphic 4777">
              <a:extLst>
                <a:ext uri="{FF2B5EF4-FFF2-40B4-BE49-F238E27FC236}">
                  <a16:creationId xmlns:a16="http://schemas.microsoft.com/office/drawing/2014/main" id="{E846D086-868B-47BC-B5FE-9866E4E29C01}"/>
                </a:ext>
              </a:extLst>
            </p:cNvPr>
            <p:cNvSpPr/>
            <p:nvPr/>
          </p:nvSpPr>
          <p:spPr>
            <a:xfrm>
              <a:off x="5420302" y="53657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10" name="Graphic 4777">
              <a:extLst>
                <a:ext uri="{FF2B5EF4-FFF2-40B4-BE49-F238E27FC236}">
                  <a16:creationId xmlns:a16="http://schemas.microsoft.com/office/drawing/2014/main" id="{199DEA13-5F1D-4F59-8474-5BD16D8531FB}"/>
                </a:ext>
              </a:extLst>
            </p:cNvPr>
            <p:cNvSpPr/>
            <p:nvPr/>
          </p:nvSpPr>
          <p:spPr>
            <a:xfrm rot="1716013">
              <a:off x="7930563" y="385325"/>
              <a:ext cx="419610" cy="477124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11" name="Graphic 65">
              <a:extLst>
                <a:ext uri="{FF2B5EF4-FFF2-40B4-BE49-F238E27FC236}">
                  <a16:creationId xmlns:a16="http://schemas.microsoft.com/office/drawing/2014/main" id="{395536F7-7E9D-4CEA-A332-9971F0288261}"/>
                </a:ext>
              </a:extLst>
            </p:cNvPr>
            <p:cNvSpPr/>
            <p:nvPr/>
          </p:nvSpPr>
          <p:spPr>
            <a:xfrm rot="15373907" flipH="1" flipV="1">
              <a:off x="747956" y="-1236036"/>
              <a:ext cx="1597920" cy="3513472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E979617-6C94-4664-AED2-B1F8CBF79046}"/>
                </a:ext>
              </a:extLst>
            </p:cNvPr>
            <p:cNvSpPr/>
            <p:nvPr/>
          </p:nvSpPr>
          <p:spPr>
            <a:xfrm flipH="1">
              <a:off x="2859504" y="812912"/>
              <a:ext cx="124544" cy="124543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26A606-ABCB-442E-8C72-22260C4A0908}"/>
                </a:ext>
              </a:extLst>
            </p:cNvPr>
            <p:cNvSpPr/>
            <p:nvPr/>
          </p:nvSpPr>
          <p:spPr>
            <a:xfrm flipH="1">
              <a:off x="3202856" y="3009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3193783-4743-4F20-A753-231CBB220FE4}"/>
                </a:ext>
              </a:extLst>
            </p:cNvPr>
            <p:cNvSpPr/>
            <p:nvPr/>
          </p:nvSpPr>
          <p:spPr>
            <a:xfrm flipH="1">
              <a:off x="2288455" y="1093509"/>
              <a:ext cx="124544" cy="124543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484AC0-F107-4F68-8A0A-82929DE817C4}"/>
                </a:ext>
              </a:extLst>
            </p:cNvPr>
            <p:cNvSpPr/>
            <p:nvPr/>
          </p:nvSpPr>
          <p:spPr>
            <a:xfrm flipH="1">
              <a:off x="1726481" y="11486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76B8DFA-F3A9-4DE7-ABF8-B443FB75AA1C}"/>
                </a:ext>
              </a:extLst>
            </p:cNvPr>
            <p:cNvSpPr/>
            <p:nvPr/>
          </p:nvSpPr>
          <p:spPr>
            <a:xfrm flipH="1">
              <a:off x="1174031" y="105338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E3B4787-EC9C-4F14-AC6D-06F0AAE9CDD1}"/>
                </a:ext>
              </a:extLst>
            </p:cNvPr>
            <p:cNvSpPr/>
            <p:nvPr/>
          </p:nvSpPr>
          <p:spPr>
            <a:xfrm flipH="1">
              <a:off x="621581" y="834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DF9DEA4-B703-4A7A-9B0B-2EEFFBF30618}"/>
                </a:ext>
              </a:extLst>
            </p:cNvPr>
            <p:cNvSpPr/>
            <p:nvPr/>
          </p:nvSpPr>
          <p:spPr>
            <a:xfrm flipH="1">
              <a:off x="183431" y="5009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C99030F-6446-43F7-95EB-D4D504976761}"/>
                </a:ext>
              </a:extLst>
            </p:cNvPr>
            <p:cNvGrpSpPr/>
            <p:nvPr/>
          </p:nvGrpSpPr>
          <p:grpSpPr>
            <a:xfrm rot="13520824" flipH="1">
              <a:off x="2378658" y="-756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354" name="Freeform: Shape 4353">
                <a:extLst>
                  <a:ext uri="{FF2B5EF4-FFF2-40B4-BE49-F238E27FC236}">
                    <a16:creationId xmlns:a16="http://schemas.microsoft.com/office/drawing/2014/main" id="{0E339943-E80A-48D5-9AA0-49855D76B53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5" name="Freeform: Shape 4354">
                <a:extLst>
                  <a:ext uri="{FF2B5EF4-FFF2-40B4-BE49-F238E27FC236}">
                    <a16:creationId xmlns:a16="http://schemas.microsoft.com/office/drawing/2014/main" id="{4DB39307-202B-426F-A061-3E945538626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6" name="Freeform: Shape 4355">
                <a:extLst>
                  <a:ext uri="{FF2B5EF4-FFF2-40B4-BE49-F238E27FC236}">
                    <a16:creationId xmlns:a16="http://schemas.microsoft.com/office/drawing/2014/main" id="{D9A4B7A5-753A-4B5D-8D7D-34207500D4B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7" name="Freeform: Shape 4356">
                <a:extLst>
                  <a:ext uri="{FF2B5EF4-FFF2-40B4-BE49-F238E27FC236}">
                    <a16:creationId xmlns:a16="http://schemas.microsoft.com/office/drawing/2014/main" id="{A672EA9D-E7DD-42AE-BC85-D24B3039EB0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8" name="Freeform: Shape 4357">
                <a:extLst>
                  <a:ext uri="{FF2B5EF4-FFF2-40B4-BE49-F238E27FC236}">
                    <a16:creationId xmlns:a16="http://schemas.microsoft.com/office/drawing/2014/main" id="{05E7E940-5AF0-4F88-AD9E-905B3191155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9" name="Freeform: Shape 4358">
                <a:extLst>
                  <a:ext uri="{FF2B5EF4-FFF2-40B4-BE49-F238E27FC236}">
                    <a16:creationId xmlns:a16="http://schemas.microsoft.com/office/drawing/2014/main" id="{7E82673E-AF9A-4ABE-B121-F144B965AF6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0" name="Freeform: Shape 4359">
                <a:extLst>
                  <a:ext uri="{FF2B5EF4-FFF2-40B4-BE49-F238E27FC236}">
                    <a16:creationId xmlns:a16="http://schemas.microsoft.com/office/drawing/2014/main" id="{E9D2CA30-86EA-435C-AD2F-6300DD12702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1" name="Freeform: Shape 4360">
                <a:extLst>
                  <a:ext uri="{FF2B5EF4-FFF2-40B4-BE49-F238E27FC236}">
                    <a16:creationId xmlns:a16="http://schemas.microsoft.com/office/drawing/2014/main" id="{1B3D54F2-B18B-4A09-AC0D-5620AC5C1C5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2" name="Freeform: Shape 4361">
                <a:extLst>
                  <a:ext uri="{FF2B5EF4-FFF2-40B4-BE49-F238E27FC236}">
                    <a16:creationId xmlns:a16="http://schemas.microsoft.com/office/drawing/2014/main" id="{8E69A3E8-2489-4076-B6E3-DB8D92D8289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3" name="Freeform: Shape 4362">
                <a:extLst>
                  <a:ext uri="{FF2B5EF4-FFF2-40B4-BE49-F238E27FC236}">
                    <a16:creationId xmlns:a16="http://schemas.microsoft.com/office/drawing/2014/main" id="{9FF5CA95-09BC-4786-9F92-3E804F896C5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4" name="Freeform: Shape 4363">
                <a:extLst>
                  <a:ext uri="{FF2B5EF4-FFF2-40B4-BE49-F238E27FC236}">
                    <a16:creationId xmlns:a16="http://schemas.microsoft.com/office/drawing/2014/main" id="{DAE483B6-8068-474B-92F0-3AF32A5DB9D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5" name="Freeform: Shape 4364">
                <a:extLst>
                  <a:ext uri="{FF2B5EF4-FFF2-40B4-BE49-F238E27FC236}">
                    <a16:creationId xmlns:a16="http://schemas.microsoft.com/office/drawing/2014/main" id="{DB116E0E-DE2A-4178-A7E8-7986191A7E8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6" name="Freeform: Shape 4365">
                <a:extLst>
                  <a:ext uri="{FF2B5EF4-FFF2-40B4-BE49-F238E27FC236}">
                    <a16:creationId xmlns:a16="http://schemas.microsoft.com/office/drawing/2014/main" id="{E56C121F-62A8-4717-BAF1-38CD6F29CEB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7" name="Freeform: Shape 4366">
                <a:extLst>
                  <a:ext uri="{FF2B5EF4-FFF2-40B4-BE49-F238E27FC236}">
                    <a16:creationId xmlns:a16="http://schemas.microsoft.com/office/drawing/2014/main" id="{9465BA10-3B95-44C7-95E3-BF63A080D43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8" name="Freeform: Shape 4367">
                <a:extLst>
                  <a:ext uri="{FF2B5EF4-FFF2-40B4-BE49-F238E27FC236}">
                    <a16:creationId xmlns:a16="http://schemas.microsoft.com/office/drawing/2014/main" id="{D8B7231F-391E-4701-A705-FEA13B11B64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9" name="Freeform: Shape 4368">
                <a:extLst>
                  <a:ext uri="{FF2B5EF4-FFF2-40B4-BE49-F238E27FC236}">
                    <a16:creationId xmlns:a16="http://schemas.microsoft.com/office/drawing/2014/main" id="{BA69A1FC-2AC7-4481-B8D2-7DB5C1A2803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0" name="Freeform: Shape 4369">
                <a:extLst>
                  <a:ext uri="{FF2B5EF4-FFF2-40B4-BE49-F238E27FC236}">
                    <a16:creationId xmlns:a16="http://schemas.microsoft.com/office/drawing/2014/main" id="{273D3621-CF7E-4A85-AA87-3BAB96D5D3F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1" name="Freeform: Shape 4370">
                <a:extLst>
                  <a:ext uri="{FF2B5EF4-FFF2-40B4-BE49-F238E27FC236}">
                    <a16:creationId xmlns:a16="http://schemas.microsoft.com/office/drawing/2014/main" id="{E550C5D7-C7F2-4955-A1F0-37D70AC56BE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2" name="Freeform: Shape 4371">
                <a:extLst>
                  <a:ext uri="{FF2B5EF4-FFF2-40B4-BE49-F238E27FC236}">
                    <a16:creationId xmlns:a16="http://schemas.microsoft.com/office/drawing/2014/main" id="{76E79E97-EF6A-466D-9C8E-8DC55527700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3" name="Freeform: Shape 4372">
                <a:extLst>
                  <a:ext uri="{FF2B5EF4-FFF2-40B4-BE49-F238E27FC236}">
                    <a16:creationId xmlns:a16="http://schemas.microsoft.com/office/drawing/2014/main" id="{012B1F66-2DC4-462E-A958-6C890EB91C8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4" name="Freeform: Shape 4373">
                <a:extLst>
                  <a:ext uri="{FF2B5EF4-FFF2-40B4-BE49-F238E27FC236}">
                    <a16:creationId xmlns:a16="http://schemas.microsoft.com/office/drawing/2014/main" id="{651ABBF9-16E5-47A4-A0A3-1845774D3FD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5" name="Freeform: Shape 4374">
                <a:extLst>
                  <a:ext uri="{FF2B5EF4-FFF2-40B4-BE49-F238E27FC236}">
                    <a16:creationId xmlns:a16="http://schemas.microsoft.com/office/drawing/2014/main" id="{9AD37E69-B996-49A7-8FE8-5CFDA1C63B7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6" name="Freeform: Shape 4375">
                <a:extLst>
                  <a:ext uri="{FF2B5EF4-FFF2-40B4-BE49-F238E27FC236}">
                    <a16:creationId xmlns:a16="http://schemas.microsoft.com/office/drawing/2014/main" id="{A4C627A6-956B-45FC-B7F9-3B5AF14662D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7" name="Freeform: Shape 4376">
                <a:extLst>
                  <a:ext uri="{FF2B5EF4-FFF2-40B4-BE49-F238E27FC236}">
                    <a16:creationId xmlns:a16="http://schemas.microsoft.com/office/drawing/2014/main" id="{15F3C4C7-00D6-4557-BBA1-ED87A0A0065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8" name="Freeform: Shape 4377">
                <a:extLst>
                  <a:ext uri="{FF2B5EF4-FFF2-40B4-BE49-F238E27FC236}">
                    <a16:creationId xmlns:a16="http://schemas.microsoft.com/office/drawing/2014/main" id="{1B450397-AE84-4960-99B2-85B6C0CD2E8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9" name="Freeform: Shape 4378">
                <a:extLst>
                  <a:ext uri="{FF2B5EF4-FFF2-40B4-BE49-F238E27FC236}">
                    <a16:creationId xmlns:a16="http://schemas.microsoft.com/office/drawing/2014/main" id="{6FFC6275-7757-4C6B-81D1-466E46B65CE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0" name="Freeform: Shape 4379">
                <a:extLst>
                  <a:ext uri="{FF2B5EF4-FFF2-40B4-BE49-F238E27FC236}">
                    <a16:creationId xmlns:a16="http://schemas.microsoft.com/office/drawing/2014/main" id="{4FF1D56F-F49F-4B0B-80A9-C4A57FFE3C2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1" name="Freeform: Shape 4380">
                <a:extLst>
                  <a:ext uri="{FF2B5EF4-FFF2-40B4-BE49-F238E27FC236}">
                    <a16:creationId xmlns:a16="http://schemas.microsoft.com/office/drawing/2014/main" id="{ED0F0691-12B4-41A8-B250-06B26F9232D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2" name="Freeform: Shape 4381">
                <a:extLst>
                  <a:ext uri="{FF2B5EF4-FFF2-40B4-BE49-F238E27FC236}">
                    <a16:creationId xmlns:a16="http://schemas.microsoft.com/office/drawing/2014/main" id="{94ECF843-3362-44AD-AEC6-489015D714A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3" name="Freeform: Shape 4382">
                <a:extLst>
                  <a:ext uri="{FF2B5EF4-FFF2-40B4-BE49-F238E27FC236}">
                    <a16:creationId xmlns:a16="http://schemas.microsoft.com/office/drawing/2014/main" id="{35E91D5B-63EE-4885-90AC-B9EDE553D53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4" name="Freeform: Shape 4383">
                <a:extLst>
                  <a:ext uri="{FF2B5EF4-FFF2-40B4-BE49-F238E27FC236}">
                    <a16:creationId xmlns:a16="http://schemas.microsoft.com/office/drawing/2014/main" id="{02A61271-E556-4CC3-98DD-D44F580687B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5" name="Freeform: Shape 4384">
                <a:extLst>
                  <a:ext uri="{FF2B5EF4-FFF2-40B4-BE49-F238E27FC236}">
                    <a16:creationId xmlns:a16="http://schemas.microsoft.com/office/drawing/2014/main" id="{FF86A7DC-4FC5-45E2-96F4-F355A22D5D8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6" name="Freeform: Shape 4385">
                <a:extLst>
                  <a:ext uri="{FF2B5EF4-FFF2-40B4-BE49-F238E27FC236}">
                    <a16:creationId xmlns:a16="http://schemas.microsoft.com/office/drawing/2014/main" id="{9D112F4B-FAE9-4126-87C9-0E6CBB30C12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7" name="Freeform: Shape 4386">
                <a:extLst>
                  <a:ext uri="{FF2B5EF4-FFF2-40B4-BE49-F238E27FC236}">
                    <a16:creationId xmlns:a16="http://schemas.microsoft.com/office/drawing/2014/main" id="{4D81E4BC-A0A7-4F01-BDA4-367BE9A378E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8" name="Freeform: Shape 4387">
                <a:extLst>
                  <a:ext uri="{FF2B5EF4-FFF2-40B4-BE49-F238E27FC236}">
                    <a16:creationId xmlns:a16="http://schemas.microsoft.com/office/drawing/2014/main" id="{FCE8B0FF-DD83-49A4-BA64-D24E26EC67B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9" name="Freeform: Shape 4388">
                <a:extLst>
                  <a:ext uri="{FF2B5EF4-FFF2-40B4-BE49-F238E27FC236}">
                    <a16:creationId xmlns:a16="http://schemas.microsoft.com/office/drawing/2014/main" id="{23C4228F-90BD-4EFE-A351-CA083FFF48C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0" name="Freeform: Shape 4389">
                <a:extLst>
                  <a:ext uri="{FF2B5EF4-FFF2-40B4-BE49-F238E27FC236}">
                    <a16:creationId xmlns:a16="http://schemas.microsoft.com/office/drawing/2014/main" id="{DB8F1A4C-F6EB-4243-BEBD-FC7FCE2E5E9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1" name="Freeform: Shape 4390">
                <a:extLst>
                  <a:ext uri="{FF2B5EF4-FFF2-40B4-BE49-F238E27FC236}">
                    <a16:creationId xmlns:a16="http://schemas.microsoft.com/office/drawing/2014/main" id="{8D7431A9-62EE-4E32-986A-1B5242FC6D4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2" name="Freeform: Shape 4391">
                <a:extLst>
                  <a:ext uri="{FF2B5EF4-FFF2-40B4-BE49-F238E27FC236}">
                    <a16:creationId xmlns:a16="http://schemas.microsoft.com/office/drawing/2014/main" id="{BFC1EDB8-2E91-42D0-9FAB-9B5E321B7E5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3" name="Freeform: Shape 4392">
                <a:extLst>
                  <a:ext uri="{FF2B5EF4-FFF2-40B4-BE49-F238E27FC236}">
                    <a16:creationId xmlns:a16="http://schemas.microsoft.com/office/drawing/2014/main" id="{FE76DE18-67BF-4796-84CA-ED8B0040E3D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4" name="Freeform: Shape 4393">
                <a:extLst>
                  <a:ext uri="{FF2B5EF4-FFF2-40B4-BE49-F238E27FC236}">
                    <a16:creationId xmlns:a16="http://schemas.microsoft.com/office/drawing/2014/main" id="{73839657-CA7F-4017-8447-F86C03F920F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5" name="Freeform: Shape 4394">
                <a:extLst>
                  <a:ext uri="{FF2B5EF4-FFF2-40B4-BE49-F238E27FC236}">
                    <a16:creationId xmlns:a16="http://schemas.microsoft.com/office/drawing/2014/main" id="{42F0A7F4-B232-408C-90E3-5021563C370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6" name="Freeform: Shape 4395">
                <a:extLst>
                  <a:ext uri="{FF2B5EF4-FFF2-40B4-BE49-F238E27FC236}">
                    <a16:creationId xmlns:a16="http://schemas.microsoft.com/office/drawing/2014/main" id="{C615BD93-2519-40D6-BC73-BE75825CC38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7" name="Freeform: Shape 4396">
                <a:extLst>
                  <a:ext uri="{FF2B5EF4-FFF2-40B4-BE49-F238E27FC236}">
                    <a16:creationId xmlns:a16="http://schemas.microsoft.com/office/drawing/2014/main" id="{E527FCCD-37D0-4A99-970C-2150FBC3C25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8" name="Freeform: Shape 4397">
                <a:extLst>
                  <a:ext uri="{FF2B5EF4-FFF2-40B4-BE49-F238E27FC236}">
                    <a16:creationId xmlns:a16="http://schemas.microsoft.com/office/drawing/2014/main" id="{36721FBD-7160-4DFE-80FB-873EFB4BB86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9" name="Freeform: Shape 4398">
                <a:extLst>
                  <a:ext uri="{FF2B5EF4-FFF2-40B4-BE49-F238E27FC236}">
                    <a16:creationId xmlns:a16="http://schemas.microsoft.com/office/drawing/2014/main" id="{EE717BEE-C9F1-49FC-85AE-9F364E290B1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0" name="Freeform: Shape 4399">
                <a:extLst>
                  <a:ext uri="{FF2B5EF4-FFF2-40B4-BE49-F238E27FC236}">
                    <a16:creationId xmlns:a16="http://schemas.microsoft.com/office/drawing/2014/main" id="{58412A66-6CFC-4478-A05C-61F408DA315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1" name="Freeform: Shape 4400">
                <a:extLst>
                  <a:ext uri="{FF2B5EF4-FFF2-40B4-BE49-F238E27FC236}">
                    <a16:creationId xmlns:a16="http://schemas.microsoft.com/office/drawing/2014/main" id="{5D1A2DBD-A58A-4DD3-A768-F132E2A499E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2" name="Freeform: Shape 4401">
                <a:extLst>
                  <a:ext uri="{FF2B5EF4-FFF2-40B4-BE49-F238E27FC236}">
                    <a16:creationId xmlns:a16="http://schemas.microsoft.com/office/drawing/2014/main" id="{B6210FCC-A641-4388-AF73-FC0B1A2D33D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3" name="Freeform: Shape 4402">
                <a:extLst>
                  <a:ext uri="{FF2B5EF4-FFF2-40B4-BE49-F238E27FC236}">
                    <a16:creationId xmlns:a16="http://schemas.microsoft.com/office/drawing/2014/main" id="{54533CDB-F41E-493F-82EC-99216D230DE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4" name="Freeform: Shape 4403">
                <a:extLst>
                  <a:ext uri="{FF2B5EF4-FFF2-40B4-BE49-F238E27FC236}">
                    <a16:creationId xmlns:a16="http://schemas.microsoft.com/office/drawing/2014/main" id="{63D04EF7-F962-4B7B-BAEC-0F633812768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5" name="Freeform: Shape 4404">
                <a:extLst>
                  <a:ext uri="{FF2B5EF4-FFF2-40B4-BE49-F238E27FC236}">
                    <a16:creationId xmlns:a16="http://schemas.microsoft.com/office/drawing/2014/main" id="{DACA096A-ED24-4D2F-8DCF-04347B755B4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6" name="Freeform: Shape 4405">
                <a:extLst>
                  <a:ext uri="{FF2B5EF4-FFF2-40B4-BE49-F238E27FC236}">
                    <a16:creationId xmlns:a16="http://schemas.microsoft.com/office/drawing/2014/main" id="{B0B85392-89B5-4099-BCA3-5C884F12D61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7" name="Freeform: Shape 4406">
                <a:extLst>
                  <a:ext uri="{FF2B5EF4-FFF2-40B4-BE49-F238E27FC236}">
                    <a16:creationId xmlns:a16="http://schemas.microsoft.com/office/drawing/2014/main" id="{0071D7F1-7F48-40E3-9288-01103D0662C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8" name="Freeform: Shape 4407">
                <a:extLst>
                  <a:ext uri="{FF2B5EF4-FFF2-40B4-BE49-F238E27FC236}">
                    <a16:creationId xmlns:a16="http://schemas.microsoft.com/office/drawing/2014/main" id="{3AC58E36-E133-4B79-8CFE-F568BF03584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9" name="Freeform: Shape 4408">
                <a:extLst>
                  <a:ext uri="{FF2B5EF4-FFF2-40B4-BE49-F238E27FC236}">
                    <a16:creationId xmlns:a16="http://schemas.microsoft.com/office/drawing/2014/main" id="{0C0372D5-3E2F-4C8A-B9A8-6C31994955B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0" name="Freeform: Shape 4409">
                <a:extLst>
                  <a:ext uri="{FF2B5EF4-FFF2-40B4-BE49-F238E27FC236}">
                    <a16:creationId xmlns:a16="http://schemas.microsoft.com/office/drawing/2014/main" id="{1D5E3A3D-4915-4DB0-8856-735B0D53CF9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1" name="Freeform: Shape 4410">
                <a:extLst>
                  <a:ext uri="{FF2B5EF4-FFF2-40B4-BE49-F238E27FC236}">
                    <a16:creationId xmlns:a16="http://schemas.microsoft.com/office/drawing/2014/main" id="{5C98469C-47E6-4529-92BF-0E94F35D4CB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2" name="Freeform: Shape 4411">
                <a:extLst>
                  <a:ext uri="{FF2B5EF4-FFF2-40B4-BE49-F238E27FC236}">
                    <a16:creationId xmlns:a16="http://schemas.microsoft.com/office/drawing/2014/main" id="{1DBFB436-8FF0-408A-AE24-BD49F289201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3" name="Freeform: Shape 4412">
                <a:extLst>
                  <a:ext uri="{FF2B5EF4-FFF2-40B4-BE49-F238E27FC236}">
                    <a16:creationId xmlns:a16="http://schemas.microsoft.com/office/drawing/2014/main" id="{3152BD57-FA3A-4AD7-BE70-2B828FE9471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4" name="Freeform: Shape 4413">
                <a:extLst>
                  <a:ext uri="{FF2B5EF4-FFF2-40B4-BE49-F238E27FC236}">
                    <a16:creationId xmlns:a16="http://schemas.microsoft.com/office/drawing/2014/main" id="{36C670CB-C843-4F7A-9509-62B26208F0F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5" name="Freeform: Shape 4414">
                <a:extLst>
                  <a:ext uri="{FF2B5EF4-FFF2-40B4-BE49-F238E27FC236}">
                    <a16:creationId xmlns:a16="http://schemas.microsoft.com/office/drawing/2014/main" id="{832C60F1-C0CA-488A-AE92-9141CC36F99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6" name="Freeform: Shape 4415">
                <a:extLst>
                  <a:ext uri="{FF2B5EF4-FFF2-40B4-BE49-F238E27FC236}">
                    <a16:creationId xmlns:a16="http://schemas.microsoft.com/office/drawing/2014/main" id="{300A8542-C6E7-4734-8FCE-493F85C22A7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7" name="Freeform: Shape 4416">
                <a:extLst>
                  <a:ext uri="{FF2B5EF4-FFF2-40B4-BE49-F238E27FC236}">
                    <a16:creationId xmlns:a16="http://schemas.microsoft.com/office/drawing/2014/main" id="{9E325F3E-4F62-4BAF-BC6D-F722D177B8A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99C8728-079A-4FEC-AEA0-23612403BAF9}"/>
                </a:ext>
              </a:extLst>
            </p:cNvPr>
            <p:cNvGrpSpPr/>
            <p:nvPr/>
          </p:nvGrpSpPr>
          <p:grpSpPr>
            <a:xfrm rot="2442252" flipH="1">
              <a:off x="1481995" y="-7078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290" name="Freeform: Shape 4289">
                <a:extLst>
                  <a:ext uri="{FF2B5EF4-FFF2-40B4-BE49-F238E27FC236}">
                    <a16:creationId xmlns:a16="http://schemas.microsoft.com/office/drawing/2014/main" id="{B564C052-B43C-4E5B-8818-C6301F998BA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1" name="Freeform: Shape 4290">
                <a:extLst>
                  <a:ext uri="{FF2B5EF4-FFF2-40B4-BE49-F238E27FC236}">
                    <a16:creationId xmlns:a16="http://schemas.microsoft.com/office/drawing/2014/main" id="{117B924C-44A6-4379-9909-7C9125C6BB5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2" name="Freeform: Shape 4291">
                <a:extLst>
                  <a:ext uri="{FF2B5EF4-FFF2-40B4-BE49-F238E27FC236}">
                    <a16:creationId xmlns:a16="http://schemas.microsoft.com/office/drawing/2014/main" id="{947522B1-715C-4AD8-A1DA-DAAD2D0D33D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3" name="Freeform: Shape 4292">
                <a:extLst>
                  <a:ext uri="{FF2B5EF4-FFF2-40B4-BE49-F238E27FC236}">
                    <a16:creationId xmlns:a16="http://schemas.microsoft.com/office/drawing/2014/main" id="{DCDFD695-7548-4F72-A54A-E18CB579CF7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4" name="Freeform: Shape 4293">
                <a:extLst>
                  <a:ext uri="{FF2B5EF4-FFF2-40B4-BE49-F238E27FC236}">
                    <a16:creationId xmlns:a16="http://schemas.microsoft.com/office/drawing/2014/main" id="{560AB2BD-5593-49AA-99C9-C4729F07A77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5" name="Freeform: Shape 4294">
                <a:extLst>
                  <a:ext uri="{FF2B5EF4-FFF2-40B4-BE49-F238E27FC236}">
                    <a16:creationId xmlns:a16="http://schemas.microsoft.com/office/drawing/2014/main" id="{E14E4043-169A-4B13-85C4-9B7FD04E8BC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6" name="Freeform: Shape 4295">
                <a:extLst>
                  <a:ext uri="{FF2B5EF4-FFF2-40B4-BE49-F238E27FC236}">
                    <a16:creationId xmlns:a16="http://schemas.microsoft.com/office/drawing/2014/main" id="{651ED3FC-ACBC-407C-99B5-1DC15AED1D9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7" name="Freeform: Shape 4296">
                <a:extLst>
                  <a:ext uri="{FF2B5EF4-FFF2-40B4-BE49-F238E27FC236}">
                    <a16:creationId xmlns:a16="http://schemas.microsoft.com/office/drawing/2014/main" id="{9D179A1C-FBF5-4F44-BB75-C7156DCC944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8" name="Freeform: Shape 4297">
                <a:extLst>
                  <a:ext uri="{FF2B5EF4-FFF2-40B4-BE49-F238E27FC236}">
                    <a16:creationId xmlns:a16="http://schemas.microsoft.com/office/drawing/2014/main" id="{5D6D9AA2-9B39-4FE7-9B17-A257D0F09CB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9" name="Freeform: Shape 4298">
                <a:extLst>
                  <a:ext uri="{FF2B5EF4-FFF2-40B4-BE49-F238E27FC236}">
                    <a16:creationId xmlns:a16="http://schemas.microsoft.com/office/drawing/2014/main" id="{9D1B1C9B-5FEA-4DB1-B16F-A07890813C6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0" name="Freeform: Shape 4299">
                <a:extLst>
                  <a:ext uri="{FF2B5EF4-FFF2-40B4-BE49-F238E27FC236}">
                    <a16:creationId xmlns:a16="http://schemas.microsoft.com/office/drawing/2014/main" id="{F68A3904-DEF1-4DD6-9049-56E8A68FD9D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1" name="Freeform: Shape 4300">
                <a:extLst>
                  <a:ext uri="{FF2B5EF4-FFF2-40B4-BE49-F238E27FC236}">
                    <a16:creationId xmlns:a16="http://schemas.microsoft.com/office/drawing/2014/main" id="{68A47AD8-737B-45B0-A714-F497C5CCED1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2" name="Freeform: Shape 4301">
                <a:extLst>
                  <a:ext uri="{FF2B5EF4-FFF2-40B4-BE49-F238E27FC236}">
                    <a16:creationId xmlns:a16="http://schemas.microsoft.com/office/drawing/2014/main" id="{87D269AE-D364-427B-ADC9-82514720924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3" name="Freeform: Shape 4302">
                <a:extLst>
                  <a:ext uri="{FF2B5EF4-FFF2-40B4-BE49-F238E27FC236}">
                    <a16:creationId xmlns:a16="http://schemas.microsoft.com/office/drawing/2014/main" id="{E23F1D22-415D-4F31-9F06-1E01CF9F464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4" name="Freeform: Shape 4303">
                <a:extLst>
                  <a:ext uri="{FF2B5EF4-FFF2-40B4-BE49-F238E27FC236}">
                    <a16:creationId xmlns:a16="http://schemas.microsoft.com/office/drawing/2014/main" id="{8DBDCA24-D2A2-452A-AD2C-14AD77A6023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5" name="Freeform: Shape 4304">
                <a:extLst>
                  <a:ext uri="{FF2B5EF4-FFF2-40B4-BE49-F238E27FC236}">
                    <a16:creationId xmlns:a16="http://schemas.microsoft.com/office/drawing/2014/main" id="{76A513A0-3002-4981-B112-EE91A7D73712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6" name="Freeform: Shape 4305">
                <a:extLst>
                  <a:ext uri="{FF2B5EF4-FFF2-40B4-BE49-F238E27FC236}">
                    <a16:creationId xmlns:a16="http://schemas.microsoft.com/office/drawing/2014/main" id="{18FE20F0-9E89-43FD-A03E-206D8B26735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7" name="Freeform: Shape 4306">
                <a:extLst>
                  <a:ext uri="{FF2B5EF4-FFF2-40B4-BE49-F238E27FC236}">
                    <a16:creationId xmlns:a16="http://schemas.microsoft.com/office/drawing/2014/main" id="{6DC6FAE7-2A14-4519-8ACE-A801F64BF24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8" name="Freeform: Shape 4307">
                <a:extLst>
                  <a:ext uri="{FF2B5EF4-FFF2-40B4-BE49-F238E27FC236}">
                    <a16:creationId xmlns:a16="http://schemas.microsoft.com/office/drawing/2014/main" id="{6239B2E1-D6BC-4657-AC58-163003C99A5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9" name="Freeform: Shape 4308">
                <a:extLst>
                  <a:ext uri="{FF2B5EF4-FFF2-40B4-BE49-F238E27FC236}">
                    <a16:creationId xmlns:a16="http://schemas.microsoft.com/office/drawing/2014/main" id="{D81981ED-1B19-498C-BEB4-D53B58A57F4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0" name="Freeform: Shape 4309">
                <a:extLst>
                  <a:ext uri="{FF2B5EF4-FFF2-40B4-BE49-F238E27FC236}">
                    <a16:creationId xmlns:a16="http://schemas.microsoft.com/office/drawing/2014/main" id="{C9708D34-105C-4E0B-B92E-2898A6F4AB0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1" name="Freeform: Shape 4310">
                <a:extLst>
                  <a:ext uri="{FF2B5EF4-FFF2-40B4-BE49-F238E27FC236}">
                    <a16:creationId xmlns:a16="http://schemas.microsoft.com/office/drawing/2014/main" id="{217F6BA3-820E-44B9-A2F6-F392C214B57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2" name="Freeform: Shape 4311">
                <a:extLst>
                  <a:ext uri="{FF2B5EF4-FFF2-40B4-BE49-F238E27FC236}">
                    <a16:creationId xmlns:a16="http://schemas.microsoft.com/office/drawing/2014/main" id="{D403B19C-3CAC-49D0-AF12-5BB815731E5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3" name="Freeform: Shape 4312">
                <a:extLst>
                  <a:ext uri="{FF2B5EF4-FFF2-40B4-BE49-F238E27FC236}">
                    <a16:creationId xmlns:a16="http://schemas.microsoft.com/office/drawing/2014/main" id="{4820EA03-24D9-449B-B287-BE6AC3C9D5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4" name="Freeform: Shape 4313">
                <a:extLst>
                  <a:ext uri="{FF2B5EF4-FFF2-40B4-BE49-F238E27FC236}">
                    <a16:creationId xmlns:a16="http://schemas.microsoft.com/office/drawing/2014/main" id="{B4C02F98-CB34-48E7-9337-8AFF78C81F8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5" name="Freeform: Shape 4314">
                <a:extLst>
                  <a:ext uri="{FF2B5EF4-FFF2-40B4-BE49-F238E27FC236}">
                    <a16:creationId xmlns:a16="http://schemas.microsoft.com/office/drawing/2014/main" id="{6EB4315A-7497-45D5-AE6B-BCC923AAFDF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6" name="Freeform: Shape 4315">
                <a:extLst>
                  <a:ext uri="{FF2B5EF4-FFF2-40B4-BE49-F238E27FC236}">
                    <a16:creationId xmlns:a16="http://schemas.microsoft.com/office/drawing/2014/main" id="{30390D10-D736-492B-9607-0FAB9E01EE4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7" name="Freeform: Shape 4316">
                <a:extLst>
                  <a:ext uri="{FF2B5EF4-FFF2-40B4-BE49-F238E27FC236}">
                    <a16:creationId xmlns:a16="http://schemas.microsoft.com/office/drawing/2014/main" id="{6C271B61-2D66-4F4D-A10A-8202B73CF26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8" name="Freeform: Shape 4317">
                <a:extLst>
                  <a:ext uri="{FF2B5EF4-FFF2-40B4-BE49-F238E27FC236}">
                    <a16:creationId xmlns:a16="http://schemas.microsoft.com/office/drawing/2014/main" id="{2B07F2F1-9E5A-4204-BCE5-2253FB8B119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9" name="Freeform: Shape 4318">
                <a:extLst>
                  <a:ext uri="{FF2B5EF4-FFF2-40B4-BE49-F238E27FC236}">
                    <a16:creationId xmlns:a16="http://schemas.microsoft.com/office/drawing/2014/main" id="{183DA50A-B68B-4FCA-9E89-C9F28E90367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0" name="Freeform: Shape 4319">
                <a:extLst>
                  <a:ext uri="{FF2B5EF4-FFF2-40B4-BE49-F238E27FC236}">
                    <a16:creationId xmlns:a16="http://schemas.microsoft.com/office/drawing/2014/main" id="{E75B22F8-D7E8-4DA2-AED4-FBDAF63DFC3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1" name="Freeform: Shape 4320">
                <a:extLst>
                  <a:ext uri="{FF2B5EF4-FFF2-40B4-BE49-F238E27FC236}">
                    <a16:creationId xmlns:a16="http://schemas.microsoft.com/office/drawing/2014/main" id="{659E8135-21C4-4B65-AF93-2707143599E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2" name="Freeform: Shape 4321">
                <a:extLst>
                  <a:ext uri="{FF2B5EF4-FFF2-40B4-BE49-F238E27FC236}">
                    <a16:creationId xmlns:a16="http://schemas.microsoft.com/office/drawing/2014/main" id="{F4942053-4B6E-477E-86BF-3389202E237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3" name="Freeform: Shape 4322">
                <a:extLst>
                  <a:ext uri="{FF2B5EF4-FFF2-40B4-BE49-F238E27FC236}">
                    <a16:creationId xmlns:a16="http://schemas.microsoft.com/office/drawing/2014/main" id="{964E8D9F-21A7-4386-93D8-D0DAFCE77AD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4" name="Freeform: Shape 4323">
                <a:extLst>
                  <a:ext uri="{FF2B5EF4-FFF2-40B4-BE49-F238E27FC236}">
                    <a16:creationId xmlns:a16="http://schemas.microsoft.com/office/drawing/2014/main" id="{751B0151-CA2B-4F52-90C7-5FFF2F904B6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5" name="Freeform: Shape 4324">
                <a:extLst>
                  <a:ext uri="{FF2B5EF4-FFF2-40B4-BE49-F238E27FC236}">
                    <a16:creationId xmlns:a16="http://schemas.microsoft.com/office/drawing/2014/main" id="{62470845-DB2F-4EED-A385-69DF8FB8BF2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6" name="Freeform: Shape 4325">
                <a:extLst>
                  <a:ext uri="{FF2B5EF4-FFF2-40B4-BE49-F238E27FC236}">
                    <a16:creationId xmlns:a16="http://schemas.microsoft.com/office/drawing/2014/main" id="{2453B295-E42C-4442-9D25-B2F12C54D9A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7" name="Freeform: Shape 4326">
                <a:extLst>
                  <a:ext uri="{FF2B5EF4-FFF2-40B4-BE49-F238E27FC236}">
                    <a16:creationId xmlns:a16="http://schemas.microsoft.com/office/drawing/2014/main" id="{AD7007FD-6F59-4996-B86B-B1DF3C1381B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8" name="Freeform: Shape 4327">
                <a:extLst>
                  <a:ext uri="{FF2B5EF4-FFF2-40B4-BE49-F238E27FC236}">
                    <a16:creationId xmlns:a16="http://schemas.microsoft.com/office/drawing/2014/main" id="{361B6B85-A229-4CF5-A681-71C35DC26B7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9" name="Freeform: Shape 4328">
                <a:extLst>
                  <a:ext uri="{FF2B5EF4-FFF2-40B4-BE49-F238E27FC236}">
                    <a16:creationId xmlns:a16="http://schemas.microsoft.com/office/drawing/2014/main" id="{F5EE8B07-E6C8-454F-8C5A-6389BF03AF0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0" name="Freeform: Shape 4329">
                <a:extLst>
                  <a:ext uri="{FF2B5EF4-FFF2-40B4-BE49-F238E27FC236}">
                    <a16:creationId xmlns:a16="http://schemas.microsoft.com/office/drawing/2014/main" id="{085078EA-3036-4184-B723-00CD376AB24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1" name="Freeform: Shape 4330">
                <a:extLst>
                  <a:ext uri="{FF2B5EF4-FFF2-40B4-BE49-F238E27FC236}">
                    <a16:creationId xmlns:a16="http://schemas.microsoft.com/office/drawing/2014/main" id="{F8EA8A59-1EDD-4D42-A449-049696B98E2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2" name="Freeform: Shape 4331">
                <a:extLst>
                  <a:ext uri="{FF2B5EF4-FFF2-40B4-BE49-F238E27FC236}">
                    <a16:creationId xmlns:a16="http://schemas.microsoft.com/office/drawing/2014/main" id="{110E03AC-6833-457D-BEBF-D43426FD4BE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3" name="Freeform: Shape 4332">
                <a:extLst>
                  <a:ext uri="{FF2B5EF4-FFF2-40B4-BE49-F238E27FC236}">
                    <a16:creationId xmlns:a16="http://schemas.microsoft.com/office/drawing/2014/main" id="{E1E13C1F-89CE-455E-BC71-C75F095C6C3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4" name="Freeform: Shape 4333">
                <a:extLst>
                  <a:ext uri="{FF2B5EF4-FFF2-40B4-BE49-F238E27FC236}">
                    <a16:creationId xmlns:a16="http://schemas.microsoft.com/office/drawing/2014/main" id="{6DCFA4C8-51A9-4C5B-8D60-992426E1B2F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5" name="Freeform: Shape 4334">
                <a:extLst>
                  <a:ext uri="{FF2B5EF4-FFF2-40B4-BE49-F238E27FC236}">
                    <a16:creationId xmlns:a16="http://schemas.microsoft.com/office/drawing/2014/main" id="{37E832D6-70B1-44DC-BA34-6077F6B303E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6" name="Freeform: Shape 4335">
                <a:extLst>
                  <a:ext uri="{FF2B5EF4-FFF2-40B4-BE49-F238E27FC236}">
                    <a16:creationId xmlns:a16="http://schemas.microsoft.com/office/drawing/2014/main" id="{D2E93E0D-B040-4099-8FE6-5F6B8A2C774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7" name="Freeform: Shape 4336">
                <a:extLst>
                  <a:ext uri="{FF2B5EF4-FFF2-40B4-BE49-F238E27FC236}">
                    <a16:creationId xmlns:a16="http://schemas.microsoft.com/office/drawing/2014/main" id="{762C0FA9-21B1-4784-9C21-8F06BA759E9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8" name="Freeform: Shape 4337">
                <a:extLst>
                  <a:ext uri="{FF2B5EF4-FFF2-40B4-BE49-F238E27FC236}">
                    <a16:creationId xmlns:a16="http://schemas.microsoft.com/office/drawing/2014/main" id="{FEF4AECB-912F-44BB-A968-EAD1D1F370C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9" name="Freeform: Shape 4338">
                <a:extLst>
                  <a:ext uri="{FF2B5EF4-FFF2-40B4-BE49-F238E27FC236}">
                    <a16:creationId xmlns:a16="http://schemas.microsoft.com/office/drawing/2014/main" id="{818826B1-8ECF-4E5F-9171-9FCB12067F5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0" name="Freeform: Shape 4339">
                <a:extLst>
                  <a:ext uri="{FF2B5EF4-FFF2-40B4-BE49-F238E27FC236}">
                    <a16:creationId xmlns:a16="http://schemas.microsoft.com/office/drawing/2014/main" id="{A4FA6173-169A-43A1-BA47-576EB18230A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1" name="Freeform: Shape 4340">
                <a:extLst>
                  <a:ext uri="{FF2B5EF4-FFF2-40B4-BE49-F238E27FC236}">
                    <a16:creationId xmlns:a16="http://schemas.microsoft.com/office/drawing/2014/main" id="{7E83CF3D-3553-4207-8381-A8A572EED34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2" name="Freeform: Shape 4341">
                <a:extLst>
                  <a:ext uri="{FF2B5EF4-FFF2-40B4-BE49-F238E27FC236}">
                    <a16:creationId xmlns:a16="http://schemas.microsoft.com/office/drawing/2014/main" id="{1F920F56-D06A-4117-954B-C776F71BEDB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3" name="Freeform: Shape 4342">
                <a:extLst>
                  <a:ext uri="{FF2B5EF4-FFF2-40B4-BE49-F238E27FC236}">
                    <a16:creationId xmlns:a16="http://schemas.microsoft.com/office/drawing/2014/main" id="{9EF3CBE8-AD08-4E86-BFCA-19A20796D3D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4" name="Freeform: Shape 4343">
                <a:extLst>
                  <a:ext uri="{FF2B5EF4-FFF2-40B4-BE49-F238E27FC236}">
                    <a16:creationId xmlns:a16="http://schemas.microsoft.com/office/drawing/2014/main" id="{94642858-476A-4690-B434-7DC0E4CF3E2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5" name="Freeform: Shape 4344">
                <a:extLst>
                  <a:ext uri="{FF2B5EF4-FFF2-40B4-BE49-F238E27FC236}">
                    <a16:creationId xmlns:a16="http://schemas.microsoft.com/office/drawing/2014/main" id="{9F2E1121-E87A-4AC3-80DA-87F411C5259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6" name="Freeform: Shape 4345">
                <a:extLst>
                  <a:ext uri="{FF2B5EF4-FFF2-40B4-BE49-F238E27FC236}">
                    <a16:creationId xmlns:a16="http://schemas.microsoft.com/office/drawing/2014/main" id="{47E8066F-F6D9-44D5-B42C-5E67C85D4F5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7" name="Freeform: Shape 4346">
                <a:extLst>
                  <a:ext uri="{FF2B5EF4-FFF2-40B4-BE49-F238E27FC236}">
                    <a16:creationId xmlns:a16="http://schemas.microsoft.com/office/drawing/2014/main" id="{C45A5003-884D-4515-B4D0-2DB86343392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8" name="Freeform: Shape 4347">
                <a:extLst>
                  <a:ext uri="{FF2B5EF4-FFF2-40B4-BE49-F238E27FC236}">
                    <a16:creationId xmlns:a16="http://schemas.microsoft.com/office/drawing/2014/main" id="{F867F9E3-09E1-45F1-95EC-5C525E1C074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9" name="Freeform: Shape 4348">
                <a:extLst>
                  <a:ext uri="{FF2B5EF4-FFF2-40B4-BE49-F238E27FC236}">
                    <a16:creationId xmlns:a16="http://schemas.microsoft.com/office/drawing/2014/main" id="{70079DD0-989B-4DAA-B3A9-1CD65ADC991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0" name="Freeform: Shape 4349">
                <a:extLst>
                  <a:ext uri="{FF2B5EF4-FFF2-40B4-BE49-F238E27FC236}">
                    <a16:creationId xmlns:a16="http://schemas.microsoft.com/office/drawing/2014/main" id="{68AEBA49-8193-4754-A099-A2C337F8A49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1" name="Freeform: Shape 4350">
                <a:extLst>
                  <a:ext uri="{FF2B5EF4-FFF2-40B4-BE49-F238E27FC236}">
                    <a16:creationId xmlns:a16="http://schemas.microsoft.com/office/drawing/2014/main" id="{8527A3CE-754E-4C69-B703-B2334E89B84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2" name="Freeform: Shape 4351">
                <a:extLst>
                  <a:ext uri="{FF2B5EF4-FFF2-40B4-BE49-F238E27FC236}">
                    <a16:creationId xmlns:a16="http://schemas.microsoft.com/office/drawing/2014/main" id="{1B2330CD-EE99-459A-9986-E6EFD7D296E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3" name="Freeform: Shape 4352">
                <a:extLst>
                  <a:ext uri="{FF2B5EF4-FFF2-40B4-BE49-F238E27FC236}">
                    <a16:creationId xmlns:a16="http://schemas.microsoft.com/office/drawing/2014/main" id="{612F4D95-3718-4BB6-A200-E0065293E9F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AB45696-76AC-4767-B558-2AF869705F38}"/>
                </a:ext>
              </a:extLst>
            </p:cNvPr>
            <p:cNvGrpSpPr/>
            <p:nvPr/>
          </p:nvGrpSpPr>
          <p:grpSpPr>
            <a:xfrm rot="13664737" flipH="1">
              <a:off x="50719" y="-7944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226" name="Freeform: Shape 4225">
                <a:extLst>
                  <a:ext uri="{FF2B5EF4-FFF2-40B4-BE49-F238E27FC236}">
                    <a16:creationId xmlns:a16="http://schemas.microsoft.com/office/drawing/2014/main" id="{0679F709-92B3-4C1A-9FC2-E4E41EA608E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7" name="Freeform: Shape 4226">
                <a:extLst>
                  <a:ext uri="{FF2B5EF4-FFF2-40B4-BE49-F238E27FC236}">
                    <a16:creationId xmlns:a16="http://schemas.microsoft.com/office/drawing/2014/main" id="{3155C73B-AA07-445B-BD50-34F40F6CF5D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8" name="Freeform: Shape 4227">
                <a:extLst>
                  <a:ext uri="{FF2B5EF4-FFF2-40B4-BE49-F238E27FC236}">
                    <a16:creationId xmlns:a16="http://schemas.microsoft.com/office/drawing/2014/main" id="{6CF98BF2-9BA3-4090-B749-3892C1BB622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9" name="Freeform: Shape 4228">
                <a:extLst>
                  <a:ext uri="{FF2B5EF4-FFF2-40B4-BE49-F238E27FC236}">
                    <a16:creationId xmlns:a16="http://schemas.microsoft.com/office/drawing/2014/main" id="{AC266468-898B-4DED-A3C7-5BEBCCFBED9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0" name="Freeform: Shape 4229">
                <a:extLst>
                  <a:ext uri="{FF2B5EF4-FFF2-40B4-BE49-F238E27FC236}">
                    <a16:creationId xmlns:a16="http://schemas.microsoft.com/office/drawing/2014/main" id="{17DE349C-FE91-4391-A5B8-8D17C6A5D76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1" name="Freeform: Shape 4230">
                <a:extLst>
                  <a:ext uri="{FF2B5EF4-FFF2-40B4-BE49-F238E27FC236}">
                    <a16:creationId xmlns:a16="http://schemas.microsoft.com/office/drawing/2014/main" id="{D50199D6-5F99-4F18-9AA0-4EEA8D25170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2" name="Freeform: Shape 4231">
                <a:extLst>
                  <a:ext uri="{FF2B5EF4-FFF2-40B4-BE49-F238E27FC236}">
                    <a16:creationId xmlns:a16="http://schemas.microsoft.com/office/drawing/2014/main" id="{E872337E-EBFD-4F8D-8BB9-91F9F11A80E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3" name="Freeform: Shape 4232">
                <a:extLst>
                  <a:ext uri="{FF2B5EF4-FFF2-40B4-BE49-F238E27FC236}">
                    <a16:creationId xmlns:a16="http://schemas.microsoft.com/office/drawing/2014/main" id="{5703EF2D-36A5-460F-9AEF-ECAD0CF0A9F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4" name="Freeform: Shape 4233">
                <a:extLst>
                  <a:ext uri="{FF2B5EF4-FFF2-40B4-BE49-F238E27FC236}">
                    <a16:creationId xmlns:a16="http://schemas.microsoft.com/office/drawing/2014/main" id="{7AD5DFC4-A40A-4439-AA3C-D393EEB190B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5" name="Freeform: Shape 4234">
                <a:extLst>
                  <a:ext uri="{FF2B5EF4-FFF2-40B4-BE49-F238E27FC236}">
                    <a16:creationId xmlns:a16="http://schemas.microsoft.com/office/drawing/2014/main" id="{6D6816F1-AC15-4207-A2EE-E44F7490B9F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6" name="Freeform: Shape 4235">
                <a:extLst>
                  <a:ext uri="{FF2B5EF4-FFF2-40B4-BE49-F238E27FC236}">
                    <a16:creationId xmlns:a16="http://schemas.microsoft.com/office/drawing/2014/main" id="{AD396B7D-0E00-4B04-A07B-4A6A7D7BF24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7" name="Freeform: Shape 4236">
                <a:extLst>
                  <a:ext uri="{FF2B5EF4-FFF2-40B4-BE49-F238E27FC236}">
                    <a16:creationId xmlns:a16="http://schemas.microsoft.com/office/drawing/2014/main" id="{52C6F8F2-71EB-4AD3-875E-6A911A4E31C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8" name="Freeform: Shape 4237">
                <a:extLst>
                  <a:ext uri="{FF2B5EF4-FFF2-40B4-BE49-F238E27FC236}">
                    <a16:creationId xmlns:a16="http://schemas.microsoft.com/office/drawing/2014/main" id="{94C7D8CB-3C6A-4110-B4CD-710D87B11C2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9" name="Freeform: Shape 4238">
                <a:extLst>
                  <a:ext uri="{FF2B5EF4-FFF2-40B4-BE49-F238E27FC236}">
                    <a16:creationId xmlns:a16="http://schemas.microsoft.com/office/drawing/2014/main" id="{F202675F-B8B2-419B-8344-78C4F8F8213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0" name="Freeform: Shape 4239">
                <a:extLst>
                  <a:ext uri="{FF2B5EF4-FFF2-40B4-BE49-F238E27FC236}">
                    <a16:creationId xmlns:a16="http://schemas.microsoft.com/office/drawing/2014/main" id="{5B090DA5-A606-4B65-B21B-8532811CCD1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1" name="Freeform: Shape 4240">
                <a:extLst>
                  <a:ext uri="{FF2B5EF4-FFF2-40B4-BE49-F238E27FC236}">
                    <a16:creationId xmlns:a16="http://schemas.microsoft.com/office/drawing/2014/main" id="{F19FA43C-93D6-42A9-8B49-D875A882E1A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2" name="Freeform: Shape 4241">
                <a:extLst>
                  <a:ext uri="{FF2B5EF4-FFF2-40B4-BE49-F238E27FC236}">
                    <a16:creationId xmlns:a16="http://schemas.microsoft.com/office/drawing/2014/main" id="{5B085750-2A12-4A05-8F38-DD3FA8F2467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3" name="Freeform: Shape 4242">
                <a:extLst>
                  <a:ext uri="{FF2B5EF4-FFF2-40B4-BE49-F238E27FC236}">
                    <a16:creationId xmlns:a16="http://schemas.microsoft.com/office/drawing/2014/main" id="{B815DD78-A27C-4330-9945-71854BCCF35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4" name="Freeform: Shape 4243">
                <a:extLst>
                  <a:ext uri="{FF2B5EF4-FFF2-40B4-BE49-F238E27FC236}">
                    <a16:creationId xmlns:a16="http://schemas.microsoft.com/office/drawing/2014/main" id="{65246EF9-6EAD-4274-AFEC-2ECBB0BAA05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5" name="Freeform: Shape 4244">
                <a:extLst>
                  <a:ext uri="{FF2B5EF4-FFF2-40B4-BE49-F238E27FC236}">
                    <a16:creationId xmlns:a16="http://schemas.microsoft.com/office/drawing/2014/main" id="{3E626D8F-2F25-48D1-B6FC-FF8D14DE698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6" name="Freeform: Shape 4245">
                <a:extLst>
                  <a:ext uri="{FF2B5EF4-FFF2-40B4-BE49-F238E27FC236}">
                    <a16:creationId xmlns:a16="http://schemas.microsoft.com/office/drawing/2014/main" id="{DB9B85CC-AF7C-4390-9BEC-D6E57E8460D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7" name="Freeform: Shape 4246">
                <a:extLst>
                  <a:ext uri="{FF2B5EF4-FFF2-40B4-BE49-F238E27FC236}">
                    <a16:creationId xmlns:a16="http://schemas.microsoft.com/office/drawing/2014/main" id="{909A3B62-376A-4F30-AAD3-5F5DB6795F7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8" name="Freeform: Shape 4247">
                <a:extLst>
                  <a:ext uri="{FF2B5EF4-FFF2-40B4-BE49-F238E27FC236}">
                    <a16:creationId xmlns:a16="http://schemas.microsoft.com/office/drawing/2014/main" id="{2F11DE28-F0B2-4349-8DF5-9ECDCCF2BB0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9" name="Freeform: Shape 4248">
                <a:extLst>
                  <a:ext uri="{FF2B5EF4-FFF2-40B4-BE49-F238E27FC236}">
                    <a16:creationId xmlns:a16="http://schemas.microsoft.com/office/drawing/2014/main" id="{E4C6909B-A056-4941-9C92-50C3B8F40D8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0" name="Freeform: Shape 4249">
                <a:extLst>
                  <a:ext uri="{FF2B5EF4-FFF2-40B4-BE49-F238E27FC236}">
                    <a16:creationId xmlns:a16="http://schemas.microsoft.com/office/drawing/2014/main" id="{FFCCDEEA-346E-41FD-87CF-8B999B46A58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1" name="Freeform: Shape 4250">
                <a:extLst>
                  <a:ext uri="{FF2B5EF4-FFF2-40B4-BE49-F238E27FC236}">
                    <a16:creationId xmlns:a16="http://schemas.microsoft.com/office/drawing/2014/main" id="{9FE159B4-F6BB-43A9-8C81-2B61890EC7F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2" name="Freeform: Shape 4251">
                <a:extLst>
                  <a:ext uri="{FF2B5EF4-FFF2-40B4-BE49-F238E27FC236}">
                    <a16:creationId xmlns:a16="http://schemas.microsoft.com/office/drawing/2014/main" id="{A6AD3BF2-C0EB-468B-85CE-93A9E61303A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3" name="Freeform: Shape 4252">
                <a:extLst>
                  <a:ext uri="{FF2B5EF4-FFF2-40B4-BE49-F238E27FC236}">
                    <a16:creationId xmlns:a16="http://schemas.microsoft.com/office/drawing/2014/main" id="{F0EB29EE-755B-4CEA-976A-6CE51FA0D7D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4" name="Freeform: Shape 4253">
                <a:extLst>
                  <a:ext uri="{FF2B5EF4-FFF2-40B4-BE49-F238E27FC236}">
                    <a16:creationId xmlns:a16="http://schemas.microsoft.com/office/drawing/2014/main" id="{A063F116-0419-43BB-9FCC-BB028A236D0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5" name="Freeform: Shape 4254">
                <a:extLst>
                  <a:ext uri="{FF2B5EF4-FFF2-40B4-BE49-F238E27FC236}">
                    <a16:creationId xmlns:a16="http://schemas.microsoft.com/office/drawing/2014/main" id="{6FB82A64-9B14-4B80-9DF1-517B4ABD9E2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6" name="Freeform: Shape 4255">
                <a:extLst>
                  <a:ext uri="{FF2B5EF4-FFF2-40B4-BE49-F238E27FC236}">
                    <a16:creationId xmlns:a16="http://schemas.microsoft.com/office/drawing/2014/main" id="{7B2E1F21-3DD0-48A5-9355-93FF2069610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7" name="Freeform: Shape 4256">
                <a:extLst>
                  <a:ext uri="{FF2B5EF4-FFF2-40B4-BE49-F238E27FC236}">
                    <a16:creationId xmlns:a16="http://schemas.microsoft.com/office/drawing/2014/main" id="{6C4D911E-3564-40D9-AB97-3B27075D25C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8" name="Freeform: Shape 4257">
                <a:extLst>
                  <a:ext uri="{FF2B5EF4-FFF2-40B4-BE49-F238E27FC236}">
                    <a16:creationId xmlns:a16="http://schemas.microsoft.com/office/drawing/2014/main" id="{8D546EF3-E422-438F-B67C-91CA9CD0635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9" name="Freeform: Shape 4258">
                <a:extLst>
                  <a:ext uri="{FF2B5EF4-FFF2-40B4-BE49-F238E27FC236}">
                    <a16:creationId xmlns:a16="http://schemas.microsoft.com/office/drawing/2014/main" id="{685C4A5E-4F33-484B-988C-13175A649B7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0" name="Freeform: Shape 4259">
                <a:extLst>
                  <a:ext uri="{FF2B5EF4-FFF2-40B4-BE49-F238E27FC236}">
                    <a16:creationId xmlns:a16="http://schemas.microsoft.com/office/drawing/2014/main" id="{6CBECB60-4927-4548-94DC-A48A3B092F5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1" name="Freeform: Shape 4260">
                <a:extLst>
                  <a:ext uri="{FF2B5EF4-FFF2-40B4-BE49-F238E27FC236}">
                    <a16:creationId xmlns:a16="http://schemas.microsoft.com/office/drawing/2014/main" id="{2D80F5C1-23CE-47A6-B9F5-EE96AB03541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2" name="Freeform: Shape 4261">
                <a:extLst>
                  <a:ext uri="{FF2B5EF4-FFF2-40B4-BE49-F238E27FC236}">
                    <a16:creationId xmlns:a16="http://schemas.microsoft.com/office/drawing/2014/main" id="{C1A5A7B7-7C2B-4E89-B982-352F609709E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3" name="Freeform: Shape 4262">
                <a:extLst>
                  <a:ext uri="{FF2B5EF4-FFF2-40B4-BE49-F238E27FC236}">
                    <a16:creationId xmlns:a16="http://schemas.microsoft.com/office/drawing/2014/main" id="{CA3F1224-C12E-48F4-8216-7D456C24AE9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4" name="Freeform: Shape 4263">
                <a:extLst>
                  <a:ext uri="{FF2B5EF4-FFF2-40B4-BE49-F238E27FC236}">
                    <a16:creationId xmlns:a16="http://schemas.microsoft.com/office/drawing/2014/main" id="{5B43B96B-29B2-4071-A637-F8091F14B10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5" name="Freeform: Shape 4264">
                <a:extLst>
                  <a:ext uri="{FF2B5EF4-FFF2-40B4-BE49-F238E27FC236}">
                    <a16:creationId xmlns:a16="http://schemas.microsoft.com/office/drawing/2014/main" id="{AB5FCDCD-11A5-46D8-9C6A-B8604A638F2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6" name="Freeform: Shape 4265">
                <a:extLst>
                  <a:ext uri="{FF2B5EF4-FFF2-40B4-BE49-F238E27FC236}">
                    <a16:creationId xmlns:a16="http://schemas.microsoft.com/office/drawing/2014/main" id="{E316990B-FE1D-4CCF-BB17-FB376F94451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7" name="Freeform: Shape 4266">
                <a:extLst>
                  <a:ext uri="{FF2B5EF4-FFF2-40B4-BE49-F238E27FC236}">
                    <a16:creationId xmlns:a16="http://schemas.microsoft.com/office/drawing/2014/main" id="{F8B1E00D-954E-4FAA-9FCA-03BAFEC80EC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8" name="Freeform: Shape 4267">
                <a:extLst>
                  <a:ext uri="{FF2B5EF4-FFF2-40B4-BE49-F238E27FC236}">
                    <a16:creationId xmlns:a16="http://schemas.microsoft.com/office/drawing/2014/main" id="{83246BA3-2B94-489C-9929-8102CFDCC25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9" name="Freeform: Shape 4268">
                <a:extLst>
                  <a:ext uri="{FF2B5EF4-FFF2-40B4-BE49-F238E27FC236}">
                    <a16:creationId xmlns:a16="http://schemas.microsoft.com/office/drawing/2014/main" id="{218318FD-4C44-4560-9F5E-406D0E0F48A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0" name="Freeform: Shape 4269">
                <a:extLst>
                  <a:ext uri="{FF2B5EF4-FFF2-40B4-BE49-F238E27FC236}">
                    <a16:creationId xmlns:a16="http://schemas.microsoft.com/office/drawing/2014/main" id="{CD8183CD-9B7B-4F50-A2E0-28803476FFD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1" name="Freeform: Shape 4270">
                <a:extLst>
                  <a:ext uri="{FF2B5EF4-FFF2-40B4-BE49-F238E27FC236}">
                    <a16:creationId xmlns:a16="http://schemas.microsoft.com/office/drawing/2014/main" id="{6F01C2CA-3264-4B88-8EE4-904533C2ACE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2" name="Freeform: Shape 4271">
                <a:extLst>
                  <a:ext uri="{FF2B5EF4-FFF2-40B4-BE49-F238E27FC236}">
                    <a16:creationId xmlns:a16="http://schemas.microsoft.com/office/drawing/2014/main" id="{1A647872-1E85-4A84-9F5C-072F9116E57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3" name="Freeform: Shape 4272">
                <a:extLst>
                  <a:ext uri="{FF2B5EF4-FFF2-40B4-BE49-F238E27FC236}">
                    <a16:creationId xmlns:a16="http://schemas.microsoft.com/office/drawing/2014/main" id="{8995570C-6851-4744-B5F9-4F177484538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4" name="Freeform: Shape 4273">
                <a:extLst>
                  <a:ext uri="{FF2B5EF4-FFF2-40B4-BE49-F238E27FC236}">
                    <a16:creationId xmlns:a16="http://schemas.microsoft.com/office/drawing/2014/main" id="{02CFD4F6-D9CE-408E-86C0-B3A3EE8A7C9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5" name="Freeform: Shape 4274">
                <a:extLst>
                  <a:ext uri="{FF2B5EF4-FFF2-40B4-BE49-F238E27FC236}">
                    <a16:creationId xmlns:a16="http://schemas.microsoft.com/office/drawing/2014/main" id="{2FAD5DA4-762B-4D40-A364-C274266B8F8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6" name="Freeform: Shape 4275">
                <a:extLst>
                  <a:ext uri="{FF2B5EF4-FFF2-40B4-BE49-F238E27FC236}">
                    <a16:creationId xmlns:a16="http://schemas.microsoft.com/office/drawing/2014/main" id="{B504C1C5-10A5-4358-A14E-17BD8E58A56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7" name="Freeform: Shape 4276">
                <a:extLst>
                  <a:ext uri="{FF2B5EF4-FFF2-40B4-BE49-F238E27FC236}">
                    <a16:creationId xmlns:a16="http://schemas.microsoft.com/office/drawing/2014/main" id="{8DD0F712-380F-4B63-B7E7-62C4EACC3C1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8" name="Freeform: Shape 4277">
                <a:extLst>
                  <a:ext uri="{FF2B5EF4-FFF2-40B4-BE49-F238E27FC236}">
                    <a16:creationId xmlns:a16="http://schemas.microsoft.com/office/drawing/2014/main" id="{FD9D8EF4-8930-4A2A-B8EA-4DF5AF35067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9" name="Freeform: Shape 4278">
                <a:extLst>
                  <a:ext uri="{FF2B5EF4-FFF2-40B4-BE49-F238E27FC236}">
                    <a16:creationId xmlns:a16="http://schemas.microsoft.com/office/drawing/2014/main" id="{1E9BE264-DC14-45DB-9BDF-1DC6E81D445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0" name="Freeform: Shape 4279">
                <a:extLst>
                  <a:ext uri="{FF2B5EF4-FFF2-40B4-BE49-F238E27FC236}">
                    <a16:creationId xmlns:a16="http://schemas.microsoft.com/office/drawing/2014/main" id="{2EB3BF8C-10FA-49AB-9294-D7EEF7291FC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1" name="Freeform: Shape 4280">
                <a:extLst>
                  <a:ext uri="{FF2B5EF4-FFF2-40B4-BE49-F238E27FC236}">
                    <a16:creationId xmlns:a16="http://schemas.microsoft.com/office/drawing/2014/main" id="{DB63288C-A126-4FCC-9B6E-0ED134DDFEC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2" name="Freeform: Shape 4281">
                <a:extLst>
                  <a:ext uri="{FF2B5EF4-FFF2-40B4-BE49-F238E27FC236}">
                    <a16:creationId xmlns:a16="http://schemas.microsoft.com/office/drawing/2014/main" id="{B2C7B656-4DEA-4C3E-B168-D854E89BC8A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3" name="Freeform: Shape 4282">
                <a:extLst>
                  <a:ext uri="{FF2B5EF4-FFF2-40B4-BE49-F238E27FC236}">
                    <a16:creationId xmlns:a16="http://schemas.microsoft.com/office/drawing/2014/main" id="{4DC9121F-7D0A-4BB9-AF4B-4DCF7935E2F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4" name="Freeform: Shape 4283">
                <a:extLst>
                  <a:ext uri="{FF2B5EF4-FFF2-40B4-BE49-F238E27FC236}">
                    <a16:creationId xmlns:a16="http://schemas.microsoft.com/office/drawing/2014/main" id="{026FB8EE-D4F4-4D08-856D-0C4EF43B202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5" name="Freeform: Shape 4284">
                <a:extLst>
                  <a:ext uri="{FF2B5EF4-FFF2-40B4-BE49-F238E27FC236}">
                    <a16:creationId xmlns:a16="http://schemas.microsoft.com/office/drawing/2014/main" id="{88F51387-089F-4CCF-9F58-805EE751CBC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6" name="Freeform: Shape 4285">
                <a:extLst>
                  <a:ext uri="{FF2B5EF4-FFF2-40B4-BE49-F238E27FC236}">
                    <a16:creationId xmlns:a16="http://schemas.microsoft.com/office/drawing/2014/main" id="{58829779-6AD6-47EF-BCF8-0DDD6E4FC7F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7" name="Freeform: Shape 4286">
                <a:extLst>
                  <a:ext uri="{FF2B5EF4-FFF2-40B4-BE49-F238E27FC236}">
                    <a16:creationId xmlns:a16="http://schemas.microsoft.com/office/drawing/2014/main" id="{5CA3C6AD-885E-4BCC-9F2E-D2E8E49DB5D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8" name="Freeform: Shape 4287">
                <a:extLst>
                  <a:ext uri="{FF2B5EF4-FFF2-40B4-BE49-F238E27FC236}">
                    <a16:creationId xmlns:a16="http://schemas.microsoft.com/office/drawing/2014/main" id="{5FA04CE1-D524-423D-AEFE-5AECFC3491E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9" name="Freeform: Shape 4288">
                <a:extLst>
                  <a:ext uri="{FF2B5EF4-FFF2-40B4-BE49-F238E27FC236}">
                    <a16:creationId xmlns:a16="http://schemas.microsoft.com/office/drawing/2014/main" id="{F63B9FD1-9697-4F53-A8AA-FC2212684BD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2C5C951-0B14-4CC5-B039-552E64B0153B}"/>
                </a:ext>
              </a:extLst>
            </p:cNvPr>
            <p:cNvGrpSpPr/>
            <p:nvPr/>
          </p:nvGrpSpPr>
          <p:grpSpPr>
            <a:xfrm rot="2442252" flipH="1">
              <a:off x="7646481" y="-6570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162" name="Freeform: Shape 4161">
                <a:extLst>
                  <a:ext uri="{FF2B5EF4-FFF2-40B4-BE49-F238E27FC236}">
                    <a16:creationId xmlns:a16="http://schemas.microsoft.com/office/drawing/2014/main" id="{49790C27-EBD5-4A2A-A8B0-F92AD86AC45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3" name="Freeform: Shape 4162">
                <a:extLst>
                  <a:ext uri="{FF2B5EF4-FFF2-40B4-BE49-F238E27FC236}">
                    <a16:creationId xmlns:a16="http://schemas.microsoft.com/office/drawing/2014/main" id="{93953571-15D8-4B4C-8D16-442A729114C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4" name="Freeform: Shape 4163">
                <a:extLst>
                  <a:ext uri="{FF2B5EF4-FFF2-40B4-BE49-F238E27FC236}">
                    <a16:creationId xmlns:a16="http://schemas.microsoft.com/office/drawing/2014/main" id="{BF7C48DD-9EE8-4B85-8970-A2FC2FCC4BF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5" name="Freeform: Shape 4164">
                <a:extLst>
                  <a:ext uri="{FF2B5EF4-FFF2-40B4-BE49-F238E27FC236}">
                    <a16:creationId xmlns:a16="http://schemas.microsoft.com/office/drawing/2014/main" id="{4CB926CB-DABD-4CAF-95E6-536E38010EE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6" name="Freeform: Shape 4165">
                <a:extLst>
                  <a:ext uri="{FF2B5EF4-FFF2-40B4-BE49-F238E27FC236}">
                    <a16:creationId xmlns:a16="http://schemas.microsoft.com/office/drawing/2014/main" id="{941C8A41-A2F9-471A-962E-4BC1BC93260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7" name="Freeform: Shape 4166">
                <a:extLst>
                  <a:ext uri="{FF2B5EF4-FFF2-40B4-BE49-F238E27FC236}">
                    <a16:creationId xmlns:a16="http://schemas.microsoft.com/office/drawing/2014/main" id="{9B86C802-E75E-4762-B142-26CA5B680AC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8" name="Freeform: Shape 4167">
                <a:extLst>
                  <a:ext uri="{FF2B5EF4-FFF2-40B4-BE49-F238E27FC236}">
                    <a16:creationId xmlns:a16="http://schemas.microsoft.com/office/drawing/2014/main" id="{400EFD69-6113-4B16-A10E-D0882B40980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9" name="Freeform: Shape 4168">
                <a:extLst>
                  <a:ext uri="{FF2B5EF4-FFF2-40B4-BE49-F238E27FC236}">
                    <a16:creationId xmlns:a16="http://schemas.microsoft.com/office/drawing/2014/main" id="{CC769DF0-0128-4278-9CD9-67C58A9B2A0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0" name="Freeform: Shape 4169">
                <a:extLst>
                  <a:ext uri="{FF2B5EF4-FFF2-40B4-BE49-F238E27FC236}">
                    <a16:creationId xmlns:a16="http://schemas.microsoft.com/office/drawing/2014/main" id="{4C3C0254-EEFB-4776-B9A0-2482E917409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1" name="Freeform: Shape 4170">
                <a:extLst>
                  <a:ext uri="{FF2B5EF4-FFF2-40B4-BE49-F238E27FC236}">
                    <a16:creationId xmlns:a16="http://schemas.microsoft.com/office/drawing/2014/main" id="{C33CCB29-9A79-47EA-B128-A046EF3ED6F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2" name="Freeform: Shape 4171">
                <a:extLst>
                  <a:ext uri="{FF2B5EF4-FFF2-40B4-BE49-F238E27FC236}">
                    <a16:creationId xmlns:a16="http://schemas.microsoft.com/office/drawing/2014/main" id="{599F5932-EB88-47FA-9C7F-6EBE3F454BC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3" name="Freeform: Shape 4172">
                <a:extLst>
                  <a:ext uri="{FF2B5EF4-FFF2-40B4-BE49-F238E27FC236}">
                    <a16:creationId xmlns:a16="http://schemas.microsoft.com/office/drawing/2014/main" id="{166C9D0B-0074-40B0-9CDA-F94AFE40A3C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4" name="Freeform: Shape 4173">
                <a:extLst>
                  <a:ext uri="{FF2B5EF4-FFF2-40B4-BE49-F238E27FC236}">
                    <a16:creationId xmlns:a16="http://schemas.microsoft.com/office/drawing/2014/main" id="{474A34F0-C7F6-452E-B1C4-12FCF8C6EF3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5" name="Freeform: Shape 4174">
                <a:extLst>
                  <a:ext uri="{FF2B5EF4-FFF2-40B4-BE49-F238E27FC236}">
                    <a16:creationId xmlns:a16="http://schemas.microsoft.com/office/drawing/2014/main" id="{572A5AA1-D755-4A39-B14B-D4EC8A249D6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6" name="Freeform: Shape 4175">
                <a:extLst>
                  <a:ext uri="{FF2B5EF4-FFF2-40B4-BE49-F238E27FC236}">
                    <a16:creationId xmlns:a16="http://schemas.microsoft.com/office/drawing/2014/main" id="{A9D5327C-8318-4F27-9BEA-82E3BF45C10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7" name="Freeform: Shape 4176">
                <a:extLst>
                  <a:ext uri="{FF2B5EF4-FFF2-40B4-BE49-F238E27FC236}">
                    <a16:creationId xmlns:a16="http://schemas.microsoft.com/office/drawing/2014/main" id="{289B0949-765C-479D-BA28-FA1A50E8694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8" name="Freeform: Shape 4177">
                <a:extLst>
                  <a:ext uri="{FF2B5EF4-FFF2-40B4-BE49-F238E27FC236}">
                    <a16:creationId xmlns:a16="http://schemas.microsoft.com/office/drawing/2014/main" id="{1D1C9387-40B5-406A-ADDC-13137C20DC4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9" name="Freeform: Shape 4178">
                <a:extLst>
                  <a:ext uri="{FF2B5EF4-FFF2-40B4-BE49-F238E27FC236}">
                    <a16:creationId xmlns:a16="http://schemas.microsoft.com/office/drawing/2014/main" id="{A914651E-46EE-4770-AE50-9011E81D597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0" name="Freeform: Shape 4179">
                <a:extLst>
                  <a:ext uri="{FF2B5EF4-FFF2-40B4-BE49-F238E27FC236}">
                    <a16:creationId xmlns:a16="http://schemas.microsoft.com/office/drawing/2014/main" id="{8C915A75-36CC-454C-B0F5-7913A6336F1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1" name="Freeform: Shape 4180">
                <a:extLst>
                  <a:ext uri="{FF2B5EF4-FFF2-40B4-BE49-F238E27FC236}">
                    <a16:creationId xmlns:a16="http://schemas.microsoft.com/office/drawing/2014/main" id="{D7A9954E-3F70-48C8-A1A4-EF29464F01C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2" name="Freeform: Shape 4181">
                <a:extLst>
                  <a:ext uri="{FF2B5EF4-FFF2-40B4-BE49-F238E27FC236}">
                    <a16:creationId xmlns:a16="http://schemas.microsoft.com/office/drawing/2014/main" id="{77B45B29-3976-4A0D-91B8-C56556892CC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3" name="Freeform: Shape 4182">
                <a:extLst>
                  <a:ext uri="{FF2B5EF4-FFF2-40B4-BE49-F238E27FC236}">
                    <a16:creationId xmlns:a16="http://schemas.microsoft.com/office/drawing/2014/main" id="{A579EF4A-6CCE-4513-B14A-05D539867C3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4" name="Freeform: Shape 4183">
                <a:extLst>
                  <a:ext uri="{FF2B5EF4-FFF2-40B4-BE49-F238E27FC236}">
                    <a16:creationId xmlns:a16="http://schemas.microsoft.com/office/drawing/2014/main" id="{72B869AD-048B-4814-804F-88BEDCD44B4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5" name="Freeform: Shape 4184">
                <a:extLst>
                  <a:ext uri="{FF2B5EF4-FFF2-40B4-BE49-F238E27FC236}">
                    <a16:creationId xmlns:a16="http://schemas.microsoft.com/office/drawing/2014/main" id="{65CA06CB-9E4C-486A-957B-1BEDC658E1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6" name="Freeform: Shape 4185">
                <a:extLst>
                  <a:ext uri="{FF2B5EF4-FFF2-40B4-BE49-F238E27FC236}">
                    <a16:creationId xmlns:a16="http://schemas.microsoft.com/office/drawing/2014/main" id="{5C0A55BE-13A6-45F1-9C79-E99194B78ED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7" name="Freeform: Shape 4186">
                <a:extLst>
                  <a:ext uri="{FF2B5EF4-FFF2-40B4-BE49-F238E27FC236}">
                    <a16:creationId xmlns:a16="http://schemas.microsoft.com/office/drawing/2014/main" id="{37F214EB-084E-454B-A36C-1768445A8C8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8" name="Freeform: Shape 4187">
                <a:extLst>
                  <a:ext uri="{FF2B5EF4-FFF2-40B4-BE49-F238E27FC236}">
                    <a16:creationId xmlns:a16="http://schemas.microsoft.com/office/drawing/2014/main" id="{9C2C23E3-876D-4C50-89B9-4B991DC4E54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9" name="Freeform: Shape 4188">
                <a:extLst>
                  <a:ext uri="{FF2B5EF4-FFF2-40B4-BE49-F238E27FC236}">
                    <a16:creationId xmlns:a16="http://schemas.microsoft.com/office/drawing/2014/main" id="{983999A0-C5DC-460D-BFFD-63F20C33D6A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0" name="Freeform: Shape 4189">
                <a:extLst>
                  <a:ext uri="{FF2B5EF4-FFF2-40B4-BE49-F238E27FC236}">
                    <a16:creationId xmlns:a16="http://schemas.microsoft.com/office/drawing/2014/main" id="{94B5A334-2524-416E-A0F5-9E4E3CEE776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1" name="Freeform: Shape 4190">
                <a:extLst>
                  <a:ext uri="{FF2B5EF4-FFF2-40B4-BE49-F238E27FC236}">
                    <a16:creationId xmlns:a16="http://schemas.microsoft.com/office/drawing/2014/main" id="{3E9C89F5-D733-4450-9108-EF612B3659B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2" name="Freeform: Shape 4191">
                <a:extLst>
                  <a:ext uri="{FF2B5EF4-FFF2-40B4-BE49-F238E27FC236}">
                    <a16:creationId xmlns:a16="http://schemas.microsoft.com/office/drawing/2014/main" id="{9AF60247-215A-4522-A3A3-0DF413C71D3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3" name="Freeform: Shape 4192">
                <a:extLst>
                  <a:ext uri="{FF2B5EF4-FFF2-40B4-BE49-F238E27FC236}">
                    <a16:creationId xmlns:a16="http://schemas.microsoft.com/office/drawing/2014/main" id="{C0FA19C3-7C1D-4816-B0DF-B43D1B16DAD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4" name="Freeform: Shape 4193">
                <a:extLst>
                  <a:ext uri="{FF2B5EF4-FFF2-40B4-BE49-F238E27FC236}">
                    <a16:creationId xmlns:a16="http://schemas.microsoft.com/office/drawing/2014/main" id="{2C7CFDE7-326C-46EC-9988-C95177992F4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5" name="Freeform: Shape 4194">
                <a:extLst>
                  <a:ext uri="{FF2B5EF4-FFF2-40B4-BE49-F238E27FC236}">
                    <a16:creationId xmlns:a16="http://schemas.microsoft.com/office/drawing/2014/main" id="{0ADBD985-9DA3-45F8-9C0D-C6F79095361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6" name="Freeform: Shape 4195">
                <a:extLst>
                  <a:ext uri="{FF2B5EF4-FFF2-40B4-BE49-F238E27FC236}">
                    <a16:creationId xmlns:a16="http://schemas.microsoft.com/office/drawing/2014/main" id="{7C44355E-8D41-4E05-8525-08BC148F1C8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7" name="Freeform: Shape 4196">
                <a:extLst>
                  <a:ext uri="{FF2B5EF4-FFF2-40B4-BE49-F238E27FC236}">
                    <a16:creationId xmlns:a16="http://schemas.microsoft.com/office/drawing/2014/main" id="{98885F8D-6227-4574-9F5A-3A555119C3C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8" name="Freeform: Shape 4197">
                <a:extLst>
                  <a:ext uri="{FF2B5EF4-FFF2-40B4-BE49-F238E27FC236}">
                    <a16:creationId xmlns:a16="http://schemas.microsoft.com/office/drawing/2014/main" id="{35C0748A-99E5-4CF5-B6A9-D41A5B72C41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9" name="Freeform: Shape 4198">
                <a:extLst>
                  <a:ext uri="{FF2B5EF4-FFF2-40B4-BE49-F238E27FC236}">
                    <a16:creationId xmlns:a16="http://schemas.microsoft.com/office/drawing/2014/main" id="{75024E5B-4756-454C-9126-CFD857C545D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0" name="Freeform: Shape 4199">
                <a:extLst>
                  <a:ext uri="{FF2B5EF4-FFF2-40B4-BE49-F238E27FC236}">
                    <a16:creationId xmlns:a16="http://schemas.microsoft.com/office/drawing/2014/main" id="{89303392-913B-4D7C-A9FD-56C0DF02563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1" name="Freeform: Shape 4200">
                <a:extLst>
                  <a:ext uri="{FF2B5EF4-FFF2-40B4-BE49-F238E27FC236}">
                    <a16:creationId xmlns:a16="http://schemas.microsoft.com/office/drawing/2014/main" id="{168D28CC-3576-43DF-BB56-DC66EFB3EBB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2" name="Freeform: Shape 4201">
                <a:extLst>
                  <a:ext uri="{FF2B5EF4-FFF2-40B4-BE49-F238E27FC236}">
                    <a16:creationId xmlns:a16="http://schemas.microsoft.com/office/drawing/2014/main" id="{518F488A-BC8C-44D1-86C8-14659E226D9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3" name="Freeform: Shape 4202">
                <a:extLst>
                  <a:ext uri="{FF2B5EF4-FFF2-40B4-BE49-F238E27FC236}">
                    <a16:creationId xmlns:a16="http://schemas.microsoft.com/office/drawing/2014/main" id="{5B6AE33E-76DD-4F2E-AD3E-D8E685E04FC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4" name="Freeform: Shape 4203">
                <a:extLst>
                  <a:ext uri="{FF2B5EF4-FFF2-40B4-BE49-F238E27FC236}">
                    <a16:creationId xmlns:a16="http://schemas.microsoft.com/office/drawing/2014/main" id="{F298F5BC-5350-4645-9DF7-DFA80701DDC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5" name="Freeform: Shape 4204">
                <a:extLst>
                  <a:ext uri="{FF2B5EF4-FFF2-40B4-BE49-F238E27FC236}">
                    <a16:creationId xmlns:a16="http://schemas.microsoft.com/office/drawing/2014/main" id="{4BB3FB3F-225C-494F-A13B-7C34CDE0B1C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6" name="Freeform: Shape 4205">
                <a:extLst>
                  <a:ext uri="{FF2B5EF4-FFF2-40B4-BE49-F238E27FC236}">
                    <a16:creationId xmlns:a16="http://schemas.microsoft.com/office/drawing/2014/main" id="{F8BC3919-46D5-45FA-9798-1CAF4B9BF45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7" name="Freeform: Shape 4206">
                <a:extLst>
                  <a:ext uri="{FF2B5EF4-FFF2-40B4-BE49-F238E27FC236}">
                    <a16:creationId xmlns:a16="http://schemas.microsoft.com/office/drawing/2014/main" id="{65B435A5-3F0F-42EA-AA78-B92C3865B6D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8" name="Freeform: Shape 4207">
                <a:extLst>
                  <a:ext uri="{FF2B5EF4-FFF2-40B4-BE49-F238E27FC236}">
                    <a16:creationId xmlns:a16="http://schemas.microsoft.com/office/drawing/2014/main" id="{4A9FFADB-AAFB-4DFA-B27A-CD6A3DF5CB9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9" name="Freeform: Shape 4208">
                <a:extLst>
                  <a:ext uri="{FF2B5EF4-FFF2-40B4-BE49-F238E27FC236}">
                    <a16:creationId xmlns:a16="http://schemas.microsoft.com/office/drawing/2014/main" id="{2B9AEE7E-681B-48F8-A274-A9B5891C599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0" name="Freeform: Shape 4209">
                <a:extLst>
                  <a:ext uri="{FF2B5EF4-FFF2-40B4-BE49-F238E27FC236}">
                    <a16:creationId xmlns:a16="http://schemas.microsoft.com/office/drawing/2014/main" id="{D5A313D8-2ECC-4184-9267-A726911340F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1" name="Freeform: Shape 4210">
                <a:extLst>
                  <a:ext uri="{FF2B5EF4-FFF2-40B4-BE49-F238E27FC236}">
                    <a16:creationId xmlns:a16="http://schemas.microsoft.com/office/drawing/2014/main" id="{97A15C25-B85A-4457-96FE-57FFD7FBFCD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2" name="Freeform: Shape 4211">
                <a:extLst>
                  <a:ext uri="{FF2B5EF4-FFF2-40B4-BE49-F238E27FC236}">
                    <a16:creationId xmlns:a16="http://schemas.microsoft.com/office/drawing/2014/main" id="{817B2C45-2CE8-41FB-96AB-544A8E6AC3F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3" name="Freeform: Shape 4212">
                <a:extLst>
                  <a:ext uri="{FF2B5EF4-FFF2-40B4-BE49-F238E27FC236}">
                    <a16:creationId xmlns:a16="http://schemas.microsoft.com/office/drawing/2014/main" id="{5BDD6239-595C-4BE7-8E58-D6974134415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4" name="Freeform: Shape 4213">
                <a:extLst>
                  <a:ext uri="{FF2B5EF4-FFF2-40B4-BE49-F238E27FC236}">
                    <a16:creationId xmlns:a16="http://schemas.microsoft.com/office/drawing/2014/main" id="{AACD6059-462B-427E-9883-14B7F79B596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5" name="Freeform: Shape 4214">
                <a:extLst>
                  <a:ext uri="{FF2B5EF4-FFF2-40B4-BE49-F238E27FC236}">
                    <a16:creationId xmlns:a16="http://schemas.microsoft.com/office/drawing/2014/main" id="{04D29F4F-FA81-43A7-9418-1111006CC9D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6" name="Freeform: Shape 4215">
                <a:extLst>
                  <a:ext uri="{FF2B5EF4-FFF2-40B4-BE49-F238E27FC236}">
                    <a16:creationId xmlns:a16="http://schemas.microsoft.com/office/drawing/2014/main" id="{1A123EF3-66C2-4683-86D5-2A9F0BFB6FE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7" name="Freeform: Shape 4216">
                <a:extLst>
                  <a:ext uri="{FF2B5EF4-FFF2-40B4-BE49-F238E27FC236}">
                    <a16:creationId xmlns:a16="http://schemas.microsoft.com/office/drawing/2014/main" id="{81023311-D82B-4625-9B57-2BEEAB4C062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8" name="Freeform: Shape 4217">
                <a:extLst>
                  <a:ext uri="{FF2B5EF4-FFF2-40B4-BE49-F238E27FC236}">
                    <a16:creationId xmlns:a16="http://schemas.microsoft.com/office/drawing/2014/main" id="{DFD5AAAF-A64B-4C42-97DE-75877CFCA63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9" name="Freeform: Shape 4218">
                <a:extLst>
                  <a:ext uri="{FF2B5EF4-FFF2-40B4-BE49-F238E27FC236}">
                    <a16:creationId xmlns:a16="http://schemas.microsoft.com/office/drawing/2014/main" id="{D48308AC-6006-47ED-B020-15A00084D7C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0" name="Freeform: Shape 4219">
                <a:extLst>
                  <a:ext uri="{FF2B5EF4-FFF2-40B4-BE49-F238E27FC236}">
                    <a16:creationId xmlns:a16="http://schemas.microsoft.com/office/drawing/2014/main" id="{BE6EA6E7-73D2-42AB-A1A6-C9DAAEEC8FD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1" name="Freeform: Shape 4220">
                <a:extLst>
                  <a:ext uri="{FF2B5EF4-FFF2-40B4-BE49-F238E27FC236}">
                    <a16:creationId xmlns:a16="http://schemas.microsoft.com/office/drawing/2014/main" id="{AB44FE39-BB21-4212-867B-47528E5C80D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2" name="Freeform: Shape 4221">
                <a:extLst>
                  <a:ext uri="{FF2B5EF4-FFF2-40B4-BE49-F238E27FC236}">
                    <a16:creationId xmlns:a16="http://schemas.microsoft.com/office/drawing/2014/main" id="{5699252A-9E19-4B2E-AE2F-512D27EAB94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3" name="Freeform: Shape 4222">
                <a:extLst>
                  <a:ext uri="{FF2B5EF4-FFF2-40B4-BE49-F238E27FC236}">
                    <a16:creationId xmlns:a16="http://schemas.microsoft.com/office/drawing/2014/main" id="{200ED469-9B3F-45E3-8BF8-C8B7A4CCAD8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4" name="Freeform: Shape 4223">
                <a:extLst>
                  <a:ext uri="{FF2B5EF4-FFF2-40B4-BE49-F238E27FC236}">
                    <a16:creationId xmlns:a16="http://schemas.microsoft.com/office/drawing/2014/main" id="{79B16415-4E6F-4CFF-B68F-EEBB57F19E1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5" name="Freeform: Shape 4224">
                <a:extLst>
                  <a:ext uri="{FF2B5EF4-FFF2-40B4-BE49-F238E27FC236}">
                    <a16:creationId xmlns:a16="http://schemas.microsoft.com/office/drawing/2014/main" id="{7A59EBED-4E3D-48B4-A96B-EC0F2010C5F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C80FBDBF-6D60-44AD-82C2-AFE06F338E4C}"/>
                </a:ext>
              </a:extLst>
            </p:cNvPr>
            <p:cNvGrpSpPr/>
            <p:nvPr/>
          </p:nvGrpSpPr>
          <p:grpSpPr>
            <a:xfrm rot="19967878" flipH="1">
              <a:off x="945447" y="-72833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098" name="Freeform: Shape 4097">
                <a:extLst>
                  <a:ext uri="{FF2B5EF4-FFF2-40B4-BE49-F238E27FC236}">
                    <a16:creationId xmlns:a16="http://schemas.microsoft.com/office/drawing/2014/main" id="{5857BD04-4D6B-4AC2-928C-0567470E759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9" name="Freeform: Shape 4098">
                <a:extLst>
                  <a:ext uri="{FF2B5EF4-FFF2-40B4-BE49-F238E27FC236}">
                    <a16:creationId xmlns:a16="http://schemas.microsoft.com/office/drawing/2014/main" id="{290E61DC-F63A-4EAC-A8BB-7D282103ED3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0" name="Freeform: Shape 4099">
                <a:extLst>
                  <a:ext uri="{FF2B5EF4-FFF2-40B4-BE49-F238E27FC236}">
                    <a16:creationId xmlns:a16="http://schemas.microsoft.com/office/drawing/2014/main" id="{6B857840-F091-4D1F-8810-7A4637FA7AC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1" name="Freeform: Shape 4100">
                <a:extLst>
                  <a:ext uri="{FF2B5EF4-FFF2-40B4-BE49-F238E27FC236}">
                    <a16:creationId xmlns:a16="http://schemas.microsoft.com/office/drawing/2014/main" id="{5759DB39-2B85-4586-9347-17CBAB11418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2" name="Freeform: Shape 4101">
                <a:extLst>
                  <a:ext uri="{FF2B5EF4-FFF2-40B4-BE49-F238E27FC236}">
                    <a16:creationId xmlns:a16="http://schemas.microsoft.com/office/drawing/2014/main" id="{1B2D263B-3A5D-4296-9F6F-D0D67F4F0C4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3" name="Freeform: Shape 4102">
                <a:extLst>
                  <a:ext uri="{FF2B5EF4-FFF2-40B4-BE49-F238E27FC236}">
                    <a16:creationId xmlns:a16="http://schemas.microsoft.com/office/drawing/2014/main" id="{7FB92F33-ECC3-45BE-85DD-EB3578251EF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4" name="Freeform: Shape 4103">
                <a:extLst>
                  <a:ext uri="{FF2B5EF4-FFF2-40B4-BE49-F238E27FC236}">
                    <a16:creationId xmlns:a16="http://schemas.microsoft.com/office/drawing/2014/main" id="{59653B3D-9CE0-4A9E-B47F-06BF644DE9B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5" name="Freeform: Shape 4104">
                <a:extLst>
                  <a:ext uri="{FF2B5EF4-FFF2-40B4-BE49-F238E27FC236}">
                    <a16:creationId xmlns:a16="http://schemas.microsoft.com/office/drawing/2014/main" id="{CB602044-FE1D-4275-B6C3-288051D4F06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6" name="Freeform: Shape 4105">
                <a:extLst>
                  <a:ext uri="{FF2B5EF4-FFF2-40B4-BE49-F238E27FC236}">
                    <a16:creationId xmlns:a16="http://schemas.microsoft.com/office/drawing/2014/main" id="{DE53E85E-7B27-460E-BA8C-A09BA2611F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7" name="Freeform: Shape 4106">
                <a:extLst>
                  <a:ext uri="{FF2B5EF4-FFF2-40B4-BE49-F238E27FC236}">
                    <a16:creationId xmlns:a16="http://schemas.microsoft.com/office/drawing/2014/main" id="{05AF751F-352E-4695-AA89-92C57E3A61E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8" name="Freeform: Shape 4107">
                <a:extLst>
                  <a:ext uri="{FF2B5EF4-FFF2-40B4-BE49-F238E27FC236}">
                    <a16:creationId xmlns:a16="http://schemas.microsoft.com/office/drawing/2014/main" id="{335E7E63-3BF7-4B34-85B7-567D45950F2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9" name="Freeform: Shape 4108">
                <a:extLst>
                  <a:ext uri="{FF2B5EF4-FFF2-40B4-BE49-F238E27FC236}">
                    <a16:creationId xmlns:a16="http://schemas.microsoft.com/office/drawing/2014/main" id="{FDB3D3D6-ABCF-4143-BB7C-D86FE560912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0" name="Freeform: Shape 4109">
                <a:extLst>
                  <a:ext uri="{FF2B5EF4-FFF2-40B4-BE49-F238E27FC236}">
                    <a16:creationId xmlns:a16="http://schemas.microsoft.com/office/drawing/2014/main" id="{A6F432E1-BD6F-49B3-8FE5-A2229DA76CCA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1" name="Freeform: Shape 4110">
                <a:extLst>
                  <a:ext uri="{FF2B5EF4-FFF2-40B4-BE49-F238E27FC236}">
                    <a16:creationId xmlns:a16="http://schemas.microsoft.com/office/drawing/2014/main" id="{B613B367-5F56-4BAF-8D3B-7F8AD779A57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2" name="Freeform: Shape 4111">
                <a:extLst>
                  <a:ext uri="{FF2B5EF4-FFF2-40B4-BE49-F238E27FC236}">
                    <a16:creationId xmlns:a16="http://schemas.microsoft.com/office/drawing/2014/main" id="{9A40B7CA-D2EC-49C2-95E9-1B8F268D5D6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3" name="Freeform: Shape 4112">
                <a:extLst>
                  <a:ext uri="{FF2B5EF4-FFF2-40B4-BE49-F238E27FC236}">
                    <a16:creationId xmlns:a16="http://schemas.microsoft.com/office/drawing/2014/main" id="{AB910A5D-14B4-4895-91CF-D929EFAF7E5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4" name="Freeform: Shape 4113">
                <a:extLst>
                  <a:ext uri="{FF2B5EF4-FFF2-40B4-BE49-F238E27FC236}">
                    <a16:creationId xmlns:a16="http://schemas.microsoft.com/office/drawing/2014/main" id="{4E77F95E-1FFB-4757-8D07-6F44CF61DB2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5" name="Freeform: Shape 4114">
                <a:extLst>
                  <a:ext uri="{FF2B5EF4-FFF2-40B4-BE49-F238E27FC236}">
                    <a16:creationId xmlns:a16="http://schemas.microsoft.com/office/drawing/2014/main" id="{A73BD0AE-2F3B-41D4-8FD0-F90AFD45790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6" name="Freeform: Shape 4115">
                <a:extLst>
                  <a:ext uri="{FF2B5EF4-FFF2-40B4-BE49-F238E27FC236}">
                    <a16:creationId xmlns:a16="http://schemas.microsoft.com/office/drawing/2014/main" id="{69D5E7F3-3F37-4CCA-A1BF-0105B42D086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7" name="Freeform: Shape 4116">
                <a:extLst>
                  <a:ext uri="{FF2B5EF4-FFF2-40B4-BE49-F238E27FC236}">
                    <a16:creationId xmlns:a16="http://schemas.microsoft.com/office/drawing/2014/main" id="{D7130550-D7B9-48E2-9151-9FB3ADE38DB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8" name="Freeform: Shape 4117">
                <a:extLst>
                  <a:ext uri="{FF2B5EF4-FFF2-40B4-BE49-F238E27FC236}">
                    <a16:creationId xmlns:a16="http://schemas.microsoft.com/office/drawing/2014/main" id="{BF787061-786D-4462-8441-7322364AC0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9" name="Freeform: Shape 4118">
                <a:extLst>
                  <a:ext uri="{FF2B5EF4-FFF2-40B4-BE49-F238E27FC236}">
                    <a16:creationId xmlns:a16="http://schemas.microsoft.com/office/drawing/2014/main" id="{BE8D7D81-E985-48E9-897B-7ECF4733B6D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0" name="Freeform: Shape 4119">
                <a:extLst>
                  <a:ext uri="{FF2B5EF4-FFF2-40B4-BE49-F238E27FC236}">
                    <a16:creationId xmlns:a16="http://schemas.microsoft.com/office/drawing/2014/main" id="{2AEA6960-F1D7-4D57-BA14-D12D330C4F4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1" name="Freeform: Shape 4120">
                <a:extLst>
                  <a:ext uri="{FF2B5EF4-FFF2-40B4-BE49-F238E27FC236}">
                    <a16:creationId xmlns:a16="http://schemas.microsoft.com/office/drawing/2014/main" id="{763E1CF5-3BB4-4000-88CD-94B21948060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2" name="Freeform: Shape 4121">
                <a:extLst>
                  <a:ext uri="{FF2B5EF4-FFF2-40B4-BE49-F238E27FC236}">
                    <a16:creationId xmlns:a16="http://schemas.microsoft.com/office/drawing/2014/main" id="{24941EC3-3170-43DD-8536-4DD10285761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3" name="Freeform: Shape 4122">
                <a:extLst>
                  <a:ext uri="{FF2B5EF4-FFF2-40B4-BE49-F238E27FC236}">
                    <a16:creationId xmlns:a16="http://schemas.microsoft.com/office/drawing/2014/main" id="{BE1EC644-D7AE-4FF6-ABEC-C9166F265D2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4" name="Freeform: Shape 4123">
                <a:extLst>
                  <a:ext uri="{FF2B5EF4-FFF2-40B4-BE49-F238E27FC236}">
                    <a16:creationId xmlns:a16="http://schemas.microsoft.com/office/drawing/2014/main" id="{D010F06E-2B81-4D71-93CC-919FF8CD363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5" name="Freeform: Shape 4124">
                <a:extLst>
                  <a:ext uri="{FF2B5EF4-FFF2-40B4-BE49-F238E27FC236}">
                    <a16:creationId xmlns:a16="http://schemas.microsoft.com/office/drawing/2014/main" id="{B1AC5786-29CE-416A-BC20-4990C5013D6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6" name="Freeform: Shape 4125">
                <a:extLst>
                  <a:ext uri="{FF2B5EF4-FFF2-40B4-BE49-F238E27FC236}">
                    <a16:creationId xmlns:a16="http://schemas.microsoft.com/office/drawing/2014/main" id="{0DCCC58D-557A-480A-B48D-5805F635BBC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7" name="Freeform: Shape 4126">
                <a:extLst>
                  <a:ext uri="{FF2B5EF4-FFF2-40B4-BE49-F238E27FC236}">
                    <a16:creationId xmlns:a16="http://schemas.microsoft.com/office/drawing/2014/main" id="{7C339764-A09C-4657-A38F-C2D27493178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8" name="Freeform: Shape 4127">
                <a:extLst>
                  <a:ext uri="{FF2B5EF4-FFF2-40B4-BE49-F238E27FC236}">
                    <a16:creationId xmlns:a16="http://schemas.microsoft.com/office/drawing/2014/main" id="{14CA2B42-58BB-4AE6-B6C1-80B4812718C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9" name="Freeform: Shape 4128">
                <a:extLst>
                  <a:ext uri="{FF2B5EF4-FFF2-40B4-BE49-F238E27FC236}">
                    <a16:creationId xmlns:a16="http://schemas.microsoft.com/office/drawing/2014/main" id="{019E6426-99E6-4226-8AF3-9681F4CBF82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0" name="Freeform: Shape 4129">
                <a:extLst>
                  <a:ext uri="{FF2B5EF4-FFF2-40B4-BE49-F238E27FC236}">
                    <a16:creationId xmlns:a16="http://schemas.microsoft.com/office/drawing/2014/main" id="{8052B2E6-86AE-4EF5-B3A4-925E5D7320B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1" name="Freeform: Shape 4130">
                <a:extLst>
                  <a:ext uri="{FF2B5EF4-FFF2-40B4-BE49-F238E27FC236}">
                    <a16:creationId xmlns:a16="http://schemas.microsoft.com/office/drawing/2014/main" id="{008EBB09-53E0-49F5-984A-B01DD371731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2" name="Freeform: Shape 4131">
                <a:extLst>
                  <a:ext uri="{FF2B5EF4-FFF2-40B4-BE49-F238E27FC236}">
                    <a16:creationId xmlns:a16="http://schemas.microsoft.com/office/drawing/2014/main" id="{57E8A9FF-826F-47F2-A260-CFCE88050B1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3" name="Freeform: Shape 4132">
                <a:extLst>
                  <a:ext uri="{FF2B5EF4-FFF2-40B4-BE49-F238E27FC236}">
                    <a16:creationId xmlns:a16="http://schemas.microsoft.com/office/drawing/2014/main" id="{CD3789F1-06CB-4BB4-A11B-14C98C872BD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4" name="Freeform: Shape 4133">
                <a:extLst>
                  <a:ext uri="{FF2B5EF4-FFF2-40B4-BE49-F238E27FC236}">
                    <a16:creationId xmlns:a16="http://schemas.microsoft.com/office/drawing/2014/main" id="{F875869C-6EB9-4FA0-B99B-41A055D63D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5" name="Freeform: Shape 4134">
                <a:extLst>
                  <a:ext uri="{FF2B5EF4-FFF2-40B4-BE49-F238E27FC236}">
                    <a16:creationId xmlns:a16="http://schemas.microsoft.com/office/drawing/2014/main" id="{AF7756F5-E49A-4E7E-979B-2F91989E78F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6" name="Freeform: Shape 4135">
                <a:extLst>
                  <a:ext uri="{FF2B5EF4-FFF2-40B4-BE49-F238E27FC236}">
                    <a16:creationId xmlns:a16="http://schemas.microsoft.com/office/drawing/2014/main" id="{5241E292-29C3-4F05-921A-C8EA46687E8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7" name="Freeform: Shape 4136">
                <a:extLst>
                  <a:ext uri="{FF2B5EF4-FFF2-40B4-BE49-F238E27FC236}">
                    <a16:creationId xmlns:a16="http://schemas.microsoft.com/office/drawing/2014/main" id="{3FCF01F2-B31F-4EA4-9661-A211C435AE4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8" name="Freeform: Shape 4137">
                <a:extLst>
                  <a:ext uri="{FF2B5EF4-FFF2-40B4-BE49-F238E27FC236}">
                    <a16:creationId xmlns:a16="http://schemas.microsoft.com/office/drawing/2014/main" id="{3DC2E646-7320-4CE6-8C69-7D1665CFF4A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9" name="Freeform: Shape 4138">
                <a:extLst>
                  <a:ext uri="{FF2B5EF4-FFF2-40B4-BE49-F238E27FC236}">
                    <a16:creationId xmlns:a16="http://schemas.microsoft.com/office/drawing/2014/main" id="{1E91743E-CC55-4936-8B3F-0CCC745D22E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0" name="Freeform: Shape 4139">
                <a:extLst>
                  <a:ext uri="{FF2B5EF4-FFF2-40B4-BE49-F238E27FC236}">
                    <a16:creationId xmlns:a16="http://schemas.microsoft.com/office/drawing/2014/main" id="{AAD281A1-BFA2-458F-AE77-EECDB803368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1" name="Freeform: Shape 4140">
                <a:extLst>
                  <a:ext uri="{FF2B5EF4-FFF2-40B4-BE49-F238E27FC236}">
                    <a16:creationId xmlns:a16="http://schemas.microsoft.com/office/drawing/2014/main" id="{EAB5C107-8CE8-4555-8F71-ED3FE535AF3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2" name="Freeform: Shape 4141">
                <a:extLst>
                  <a:ext uri="{FF2B5EF4-FFF2-40B4-BE49-F238E27FC236}">
                    <a16:creationId xmlns:a16="http://schemas.microsoft.com/office/drawing/2014/main" id="{A4EA2F5C-370D-44C6-BB4A-5A27A44172C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3" name="Freeform: Shape 4142">
                <a:extLst>
                  <a:ext uri="{FF2B5EF4-FFF2-40B4-BE49-F238E27FC236}">
                    <a16:creationId xmlns:a16="http://schemas.microsoft.com/office/drawing/2014/main" id="{73C3F685-2509-4778-8DEA-FA2BAC14798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4" name="Freeform: Shape 4143">
                <a:extLst>
                  <a:ext uri="{FF2B5EF4-FFF2-40B4-BE49-F238E27FC236}">
                    <a16:creationId xmlns:a16="http://schemas.microsoft.com/office/drawing/2014/main" id="{EE9ACCCF-D804-44BB-85FA-7DA81BDE8C2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5" name="Freeform: Shape 4144">
                <a:extLst>
                  <a:ext uri="{FF2B5EF4-FFF2-40B4-BE49-F238E27FC236}">
                    <a16:creationId xmlns:a16="http://schemas.microsoft.com/office/drawing/2014/main" id="{5E12FFB7-C281-48E3-9BD0-E8BAA872492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6" name="Freeform: Shape 4145">
                <a:extLst>
                  <a:ext uri="{FF2B5EF4-FFF2-40B4-BE49-F238E27FC236}">
                    <a16:creationId xmlns:a16="http://schemas.microsoft.com/office/drawing/2014/main" id="{A2AE802C-0970-4603-89C1-22124CE1CAD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7" name="Freeform: Shape 4146">
                <a:extLst>
                  <a:ext uri="{FF2B5EF4-FFF2-40B4-BE49-F238E27FC236}">
                    <a16:creationId xmlns:a16="http://schemas.microsoft.com/office/drawing/2014/main" id="{8254578C-155F-4D87-8AC4-B6B6DFAC982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8" name="Freeform: Shape 4147">
                <a:extLst>
                  <a:ext uri="{FF2B5EF4-FFF2-40B4-BE49-F238E27FC236}">
                    <a16:creationId xmlns:a16="http://schemas.microsoft.com/office/drawing/2014/main" id="{BC327F57-EFE3-4DBA-B61C-62B0A0BC3A3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9" name="Freeform: Shape 4148">
                <a:extLst>
                  <a:ext uri="{FF2B5EF4-FFF2-40B4-BE49-F238E27FC236}">
                    <a16:creationId xmlns:a16="http://schemas.microsoft.com/office/drawing/2014/main" id="{C37BB3BA-4B1D-4DCF-87E4-B1633926FD4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0" name="Freeform: Shape 4149">
                <a:extLst>
                  <a:ext uri="{FF2B5EF4-FFF2-40B4-BE49-F238E27FC236}">
                    <a16:creationId xmlns:a16="http://schemas.microsoft.com/office/drawing/2014/main" id="{CBA80B2C-F175-4917-881E-C969F05414C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1" name="Freeform: Shape 4150">
                <a:extLst>
                  <a:ext uri="{FF2B5EF4-FFF2-40B4-BE49-F238E27FC236}">
                    <a16:creationId xmlns:a16="http://schemas.microsoft.com/office/drawing/2014/main" id="{5D17A34C-F960-42AC-8433-C3B39E1A3F2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2" name="Freeform: Shape 4151">
                <a:extLst>
                  <a:ext uri="{FF2B5EF4-FFF2-40B4-BE49-F238E27FC236}">
                    <a16:creationId xmlns:a16="http://schemas.microsoft.com/office/drawing/2014/main" id="{DFA1F4C3-F872-4289-BB3F-5058FBB6FD0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3" name="Freeform: Shape 4152">
                <a:extLst>
                  <a:ext uri="{FF2B5EF4-FFF2-40B4-BE49-F238E27FC236}">
                    <a16:creationId xmlns:a16="http://schemas.microsoft.com/office/drawing/2014/main" id="{262D6DA9-7AB0-4D44-B6C9-10516CC1862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4" name="Freeform: Shape 4153">
                <a:extLst>
                  <a:ext uri="{FF2B5EF4-FFF2-40B4-BE49-F238E27FC236}">
                    <a16:creationId xmlns:a16="http://schemas.microsoft.com/office/drawing/2014/main" id="{48B7C4C4-7BAB-4060-ABE4-02F9BF9B920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5" name="Freeform: Shape 4154">
                <a:extLst>
                  <a:ext uri="{FF2B5EF4-FFF2-40B4-BE49-F238E27FC236}">
                    <a16:creationId xmlns:a16="http://schemas.microsoft.com/office/drawing/2014/main" id="{0E9A1A8C-B864-4AF5-9E93-8646F24AEDC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6" name="Freeform: Shape 4155">
                <a:extLst>
                  <a:ext uri="{FF2B5EF4-FFF2-40B4-BE49-F238E27FC236}">
                    <a16:creationId xmlns:a16="http://schemas.microsoft.com/office/drawing/2014/main" id="{AE4FFAF5-12FE-433E-AF43-0A085FB9703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7" name="Freeform: Shape 4156">
                <a:extLst>
                  <a:ext uri="{FF2B5EF4-FFF2-40B4-BE49-F238E27FC236}">
                    <a16:creationId xmlns:a16="http://schemas.microsoft.com/office/drawing/2014/main" id="{9149AE93-0DB0-488C-8D83-6B4474EE629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8" name="Freeform: Shape 4157">
                <a:extLst>
                  <a:ext uri="{FF2B5EF4-FFF2-40B4-BE49-F238E27FC236}">
                    <a16:creationId xmlns:a16="http://schemas.microsoft.com/office/drawing/2014/main" id="{8FBBE4EE-364C-4A51-8A6B-00D90D5C1D0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9" name="Freeform: Shape 4158">
                <a:extLst>
                  <a:ext uri="{FF2B5EF4-FFF2-40B4-BE49-F238E27FC236}">
                    <a16:creationId xmlns:a16="http://schemas.microsoft.com/office/drawing/2014/main" id="{4BCA8E07-4F89-48AC-B687-142A9B71118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0" name="Freeform: Shape 4159">
                <a:extLst>
                  <a:ext uri="{FF2B5EF4-FFF2-40B4-BE49-F238E27FC236}">
                    <a16:creationId xmlns:a16="http://schemas.microsoft.com/office/drawing/2014/main" id="{FC4C1160-EA21-4162-952D-00CB0058B7E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1" name="Freeform: Shape 4160">
                <a:extLst>
                  <a:ext uri="{FF2B5EF4-FFF2-40B4-BE49-F238E27FC236}">
                    <a16:creationId xmlns:a16="http://schemas.microsoft.com/office/drawing/2014/main" id="{7B67AF85-B061-4899-B30A-B2CF683057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EAC78709-D504-470F-9D48-83D431927EC0}"/>
                </a:ext>
              </a:extLst>
            </p:cNvPr>
            <p:cNvGrpSpPr/>
            <p:nvPr/>
          </p:nvGrpSpPr>
          <p:grpSpPr>
            <a:xfrm rot="7353759">
              <a:off x="788687" y="35699"/>
              <a:ext cx="1024114" cy="889301"/>
              <a:chOff x="2393887" y="4210285"/>
              <a:chExt cx="497854" cy="422169"/>
            </a:xfrm>
          </p:grpSpPr>
          <p:sp>
            <p:nvSpPr>
              <p:cNvPr id="4034" name="Freeform: Shape 4033">
                <a:extLst>
                  <a:ext uri="{FF2B5EF4-FFF2-40B4-BE49-F238E27FC236}">
                    <a16:creationId xmlns:a16="http://schemas.microsoft.com/office/drawing/2014/main" id="{80ADB9BC-378B-45FF-A602-D65B99FBDB3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5" name="Freeform: Shape 4034">
                <a:extLst>
                  <a:ext uri="{FF2B5EF4-FFF2-40B4-BE49-F238E27FC236}">
                    <a16:creationId xmlns:a16="http://schemas.microsoft.com/office/drawing/2014/main" id="{AAE0270B-2C51-4080-992B-54781D027A6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6" name="Freeform: Shape 4035">
                <a:extLst>
                  <a:ext uri="{FF2B5EF4-FFF2-40B4-BE49-F238E27FC236}">
                    <a16:creationId xmlns:a16="http://schemas.microsoft.com/office/drawing/2014/main" id="{668A54D8-F2C2-497C-8081-FB7E710C978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7" name="Freeform: Shape 4036">
                <a:extLst>
                  <a:ext uri="{FF2B5EF4-FFF2-40B4-BE49-F238E27FC236}">
                    <a16:creationId xmlns:a16="http://schemas.microsoft.com/office/drawing/2014/main" id="{CCF21FA6-4B53-47BA-B8D1-2E5EF5FF39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8" name="Freeform: Shape 4037">
                <a:extLst>
                  <a:ext uri="{FF2B5EF4-FFF2-40B4-BE49-F238E27FC236}">
                    <a16:creationId xmlns:a16="http://schemas.microsoft.com/office/drawing/2014/main" id="{0797D8D4-9DF4-445A-826F-C02196B2C4A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9" name="Freeform: Shape 4038">
                <a:extLst>
                  <a:ext uri="{FF2B5EF4-FFF2-40B4-BE49-F238E27FC236}">
                    <a16:creationId xmlns:a16="http://schemas.microsoft.com/office/drawing/2014/main" id="{DF738EED-C640-4F70-8D34-D0D15FF5E33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0" name="Freeform: Shape 4039">
                <a:extLst>
                  <a:ext uri="{FF2B5EF4-FFF2-40B4-BE49-F238E27FC236}">
                    <a16:creationId xmlns:a16="http://schemas.microsoft.com/office/drawing/2014/main" id="{C5A2A3E2-A79A-447F-83D5-9C05F73505B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1" name="Freeform: Shape 4040">
                <a:extLst>
                  <a:ext uri="{FF2B5EF4-FFF2-40B4-BE49-F238E27FC236}">
                    <a16:creationId xmlns:a16="http://schemas.microsoft.com/office/drawing/2014/main" id="{6189C309-9A67-4127-92E2-2F944D145C6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2" name="Freeform: Shape 4041">
                <a:extLst>
                  <a:ext uri="{FF2B5EF4-FFF2-40B4-BE49-F238E27FC236}">
                    <a16:creationId xmlns:a16="http://schemas.microsoft.com/office/drawing/2014/main" id="{EE86D950-6037-4AE1-A1EB-9F7754E83A2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3" name="Freeform: Shape 4042">
                <a:extLst>
                  <a:ext uri="{FF2B5EF4-FFF2-40B4-BE49-F238E27FC236}">
                    <a16:creationId xmlns:a16="http://schemas.microsoft.com/office/drawing/2014/main" id="{3396C988-C5A2-46FE-AB2E-7A8B93C3D55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4" name="Freeform: Shape 4043">
                <a:extLst>
                  <a:ext uri="{FF2B5EF4-FFF2-40B4-BE49-F238E27FC236}">
                    <a16:creationId xmlns:a16="http://schemas.microsoft.com/office/drawing/2014/main" id="{024AE357-FEF1-44AB-8E3D-06851D1014F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5" name="Freeform: Shape 4044">
                <a:extLst>
                  <a:ext uri="{FF2B5EF4-FFF2-40B4-BE49-F238E27FC236}">
                    <a16:creationId xmlns:a16="http://schemas.microsoft.com/office/drawing/2014/main" id="{2433D752-0A0C-4A1F-B9F7-F9B6E31FE8F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6" name="Freeform: Shape 4045">
                <a:extLst>
                  <a:ext uri="{FF2B5EF4-FFF2-40B4-BE49-F238E27FC236}">
                    <a16:creationId xmlns:a16="http://schemas.microsoft.com/office/drawing/2014/main" id="{5EF23481-687A-4F2D-A328-0A47D1898D4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7" name="Freeform: Shape 4046">
                <a:extLst>
                  <a:ext uri="{FF2B5EF4-FFF2-40B4-BE49-F238E27FC236}">
                    <a16:creationId xmlns:a16="http://schemas.microsoft.com/office/drawing/2014/main" id="{AD272CB2-6E09-446E-AAAD-59833D4E01A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8" name="Freeform: Shape 4047">
                <a:extLst>
                  <a:ext uri="{FF2B5EF4-FFF2-40B4-BE49-F238E27FC236}">
                    <a16:creationId xmlns:a16="http://schemas.microsoft.com/office/drawing/2014/main" id="{E361B552-A4B1-4038-B520-766FF39ECB9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9" name="Freeform: Shape 4048">
                <a:extLst>
                  <a:ext uri="{FF2B5EF4-FFF2-40B4-BE49-F238E27FC236}">
                    <a16:creationId xmlns:a16="http://schemas.microsoft.com/office/drawing/2014/main" id="{E6F00294-EF02-45AF-9482-6E78970D0F1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0" name="Freeform: Shape 4049">
                <a:extLst>
                  <a:ext uri="{FF2B5EF4-FFF2-40B4-BE49-F238E27FC236}">
                    <a16:creationId xmlns:a16="http://schemas.microsoft.com/office/drawing/2014/main" id="{099F72A2-CB4E-4091-95CC-F4106842DB9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1" name="Freeform: Shape 4050">
                <a:extLst>
                  <a:ext uri="{FF2B5EF4-FFF2-40B4-BE49-F238E27FC236}">
                    <a16:creationId xmlns:a16="http://schemas.microsoft.com/office/drawing/2014/main" id="{17718632-63D4-44FF-A499-9B258223D0F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2" name="Freeform: Shape 4051">
                <a:extLst>
                  <a:ext uri="{FF2B5EF4-FFF2-40B4-BE49-F238E27FC236}">
                    <a16:creationId xmlns:a16="http://schemas.microsoft.com/office/drawing/2014/main" id="{77499417-5B7B-485A-B8CA-CEE5BAA2DFD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3" name="Freeform: Shape 4052">
                <a:extLst>
                  <a:ext uri="{FF2B5EF4-FFF2-40B4-BE49-F238E27FC236}">
                    <a16:creationId xmlns:a16="http://schemas.microsoft.com/office/drawing/2014/main" id="{A4F40981-812D-4563-BA8C-544769E0A68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4" name="Freeform: Shape 4053">
                <a:extLst>
                  <a:ext uri="{FF2B5EF4-FFF2-40B4-BE49-F238E27FC236}">
                    <a16:creationId xmlns:a16="http://schemas.microsoft.com/office/drawing/2014/main" id="{67C6F5D3-D8FF-4E81-9561-E931F235106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5" name="Freeform: Shape 4054">
                <a:extLst>
                  <a:ext uri="{FF2B5EF4-FFF2-40B4-BE49-F238E27FC236}">
                    <a16:creationId xmlns:a16="http://schemas.microsoft.com/office/drawing/2014/main" id="{F7926F84-8549-4B2C-ADDA-71141B98B0E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6" name="Freeform: Shape 4055">
                <a:extLst>
                  <a:ext uri="{FF2B5EF4-FFF2-40B4-BE49-F238E27FC236}">
                    <a16:creationId xmlns:a16="http://schemas.microsoft.com/office/drawing/2014/main" id="{7BF2435C-2921-411E-8921-65EF93E182A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7" name="Freeform: Shape 4056">
                <a:extLst>
                  <a:ext uri="{FF2B5EF4-FFF2-40B4-BE49-F238E27FC236}">
                    <a16:creationId xmlns:a16="http://schemas.microsoft.com/office/drawing/2014/main" id="{9A6AB243-F2E4-432F-90CA-FF45F92E5F5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8" name="Freeform: Shape 4057">
                <a:extLst>
                  <a:ext uri="{FF2B5EF4-FFF2-40B4-BE49-F238E27FC236}">
                    <a16:creationId xmlns:a16="http://schemas.microsoft.com/office/drawing/2014/main" id="{190269CA-F767-463A-8063-EF3FA161884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9" name="Freeform: Shape 4058">
                <a:extLst>
                  <a:ext uri="{FF2B5EF4-FFF2-40B4-BE49-F238E27FC236}">
                    <a16:creationId xmlns:a16="http://schemas.microsoft.com/office/drawing/2014/main" id="{6C193D77-8D3F-49F0-BF84-E17AC81AB49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0" name="Freeform: Shape 4059">
                <a:extLst>
                  <a:ext uri="{FF2B5EF4-FFF2-40B4-BE49-F238E27FC236}">
                    <a16:creationId xmlns:a16="http://schemas.microsoft.com/office/drawing/2014/main" id="{B66D7C34-570B-49E9-A490-9B60317C88C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1" name="Freeform: Shape 4060">
                <a:extLst>
                  <a:ext uri="{FF2B5EF4-FFF2-40B4-BE49-F238E27FC236}">
                    <a16:creationId xmlns:a16="http://schemas.microsoft.com/office/drawing/2014/main" id="{8AB06C13-2BCA-4C6F-A636-3B4DA71F634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2" name="Freeform: Shape 4061">
                <a:extLst>
                  <a:ext uri="{FF2B5EF4-FFF2-40B4-BE49-F238E27FC236}">
                    <a16:creationId xmlns:a16="http://schemas.microsoft.com/office/drawing/2014/main" id="{DA88D0DC-9E2E-431F-9EDE-9948E2FE231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3" name="Freeform: Shape 4062">
                <a:extLst>
                  <a:ext uri="{FF2B5EF4-FFF2-40B4-BE49-F238E27FC236}">
                    <a16:creationId xmlns:a16="http://schemas.microsoft.com/office/drawing/2014/main" id="{56F1C090-CBCD-4E05-BE5D-7D450EDA5AF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4" name="Freeform: Shape 4063">
                <a:extLst>
                  <a:ext uri="{FF2B5EF4-FFF2-40B4-BE49-F238E27FC236}">
                    <a16:creationId xmlns:a16="http://schemas.microsoft.com/office/drawing/2014/main" id="{604F0812-7E76-4E8B-B917-F016A0364E0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5" name="Freeform: Shape 4064">
                <a:extLst>
                  <a:ext uri="{FF2B5EF4-FFF2-40B4-BE49-F238E27FC236}">
                    <a16:creationId xmlns:a16="http://schemas.microsoft.com/office/drawing/2014/main" id="{191FB724-7087-45DC-BBCC-78A92890091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6" name="Freeform: Shape 4065">
                <a:extLst>
                  <a:ext uri="{FF2B5EF4-FFF2-40B4-BE49-F238E27FC236}">
                    <a16:creationId xmlns:a16="http://schemas.microsoft.com/office/drawing/2014/main" id="{3E94BCC3-4674-4BED-8C83-CD380995104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7" name="Freeform: Shape 4066">
                <a:extLst>
                  <a:ext uri="{FF2B5EF4-FFF2-40B4-BE49-F238E27FC236}">
                    <a16:creationId xmlns:a16="http://schemas.microsoft.com/office/drawing/2014/main" id="{81F4B2D6-6DD8-4359-A63F-64AC087BECD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8" name="Freeform: Shape 4067">
                <a:extLst>
                  <a:ext uri="{FF2B5EF4-FFF2-40B4-BE49-F238E27FC236}">
                    <a16:creationId xmlns:a16="http://schemas.microsoft.com/office/drawing/2014/main" id="{C9A536D2-F670-4F9B-9B47-AAF652EBDCE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9" name="Freeform: Shape 4068">
                <a:extLst>
                  <a:ext uri="{FF2B5EF4-FFF2-40B4-BE49-F238E27FC236}">
                    <a16:creationId xmlns:a16="http://schemas.microsoft.com/office/drawing/2014/main" id="{9E640BEB-4750-4444-9D4F-41D3EE7B2FB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0" name="Freeform: Shape 4069">
                <a:extLst>
                  <a:ext uri="{FF2B5EF4-FFF2-40B4-BE49-F238E27FC236}">
                    <a16:creationId xmlns:a16="http://schemas.microsoft.com/office/drawing/2014/main" id="{5C9FF3ED-A808-44E7-81FE-926837D0B15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1" name="Freeform: Shape 4070">
                <a:extLst>
                  <a:ext uri="{FF2B5EF4-FFF2-40B4-BE49-F238E27FC236}">
                    <a16:creationId xmlns:a16="http://schemas.microsoft.com/office/drawing/2014/main" id="{830C85E9-55CC-4621-8FFB-6C113587B51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2" name="Freeform: Shape 4071">
                <a:extLst>
                  <a:ext uri="{FF2B5EF4-FFF2-40B4-BE49-F238E27FC236}">
                    <a16:creationId xmlns:a16="http://schemas.microsoft.com/office/drawing/2014/main" id="{5E04CF5E-0D22-4729-AB59-4C3E1081AFF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3" name="Freeform: Shape 4072">
                <a:extLst>
                  <a:ext uri="{FF2B5EF4-FFF2-40B4-BE49-F238E27FC236}">
                    <a16:creationId xmlns:a16="http://schemas.microsoft.com/office/drawing/2014/main" id="{31BB681B-A7DE-43C6-A501-2D074297EB9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4" name="Freeform: Shape 4073">
                <a:extLst>
                  <a:ext uri="{FF2B5EF4-FFF2-40B4-BE49-F238E27FC236}">
                    <a16:creationId xmlns:a16="http://schemas.microsoft.com/office/drawing/2014/main" id="{1E592404-EAE8-4D8B-9191-B6A22C0CC78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5" name="Freeform: Shape 4074">
                <a:extLst>
                  <a:ext uri="{FF2B5EF4-FFF2-40B4-BE49-F238E27FC236}">
                    <a16:creationId xmlns:a16="http://schemas.microsoft.com/office/drawing/2014/main" id="{E627AFE7-5136-43AE-8182-440B4F425CD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6" name="Freeform: Shape 4075">
                <a:extLst>
                  <a:ext uri="{FF2B5EF4-FFF2-40B4-BE49-F238E27FC236}">
                    <a16:creationId xmlns:a16="http://schemas.microsoft.com/office/drawing/2014/main" id="{4572FEA2-7B70-488C-BBDB-A5D1C748422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7" name="Freeform: Shape 4076">
                <a:extLst>
                  <a:ext uri="{FF2B5EF4-FFF2-40B4-BE49-F238E27FC236}">
                    <a16:creationId xmlns:a16="http://schemas.microsoft.com/office/drawing/2014/main" id="{DC9EA833-AC2D-4BFF-8DFF-D4869B87F92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8" name="Freeform: Shape 4077">
                <a:extLst>
                  <a:ext uri="{FF2B5EF4-FFF2-40B4-BE49-F238E27FC236}">
                    <a16:creationId xmlns:a16="http://schemas.microsoft.com/office/drawing/2014/main" id="{868E25CF-91DB-4B62-88F2-B13ECA39C63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9" name="Freeform: Shape 4078">
                <a:extLst>
                  <a:ext uri="{FF2B5EF4-FFF2-40B4-BE49-F238E27FC236}">
                    <a16:creationId xmlns:a16="http://schemas.microsoft.com/office/drawing/2014/main" id="{3C975E2F-3630-481E-B337-5710457D915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0" name="Freeform: Shape 4079">
                <a:extLst>
                  <a:ext uri="{FF2B5EF4-FFF2-40B4-BE49-F238E27FC236}">
                    <a16:creationId xmlns:a16="http://schemas.microsoft.com/office/drawing/2014/main" id="{9BA31E09-E072-44E8-B79C-0D19483EAFC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1" name="Freeform: Shape 4080">
                <a:extLst>
                  <a:ext uri="{FF2B5EF4-FFF2-40B4-BE49-F238E27FC236}">
                    <a16:creationId xmlns:a16="http://schemas.microsoft.com/office/drawing/2014/main" id="{45DB21CD-091D-4CE7-BF09-03A5E3CBA2D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2" name="Freeform: Shape 4081">
                <a:extLst>
                  <a:ext uri="{FF2B5EF4-FFF2-40B4-BE49-F238E27FC236}">
                    <a16:creationId xmlns:a16="http://schemas.microsoft.com/office/drawing/2014/main" id="{8BED5E2B-A090-4844-B7E1-2A3EF26648D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3" name="Freeform: Shape 4082">
                <a:extLst>
                  <a:ext uri="{FF2B5EF4-FFF2-40B4-BE49-F238E27FC236}">
                    <a16:creationId xmlns:a16="http://schemas.microsoft.com/office/drawing/2014/main" id="{9F5592C3-C8B6-4FD9-93D5-2CF800E7375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4" name="Freeform: Shape 4083">
                <a:extLst>
                  <a:ext uri="{FF2B5EF4-FFF2-40B4-BE49-F238E27FC236}">
                    <a16:creationId xmlns:a16="http://schemas.microsoft.com/office/drawing/2014/main" id="{7D928092-37ED-45D8-A4C3-3CFB87DD478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5" name="Freeform: Shape 4084">
                <a:extLst>
                  <a:ext uri="{FF2B5EF4-FFF2-40B4-BE49-F238E27FC236}">
                    <a16:creationId xmlns:a16="http://schemas.microsoft.com/office/drawing/2014/main" id="{5133F6D7-EFB8-4C79-92A2-750FBF6473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6" name="Freeform: Shape 4085">
                <a:extLst>
                  <a:ext uri="{FF2B5EF4-FFF2-40B4-BE49-F238E27FC236}">
                    <a16:creationId xmlns:a16="http://schemas.microsoft.com/office/drawing/2014/main" id="{2ED54FDC-4DBB-4475-A574-F8949677BC4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7" name="Freeform: Shape 4086">
                <a:extLst>
                  <a:ext uri="{FF2B5EF4-FFF2-40B4-BE49-F238E27FC236}">
                    <a16:creationId xmlns:a16="http://schemas.microsoft.com/office/drawing/2014/main" id="{0ADFE133-E933-4341-A032-54C65F5A5637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8" name="Freeform: Shape 4087">
                <a:extLst>
                  <a:ext uri="{FF2B5EF4-FFF2-40B4-BE49-F238E27FC236}">
                    <a16:creationId xmlns:a16="http://schemas.microsoft.com/office/drawing/2014/main" id="{A8DD1D48-565E-4D11-8464-9EFE63209BB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9" name="Freeform: Shape 4088">
                <a:extLst>
                  <a:ext uri="{FF2B5EF4-FFF2-40B4-BE49-F238E27FC236}">
                    <a16:creationId xmlns:a16="http://schemas.microsoft.com/office/drawing/2014/main" id="{0C843A30-8F0E-4FF0-9BC0-97F4621F5FA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0" name="Freeform: Shape 4089">
                <a:extLst>
                  <a:ext uri="{FF2B5EF4-FFF2-40B4-BE49-F238E27FC236}">
                    <a16:creationId xmlns:a16="http://schemas.microsoft.com/office/drawing/2014/main" id="{0FFA0E74-E5BA-40D6-B126-13BE959AD03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1" name="Freeform: Shape 4090">
                <a:extLst>
                  <a:ext uri="{FF2B5EF4-FFF2-40B4-BE49-F238E27FC236}">
                    <a16:creationId xmlns:a16="http://schemas.microsoft.com/office/drawing/2014/main" id="{61E020A9-7496-41D0-BCCE-3565468C175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2" name="Freeform: Shape 4091">
                <a:extLst>
                  <a:ext uri="{FF2B5EF4-FFF2-40B4-BE49-F238E27FC236}">
                    <a16:creationId xmlns:a16="http://schemas.microsoft.com/office/drawing/2014/main" id="{FB65890B-230A-4EA8-AC79-6DC6E496ECA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3" name="Freeform: Shape 4092">
                <a:extLst>
                  <a:ext uri="{FF2B5EF4-FFF2-40B4-BE49-F238E27FC236}">
                    <a16:creationId xmlns:a16="http://schemas.microsoft.com/office/drawing/2014/main" id="{6F399F03-91F3-48E2-BF67-8E3263FFD52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4" name="Freeform: Shape 4093">
                <a:extLst>
                  <a:ext uri="{FF2B5EF4-FFF2-40B4-BE49-F238E27FC236}">
                    <a16:creationId xmlns:a16="http://schemas.microsoft.com/office/drawing/2014/main" id="{9D0EE0E4-2330-4492-820E-00E07656699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5" name="Freeform: Shape 4094">
                <a:extLst>
                  <a:ext uri="{FF2B5EF4-FFF2-40B4-BE49-F238E27FC236}">
                    <a16:creationId xmlns:a16="http://schemas.microsoft.com/office/drawing/2014/main" id="{56E6090C-D8ED-468D-90DB-D47A2B32EA5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6" name="Freeform: Shape 4095">
                <a:extLst>
                  <a:ext uri="{FF2B5EF4-FFF2-40B4-BE49-F238E27FC236}">
                    <a16:creationId xmlns:a16="http://schemas.microsoft.com/office/drawing/2014/main" id="{272AC393-8A57-4470-B2E2-A8B21C69752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7" name="Freeform: Shape 4096">
                <a:extLst>
                  <a:ext uri="{FF2B5EF4-FFF2-40B4-BE49-F238E27FC236}">
                    <a16:creationId xmlns:a16="http://schemas.microsoft.com/office/drawing/2014/main" id="{9EF94F95-051B-4748-9AB7-732FBF6603D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871F9123-0A17-474C-9CDD-CDB06A4157BE}"/>
                </a:ext>
              </a:extLst>
            </p:cNvPr>
            <p:cNvGrpSpPr/>
            <p:nvPr/>
          </p:nvGrpSpPr>
          <p:grpSpPr>
            <a:xfrm rot="5830148">
              <a:off x="119127" y="-53201"/>
              <a:ext cx="1024114" cy="889301"/>
              <a:chOff x="2393887" y="4210285"/>
              <a:chExt cx="497854" cy="422169"/>
            </a:xfrm>
          </p:grpSpPr>
          <p:sp>
            <p:nvSpPr>
              <p:cNvPr id="3970" name="Freeform: Shape 3969">
                <a:extLst>
                  <a:ext uri="{FF2B5EF4-FFF2-40B4-BE49-F238E27FC236}">
                    <a16:creationId xmlns:a16="http://schemas.microsoft.com/office/drawing/2014/main" id="{7D33675E-73C9-472F-BE22-983A0D1112E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1" name="Freeform: Shape 3970">
                <a:extLst>
                  <a:ext uri="{FF2B5EF4-FFF2-40B4-BE49-F238E27FC236}">
                    <a16:creationId xmlns:a16="http://schemas.microsoft.com/office/drawing/2014/main" id="{9F486AEF-324C-404D-B54D-72FD0F8B60F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2" name="Freeform: Shape 3971">
                <a:extLst>
                  <a:ext uri="{FF2B5EF4-FFF2-40B4-BE49-F238E27FC236}">
                    <a16:creationId xmlns:a16="http://schemas.microsoft.com/office/drawing/2014/main" id="{D1ABAE3F-1782-4059-B59D-C18C100007A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3" name="Freeform: Shape 3972">
                <a:extLst>
                  <a:ext uri="{FF2B5EF4-FFF2-40B4-BE49-F238E27FC236}">
                    <a16:creationId xmlns:a16="http://schemas.microsoft.com/office/drawing/2014/main" id="{7F851504-AF34-4683-AB29-29E43FB2E03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4" name="Freeform: Shape 3973">
                <a:extLst>
                  <a:ext uri="{FF2B5EF4-FFF2-40B4-BE49-F238E27FC236}">
                    <a16:creationId xmlns:a16="http://schemas.microsoft.com/office/drawing/2014/main" id="{050FAA11-B0BF-4B6F-ABFC-F0237F812FC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5" name="Freeform: Shape 3974">
                <a:extLst>
                  <a:ext uri="{FF2B5EF4-FFF2-40B4-BE49-F238E27FC236}">
                    <a16:creationId xmlns:a16="http://schemas.microsoft.com/office/drawing/2014/main" id="{6721D14C-1094-41E4-BF5F-9F41E268924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6" name="Freeform: Shape 3975">
                <a:extLst>
                  <a:ext uri="{FF2B5EF4-FFF2-40B4-BE49-F238E27FC236}">
                    <a16:creationId xmlns:a16="http://schemas.microsoft.com/office/drawing/2014/main" id="{79BABE93-AA44-4F40-92B4-FFEB27F5CEE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7" name="Freeform: Shape 3976">
                <a:extLst>
                  <a:ext uri="{FF2B5EF4-FFF2-40B4-BE49-F238E27FC236}">
                    <a16:creationId xmlns:a16="http://schemas.microsoft.com/office/drawing/2014/main" id="{BBB90705-1CC6-495F-BD35-B116C9E2B68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8" name="Freeform: Shape 3977">
                <a:extLst>
                  <a:ext uri="{FF2B5EF4-FFF2-40B4-BE49-F238E27FC236}">
                    <a16:creationId xmlns:a16="http://schemas.microsoft.com/office/drawing/2014/main" id="{CD339D1B-6461-4DA6-8141-B7D3FDF955D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9" name="Freeform: Shape 3978">
                <a:extLst>
                  <a:ext uri="{FF2B5EF4-FFF2-40B4-BE49-F238E27FC236}">
                    <a16:creationId xmlns:a16="http://schemas.microsoft.com/office/drawing/2014/main" id="{F255A808-67D1-4A77-AF49-C83F71B821E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0" name="Freeform: Shape 3979">
                <a:extLst>
                  <a:ext uri="{FF2B5EF4-FFF2-40B4-BE49-F238E27FC236}">
                    <a16:creationId xmlns:a16="http://schemas.microsoft.com/office/drawing/2014/main" id="{0D957382-8790-4E24-A01E-86C95FF3365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1" name="Freeform: Shape 3980">
                <a:extLst>
                  <a:ext uri="{FF2B5EF4-FFF2-40B4-BE49-F238E27FC236}">
                    <a16:creationId xmlns:a16="http://schemas.microsoft.com/office/drawing/2014/main" id="{61D5633D-9DA4-4BFB-9B83-C66B0533D80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2" name="Freeform: Shape 3981">
                <a:extLst>
                  <a:ext uri="{FF2B5EF4-FFF2-40B4-BE49-F238E27FC236}">
                    <a16:creationId xmlns:a16="http://schemas.microsoft.com/office/drawing/2014/main" id="{09D31D9F-4FE0-4603-9BB9-F6476FC74AC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3" name="Freeform: Shape 3982">
                <a:extLst>
                  <a:ext uri="{FF2B5EF4-FFF2-40B4-BE49-F238E27FC236}">
                    <a16:creationId xmlns:a16="http://schemas.microsoft.com/office/drawing/2014/main" id="{D6608940-C4DE-40FE-92AE-10DEA54D8CC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4" name="Freeform: Shape 3983">
                <a:extLst>
                  <a:ext uri="{FF2B5EF4-FFF2-40B4-BE49-F238E27FC236}">
                    <a16:creationId xmlns:a16="http://schemas.microsoft.com/office/drawing/2014/main" id="{BFD06A7F-884B-43A7-8AF4-1C02AA95D7B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5" name="Freeform: Shape 3984">
                <a:extLst>
                  <a:ext uri="{FF2B5EF4-FFF2-40B4-BE49-F238E27FC236}">
                    <a16:creationId xmlns:a16="http://schemas.microsoft.com/office/drawing/2014/main" id="{5C332390-0A90-4082-BB85-D64BC7D8A1D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6" name="Freeform: Shape 3985">
                <a:extLst>
                  <a:ext uri="{FF2B5EF4-FFF2-40B4-BE49-F238E27FC236}">
                    <a16:creationId xmlns:a16="http://schemas.microsoft.com/office/drawing/2014/main" id="{A1429887-72AC-4F42-A292-39EA8E0CB9F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7" name="Freeform: Shape 3986">
                <a:extLst>
                  <a:ext uri="{FF2B5EF4-FFF2-40B4-BE49-F238E27FC236}">
                    <a16:creationId xmlns:a16="http://schemas.microsoft.com/office/drawing/2014/main" id="{EDFF71B3-B640-49A4-8E7C-94E94692941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8" name="Freeform: Shape 3987">
                <a:extLst>
                  <a:ext uri="{FF2B5EF4-FFF2-40B4-BE49-F238E27FC236}">
                    <a16:creationId xmlns:a16="http://schemas.microsoft.com/office/drawing/2014/main" id="{77639AFD-1216-4D9E-AFD1-FAC0D89BD6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9" name="Freeform: Shape 3988">
                <a:extLst>
                  <a:ext uri="{FF2B5EF4-FFF2-40B4-BE49-F238E27FC236}">
                    <a16:creationId xmlns:a16="http://schemas.microsoft.com/office/drawing/2014/main" id="{5A62D214-1914-41BA-AF27-BEE1D0E7F92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0" name="Freeform: Shape 3989">
                <a:extLst>
                  <a:ext uri="{FF2B5EF4-FFF2-40B4-BE49-F238E27FC236}">
                    <a16:creationId xmlns:a16="http://schemas.microsoft.com/office/drawing/2014/main" id="{8B14EF10-0095-452C-88CE-D666CD4136C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1" name="Freeform: Shape 3990">
                <a:extLst>
                  <a:ext uri="{FF2B5EF4-FFF2-40B4-BE49-F238E27FC236}">
                    <a16:creationId xmlns:a16="http://schemas.microsoft.com/office/drawing/2014/main" id="{67B57C3E-AF54-4340-9BE1-41584BF9204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2" name="Freeform: Shape 3991">
                <a:extLst>
                  <a:ext uri="{FF2B5EF4-FFF2-40B4-BE49-F238E27FC236}">
                    <a16:creationId xmlns:a16="http://schemas.microsoft.com/office/drawing/2014/main" id="{2A3E3F58-9527-4787-8D81-7AC712FF921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3" name="Freeform: Shape 3992">
                <a:extLst>
                  <a:ext uri="{FF2B5EF4-FFF2-40B4-BE49-F238E27FC236}">
                    <a16:creationId xmlns:a16="http://schemas.microsoft.com/office/drawing/2014/main" id="{8539C3FE-F800-4897-B9C9-15CD00D3492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4" name="Freeform: Shape 3993">
                <a:extLst>
                  <a:ext uri="{FF2B5EF4-FFF2-40B4-BE49-F238E27FC236}">
                    <a16:creationId xmlns:a16="http://schemas.microsoft.com/office/drawing/2014/main" id="{32F7FB8A-213A-4B30-9A7D-12E83097915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5" name="Freeform: Shape 3994">
                <a:extLst>
                  <a:ext uri="{FF2B5EF4-FFF2-40B4-BE49-F238E27FC236}">
                    <a16:creationId xmlns:a16="http://schemas.microsoft.com/office/drawing/2014/main" id="{ABCAD582-4988-49DC-BBF9-A268DFC714E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6" name="Freeform: Shape 3995">
                <a:extLst>
                  <a:ext uri="{FF2B5EF4-FFF2-40B4-BE49-F238E27FC236}">
                    <a16:creationId xmlns:a16="http://schemas.microsoft.com/office/drawing/2014/main" id="{38500F3F-2DC1-4F4A-BE23-2E68A8F39BD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7" name="Freeform: Shape 3996">
                <a:extLst>
                  <a:ext uri="{FF2B5EF4-FFF2-40B4-BE49-F238E27FC236}">
                    <a16:creationId xmlns:a16="http://schemas.microsoft.com/office/drawing/2014/main" id="{5F622E94-DCA1-4CE0-AA14-C64CB097A1E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8" name="Freeform: Shape 3997">
                <a:extLst>
                  <a:ext uri="{FF2B5EF4-FFF2-40B4-BE49-F238E27FC236}">
                    <a16:creationId xmlns:a16="http://schemas.microsoft.com/office/drawing/2014/main" id="{83D3999E-875F-461F-AA63-4D915FE1AD3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9" name="Freeform: Shape 3998">
                <a:extLst>
                  <a:ext uri="{FF2B5EF4-FFF2-40B4-BE49-F238E27FC236}">
                    <a16:creationId xmlns:a16="http://schemas.microsoft.com/office/drawing/2014/main" id="{769F7DB4-42B0-436E-BAF6-A3C615CFB3B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0" name="Freeform: Shape 3999">
                <a:extLst>
                  <a:ext uri="{FF2B5EF4-FFF2-40B4-BE49-F238E27FC236}">
                    <a16:creationId xmlns:a16="http://schemas.microsoft.com/office/drawing/2014/main" id="{EB93634C-456C-4A52-B276-CFE205A57FB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1" name="Freeform: Shape 4000">
                <a:extLst>
                  <a:ext uri="{FF2B5EF4-FFF2-40B4-BE49-F238E27FC236}">
                    <a16:creationId xmlns:a16="http://schemas.microsoft.com/office/drawing/2014/main" id="{C3F64C0F-DD48-43F2-BFF2-955CF4C0FFB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2" name="Freeform: Shape 4001">
                <a:extLst>
                  <a:ext uri="{FF2B5EF4-FFF2-40B4-BE49-F238E27FC236}">
                    <a16:creationId xmlns:a16="http://schemas.microsoft.com/office/drawing/2014/main" id="{E036C2C5-FAE0-48AB-B44A-9FF9E85F2EA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3" name="Freeform: Shape 4002">
                <a:extLst>
                  <a:ext uri="{FF2B5EF4-FFF2-40B4-BE49-F238E27FC236}">
                    <a16:creationId xmlns:a16="http://schemas.microsoft.com/office/drawing/2014/main" id="{524DE9F7-8F81-48D5-9F08-82FDA123171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4" name="Freeform: Shape 4003">
                <a:extLst>
                  <a:ext uri="{FF2B5EF4-FFF2-40B4-BE49-F238E27FC236}">
                    <a16:creationId xmlns:a16="http://schemas.microsoft.com/office/drawing/2014/main" id="{54E1568D-F04C-4B41-99A0-83483F1561D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5" name="Freeform: Shape 4004">
                <a:extLst>
                  <a:ext uri="{FF2B5EF4-FFF2-40B4-BE49-F238E27FC236}">
                    <a16:creationId xmlns:a16="http://schemas.microsoft.com/office/drawing/2014/main" id="{43274CF9-157D-4F9E-8320-F4C73B48EB2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6" name="Freeform: Shape 4005">
                <a:extLst>
                  <a:ext uri="{FF2B5EF4-FFF2-40B4-BE49-F238E27FC236}">
                    <a16:creationId xmlns:a16="http://schemas.microsoft.com/office/drawing/2014/main" id="{19C4E1F4-6AEA-400D-B569-E0AD8915BEC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7" name="Freeform: Shape 4006">
                <a:extLst>
                  <a:ext uri="{FF2B5EF4-FFF2-40B4-BE49-F238E27FC236}">
                    <a16:creationId xmlns:a16="http://schemas.microsoft.com/office/drawing/2014/main" id="{7E1250A8-5881-4429-A6A6-298511D0B1A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8" name="Freeform: Shape 4007">
                <a:extLst>
                  <a:ext uri="{FF2B5EF4-FFF2-40B4-BE49-F238E27FC236}">
                    <a16:creationId xmlns:a16="http://schemas.microsoft.com/office/drawing/2014/main" id="{A47DC6DA-7E16-49A6-BFD1-F0AE0ACAE7E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9" name="Freeform: Shape 4008">
                <a:extLst>
                  <a:ext uri="{FF2B5EF4-FFF2-40B4-BE49-F238E27FC236}">
                    <a16:creationId xmlns:a16="http://schemas.microsoft.com/office/drawing/2014/main" id="{A4416941-E188-491E-8BC3-EC96C3E6242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0" name="Freeform: Shape 4009">
                <a:extLst>
                  <a:ext uri="{FF2B5EF4-FFF2-40B4-BE49-F238E27FC236}">
                    <a16:creationId xmlns:a16="http://schemas.microsoft.com/office/drawing/2014/main" id="{E63D6781-9236-4168-AB4F-B7178855253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1" name="Freeform: Shape 4010">
                <a:extLst>
                  <a:ext uri="{FF2B5EF4-FFF2-40B4-BE49-F238E27FC236}">
                    <a16:creationId xmlns:a16="http://schemas.microsoft.com/office/drawing/2014/main" id="{F34A6152-3BEA-4776-B2E6-575E7986EBA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2" name="Freeform: Shape 4011">
                <a:extLst>
                  <a:ext uri="{FF2B5EF4-FFF2-40B4-BE49-F238E27FC236}">
                    <a16:creationId xmlns:a16="http://schemas.microsoft.com/office/drawing/2014/main" id="{F01C3B5E-7B4A-4BA7-9CC4-16521B9F64D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3" name="Freeform: Shape 4012">
                <a:extLst>
                  <a:ext uri="{FF2B5EF4-FFF2-40B4-BE49-F238E27FC236}">
                    <a16:creationId xmlns:a16="http://schemas.microsoft.com/office/drawing/2014/main" id="{32702CC0-472F-4ED9-8F4C-B97400C42B3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4" name="Freeform: Shape 4013">
                <a:extLst>
                  <a:ext uri="{FF2B5EF4-FFF2-40B4-BE49-F238E27FC236}">
                    <a16:creationId xmlns:a16="http://schemas.microsoft.com/office/drawing/2014/main" id="{A6943AAE-87B1-451A-A17A-EAE4CAFC65B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5" name="Freeform: Shape 4014">
                <a:extLst>
                  <a:ext uri="{FF2B5EF4-FFF2-40B4-BE49-F238E27FC236}">
                    <a16:creationId xmlns:a16="http://schemas.microsoft.com/office/drawing/2014/main" id="{5A177BE2-0EA9-4EEC-8954-78F3F6F8544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6" name="Freeform: Shape 4015">
                <a:extLst>
                  <a:ext uri="{FF2B5EF4-FFF2-40B4-BE49-F238E27FC236}">
                    <a16:creationId xmlns:a16="http://schemas.microsoft.com/office/drawing/2014/main" id="{3995E699-C1BD-4739-80B3-C21556AF415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7" name="Freeform: Shape 4016">
                <a:extLst>
                  <a:ext uri="{FF2B5EF4-FFF2-40B4-BE49-F238E27FC236}">
                    <a16:creationId xmlns:a16="http://schemas.microsoft.com/office/drawing/2014/main" id="{6C289EE1-FDD9-4D26-95FD-F5A2F17AC85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8" name="Freeform: Shape 4017">
                <a:extLst>
                  <a:ext uri="{FF2B5EF4-FFF2-40B4-BE49-F238E27FC236}">
                    <a16:creationId xmlns:a16="http://schemas.microsoft.com/office/drawing/2014/main" id="{C21E1053-BC41-43A0-B52B-88F5EC26E95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9" name="Freeform: Shape 4018">
                <a:extLst>
                  <a:ext uri="{FF2B5EF4-FFF2-40B4-BE49-F238E27FC236}">
                    <a16:creationId xmlns:a16="http://schemas.microsoft.com/office/drawing/2014/main" id="{4F79BACE-A8B3-45BC-AE5F-6C45CAAB2E2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0" name="Freeform: Shape 4019">
                <a:extLst>
                  <a:ext uri="{FF2B5EF4-FFF2-40B4-BE49-F238E27FC236}">
                    <a16:creationId xmlns:a16="http://schemas.microsoft.com/office/drawing/2014/main" id="{B6922056-E0BF-4FFB-943E-BD4613DB5BF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1" name="Freeform: Shape 4020">
                <a:extLst>
                  <a:ext uri="{FF2B5EF4-FFF2-40B4-BE49-F238E27FC236}">
                    <a16:creationId xmlns:a16="http://schemas.microsoft.com/office/drawing/2014/main" id="{A643ACEC-930C-41AF-9DF1-D8FACA33844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2" name="Freeform: Shape 4021">
                <a:extLst>
                  <a:ext uri="{FF2B5EF4-FFF2-40B4-BE49-F238E27FC236}">
                    <a16:creationId xmlns:a16="http://schemas.microsoft.com/office/drawing/2014/main" id="{A2C5CA0B-D1B8-4242-BEF1-A19BDFF7FC7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3" name="Freeform: Shape 4022">
                <a:extLst>
                  <a:ext uri="{FF2B5EF4-FFF2-40B4-BE49-F238E27FC236}">
                    <a16:creationId xmlns:a16="http://schemas.microsoft.com/office/drawing/2014/main" id="{FD12AAD1-BE20-4C61-9F07-E99862F1D21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4" name="Freeform: Shape 4023">
                <a:extLst>
                  <a:ext uri="{FF2B5EF4-FFF2-40B4-BE49-F238E27FC236}">
                    <a16:creationId xmlns:a16="http://schemas.microsoft.com/office/drawing/2014/main" id="{11A73740-DD45-43A1-A5DD-72BBF021363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5" name="Freeform: Shape 4024">
                <a:extLst>
                  <a:ext uri="{FF2B5EF4-FFF2-40B4-BE49-F238E27FC236}">
                    <a16:creationId xmlns:a16="http://schemas.microsoft.com/office/drawing/2014/main" id="{DB2D5BF0-9BE7-4838-8D97-23139C74018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6" name="Freeform: Shape 4025">
                <a:extLst>
                  <a:ext uri="{FF2B5EF4-FFF2-40B4-BE49-F238E27FC236}">
                    <a16:creationId xmlns:a16="http://schemas.microsoft.com/office/drawing/2014/main" id="{953B583A-DB99-4765-A5DB-2E025051B33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7" name="Freeform: Shape 4026">
                <a:extLst>
                  <a:ext uri="{FF2B5EF4-FFF2-40B4-BE49-F238E27FC236}">
                    <a16:creationId xmlns:a16="http://schemas.microsoft.com/office/drawing/2014/main" id="{C47077E2-42A0-4033-8DB7-8859D02E788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8" name="Freeform: Shape 4027">
                <a:extLst>
                  <a:ext uri="{FF2B5EF4-FFF2-40B4-BE49-F238E27FC236}">
                    <a16:creationId xmlns:a16="http://schemas.microsoft.com/office/drawing/2014/main" id="{795FA307-69B8-431B-9398-8F1D4713F61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9" name="Freeform: Shape 4028">
                <a:extLst>
                  <a:ext uri="{FF2B5EF4-FFF2-40B4-BE49-F238E27FC236}">
                    <a16:creationId xmlns:a16="http://schemas.microsoft.com/office/drawing/2014/main" id="{CFB98A7E-8C48-4753-8339-A7ABDB8D310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0" name="Freeform: Shape 4029">
                <a:extLst>
                  <a:ext uri="{FF2B5EF4-FFF2-40B4-BE49-F238E27FC236}">
                    <a16:creationId xmlns:a16="http://schemas.microsoft.com/office/drawing/2014/main" id="{4DCC42A2-110D-405E-AFBE-7C34D235092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1" name="Freeform: Shape 4030">
                <a:extLst>
                  <a:ext uri="{FF2B5EF4-FFF2-40B4-BE49-F238E27FC236}">
                    <a16:creationId xmlns:a16="http://schemas.microsoft.com/office/drawing/2014/main" id="{09277D44-8248-4273-ADE1-01B2FB0E0D1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2" name="Freeform: Shape 4031">
                <a:extLst>
                  <a:ext uri="{FF2B5EF4-FFF2-40B4-BE49-F238E27FC236}">
                    <a16:creationId xmlns:a16="http://schemas.microsoft.com/office/drawing/2014/main" id="{66BD4376-D8FE-4E68-84D6-3A3943BF7E3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3" name="Freeform: Shape 4032">
                <a:extLst>
                  <a:ext uri="{FF2B5EF4-FFF2-40B4-BE49-F238E27FC236}">
                    <a16:creationId xmlns:a16="http://schemas.microsoft.com/office/drawing/2014/main" id="{14F0FAFE-6BB8-4750-84B6-9381FA61023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4E044749-EB7B-456E-AC49-33B2337E4346}"/>
                </a:ext>
              </a:extLst>
            </p:cNvPr>
            <p:cNvGrpSpPr/>
            <p:nvPr/>
          </p:nvGrpSpPr>
          <p:grpSpPr>
            <a:xfrm rot="2161922">
              <a:off x="-550157" y="545456"/>
              <a:ext cx="1048729" cy="868428"/>
              <a:chOff x="2393887" y="4210285"/>
              <a:chExt cx="497854" cy="422169"/>
            </a:xfrm>
          </p:grpSpPr>
          <p:sp>
            <p:nvSpPr>
              <p:cNvPr id="3906" name="Freeform: Shape 3905">
                <a:extLst>
                  <a:ext uri="{FF2B5EF4-FFF2-40B4-BE49-F238E27FC236}">
                    <a16:creationId xmlns:a16="http://schemas.microsoft.com/office/drawing/2014/main" id="{40444F27-18F0-467E-ADA1-18C19D0D002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7" name="Freeform: Shape 3906">
                <a:extLst>
                  <a:ext uri="{FF2B5EF4-FFF2-40B4-BE49-F238E27FC236}">
                    <a16:creationId xmlns:a16="http://schemas.microsoft.com/office/drawing/2014/main" id="{1231A0CB-004B-48AA-AA09-2253E064737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8" name="Freeform: Shape 3907">
                <a:extLst>
                  <a:ext uri="{FF2B5EF4-FFF2-40B4-BE49-F238E27FC236}">
                    <a16:creationId xmlns:a16="http://schemas.microsoft.com/office/drawing/2014/main" id="{27F28AEE-D9D7-48A4-B58D-0390917E06B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9" name="Freeform: Shape 3908">
                <a:extLst>
                  <a:ext uri="{FF2B5EF4-FFF2-40B4-BE49-F238E27FC236}">
                    <a16:creationId xmlns:a16="http://schemas.microsoft.com/office/drawing/2014/main" id="{28DBE3E5-DBA1-4CCE-8E10-1D19C847699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0" name="Freeform: Shape 3909">
                <a:extLst>
                  <a:ext uri="{FF2B5EF4-FFF2-40B4-BE49-F238E27FC236}">
                    <a16:creationId xmlns:a16="http://schemas.microsoft.com/office/drawing/2014/main" id="{FD9C9B78-C329-49E1-A9D0-7E4F4118191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1" name="Freeform: Shape 3910">
                <a:extLst>
                  <a:ext uri="{FF2B5EF4-FFF2-40B4-BE49-F238E27FC236}">
                    <a16:creationId xmlns:a16="http://schemas.microsoft.com/office/drawing/2014/main" id="{537B1E58-8317-4EDC-865B-4A05DCA3B44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2" name="Freeform: Shape 3911">
                <a:extLst>
                  <a:ext uri="{FF2B5EF4-FFF2-40B4-BE49-F238E27FC236}">
                    <a16:creationId xmlns:a16="http://schemas.microsoft.com/office/drawing/2014/main" id="{85281293-ACCD-44C9-8FF6-2EA9035563B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3" name="Freeform: Shape 3912">
                <a:extLst>
                  <a:ext uri="{FF2B5EF4-FFF2-40B4-BE49-F238E27FC236}">
                    <a16:creationId xmlns:a16="http://schemas.microsoft.com/office/drawing/2014/main" id="{D5A5273F-12CF-4BF8-8F9C-EAF40F61767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4" name="Freeform: Shape 3913">
                <a:extLst>
                  <a:ext uri="{FF2B5EF4-FFF2-40B4-BE49-F238E27FC236}">
                    <a16:creationId xmlns:a16="http://schemas.microsoft.com/office/drawing/2014/main" id="{FE9EB828-70ED-41CE-B870-339A65385D4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5" name="Freeform: Shape 3914">
                <a:extLst>
                  <a:ext uri="{FF2B5EF4-FFF2-40B4-BE49-F238E27FC236}">
                    <a16:creationId xmlns:a16="http://schemas.microsoft.com/office/drawing/2014/main" id="{D674C1A9-B15B-4FB5-9AEB-C71D85D9498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6" name="Freeform: Shape 3915">
                <a:extLst>
                  <a:ext uri="{FF2B5EF4-FFF2-40B4-BE49-F238E27FC236}">
                    <a16:creationId xmlns:a16="http://schemas.microsoft.com/office/drawing/2014/main" id="{A5F9E309-0B01-4FAF-9A3B-1EFCFA566B5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7" name="Freeform: Shape 3916">
                <a:extLst>
                  <a:ext uri="{FF2B5EF4-FFF2-40B4-BE49-F238E27FC236}">
                    <a16:creationId xmlns:a16="http://schemas.microsoft.com/office/drawing/2014/main" id="{5C2D4A0F-6353-43BB-853F-2FCDF7A297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8" name="Freeform: Shape 3917">
                <a:extLst>
                  <a:ext uri="{FF2B5EF4-FFF2-40B4-BE49-F238E27FC236}">
                    <a16:creationId xmlns:a16="http://schemas.microsoft.com/office/drawing/2014/main" id="{F8795310-8232-407A-B0CC-C6857D0EC6A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9" name="Freeform: Shape 3918">
                <a:extLst>
                  <a:ext uri="{FF2B5EF4-FFF2-40B4-BE49-F238E27FC236}">
                    <a16:creationId xmlns:a16="http://schemas.microsoft.com/office/drawing/2014/main" id="{A2E32F32-0742-4247-8F82-E4BAB11E1B1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0" name="Freeform: Shape 3919">
                <a:extLst>
                  <a:ext uri="{FF2B5EF4-FFF2-40B4-BE49-F238E27FC236}">
                    <a16:creationId xmlns:a16="http://schemas.microsoft.com/office/drawing/2014/main" id="{74FE5ED6-7CE8-47FD-8905-DA8326EF137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1" name="Freeform: Shape 3920">
                <a:extLst>
                  <a:ext uri="{FF2B5EF4-FFF2-40B4-BE49-F238E27FC236}">
                    <a16:creationId xmlns:a16="http://schemas.microsoft.com/office/drawing/2014/main" id="{564B1C45-6B77-431E-B5F8-D09A01E8113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2" name="Freeform: Shape 3921">
                <a:extLst>
                  <a:ext uri="{FF2B5EF4-FFF2-40B4-BE49-F238E27FC236}">
                    <a16:creationId xmlns:a16="http://schemas.microsoft.com/office/drawing/2014/main" id="{38BEB70E-2EEA-4F3C-ABB6-4CEE78AFD4A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3" name="Freeform: Shape 3922">
                <a:extLst>
                  <a:ext uri="{FF2B5EF4-FFF2-40B4-BE49-F238E27FC236}">
                    <a16:creationId xmlns:a16="http://schemas.microsoft.com/office/drawing/2014/main" id="{77BDD3F2-5AEF-4A33-A2FC-0C2C3C4A5FF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4" name="Freeform: Shape 3923">
                <a:extLst>
                  <a:ext uri="{FF2B5EF4-FFF2-40B4-BE49-F238E27FC236}">
                    <a16:creationId xmlns:a16="http://schemas.microsoft.com/office/drawing/2014/main" id="{81E17901-FF6F-43C4-842C-489689A21CD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5" name="Freeform: Shape 3924">
                <a:extLst>
                  <a:ext uri="{FF2B5EF4-FFF2-40B4-BE49-F238E27FC236}">
                    <a16:creationId xmlns:a16="http://schemas.microsoft.com/office/drawing/2014/main" id="{3470CA7A-33F5-4A93-B42A-0EF7D30BECC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6" name="Freeform: Shape 3925">
                <a:extLst>
                  <a:ext uri="{FF2B5EF4-FFF2-40B4-BE49-F238E27FC236}">
                    <a16:creationId xmlns:a16="http://schemas.microsoft.com/office/drawing/2014/main" id="{FBE93347-D23A-4771-9663-E352E81C5BF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7" name="Freeform: Shape 3926">
                <a:extLst>
                  <a:ext uri="{FF2B5EF4-FFF2-40B4-BE49-F238E27FC236}">
                    <a16:creationId xmlns:a16="http://schemas.microsoft.com/office/drawing/2014/main" id="{300534E4-BFC5-416C-954C-767381BFB8C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8" name="Freeform: Shape 3927">
                <a:extLst>
                  <a:ext uri="{FF2B5EF4-FFF2-40B4-BE49-F238E27FC236}">
                    <a16:creationId xmlns:a16="http://schemas.microsoft.com/office/drawing/2014/main" id="{99A5F250-5BDB-46A8-A100-ACE98B76EEB6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9" name="Freeform: Shape 3928">
                <a:extLst>
                  <a:ext uri="{FF2B5EF4-FFF2-40B4-BE49-F238E27FC236}">
                    <a16:creationId xmlns:a16="http://schemas.microsoft.com/office/drawing/2014/main" id="{E02D2CF7-5E49-4CCA-8359-5A3690304EE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0" name="Freeform: Shape 3929">
                <a:extLst>
                  <a:ext uri="{FF2B5EF4-FFF2-40B4-BE49-F238E27FC236}">
                    <a16:creationId xmlns:a16="http://schemas.microsoft.com/office/drawing/2014/main" id="{CA775DB8-0D5E-4478-B4AD-638ABD72201F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1" name="Freeform: Shape 3930">
                <a:extLst>
                  <a:ext uri="{FF2B5EF4-FFF2-40B4-BE49-F238E27FC236}">
                    <a16:creationId xmlns:a16="http://schemas.microsoft.com/office/drawing/2014/main" id="{10B0EE07-DF3E-4C52-A8E3-262C996022C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2" name="Freeform: Shape 3931">
                <a:extLst>
                  <a:ext uri="{FF2B5EF4-FFF2-40B4-BE49-F238E27FC236}">
                    <a16:creationId xmlns:a16="http://schemas.microsoft.com/office/drawing/2014/main" id="{F8D1CBE9-1DF9-4C51-BDC0-2143010AF47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3" name="Freeform: Shape 3932">
                <a:extLst>
                  <a:ext uri="{FF2B5EF4-FFF2-40B4-BE49-F238E27FC236}">
                    <a16:creationId xmlns:a16="http://schemas.microsoft.com/office/drawing/2014/main" id="{47ED8516-7B6C-4F13-B329-5FD52649E39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4" name="Freeform: Shape 3933">
                <a:extLst>
                  <a:ext uri="{FF2B5EF4-FFF2-40B4-BE49-F238E27FC236}">
                    <a16:creationId xmlns:a16="http://schemas.microsoft.com/office/drawing/2014/main" id="{327CFDA8-B973-4D1A-82F3-B2E777B0E74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5" name="Freeform: Shape 3934">
                <a:extLst>
                  <a:ext uri="{FF2B5EF4-FFF2-40B4-BE49-F238E27FC236}">
                    <a16:creationId xmlns:a16="http://schemas.microsoft.com/office/drawing/2014/main" id="{2F3ACEFC-E8E8-4FAF-98E6-B370FB5059C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6" name="Freeform: Shape 3935">
                <a:extLst>
                  <a:ext uri="{FF2B5EF4-FFF2-40B4-BE49-F238E27FC236}">
                    <a16:creationId xmlns:a16="http://schemas.microsoft.com/office/drawing/2014/main" id="{2C9BEF85-771A-4B51-8ABE-D3CFA89D745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7" name="Freeform: Shape 3936">
                <a:extLst>
                  <a:ext uri="{FF2B5EF4-FFF2-40B4-BE49-F238E27FC236}">
                    <a16:creationId xmlns:a16="http://schemas.microsoft.com/office/drawing/2014/main" id="{776CB2E4-C7AC-4297-A227-CFC96D3C744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8" name="Freeform: Shape 3937">
                <a:extLst>
                  <a:ext uri="{FF2B5EF4-FFF2-40B4-BE49-F238E27FC236}">
                    <a16:creationId xmlns:a16="http://schemas.microsoft.com/office/drawing/2014/main" id="{C699EE83-7087-4F6F-8123-C7D3CA0DF33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9" name="Freeform: Shape 3938">
                <a:extLst>
                  <a:ext uri="{FF2B5EF4-FFF2-40B4-BE49-F238E27FC236}">
                    <a16:creationId xmlns:a16="http://schemas.microsoft.com/office/drawing/2014/main" id="{C15F6F2E-5A64-44C7-838C-BA562898C5C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0" name="Freeform: Shape 3939">
                <a:extLst>
                  <a:ext uri="{FF2B5EF4-FFF2-40B4-BE49-F238E27FC236}">
                    <a16:creationId xmlns:a16="http://schemas.microsoft.com/office/drawing/2014/main" id="{CF049DC0-F119-42D8-881D-7038717304B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1" name="Freeform: Shape 3940">
                <a:extLst>
                  <a:ext uri="{FF2B5EF4-FFF2-40B4-BE49-F238E27FC236}">
                    <a16:creationId xmlns:a16="http://schemas.microsoft.com/office/drawing/2014/main" id="{DDDD605C-ECDC-4C47-BC14-C1E407A30AC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2" name="Freeform: Shape 3941">
                <a:extLst>
                  <a:ext uri="{FF2B5EF4-FFF2-40B4-BE49-F238E27FC236}">
                    <a16:creationId xmlns:a16="http://schemas.microsoft.com/office/drawing/2014/main" id="{5184B832-1D64-4D5A-A361-E4D7FA09E57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3" name="Freeform: Shape 3942">
                <a:extLst>
                  <a:ext uri="{FF2B5EF4-FFF2-40B4-BE49-F238E27FC236}">
                    <a16:creationId xmlns:a16="http://schemas.microsoft.com/office/drawing/2014/main" id="{01CB0277-DB05-4227-BFDA-8F42A44C9A4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4" name="Freeform: Shape 3943">
                <a:extLst>
                  <a:ext uri="{FF2B5EF4-FFF2-40B4-BE49-F238E27FC236}">
                    <a16:creationId xmlns:a16="http://schemas.microsoft.com/office/drawing/2014/main" id="{2B10C907-38B1-4864-88A4-D7BC26F0448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5" name="Freeform: Shape 3944">
                <a:extLst>
                  <a:ext uri="{FF2B5EF4-FFF2-40B4-BE49-F238E27FC236}">
                    <a16:creationId xmlns:a16="http://schemas.microsoft.com/office/drawing/2014/main" id="{FC8C8F43-FF40-4C70-89C6-80B6AEAB87B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6" name="Freeform: Shape 3945">
                <a:extLst>
                  <a:ext uri="{FF2B5EF4-FFF2-40B4-BE49-F238E27FC236}">
                    <a16:creationId xmlns:a16="http://schemas.microsoft.com/office/drawing/2014/main" id="{34CBE90A-9697-457B-90E3-0D6346D3DB0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7" name="Freeform: Shape 3946">
                <a:extLst>
                  <a:ext uri="{FF2B5EF4-FFF2-40B4-BE49-F238E27FC236}">
                    <a16:creationId xmlns:a16="http://schemas.microsoft.com/office/drawing/2014/main" id="{AD39D7C4-3FC9-4C73-BC8F-DF43BA1B300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8" name="Freeform: Shape 3947">
                <a:extLst>
                  <a:ext uri="{FF2B5EF4-FFF2-40B4-BE49-F238E27FC236}">
                    <a16:creationId xmlns:a16="http://schemas.microsoft.com/office/drawing/2014/main" id="{72A37923-6D1B-48AA-99AF-FCEDD11F136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9" name="Freeform: Shape 3948">
                <a:extLst>
                  <a:ext uri="{FF2B5EF4-FFF2-40B4-BE49-F238E27FC236}">
                    <a16:creationId xmlns:a16="http://schemas.microsoft.com/office/drawing/2014/main" id="{D3C13CC1-8484-4FA1-9045-FCD730CDE96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0" name="Freeform: Shape 3949">
                <a:extLst>
                  <a:ext uri="{FF2B5EF4-FFF2-40B4-BE49-F238E27FC236}">
                    <a16:creationId xmlns:a16="http://schemas.microsoft.com/office/drawing/2014/main" id="{E58B1229-640B-42C8-A6C1-EB168E85DA7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1" name="Freeform: Shape 3950">
                <a:extLst>
                  <a:ext uri="{FF2B5EF4-FFF2-40B4-BE49-F238E27FC236}">
                    <a16:creationId xmlns:a16="http://schemas.microsoft.com/office/drawing/2014/main" id="{1BC6BDB7-05FC-48C2-887B-F8982FB2E08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2" name="Freeform: Shape 3951">
                <a:extLst>
                  <a:ext uri="{FF2B5EF4-FFF2-40B4-BE49-F238E27FC236}">
                    <a16:creationId xmlns:a16="http://schemas.microsoft.com/office/drawing/2014/main" id="{F6C69FD9-0C1E-41D1-B3ED-DD33C2D6A0C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3" name="Freeform: Shape 3952">
                <a:extLst>
                  <a:ext uri="{FF2B5EF4-FFF2-40B4-BE49-F238E27FC236}">
                    <a16:creationId xmlns:a16="http://schemas.microsoft.com/office/drawing/2014/main" id="{60A83CBE-8651-49EC-8C09-9C46FD6B8CB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4" name="Freeform: Shape 3953">
                <a:extLst>
                  <a:ext uri="{FF2B5EF4-FFF2-40B4-BE49-F238E27FC236}">
                    <a16:creationId xmlns:a16="http://schemas.microsoft.com/office/drawing/2014/main" id="{77FE9A2D-885C-45A4-A78A-5D66C4284BD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5" name="Freeform: Shape 3954">
                <a:extLst>
                  <a:ext uri="{FF2B5EF4-FFF2-40B4-BE49-F238E27FC236}">
                    <a16:creationId xmlns:a16="http://schemas.microsoft.com/office/drawing/2014/main" id="{CCE24879-88DE-4FBD-B0EF-1BC88645FE0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6" name="Freeform: Shape 3955">
                <a:extLst>
                  <a:ext uri="{FF2B5EF4-FFF2-40B4-BE49-F238E27FC236}">
                    <a16:creationId xmlns:a16="http://schemas.microsoft.com/office/drawing/2014/main" id="{CF2AEEAF-7799-4AF3-A283-824FB78593C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7" name="Freeform: Shape 3956">
                <a:extLst>
                  <a:ext uri="{FF2B5EF4-FFF2-40B4-BE49-F238E27FC236}">
                    <a16:creationId xmlns:a16="http://schemas.microsoft.com/office/drawing/2014/main" id="{5B4F57D7-82CF-43E5-BCF9-D9AB5A33573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8" name="Freeform: Shape 3957">
                <a:extLst>
                  <a:ext uri="{FF2B5EF4-FFF2-40B4-BE49-F238E27FC236}">
                    <a16:creationId xmlns:a16="http://schemas.microsoft.com/office/drawing/2014/main" id="{E5C7C32C-F92F-45C4-909C-D48764ED164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9" name="Freeform: Shape 3958">
                <a:extLst>
                  <a:ext uri="{FF2B5EF4-FFF2-40B4-BE49-F238E27FC236}">
                    <a16:creationId xmlns:a16="http://schemas.microsoft.com/office/drawing/2014/main" id="{F18EA48E-B5A3-4719-A321-55BA871BE0F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0" name="Freeform: Shape 3959">
                <a:extLst>
                  <a:ext uri="{FF2B5EF4-FFF2-40B4-BE49-F238E27FC236}">
                    <a16:creationId xmlns:a16="http://schemas.microsoft.com/office/drawing/2014/main" id="{F68121FA-9FFE-4B68-AC04-3AF748284BF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1" name="Freeform: Shape 3960">
                <a:extLst>
                  <a:ext uri="{FF2B5EF4-FFF2-40B4-BE49-F238E27FC236}">
                    <a16:creationId xmlns:a16="http://schemas.microsoft.com/office/drawing/2014/main" id="{CF30E72E-6033-414F-AAA0-3EE2E4C3856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2" name="Freeform: Shape 3961">
                <a:extLst>
                  <a:ext uri="{FF2B5EF4-FFF2-40B4-BE49-F238E27FC236}">
                    <a16:creationId xmlns:a16="http://schemas.microsoft.com/office/drawing/2014/main" id="{FDFC6EFD-B5CC-4658-BE78-CE811C1B23C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3" name="Freeform: Shape 3962">
                <a:extLst>
                  <a:ext uri="{FF2B5EF4-FFF2-40B4-BE49-F238E27FC236}">
                    <a16:creationId xmlns:a16="http://schemas.microsoft.com/office/drawing/2014/main" id="{D4CE0DC1-833C-4579-BB30-72E694C99A0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4" name="Freeform: Shape 3963">
                <a:extLst>
                  <a:ext uri="{FF2B5EF4-FFF2-40B4-BE49-F238E27FC236}">
                    <a16:creationId xmlns:a16="http://schemas.microsoft.com/office/drawing/2014/main" id="{7FB69CDC-8166-4EB2-AFA5-9C46A7CC54C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5" name="Freeform: Shape 3964">
                <a:extLst>
                  <a:ext uri="{FF2B5EF4-FFF2-40B4-BE49-F238E27FC236}">
                    <a16:creationId xmlns:a16="http://schemas.microsoft.com/office/drawing/2014/main" id="{1D4B9BD9-8966-40AE-8199-87EE40C88C1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6" name="Freeform: Shape 3965">
                <a:extLst>
                  <a:ext uri="{FF2B5EF4-FFF2-40B4-BE49-F238E27FC236}">
                    <a16:creationId xmlns:a16="http://schemas.microsoft.com/office/drawing/2014/main" id="{807FD318-950F-413F-8AEF-25ED6850AFF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7" name="Freeform: Shape 3966">
                <a:extLst>
                  <a:ext uri="{FF2B5EF4-FFF2-40B4-BE49-F238E27FC236}">
                    <a16:creationId xmlns:a16="http://schemas.microsoft.com/office/drawing/2014/main" id="{EB0F8BDD-9990-487C-8502-0D9A243CFE1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8" name="Freeform: Shape 3967">
                <a:extLst>
                  <a:ext uri="{FF2B5EF4-FFF2-40B4-BE49-F238E27FC236}">
                    <a16:creationId xmlns:a16="http://schemas.microsoft.com/office/drawing/2014/main" id="{8FC46F59-BAC1-49AA-8A1B-ADC367C3D9E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9" name="Freeform: Shape 3968">
                <a:extLst>
                  <a:ext uri="{FF2B5EF4-FFF2-40B4-BE49-F238E27FC236}">
                    <a16:creationId xmlns:a16="http://schemas.microsoft.com/office/drawing/2014/main" id="{3D050589-DD26-4D93-A19C-A3BC3D85884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E3A4C7D3-3F6F-4037-ACD4-6D035644A1D8}"/>
                </a:ext>
              </a:extLst>
            </p:cNvPr>
            <p:cNvGrpSpPr/>
            <p:nvPr/>
          </p:nvGrpSpPr>
          <p:grpSpPr>
            <a:xfrm rot="13633070">
              <a:off x="-430557" y="-296830"/>
              <a:ext cx="1024114" cy="889301"/>
              <a:chOff x="2393887" y="4210285"/>
              <a:chExt cx="497854" cy="422169"/>
            </a:xfrm>
          </p:grpSpPr>
          <p:sp>
            <p:nvSpPr>
              <p:cNvPr id="3842" name="Freeform: Shape 3841">
                <a:extLst>
                  <a:ext uri="{FF2B5EF4-FFF2-40B4-BE49-F238E27FC236}">
                    <a16:creationId xmlns:a16="http://schemas.microsoft.com/office/drawing/2014/main" id="{9772D1F6-C137-4BAD-AC86-11919251241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3" name="Freeform: Shape 3842">
                <a:extLst>
                  <a:ext uri="{FF2B5EF4-FFF2-40B4-BE49-F238E27FC236}">
                    <a16:creationId xmlns:a16="http://schemas.microsoft.com/office/drawing/2014/main" id="{A16CAED9-35A7-4384-B2A2-A800424FA8D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4" name="Freeform: Shape 3843">
                <a:extLst>
                  <a:ext uri="{FF2B5EF4-FFF2-40B4-BE49-F238E27FC236}">
                    <a16:creationId xmlns:a16="http://schemas.microsoft.com/office/drawing/2014/main" id="{D9C44D5A-49F7-48DD-8FA8-1EFE30BC69E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5" name="Freeform: Shape 3844">
                <a:extLst>
                  <a:ext uri="{FF2B5EF4-FFF2-40B4-BE49-F238E27FC236}">
                    <a16:creationId xmlns:a16="http://schemas.microsoft.com/office/drawing/2014/main" id="{DDEE4B86-7503-4ED6-8FAF-F733F2FB991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6" name="Freeform: Shape 3845">
                <a:extLst>
                  <a:ext uri="{FF2B5EF4-FFF2-40B4-BE49-F238E27FC236}">
                    <a16:creationId xmlns:a16="http://schemas.microsoft.com/office/drawing/2014/main" id="{48EC61DC-9316-4BC3-AF18-945948F75AD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7" name="Freeform: Shape 3846">
                <a:extLst>
                  <a:ext uri="{FF2B5EF4-FFF2-40B4-BE49-F238E27FC236}">
                    <a16:creationId xmlns:a16="http://schemas.microsoft.com/office/drawing/2014/main" id="{2D7218AE-8B15-44B6-956E-3FF14C274BF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8" name="Freeform: Shape 3847">
                <a:extLst>
                  <a:ext uri="{FF2B5EF4-FFF2-40B4-BE49-F238E27FC236}">
                    <a16:creationId xmlns:a16="http://schemas.microsoft.com/office/drawing/2014/main" id="{E080E911-9AB4-48F9-BF62-BDCE43BBFEE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9" name="Freeform: Shape 3848">
                <a:extLst>
                  <a:ext uri="{FF2B5EF4-FFF2-40B4-BE49-F238E27FC236}">
                    <a16:creationId xmlns:a16="http://schemas.microsoft.com/office/drawing/2014/main" id="{2A0EDC20-A69E-47E2-94AF-AC0C91B76B1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0" name="Freeform: Shape 3849">
                <a:extLst>
                  <a:ext uri="{FF2B5EF4-FFF2-40B4-BE49-F238E27FC236}">
                    <a16:creationId xmlns:a16="http://schemas.microsoft.com/office/drawing/2014/main" id="{4CF39450-1E67-432A-AEE1-0D3019DF8C2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1" name="Freeform: Shape 3850">
                <a:extLst>
                  <a:ext uri="{FF2B5EF4-FFF2-40B4-BE49-F238E27FC236}">
                    <a16:creationId xmlns:a16="http://schemas.microsoft.com/office/drawing/2014/main" id="{2698BB82-91E9-483A-9BB9-3A077D508C7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2" name="Freeform: Shape 3851">
                <a:extLst>
                  <a:ext uri="{FF2B5EF4-FFF2-40B4-BE49-F238E27FC236}">
                    <a16:creationId xmlns:a16="http://schemas.microsoft.com/office/drawing/2014/main" id="{FFA514AA-5DA6-4840-8AB8-EA7876E4B38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3" name="Freeform: Shape 3852">
                <a:extLst>
                  <a:ext uri="{FF2B5EF4-FFF2-40B4-BE49-F238E27FC236}">
                    <a16:creationId xmlns:a16="http://schemas.microsoft.com/office/drawing/2014/main" id="{6B06E1FF-5B2B-4F90-9DEF-114577CAC4A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4" name="Freeform: Shape 3853">
                <a:extLst>
                  <a:ext uri="{FF2B5EF4-FFF2-40B4-BE49-F238E27FC236}">
                    <a16:creationId xmlns:a16="http://schemas.microsoft.com/office/drawing/2014/main" id="{3859B73C-37C6-4E51-A31D-E0A29321EB8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5" name="Freeform: Shape 3854">
                <a:extLst>
                  <a:ext uri="{FF2B5EF4-FFF2-40B4-BE49-F238E27FC236}">
                    <a16:creationId xmlns:a16="http://schemas.microsoft.com/office/drawing/2014/main" id="{2419E18B-0618-42EA-8701-26FCCD2A0AB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6" name="Freeform: Shape 3855">
                <a:extLst>
                  <a:ext uri="{FF2B5EF4-FFF2-40B4-BE49-F238E27FC236}">
                    <a16:creationId xmlns:a16="http://schemas.microsoft.com/office/drawing/2014/main" id="{EE027C25-C5AA-45BE-A66A-8D4FDC60857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7" name="Freeform: Shape 3856">
                <a:extLst>
                  <a:ext uri="{FF2B5EF4-FFF2-40B4-BE49-F238E27FC236}">
                    <a16:creationId xmlns:a16="http://schemas.microsoft.com/office/drawing/2014/main" id="{C6A449FA-B7E9-41B5-A51A-B42D493221C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8" name="Freeform: Shape 3857">
                <a:extLst>
                  <a:ext uri="{FF2B5EF4-FFF2-40B4-BE49-F238E27FC236}">
                    <a16:creationId xmlns:a16="http://schemas.microsoft.com/office/drawing/2014/main" id="{9565B5C3-657C-478E-8FC4-DE12B0EB88F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9" name="Freeform: Shape 3858">
                <a:extLst>
                  <a:ext uri="{FF2B5EF4-FFF2-40B4-BE49-F238E27FC236}">
                    <a16:creationId xmlns:a16="http://schemas.microsoft.com/office/drawing/2014/main" id="{A94B6F85-BFAC-4C99-9856-B669FEEB5ED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0" name="Freeform: Shape 3859">
                <a:extLst>
                  <a:ext uri="{FF2B5EF4-FFF2-40B4-BE49-F238E27FC236}">
                    <a16:creationId xmlns:a16="http://schemas.microsoft.com/office/drawing/2014/main" id="{4B9F2A16-8437-4F41-A8EA-D3030E704D6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1" name="Freeform: Shape 3860">
                <a:extLst>
                  <a:ext uri="{FF2B5EF4-FFF2-40B4-BE49-F238E27FC236}">
                    <a16:creationId xmlns:a16="http://schemas.microsoft.com/office/drawing/2014/main" id="{9ECC0041-F976-47E8-8092-C2F339DDDB7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2" name="Freeform: Shape 3861">
                <a:extLst>
                  <a:ext uri="{FF2B5EF4-FFF2-40B4-BE49-F238E27FC236}">
                    <a16:creationId xmlns:a16="http://schemas.microsoft.com/office/drawing/2014/main" id="{D35BA25D-DAF4-49EA-966D-FA23038A43B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3" name="Freeform: Shape 3862">
                <a:extLst>
                  <a:ext uri="{FF2B5EF4-FFF2-40B4-BE49-F238E27FC236}">
                    <a16:creationId xmlns:a16="http://schemas.microsoft.com/office/drawing/2014/main" id="{224A34A3-2437-45C4-9AE9-F74A9084084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4" name="Freeform: Shape 3863">
                <a:extLst>
                  <a:ext uri="{FF2B5EF4-FFF2-40B4-BE49-F238E27FC236}">
                    <a16:creationId xmlns:a16="http://schemas.microsoft.com/office/drawing/2014/main" id="{A23F0D52-0C58-4E51-ACF2-F6D238A58D26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5" name="Freeform: Shape 3864">
                <a:extLst>
                  <a:ext uri="{FF2B5EF4-FFF2-40B4-BE49-F238E27FC236}">
                    <a16:creationId xmlns:a16="http://schemas.microsoft.com/office/drawing/2014/main" id="{A7829980-AFF6-4524-BF3E-84068A86872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6" name="Freeform: Shape 3865">
                <a:extLst>
                  <a:ext uri="{FF2B5EF4-FFF2-40B4-BE49-F238E27FC236}">
                    <a16:creationId xmlns:a16="http://schemas.microsoft.com/office/drawing/2014/main" id="{B2AA03E7-21FB-421B-AC09-094D3387CE7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7" name="Freeform: Shape 3866">
                <a:extLst>
                  <a:ext uri="{FF2B5EF4-FFF2-40B4-BE49-F238E27FC236}">
                    <a16:creationId xmlns:a16="http://schemas.microsoft.com/office/drawing/2014/main" id="{0CD6EB1C-FE4E-4F92-B8F6-9F8F52DBE0C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8" name="Freeform: Shape 3867">
                <a:extLst>
                  <a:ext uri="{FF2B5EF4-FFF2-40B4-BE49-F238E27FC236}">
                    <a16:creationId xmlns:a16="http://schemas.microsoft.com/office/drawing/2014/main" id="{77019041-535A-4399-ADCF-114CE8CBC3A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69" name="Freeform: Shape 3868">
                <a:extLst>
                  <a:ext uri="{FF2B5EF4-FFF2-40B4-BE49-F238E27FC236}">
                    <a16:creationId xmlns:a16="http://schemas.microsoft.com/office/drawing/2014/main" id="{A281E569-1B4A-4DFA-BAFE-C3D03C38898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0" name="Freeform: Shape 3869">
                <a:extLst>
                  <a:ext uri="{FF2B5EF4-FFF2-40B4-BE49-F238E27FC236}">
                    <a16:creationId xmlns:a16="http://schemas.microsoft.com/office/drawing/2014/main" id="{9D356952-A594-4967-B942-CD62E3C29A5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1" name="Freeform: Shape 3870">
                <a:extLst>
                  <a:ext uri="{FF2B5EF4-FFF2-40B4-BE49-F238E27FC236}">
                    <a16:creationId xmlns:a16="http://schemas.microsoft.com/office/drawing/2014/main" id="{BD02AA35-9130-4474-AC9F-1BED53C1833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2" name="Freeform: Shape 3871">
                <a:extLst>
                  <a:ext uri="{FF2B5EF4-FFF2-40B4-BE49-F238E27FC236}">
                    <a16:creationId xmlns:a16="http://schemas.microsoft.com/office/drawing/2014/main" id="{BD29AE6E-5FC9-4BA2-9A9A-5CEF1E70B45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3" name="Freeform: Shape 3872">
                <a:extLst>
                  <a:ext uri="{FF2B5EF4-FFF2-40B4-BE49-F238E27FC236}">
                    <a16:creationId xmlns:a16="http://schemas.microsoft.com/office/drawing/2014/main" id="{EC4563DB-26EA-41B2-B93C-77F7A034568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4" name="Freeform: Shape 3873">
                <a:extLst>
                  <a:ext uri="{FF2B5EF4-FFF2-40B4-BE49-F238E27FC236}">
                    <a16:creationId xmlns:a16="http://schemas.microsoft.com/office/drawing/2014/main" id="{6D2F01C1-50E6-4C99-B831-BC366B0A79A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5" name="Freeform: Shape 3874">
                <a:extLst>
                  <a:ext uri="{FF2B5EF4-FFF2-40B4-BE49-F238E27FC236}">
                    <a16:creationId xmlns:a16="http://schemas.microsoft.com/office/drawing/2014/main" id="{B7D20CB8-ECE3-47DA-BB08-5E973C4E247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6" name="Freeform: Shape 3875">
                <a:extLst>
                  <a:ext uri="{FF2B5EF4-FFF2-40B4-BE49-F238E27FC236}">
                    <a16:creationId xmlns:a16="http://schemas.microsoft.com/office/drawing/2014/main" id="{59DC4CE8-0F3A-4596-ABF0-D755A4D291D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7" name="Freeform: Shape 3876">
                <a:extLst>
                  <a:ext uri="{FF2B5EF4-FFF2-40B4-BE49-F238E27FC236}">
                    <a16:creationId xmlns:a16="http://schemas.microsoft.com/office/drawing/2014/main" id="{B16185E9-47C6-44C6-99BB-D56D14D3BF8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8" name="Freeform: Shape 3877">
                <a:extLst>
                  <a:ext uri="{FF2B5EF4-FFF2-40B4-BE49-F238E27FC236}">
                    <a16:creationId xmlns:a16="http://schemas.microsoft.com/office/drawing/2014/main" id="{C1C14F35-7D37-46EE-B99D-61D3217B1F6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9" name="Freeform: Shape 3878">
                <a:extLst>
                  <a:ext uri="{FF2B5EF4-FFF2-40B4-BE49-F238E27FC236}">
                    <a16:creationId xmlns:a16="http://schemas.microsoft.com/office/drawing/2014/main" id="{74326481-F6EF-4119-98B5-C342E46F9E5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0" name="Freeform: Shape 3879">
                <a:extLst>
                  <a:ext uri="{FF2B5EF4-FFF2-40B4-BE49-F238E27FC236}">
                    <a16:creationId xmlns:a16="http://schemas.microsoft.com/office/drawing/2014/main" id="{652E82E3-F1F5-449B-AFC8-6D68C2D67EB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1" name="Freeform: Shape 3880">
                <a:extLst>
                  <a:ext uri="{FF2B5EF4-FFF2-40B4-BE49-F238E27FC236}">
                    <a16:creationId xmlns:a16="http://schemas.microsoft.com/office/drawing/2014/main" id="{6477581E-D6FF-480D-BC95-8EAB15B6242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2" name="Freeform: Shape 3881">
                <a:extLst>
                  <a:ext uri="{FF2B5EF4-FFF2-40B4-BE49-F238E27FC236}">
                    <a16:creationId xmlns:a16="http://schemas.microsoft.com/office/drawing/2014/main" id="{61A76957-318F-4823-A1FA-EC4EB4F2A6D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3" name="Freeform: Shape 3882">
                <a:extLst>
                  <a:ext uri="{FF2B5EF4-FFF2-40B4-BE49-F238E27FC236}">
                    <a16:creationId xmlns:a16="http://schemas.microsoft.com/office/drawing/2014/main" id="{E3EA562B-FD98-472C-B9C1-26E89DF03D1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4" name="Freeform: Shape 3883">
                <a:extLst>
                  <a:ext uri="{FF2B5EF4-FFF2-40B4-BE49-F238E27FC236}">
                    <a16:creationId xmlns:a16="http://schemas.microsoft.com/office/drawing/2014/main" id="{3B9BF36D-6A67-46DD-AAF1-97D48023C3C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5" name="Freeform: Shape 3884">
                <a:extLst>
                  <a:ext uri="{FF2B5EF4-FFF2-40B4-BE49-F238E27FC236}">
                    <a16:creationId xmlns:a16="http://schemas.microsoft.com/office/drawing/2014/main" id="{E72AF599-3348-4CB0-9000-75586EC6665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6" name="Freeform: Shape 3885">
                <a:extLst>
                  <a:ext uri="{FF2B5EF4-FFF2-40B4-BE49-F238E27FC236}">
                    <a16:creationId xmlns:a16="http://schemas.microsoft.com/office/drawing/2014/main" id="{8EDDD846-8F58-4FD0-82FB-3D0E3B0FDB4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7" name="Freeform: Shape 3886">
                <a:extLst>
                  <a:ext uri="{FF2B5EF4-FFF2-40B4-BE49-F238E27FC236}">
                    <a16:creationId xmlns:a16="http://schemas.microsoft.com/office/drawing/2014/main" id="{B7E25C5A-FE03-4A77-9FF0-91FF7680700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8" name="Freeform: Shape 3887">
                <a:extLst>
                  <a:ext uri="{FF2B5EF4-FFF2-40B4-BE49-F238E27FC236}">
                    <a16:creationId xmlns:a16="http://schemas.microsoft.com/office/drawing/2014/main" id="{6C27246D-A9DF-4CAD-89B6-4AF11AFDC22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9" name="Freeform: Shape 3888">
                <a:extLst>
                  <a:ext uri="{FF2B5EF4-FFF2-40B4-BE49-F238E27FC236}">
                    <a16:creationId xmlns:a16="http://schemas.microsoft.com/office/drawing/2014/main" id="{BAC002B3-CD2B-428E-9FAD-C443488B224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0" name="Freeform: Shape 3889">
                <a:extLst>
                  <a:ext uri="{FF2B5EF4-FFF2-40B4-BE49-F238E27FC236}">
                    <a16:creationId xmlns:a16="http://schemas.microsoft.com/office/drawing/2014/main" id="{32EBC97E-8010-46F4-91C8-BBEB5846ED7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1" name="Freeform: Shape 3890">
                <a:extLst>
                  <a:ext uri="{FF2B5EF4-FFF2-40B4-BE49-F238E27FC236}">
                    <a16:creationId xmlns:a16="http://schemas.microsoft.com/office/drawing/2014/main" id="{8E3BAAD3-D3B9-4BCE-9ED1-CFE7AD712DC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2" name="Freeform: Shape 3891">
                <a:extLst>
                  <a:ext uri="{FF2B5EF4-FFF2-40B4-BE49-F238E27FC236}">
                    <a16:creationId xmlns:a16="http://schemas.microsoft.com/office/drawing/2014/main" id="{E1F9878F-9380-4A5E-971E-86BCC3CB859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3" name="Freeform: Shape 3892">
                <a:extLst>
                  <a:ext uri="{FF2B5EF4-FFF2-40B4-BE49-F238E27FC236}">
                    <a16:creationId xmlns:a16="http://schemas.microsoft.com/office/drawing/2014/main" id="{A4B210C3-6CB5-4DD6-AE85-AABF286BDB3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4" name="Freeform: Shape 3893">
                <a:extLst>
                  <a:ext uri="{FF2B5EF4-FFF2-40B4-BE49-F238E27FC236}">
                    <a16:creationId xmlns:a16="http://schemas.microsoft.com/office/drawing/2014/main" id="{58753D1E-A586-4B95-B582-EFD1CD4D938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5" name="Freeform: Shape 3894">
                <a:extLst>
                  <a:ext uri="{FF2B5EF4-FFF2-40B4-BE49-F238E27FC236}">
                    <a16:creationId xmlns:a16="http://schemas.microsoft.com/office/drawing/2014/main" id="{B5CCE099-DB86-438A-B531-D160227B394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6" name="Freeform: Shape 3895">
                <a:extLst>
                  <a:ext uri="{FF2B5EF4-FFF2-40B4-BE49-F238E27FC236}">
                    <a16:creationId xmlns:a16="http://schemas.microsoft.com/office/drawing/2014/main" id="{ECDE7497-D5FC-4AD9-9CE3-A9F034E5AB9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7" name="Freeform: Shape 3896">
                <a:extLst>
                  <a:ext uri="{FF2B5EF4-FFF2-40B4-BE49-F238E27FC236}">
                    <a16:creationId xmlns:a16="http://schemas.microsoft.com/office/drawing/2014/main" id="{021760A4-6238-4384-87EF-D35501BBD97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8" name="Freeform: Shape 3897">
                <a:extLst>
                  <a:ext uri="{FF2B5EF4-FFF2-40B4-BE49-F238E27FC236}">
                    <a16:creationId xmlns:a16="http://schemas.microsoft.com/office/drawing/2014/main" id="{17B1ED62-9794-476B-955E-2C5C081F0DB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9" name="Freeform: Shape 3898">
                <a:extLst>
                  <a:ext uri="{FF2B5EF4-FFF2-40B4-BE49-F238E27FC236}">
                    <a16:creationId xmlns:a16="http://schemas.microsoft.com/office/drawing/2014/main" id="{6E6EBA97-1C37-4DE6-82DC-2EE7E956A7B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0" name="Freeform: Shape 3899">
                <a:extLst>
                  <a:ext uri="{FF2B5EF4-FFF2-40B4-BE49-F238E27FC236}">
                    <a16:creationId xmlns:a16="http://schemas.microsoft.com/office/drawing/2014/main" id="{43C7E542-8327-4FF3-BEFA-0A6217BAB8E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1" name="Freeform: Shape 3900">
                <a:extLst>
                  <a:ext uri="{FF2B5EF4-FFF2-40B4-BE49-F238E27FC236}">
                    <a16:creationId xmlns:a16="http://schemas.microsoft.com/office/drawing/2014/main" id="{C39623E3-B509-475D-8D82-67147C990B2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2" name="Freeform: Shape 3901">
                <a:extLst>
                  <a:ext uri="{FF2B5EF4-FFF2-40B4-BE49-F238E27FC236}">
                    <a16:creationId xmlns:a16="http://schemas.microsoft.com/office/drawing/2014/main" id="{2D60BCA3-72C5-4893-8F1D-C0329CD4BAE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3" name="Freeform: Shape 3902">
                <a:extLst>
                  <a:ext uri="{FF2B5EF4-FFF2-40B4-BE49-F238E27FC236}">
                    <a16:creationId xmlns:a16="http://schemas.microsoft.com/office/drawing/2014/main" id="{5F85EEDE-D519-471A-8059-433F59D946D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4" name="Freeform: Shape 3903">
                <a:extLst>
                  <a:ext uri="{FF2B5EF4-FFF2-40B4-BE49-F238E27FC236}">
                    <a16:creationId xmlns:a16="http://schemas.microsoft.com/office/drawing/2014/main" id="{C4C9D32E-42C9-4FE4-B144-F8E50FEBAC6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5" name="Freeform: Shape 3904">
                <a:extLst>
                  <a:ext uri="{FF2B5EF4-FFF2-40B4-BE49-F238E27FC236}">
                    <a16:creationId xmlns:a16="http://schemas.microsoft.com/office/drawing/2014/main" id="{5373FC57-BD2E-4C77-94BF-3887D034026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B318AF25-C6B4-4B78-92A7-476F8BABC075}"/>
                </a:ext>
              </a:extLst>
            </p:cNvPr>
            <p:cNvGrpSpPr/>
            <p:nvPr/>
          </p:nvGrpSpPr>
          <p:grpSpPr>
            <a:xfrm rot="20205992">
              <a:off x="107090" y="-591194"/>
              <a:ext cx="1048729" cy="868428"/>
              <a:chOff x="2393887" y="4210285"/>
              <a:chExt cx="497854" cy="422169"/>
            </a:xfrm>
          </p:grpSpPr>
          <p:sp>
            <p:nvSpPr>
              <p:cNvPr id="3778" name="Freeform: Shape 3777">
                <a:extLst>
                  <a:ext uri="{FF2B5EF4-FFF2-40B4-BE49-F238E27FC236}">
                    <a16:creationId xmlns:a16="http://schemas.microsoft.com/office/drawing/2014/main" id="{80AE1B41-1529-4DAB-8400-7EE0CA7C820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9" name="Freeform: Shape 3778">
                <a:extLst>
                  <a:ext uri="{FF2B5EF4-FFF2-40B4-BE49-F238E27FC236}">
                    <a16:creationId xmlns:a16="http://schemas.microsoft.com/office/drawing/2014/main" id="{EABA0A4D-DA7A-4B82-9D9C-195FED099B3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0" name="Freeform: Shape 3779">
                <a:extLst>
                  <a:ext uri="{FF2B5EF4-FFF2-40B4-BE49-F238E27FC236}">
                    <a16:creationId xmlns:a16="http://schemas.microsoft.com/office/drawing/2014/main" id="{BDC98AAD-9C72-4879-924F-C261E3441FD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1" name="Freeform: Shape 3780">
                <a:extLst>
                  <a:ext uri="{FF2B5EF4-FFF2-40B4-BE49-F238E27FC236}">
                    <a16:creationId xmlns:a16="http://schemas.microsoft.com/office/drawing/2014/main" id="{D92E44B4-C819-4FD5-9D0E-9F23C07CCB7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2" name="Freeform: Shape 3781">
                <a:extLst>
                  <a:ext uri="{FF2B5EF4-FFF2-40B4-BE49-F238E27FC236}">
                    <a16:creationId xmlns:a16="http://schemas.microsoft.com/office/drawing/2014/main" id="{1CBF787E-B5DA-466D-8DE8-484D06A15D8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3" name="Freeform: Shape 3782">
                <a:extLst>
                  <a:ext uri="{FF2B5EF4-FFF2-40B4-BE49-F238E27FC236}">
                    <a16:creationId xmlns:a16="http://schemas.microsoft.com/office/drawing/2014/main" id="{AA5A16D5-3D36-4519-A56D-3AF92F8A409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4" name="Freeform: Shape 3783">
                <a:extLst>
                  <a:ext uri="{FF2B5EF4-FFF2-40B4-BE49-F238E27FC236}">
                    <a16:creationId xmlns:a16="http://schemas.microsoft.com/office/drawing/2014/main" id="{42B69A49-DDBD-4111-9053-335827754C0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5" name="Freeform: Shape 3784">
                <a:extLst>
                  <a:ext uri="{FF2B5EF4-FFF2-40B4-BE49-F238E27FC236}">
                    <a16:creationId xmlns:a16="http://schemas.microsoft.com/office/drawing/2014/main" id="{19534C95-EAE6-4783-88B3-B08E56F0FCC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6" name="Freeform: Shape 3785">
                <a:extLst>
                  <a:ext uri="{FF2B5EF4-FFF2-40B4-BE49-F238E27FC236}">
                    <a16:creationId xmlns:a16="http://schemas.microsoft.com/office/drawing/2014/main" id="{C9ACC42A-CE27-43D7-8F4B-A560BF9E493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7" name="Freeform: Shape 3786">
                <a:extLst>
                  <a:ext uri="{FF2B5EF4-FFF2-40B4-BE49-F238E27FC236}">
                    <a16:creationId xmlns:a16="http://schemas.microsoft.com/office/drawing/2014/main" id="{01C7414C-8A22-4337-8A75-2900B9B9CB6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8" name="Freeform: Shape 3787">
                <a:extLst>
                  <a:ext uri="{FF2B5EF4-FFF2-40B4-BE49-F238E27FC236}">
                    <a16:creationId xmlns:a16="http://schemas.microsoft.com/office/drawing/2014/main" id="{18D51C27-E023-4DA5-8AA4-20AF4747B60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9" name="Freeform: Shape 3788">
                <a:extLst>
                  <a:ext uri="{FF2B5EF4-FFF2-40B4-BE49-F238E27FC236}">
                    <a16:creationId xmlns:a16="http://schemas.microsoft.com/office/drawing/2014/main" id="{2F100530-8D5F-4295-9882-19409753884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0" name="Freeform: Shape 3789">
                <a:extLst>
                  <a:ext uri="{FF2B5EF4-FFF2-40B4-BE49-F238E27FC236}">
                    <a16:creationId xmlns:a16="http://schemas.microsoft.com/office/drawing/2014/main" id="{F7E5CB88-7EBF-4829-A9AC-19C0075DB01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1" name="Freeform: Shape 3790">
                <a:extLst>
                  <a:ext uri="{FF2B5EF4-FFF2-40B4-BE49-F238E27FC236}">
                    <a16:creationId xmlns:a16="http://schemas.microsoft.com/office/drawing/2014/main" id="{ED99FF45-FE73-4C0D-BCEC-1A38E235FA2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2" name="Freeform: Shape 3791">
                <a:extLst>
                  <a:ext uri="{FF2B5EF4-FFF2-40B4-BE49-F238E27FC236}">
                    <a16:creationId xmlns:a16="http://schemas.microsoft.com/office/drawing/2014/main" id="{E4DBB649-C6D6-486D-BBC1-2576E6F9822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3" name="Freeform: Shape 3792">
                <a:extLst>
                  <a:ext uri="{FF2B5EF4-FFF2-40B4-BE49-F238E27FC236}">
                    <a16:creationId xmlns:a16="http://schemas.microsoft.com/office/drawing/2014/main" id="{6D806E26-EFF4-4FC8-9418-40151C6D56E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4" name="Freeform: Shape 3793">
                <a:extLst>
                  <a:ext uri="{FF2B5EF4-FFF2-40B4-BE49-F238E27FC236}">
                    <a16:creationId xmlns:a16="http://schemas.microsoft.com/office/drawing/2014/main" id="{E07C1CE8-6C1A-4E35-833D-A1AB91D9767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5" name="Freeform: Shape 3794">
                <a:extLst>
                  <a:ext uri="{FF2B5EF4-FFF2-40B4-BE49-F238E27FC236}">
                    <a16:creationId xmlns:a16="http://schemas.microsoft.com/office/drawing/2014/main" id="{84BB442E-3EF9-444C-A725-485E732A637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6" name="Freeform: Shape 3795">
                <a:extLst>
                  <a:ext uri="{FF2B5EF4-FFF2-40B4-BE49-F238E27FC236}">
                    <a16:creationId xmlns:a16="http://schemas.microsoft.com/office/drawing/2014/main" id="{4D3B0B82-1915-4688-A719-F4F96DB8775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7" name="Freeform: Shape 3796">
                <a:extLst>
                  <a:ext uri="{FF2B5EF4-FFF2-40B4-BE49-F238E27FC236}">
                    <a16:creationId xmlns:a16="http://schemas.microsoft.com/office/drawing/2014/main" id="{3B951669-E155-4F47-963D-1C30F8B2C36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8" name="Freeform: Shape 3797">
                <a:extLst>
                  <a:ext uri="{FF2B5EF4-FFF2-40B4-BE49-F238E27FC236}">
                    <a16:creationId xmlns:a16="http://schemas.microsoft.com/office/drawing/2014/main" id="{02C2D698-BA13-4BC3-ACE6-332250DA742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9" name="Freeform: Shape 3798">
                <a:extLst>
                  <a:ext uri="{FF2B5EF4-FFF2-40B4-BE49-F238E27FC236}">
                    <a16:creationId xmlns:a16="http://schemas.microsoft.com/office/drawing/2014/main" id="{7572F744-87D7-44AA-8A97-BEC9185F410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0" name="Freeform: Shape 3799">
                <a:extLst>
                  <a:ext uri="{FF2B5EF4-FFF2-40B4-BE49-F238E27FC236}">
                    <a16:creationId xmlns:a16="http://schemas.microsoft.com/office/drawing/2014/main" id="{A99F12F2-CBED-41CD-95A1-4E761C15179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1" name="Freeform: Shape 3800">
                <a:extLst>
                  <a:ext uri="{FF2B5EF4-FFF2-40B4-BE49-F238E27FC236}">
                    <a16:creationId xmlns:a16="http://schemas.microsoft.com/office/drawing/2014/main" id="{91914549-A1F5-4C45-954B-B71615B25E8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2" name="Freeform: Shape 3801">
                <a:extLst>
                  <a:ext uri="{FF2B5EF4-FFF2-40B4-BE49-F238E27FC236}">
                    <a16:creationId xmlns:a16="http://schemas.microsoft.com/office/drawing/2014/main" id="{5DED49CE-5FAD-4DFE-A096-F3CA6BFDC42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3" name="Freeform: Shape 3802">
                <a:extLst>
                  <a:ext uri="{FF2B5EF4-FFF2-40B4-BE49-F238E27FC236}">
                    <a16:creationId xmlns:a16="http://schemas.microsoft.com/office/drawing/2014/main" id="{CBA26DFE-2112-415E-B88F-9A588ECBB25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4" name="Freeform: Shape 3803">
                <a:extLst>
                  <a:ext uri="{FF2B5EF4-FFF2-40B4-BE49-F238E27FC236}">
                    <a16:creationId xmlns:a16="http://schemas.microsoft.com/office/drawing/2014/main" id="{108E4369-B593-4DE4-8666-C302BC6CCA5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5" name="Freeform: Shape 3804">
                <a:extLst>
                  <a:ext uri="{FF2B5EF4-FFF2-40B4-BE49-F238E27FC236}">
                    <a16:creationId xmlns:a16="http://schemas.microsoft.com/office/drawing/2014/main" id="{8AD6672E-CCC5-46B6-BE1D-963A445339D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6" name="Freeform: Shape 3805">
                <a:extLst>
                  <a:ext uri="{FF2B5EF4-FFF2-40B4-BE49-F238E27FC236}">
                    <a16:creationId xmlns:a16="http://schemas.microsoft.com/office/drawing/2014/main" id="{957A90C7-97B2-4723-9C6C-1695D2A50FE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7" name="Freeform: Shape 3806">
                <a:extLst>
                  <a:ext uri="{FF2B5EF4-FFF2-40B4-BE49-F238E27FC236}">
                    <a16:creationId xmlns:a16="http://schemas.microsoft.com/office/drawing/2014/main" id="{D2E95A3A-0413-4A23-BE1A-56AEEA14F25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8" name="Freeform: Shape 3807">
                <a:extLst>
                  <a:ext uri="{FF2B5EF4-FFF2-40B4-BE49-F238E27FC236}">
                    <a16:creationId xmlns:a16="http://schemas.microsoft.com/office/drawing/2014/main" id="{747976DF-0917-4EE8-B044-9D47CFC7DF9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9" name="Freeform: Shape 3808">
                <a:extLst>
                  <a:ext uri="{FF2B5EF4-FFF2-40B4-BE49-F238E27FC236}">
                    <a16:creationId xmlns:a16="http://schemas.microsoft.com/office/drawing/2014/main" id="{A2E0AC9A-46CC-487F-9D16-74544C5D64F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0" name="Freeform: Shape 3809">
                <a:extLst>
                  <a:ext uri="{FF2B5EF4-FFF2-40B4-BE49-F238E27FC236}">
                    <a16:creationId xmlns:a16="http://schemas.microsoft.com/office/drawing/2014/main" id="{576A3F53-307C-4E8A-8A92-3C3DAFACC9B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1" name="Freeform: Shape 3810">
                <a:extLst>
                  <a:ext uri="{FF2B5EF4-FFF2-40B4-BE49-F238E27FC236}">
                    <a16:creationId xmlns:a16="http://schemas.microsoft.com/office/drawing/2014/main" id="{6DEF3892-2F6D-45F8-B700-63080BB403A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2" name="Freeform: Shape 3811">
                <a:extLst>
                  <a:ext uri="{FF2B5EF4-FFF2-40B4-BE49-F238E27FC236}">
                    <a16:creationId xmlns:a16="http://schemas.microsoft.com/office/drawing/2014/main" id="{A75B405B-CB37-4105-ABE7-C678F962857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3" name="Freeform: Shape 3812">
                <a:extLst>
                  <a:ext uri="{FF2B5EF4-FFF2-40B4-BE49-F238E27FC236}">
                    <a16:creationId xmlns:a16="http://schemas.microsoft.com/office/drawing/2014/main" id="{2A5F804B-8C91-431D-8599-A46290BBCF2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4" name="Freeform: Shape 3813">
                <a:extLst>
                  <a:ext uri="{FF2B5EF4-FFF2-40B4-BE49-F238E27FC236}">
                    <a16:creationId xmlns:a16="http://schemas.microsoft.com/office/drawing/2014/main" id="{32446F24-00E7-4ECA-B7D9-CABA6E67C96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5" name="Freeform: Shape 3814">
                <a:extLst>
                  <a:ext uri="{FF2B5EF4-FFF2-40B4-BE49-F238E27FC236}">
                    <a16:creationId xmlns:a16="http://schemas.microsoft.com/office/drawing/2014/main" id="{7CC047F5-81EF-4C9B-A3FE-F8DB4F06B23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6" name="Freeform: Shape 3815">
                <a:extLst>
                  <a:ext uri="{FF2B5EF4-FFF2-40B4-BE49-F238E27FC236}">
                    <a16:creationId xmlns:a16="http://schemas.microsoft.com/office/drawing/2014/main" id="{E7FBFDAF-BC73-4D31-9D92-375E67E0394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7" name="Freeform: Shape 3816">
                <a:extLst>
                  <a:ext uri="{FF2B5EF4-FFF2-40B4-BE49-F238E27FC236}">
                    <a16:creationId xmlns:a16="http://schemas.microsoft.com/office/drawing/2014/main" id="{358259FF-4456-49E0-BC3C-51C24DB868F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8" name="Freeform: Shape 3817">
                <a:extLst>
                  <a:ext uri="{FF2B5EF4-FFF2-40B4-BE49-F238E27FC236}">
                    <a16:creationId xmlns:a16="http://schemas.microsoft.com/office/drawing/2014/main" id="{C911C51D-A442-4D43-8C27-7C90CC5012D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9" name="Freeform: Shape 3818">
                <a:extLst>
                  <a:ext uri="{FF2B5EF4-FFF2-40B4-BE49-F238E27FC236}">
                    <a16:creationId xmlns:a16="http://schemas.microsoft.com/office/drawing/2014/main" id="{972E4F9A-AD4C-4922-8275-06C76BE849B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0" name="Freeform: Shape 3819">
                <a:extLst>
                  <a:ext uri="{FF2B5EF4-FFF2-40B4-BE49-F238E27FC236}">
                    <a16:creationId xmlns:a16="http://schemas.microsoft.com/office/drawing/2014/main" id="{EF6C3962-9A36-4053-83DF-267E348F6C1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1" name="Freeform: Shape 3820">
                <a:extLst>
                  <a:ext uri="{FF2B5EF4-FFF2-40B4-BE49-F238E27FC236}">
                    <a16:creationId xmlns:a16="http://schemas.microsoft.com/office/drawing/2014/main" id="{CEC072E9-308B-4FB8-A8A5-CB9FC2A68CE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2" name="Freeform: Shape 3821">
                <a:extLst>
                  <a:ext uri="{FF2B5EF4-FFF2-40B4-BE49-F238E27FC236}">
                    <a16:creationId xmlns:a16="http://schemas.microsoft.com/office/drawing/2014/main" id="{953A89CE-2A2A-4814-BF3F-118C2E04BD3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3" name="Freeform: Shape 3822">
                <a:extLst>
                  <a:ext uri="{FF2B5EF4-FFF2-40B4-BE49-F238E27FC236}">
                    <a16:creationId xmlns:a16="http://schemas.microsoft.com/office/drawing/2014/main" id="{2DF87491-9590-4575-A137-8831555350E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4" name="Freeform: Shape 3823">
                <a:extLst>
                  <a:ext uri="{FF2B5EF4-FFF2-40B4-BE49-F238E27FC236}">
                    <a16:creationId xmlns:a16="http://schemas.microsoft.com/office/drawing/2014/main" id="{64B25AAA-86A1-4688-ABE8-BAB9231275F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5" name="Freeform: Shape 3824">
                <a:extLst>
                  <a:ext uri="{FF2B5EF4-FFF2-40B4-BE49-F238E27FC236}">
                    <a16:creationId xmlns:a16="http://schemas.microsoft.com/office/drawing/2014/main" id="{1FB2D553-A3F6-4C20-BBDD-BF0BEC71858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6" name="Freeform: Shape 3825">
                <a:extLst>
                  <a:ext uri="{FF2B5EF4-FFF2-40B4-BE49-F238E27FC236}">
                    <a16:creationId xmlns:a16="http://schemas.microsoft.com/office/drawing/2014/main" id="{7099E695-136F-4BA2-8847-1534DA4707AC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7" name="Freeform: Shape 3826">
                <a:extLst>
                  <a:ext uri="{FF2B5EF4-FFF2-40B4-BE49-F238E27FC236}">
                    <a16:creationId xmlns:a16="http://schemas.microsoft.com/office/drawing/2014/main" id="{278732E1-CEEB-4EE8-91FF-0CCAB2BD6F1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8" name="Freeform: Shape 3827">
                <a:extLst>
                  <a:ext uri="{FF2B5EF4-FFF2-40B4-BE49-F238E27FC236}">
                    <a16:creationId xmlns:a16="http://schemas.microsoft.com/office/drawing/2014/main" id="{AD049E8B-7B10-4D6E-B6A3-07DC79144E0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9" name="Freeform: Shape 3828">
                <a:extLst>
                  <a:ext uri="{FF2B5EF4-FFF2-40B4-BE49-F238E27FC236}">
                    <a16:creationId xmlns:a16="http://schemas.microsoft.com/office/drawing/2014/main" id="{16C31285-F116-41A3-B9EF-B306073B68B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0" name="Freeform: Shape 3829">
                <a:extLst>
                  <a:ext uri="{FF2B5EF4-FFF2-40B4-BE49-F238E27FC236}">
                    <a16:creationId xmlns:a16="http://schemas.microsoft.com/office/drawing/2014/main" id="{0BCFB257-5755-4FDB-A2E6-2C35066497E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1" name="Freeform: Shape 3830">
                <a:extLst>
                  <a:ext uri="{FF2B5EF4-FFF2-40B4-BE49-F238E27FC236}">
                    <a16:creationId xmlns:a16="http://schemas.microsoft.com/office/drawing/2014/main" id="{E7A54B12-D832-4208-9EC5-4D066CE5094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2" name="Freeform: Shape 3831">
                <a:extLst>
                  <a:ext uri="{FF2B5EF4-FFF2-40B4-BE49-F238E27FC236}">
                    <a16:creationId xmlns:a16="http://schemas.microsoft.com/office/drawing/2014/main" id="{2D616340-574F-43AF-B4AD-958A5CAD1F8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3" name="Freeform: Shape 3832">
                <a:extLst>
                  <a:ext uri="{FF2B5EF4-FFF2-40B4-BE49-F238E27FC236}">
                    <a16:creationId xmlns:a16="http://schemas.microsoft.com/office/drawing/2014/main" id="{FB84EBC3-4D5C-4648-8F04-B472FEB9B67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4" name="Freeform: Shape 3833">
                <a:extLst>
                  <a:ext uri="{FF2B5EF4-FFF2-40B4-BE49-F238E27FC236}">
                    <a16:creationId xmlns:a16="http://schemas.microsoft.com/office/drawing/2014/main" id="{BE061CC6-5591-4539-BC9A-8C4F37FC9DD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5" name="Freeform: Shape 3834">
                <a:extLst>
                  <a:ext uri="{FF2B5EF4-FFF2-40B4-BE49-F238E27FC236}">
                    <a16:creationId xmlns:a16="http://schemas.microsoft.com/office/drawing/2014/main" id="{05EC9FEE-9453-470B-86A8-C9F96F82808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6" name="Freeform: Shape 3835">
                <a:extLst>
                  <a:ext uri="{FF2B5EF4-FFF2-40B4-BE49-F238E27FC236}">
                    <a16:creationId xmlns:a16="http://schemas.microsoft.com/office/drawing/2014/main" id="{42599B61-D58B-4A73-9DAC-D8875566FA9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7" name="Freeform: Shape 3836">
                <a:extLst>
                  <a:ext uri="{FF2B5EF4-FFF2-40B4-BE49-F238E27FC236}">
                    <a16:creationId xmlns:a16="http://schemas.microsoft.com/office/drawing/2014/main" id="{6744E13F-1BCE-42BB-B25B-AE72F1D7104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8" name="Freeform: Shape 3837">
                <a:extLst>
                  <a:ext uri="{FF2B5EF4-FFF2-40B4-BE49-F238E27FC236}">
                    <a16:creationId xmlns:a16="http://schemas.microsoft.com/office/drawing/2014/main" id="{5748E875-7450-4FE1-860D-B457611D169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9" name="Freeform: Shape 3838">
                <a:extLst>
                  <a:ext uri="{FF2B5EF4-FFF2-40B4-BE49-F238E27FC236}">
                    <a16:creationId xmlns:a16="http://schemas.microsoft.com/office/drawing/2014/main" id="{3B5155FD-D3DF-456F-8D09-9A0AA072050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0" name="Freeform: Shape 3839">
                <a:extLst>
                  <a:ext uri="{FF2B5EF4-FFF2-40B4-BE49-F238E27FC236}">
                    <a16:creationId xmlns:a16="http://schemas.microsoft.com/office/drawing/2014/main" id="{489AC97C-D7AE-4F0D-8A59-39FA470E9A3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1" name="Freeform: Shape 3840">
                <a:extLst>
                  <a:ext uri="{FF2B5EF4-FFF2-40B4-BE49-F238E27FC236}">
                    <a16:creationId xmlns:a16="http://schemas.microsoft.com/office/drawing/2014/main" id="{9BCDA454-C124-49B7-A5CD-64A7840B680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D9904AB-09CF-4F3D-8EF6-1CB6C090D1FC}"/>
                </a:ext>
              </a:extLst>
            </p:cNvPr>
            <p:cNvGrpSpPr/>
            <p:nvPr/>
          </p:nvGrpSpPr>
          <p:grpSpPr>
            <a:xfrm rot="9145404">
              <a:off x="838635" y="-238770"/>
              <a:ext cx="1048729" cy="868428"/>
              <a:chOff x="2393887" y="4210285"/>
              <a:chExt cx="497854" cy="422169"/>
            </a:xfrm>
          </p:grpSpPr>
          <p:sp>
            <p:nvSpPr>
              <p:cNvPr id="3714" name="Freeform: Shape 3713">
                <a:extLst>
                  <a:ext uri="{FF2B5EF4-FFF2-40B4-BE49-F238E27FC236}">
                    <a16:creationId xmlns:a16="http://schemas.microsoft.com/office/drawing/2014/main" id="{A9742213-295A-430E-8B09-16C7E340EA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5" name="Freeform: Shape 3714">
                <a:extLst>
                  <a:ext uri="{FF2B5EF4-FFF2-40B4-BE49-F238E27FC236}">
                    <a16:creationId xmlns:a16="http://schemas.microsoft.com/office/drawing/2014/main" id="{FF41F2F1-6D69-498A-9077-2D9BC5854AA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6" name="Freeform: Shape 3715">
                <a:extLst>
                  <a:ext uri="{FF2B5EF4-FFF2-40B4-BE49-F238E27FC236}">
                    <a16:creationId xmlns:a16="http://schemas.microsoft.com/office/drawing/2014/main" id="{BC7FB652-56E3-4C7F-8AA3-5FDA2D1891A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7" name="Freeform: Shape 3716">
                <a:extLst>
                  <a:ext uri="{FF2B5EF4-FFF2-40B4-BE49-F238E27FC236}">
                    <a16:creationId xmlns:a16="http://schemas.microsoft.com/office/drawing/2014/main" id="{6750B4CC-E977-4F6B-B485-D9946A91D84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8" name="Freeform: Shape 3717">
                <a:extLst>
                  <a:ext uri="{FF2B5EF4-FFF2-40B4-BE49-F238E27FC236}">
                    <a16:creationId xmlns:a16="http://schemas.microsoft.com/office/drawing/2014/main" id="{F2FAFE4E-0C1E-46A4-9296-6A01D877283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9" name="Freeform: Shape 3718">
                <a:extLst>
                  <a:ext uri="{FF2B5EF4-FFF2-40B4-BE49-F238E27FC236}">
                    <a16:creationId xmlns:a16="http://schemas.microsoft.com/office/drawing/2014/main" id="{C02AD740-0867-4BAB-9539-22A72DC25C2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0" name="Freeform: Shape 3719">
                <a:extLst>
                  <a:ext uri="{FF2B5EF4-FFF2-40B4-BE49-F238E27FC236}">
                    <a16:creationId xmlns:a16="http://schemas.microsoft.com/office/drawing/2014/main" id="{9285FA84-E294-4CCD-84BF-BC5E3B7E869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1" name="Freeform: Shape 3720">
                <a:extLst>
                  <a:ext uri="{FF2B5EF4-FFF2-40B4-BE49-F238E27FC236}">
                    <a16:creationId xmlns:a16="http://schemas.microsoft.com/office/drawing/2014/main" id="{60A17B65-26C4-41D0-A24C-73B3B11009F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2" name="Freeform: Shape 3721">
                <a:extLst>
                  <a:ext uri="{FF2B5EF4-FFF2-40B4-BE49-F238E27FC236}">
                    <a16:creationId xmlns:a16="http://schemas.microsoft.com/office/drawing/2014/main" id="{3E4FA2F2-706F-482B-B52E-D063AAA3765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3" name="Freeform: Shape 3722">
                <a:extLst>
                  <a:ext uri="{FF2B5EF4-FFF2-40B4-BE49-F238E27FC236}">
                    <a16:creationId xmlns:a16="http://schemas.microsoft.com/office/drawing/2014/main" id="{D8263817-1FF7-4425-941C-73D31E1648C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4" name="Freeform: Shape 3723">
                <a:extLst>
                  <a:ext uri="{FF2B5EF4-FFF2-40B4-BE49-F238E27FC236}">
                    <a16:creationId xmlns:a16="http://schemas.microsoft.com/office/drawing/2014/main" id="{FC939228-9447-4E29-AB43-98372EEE743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5" name="Freeform: Shape 3724">
                <a:extLst>
                  <a:ext uri="{FF2B5EF4-FFF2-40B4-BE49-F238E27FC236}">
                    <a16:creationId xmlns:a16="http://schemas.microsoft.com/office/drawing/2014/main" id="{9C9BA33B-A8B5-430B-93C8-F7B78C04673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6" name="Freeform: Shape 3725">
                <a:extLst>
                  <a:ext uri="{FF2B5EF4-FFF2-40B4-BE49-F238E27FC236}">
                    <a16:creationId xmlns:a16="http://schemas.microsoft.com/office/drawing/2014/main" id="{8AA9BEFE-1614-4F2E-A063-C0F3B0BCEF5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7" name="Freeform: Shape 3726">
                <a:extLst>
                  <a:ext uri="{FF2B5EF4-FFF2-40B4-BE49-F238E27FC236}">
                    <a16:creationId xmlns:a16="http://schemas.microsoft.com/office/drawing/2014/main" id="{B967A28B-CD06-473D-8880-873E2B4B421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8" name="Freeform: Shape 3727">
                <a:extLst>
                  <a:ext uri="{FF2B5EF4-FFF2-40B4-BE49-F238E27FC236}">
                    <a16:creationId xmlns:a16="http://schemas.microsoft.com/office/drawing/2014/main" id="{0BBC7684-5BC9-446D-845B-192B950DF94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9" name="Freeform: Shape 3728">
                <a:extLst>
                  <a:ext uri="{FF2B5EF4-FFF2-40B4-BE49-F238E27FC236}">
                    <a16:creationId xmlns:a16="http://schemas.microsoft.com/office/drawing/2014/main" id="{4C4045C4-33AD-4DC7-A0DE-96D1F496345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0" name="Freeform: Shape 3729">
                <a:extLst>
                  <a:ext uri="{FF2B5EF4-FFF2-40B4-BE49-F238E27FC236}">
                    <a16:creationId xmlns:a16="http://schemas.microsoft.com/office/drawing/2014/main" id="{FBF08552-26F6-4B17-AFE7-E13BF89D06E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1" name="Freeform: Shape 3730">
                <a:extLst>
                  <a:ext uri="{FF2B5EF4-FFF2-40B4-BE49-F238E27FC236}">
                    <a16:creationId xmlns:a16="http://schemas.microsoft.com/office/drawing/2014/main" id="{312AF35F-0244-4773-9276-698797E8EB5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2" name="Freeform: Shape 3731">
                <a:extLst>
                  <a:ext uri="{FF2B5EF4-FFF2-40B4-BE49-F238E27FC236}">
                    <a16:creationId xmlns:a16="http://schemas.microsoft.com/office/drawing/2014/main" id="{06757F0D-F89C-4C8F-9BC0-A54703BD0C2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3" name="Freeform: Shape 3732">
                <a:extLst>
                  <a:ext uri="{FF2B5EF4-FFF2-40B4-BE49-F238E27FC236}">
                    <a16:creationId xmlns:a16="http://schemas.microsoft.com/office/drawing/2014/main" id="{0E4F51E5-7722-4E4C-BF0B-4F127AD56D4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4" name="Freeform: Shape 3733">
                <a:extLst>
                  <a:ext uri="{FF2B5EF4-FFF2-40B4-BE49-F238E27FC236}">
                    <a16:creationId xmlns:a16="http://schemas.microsoft.com/office/drawing/2014/main" id="{6AE01782-F66A-4273-A347-3160D4F197C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5" name="Freeform: Shape 3734">
                <a:extLst>
                  <a:ext uri="{FF2B5EF4-FFF2-40B4-BE49-F238E27FC236}">
                    <a16:creationId xmlns:a16="http://schemas.microsoft.com/office/drawing/2014/main" id="{9CB5E9D8-F2C2-4D7C-AF9A-41FA11B7D0E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6" name="Freeform: Shape 3735">
                <a:extLst>
                  <a:ext uri="{FF2B5EF4-FFF2-40B4-BE49-F238E27FC236}">
                    <a16:creationId xmlns:a16="http://schemas.microsoft.com/office/drawing/2014/main" id="{91004803-D213-4ADD-8C44-5ED85EEC5CD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7" name="Freeform: Shape 3736">
                <a:extLst>
                  <a:ext uri="{FF2B5EF4-FFF2-40B4-BE49-F238E27FC236}">
                    <a16:creationId xmlns:a16="http://schemas.microsoft.com/office/drawing/2014/main" id="{70723ABF-2351-4280-A412-FCDCD5649E0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8" name="Freeform: Shape 3737">
                <a:extLst>
                  <a:ext uri="{FF2B5EF4-FFF2-40B4-BE49-F238E27FC236}">
                    <a16:creationId xmlns:a16="http://schemas.microsoft.com/office/drawing/2014/main" id="{362D623F-D14C-4FFA-98FA-7E2D69E35FD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9" name="Freeform: Shape 3738">
                <a:extLst>
                  <a:ext uri="{FF2B5EF4-FFF2-40B4-BE49-F238E27FC236}">
                    <a16:creationId xmlns:a16="http://schemas.microsoft.com/office/drawing/2014/main" id="{6E514A8A-317B-47C6-9FA3-90246CD0EC1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0" name="Freeform: Shape 3739">
                <a:extLst>
                  <a:ext uri="{FF2B5EF4-FFF2-40B4-BE49-F238E27FC236}">
                    <a16:creationId xmlns:a16="http://schemas.microsoft.com/office/drawing/2014/main" id="{44EDF1B6-9271-401C-9F2E-60E213529B0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1" name="Freeform: Shape 3740">
                <a:extLst>
                  <a:ext uri="{FF2B5EF4-FFF2-40B4-BE49-F238E27FC236}">
                    <a16:creationId xmlns:a16="http://schemas.microsoft.com/office/drawing/2014/main" id="{7B4D725D-FE50-4863-8A56-64E722FE383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2" name="Freeform: Shape 3741">
                <a:extLst>
                  <a:ext uri="{FF2B5EF4-FFF2-40B4-BE49-F238E27FC236}">
                    <a16:creationId xmlns:a16="http://schemas.microsoft.com/office/drawing/2014/main" id="{530FE52D-5D9F-4F5D-8C32-01144B34D11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3" name="Freeform: Shape 3742">
                <a:extLst>
                  <a:ext uri="{FF2B5EF4-FFF2-40B4-BE49-F238E27FC236}">
                    <a16:creationId xmlns:a16="http://schemas.microsoft.com/office/drawing/2014/main" id="{99A3DC96-D6A6-4100-A890-5C3DA644838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4" name="Freeform: Shape 3743">
                <a:extLst>
                  <a:ext uri="{FF2B5EF4-FFF2-40B4-BE49-F238E27FC236}">
                    <a16:creationId xmlns:a16="http://schemas.microsoft.com/office/drawing/2014/main" id="{A29439F1-BEBE-4F0E-8124-EEF74BD2AA1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5" name="Freeform: Shape 3744">
                <a:extLst>
                  <a:ext uri="{FF2B5EF4-FFF2-40B4-BE49-F238E27FC236}">
                    <a16:creationId xmlns:a16="http://schemas.microsoft.com/office/drawing/2014/main" id="{10D5D970-1E60-4CEB-8939-2B058A1FD3E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6" name="Freeform: Shape 3745">
                <a:extLst>
                  <a:ext uri="{FF2B5EF4-FFF2-40B4-BE49-F238E27FC236}">
                    <a16:creationId xmlns:a16="http://schemas.microsoft.com/office/drawing/2014/main" id="{DAE6F1D4-DB92-4C7B-94EA-4FD49E9F9C7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7" name="Freeform: Shape 3746">
                <a:extLst>
                  <a:ext uri="{FF2B5EF4-FFF2-40B4-BE49-F238E27FC236}">
                    <a16:creationId xmlns:a16="http://schemas.microsoft.com/office/drawing/2014/main" id="{697C00C7-9012-4B04-B8D2-7A841F4D9A3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8" name="Freeform: Shape 3747">
                <a:extLst>
                  <a:ext uri="{FF2B5EF4-FFF2-40B4-BE49-F238E27FC236}">
                    <a16:creationId xmlns:a16="http://schemas.microsoft.com/office/drawing/2014/main" id="{10A5A314-A196-436E-84B8-C90A0FA2CD1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9" name="Freeform: Shape 3748">
                <a:extLst>
                  <a:ext uri="{FF2B5EF4-FFF2-40B4-BE49-F238E27FC236}">
                    <a16:creationId xmlns:a16="http://schemas.microsoft.com/office/drawing/2014/main" id="{0479A516-F666-4251-B1E1-49ABE0008D4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0" name="Freeform: Shape 3749">
                <a:extLst>
                  <a:ext uri="{FF2B5EF4-FFF2-40B4-BE49-F238E27FC236}">
                    <a16:creationId xmlns:a16="http://schemas.microsoft.com/office/drawing/2014/main" id="{6DE3CE99-F013-471E-8582-0F0EAE3FD8E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1" name="Freeform: Shape 3750">
                <a:extLst>
                  <a:ext uri="{FF2B5EF4-FFF2-40B4-BE49-F238E27FC236}">
                    <a16:creationId xmlns:a16="http://schemas.microsoft.com/office/drawing/2014/main" id="{93430BEC-62B2-49F7-AC4C-A7984EBEC80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2" name="Freeform: Shape 3751">
                <a:extLst>
                  <a:ext uri="{FF2B5EF4-FFF2-40B4-BE49-F238E27FC236}">
                    <a16:creationId xmlns:a16="http://schemas.microsoft.com/office/drawing/2014/main" id="{27B4C26A-F82C-4E67-ACDC-CA631520287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3" name="Freeform: Shape 3752">
                <a:extLst>
                  <a:ext uri="{FF2B5EF4-FFF2-40B4-BE49-F238E27FC236}">
                    <a16:creationId xmlns:a16="http://schemas.microsoft.com/office/drawing/2014/main" id="{05821A89-3AA6-41B0-AEEA-1CD69113C69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4" name="Freeform: Shape 3753">
                <a:extLst>
                  <a:ext uri="{FF2B5EF4-FFF2-40B4-BE49-F238E27FC236}">
                    <a16:creationId xmlns:a16="http://schemas.microsoft.com/office/drawing/2014/main" id="{E7C24184-D7D8-4DA1-A208-2503A2C3A37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5" name="Freeform: Shape 3754">
                <a:extLst>
                  <a:ext uri="{FF2B5EF4-FFF2-40B4-BE49-F238E27FC236}">
                    <a16:creationId xmlns:a16="http://schemas.microsoft.com/office/drawing/2014/main" id="{69ABD4AC-EF7F-4863-BD3B-66F5EB602CE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6" name="Freeform: Shape 3755">
                <a:extLst>
                  <a:ext uri="{FF2B5EF4-FFF2-40B4-BE49-F238E27FC236}">
                    <a16:creationId xmlns:a16="http://schemas.microsoft.com/office/drawing/2014/main" id="{E00501A1-AD9E-4968-8EF3-A16E1B4FE6F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7" name="Freeform: Shape 3756">
                <a:extLst>
                  <a:ext uri="{FF2B5EF4-FFF2-40B4-BE49-F238E27FC236}">
                    <a16:creationId xmlns:a16="http://schemas.microsoft.com/office/drawing/2014/main" id="{B96E7346-EAC9-4694-BB66-63C1B76E06A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8" name="Freeform: Shape 3757">
                <a:extLst>
                  <a:ext uri="{FF2B5EF4-FFF2-40B4-BE49-F238E27FC236}">
                    <a16:creationId xmlns:a16="http://schemas.microsoft.com/office/drawing/2014/main" id="{6ECFA846-EDC0-49DE-B0EC-30D71A4D259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9" name="Freeform: Shape 3758">
                <a:extLst>
                  <a:ext uri="{FF2B5EF4-FFF2-40B4-BE49-F238E27FC236}">
                    <a16:creationId xmlns:a16="http://schemas.microsoft.com/office/drawing/2014/main" id="{B0DB8227-26F3-46FA-814B-ACA89AFBB22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0" name="Freeform: Shape 3759">
                <a:extLst>
                  <a:ext uri="{FF2B5EF4-FFF2-40B4-BE49-F238E27FC236}">
                    <a16:creationId xmlns:a16="http://schemas.microsoft.com/office/drawing/2014/main" id="{09B2CA05-F959-412C-9A5D-1DAC45CD89D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1" name="Freeform: Shape 3760">
                <a:extLst>
                  <a:ext uri="{FF2B5EF4-FFF2-40B4-BE49-F238E27FC236}">
                    <a16:creationId xmlns:a16="http://schemas.microsoft.com/office/drawing/2014/main" id="{A6E995DC-1A0B-4190-AC7A-068CDBC8130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2" name="Freeform: Shape 3761">
                <a:extLst>
                  <a:ext uri="{FF2B5EF4-FFF2-40B4-BE49-F238E27FC236}">
                    <a16:creationId xmlns:a16="http://schemas.microsoft.com/office/drawing/2014/main" id="{7C118745-ADA0-4EEE-B924-7D2500A0E49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3" name="Freeform: Shape 3762">
                <a:extLst>
                  <a:ext uri="{FF2B5EF4-FFF2-40B4-BE49-F238E27FC236}">
                    <a16:creationId xmlns:a16="http://schemas.microsoft.com/office/drawing/2014/main" id="{3CDD3FE3-F0CB-4B8A-A363-FFC085E0CAB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4" name="Freeform: Shape 3763">
                <a:extLst>
                  <a:ext uri="{FF2B5EF4-FFF2-40B4-BE49-F238E27FC236}">
                    <a16:creationId xmlns:a16="http://schemas.microsoft.com/office/drawing/2014/main" id="{9C17DB52-76CE-416A-88C4-538E8A3C29B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5" name="Freeform: Shape 3764">
                <a:extLst>
                  <a:ext uri="{FF2B5EF4-FFF2-40B4-BE49-F238E27FC236}">
                    <a16:creationId xmlns:a16="http://schemas.microsoft.com/office/drawing/2014/main" id="{48377CBD-0E89-44F6-8C99-3174EEFAE56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6" name="Freeform: Shape 3765">
                <a:extLst>
                  <a:ext uri="{FF2B5EF4-FFF2-40B4-BE49-F238E27FC236}">
                    <a16:creationId xmlns:a16="http://schemas.microsoft.com/office/drawing/2014/main" id="{D36452F8-AAF7-45C3-9BE1-14BCFD7EABE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7" name="Freeform: Shape 3766">
                <a:extLst>
                  <a:ext uri="{FF2B5EF4-FFF2-40B4-BE49-F238E27FC236}">
                    <a16:creationId xmlns:a16="http://schemas.microsoft.com/office/drawing/2014/main" id="{A213274D-27BE-45C2-A27C-BB513DAA779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8" name="Freeform: Shape 3767">
                <a:extLst>
                  <a:ext uri="{FF2B5EF4-FFF2-40B4-BE49-F238E27FC236}">
                    <a16:creationId xmlns:a16="http://schemas.microsoft.com/office/drawing/2014/main" id="{AAEAA4F2-B800-4923-B2A7-7367959C024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9" name="Freeform: Shape 3768">
                <a:extLst>
                  <a:ext uri="{FF2B5EF4-FFF2-40B4-BE49-F238E27FC236}">
                    <a16:creationId xmlns:a16="http://schemas.microsoft.com/office/drawing/2014/main" id="{6B40DEC7-1AE3-4342-BC6D-4BB13C42375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0" name="Freeform: Shape 3769">
                <a:extLst>
                  <a:ext uri="{FF2B5EF4-FFF2-40B4-BE49-F238E27FC236}">
                    <a16:creationId xmlns:a16="http://schemas.microsoft.com/office/drawing/2014/main" id="{6B4DF8F6-D437-436E-AF4A-5FA98F9AC77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1" name="Freeform: Shape 3770">
                <a:extLst>
                  <a:ext uri="{FF2B5EF4-FFF2-40B4-BE49-F238E27FC236}">
                    <a16:creationId xmlns:a16="http://schemas.microsoft.com/office/drawing/2014/main" id="{BBC93269-D746-4101-8935-177FB75EA54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2" name="Freeform: Shape 3771">
                <a:extLst>
                  <a:ext uri="{FF2B5EF4-FFF2-40B4-BE49-F238E27FC236}">
                    <a16:creationId xmlns:a16="http://schemas.microsoft.com/office/drawing/2014/main" id="{6EC0004D-71B4-46B5-8BA3-87BA1A73979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3" name="Freeform: Shape 3772">
                <a:extLst>
                  <a:ext uri="{FF2B5EF4-FFF2-40B4-BE49-F238E27FC236}">
                    <a16:creationId xmlns:a16="http://schemas.microsoft.com/office/drawing/2014/main" id="{3B1C6738-C98E-4017-A909-DCD65A51DBA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4" name="Freeform: Shape 3773">
                <a:extLst>
                  <a:ext uri="{FF2B5EF4-FFF2-40B4-BE49-F238E27FC236}">
                    <a16:creationId xmlns:a16="http://schemas.microsoft.com/office/drawing/2014/main" id="{ADAF2408-0A6E-4B83-AE3D-3F1BCFA8530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5" name="Freeform: Shape 3774">
                <a:extLst>
                  <a:ext uri="{FF2B5EF4-FFF2-40B4-BE49-F238E27FC236}">
                    <a16:creationId xmlns:a16="http://schemas.microsoft.com/office/drawing/2014/main" id="{1B86842A-DFB1-406F-9FD2-AC3443ACED3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6" name="Freeform: Shape 3775">
                <a:extLst>
                  <a:ext uri="{FF2B5EF4-FFF2-40B4-BE49-F238E27FC236}">
                    <a16:creationId xmlns:a16="http://schemas.microsoft.com/office/drawing/2014/main" id="{B9D629F4-42BD-4255-851A-A5132CE1ADB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7" name="Freeform: Shape 3776">
                <a:extLst>
                  <a:ext uri="{FF2B5EF4-FFF2-40B4-BE49-F238E27FC236}">
                    <a16:creationId xmlns:a16="http://schemas.microsoft.com/office/drawing/2014/main" id="{FF932E95-29F2-4EA4-9308-77C3D2BA220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EAFF7B3C-F451-46BD-A8D7-4BA7A70E2807}"/>
                </a:ext>
              </a:extLst>
            </p:cNvPr>
            <p:cNvGrpSpPr/>
            <p:nvPr/>
          </p:nvGrpSpPr>
          <p:grpSpPr>
            <a:xfrm rot="20205992">
              <a:off x="1326333" y="-549917"/>
              <a:ext cx="1048729" cy="868428"/>
              <a:chOff x="2393887" y="4210285"/>
              <a:chExt cx="497854" cy="422169"/>
            </a:xfrm>
          </p:grpSpPr>
          <p:sp>
            <p:nvSpPr>
              <p:cNvPr id="3650" name="Freeform: Shape 3649">
                <a:extLst>
                  <a:ext uri="{FF2B5EF4-FFF2-40B4-BE49-F238E27FC236}">
                    <a16:creationId xmlns:a16="http://schemas.microsoft.com/office/drawing/2014/main" id="{D775DCBD-F410-461C-BBF0-B26A9091CED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1" name="Freeform: Shape 3650">
                <a:extLst>
                  <a:ext uri="{FF2B5EF4-FFF2-40B4-BE49-F238E27FC236}">
                    <a16:creationId xmlns:a16="http://schemas.microsoft.com/office/drawing/2014/main" id="{142046AC-143A-4BD1-BFB2-DBC128103F8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2" name="Freeform: Shape 3651">
                <a:extLst>
                  <a:ext uri="{FF2B5EF4-FFF2-40B4-BE49-F238E27FC236}">
                    <a16:creationId xmlns:a16="http://schemas.microsoft.com/office/drawing/2014/main" id="{80199A7F-33BE-46D2-8F62-763B804D067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3" name="Freeform: Shape 3652">
                <a:extLst>
                  <a:ext uri="{FF2B5EF4-FFF2-40B4-BE49-F238E27FC236}">
                    <a16:creationId xmlns:a16="http://schemas.microsoft.com/office/drawing/2014/main" id="{124254D8-A34E-4D4B-AAD1-36F052454C3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4" name="Freeform: Shape 3653">
                <a:extLst>
                  <a:ext uri="{FF2B5EF4-FFF2-40B4-BE49-F238E27FC236}">
                    <a16:creationId xmlns:a16="http://schemas.microsoft.com/office/drawing/2014/main" id="{D4CCD5CA-4E60-454E-A352-90C57CED34B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5" name="Freeform: Shape 3654">
                <a:extLst>
                  <a:ext uri="{FF2B5EF4-FFF2-40B4-BE49-F238E27FC236}">
                    <a16:creationId xmlns:a16="http://schemas.microsoft.com/office/drawing/2014/main" id="{809ED297-359D-45C7-85D3-67A4711F4C8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6" name="Freeform: Shape 3655">
                <a:extLst>
                  <a:ext uri="{FF2B5EF4-FFF2-40B4-BE49-F238E27FC236}">
                    <a16:creationId xmlns:a16="http://schemas.microsoft.com/office/drawing/2014/main" id="{DADB3619-D35A-4FF3-9D16-41681150005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7" name="Freeform: Shape 3656">
                <a:extLst>
                  <a:ext uri="{FF2B5EF4-FFF2-40B4-BE49-F238E27FC236}">
                    <a16:creationId xmlns:a16="http://schemas.microsoft.com/office/drawing/2014/main" id="{4DD64EA9-1770-4958-822A-1FC24712255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8" name="Freeform: Shape 3657">
                <a:extLst>
                  <a:ext uri="{FF2B5EF4-FFF2-40B4-BE49-F238E27FC236}">
                    <a16:creationId xmlns:a16="http://schemas.microsoft.com/office/drawing/2014/main" id="{79339919-2E71-4289-8B84-C5B97AB9278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9" name="Freeform: Shape 3658">
                <a:extLst>
                  <a:ext uri="{FF2B5EF4-FFF2-40B4-BE49-F238E27FC236}">
                    <a16:creationId xmlns:a16="http://schemas.microsoft.com/office/drawing/2014/main" id="{28FC16FE-6F72-42ED-AF7F-EEF15022D11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0" name="Freeform: Shape 3659">
                <a:extLst>
                  <a:ext uri="{FF2B5EF4-FFF2-40B4-BE49-F238E27FC236}">
                    <a16:creationId xmlns:a16="http://schemas.microsoft.com/office/drawing/2014/main" id="{7F1A3191-8C0E-4898-8163-38CCD34FCF5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1" name="Freeform: Shape 3660">
                <a:extLst>
                  <a:ext uri="{FF2B5EF4-FFF2-40B4-BE49-F238E27FC236}">
                    <a16:creationId xmlns:a16="http://schemas.microsoft.com/office/drawing/2014/main" id="{97553C75-AEF2-4E71-AD8B-BE9FAFE179D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2" name="Freeform: Shape 3661">
                <a:extLst>
                  <a:ext uri="{FF2B5EF4-FFF2-40B4-BE49-F238E27FC236}">
                    <a16:creationId xmlns:a16="http://schemas.microsoft.com/office/drawing/2014/main" id="{3853C8A9-BACE-4D85-AD2F-754214AAE9B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3" name="Freeform: Shape 3662">
                <a:extLst>
                  <a:ext uri="{FF2B5EF4-FFF2-40B4-BE49-F238E27FC236}">
                    <a16:creationId xmlns:a16="http://schemas.microsoft.com/office/drawing/2014/main" id="{CE064354-5DA4-4C58-AE64-EE66584943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4" name="Freeform: Shape 3663">
                <a:extLst>
                  <a:ext uri="{FF2B5EF4-FFF2-40B4-BE49-F238E27FC236}">
                    <a16:creationId xmlns:a16="http://schemas.microsoft.com/office/drawing/2014/main" id="{820C4DB6-B7F5-4A6A-980A-21D5665041A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5" name="Freeform: Shape 3664">
                <a:extLst>
                  <a:ext uri="{FF2B5EF4-FFF2-40B4-BE49-F238E27FC236}">
                    <a16:creationId xmlns:a16="http://schemas.microsoft.com/office/drawing/2014/main" id="{866443DC-E947-4BE0-8CE0-BB52452B675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6" name="Freeform: Shape 3665">
                <a:extLst>
                  <a:ext uri="{FF2B5EF4-FFF2-40B4-BE49-F238E27FC236}">
                    <a16:creationId xmlns:a16="http://schemas.microsoft.com/office/drawing/2014/main" id="{1E6DAD94-6161-4D67-819B-C32C3B9DCD1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7" name="Freeform: Shape 3666">
                <a:extLst>
                  <a:ext uri="{FF2B5EF4-FFF2-40B4-BE49-F238E27FC236}">
                    <a16:creationId xmlns:a16="http://schemas.microsoft.com/office/drawing/2014/main" id="{4F6F7CF1-8CC8-4A2C-A47F-C30496A1400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8" name="Freeform: Shape 3667">
                <a:extLst>
                  <a:ext uri="{FF2B5EF4-FFF2-40B4-BE49-F238E27FC236}">
                    <a16:creationId xmlns:a16="http://schemas.microsoft.com/office/drawing/2014/main" id="{9882B976-B96D-45C5-BE32-1456F02789D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9" name="Freeform: Shape 3668">
                <a:extLst>
                  <a:ext uri="{FF2B5EF4-FFF2-40B4-BE49-F238E27FC236}">
                    <a16:creationId xmlns:a16="http://schemas.microsoft.com/office/drawing/2014/main" id="{1B7AF844-858C-4A16-8F95-6B005329F19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0" name="Freeform: Shape 3669">
                <a:extLst>
                  <a:ext uri="{FF2B5EF4-FFF2-40B4-BE49-F238E27FC236}">
                    <a16:creationId xmlns:a16="http://schemas.microsoft.com/office/drawing/2014/main" id="{43DDDFEF-97CA-41AD-9AA1-A77814D4E9F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1" name="Freeform: Shape 3670">
                <a:extLst>
                  <a:ext uri="{FF2B5EF4-FFF2-40B4-BE49-F238E27FC236}">
                    <a16:creationId xmlns:a16="http://schemas.microsoft.com/office/drawing/2014/main" id="{7DDCD005-47D2-45AE-B7FC-D620F361ECC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2" name="Freeform: Shape 3671">
                <a:extLst>
                  <a:ext uri="{FF2B5EF4-FFF2-40B4-BE49-F238E27FC236}">
                    <a16:creationId xmlns:a16="http://schemas.microsoft.com/office/drawing/2014/main" id="{400064B1-F301-429F-B30A-48FF24D9009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3" name="Freeform: Shape 3672">
                <a:extLst>
                  <a:ext uri="{FF2B5EF4-FFF2-40B4-BE49-F238E27FC236}">
                    <a16:creationId xmlns:a16="http://schemas.microsoft.com/office/drawing/2014/main" id="{92624B76-A25F-4A67-97F8-294EF8C3B6A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4" name="Freeform: Shape 3673">
                <a:extLst>
                  <a:ext uri="{FF2B5EF4-FFF2-40B4-BE49-F238E27FC236}">
                    <a16:creationId xmlns:a16="http://schemas.microsoft.com/office/drawing/2014/main" id="{547EA097-978C-4860-BB9E-134492F3719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5" name="Freeform: Shape 3674">
                <a:extLst>
                  <a:ext uri="{FF2B5EF4-FFF2-40B4-BE49-F238E27FC236}">
                    <a16:creationId xmlns:a16="http://schemas.microsoft.com/office/drawing/2014/main" id="{3DBA89CD-D6EB-4379-BC3C-0E699E50657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6" name="Freeform: Shape 3675">
                <a:extLst>
                  <a:ext uri="{FF2B5EF4-FFF2-40B4-BE49-F238E27FC236}">
                    <a16:creationId xmlns:a16="http://schemas.microsoft.com/office/drawing/2014/main" id="{E4016BEF-892F-4C40-A46C-2D7AB9652E8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7" name="Freeform: Shape 3676">
                <a:extLst>
                  <a:ext uri="{FF2B5EF4-FFF2-40B4-BE49-F238E27FC236}">
                    <a16:creationId xmlns:a16="http://schemas.microsoft.com/office/drawing/2014/main" id="{6A8B49B6-30BF-4A78-BE56-EB64C8B644A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8" name="Freeform: Shape 3677">
                <a:extLst>
                  <a:ext uri="{FF2B5EF4-FFF2-40B4-BE49-F238E27FC236}">
                    <a16:creationId xmlns:a16="http://schemas.microsoft.com/office/drawing/2014/main" id="{B7B601E8-9285-4D7C-8CC0-9DA6BE76621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9" name="Freeform: Shape 3678">
                <a:extLst>
                  <a:ext uri="{FF2B5EF4-FFF2-40B4-BE49-F238E27FC236}">
                    <a16:creationId xmlns:a16="http://schemas.microsoft.com/office/drawing/2014/main" id="{7547DA98-1046-4461-98B1-7A4406D5F09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0" name="Freeform: Shape 3679">
                <a:extLst>
                  <a:ext uri="{FF2B5EF4-FFF2-40B4-BE49-F238E27FC236}">
                    <a16:creationId xmlns:a16="http://schemas.microsoft.com/office/drawing/2014/main" id="{B2962746-DA99-4183-847F-4A22278F1FD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1" name="Freeform: Shape 3680">
                <a:extLst>
                  <a:ext uri="{FF2B5EF4-FFF2-40B4-BE49-F238E27FC236}">
                    <a16:creationId xmlns:a16="http://schemas.microsoft.com/office/drawing/2014/main" id="{D5588509-3546-4E90-9FD5-908790FBADB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2" name="Freeform: Shape 3681">
                <a:extLst>
                  <a:ext uri="{FF2B5EF4-FFF2-40B4-BE49-F238E27FC236}">
                    <a16:creationId xmlns:a16="http://schemas.microsoft.com/office/drawing/2014/main" id="{F299DB61-F315-4583-945D-2D94086CA69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3" name="Freeform: Shape 3682">
                <a:extLst>
                  <a:ext uri="{FF2B5EF4-FFF2-40B4-BE49-F238E27FC236}">
                    <a16:creationId xmlns:a16="http://schemas.microsoft.com/office/drawing/2014/main" id="{1F123A30-13A5-46D9-A304-090C6B60BF2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4" name="Freeform: Shape 3683">
                <a:extLst>
                  <a:ext uri="{FF2B5EF4-FFF2-40B4-BE49-F238E27FC236}">
                    <a16:creationId xmlns:a16="http://schemas.microsoft.com/office/drawing/2014/main" id="{F57DA015-FF20-43F7-8213-972070FEFA8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5" name="Freeform: Shape 3684">
                <a:extLst>
                  <a:ext uri="{FF2B5EF4-FFF2-40B4-BE49-F238E27FC236}">
                    <a16:creationId xmlns:a16="http://schemas.microsoft.com/office/drawing/2014/main" id="{BBB4CC71-CD7C-4F25-8ADA-44085D1F4E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6" name="Freeform: Shape 3685">
                <a:extLst>
                  <a:ext uri="{FF2B5EF4-FFF2-40B4-BE49-F238E27FC236}">
                    <a16:creationId xmlns:a16="http://schemas.microsoft.com/office/drawing/2014/main" id="{F899BC46-D022-426E-84C7-E169C163329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7" name="Freeform: Shape 3686">
                <a:extLst>
                  <a:ext uri="{FF2B5EF4-FFF2-40B4-BE49-F238E27FC236}">
                    <a16:creationId xmlns:a16="http://schemas.microsoft.com/office/drawing/2014/main" id="{EAB0F7A4-6367-4338-945D-EF846DF323C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8" name="Freeform: Shape 3687">
                <a:extLst>
                  <a:ext uri="{FF2B5EF4-FFF2-40B4-BE49-F238E27FC236}">
                    <a16:creationId xmlns:a16="http://schemas.microsoft.com/office/drawing/2014/main" id="{4C53D1B9-A5AC-4B0D-A00A-AEDEA67C9E0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9" name="Freeform: Shape 3688">
                <a:extLst>
                  <a:ext uri="{FF2B5EF4-FFF2-40B4-BE49-F238E27FC236}">
                    <a16:creationId xmlns:a16="http://schemas.microsoft.com/office/drawing/2014/main" id="{0EE819AD-7870-4449-8D6D-5D172C21EEDE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0" name="Freeform: Shape 3689">
                <a:extLst>
                  <a:ext uri="{FF2B5EF4-FFF2-40B4-BE49-F238E27FC236}">
                    <a16:creationId xmlns:a16="http://schemas.microsoft.com/office/drawing/2014/main" id="{09D1EB1E-86B2-4E3D-9628-72EE22D24E6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1" name="Freeform: Shape 3690">
                <a:extLst>
                  <a:ext uri="{FF2B5EF4-FFF2-40B4-BE49-F238E27FC236}">
                    <a16:creationId xmlns:a16="http://schemas.microsoft.com/office/drawing/2014/main" id="{2165C481-3970-45CA-9B2F-A6568D64446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2" name="Freeform: Shape 3691">
                <a:extLst>
                  <a:ext uri="{FF2B5EF4-FFF2-40B4-BE49-F238E27FC236}">
                    <a16:creationId xmlns:a16="http://schemas.microsoft.com/office/drawing/2014/main" id="{7EB5C5DA-31DD-4F7C-9636-F71E6C330DF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3" name="Freeform: Shape 3692">
                <a:extLst>
                  <a:ext uri="{FF2B5EF4-FFF2-40B4-BE49-F238E27FC236}">
                    <a16:creationId xmlns:a16="http://schemas.microsoft.com/office/drawing/2014/main" id="{D2D1DB80-7B30-4168-BF34-1B0360F6E33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4" name="Freeform: Shape 3693">
                <a:extLst>
                  <a:ext uri="{FF2B5EF4-FFF2-40B4-BE49-F238E27FC236}">
                    <a16:creationId xmlns:a16="http://schemas.microsoft.com/office/drawing/2014/main" id="{0399BBEE-5A68-4D99-9260-277A81AB90F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5" name="Freeform: Shape 3694">
                <a:extLst>
                  <a:ext uri="{FF2B5EF4-FFF2-40B4-BE49-F238E27FC236}">
                    <a16:creationId xmlns:a16="http://schemas.microsoft.com/office/drawing/2014/main" id="{F7966B00-FDC3-4655-9C44-73078D71E1E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6" name="Freeform: Shape 3695">
                <a:extLst>
                  <a:ext uri="{FF2B5EF4-FFF2-40B4-BE49-F238E27FC236}">
                    <a16:creationId xmlns:a16="http://schemas.microsoft.com/office/drawing/2014/main" id="{2668060F-77AC-43F8-991D-8A2EDD9B8AD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7" name="Freeform: Shape 3696">
                <a:extLst>
                  <a:ext uri="{FF2B5EF4-FFF2-40B4-BE49-F238E27FC236}">
                    <a16:creationId xmlns:a16="http://schemas.microsoft.com/office/drawing/2014/main" id="{28AD6C12-549D-4F70-8608-1AF5C8B283E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8" name="Freeform: Shape 3697">
                <a:extLst>
                  <a:ext uri="{FF2B5EF4-FFF2-40B4-BE49-F238E27FC236}">
                    <a16:creationId xmlns:a16="http://schemas.microsoft.com/office/drawing/2014/main" id="{69A2FA33-0F3C-4187-9576-0D24AE42DA5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9" name="Freeform: Shape 3698">
                <a:extLst>
                  <a:ext uri="{FF2B5EF4-FFF2-40B4-BE49-F238E27FC236}">
                    <a16:creationId xmlns:a16="http://schemas.microsoft.com/office/drawing/2014/main" id="{D86B5736-BF3C-42E2-8733-1F87E55F96E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0" name="Freeform: Shape 3699">
                <a:extLst>
                  <a:ext uri="{FF2B5EF4-FFF2-40B4-BE49-F238E27FC236}">
                    <a16:creationId xmlns:a16="http://schemas.microsoft.com/office/drawing/2014/main" id="{D7641DA7-8C3E-441F-A34F-F8A0245EBCE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1" name="Freeform: Shape 3700">
                <a:extLst>
                  <a:ext uri="{FF2B5EF4-FFF2-40B4-BE49-F238E27FC236}">
                    <a16:creationId xmlns:a16="http://schemas.microsoft.com/office/drawing/2014/main" id="{BBF2DBB4-C544-4262-A95B-88F167E2F44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2" name="Freeform: Shape 3701">
                <a:extLst>
                  <a:ext uri="{FF2B5EF4-FFF2-40B4-BE49-F238E27FC236}">
                    <a16:creationId xmlns:a16="http://schemas.microsoft.com/office/drawing/2014/main" id="{8EEEB2C5-9AA9-4012-9A87-26C40703547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3" name="Freeform: Shape 3702">
                <a:extLst>
                  <a:ext uri="{FF2B5EF4-FFF2-40B4-BE49-F238E27FC236}">
                    <a16:creationId xmlns:a16="http://schemas.microsoft.com/office/drawing/2014/main" id="{ED128247-3D02-4EB0-A21E-439F12B4786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4" name="Freeform: Shape 3703">
                <a:extLst>
                  <a:ext uri="{FF2B5EF4-FFF2-40B4-BE49-F238E27FC236}">
                    <a16:creationId xmlns:a16="http://schemas.microsoft.com/office/drawing/2014/main" id="{181F4C73-4C82-478D-A1D9-177E42BD3D5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5" name="Freeform: Shape 3704">
                <a:extLst>
                  <a:ext uri="{FF2B5EF4-FFF2-40B4-BE49-F238E27FC236}">
                    <a16:creationId xmlns:a16="http://schemas.microsoft.com/office/drawing/2014/main" id="{A35F235E-968C-4B34-AC01-810648CC1E1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6" name="Freeform: Shape 3705">
                <a:extLst>
                  <a:ext uri="{FF2B5EF4-FFF2-40B4-BE49-F238E27FC236}">
                    <a16:creationId xmlns:a16="http://schemas.microsoft.com/office/drawing/2014/main" id="{4BE08B6D-1ACA-4364-87D7-17F8C7A158F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7" name="Freeform: Shape 3706">
                <a:extLst>
                  <a:ext uri="{FF2B5EF4-FFF2-40B4-BE49-F238E27FC236}">
                    <a16:creationId xmlns:a16="http://schemas.microsoft.com/office/drawing/2014/main" id="{81B3D210-9B3F-4B0A-8308-82667D80A9C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8" name="Freeform: Shape 3707">
                <a:extLst>
                  <a:ext uri="{FF2B5EF4-FFF2-40B4-BE49-F238E27FC236}">
                    <a16:creationId xmlns:a16="http://schemas.microsoft.com/office/drawing/2014/main" id="{C26E9680-11AC-4CE1-84D6-BD15E52C93A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9" name="Freeform: Shape 3708">
                <a:extLst>
                  <a:ext uri="{FF2B5EF4-FFF2-40B4-BE49-F238E27FC236}">
                    <a16:creationId xmlns:a16="http://schemas.microsoft.com/office/drawing/2014/main" id="{8AADEC69-AA88-4618-AFA0-FEE306BEDE0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0" name="Freeform: Shape 3709">
                <a:extLst>
                  <a:ext uri="{FF2B5EF4-FFF2-40B4-BE49-F238E27FC236}">
                    <a16:creationId xmlns:a16="http://schemas.microsoft.com/office/drawing/2014/main" id="{FC952729-6C94-45BA-812C-2DEE1773226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1" name="Freeform: Shape 3710">
                <a:extLst>
                  <a:ext uri="{FF2B5EF4-FFF2-40B4-BE49-F238E27FC236}">
                    <a16:creationId xmlns:a16="http://schemas.microsoft.com/office/drawing/2014/main" id="{A3D1C512-51C7-4DCC-9D81-86ABB0444FE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2" name="Freeform: Shape 3711">
                <a:extLst>
                  <a:ext uri="{FF2B5EF4-FFF2-40B4-BE49-F238E27FC236}">
                    <a16:creationId xmlns:a16="http://schemas.microsoft.com/office/drawing/2014/main" id="{6ED78F01-4669-4B3C-B88E-51CD784416D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3" name="Freeform: Shape 3712">
                <a:extLst>
                  <a:ext uri="{FF2B5EF4-FFF2-40B4-BE49-F238E27FC236}">
                    <a16:creationId xmlns:a16="http://schemas.microsoft.com/office/drawing/2014/main" id="{1C383E24-9176-48ED-BCDA-1D72C3849D3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BBCE1E68-8F4E-4732-8392-CF53BCF18F41}"/>
                </a:ext>
              </a:extLst>
            </p:cNvPr>
            <p:cNvGrpSpPr/>
            <p:nvPr/>
          </p:nvGrpSpPr>
          <p:grpSpPr>
            <a:xfrm rot="9810642">
              <a:off x="1989602" y="-435617"/>
              <a:ext cx="1048729" cy="868428"/>
              <a:chOff x="2393887" y="4210285"/>
              <a:chExt cx="497854" cy="422169"/>
            </a:xfrm>
          </p:grpSpPr>
          <p:sp>
            <p:nvSpPr>
              <p:cNvPr id="3586" name="Freeform: Shape 3585">
                <a:extLst>
                  <a:ext uri="{FF2B5EF4-FFF2-40B4-BE49-F238E27FC236}">
                    <a16:creationId xmlns:a16="http://schemas.microsoft.com/office/drawing/2014/main" id="{6DFE4385-7567-4B4B-962B-58D8E6D0CEE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7" name="Freeform: Shape 3586">
                <a:extLst>
                  <a:ext uri="{FF2B5EF4-FFF2-40B4-BE49-F238E27FC236}">
                    <a16:creationId xmlns:a16="http://schemas.microsoft.com/office/drawing/2014/main" id="{CF34B386-30DE-47FF-A4EC-552E0EBA6B5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8" name="Freeform: Shape 3587">
                <a:extLst>
                  <a:ext uri="{FF2B5EF4-FFF2-40B4-BE49-F238E27FC236}">
                    <a16:creationId xmlns:a16="http://schemas.microsoft.com/office/drawing/2014/main" id="{2801649B-FA00-45F0-BD94-A2DF951B52B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9" name="Freeform: Shape 3588">
                <a:extLst>
                  <a:ext uri="{FF2B5EF4-FFF2-40B4-BE49-F238E27FC236}">
                    <a16:creationId xmlns:a16="http://schemas.microsoft.com/office/drawing/2014/main" id="{B9E560D2-CDC5-406C-A077-7A29C0518C3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0" name="Freeform: Shape 3589">
                <a:extLst>
                  <a:ext uri="{FF2B5EF4-FFF2-40B4-BE49-F238E27FC236}">
                    <a16:creationId xmlns:a16="http://schemas.microsoft.com/office/drawing/2014/main" id="{207BBA1B-1CC7-4578-A7CF-1C129CFFDDC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1" name="Freeform: Shape 3590">
                <a:extLst>
                  <a:ext uri="{FF2B5EF4-FFF2-40B4-BE49-F238E27FC236}">
                    <a16:creationId xmlns:a16="http://schemas.microsoft.com/office/drawing/2014/main" id="{86859D8D-3688-45B4-80A2-03F0F7B852A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2" name="Freeform: Shape 3591">
                <a:extLst>
                  <a:ext uri="{FF2B5EF4-FFF2-40B4-BE49-F238E27FC236}">
                    <a16:creationId xmlns:a16="http://schemas.microsoft.com/office/drawing/2014/main" id="{94C5C41D-6B4C-4843-8B23-C048D278B75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3" name="Freeform: Shape 3592">
                <a:extLst>
                  <a:ext uri="{FF2B5EF4-FFF2-40B4-BE49-F238E27FC236}">
                    <a16:creationId xmlns:a16="http://schemas.microsoft.com/office/drawing/2014/main" id="{FCFC0287-7687-49DB-A75E-89ACE2A0D65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4" name="Freeform: Shape 3593">
                <a:extLst>
                  <a:ext uri="{FF2B5EF4-FFF2-40B4-BE49-F238E27FC236}">
                    <a16:creationId xmlns:a16="http://schemas.microsoft.com/office/drawing/2014/main" id="{4BBAB2E8-A63B-4B68-ABAF-4A33A2C1989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5" name="Freeform: Shape 3594">
                <a:extLst>
                  <a:ext uri="{FF2B5EF4-FFF2-40B4-BE49-F238E27FC236}">
                    <a16:creationId xmlns:a16="http://schemas.microsoft.com/office/drawing/2014/main" id="{C2F8C098-CCCD-4E76-AD0A-8AEDD0710FE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6" name="Freeform: Shape 3595">
                <a:extLst>
                  <a:ext uri="{FF2B5EF4-FFF2-40B4-BE49-F238E27FC236}">
                    <a16:creationId xmlns:a16="http://schemas.microsoft.com/office/drawing/2014/main" id="{76202BE2-76A4-4897-A9C0-DF20EE3B35B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7" name="Freeform: Shape 3596">
                <a:extLst>
                  <a:ext uri="{FF2B5EF4-FFF2-40B4-BE49-F238E27FC236}">
                    <a16:creationId xmlns:a16="http://schemas.microsoft.com/office/drawing/2014/main" id="{8DE3ED6F-3004-405D-AE2E-0B5355E597F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8" name="Freeform: Shape 3597">
                <a:extLst>
                  <a:ext uri="{FF2B5EF4-FFF2-40B4-BE49-F238E27FC236}">
                    <a16:creationId xmlns:a16="http://schemas.microsoft.com/office/drawing/2014/main" id="{E0E8DC0B-6965-4411-B658-A61B2B044D0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9" name="Freeform: Shape 3598">
                <a:extLst>
                  <a:ext uri="{FF2B5EF4-FFF2-40B4-BE49-F238E27FC236}">
                    <a16:creationId xmlns:a16="http://schemas.microsoft.com/office/drawing/2014/main" id="{8754278F-6706-40DD-B4B3-1EA99072EBF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0" name="Freeform: Shape 3599">
                <a:extLst>
                  <a:ext uri="{FF2B5EF4-FFF2-40B4-BE49-F238E27FC236}">
                    <a16:creationId xmlns:a16="http://schemas.microsoft.com/office/drawing/2014/main" id="{6000D9AD-551A-4799-B0FC-E812D7A092F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1" name="Freeform: Shape 3600">
                <a:extLst>
                  <a:ext uri="{FF2B5EF4-FFF2-40B4-BE49-F238E27FC236}">
                    <a16:creationId xmlns:a16="http://schemas.microsoft.com/office/drawing/2014/main" id="{CF114131-D513-44D5-95B4-BC0D337C211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2" name="Freeform: Shape 3601">
                <a:extLst>
                  <a:ext uri="{FF2B5EF4-FFF2-40B4-BE49-F238E27FC236}">
                    <a16:creationId xmlns:a16="http://schemas.microsoft.com/office/drawing/2014/main" id="{93A23489-5675-4E0B-AFA2-B611BB48308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3" name="Freeform: Shape 3602">
                <a:extLst>
                  <a:ext uri="{FF2B5EF4-FFF2-40B4-BE49-F238E27FC236}">
                    <a16:creationId xmlns:a16="http://schemas.microsoft.com/office/drawing/2014/main" id="{DD5D1507-6E64-4713-BBB8-5D92B4F25D7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4" name="Freeform: Shape 3603">
                <a:extLst>
                  <a:ext uri="{FF2B5EF4-FFF2-40B4-BE49-F238E27FC236}">
                    <a16:creationId xmlns:a16="http://schemas.microsoft.com/office/drawing/2014/main" id="{6B8951D5-4292-4DE5-956C-DF4C9CF53F0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5" name="Freeform: Shape 3604">
                <a:extLst>
                  <a:ext uri="{FF2B5EF4-FFF2-40B4-BE49-F238E27FC236}">
                    <a16:creationId xmlns:a16="http://schemas.microsoft.com/office/drawing/2014/main" id="{0BF368C7-B8E6-4315-B023-38F790B39C1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6" name="Freeform: Shape 3605">
                <a:extLst>
                  <a:ext uri="{FF2B5EF4-FFF2-40B4-BE49-F238E27FC236}">
                    <a16:creationId xmlns:a16="http://schemas.microsoft.com/office/drawing/2014/main" id="{FA05FB2D-2BD5-450F-86BD-BF3A2910D2C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7" name="Freeform: Shape 3606">
                <a:extLst>
                  <a:ext uri="{FF2B5EF4-FFF2-40B4-BE49-F238E27FC236}">
                    <a16:creationId xmlns:a16="http://schemas.microsoft.com/office/drawing/2014/main" id="{905148CC-5FB3-4C2A-B376-A738987D68F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8" name="Freeform: Shape 3607">
                <a:extLst>
                  <a:ext uri="{FF2B5EF4-FFF2-40B4-BE49-F238E27FC236}">
                    <a16:creationId xmlns:a16="http://schemas.microsoft.com/office/drawing/2014/main" id="{2D9C67EA-B932-41B2-99A6-6BDCC9EAE5C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9" name="Freeform: Shape 3608">
                <a:extLst>
                  <a:ext uri="{FF2B5EF4-FFF2-40B4-BE49-F238E27FC236}">
                    <a16:creationId xmlns:a16="http://schemas.microsoft.com/office/drawing/2014/main" id="{7050652E-289C-49C0-8726-36728BFF4C2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0" name="Freeform: Shape 3609">
                <a:extLst>
                  <a:ext uri="{FF2B5EF4-FFF2-40B4-BE49-F238E27FC236}">
                    <a16:creationId xmlns:a16="http://schemas.microsoft.com/office/drawing/2014/main" id="{129C2B03-C721-481E-9D66-9DE7C341633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1" name="Freeform: Shape 3610">
                <a:extLst>
                  <a:ext uri="{FF2B5EF4-FFF2-40B4-BE49-F238E27FC236}">
                    <a16:creationId xmlns:a16="http://schemas.microsoft.com/office/drawing/2014/main" id="{D53DB44E-0CE2-4965-8B4D-B75337E2410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2" name="Freeform: Shape 3611">
                <a:extLst>
                  <a:ext uri="{FF2B5EF4-FFF2-40B4-BE49-F238E27FC236}">
                    <a16:creationId xmlns:a16="http://schemas.microsoft.com/office/drawing/2014/main" id="{E4ADFFAE-8ECB-4207-B877-2B75A24D5BC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3" name="Freeform: Shape 3612">
                <a:extLst>
                  <a:ext uri="{FF2B5EF4-FFF2-40B4-BE49-F238E27FC236}">
                    <a16:creationId xmlns:a16="http://schemas.microsoft.com/office/drawing/2014/main" id="{E3658AEA-6F07-46BF-8D8E-19672229C9A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4" name="Freeform: Shape 3613">
                <a:extLst>
                  <a:ext uri="{FF2B5EF4-FFF2-40B4-BE49-F238E27FC236}">
                    <a16:creationId xmlns:a16="http://schemas.microsoft.com/office/drawing/2014/main" id="{44B82108-1498-41C4-A30B-EBBA5D97707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5" name="Freeform: Shape 3614">
                <a:extLst>
                  <a:ext uri="{FF2B5EF4-FFF2-40B4-BE49-F238E27FC236}">
                    <a16:creationId xmlns:a16="http://schemas.microsoft.com/office/drawing/2014/main" id="{7CCB86D1-28D7-4030-91A8-CCE2F7BD18C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6" name="Freeform: Shape 3615">
                <a:extLst>
                  <a:ext uri="{FF2B5EF4-FFF2-40B4-BE49-F238E27FC236}">
                    <a16:creationId xmlns:a16="http://schemas.microsoft.com/office/drawing/2014/main" id="{064FFC23-0B26-45AF-BBC2-FC71A8FDABE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7" name="Freeform: Shape 3616">
                <a:extLst>
                  <a:ext uri="{FF2B5EF4-FFF2-40B4-BE49-F238E27FC236}">
                    <a16:creationId xmlns:a16="http://schemas.microsoft.com/office/drawing/2014/main" id="{B4CD70A9-CBB1-47BB-A864-4128F231E00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8" name="Freeform: Shape 3617">
                <a:extLst>
                  <a:ext uri="{FF2B5EF4-FFF2-40B4-BE49-F238E27FC236}">
                    <a16:creationId xmlns:a16="http://schemas.microsoft.com/office/drawing/2014/main" id="{251B8185-6416-445B-A660-D57B14BDB77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9" name="Freeform: Shape 3618">
                <a:extLst>
                  <a:ext uri="{FF2B5EF4-FFF2-40B4-BE49-F238E27FC236}">
                    <a16:creationId xmlns:a16="http://schemas.microsoft.com/office/drawing/2014/main" id="{0C1BB349-CA47-4DE7-8963-7E2B6336B04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0" name="Freeform: Shape 3619">
                <a:extLst>
                  <a:ext uri="{FF2B5EF4-FFF2-40B4-BE49-F238E27FC236}">
                    <a16:creationId xmlns:a16="http://schemas.microsoft.com/office/drawing/2014/main" id="{34C3C00A-B544-4B5E-8293-B065DA149E1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1" name="Freeform: Shape 3620">
                <a:extLst>
                  <a:ext uri="{FF2B5EF4-FFF2-40B4-BE49-F238E27FC236}">
                    <a16:creationId xmlns:a16="http://schemas.microsoft.com/office/drawing/2014/main" id="{6A0DD256-DC52-4F55-8AC7-3C338F5C98E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2" name="Freeform: Shape 3621">
                <a:extLst>
                  <a:ext uri="{FF2B5EF4-FFF2-40B4-BE49-F238E27FC236}">
                    <a16:creationId xmlns:a16="http://schemas.microsoft.com/office/drawing/2014/main" id="{8C4B4914-DA90-4883-A0AA-73165E94C30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3" name="Freeform: Shape 3622">
                <a:extLst>
                  <a:ext uri="{FF2B5EF4-FFF2-40B4-BE49-F238E27FC236}">
                    <a16:creationId xmlns:a16="http://schemas.microsoft.com/office/drawing/2014/main" id="{A95A73F3-9CEB-4028-B09C-4FF6227B1C0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4" name="Freeform: Shape 3623">
                <a:extLst>
                  <a:ext uri="{FF2B5EF4-FFF2-40B4-BE49-F238E27FC236}">
                    <a16:creationId xmlns:a16="http://schemas.microsoft.com/office/drawing/2014/main" id="{AB980EEC-B00B-46C7-AB1A-1067F02E22D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5" name="Freeform: Shape 3624">
                <a:extLst>
                  <a:ext uri="{FF2B5EF4-FFF2-40B4-BE49-F238E27FC236}">
                    <a16:creationId xmlns:a16="http://schemas.microsoft.com/office/drawing/2014/main" id="{9DEA3BD0-F38B-4587-982E-BA423D31AEF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6" name="Freeform: Shape 3625">
                <a:extLst>
                  <a:ext uri="{FF2B5EF4-FFF2-40B4-BE49-F238E27FC236}">
                    <a16:creationId xmlns:a16="http://schemas.microsoft.com/office/drawing/2014/main" id="{6B8F4AB7-DEBC-48A2-BB81-8F4D6D96856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7" name="Freeform: Shape 3626">
                <a:extLst>
                  <a:ext uri="{FF2B5EF4-FFF2-40B4-BE49-F238E27FC236}">
                    <a16:creationId xmlns:a16="http://schemas.microsoft.com/office/drawing/2014/main" id="{12460F10-96C7-48FD-B190-54D88A1A06F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8" name="Freeform: Shape 3627">
                <a:extLst>
                  <a:ext uri="{FF2B5EF4-FFF2-40B4-BE49-F238E27FC236}">
                    <a16:creationId xmlns:a16="http://schemas.microsoft.com/office/drawing/2014/main" id="{1FB0C21E-B9D7-4CF8-AD84-CFD6C9F5756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9" name="Freeform: Shape 3628">
                <a:extLst>
                  <a:ext uri="{FF2B5EF4-FFF2-40B4-BE49-F238E27FC236}">
                    <a16:creationId xmlns:a16="http://schemas.microsoft.com/office/drawing/2014/main" id="{9ED95DC1-A959-4301-A08D-E88B11F93B6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0" name="Freeform: Shape 3629">
                <a:extLst>
                  <a:ext uri="{FF2B5EF4-FFF2-40B4-BE49-F238E27FC236}">
                    <a16:creationId xmlns:a16="http://schemas.microsoft.com/office/drawing/2014/main" id="{CD75BA63-3D81-437E-A86E-6B391599ADF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1" name="Freeform: Shape 3630">
                <a:extLst>
                  <a:ext uri="{FF2B5EF4-FFF2-40B4-BE49-F238E27FC236}">
                    <a16:creationId xmlns:a16="http://schemas.microsoft.com/office/drawing/2014/main" id="{EEE07826-4179-4385-B26A-D5FBDD2F6B1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2" name="Freeform: Shape 3631">
                <a:extLst>
                  <a:ext uri="{FF2B5EF4-FFF2-40B4-BE49-F238E27FC236}">
                    <a16:creationId xmlns:a16="http://schemas.microsoft.com/office/drawing/2014/main" id="{21855429-3816-4385-BC94-AB1D3999D07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3" name="Freeform: Shape 3632">
                <a:extLst>
                  <a:ext uri="{FF2B5EF4-FFF2-40B4-BE49-F238E27FC236}">
                    <a16:creationId xmlns:a16="http://schemas.microsoft.com/office/drawing/2014/main" id="{5F678FEC-CC6C-4BF3-9FDD-3402C132696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4" name="Freeform: Shape 3633">
                <a:extLst>
                  <a:ext uri="{FF2B5EF4-FFF2-40B4-BE49-F238E27FC236}">
                    <a16:creationId xmlns:a16="http://schemas.microsoft.com/office/drawing/2014/main" id="{238488F5-1826-4BEA-A756-062B31588F9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5" name="Freeform: Shape 3634">
                <a:extLst>
                  <a:ext uri="{FF2B5EF4-FFF2-40B4-BE49-F238E27FC236}">
                    <a16:creationId xmlns:a16="http://schemas.microsoft.com/office/drawing/2014/main" id="{7C0FBB5B-60E0-4F9D-A37C-2E842D5AE81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6" name="Freeform: Shape 3635">
                <a:extLst>
                  <a:ext uri="{FF2B5EF4-FFF2-40B4-BE49-F238E27FC236}">
                    <a16:creationId xmlns:a16="http://schemas.microsoft.com/office/drawing/2014/main" id="{6EF6E66C-2EFD-4D05-9CF3-3CC3C2F6DD9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7" name="Freeform: Shape 3636">
                <a:extLst>
                  <a:ext uri="{FF2B5EF4-FFF2-40B4-BE49-F238E27FC236}">
                    <a16:creationId xmlns:a16="http://schemas.microsoft.com/office/drawing/2014/main" id="{377AC6BA-FEFA-4D59-A17C-40501F7EA0B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8" name="Freeform: Shape 3637">
                <a:extLst>
                  <a:ext uri="{FF2B5EF4-FFF2-40B4-BE49-F238E27FC236}">
                    <a16:creationId xmlns:a16="http://schemas.microsoft.com/office/drawing/2014/main" id="{D5021E9D-EFC1-4F43-B035-B8545B35F05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9" name="Freeform: Shape 3638">
                <a:extLst>
                  <a:ext uri="{FF2B5EF4-FFF2-40B4-BE49-F238E27FC236}">
                    <a16:creationId xmlns:a16="http://schemas.microsoft.com/office/drawing/2014/main" id="{21881D45-DC96-44DA-A432-0FFAFE6A529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0" name="Freeform: Shape 3639">
                <a:extLst>
                  <a:ext uri="{FF2B5EF4-FFF2-40B4-BE49-F238E27FC236}">
                    <a16:creationId xmlns:a16="http://schemas.microsoft.com/office/drawing/2014/main" id="{A00C1F60-8B02-48A0-A9C4-BC322C800A8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1" name="Freeform: Shape 3640">
                <a:extLst>
                  <a:ext uri="{FF2B5EF4-FFF2-40B4-BE49-F238E27FC236}">
                    <a16:creationId xmlns:a16="http://schemas.microsoft.com/office/drawing/2014/main" id="{121C3503-B3E5-4084-B462-FEB6C837A6C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2" name="Freeform: Shape 3641">
                <a:extLst>
                  <a:ext uri="{FF2B5EF4-FFF2-40B4-BE49-F238E27FC236}">
                    <a16:creationId xmlns:a16="http://schemas.microsoft.com/office/drawing/2014/main" id="{06D74969-7410-4DFB-AC8E-F533B60FE07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3" name="Freeform: Shape 3642">
                <a:extLst>
                  <a:ext uri="{FF2B5EF4-FFF2-40B4-BE49-F238E27FC236}">
                    <a16:creationId xmlns:a16="http://schemas.microsoft.com/office/drawing/2014/main" id="{02B90EFA-E0F7-435C-89CA-D68BE4A3655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4" name="Freeform: Shape 3643">
                <a:extLst>
                  <a:ext uri="{FF2B5EF4-FFF2-40B4-BE49-F238E27FC236}">
                    <a16:creationId xmlns:a16="http://schemas.microsoft.com/office/drawing/2014/main" id="{DA5756B3-E7DD-4C99-8B3D-6784B5E928C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5" name="Freeform: Shape 3644">
                <a:extLst>
                  <a:ext uri="{FF2B5EF4-FFF2-40B4-BE49-F238E27FC236}">
                    <a16:creationId xmlns:a16="http://schemas.microsoft.com/office/drawing/2014/main" id="{401C6967-14B3-4C4F-BE9D-4232E331140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6" name="Freeform: Shape 3645">
                <a:extLst>
                  <a:ext uri="{FF2B5EF4-FFF2-40B4-BE49-F238E27FC236}">
                    <a16:creationId xmlns:a16="http://schemas.microsoft.com/office/drawing/2014/main" id="{3BD43A74-3695-4987-A949-D8491690680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7" name="Freeform: Shape 3646">
                <a:extLst>
                  <a:ext uri="{FF2B5EF4-FFF2-40B4-BE49-F238E27FC236}">
                    <a16:creationId xmlns:a16="http://schemas.microsoft.com/office/drawing/2014/main" id="{5C66DDBF-0632-4B66-BD88-F87FFD35FBE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8" name="Freeform: Shape 3647">
                <a:extLst>
                  <a:ext uri="{FF2B5EF4-FFF2-40B4-BE49-F238E27FC236}">
                    <a16:creationId xmlns:a16="http://schemas.microsoft.com/office/drawing/2014/main" id="{7D121ADA-3867-4BDC-8919-08BAEC9DA93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9" name="Freeform: Shape 3648">
                <a:extLst>
                  <a:ext uri="{FF2B5EF4-FFF2-40B4-BE49-F238E27FC236}">
                    <a16:creationId xmlns:a16="http://schemas.microsoft.com/office/drawing/2014/main" id="{728185EB-7C3C-4509-A5EE-7BF0A62CB45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10B33151-FAF7-40BE-A67D-F95E2D5335F3}"/>
                </a:ext>
              </a:extLst>
            </p:cNvPr>
            <p:cNvGrpSpPr/>
            <p:nvPr/>
          </p:nvGrpSpPr>
          <p:grpSpPr>
            <a:xfrm rot="7190653">
              <a:off x="2909024" y="-484153"/>
              <a:ext cx="1024114" cy="889301"/>
              <a:chOff x="2393887" y="4210285"/>
              <a:chExt cx="497854" cy="422169"/>
            </a:xfrm>
          </p:grpSpPr>
          <p:sp>
            <p:nvSpPr>
              <p:cNvPr id="3522" name="Freeform: Shape 3521">
                <a:extLst>
                  <a:ext uri="{FF2B5EF4-FFF2-40B4-BE49-F238E27FC236}">
                    <a16:creationId xmlns:a16="http://schemas.microsoft.com/office/drawing/2014/main" id="{C97DA8BB-ECCC-4C05-A7FF-94ACF28EF1C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3" name="Freeform: Shape 3522">
                <a:extLst>
                  <a:ext uri="{FF2B5EF4-FFF2-40B4-BE49-F238E27FC236}">
                    <a16:creationId xmlns:a16="http://schemas.microsoft.com/office/drawing/2014/main" id="{B5D883E0-CCE8-46C5-830E-66ABF789045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4" name="Freeform: Shape 3523">
                <a:extLst>
                  <a:ext uri="{FF2B5EF4-FFF2-40B4-BE49-F238E27FC236}">
                    <a16:creationId xmlns:a16="http://schemas.microsoft.com/office/drawing/2014/main" id="{77B1BDA2-C42E-42FA-AA14-AC9FBD76011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5" name="Freeform: Shape 3524">
                <a:extLst>
                  <a:ext uri="{FF2B5EF4-FFF2-40B4-BE49-F238E27FC236}">
                    <a16:creationId xmlns:a16="http://schemas.microsoft.com/office/drawing/2014/main" id="{3C9C6182-F9E1-47D1-9574-06CB3CED185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6" name="Freeform: Shape 3525">
                <a:extLst>
                  <a:ext uri="{FF2B5EF4-FFF2-40B4-BE49-F238E27FC236}">
                    <a16:creationId xmlns:a16="http://schemas.microsoft.com/office/drawing/2014/main" id="{84B8BF4E-4BAE-4006-8402-5969819A46C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7" name="Freeform: Shape 3526">
                <a:extLst>
                  <a:ext uri="{FF2B5EF4-FFF2-40B4-BE49-F238E27FC236}">
                    <a16:creationId xmlns:a16="http://schemas.microsoft.com/office/drawing/2014/main" id="{747C3926-3983-495E-A965-A67D1F3515C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8" name="Freeform: Shape 3527">
                <a:extLst>
                  <a:ext uri="{FF2B5EF4-FFF2-40B4-BE49-F238E27FC236}">
                    <a16:creationId xmlns:a16="http://schemas.microsoft.com/office/drawing/2014/main" id="{4A935F7B-24DA-424F-B008-66AD73C2A14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9" name="Freeform: Shape 3528">
                <a:extLst>
                  <a:ext uri="{FF2B5EF4-FFF2-40B4-BE49-F238E27FC236}">
                    <a16:creationId xmlns:a16="http://schemas.microsoft.com/office/drawing/2014/main" id="{EF17983F-FCFA-47AD-A060-DE2F44A741F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0" name="Freeform: Shape 3529">
                <a:extLst>
                  <a:ext uri="{FF2B5EF4-FFF2-40B4-BE49-F238E27FC236}">
                    <a16:creationId xmlns:a16="http://schemas.microsoft.com/office/drawing/2014/main" id="{01E1670F-A200-4E9F-9694-D480F1B65E0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1" name="Freeform: Shape 3530">
                <a:extLst>
                  <a:ext uri="{FF2B5EF4-FFF2-40B4-BE49-F238E27FC236}">
                    <a16:creationId xmlns:a16="http://schemas.microsoft.com/office/drawing/2014/main" id="{1E553A0E-4025-47F2-864F-83A1CC53258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2" name="Freeform: Shape 3531">
                <a:extLst>
                  <a:ext uri="{FF2B5EF4-FFF2-40B4-BE49-F238E27FC236}">
                    <a16:creationId xmlns:a16="http://schemas.microsoft.com/office/drawing/2014/main" id="{6D805434-0E1B-4775-AAC2-C836F7D1B7C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3" name="Freeform: Shape 3532">
                <a:extLst>
                  <a:ext uri="{FF2B5EF4-FFF2-40B4-BE49-F238E27FC236}">
                    <a16:creationId xmlns:a16="http://schemas.microsoft.com/office/drawing/2014/main" id="{519B6DD6-8C39-4915-9D7D-3FBF6A2E70E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4" name="Freeform: Shape 3533">
                <a:extLst>
                  <a:ext uri="{FF2B5EF4-FFF2-40B4-BE49-F238E27FC236}">
                    <a16:creationId xmlns:a16="http://schemas.microsoft.com/office/drawing/2014/main" id="{CB0B9D93-B68D-49B5-BEED-2E07FC35D5D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5" name="Freeform: Shape 3534">
                <a:extLst>
                  <a:ext uri="{FF2B5EF4-FFF2-40B4-BE49-F238E27FC236}">
                    <a16:creationId xmlns:a16="http://schemas.microsoft.com/office/drawing/2014/main" id="{3BE08C87-E44E-4B2F-877E-D1B56F4EC6E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6" name="Freeform: Shape 3535">
                <a:extLst>
                  <a:ext uri="{FF2B5EF4-FFF2-40B4-BE49-F238E27FC236}">
                    <a16:creationId xmlns:a16="http://schemas.microsoft.com/office/drawing/2014/main" id="{EA78B67F-47A7-4886-90F5-7E9FAE24A94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7" name="Freeform: Shape 3536">
                <a:extLst>
                  <a:ext uri="{FF2B5EF4-FFF2-40B4-BE49-F238E27FC236}">
                    <a16:creationId xmlns:a16="http://schemas.microsoft.com/office/drawing/2014/main" id="{0E2D4619-0338-4E2B-9870-0A361C5C177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8" name="Freeform: Shape 3537">
                <a:extLst>
                  <a:ext uri="{FF2B5EF4-FFF2-40B4-BE49-F238E27FC236}">
                    <a16:creationId xmlns:a16="http://schemas.microsoft.com/office/drawing/2014/main" id="{D6A465BD-F1AB-4935-92AA-F109923628E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9" name="Freeform: Shape 3538">
                <a:extLst>
                  <a:ext uri="{FF2B5EF4-FFF2-40B4-BE49-F238E27FC236}">
                    <a16:creationId xmlns:a16="http://schemas.microsoft.com/office/drawing/2014/main" id="{56DDF868-D044-498F-ABDD-FD8E8A39C0C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0" name="Freeform: Shape 3539">
                <a:extLst>
                  <a:ext uri="{FF2B5EF4-FFF2-40B4-BE49-F238E27FC236}">
                    <a16:creationId xmlns:a16="http://schemas.microsoft.com/office/drawing/2014/main" id="{CFF134F4-30B9-46F4-998E-47CC8CF5C1A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1" name="Freeform: Shape 3540">
                <a:extLst>
                  <a:ext uri="{FF2B5EF4-FFF2-40B4-BE49-F238E27FC236}">
                    <a16:creationId xmlns:a16="http://schemas.microsoft.com/office/drawing/2014/main" id="{BDECBE62-15D0-4043-93AF-C61737A7F61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2" name="Freeform: Shape 3541">
                <a:extLst>
                  <a:ext uri="{FF2B5EF4-FFF2-40B4-BE49-F238E27FC236}">
                    <a16:creationId xmlns:a16="http://schemas.microsoft.com/office/drawing/2014/main" id="{8D229B2E-6844-4E42-84E7-23A34911C7F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3" name="Freeform: Shape 3542">
                <a:extLst>
                  <a:ext uri="{FF2B5EF4-FFF2-40B4-BE49-F238E27FC236}">
                    <a16:creationId xmlns:a16="http://schemas.microsoft.com/office/drawing/2014/main" id="{FED1910D-2A7F-4FA4-A8DE-CD53F5420E4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4" name="Freeform: Shape 3543">
                <a:extLst>
                  <a:ext uri="{FF2B5EF4-FFF2-40B4-BE49-F238E27FC236}">
                    <a16:creationId xmlns:a16="http://schemas.microsoft.com/office/drawing/2014/main" id="{1B99239F-402C-46BA-A085-15D689D9A92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5" name="Freeform: Shape 3544">
                <a:extLst>
                  <a:ext uri="{FF2B5EF4-FFF2-40B4-BE49-F238E27FC236}">
                    <a16:creationId xmlns:a16="http://schemas.microsoft.com/office/drawing/2014/main" id="{4480197A-7B71-493E-91F2-D635869C60A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6" name="Freeform: Shape 3545">
                <a:extLst>
                  <a:ext uri="{FF2B5EF4-FFF2-40B4-BE49-F238E27FC236}">
                    <a16:creationId xmlns:a16="http://schemas.microsoft.com/office/drawing/2014/main" id="{76D8936A-764E-49B4-9209-AE1D20AEF1F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7" name="Freeform: Shape 3546">
                <a:extLst>
                  <a:ext uri="{FF2B5EF4-FFF2-40B4-BE49-F238E27FC236}">
                    <a16:creationId xmlns:a16="http://schemas.microsoft.com/office/drawing/2014/main" id="{84A59F9C-FF4B-4CC5-8777-0190BDD65ED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8" name="Freeform: Shape 3547">
                <a:extLst>
                  <a:ext uri="{FF2B5EF4-FFF2-40B4-BE49-F238E27FC236}">
                    <a16:creationId xmlns:a16="http://schemas.microsoft.com/office/drawing/2014/main" id="{9484DF6A-7CB9-4DC7-AD68-424215AD259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9" name="Freeform: Shape 3548">
                <a:extLst>
                  <a:ext uri="{FF2B5EF4-FFF2-40B4-BE49-F238E27FC236}">
                    <a16:creationId xmlns:a16="http://schemas.microsoft.com/office/drawing/2014/main" id="{C4122471-EDC6-4AFD-AAF0-D3EFBDE0272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0" name="Freeform: Shape 3549">
                <a:extLst>
                  <a:ext uri="{FF2B5EF4-FFF2-40B4-BE49-F238E27FC236}">
                    <a16:creationId xmlns:a16="http://schemas.microsoft.com/office/drawing/2014/main" id="{6A7D061D-F744-4C29-A8C7-360A6DFA608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1" name="Freeform: Shape 3550">
                <a:extLst>
                  <a:ext uri="{FF2B5EF4-FFF2-40B4-BE49-F238E27FC236}">
                    <a16:creationId xmlns:a16="http://schemas.microsoft.com/office/drawing/2014/main" id="{BA1C1883-5E22-4A52-9C8F-E5A5CEB6B70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2" name="Freeform: Shape 3551">
                <a:extLst>
                  <a:ext uri="{FF2B5EF4-FFF2-40B4-BE49-F238E27FC236}">
                    <a16:creationId xmlns:a16="http://schemas.microsoft.com/office/drawing/2014/main" id="{8506ED58-249B-49A9-B8C3-DD587845EEA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3" name="Freeform: Shape 3552">
                <a:extLst>
                  <a:ext uri="{FF2B5EF4-FFF2-40B4-BE49-F238E27FC236}">
                    <a16:creationId xmlns:a16="http://schemas.microsoft.com/office/drawing/2014/main" id="{F1894848-B167-492B-AF1F-0D195EBC56C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4" name="Freeform: Shape 3553">
                <a:extLst>
                  <a:ext uri="{FF2B5EF4-FFF2-40B4-BE49-F238E27FC236}">
                    <a16:creationId xmlns:a16="http://schemas.microsoft.com/office/drawing/2014/main" id="{667E2A02-6808-449D-801D-F17448281A0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5" name="Freeform: Shape 3554">
                <a:extLst>
                  <a:ext uri="{FF2B5EF4-FFF2-40B4-BE49-F238E27FC236}">
                    <a16:creationId xmlns:a16="http://schemas.microsoft.com/office/drawing/2014/main" id="{5F600A9F-4757-47F8-B241-E77E729802D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6" name="Freeform: Shape 3555">
                <a:extLst>
                  <a:ext uri="{FF2B5EF4-FFF2-40B4-BE49-F238E27FC236}">
                    <a16:creationId xmlns:a16="http://schemas.microsoft.com/office/drawing/2014/main" id="{54D0CE1C-BC6E-4EC4-B1AD-7D6E244ECE0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7" name="Freeform: Shape 3556">
                <a:extLst>
                  <a:ext uri="{FF2B5EF4-FFF2-40B4-BE49-F238E27FC236}">
                    <a16:creationId xmlns:a16="http://schemas.microsoft.com/office/drawing/2014/main" id="{3905ED50-3B94-43AA-89D5-8885DA7B4F7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8" name="Freeform: Shape 3557">
                <a:extLst>
                  <a:ext uri="{FF2B5EF4-FFF2-40B4-BE49-F238E27FC236}">
                    <a16:creationId xmlns:a16="http://schemas.microsoft.com/office/drawing/2014/main" id="{66882F68-FCD7-49A6-A841-CE5FA3AD657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9" name="Freeform: Shape 3558">
                <a:extLst>
                  <a:ext uri="{FF2B5EF4-FFF2-40B4-BE49-F238E27FC236}">
                    <a16:creationId xmlns:a16="http://schemas.microsoft.com/office/drawing/2014/main" id="{95024907-BEB9-495A-9D7B-52AD417BA97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0" name="Freeform: Shape 3559">
                <a:extLst>
                  <a:ext uri="{FF2B5EF4-FFF2-40B4-BE49-F238E27FC236}">
                    <a16:creationId xmlns:a16="http://schemas.microsoft.com/office/drawing/2014/main" id="{5313942B-7A83-4451-A539-CEC79EFEEA2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1" name="Freeform: Shape 3560">
                <a:extLst>
                  <a:ext uri="{FF2B5EF4-FFF2-40B4-BE49-F238E27FC236}">
                    <a16:creationId xmlns:a16="http://schemas.microsoft.com/office/drawing/2014/main" id="{CDA5B439-A3C1-4A5D-8E15-244864343F4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2" name="Freeform: Shape 3561">
                <a:extLst>
                  <a:ext uri="{FF2B5EF4-FFF2-40B4-BE49-F238E27FC236}">
                    <a16:creationId xmlns:a16="http://schemas.microsoft.com/office/drawing/2014/main" id="{AC2BA87F-0C1C-4EC8-BBEF-EC1800D6222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3" name="Freeform: Shape 3562">
                <a:extLst>
                  <a:ext uri="{FF2B5EF4-FFF2-40B4-BE49-F238E27FC236}">
                    <a16:creationId xmlns:a16="http://schemas.microsoft.com/office/drawing/2014/main" id="{5D451021-EEA9-44D5-92A2-2B7D8068918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4" name="Freeform: Shape 3563">
                <a:extLst>
                  <a:ext uri="{FF2B5EF4-FFF2-40B4-BE49-F238E27FC236}">
                    <a16:creationId xmlns:a16="http://schemas.microsoft.com/office/drawing/2014/main" id="{6E374198-B5D9-4129-B28A-2D3B7112E96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5" name="Freeform: Shape 3564">
                <a:extLst>
                  <a:ext uri="{FF2B5EF4-FFF2-40B4-BE49-F238E27FC236}">
                    <a16:creationId xmlns:a16="http://schemas.microsoft.com/office/drawing/2014/main" id="{95D90F01-3A50-4F9A-B46E-0200B910D2C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6" name="Freeform: Shape 3565">
                <a:extLst>
                  <a:ext uri="{FF2B5EF4-FFF2-40B4-BE49-F238E27FC236}">
                    <a16:creationId xmlns:a16="http://schemas.microsoft.com/office/drawing/2014/main" id="{AD301929-7211-4DB6-839A-C784E137628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7" name="Freeform: Shape 3566">
                <a:extLst>
                  <a:ext uri="{FF2B5EF4-FFF2-40B4-BE49-F238E27FC236}">
                    <a16:creationId xmlns:a16="http://schemas.microsoft.com/office/drawing/2014/main" id="{9D91A1FE-AB8F-410F-B4EB-22A6F2A2F79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8" name="Freeform: Shape 3567">
                <a:extLst>
                  <a:ext uri="{FF2B5EF4-FFF2-40B4-BE49-F238E27FC236}">
                    <a16:creationId xmlns:a16="http://schemas.microsoft.com/office/drawing/2014/main" id="{52131F7C-4915-4628-B423-326DAEABFF7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9" name="Freeform: Shape 3568">
                <a:extLst>
                  <a:ext uri="{FF2B5EF4-FFF2-40B4-BE49-F238E27FC236}">
                    <a16:creationId xmlns:a16="http://schemas.microsoft.com/office/drawing/2014/main" id="{B46BA984-A6D2-4AC1-AF3F-DF5B391B7DF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0" name="Freeform: Shape 3569">
                <a:extLst>
                  <a:ext uri="{FF2B5EF4-FFF2-40B4-BE49-F238E27FC236}">
                    <a16:creationId xmlns:a16="http://schemas.microsoft.com/office/drawing/2014/main" id="{CF4DE203-21AF-41AE-B672-061A6A68252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1" name="Freeform: Shape 3570">
                <a:extLst>
                  <a:ext uri="{FF2B5EF4-FFF2-40B4-BE49-F238E27FC236}">
                    <a16:creationId xmlns:a16="http://schemas.microsoft.com/office/drawing/2014/main" id="{3CF5FF0F-4DBC-4D21-9F29-9920C5E529E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2" name="Freeform: Shape 3571">
                <a:extLst>
                  <a:ext uri="{FF2B5EF4-FFF2-40B4-BE49-F238E27FC236}">
                    <a16:creationId xmlns:a16="http://schemas.microsoft.com/office/drawing/2014/main" id="{6DB05647-BF1E-4B00-BAB1-E5EE863FF06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3" name="Freeform: Shape 3572">
                <a:extLst>
                  <a:ext uri="{FF2B5EF4-FFF2-40B4-BE49-F238E27FC236}">
                    <a16:creationId xmlns:a16="http://schemas.microsoft.com/office/drawing/2014/main" id="{310ABB2A-033D-4A48-869E-3A35CA69B83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4" name="Freeform: Shape 3573">
                <a:extLst>
                  <a:ext uri="{FF2B5EF4-FFF2-40B4-BE49-F238E27FC236}">
                    <a16:creationId xmlns:a16="http://schemas.microsoft.com/office/drawing/2014/main" id="{F649F9F0-D8E0-45FC-8E10-F96AA0BF5D0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5" name="Freeform: Shape 3574">
                <a:extLst>
                  <a:ext uri="{FF2B5EF4-FFF2-40B4-BE49-F238E27FC236}">
                    <a16:creationId xmlns:a16="http://schemas.microsoft.com/office/drawing/2014/main" id="{6EF43D68-7E8D-49E6-B4FA-8DFBD94AA4C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6" name="Freeform: Shape 3575">
                <a:extLst>
                  <a:ext uri="{FF2B5EF4-FFF2-40B4-BE49-F238E27FC236}">
                    <a16:creationId xmlns:a16="http://schemas.microsoft.com/office/drawing/2014/main" id="{09B80D11-74CF-4ED9-8A08-3AB7CCF8AD7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7" name="Freeform: Shape 3576">
                <a:extLst>
                  <a:ext uri="{FF2B5EF4-FFF2-40B4-BE49-F238E27FC236}">
                    <a16:creationId xmlns:a16="http://schemas.microsoft.com/office/drawing/2014/main" id="{B42BA3EC-E8B4-4523-8923-C720AC92DD7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8" name="Freeform: Shape 3577">
                <a:extLst>
                  <a:ext uri="{FF2B5EF4-FFF2-40B4-BE49-F238E27FC236}">
                    <a16:creationId xmlns:a16="http://schemas.microsoft.com/office/drawing/2014/main" id="{03AC6C5A-3714-4330-93D6-C29E88418F0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9" name="Freeform: Shape 3578">
                <a:extLst>
                  <a:ext uri="{FF2B5EF4-FFF2-40B4-BE49-F238E27FC236}">
                    <a16:creationId xmlns:a16="http://schemas.microsoft.com/office/drawing/2014/main" id="{5CDF7E15-62CB-4463-9FE4-C06A0B2E788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0" name="Freeform: Shape 3579">
                <a:extLst>
                  <a:ext uri="{FF2B5EF4-FFF2-40B4-BE49-F238E27FC236}">
                    <a16:creationId xmlns:a16="http://schemas.microsoft.com/office/drawing/2014/main" id="{63EA0DFD-CC66-4997-AC00-1B741B3FA89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1" name="Freeform: Shape 3580">
                <a:extLst>
                  <a:ext uri="{FF2B5EF4-FFF2-40B4-BE49-F238E27FC236}">
                    <a16:creationId xmlns:a16="http://schemas.microsoft.com/office/drawing/2014/main" id="{593E718A-FBB6-4433-8EE5-8D995882A12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2" name="Freeform: Shape 3581">
                <a:extLst>
                  <a:ext uri="{FF2B5EF4-FFF2-40B4-BE49-F238E27FC236}">
                    <a16:creationId xmlns:a16="http://schemas.microsoft.com/office/drawing/2014/main" id="{80D5D498-D265-4B77-A783-5CDDF0B53FB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3" name="Freeform: Shape 3582">
                <a:extLst>
                  <a:ext uri="{FF2B5EF4-FFF2-40B4-BE49-F238E27FC236}">
                    <a16:creationId xmlns:a16="http://schemas.microsoft.com/office/drawing/2014/main" id="{89C7567A-0F9C-4A28-A237-E318ABF737A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4" name="Freeform: Shape 3583">
                <a:extLst>
                  <a:ext uri="{FF2B5EF4-FFF2-40B4-BE49-F238E27FC236}">
                    <a16:creationId xmlns:a16="http://schemas.microsoft.com/office/drawing/2014/main" id="{DF26832B-36AC-480D-89B5-5E9FB7D9441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5" name="Freeform: Shape 3584">
                <a:extLst>
                  <a:ext uri="{FF2B5EF4-FFF2-40B4-BE49-F238E27FC236}">
                    <a16:creationId xmlns:a16="http://schemas.microsoft.com/office/drawing/2014/main" id="{66605BD7-FBF7-4B99-A6DC-E046FA0BA0A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92984CF5-3868-415C-B088-81ED6367595B}"/>
                </a:ext>
              </a:extLst>
            </p:cNvPr>
            <p:cNvGrpSpPr/>
            <p:nvPr/>
          </p:nvGrpSpPr>
          <p:grpSpPr>
            <a:xfrm rot="18651743">
              <a:off x="3630815" y="-322227"/>
              <a:ext cx="1024114" cy="889301"/>
              <a:chOff x="2393887" y="4210285"/>
              <a:chExt cx="497854" cy="422169"/>
            </a:xfrm>
          </p:grpSpPr>
          <p:sp>
            <p:nvSpPr>
              <p:cNvPr id="3458" name="Freeform: Shape 3457">
                <a:extLst>
                  <a:ext uri="{FF2B5EF4-FFF2-40B4-BE49-F238E27FC236}">
                    <a16:creationId xmlns:a16="http://schemas.microsoft.com/office/drawing/2014/main" id="{0B6EFFAF-7002-413C-A130-884A4C8C564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9" name="Freeform: Shape 3458">
                <a:extLst>
                  <a:ext uri="{FF2B5EF4-FFF2-40B4-BE49-F238E27FC236}">
                    <a16:creationId xmlns:a16="http://schemas.microsoft.com/office/drawing/2014/main" id="{A8B1A419-B23D-41BB-B978-FA0C0A1F257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0" name="Freeform: Shape 3459">
                <a:extLst>
                  <a:ext uri="{FF2B5EF4-FFF2-40B4-BE49-F238E27FC236}">
                    <a16:creationId xmlns:a16="http://schemas.microsoft.com/office/drawing/2014/main" id="{B093299E-CF30-40A9-9A88-FED209AD828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1" name="Freeform: Shape 3460">
                <a:extLst>
                  <a:ext uri="{FF2B5EF4-FFF2-40B4-BE49-F238E27FC236}">
                    <a16:creationId xmlns:a16="http://schemas.microsoft.com/office/drawing/2014/main" id="{CD47AA4A-B132-4C05-BFAC-BE2952637BC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2" name="Freeform: Shape 3461">
                <a:extLst>
                  <a:ext uri="{FF2B5EF4-FFF2-40B4-BE49-F238E27FC236}">
                    <a16:creationId xmlns:a16="http://schemas.microsoft.com/office/drawing/2014/main" id="{5C7824FB-E709-479B-B493-0EE0C88F7CA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3" name="Freeform: Shape 3462">
                <a:extLst>
                  <a:ext uri="{FF2B5EF4-FFF2-40B4-BE49-F238E27FC236}">
                    <a16:creationId xmlns:a16="http://schemas.microsoft.com/office/drawing/2014/main" id="{A9D97362-1973-4F65-B18C-D870B4AAFA1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4" name="Freeform: Shape 3463">
                <a:extLst>
                  <a:ext uri="{FF2B5EF4-FFF2-40B4-BE49-F238E27FC236}">
                    <a16:creationId xmlns:a16="http://schemas.microsoft.com/office/drawing/2014/main" id="{B7572D80-B145-4A6D-B79A-226BACBEDD0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5" name="Freeform: Shape 3464">
                <a:extLst>
                  <a:ext uri="{FF2B5EF4-FFF2-40B4-BE49-F238E27FC236}">
                    <a16:creationId xmlns:a16="http://schemas.microsoft.com/office/drawing/2014/main" id="{6E43B64E-AA4E-4914-BB44-C12EC141B9B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6" name="Freeform: Shape 3465">
                <a:extLst>
                  <a:ext uri="{FF2B5EF4-FFF2-40B4-BE49-F238E27FC236}">
                    <a16:creationId xmlns:a16="http://schemas.microsoft.com/office/drawing/2014/main" id="{BB5C8566-E06B-4E5B-968B-F06C1ED0CE2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7" name="Freeform: Shape 3466">
                <a:extLst>
                  <a:ext uri="{FF2B5EF4-FFF2-40B4-BE49-F238E27FC236}">
                    <a16:creationId xmlns:a16="http://schemas.microsoft.com/office/drawing/2014/main" id="{9FA009B6-A1B8-4E84-B6E1-B93063C1152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8" name="Freeform: Shape 3467">
                <a:extLst>
                  <a:ext uri="{FF2B5EF4-FFF2-40B4-BE49-F238E27FC236}">
                    <a16:creationId xmlns:a16="http://schemas.microsoft.com/office/drawing/2014/main" id="{0876BEDD-701A-4708-91CB-990E0E8A02E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9" name="Freeform: Shape 3468">
                <a:extLst>
                  <a:ext uri="{FF2B5EF4-FFF2-40B4-BE49-F238E27FC236}">
                    <a16:creationId xmlns:a16="http://schemas.microsoft.com/office/drawing/2014/main" id="{5CCC8575-0275-4E15-9369-B894B6F3F38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0" name="Freeform: Shape 3469">
                <a:extLst>
                  <a:ext uri="{FF2B5EF4-FFF2-40B4-BE49-F238E27FC236}">
                    <a16:creationId xmlns:a16="http://schemas.microsoft.com/office/drawing/2014/main" id="{7D3985BE-CDC0-4CBF-91D7-9F5D5EDA9F3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1" name="Freeform: Shape 3470">
                <a:extLst>
                  <a:ext uri="{FF2B5EF4-FFF2-40B4-BE49-F238E27FC236}">
                    <a16:creationId xmlns:a16="http://schemas.microsoft.com/office/drawing/2014/main" id="{45376EF0-322C-4CB4-8C46-17DCCBDCE3E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2" name="Freeform: Shape 3471">
                <a:extLst>
                  <a:ext uri="{FF2B5EF4-FFF2-40B4-BE49-F238E27FC236}">
                    <a16:creationId xmlns:a16="http://schemas.microsoft.com/office/drawing/2014/main" id="{CD8D2F04-0C43-4628-ADDC-C8E598110B5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3" name="Freeform: Shape 3472">
                <a:extLst>
                  <a:ext uri="{FF2B5EF4-FFF2-40B4-BE49-F238E27FC236}">
                    <a16:creationId xmlns:a16="http://schemas.microsoft.com/office/drawing/2014/main" id="{F7A102C9-D676-4D2E-A8C9-11AA1805B9F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4" name="Freeform: Shape 3473">
                <a:extLst>
                  <a:ext uri="{FF2B5EF4-FFF2-40B4-BE49-F238E27FC236}">
                    <a16:creationId xmlns:a16="http://schemas.microsoft.com/office/drawing/2014/main" id="{126F917D-57F5-44BD-A381-12091D0C171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5" name="Freeform: Shape 3474">
                <a:extLst>
                  <a:ext uri="{FF2B5EF4-FFF2-40B4-BE49-F238E27FC236}">
                    <a16:creationId xmlns:a16="http://schemas.microsoft.com/office/drawing/2014/main" id="{07A027D5-A621-408F-B4D3-B1480B3205D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6" name="Freeform: Shape 3475">
                <a:extLst>
                  <a:ext uri="{FF2B5EF4-FFF2-40B4-BE49-F238E27FC236}">
                    <a16:creationId xmlns:a16="http://schemas.microsoft.com/office/drawing/2014/main" id="{8E51CB8D-CFE1-4E97-959A-299E96808C7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7" name="Freeform: Shape 3476">
                <a:extLst>
                  <a:ext uri="{FF2B5EF4-FFF2-40B4-BE49-F238E27FC236}">
                    <a16:creationId xmlns:a16="http://schemas.microsoft.com/office/drawing/2014/main" id="{C8A14268-BB4F-4235-B96A-DA3EE17BB95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8" name="Freeform: Shape 3477">
                <a:extLst>
                  <a:ext uri="{FF2B5EF4-FFF2-40B4-BE49-F238E27FC236}">
                    <a16:creationId xmlns:a16="http://schemas.microsoft.com/office/drawing/2014/main" id="{76DCD0E2-E821-483E-8AB6-E17454D50C2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9" name="Freeform: Shape 3478">
                <a:extLst>
                  <a:ext uri="{FF2B5EF4-FFF2-40B4-BE49-F238E27FC236}">
                    <a16:creationId xmlns:a16="http://schemas.microsoft.com/office/drawing/2014/main" id="{C558CF04-4E4B-4465-ADA3-E1BC1B199AF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0" name="Freeform: Shape 3479">
                <a:extLst>
                  <a:ext uri="{FF2B5EF4-FFF2-40B4-BE49-F238E27FC236}">
                    <a16:creationId xmlns:a16="http://schemas.microsoft.com/office/drawing/2014/main" id="{CB3AA3FC-F3ED-4F75-855D-50224D548D1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1" name="Freeform: Shape 3480">
                <a:extLst>
                  <a:ext uri="{FF2B5EF4-FFF2-40B4-BE49-F238E27FC236}">
                    <a16:creationId xmlns:a16="http://schemas.microsoft.com/office/drawing/2014/main" id="{86269078-B6AC-481C-B4BD-34D34332310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2" name="Freeform: Shape 3481">
                <a:extLst>
                  <a:ext uri="{FF2B5EF4-FFF2-40B4-BE49-F238E27FC236}">
                    <a16:creationId xmlns:a16="http://schemas.microsoft.com/office/drawing/2014/main" id="{993581ED-19AC-4E1F-B640-090651C6E66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3" name="Freeform: Shape 3482">
                <a:extLst>
                  <a:ext uri="{FF2B5EF4-FFF2-40B4-BE49-F238E27FC236}">
                    <a16:creationId xmlns:a16="http://schemas.microsoft.com/office/drawing/2014/main" id="{2A9EF281-F75B-4203-BC59-4CC1A7F3813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4" name="Freeform: Shape 3483">
                <a:extLst>
                  <a:ext uri="{FF2B5EF4-FFF2-40B4-BE49-F238E27FC236}">
                    <a16:creationId xmlns:a16="http://schemas.microsoft.com/office/drawing/2014/main" id="{BFEE014F-EF7E-4D7A-B582-BD621EA954B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5" name="Freeform: Shape 3484">
                <a:extLst>
                  <a:ext uri="{FF2B5EF4-FFF2-40B4-BE49-F238E27FC236}">
                    <a16:creationId xmlns:a16="http://schemas.microsoft.com/office/drawing/2014/main" id="{042ED1D2-1CED-4626-BB2D-9F92F10E71E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6" name="Freeform: Shape 3485">
                <a:extLst>
                  <a:ext uri="{FF2B5EF4-FFF2-40B4-BE49-F238E27FC236}">
                    <a16:creationId xmlns:a16="http://schemas.microsoft.com/office/drawing/2014/main" id="{B11D7388-82F0-438F-AD14-291EFF866CF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7" name="Freeform: Shape 3486">
                <a:extLst>
                  <a:ext uri="{FF2B5EF4-FFF2-40B4-BE49-F238E27FC236}">
                    <a16:creationId xmlns:a16="http://schemas.microsoft.com/office/drawing/2014/main" id="{4C6E39E6-6C4B-4547-ABEF-31FE58E4621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8" name="Freeform: Shape 3487">
                <a:extLst>
                  <a:ext uri="{FF2B5EF4-FFF2-40B4-BE49-F238E27FC236}">
                    <a16:creationId xmlns:a16="http://schemas.microsoft.com/office/drawing/2014/main" id="{78E531FA-2D5B-47CA-B681-646F9C27CEC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9" name="Freeform: Shape 3488">
                <a:extLst>
                  <a:ext uri="{FF2B5EF4-FFF2-40B4-BE49-F238E27FC236}">
                    <a16:creationId xmlns:a16="http://schemas.microsoft.com/office/drawing/2014/main" id="{30632F1D-2A7B-4D8F-A431-0500D9D962C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0" name="Freeform: Shape 3489">
                <a:extLst>
                  <a:ext uri="{FF2B5EF4-FFF2-40B4-BE49-F238E27FC236}">
                    <a16:creationId xmlns:a16="http://schemas.microsoft.com/office/drawing/2014/main" id="{4F22FA35-B6A6-4904-9D77-5CE64B0A53A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1" name="Freeform: Shape 3490">
                <a:extLst>
                  <a:ext uri="{FF2B5EF4-FFF2-40B4-BE49-F238E27FC236}">
                    <a16:creationId xmlns:a16="http://schemas.microsoft.com/office/drawing/2014/main" id="{0C4C9D5F-7C68-45AC-8C63-8FF068F6118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2" name="Freeform: Shape 3491">
                <a:extLst>
                  <a:ext uri="{FF2B5EF4-FFF2-40B4-BE49-F238E27FC236}">
                    <a16:creationId xmlns:a16="http://schemas.microsoft.com/office/drawing/2014/main" id="{EC7435A9-7FD7-4E18-B512-D412F8E541C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3" name="Freeform: Shape 3492">
                <a:extLst>
                  <a:ext uri="{FF2B5EF4-FFF2-40B4-BE49-F238E27FC236}">
                    <a16:creationId xmlns:a16="http://schemas.microsoft.com/office/drawing/2014/main" id="{FFFF3FFF-271F-4642-AC04-6B16CD479D2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4" name="Freeform: Shape 3493">
                <a:extLst>
                  <a:ext uri="{FF2B5EF4-FFF2-40B4-BE49-F238E27FC236}">
                    <a16:creationId xmlns:a16="http://schemas.microsoft.com/office/drawing/2014/main" id="{119091AA-5C13-4695-BA9F-4E8D81C5A0F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5" name="Freeform: Shape 3494">
                <a:extLst>
                  <a:ext uri="{FF2B5EF4-FFF2-40B4-BE49-F238E27FC236}">
                    <a16:creationId xmlns:a16="http://schemas.microsoft.com/office/drawing/2014/main" id="{9F57AAA9-FFD9-4441-8D39-828EE04F70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6" name="Freeform: Shape 3495">
                <a:extLst>
                  <a:ext uri="{FF2B5EF4-FFF2-40B4-BE49-F238E27FC236}">
                    <a16:creationId xmlns:a16="http://schemas.microsoft.com/office/drawing/2014/main" id="{ADDB1F45-18F8-442F-9175-2FB05E53D43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7" name="Freeform: Shape 3496">
                <a:extLst>
                  <a:ext uri="{FF2B5EF4-FFF2-40B4-BE49-F238E27FC236}">
                    <a16:creationId xmlns:a16="http://schemas.microsoft.com/office/drawing/2014/main" id="{84452E79-DCDB-4ECE-8C7A-1877E8C9BDF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8" name="Freeform: Shape 3497">
                <a:extLst>
                  <a:ext uri="{FF2B5EF4-FFF2-40B4-BE49-F238E27FC236}">
                    <a16:creationId xmlns:a16="http://schemas.microsoft.com/office/drawing/2014/main" id="{20A8C88A-F8F9-454D-9D1E-8FD93A5C968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9" name="Freeform: Shape 3498">
                <a:extLst>
                  <a:ext uri="{FF2B5EF4-FFF2-40B4-BE49-F238E27FC236}">
                    <a16:creationId xmlns:a16="http://schemas.microsoft.com/office/drawing/2014/main" id="{0CDC22C2-9158-4295-B6CE-CF788366D64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0" name="Freeform: Shape 3499">
                <a:extLst>
                  <a:ext uri="{FF2B5EF4-FFF2-40B4-BE49-F238E27FC236}">
                    <a16:creationId xmlns:a16="http://schemas.microsoft.com/office/drawing/2014/main" id="{C0CD7A5B-7ADC-466F-9374-AEB37A083A2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1" name="Freeform: Shape 3500">
                <a:extLst>
                  <a:ext uri="{FF2B5EF4-FFF2-40B4-BE49-F238E27FC236}">
                    <a16:creationId xmlns:a16="http://schemas.microsoft.com/office/drawing/2014/main" id="{C1956F41-0DE8-4F64-ACD0-EB0A1688268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2" name="Freeform: Shape 3501">
                <a:extLst>
                  <a:ext uri="{FF2B5EF4-FFF2-40B4-BE49-F238E27FC236}">
                    <a16:creationId xmlns:a16="http://schemas.microsoft.com/office/drawing/2014/main" id="{4E153CCC-012B-4F01-B31A-FF4FDB143CC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3" name="Freeform: Shape 3502">
                <a:extLst>
                  <a:ext uri="{FF2B5EF4-FFF2-40B4-BE49-F238E27FC236}">
                    <a16:creationId xmlns:a16="http://schemas.microsoft.com/office/drawing/2014/main" id="{AFC297A3-4DC3-4602-8EFA-BB47587E560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4" name="Freeform: Shape 3503">
                <a:extLst>
                  <a:ext uri="{FF2B5EF4-FFF2-40B4-BE49-F238E27FC236}">
                    <a16:creationId xmlns:a16="http://schemas.microsoft.com/office/drawing/2014/main" id="{DC087FE8-B704-49D7-AC22-0E14B396F46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5" name="Freeform: Shape 3504">
                <a:extLst>
                  <a:ext uri="{FF2B5EF4-FFF2-40B4-BE49-F238E27FC236}">
                    <a16:creationId xmlns:a16="http://schemas.microsoft.com/office/drawing/2014/main" id="{654C3BD1-1A85-4817-8C2C-28DD7754673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6" name="Freeform: Shape 3505">
                <a:extLst>
                  <a:ext uri="{FF2B5EF4-FFF2-40B4-BE49-F238E27FC236}">
                    <a16:creationId xmlns:a16="http://schemas.microsoft.com/office/drawing/2014/main" id="{3AA1A1D2-1000-4A20-8BF2-A1E65B3B5B0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7" name="Freeform: Shape 3506">
                <a:extLst>
                  <a:ext uri="{FF2B5EF4-FFF2-40B4-BE49-F238E27FC236}">
                    <a16:creationId xmlns:a16="http://schemas.microsoft.com/office/drawing/2014/main" id="{6180D872-5633-4654-9C9B-DB1B0309B0B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8" name="Freeform: Shape 3507">
                <a:extLst>
                  <a:ext uri="{FF2B5EF4-FFF2-40B4-BE49-F238E27FC236}">
                    <a16:creationId xmlns:a16="http://schemas.microsoft.com/office/drawing/2014/main" id="{8287C400-1D33-427B-A2F9-74496B36B87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9" name="Freeform: Shape 3508">
                <a:extLst>
                  <a:ext uri="{FF2B5EF4-FFF2-40B4-BE49-F238E27FC236}">
                    <a16:creationId xmlns:a16="http://schemas.microsoft.com/office/drawing/2014/main" id="{6A582307-F197-4EDF-97F9-DEA51FC0445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0" name="Freeform: Shape 3509">
                <a:extLst>
                  <a:ext uri="{FF2B5EF4-FFF2-40B4-BE49-F238E27FC236}">
                    <a16:creationId xmlns:a16="http://schemas.microsoft.com/office/drawing/2014/main" id="{58E52652-F681-45C3-A580-DE8FC9F72CB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1" name="Freeform: Shape 3510">
                <a:extLst>
                  <a:ext uri="{FF2B5EF4-FFF2-40B4-BE49-F238E27FC236}">
                    <a16:creationId xmlns:a16="http://schemas.microsoft.com/office/drawing/2014/main" id="{F3FE02D9-0356-4A78-A667-4FAD37AE922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2" name="Freeform: Shape 3511">
                <a:extLst>
                  <a:ext uri="{FF2B5EF4-FFF2-40B4-BE49-F238E27FC236}">
                    <a16:creationId xmlns:a16="http://schemas.microsoft.com/office/drawing/2014/main" id="{5AEE26D7-E859-48BF-8ED3-F0F34E4E178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3" name="Freeform: Shape 3512">
                <a:extLst>
                  <a:ext uri="{FF2B5EF4-FFF2-40B4-BE49-F238E27FC236}">
                    <a16:creationId xmlns:a16="http://schemas.microsoft.com/office/drawing/2014/main" id="{CCEC119A-AA3E-46D1-871A-1A17E4FC8A8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4" name="Freeform: Shape 3513">
                <a:extLst>
                  <a:ext uri="{FF2B5EF4-FFF2-40B4-BE49-F238E27FC236}">
                    <a16:creationId xmlns:a16="http://schemas.microsoft.com/office/drawing/2014/main" id="{DD63EC4A-1931-42D8-9178-E082B0DDA87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5" name="Freeform: Shape 3514">
                <a:extLst>
                  <a:ext uri="{FF2B5EF4-FFF2-40B4-BE49-F238E27FC236}">
                    <a16:creationId xmlns:a16="http://schemas.microsoft.com/office/drawing/2014/main" id="{FC7BA56F-E954-48C5-BECB-431375138B9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6" name="Freeform: Shape 3515">
                <a:extLst>
                  <a:ext uri="{FF2B5EF4-FFF2-40B4-BE49-F238E27FC236}">
                    <a16:creationId xmlns:a16="http://schemas.microsoft.com/office/drawing/2014/main" id="{06ED643A-3FBA-4D2C-9C99-08F40A1F356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7" name="Freeform: Shape 3516">
                <a:extLst>
                  <a:ext uri="{FF2B5EF4-FFF2-40B4-BE49-F238E27FC236}">
                    <a16:creationId xmlns:a16="http://schemas.microsoft.com/office/drawing/2014/main" id="{5BA3DC9C-0679-4FE5-8BEA-DA0F17B5DEA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8" name="Freeform: Shape 3517">
                <a:extLst>
                  <a:ext uri="{FF2B5EF4-FFF2-40B4-BE49-F238E27FC236}">
                    <a16:creationId xmlns:a16="http://schemas.microsoft.com/office/drawing/2014/main" id="{B9DAA12C-BAAF-494A-988E-0FF5F03E13A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9" name="Freeform: Shape 3518">
                <a:extLst>
                  <a:ext uri="{FF2B5EF4-FFF2-40B4-BE49-F238E27FC236}">
                    <a16:creationId xmlns:a16="http://schemas.microsoft.com/office/drawing/2014/main" id="{A4FBAD2E-E054-459E-B3AF-A26B62BF33E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0" name="Freeform: Shape 3519">
                <a:extLst>
                  <a:ext uri="{FF2B5EF4-FFF2-40B4-BE49-F238E27FC236}">
                    <a16:creationId xmlns:a16="http://schemas.microsoft.com/office/drawing/2014/main" id="{E311567A-3856-4784-A16D-32F3EA71738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1" name="Freeform: Shape 3520">
                <a:extLst>
                  <a:ext uri="{FF2B5EF4-FFF2-40B4-BE49-F238E27FC236}">
                    <a16:creationId xmlns:a16="http://schemas.microsoft.com/office/drawing/2014/main" id="{C3FAB1DC-9F92-400A-95B0-B08D550E405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FD7634BF-1D7B-4896-9364-89FB369C984B}"/>
                </a:ext>
              </a:extLst>
            </p:cNvPr>
            <p:cNvGrpSpPr/>
            <p:nvPr/>
          </p:nvGrpSpPr>
          <p:grpSpPr>
            <a:xfrm rot="20581609">
              <a:off x="4418329" y="-378468"/>
              <a:ext cx="1048729" cy="868428"/>
              <a:chOff x="2393887" y="4210285"/>
              <a:chExt cx="497854" cy="422169"/>
            </a:xfrm>
          </p:grpSpPr>
          <p:sp>
            <p:nvSpPr>
              <p:cNvPr id="3394" name="Freeform: Shape 3393">
                <a:extLst>
                  <a:ext uri="{FF2B5EF4-FFF2-40B4-BE49-F238E27FC236}">
                    <a16:creationId xmlns:a16="http://schemas.microsoft.com/office/drawing/2014/main" id="{46CDFE48-06E2-4827-A1AB-4DB75CE1EA7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5" name="Freeform: Shape 3394">
                <a:extLst>
                  <a:ext uri="{FF2B5EF4-FFF2-40B4-BE49-F238E27FC236}">
                    <a16:creationId xmlns:a16="http://schemas.microsoft.com/office/drawing/2014/main" id="{F215C784-3E37-4DF7-A182-677699A605C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6" name="Freeform: Shape 3395">
                <a:extLst>
                  <a:ext uri="{FF2B5EF4-FFF2-40B4-BE49-F238E27FC236}">
                    <a16:creationId xmlns:a16="http://schemas.microsoft.com/office/drawing/2014/main" id="{FC3D4B43-0368-42C5-BCBA-90E28EBA64E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7" name="Freeform: Shape 3396">
                <a:extLst>
                  <a:ext uri="{FF2B5EF4-FFF2-40B4-BE49-F238E27FC236}">
                    <a16:creationId xmlns:a16="http://schemas.microsoft.com/office/drawing/2014/main" id="{4D29134F-03E0-4C30-BBCA-5595F085B0C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8" name="Freeform: Shape 3397">
                <a:extLst>
                  <a:ext uri="{FF2B5EF4-FFF2-40B4-BE49-F238E27FC236}">
                    <a16:creationId xmlns:a16="http://schemas.microsoft.com/office/drawing/2014/main" id="{767EF6FE-4519-47B7-B0AF-77B68026BBB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9" name="Freeform: Shape 3398">
                <a:extLst>
                  <a:ext uri="{FF2B5EF4-FFF2-40B4-BE49-F238E27FC236}">
                    <a16:creationId xmlns:a16="http://schemas.microsoft.com/office/drawing/2014/main" id="{A0AFD326-CEE2-4CFD-BFBE-17C4CFBAFC8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0" name="Freeform: Shape 3399">
                <a:extLst>
                  <a:ext uri="{FF2B5EF4-FFF2-40B4-BE49-F238E27FC236}">
                    <a16:creationId xmlns:a16="http://schemas.microsoft.com/office/drawing/2014/main" id="{404E6D61-E2F5-4078-88C3-94E69A8EA96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1" name="Freeform: Shape 3400">
                <a:extLst>
                  <a:ext uri="{FF2B5EF4-FFF2-40B4-BE49-F238E27FC236}">
                    <a16:creationId xmlns:a16="http://schemas.microsoft.com/office/drawing/2014/main" id="{FACF544A-E1D7-43F9-B8A9-CFD97036828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2" name="Freeform: Shape 3401">
                <a:extLst>
                  <a:ext uri="{FF2B5EF4-FFF2-40B4-BE49-F238E27FC236}">
                    <a16:creationId xmlns:a16="http://schemas.microsoft.com/office/drawing/2014/main" id="{B26C6A8B-A56B-4AE1-99B4-720C15EB9E0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3" name="Freeform: Shape 3402">
                <a:extLst>
                  <a:ext uri="{FF2B5EF4-FFF2-40B4-BE49-F238E27FC236}">
                    <a16:creationId xmlns:a16="http://schemas.microsoft.com/office/drawing/2014/main" id="{319060E0-D58A-4995-AD26-764837279F1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4" name="Freeform: Shape 3403">
                <a:extLst>
                  <a:ext uri="{FF2B5EF4-FFF2-40B4-BE49-F238E27FC236}">
                    <a16:creationId xmlns:a16="http://schemas.microsoft.com/office/drawing/2014/main" id="{7BE5114B-481A-4076-9CD1-0BE5872CFFF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5" name="Freeform: Shape 3404">
                <a:extLst>
                  <a:ext uri="{FF2B5EF4-FFF2-40B4-BE49-F238E27FC236}">
                    <a16:creationId xmlns:a16="http://schemas.microsoft.com/office/drawing/2014/main" id="{656B0724-76D3-44F4-BB6F-E89EF1B14E8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6" name="Freeform: Shape 3405">
                <a:extLst>
                  <a:ext uri="{FF2B5EF4-FFF2-40B4-BE49-F238E27FC236}">
                    <a16:creationId xmlns:a16="http://schemas.microsoft.com/office/drawing/2014/main" id="{570F7E35-6674-4E03-A774-5A2F6EA73D9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7" name="Freeform: Shape 3406">
                <a:extLst>
                  <a:ext uri="{FF2B5EF4-FFF2-40B4-BE49-F238E27FC236}">
                    <a16:creationId xmlns:a16="http://schemas.microsoft.com/office/drawing/2014/main" id="{1EDCACFD-EA4B-45F2-84DB-1B998C81F92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8" name="Freeform: Shape 3407">
                <a:extLst>
                  <a:ext uri="{FF2B5EF4-FFF2-40B4-BE49-F238E27FC236}">
                    <a16:creationId xmlns:a16="http://schemas.microsoft.com/office/drawing/2014/main" id="{9B4CEC26-D2DD-4AC5-8A45-81D042E90DB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9" name="Freeform: Shape 3408">
                <a:extLst>
                  <a:ext uri="{FF2B5EF4-FFF2-40B4-BE49-F238E27FC236}">
                    <a16:creationId xmlns:a16="http://schemas.microsoft.com/office/drawing/2014/main" id="{DB1ECFE1-F7DA-463C-B96D-3D46E6C6CC6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0" name="Freeform: Shape 3409">
                <a:extLst>
                  <a:ext uri="{FF2B5EF4-FFF2-40B4-BE49-F238E27FC236}">
                    <a16:creationId xmlns:a16="http://schemas.microsoft.com/office/drawing/2014/main" id="{72D4CE06-E51D-461C-B171-9535A5D1531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1" name="Freeform: Shape 3410">
                <a:extLst>
                  <a:ext uri="{FF2B5EF4-FFF2-40B4-BE49-F238E27FC236}">
                    <a16:creationId xmlns:a16="http://schemas.microsoft.com/office/drawing/2014/main" id="{04A029E4-4D92-439D-AD0A-02D84548C7E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2" name="Freeform: Shape 3411">
                <a:extLst>
                  <a:ext uri="{FF2B5EF4-FFF2-40B4-BE49-F238E27FC236}">
                    <a16:creationId xmlns:a16="http://schemas.microsoft.com/office/drawing/2014/main" id="{EE7601CF-48DF-4EB6-9F3E-1D3D9B15BF7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3" name="Freeform: Shape 3412">
                <a:extLst>
                  <a:ext uri="{FF2B5EF4-FFF2-40B4-BE49-F238E27FC236}">
                    <a16:creationId xmlns:a16="http://schemas.microsoft.com/office/drawing/2014/main" id="{E634D8CB-33A8-4945-87E9-85891A84AA6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4" name="Freeform: Shape 3413">
                <a:extLst>
                  <a:ext uri="{FF2B5EF4-FFF2-40B4-BE49-F238E27FC236}">
                    <a16:creationId xmlns:a16="http://schemas.microsoft.com/office/drawing/2014/main" id="{13545633-8655-49A5-BAB9-13FD81C4111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5" name="Freeform: Shape 3414">
                <a:extLst>
                  <a:ext uri="{FF2B5EF4-FFF2-40B4-BE49-F238E27FC236}">
                    <a16:creationId xmlns:a16="http://schemas.microsoft.com/office/drawing/2014/main" id="{6C57742C-BB42-4E45-9281-46E6E9D68F9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6" name="Freeform: Shape 3415">
                <a:extLst>
                  <a:ext uri="{FF2B5EF4-FFF2-40B4-BE49-F238E27FC236}">
                    <a16:creationId xmlns:a16="http://schemas.microsoft.com/office/drawing/2014/main" id="{C34BB0DB-C071-40C7-BA17-E750D1DA718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7" name="Freeform: Shape 3416">
                <a:extLst>
                  <a:ext uri="{FF2B5EF4-FFF2-40B4-BE49-F238E27FC236}">
                    <a16:creationId xmlns:a16="http://schemas.microsoft.com/office/drawing/2014/main" id="{E2BEE3CF-6F6F-40E2-B291-FF6AA633298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8" name="Freeform: Shape 3417">
                <a:extLst>
                  <a:ext uri="{FF2B5EF4-FFF2-40B4-BE49-F238E27FC236}">
                    <a16:creationId xmlns:a16="http://schemas.microsoft.com/office/drawing/2014/main" id="{C67287D9-103A-4C05-8E32-059120AD6F5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9" name="Freeform: Shape 3418">
                <a:extLst>
                  <a:ext uri="{FF2B5EF4-FFF2-40B4-BE49-F238E27FC236}">
                    <a16:creationId xmlns:a16="http://schemas.microsoft.com/office/drawing/2014/main" id="{FCA1974C-F660-4B9A-A5BD-879790BFF98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0" name="Freeform: Shape 3419">
                <a:extLst>
                  <a:ext uri="{FF2B5EF4-FFF2-40B4-BE49-F238E27FC236}">
                    <a16:creationId xmlns:a16="http://schemas.microsoft.com/office/drawing/2014/main" id="{BE0780D9-35B0-4A2B-B91C-54FFE23318E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1" name="Freeform: Shape 3420">
                <a:extLst>
                  <a:ext uri="{FF2B5EF4-FFF2-40B4-BE49-F238E27FC236}">
                    <a16:creationId xmlns:a16="http://schemas.microsoft.com/office/drawing/2014/main" id="{BCFE546E-D147-4C7F-91F3-E6624502A17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2" name="Freeform: Shape 3421">
                <a:extLst>
                  <a:ext uri="{FF2B5EF4-FFF2-40B4-BE49-F238E27FC236}">
                    <a16:creationId xmlns:a16="http://schemas.microsoft.com/office/drawing/2014/main" id="{F0724CF9-34E6-4675-AE34-066AE69CF15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3" name="Freeform: Shape 3422">
                <a:extLst>
                  <a:ext uri="{FF2B5EF4-FFF2-40B4-BE49-F238E27FC236}">
                    <a16:creationId xmlns:a16="http://schemas.microsoft.com/office/drawing/2014/main" id="{00D7D08D-D5FE-417A-ACBB-5A82876C73E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4" name="Freeform: Shape 3423">
                <a:extLst>
                  <a:ext uri="{FF2B5EF4-FFF2-40B4-BE49-F238E27FC236}">
                    <a16:creationId xmlns:a16="http://schemas.microsoft.com/office/drawing/2014/main" id="{BF04D79E-A4BB-41D4-8210-546DD7F0E43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5" name="Freeform: Shape 3424">
                <a:extLst>
                  <a:ext uri="{FF2B5EF4-FFF2-40B4-BE49-F238E27FC236}">
                    <a16:creationId xmlns:a16="http://schemas.microsoft.com/office/drawing/2014/main" id="{02A5F3E9-2709-4BF8-88B3-EF712463BD7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6" name="Freeform: Shape 3425">
                <a:extLst>
                  <a:ext uri="{FF2B5EF4-FFF2-40B4-BE49-F238E27FC236}">
                    <a16:creationId xmlns:a16="http://schemas.microsoft.com/office/drawing/2014/main" id="{FD4E73B7-7853-45F5-B4B2-A4E634B07FD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7" name="Freeform: Shape 3426">
                <a:extLst>
                  <a:ext uri="{FF2B5EF4-FFF2-40B4-BE49-F238E27FC236}">
                    <a16:creationId xmlns:a16="http://schemas.microsoft.com/office/drawing/2014/main" id="{7DAB4EB7-77DB-4FB2-90B3-DAB525FC495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8" name="Freeform: Shape 3427">
                <a:extLst>
                  <a:ext uri="{FF2B5EF4-FFF2-40B4-BE49-F238E27FC236}">
                    <a16:creationId xmlns:a16="http://schemas.microsoft.com/office/drawing/2014/main" id="{2439508E-ABB3-4066-91A7-40ADA918E4B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9" name="Freeform: Shape 3428">
                <a:extLst>
                  <a:ext uri="{FF2B5EF4-FFF2-40B4-BE49-F238E27FC236}">
                    <a16:creationId xmlns:a16="http://schemas.microsoft.com/office/drawing/2014/main" id="{084DC530-B0E8-4F20-A553-3C9DBB49E57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0" name="Freeform: Shape 3429">
                <a:extLst>
                  <a:ext uri="{FF2B5EF4-FFF2-40B4-BE49-F238E27FC236}">
                    <a16:creationId xmlns:a16="http://schemas.microsoft.com/office/drawing/2014/main" id="{D21817FA-082F-49D8-92B5-FC93CC88592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1" name="Freeform: Shape 3430">
                <a:extLst>
                  <a:ext uri="{FF2B5EF4-FFF2-40B4-BE49-F238E27FC236}">
                    <a16:creationId xmlns:a16="http://schemas.microsoft.com/office/drawing/2014/main" id="{45CA89F0-C80E-45BC-AA75-B5E3FEFEE70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2" name="Freeform: Shape 3431">
                <a:extLst>
                  <a:ext uri="{FF2B5EF4-FFF2-40B4-BE49-F238E27FC236}">
                    <a16:creationId xmlns:a16="http://schemas.microsoft.com/office/drawing/2014/main" id="{0B027D3F-B86C-4BDA-A355-6075DFCCBDD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3" name="Freeform: Shape 3432">
                <a:extLst>
                  <a:ext uri="{FF2B5EF4-FFF2-40B4-BE49-F238E27FC236}">
                    <a16:creationId xmlns:a16="http://schemas.microsoft.com/office/drawing/2014/main" id="{3EF2F5AB-2EE6-4A96-9CF9-EFC35AF76F1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4" name="Freeform: Shape 3433">
                <a:extLst>
                  <a:ext uri="{FF2B5EF4-FFF2-40B4-BE49-F238E27FC236}">
                    <a16:creationId xmlns:a16="http://schemas.microsoft.com/office/drawing/2014/main" id="{5A7EE23E-6B75-472C-B05B-A3F9260A03C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5" name="Freeform: Shape 3434">
                <a:extLst>
                  <a:ext uri="{FF2B5EF4-FFF2-40B4-BE49-F238E27FC236}">
                    <a16:creationId xmlns:a16="http://schemas.microsoft.com/office/drawing/2014/main" id="{C101CE41-E674-4C22-A278-194338AF02A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6" name="Freeform: Shape 3435">
                <a:extLst>
                  <a:ext uri="{FF2B5EF4-FFF2-40B4-BE49-F238E27FC236}">
                    <a16:creationId xmlns:a16="http://schemas.microsoft.com/office/drawing/2014/main" id="{B2ACC42C-D9D9-4D14-A5F2-B8E2430EF4D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7" name="Freeform: Shape 3436">
                <a:extLst>
                  <a:ext uri="{FF2B5EF4-FFF2-40B4-BE49-F238E27FC236}">
                    <a16:creationId xmlns:a16="http://schemas.microsoft.com/office/drawing/2014/main" id="{14F5B04C-41AD-4098-A7CD-3E77222BED0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8" name="Freeform: Shape 3437">
                <a:extLst>
                  <a:ext uri="{FF2B5EF4-FFF2-40B4-BE49-F238E27FC236}">
                    <a16:creationId xmlns:a16="http://schemas.microsoft.com/office/drawing/2014/main" id="{1628878C-A3C7-4AEA-8580-8243EA684E1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9" name="Freeform: Shape 3438">
                <a:extLst>
                  <a:ext uri="{FF2B5EF4-FFF2-40B4-BE49-F238E27FC236}">
                    <a16:creationId xmlns:a16="http://schemas.microsoft.com/office/drawing/2014/main" id="{02706B74-8B0C-4350-B9AA-DE748957DDB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0" name="Freeform: Shape 3439">
                <a:extLst>
                  <a:ext uri="{FF2B5EF4-FFF2-40B4-BE49-F238E27FC236}">
                    <a16:creationId xmlns:a16="http://schemas.microsoft.com/office/drawing/2014/main" id="{AFA81802-D4EE-4870-A826-E2BD1720082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1" name="Freeform: Shape 3440">
                <a:extLst>
                  <a:ext uri="{FF2B5EF4-FFF2-40B4-BE49-F238E27FC236}">
                    <a16:creationId xmlns:a16="http://schemas.microsoft.com/office/drawing/2014/main" id="{056EE704-9640-4B1F-A800-9B140588C12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2" name="Freeform: Shape 3441">
                <a:extLst>
                  <a:ext uri="{FF2B5EF4-FFF2-40B4-BE49-F238E27FC236}">
                    <a16:creationId xmlns:a16="http://schemas.microsoft.com/office/drawing/2014/main" id="{277F8F44-6B91-4C5D-9FED-13A954E252C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3" name="Freeform: Shape 3442">
                <a:extLst>
                  <a:ext uri="{FF2B5EF4-FFF2-40B4-BE49-F238E27FC236}">
                    <a16:creationId xmlns:a16="http://schemas.microsoft.com/office/drawing/2014/main" id="{A8209405-A6FB-4513-8356-2FAE268EC00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4" name="Freeform: Shape 3443">
                <a:extLst>
                  <a:ext uri="{FF2B5EF4-FFF2-40B4-BE49-F238E27FC236}">
                    <a16:creationId xmlns:a16="http://schemas.microsoft.com/office/drawing/2014/main" id="{9666DD5F-2F48-4362-A2B8-BD5E0FCA381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5" name="Freeform: Shape 3444">
                <a:extLst>
                  <a:ext uri="{FF2B5EF4-FFF2-40B4-BE49-F238E27FC236}">
                    <a16:creationId xmlns:a16="http://schemas.microsoft.com/office/drawing/2014/main" id="{CDA7CCC6-0A60-4EDB-A897-89CE925BA8A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6" name="Freeform: Shape 3445">
                <a:extLst>
                  <a:ext uri="{FF2B5EF4-FFF2-40B4-BE49-F238E27FC236}">
                    <a16:creationId xmlns:a16="http://schemas.microsoft.com/office/drawing/2014/main" id="{2C8AAAE7-F6F4-41A1-99E7-8CCF84D4280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7" name="Freeform: Shape 3446">
                <a:extLst>
                  <a:ext uri="{FF2B5EF4-FFF2-40B4-BE49-F238E27FC236}">
                    <a16:creationId xmlns:a16="http://schemas.microsoft.com/office/drawing/2014/main" id="{D3BD5816-A3CB-49A1-A2FD-C139F42F9A7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8" name="Freeform: Shape 3447">
                <a:extLst>
                  <a:ext uri="{FF2B5EF4-FFF2-40B4-BE49-F238E27FC236}">
                    <a16:creationId xmlns:a16="http://schemas.microsoft.com/office/drawing/2014/main" id="{EFB841C8-B34B-439C-9D3F-063D393923E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9" name="Freeform: Shape 3448">
                <a:extLst>
                  <a:ext uri="{FF2B5EF4-FFF2-40B4-BE49-F238E27FC236}">
                    <a16:creationId xmlns:a16="http://schemas.microsoft.com/office/drawing/2014/main" id="{5782108F-54B0-4E00-8701-B997F196BD4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0" name="Freeform: Shape 3449">
                <a:extLst>
                  <a:ext uri="{FF2B5EF4-FFF2-40B4-BE49-F238E27FC236}">
                    <a16:creationId xmlns:a16="http://schemas.microsoft.com/office/drawing/2014/main" id="{6D4D20F5-3913-4F19-81BC-84018128420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1" name="Freeform: Shape 3450">
                <a:extLst>
                  <a:ext uri="{FF2B5EF4-FFF2-40B4-BE49-F238E27FC236}">
                    <a16:creationId xmlns:a16="http://schemas.microsoft.com/office/drawing/2014/main" id="{F177AE5E-E359-41F4-BA44-FE87AFCC40C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2" name="Freeform: Shape 3451">
                <a:extLst>
                  <a:ext uri="{FF2B5EF4-FFF2-40B4-BE49-F238E27FC236}">
                    <a16:creationId xmlns:a16="http://schemas.microsoft.com/office/drawing/2014/main" id="{1CCC48A8-6F9D-4061-8178-C105FFCF627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3" name="Freeform: Shape 3452">
                <a:extLst>
                  <a:ext uri="{FF2B5EF4-FFF2-40B4-BE49-F238E27FC236}">
                    <a16:creationId xmlns:a16="http://schemas.microsoft.com/office/drawing/2014/main" id="{5DC0C4CE-C558-4664-BC2F-5B47431CE0B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4" name="Freeform: Shape 3453">
                <a:extLst>
                  <a:ext uri="{FF2B5EF4-FFF2-40B4-BE49-F238E27FC236}">
                    <a16:creationId xmlns:a16="http://schemas.microsoft.com/office/drawing/2014/main" id="{16B5D90D-9908-4F81-B378-8E0D03355F3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5" name="Freeform: Shape 3454">
                <a:extLst>
                  <a:ext uri="{FF2B5EF4-FFF2-40B4-BE49-F238E27FC236}">
                    <a16:creationId xmlns:a16="http://schemas.microsoft.com/office/drawing/2014/main" id="{D8A00297-401B-4A7F-A5F4-63FE22B637C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6" name="Freeform: Shape 3455">
                <a:extLst>
                  <a:ext uri="{FF2B5EF4-FFF2-40B4-BE49-F238E27FC236}">
                    <a16:creationId xmlns:a16="http://schemas.microsoft.com/office/drawing/2014/main" id="{9FA7EAC9-51EB-4713-A1D1-72F5A663D1C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7" name="Freeform: Shape 3456">
                <a:extLst>
                  <a:ext uri="{FF2B5EF4-FFF2-40B4-BE49-F238E27FC236}">
                    <a16:creationId xmlns:a16="http://schemas.microsoft.com/office/drawing/2014/main" id="{B76ED3E2-1599-49DA-BD70-97EC253A57A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F6C8104A-4516-4FD7-BF52-A2D305099112}"/>
                </a:ext>
              </a:extLst>
            </p:cNvPr>
            <p:cNvGrpSpPr/>
            <p:nvPr/>
          </p:nvGrpSpPr>
          <p:grpSpPr>
            <a:xfrm rot="18282294">
              <a:off x="5718158" y="-427004"/>
              <a:ext cx="1024114" cy="889301"/>
              <a:chOff x="2393887" y="4210285"/>
              <a:chExt cx="497854" cy="422169"/>
            </a:xfrm>
          </p:grpSpPr>
          <p:sp>
            <p:nvSpPr>
              <p:cNvPr id="3330" name="Freeform: Shape 3329">
                <a:extLst>
                  <a:ext uri="{FF2B5EF4-FFF2-40B4-BE49-F238E27FC236}">
                    <a16:creationId xmlns:a16="http://schemas.microsoft.com/office/drawing/2014/main" id="{ABEF48A2-E1C9-4B52-A7D9-1360B3D555B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1" name="Freeform: Shape 3330">
                <a:extLst>
                  <a:ext uri="{FF2B5EF4-FFF2-40B4-BE49-F238E27FC236}">
                    <a16:creationId xmlns:a16="http://schemas.microsoft.com/office/drawing/2014/main" id="{AF861513-8584-44EF-AD63-8EE1E96695E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2" name="Freeform: Shape 3331">
                <a:extLst>
                  <a:ext uri="{FF2B5EF4-FFF2-40B4-BE49-F238E27FC236}">
                    <a16:creationId xmlns:a16="http://schemas.microsoft.com/office/drawing/2014/main" id="{4C6588FC-F352-415A-8694-530B4845146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3" name="Freeform: Shape 3332">
                <a:extLst>
                  <a:ext uri="{FF2B5EF4-FFF2-40B4-BE49-F238E27FC236}">
                    <a16:creationId xmlns:a16="http://schemas.microsoft.com/office/drawing/2014/main" id="{EC95323D-C165-4DED-B1BB-9F36E50C048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4" name="Freeform: Shape 3333">
                <a:extLst>
                  <a:ext uri="{FF2B5EF4-FFF2-40B4-BE49-F238E27FC236}">
                    <a16:creationId xmlns:a16="http://schemas.microsoft.com/office/drawing/2014/main" id="{EB281B63-F2A8-4A43-8DE0-846FEEB313D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5" name="Freeform: Shape 3334">
                <a:extLst>
                  <a:ext uri="{FF2B5EF4-FFF2-40B4-BE49-F238E27FC236}">
                    <a16:creationId xmlns:a16="http://schemas.microsoft.com/office/drawing/2014/main" id="{BF590892-003B-495E-AE2D-198103FCDCE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6" name="Freeform: Shape 3335">
                <a:extLst>
                  <a:ext uri="{FF2B5EF4-FFF2-40B4-BE49-F238E27FC236}">
                    <a16:creationId xmlns:a16="http://schemas.microsoft.com/office/drawing/2014/main" id="{70FAB689-D6B0-44B3-BE78-6C693C23CD2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7" name="Freeform: Shape 3336">
                <a:extLst>
                  <a:ext uri="{FF2B5EF4-FFF2-40B4-BE49-F238E27FC236}">
                    <a16:creationId xmlns:a16="http://schemas.microsoft.com/office/drawing/2014/main" id="{E5A85EEB-0035-475E-81F8-8F306B1B47A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8" name="Freeform: Shape 3337">
                <a:extLst>
                  <a:ext uri="{FF2B5EF4-FFF2-40B4-BE49-F238E27FC236}">
                    <a16:creationId xmlns:a16="http://schemas.microsoft.com/office/drawing/2014/main" id="{027677DC-7A8E-4551-90BB-A9C662BE97F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9" name="Freeform: Shape 3338">
                <a:extLst>
                  <a:ext uri="{FF2B5EF4-FFF2-40B4-BE49-F238E27FC236}">
                    <a16:creationId xmlns:a16="http://schemas.microsoft.com/office/drawing/2014/main" id="{88E30814-C6E6-4667-95EC-6BDB1F51061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0" name="Freeform: Shape 3339">
                <a:extLst>
                  <a:ext uri="{FF2B5EF4-FFF2-40B4-BE49-F238E27FC236}">
                    <a16:creationId xmlns:a16="http://schemas.microsoft.com/office/drawing/2014/main" id="{FD2B7D82-3018-48C1-B944-2B3294F2CC6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1" name="Freeform: Shape 3340">
                <a:extLst>
                  <a:ext uri="{FF2B5EF4-FFF2-40B4-BE49-F238E27FC236}">
                    <a16:creationId xmlns:a16="http://schemas.microsoft.com/office/drawing/2014/main" id="{839BCFFE-C653-4839-ADA7-971D0B4F31E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2" name="Freeform: Shape 3341">
                <a:extLst>
                  <a:ext uri="{FF2B5EF4-FFF2-40B4-BE49-F238E27FC236}">
                    <a16:creationId xmlns:a16="http://schemas.microsoft.com/office/drawing/2014/main" id="{D36C6846-484B-4821-8E81-8C6B54F3BF8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3" name="Freeform: Shape 3342">
                <a:extLst>
                  <a:ext uri="{FF2B5EF4-FFF2-40B4-BE49-F238E27FC236}">
                    <a16:creationId xmlns:a16="http://schemas.microsoft.com/office/drawing/2014/main" id="{E9BFDEE9-5179-497C-BCE8-60C9A5EC93E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4" name="Freeform: Shape 3343">
                <a:extLst>
                  <a:ext uri="{FF2B5EF4-FFF2-40B4-BE49-F238E27FC236}">
                    <a16:creationId xmlns:a16="http://schemas.microsoft.com/office/drawing/2014/main" id="{D6457A5F-066B-4AC2-BA92-35CE520FD31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5" name="Freeform: Shape 3344">
                <a:extLst>
                  <a:ext uri="{FF2B5EF4-FFF2-40B4-BE49-F238E27FC236}">
                    <a16:creationId xmlns:a16="http://schemas.microsoft.com/office/drawing/2014/main" id="{81D07789-3EB2-4EF1-88A3-6E0E74603D5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6" name="Freeform: Shape 3345">
                <a:extLst>
                  <a:ext uri="{FF2B5EF4-FFF2-40B4-BE49-F238E27FC236}">
                    <a16:creationId xmlns:a16="http://schemas.microsoft.com/office/drawing/2014/main" id="{5AA89DCB-E630-4058-9B97-829AE8AAD10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7" name="Freeform: Shape 3346">
                <a:extLst>
                  <a:ext uri="{FF2B5EF4-FFF2-40B4-BE49-F238E27FC236}">
                    <a16:creationId xmlns:a16="http://schemas.microsoft.com/office/drawing/2014/main" id="{BAA4D2E3-33F6-4D56-A832-146D9EE74C75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8" name="Freeform: Shape 3347">
                <a:extLst>
                  <a:ext uri="{FF2B5EF4-FFF2-40B4-BE49-F238E27FC236}">
                    <a16:creationId xmlns:a16="http://schemas.microsoft.com/office/drawing/2014/main" id="{DAEDC20E-A1D0-4FDD-A8E4-62A5CCB3A96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9" name="Freeform: Shape 3348">
                <a:extLst>
                  <a:ext uri="{FF2B5EF4-FFF2-40B4-BE49-F238E27FC236}">
                    <a16:creationId xmlns:a16="http://schemas.microsoft.com/office/drawing/2014/main" id="{C419A944-9EED-4E3E-AB45-1E0ACB1618A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0" name="Freeform: Shape 3349">
                <a:extLst>
                  <a:ext uri="{FF2B5EF4-FFF2-40B4-BE49-F238E27FC236}">
                    <a16:creationId xmlns:a16="http://schemas.microsoft.com/office/drawing/2014/main" id="{326F24BA-5E3E-4247-8F85-E8DB47E5E43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1" name="Freeform: Shape 3350">
                <a:extLst>
                  <a:ext uri="{FF2B5EF4-FFF2-40B4-BE49-F238E27FC236}">
                    <a16:creationId xmlns:a16="http://schemas.microsoft.com/office/drawing/2014/main" id="{D9EFF711-983A-4EDB-AD9A-E12B4937531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2" name="Freeform: Shape 3351">
                <a:extLst>
                  <a:ext uri="{FF2B5EF4-FFF2-40B4-BE49-F238E27FC236}">
                    <a16:creationId xmlns:a16="http://schemas.microsoft.com/office/drawing/2014/main" id="{B9B6423E-BBD5-4FC9-B12C-CB242EAAF39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3" name="Freeform: Shape 3352">
                <a:extLst>
                  <a:ext uri="{FF2B5EF4-FFF2-40B4-BE49-F238E27FC236}">
                    <a16:creationId xmlns:a16="http://schemas.microsoft.com/office/drawing/2014/main" id="{02BAB2E4-30B9-4B6E-8EB3-B937C22899F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4" name="Freeform: Shape 3353">
                <a:extLst>
                  <a:ext uri="{FF2B5EF4-FFF2-40B4-BE49-F238E27FC236}">
                    <a16:creationId xmlns:a16="http://schemas.microsoft.com/office/drawing/2014/main" id="{C20F196A-B98C-4290-A7F9-1037B016631F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5" name="Freeform: Shape 3354">
                <a:extLst>
                  <a:ext uri="{FF2B5EF4-FFF2-40B4-BE49-F238E27FC236}">
                    <a16:creationId xmlns:a16="http://schemas.microsoft.com/office/drawing/2014/main" id="{E2C29903-F631-4A3D-9C32-2A0F4E3B17D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6" name="Freeform: Shape 3355">
                <a:extLst>
                  <a:ext uri="{FF2B5EF4-FFF2-40B4-BE49-F238E27FC236}">
                    <a16:creationId xmlns:a16="http://schemas.microsoft.com/office/drawing/2014/main" id="{D4E72811-4608-4B95-ACE5-29EA5AA1FE4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7" name="Freeform: Shape 3356">
                <a:extLst>
                  <a:ext uri="{FF2B5EF4-FFF2-40B4-BE49-F238E27FC236}">
                    <a16:creationId xmlns:a16="http://schemas.microsoft.com/office/drawing/2014/main" id="{5619C840-AA58-4B3D-AE20-0E11B436F14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8" name="Freeform: Shape 3357">
                <a:extLst>
                  <a:ext uri="{FF2B5EF4-FFF2-40B4-BE49-F238E27FC236}">
                    <a16:creationId xmlns:a16="http://schemas.microsoft.com/office/drawing/2014/main" id="{4EB55C5E-9EFC-481B-A176-30A387C72C1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9" name="Freeform: Shape 3358">
                <a:extLst>
                  <a:ext uri="{FF2B5EF4-FFF2-40B4-BE49-F238E27FC236}">
                    <a16:creationId xmlns:a16="http://schemas.microsoft.com/office/drawing/2014/main" id="{70E5AA1B-D1A6-4CA1-97CB-189AE5D860C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0" name="Freeform: Shape 3359">
                <a:extLst>
                  <a:ext uri="{FF2B5EF4-FFF2-40B4-BE49-F238E27FC236}">
                    <a16:creationId xmlns:a16="http://schemas.microsoft.com/office/drawing/2014/main" id="{0DF84E7E-D8A6-4F9D-A594-AF13F2F1ABC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1" name="Freeform: Shape 3360">
                <a:extLst>
                  <a:ext uri="{FF2B5EF4-FFF2-40B4-BE49-F238E27FC236}">
                    <a16:creationId xmlns:a16="http://schemas.microsoft.com/office/drawing/2014/main" id="{CAC65F60-956E-4E8F-B9C5-1CB320828EC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2" name="Freeform: Shape 3361">
                <a:extLst>
                  <a:ext uri="{FF2B5EF4-FFF2-40B4-BE49-F238E27FC236}">
                    <a16:creationId xmlns:a16="http://schemas.microsoft.com/office/drawing/2014/main" id="{56D9377B-D646-46EF-A923-287E2E37EE1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3" name="Freeform: Shape 3362">
                <a:extLst>
                  <a:ext uri="{FF2B5EF4-FFF2-40B4-BE49-F238E27FC236}">
                    <a16:creationId xmlns:a16="http://schemas.microsoft.com/office/drawing/2014/main" id="{1092382B-3009-46D5-99FC-DF145A51441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4" name="Freeform: Shape 3363">
                <a:extLst>
                  <a:ext uri="{FF2B5EF4-FFF2-40B4-BE49-F238E27FC236}">
                    <a16:creationId xmlns:a16="http://schemas.microsoft.com/office/drawing/2014/main" id="{9F7D4CAB-C20B-4C38-8E50-F9A01A0B9CD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5" name="Freeform: Shape 3364">
                <a:extLst>
                  <a:ext uri="{FF2B5EF4-FFF2-40B4-BE49-F238E27FC236}">
                    <a16:creationId xmlns:a16="http://schemas.microsoft.com/office/drawing/2014/main" id="{9BF696B3-AFBD-45CF-971D-A0625674A0B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6" name="Freeform: Shape 3365">
                <a:extLst>
                  <a:ext uri="{FF2B5EF4-FFF2-40B4-BE49-F238E27FC236}">
                    <a16:creationId xmlns:a16="http://schemas.microsoft.com/office/drawing/2014/main" id="{70DEA615-EEBB-4A0C-A5F7-08C9C6C0EC7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7" name="Freeform: Shape 3366">
                <a:extLst>
                  <a:ext uri="{FF2B5EF4-FFF2-40B4-BE49-F238E27FC236}">
                    <a16:creationId xmlns:a16="http://schemas.microsoft.com/office/drawing/2014/main" id="{453AA5F0-AAE6-4096-8CAF-C6741F42EEB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8" name="Freeform: Shape 3367">
                <a:extLst>
                  <a:ext uri="{FF2B5EF4-FFF2-40B4-BE49-F238E27FC236}">
                    <a16:creationId xmlns:a16="http://schemas.microsoft.com/office/drawing/2014/main" id="{444E79D7-D9F7-45BB-A860-176F23C9E47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9" name="Freeform: Shape 3368">
                <a:extLst>
                  <a:ext uri="{FF2B5EF4-FFF2-40B4-BE49-F238E27FC236}">
                    <a16:creationId xmlns:a16="http://schemas.microsoft.com/office/drawing/2014/main" id="{6FC8AA97-8C5E-459D-B231-09D813A287A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0" name="Freeform: Shape 3369">
                <a:extLst>
                  <a:ext uri="{FF2B5EF4-FFF2-40B4-BE49-F238E27FC236}">
                    <a16:creationId xmlns:a16="http://schemas.microsoft.com/office/drawing/2014/main" id="{09A4816F-41B8-4AA1-B8E9-37F67009187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1" name="Freeform: Shape 3370">
                <a:extLst>
                  <a:ext uri="{FF2B5EF4-FFF2-40B4-BE49-F238E27FC236}">
                    <a16:creationId xmlns:a16="http://schemas.microsoft.com/office/drawing/2014/main" id="{6EF016EB-0004-4564-ABC1-101E1F1B9C0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2" name="Freeform: Shape 3371">
                <a:extLst>
                  <a:ext uri="{FF2B5EF4-FFF2-40B4-BE49-F238E27FC236}">
                    <a16:creationId xmlns:a16="http://schemas.microsoft.com/office/drawing/2014/main" id="{BEF4897C-E8DC-4A9C-9679-4F237E9656E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3" name="Freeform: Shape 3372">
                <a:extLst>
                  <a:ext uri="{FF2B5EF4-FFF2-40B4-BE49-F238E27FC236}">
                    <a16:creationId xmlns:a16="http://schemas.microsoft.com/office/drawing/2014/main" id="{A3A467EA-A541-4BA8-B7BA-DE4FF2338563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4" name="Freeform: Shape 3373">
                <a:extLst>
                  <a:ext uri="{FF2B5EF4-FFF2-40B4-BE49-F238E27FC236}">
                    <a16:creationId xmlns:a16="http://schemas.microsoft.com/office/drawing/2014/main" id="{E62BC9CD-62D0-4F48-90AE-C6537A6CD5D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5" name="Freeform: Shape 3374">
                <a:extLst>
                  <a:ext uri="{FF2B5EF4-FFF2-40B4-BE49-F238E27FC236}">
                    <a16:creationId xmlns:a16="http://schemas.microsoft.com/office/drawing/2014/main" id="{E20B1FCC-8ACB-4C73-B718-C8F8C9C2EE2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6" name="Freeform: Shape 3375">
                <a:extLst>
                  <a:ext uri="{FF2B5EF4-FFF2-40B4-BE49-F238E27FC236}">
                    <a16:creationId xmlns:a16="http://schemas.microsoft.com/office/drawing/2014/main" id="{A65C3F43-5292-41D8-AC28-9EFBC500BB8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7" name="Freeform: Shape 3376">
                <a:extLst>
                  <a:ext uri="{FF2B5EF4-FFF2-40B4-BE49-F238E27FC236}">
                    <a16:creationId xmlns:a16="http://schemas.microsoft.com/office/drawing/2014/main" id="{862BD815-B6D6-4794-8259-7B0515B30DB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8" name="Freeform: Shape 3377">
                <a:extLst>
                  <a:ext uri="{FF2B5EF4-FFF2-40B4-BE49-F238E27FC236}">
                    <a16:creationId xmlns:a16="http://schemas.microsoft.com/office/drawing/2014/main" id="{A3AFB5BE-9FCD-4A65-8756-42B6FE21A3D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9" name="Freeform: Shape 3378">
                <a:extLst>
                  <a:ext uri="{FF2B5EF4-FFF2-40B4-BE49-F238E27FC236}">
                    <a16:creationId xmlns:a16="http://schemas.microsoft.com/office/drawing/2014/main" id="{D8D8E6D8-E2AD-4C8A-8A4D-82D8EBA1873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0" name="Freeform: Shape 3379">
                <a:extLst>
                  <a:ext uri="{FF2B5EF4-FFF2-40B4-BE49-F238E27FC236}">
                    <a16:creationId xmlns:a16="http://schemas.microsoft.com/office/drawing/2014/main" id="{8E98F6EC-60AA-49C3-9083-1C6AD1C777C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1" name="Freeform: Shape 3380">
                <a:extLst>
                  <a:ext uri="{FF2B5EF4-FFF2-40B4-BE49-F238E27FC236}">
                    <a16:creationId xmlns:a16="http://schemas.microsoft.com/office/drawing/2014/main" id="{22D5915E-7226-46A8-B3E2-3C73AF150D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2" name="Freeform: Shape 3381">
                <a:extLst>
                  <a:ext uri="{FF2B5EF4-FFF2-40B4-BE49-F238E27FC236}">
                    <a16:creationId xmlns:a16="http://schemas.microsoft.com/office/drawing/2014/main" id="{9AD1321E-F8C7-4659-9020-612767F50CC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3" name="Freeform: Shape 3382">
                <a:extLst>
                  <a:ext uri="{FF2B5EF4-FFF2-40B4-BE49-F238E27FC236}">
                    <a16:creationId xmlns:a16="http://schemas.microsoft.com/office/drawing/2014/main" id="{18E16285-5213-4D18-B032-91408017D63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4" name="Freeform: Shape 3383">
                <a:extLst>
                  <a:ext uri="{FF2B5EF4-FFF2-40B4-BE49-F238E27FC236}">
                    <a16:creationId xmlns:a16="http://schemas.microsoft.com/office/drawing/2014/main" id="{F7D3FF49-747D-4A4E-A6D2-FC20CE7124E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5" name="Freeform: Shape 3384">
                <a:extLst>
                  <a:ext uri="{FF2B5EF4-FFF2-40B4-BE49-F238E27FC236}">
                    <a16:creationId xmlns:a16="http://schemas.microsoft.com/office/drawing/2014/main" id="{43E60F04-6B97-4344-9DF7-30114A57D42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6" name="Freeform: Shape 3385">
                <a:extLst>
                  <a:ext uri="{FF2B5EF4-FFF2-40B4-BE49-F238E27FC236}">
                    <a16:creationId xmlns:a16="http://schemas.microsoft.com/office/drawing/2014/main" id="{73F3057E-B385-4101-87D2-D1EA487C99B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7" name="Freeform: Shape 3386">
                <a:extLst>
                  <a:ext uri="{FF2B5EF4-FFF2-40B4-BE49-F238E27FC236}">
                    <a16:creationId xmlns:a16="http://schemas.microsoft.com/office/drawing/2014/main" id="{E6EB4B69-FE32-4ABE-89BB-74CE32B0E02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8" name="Freeform: Shape 3387">
                <a:extLst>
                  <a:ext uri="{FF2B5EF4-FFF2-40B4-BE49-F238E27FC236}">
                    <a16:creationId xmlns:a16="http://schemas.microsoft.com/office/drawing/2014/main" id="{220D67CA-EA15-448E-A444-F5BB9CB5C9D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9" name="Freeform: Shape 3388">
                <a:extLst>
                  <a:ext uri="{FF2B5EF4-FFF2-40B4-BE49-F238E27FC236}">
                    <a16:creationId xmlns:a16="http://schemas.microsoft.com/office/drawing/2014/main" id="{3C49EC39-3CBD-485E-8544-3AE403546F7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0" name="Freeform: Shape 3389">
                <a:extLst>
                  <a:ext uri="{FF2B5EF4-FFF2-40B4-BE49-F238E27FC236}">
                    <a16:creationId xmlns:a16="http://schemas.microsoft.com/office/drawing/2014/main" id="{1AFED842-A96C-43DF-A81E-286BBD2BA55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1" name="Freeform: Shape 3390">
                <a:extLst>
                  <a:ext uri="{FF2B5EF4-FFF2-40B4-BE49-F238E27FC236}">
                    <a16:creationId xmlns:a16="http://schemas.microsoft.com/office/drawing/2014/main" id="{1CA3577D-2C29-4D92-9E22-0A8A2BD6C5A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2" name="Freeform: Shape 3391">
                <a:extLst>
                  <a:ext uri="{FF2B5EF4-FFF2-40B4-BE49-F238E27FC236}">
                    <a16:creationId xmlns:a16="http://schemas.microsoft.com/office/drawing/2014/main" id="{1FDE9212-0330-4D2E-85DD-706FFD16AF5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3" name="Freeform: Shape 3392">
                <a:extLst>
                  <a:ext uri="{FF2B5EF4-FFF2-40B4-BE49-F238E27FC236}">
                    <a16:creationId xmlns:a16="http://schemas.microsoft.com/office/drawing/2014/main" id="{D1E7318A-92E0-4EB5-B46A-13EA86AFD28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261CEDBB-CCC7-4E39-8DA0-E3DBA27BA018}"/>
                </a:ext>
              </a:extLst>
            </p:cNvPr>
            <p:cNvGrpSpPr/>
            <p:nvPr/>
          </p:nvGrpSpPr>
          <p:grpSpPr>
            <a:xfrm rot="9810642">
              <a:off x="4906027" y="-511817"/>
              <a:ext cx="1048729" cy="868428"/>
              <a:chOff x="2393887" y="4210285"/>
              <a:chExt cx="497854" cy="422169"/>
            </a:xfrm>
          </p:grpSpPr>
          <p:sp>
            <p:nvSpPr>
              <p:cNvPr id="3266" name="Freeform: Shape 3265">
                <a:extLst>
                  <a:ext uri="{FF2B5EF4-FFF2-40B4-BE49-F238E27FC236}">
                    <a16:creationId xmlns:a16="http://schemas.microsoft.com/office/drawing/2014/main" id="{6B95A27A-EE3A-4418-9CF2-DE8334F7124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7" name="Freeform: Shape 3266">
                <a:extLst>
                  <a:ext uri="{FF2B5EF4-FFF2-40B4-BE49-F238E27FC236}">
                    <a16:creationId xmlns:a16="http://schemas.microsoft.com/office/drawing/2014/main" id="{9D9EAFDD-ECE5-4A78-84D4-03650C05C5F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8" name="Freeform: Shape 3267">
                <a:extLst>
                  <a:ext uri="{FF2B5EF4-FFF2-40B4-BE49-F238E27FC236}">
                    <a16:creationId xmlns:a16="http://schemas.microsoft.com/office/drawing/2014/main" id="{74B0ADE8-E683-424E-B6A9-51AB855CD37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9" name="Freeform: Shape 3268">
                <a:extLst>
                  <a:ext uri="{FF2B5EF4-FFF2-40B4-BE49-F238E27FC236}">
                    <a16:creationId xmlns:a16="http://schemas.microsoft.com/office/drawing/2014/main" id="{A3AFD4C5-F057-4A89-B833-56420309C5B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0" name="Freeform: Shape 3269">
                <a:extLst>
                  <a:ext uri="{FF2B5EF4-FFF2-40B4-BE49-F238E27FC236}">
                    <a16:creationId xmlns:a16="http://schemas.microsoft.com/office/drawing/2014/main" id="{9F2D4F84-31BF-4576-9412-13D846F95C8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1" name="Freeform: Shape 3270">
                <a:extLst>
                  <a:ext uri="{FF2B5EF4-FFF2-40B4-BE49-F238E27FC236}">
                    <a16:creationId xmlns:a16="http://schemas.microsoft.com/office/drawing/2014/main" id="{78FD944E-00E3-41BD-A4F8-C6B6A70D58A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2" name="Freeform: Shape 3271">
                <a:extLst>
                  <a:ext uri="{FF2B5EF4-FFF2-40B4-BE49-F238E27FC236}">
                    <a16:creationId xmlns:a16="http://schemas.microsoft.com/office/drawing/2014/main" id="{A20416A4-C1F7-477B-AC6D-C92C810B8BD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3" name="Freeform: Shape 3272">
                <a:extLst>
                  <a:ext uri="{FF2B5EF4-FFF2-40B4-BE49-F238E27FC236}">
                    <a16:creationId xmlns:a16="http://schemas.microsoft.com/office/drawing/2014/main" id="{1EC11720-CFCA-4529-AF34-F67A654994B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4" name="Freeform: Shape 3273">
                <a:extLst>
                  <a:ext uri="{FF2B5EF4-FFF2-40B4-BE49-F238E27FC236}">
                    <a16:creationId xmlns:a16="http://schemas.microsoft.com/office/drawing/2014/main" id="{694FC833-0706-4D4C-8C33-C5D3120B1EB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5" name="Freeform: Shape 3274">
                <a:extLst>
                  <a:ext uri="{FF2B5EF4-FFF2-40B4-BE49-F238E27FC236}">
                    <a16:creationId xmlns:a16="http://schemas.microsoft.com/office/drawing/2014/main" id="{AB80F15B-081A-495D-AAE6-B8EAEBEF2C8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6" name="Freeform: Shape 3275">
                <a:extLst>
                  <a:ext uri="{FF2B5EF4-FFF2-40B4-BE49-F238E27FC236}">
                    <a16:creationId xmlns:a16="http://schemas.microsoft.com/office/drawing/2014/main" id="{46619025-40C9-4642-BAF7-E99B5D6336B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7" name="Freeform: Shape 3276">
                <a:extLst>
                  <a:ext uri="{FF2B5EF4-FFF2-40B4-BE49-F238E27FC236}">
                    <a16:creationId xmlns:a16="http://schemas.microsoft.com/office/drawing/2014/main" id="{C32136CE-55A5-4331-A409-9471F85A7AA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8" name="Freeform: Shape 3277">
                <a:extLst>
                  <a:ext uri="{FF2B5EF4-FFF2-40B4-BE49-F238E27FC236}">
                    <a16:creationId xmlns:a16="http://schemas.microsoft.com/office/drawing/2014/main" id="{6320B46D-35E8-4C13-9200-7F7C3743C90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9" name="Freeform: Shape 3278">
                <a:extLst>
                  <a:ext uri="{FF2B5EF4-FFF2-40B4-BE49-F238E27FC236}">
                    <a16:creationId xmlns:a16="http://schemas.microsoft.com/office/drawing/2014/main" id="{F45F31E8-703F-4D9E-BDAD-87288D6B5D1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0" name="Freeform: Shape 3279">
                <a:extLst>
                  <a:ext uri="{FF2B5EF4-FFF2-40B4-BE49-F238E27FC236}">
                    <a16:creationId xmlns:a16="http://schemas.microsoft.com/office/drawing/2014/main" id="{E9A04391-47F2-4777-B245-37218899182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1" name="Freeform: Shape 3280">
                <a:extLst>
                  <a:ext uri="{FF2B5EF4-FFF2-40B4-BE49-F238E27FC236}">
                    <a16:creationId xmlns:a16="http://schemas.microsoft.com/office/drawing/2014/main" id="{5009828A-6380-44E7-A1AB-35E0B18BF94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2" name="Freeform: Shape 3281">
                <a:extLst>
                  <a:ext uri="{FF2B5EF4-FFF2-40B4-BE49-F238E27FC236}">
                    <a16:creationId xmlns:a16="http://schemas.microsoft.com/office/drawing/2014/main" id="{1B68868E-D4FC-4798-908C-716430801C1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3" name="Freeform: Shape 3282">
                <a:extLst>
                  <a:ext uri="{FF2B5EF4-FFF2-40B4-BE49-F238E27FC236}">
                    <a16:creationId xmlns:a16="http://schemas.microsoft.com/office/drawing/2014/main" id="{B396599C-4B16-4312-B7F6-2086C783DB4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4" name="Freeform: Shape 3283">
                <a:extLst>
                  <a:ext uri="{FF2B5EF4-FFF2-40B4-BE49-F238E27FC236}">
                    <a16:creationId xmlns:a16="http://schemas.microsoft.com/office/drawing/2014/main" id="{6B4206A6-B059-465F-B336-83EFE05312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5" name="Freeform: Shape 3284">
                <a:extLst>
                  <a:ext uri="{FF2B5EF4-FFF2-40B4-BE49-F238E27FC236}">
                    <a16:creationId xmlns:a16="http://schemas.microsoft.com/office/drawing/2014/main" id="{0DAC039C-488F-4804-8053-3EA11CA45D3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6" name="Freeform: Shape 3285">
                <a:extLst>
                  <a:ext uri="{FF2B5EF4-FFF2-40B4-BE49-F238E27FC236}">
                    <a16:creationId xmlns:a16="http://schemas.microsoft.com/office/drawing/2014/main" id="{E0A0BDBE-9FE5-4F3E-8D2C-C978F0208CC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7" name="Freeform: Shape 3286">
                <a:extLst>
                  <a:ext uri="{FF2B5EF4-FFF2-40B4-BE49-F238E27FC236}">
                    <a16:creationId xmlns:a16="http://schemas.microsoft.com/office/drawing/2014/main" id="{1CD18BCA-9734-4592-9A5D-CAF4B29D66B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8" name="Freeform: Shape 3287">
                <a:extLst>
                  <a:ext uri="{FF2B5EF4-FFF2-40B4-BE49-F238E27FC236}">
                    <a16:creationId xmlns:a16="http://schemas.microsoft.com/office/drawing/2014/main" id="{BCD5E296-2647-4D34-8C01-63ECB1BB2CF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9" name="Freeform: Shape 3288">
                <a:extLst>
                  <a:ext uri="{FF2B5EF4-FFF2-40B4-BE49-F238E27FC236}">
                    <a16:creationId xmlns:a16="http://schemas.microsoft.com/office/drawing/2014/main" id="{A1EF8AE9-B56B-4E90-9812-488FCCCAEF8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0" name="Freeform: Shape 3289">
                <a:extLst>
                  <a:ext uri="{FF2B5EF4-FFF2-40B4-BE49-F238E27FC236}">
                    <a16:creationId xmlns:a16="http://schemas.microsoft.com/office/drawing/2014/main" id="{6E9A0A02-04BE-4496-B835-CF4BD73ECF1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1" name="Freeform: Shape 3290">
                <a:extLst>
                  <a:ext uri="{FF2B5EF4-FFF2-40B4-BE49-F238E27FC236}">
                    <a16:creationId xmlns:a16="http://schemas.microsoft.com/office/drawing/2014/main" id="{9B186953-5CA4-4A28-ADBE-1026E5DF770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2" name="Freeform: Shape 3291">
                <a:extLst>
                  <a:ext uri="{FF2B5EF4-FFF2-40B4-BE49-F238E27FC236}">
                    <a16:creationId xmlns:a16="http://schemas.microsoft.com/office/drawing/2014/main" id="{F2A9563B-ED49-4014-9EEB-7DE95674A51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3" name="Freeform: Shape 3292">
                <a:extLst>
                  <a:ext uri="{FF2B5EF4-FFF2-40B4-BE49-F238E27FC236}">
                    <a16:creationId xmlns:a16="http://schemas.microsoft.com/office/drawing/2014/main" id="{428AC04B-6089-40F2-AFA2-BE2DE2CB51B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4" name="Freeform: Shape 3293">
                <a:extLst>
                  <a:ext uri="{FF2B5EF4-FFF2-40B4-BE49-F238E27FC236}">
                    <a16:creationId xmlns:a16="http://schemas.microsoft.com/office/drawing/2014/main" id="{E4EE34A8-53DA-493E-92CA-1A0FA4238AA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5" name="Freeform: Shape 3294">
                <a:extLst>
                  <a:ext uri="{FF2B5EF4-FFF2-40B4-BE49-F238E27FC236}">
                    <a16:creationId xmlns:a16="http://schemas.microsoft.com/office/drawing/2014/main" id="{418AECF4-AC62-4ECE-90B3-8C110EBC2DA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6" name="Freeform: Shape 3295">
                <a:extLst>
                  <a:ext uri="{FF2B5EF4-FFF2-40B4-BE49-F238E27FC236}">
                    <a16:creationId xmlns:a16="http://schemas.microsoft.com/office/drawing/2014/main" id="{890B1E3D-B9DC-4E31-86C7-0BE4BE4BE5E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7" name="Freeform: Shape 3296">
                <a:extLst>
                  <a:ext uri="{FF2B5EF4-FFF2-40B4-BE49-F238E27FC236}">
                    <a16:creationId xmlns:a16="http://schemas.microsoft.com/office/drawing/2014/main" id="{876724BC-9882-4AF6-BA0C-FCA0C1AF9C5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8" name="Freeform: Shape 3297">
                <a:extLst>
                  <a:ext uri="{FF2B5EF4-FFF2-40B4-BE49-F238E27FC236}">
                    <a16:creationId xmlns:a16="http://schemas.microsoft.com/office/drawing/2014/main" id="{D9A9479C-E7DD-471F-83CB-CA52455F69C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9" name="Freeform: Shape 3298">
                <a:extLst>
                  <a:ext uri="{FF2B5EF4-FFF2-40B4-BE49-F238E27FC236}">
                    <a16:creationId xmlns:a16="http://schemas.microsoft.com/office/drawing/2014/main" id="{1C1D4AA3-3BAB-4EED-9C2B-2A83CD66F59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0" name="Freeform: Shape 3299">
                <a:extLst>
                  <a:ext uri="{FF2B5EF4-FFF2-40B4-BE49-F238E27FC236}">
                    <a16:creationId xmlns:a16="http://schemas.microsoft.com/office/drawing/2014/main" id="{18FA993A-AFA0-4CF1-A38D-CC103944468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1" name="Freeform: Shape 3300">
                <a:extLst>
                  <a:ext uri="{FF2B5EF4-FFF2-40B4-BE49-F238E27FC236}">
                    <a16:creationId xmlns:a16="http://schemas.microsoft.com/office/drawing/2014/main" id="{3A17DD86-A1EC-467F-AB4A-88C0885ED59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2" name="Freeform: Shape 3301">
                <a:extLst>
                  <a:ext uri="{FF2B5EF4-FFF2-40B4-BE49-F238E27FC236}">
                    <a16:creationId xmlns:a16="http://schemas.microsoft.com/office/drawing/2014/main" id="{A8FC3FFB-8240-4FDE-B5CC-AA01D123541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3" name="Freeform: Shape 3302">
                <a:extLst>
                  <a:ext uri="{FF2B5EF4-FFF2-40B4-BE49-F238E27FC236}">
                    <a16:creationId xmlns:a16="http://schemas.microsoft.com/office/drawing/2014/main" id="{C96E6C8B-0418-4BCA-BBED-EC04546E6CC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4" name="Freeform: Shape 3303">
                <a:extLst>
                  <a:ext uri="{FF2B5EF4-FFF2-40B4-BE49-F238E27FC236}">
                    <a16:creationId xmlns:a16="http://schemas.microsoft.com/office/drawing/2014/main" id="{A56B25DB-307E-4D3A-ACCA-06F5E2E43F3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5" name="Freeform: Shape 3304">
                <a:extLst>
                  <a:ext uri="{FF2B5EF4-FFF2-40B4-BE49-F238E27FC236}">
                    <a16:creationId xmlns:a16="http://schemas.microsoft.com/office/drawing/2014/main" id="{F7476237-DDA7-42AB-821B-660416DFC88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6" name="Freeform: Shape 3305">
                <a:extLst>
                  <a:ext uri="{FF2B5EF4-FFF2-40B4-BE49-F238E27FC236}">
                    <a16:creationId xmlns:a16="http://schemas.microsoft.com/office/drawing/2014/main" id="{02CC3947-1F24-4DFE-9A7C-43AF711C5A8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7" name="Freeform: Shape 3306">
                <a:extLst>
                  <a:ext uri="{FF2B5EF4-FFF2-40B4-BE49-F238E27FC236}">
                    <a16:creationId xmlns:a16="http://schemas.microsoft.com/office/drawing/2014/main" id="{1DB869CC-880C-4643-A3C2-1726CCC23D1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8" name="Freeform: Shape 3307">
                <a:extLst>
                  <a:ext uri="{FF2B5EF4-FFF2-40B4-BE49-F238E27FC236}">
                    <a16:creationId xmlns:a16="http://schemas.microsoft.com/office/drawing/2014/main" id="{DB1943DC-7B36-4FA1-8E85-31C9D86B29B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9" name="Freeform: Shape 3308">
                <a:extLst>
                  <a:ext uri="{FF2B5EF4-FFF2-40B4-BE49-F238E27FC236}">
                    <a16:creationId xmlns:a16="http://schemas.microsoft.com/office/drawing/2014/main" id="{E8C1CEE2-501D-4A56-9167-F733DCFE47B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0" name="Freeform: Shape 3309">
                <a:extLst>
                  <a:ext uri="{FF2B5EF4-FFF2-40B4-BE49-F238E27FC236}">
                    <a16:creationId xmlns:a16="http://schemas.microsoft.com/office/drawing/2014/main" id="{4FB0A4B2-EA66-4004-834D-561FFA2E8DF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1" name="Freeform: Shape 3310">
                <a:extLst>
                  <a:ext uri="{FF2B5EF4-FFF2-40B4-BE49-F238E27FC236}">
                    <a16:creationId xmlns:a16="http://schemas.microsoft.com/office/drawing/2014/main" id="{B57AF32E-5816-42CA-B177-AFFC321C1B9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2" name="Freeform: Shape 3311">
                <a:extLst>
                  <a:ext uri="{FF2B5EF4-FFF2-40B4-BE49-F238E27FC236}">
                    <a16:creationId xmlns:a16="http://schemas.microsoft.com/office/drawing/2014/main" id="{36016B64-1BC0-4523-8470-A5C11F22B4C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3" name="Freeform: Shape 3312">
                <a:extLst>
                  <a:ext uri="{FF2B5EF4-FFF2-40B4-BE49-F238E27FC236}">
                    <a16:creationId xmlns:a16="http://schemas.microsoft.com/office/drawing/2014/main" id="{4DE8361E-C277-40E0-A34A-917858AA441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4" name="Freeform: Shape 3313">
                <a:extLst>
                  <a:ext uri="{FF2B5EF4-FFF2-40B4-BE49-F238E27FC236}">
                    <a16:creationId xmlns:a16="http://schemas.microsoft.com/office/drawing/2014/main" id="{D38E5C17-9C1A-479F-B67C-D73A71896EE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5" name="Freeform: Shape 3314">
                <a:extLst>
                  <a:ext uri="{FF2B5EF4-FFF2-40B4-BE49-F238E27FC236}">
                    <a16:creationId xmlns:a16="http://schemas.microsoft.com/office/drawing/2014/main" id="{19C81B61-919C-44F6-AAFC-897711280A7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6" name="Freeform: Shape 3315">
                <a:extLst>
                  <a:ext uri="{FF2B5EF4-FFF2-40B4-BE49-F238E27FC236}">
                    <a16:creationId xmlns:a16="http://schemas.microsoft.com/office/drawing/2014/main" id="{8456DF66-385E-4067-A366-CD7FC365B3D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7" name="Freeform: Shape 3316">
                <a:extLst>
                  <a:ext uri="{FF2B5EF4-FFF2-40B4-BE49-F238E27FC236}">
                    <a16:creationId xmlns:a16="http://schemas.microsoft.com/office/drawing/2014/main" id="{241F0384-A0F6-439E-9C2A-B06CDAA3243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8" name="Freeform: Shape 3317">
                <a:extLst>
                  <a:ext uri="{FF2B5EF4-FFF2-40B4-BE49-F238E27FC236}">
                    <a16:creationId xmlns:a16="http://schemas.microsoft.com/office/drawing/2014/main" id="{2DA3B251-BEE5-4EAD-8762-60CC2A66002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9" name="Freeform: Shape 3318">
                <a:extLst>
                  <a:ext uri="{FF2B5EF4-FFF2-40B4-BE49-F238E27FC236}">
                    <a16:creationId xmlns:a16="http://schemas.microsoft.com/office/drawing/2014/main" id="{E5D08D02-F147-491F-9686-FCBA4264550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0" name="Freeform: Shape 3319">
                <a:extLst>
                  <a:ext uri="{FF2B5EF4-FFF2-40B4-BE49-F238E27FC236}">
                    <a16:creationId xmlns:a16="http://schemas.microsoft.com/office/drawing/2014/main" id="{20606FC7-D182-49E0-BA4A-F69E647226F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1" name="Freeform: Shape 3320">
                <a:extLst>
                  <a:ext uri="{FF2B5EF4-FFF2-40B4-BE49-F238E27FC236}">
                    <a16:creationId xmlns:a16="http://schemas.microsoft.com/office/drawing/2014/main" id="{F602287E-639E-4FA3-92E0-0ADCDAA3293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2" name="Freeform: Shape 3321">
                <a:extLst>
                  <a:ext uri="{FF2B5EF4-FFF2-40B4-BE49-F238E27FC236}">
                    <a16:creationId xmlns:a16="http://schemas.microsoft.com/office/drawing/2014/main" id="{99223E67-86CE-4E24-AFBA-BD54BDE0CB5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3" name="Freeform: Shape 3322">
                <a:extLst>
                  <a:ext uri="{FF2B5EF4-FFF2-40B4-BE49-F238E27FC236}">
                    <a16:creationId xmlns:a16="http://schemas.microsoft.com/office/drawing/2014/main" id="{2DD18509-1CBC-41A7-9DB4-DA5C64FB228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4" name="Freeform: Shape 3323">
                <a:extLst>
                  <a:ext uri="{FF2B5EF4-FFF2-40B4-BE49-F238E27FC236}">
                    <a16:creationId xmlns:a16="http://schemas.microsoft.com/office/drawing/2014/main" id="{C1774797-EE77-4847-A753-94BF1C60117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5" name="Freeform: Shape 3324">
                <a:extLst>
                  <a:ext uri="{FF2B5EF4-FFF2-40B4-BE49-F238E27FC236}">
                    <a16:creationId xmlns:a16="http://schemas.microsoft.com/office/drawing/2014/main" id="{A076AD15-C5B6-47E1-9B79-84D5B326F55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6" name="Freeform: Shape 3325">
                <a:extLst>
                  <a:ext uri="{FF2B5EF4-FFF2-40B4-BE49-F238E27FC236}">
                    <a16:creationId xmlns:a16="http://schemas.microsoft.com/office/drawing/2014/main" id="{088E1802-9909-4665-9470-ADE938840ED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7" name="Freeform: Shape 3326">
                <a:extLst>
                  <a:ext uri="{FF2B5EF4-FFF2-40B4-BE49-F238E27FC236}">
                    <a16:creationId xmlns:a16="http://schemas.microsoft.com/office/drawing/2014/main" id="{78E1FB85-2122-4421-B6AA-334B23A517D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8" name="Freeform: Shape 3327">
                <a:extLst>
                  <a:ext uri="{FF2B5EF4-FFF2-40B4-BE49-F238E27FC236}">
                    <a16:creationId xmlns:a16="http://schemas.microsoft.com/office/drawing/2014/main" id="{DE86EE58-1B49-4F88-A9B7-DD587CA52E0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9" name="Freeform: Shape 3328">
                <a:extLst>
                  <a:ext uri="{FF2B5EF4-FFF2-40B4-BE49-F238E27FC236}">
                    <a16:creationId xmlns:a16="http://schemas.microsoft.com/office/drawing/2014/main" id="{E7C06BE5-C1C5-4C86-B509-345858049A8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9ECD241E-98C1-42B0-A5BC-38E0CFCA4E33}"/>
                </a:ext>
              </a:extLst>
            </p:cNvPr>
            <p:cNvGrpSpPr/>
            <p:nvPr/>
          </p:nvGrpSpPr>
          <p:grpSpPr>
            <a:xfrm rot="9810642">
              <a:off x="6300839" y="-397518"/>
              <a:ext cx="1048729" cy="868428"/>
              <a:chOff x="2393887" y="4210285"/>
              <a:chExt cx="497854" cy="422169"/>
            </a:xfrm>
          </p:grpSpPr>
          <p:sp>
            <p:nvSpPr>
              <p:cNvPr id="3202" name="Freeform: Shape 3201">
                <a:extLst>
                  <a:ext uri="{FF2B5EF4-FFF2-40B4-BE49-F238E27FC236}">
                    <a16:creationId xmlns:a16="http://schemas.microsoft.com/office/drawing/2014/main" id="{23294004-87C7-47BD-BA2F-C2802C28BBA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3" name="Freeform: Shape 3202">
                <a:extLst>
                  <a:ext uri="{FF2B5EF4-FFF2-40B4-BE49-F238E27FC236}">
                    <a16:creationId xmlns:a16="http://schemas.microsoft.com/office/drawing/2014/main" id="{14E99FBE-FEA5-49F0-A749-9EAD27133B3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4" name="Freeform: Shape 3203">
                <a:extLst>
                  <a:ext uri="{FF2B5EF4-FFF2-40B4-BE49-F238E27FC236}">
                    <a16:creationId xmlns:a16="http://schemas.microsoft.com/office/drawing/2014/main" id="{CD85DB5E-B6D0-4AAF-B41B-B4B5D61BA55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5" name="Freeform: Shape 3204">
                <a:extLst>
                  <a:ext uri="{FF2B5EF4-FFF2-40B4-BE49-F238E27FC236}">
                    <a16:creationId xmlns:a16="http://schemas.microsoft.com/office/drawing/2014/main" id="{EBEE46F0-EB45-4210-9A2D-7F271A860C5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6" name="Freeform: Shape 3205">
                <a:extLst>
                  <a:ext uri="{FF2B5EF4-FFF2-40B4-BE49-F238E27FC236}">
                    <a16:creationId xmlns:a16="http://schemas.microsoft.com/office/drawing/2014/main" id="{8F0C8B2B-AF07-4852-BB53-CF550D3350F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7" name="Freeform: Shape 3206">
                <a:extLst>
                  <a:ext uri="{FF2B5EF4-FFF2-40B4-BE49-F238E27FC236}">
                    <a16:creationId xmlns:a16="http://schemas.microsoft.com/office/drawing/2014/main" id="{6E62E24E-D7E2-4E71-A794-A4B0EBEC365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8" name="Freeform: Shape 3207">
                <a:extLst>
                  <a:ext uri="{FF2B5EF4-FFF2-40B4-BE49-F238E27FC236}">
                    <a16:creationId xmlns:a16="http://schemas.microsoft.com/office/drawing/2014/main" id="{EE8E67FE-805A-401E-A6F2-81359DDA020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9" name="Freeform: Shape 3208">
                <a:extLst>
                  <a:ext uri="{FF2B5EF4-FFF2-40B4-BE49-F238E27FC236}">
                    <a16:creationId xmlns:a16="http://schemas.microsoft.com/office/drawing/2014/main" id="{A5BDA09D-FCA0-4A87-8C77-429FF3948C1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0" name="Freeform: Shape 3209">
                <a:extLst>
                  <a:ext uri="{FF2B5EF4-FFF2-40B4-BE49-F238E27FC236}">
                    <a16:creationId xmlns:a16="http://schemas.microsoft.com/office/drawing/2014/main" id="{20DF6570-385B-4EC7-A80A-F76701D1683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1" name="Freeform: Shape 3210">
                <a:extLst>
                  <a:ext uri="{FF2B5EF4-FFF2-40B4-BE49-F238E27FC236}">
                    <a16:creationId xmlns:a16="http://schemas.microsoft.com/office/drawing/2014/main" id="{4AAE82F9-7ED8-4A44-AA66-715C8B4378F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2" name="Freeform: Shape 3211">
                <a:extLst>
                  <a:ext uri="{FF2B5EF4-FFF2-40B4-BE49-F238E27FC236}">
                    <a16:creationId xmlns:a16="http://schemas.microsoft.com/office/drawing/2014/main" id="{073655DA-4AE6-451A-94B9-1C84206D2C0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3" name="Freeform: Shape 3212">
                <a:extLst>
                  <a:ext uri="{FF2B5EF4-FFF2-40B4-BE49-F238E27FC236}">
                    <a16:creationId xmlns:a16="http://schemas.microsoft.com/office/drawing/2014/main" id="{05D52E67-4685-4379-B165-B02D1F40515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4" name="Freeform: Shape 3213">
                <a:extLst>
                  <a:ext uri="{FF2B5EF4-FFF2-40B4-BE49-F238E27FC236}">
                    <a16:creationId xmlns:a16="http://schemas.microsoft.com/office/drawing/2014/main" id="{ACF32526-494D-4C67-B82C-18C87781739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5" name="Freeform: Shape 3214">
                <a:extLst>
                  <a:ext uri="{FF2B5EF4-FFF2-40B4-BE49-F238E27FC236}">
                    <a16:creationId xmlns:a16="http://schemas.microsoft.com/office/drawing/2014/main" id="{BB0CE82E-EA41-46BE-A777-ECE38AD83F4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6" name="Freeform: Shape 3215">
                <a:extLst>
                  <a:ext uri="{FF2B5EF4-FFF2-40B4-BE49-F238E27FC236}">
                    <a16:creationId xmlns:a16="http://schemas.microsoft.com/office/drawing/2014/main" id="{D9996F6A-8905-4BC3-A552-A3BF4E53E46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7" name="Freeform: Shape 3216">
                <a:extLst>
                  <a:ext uri="{FF2B5EF4-FFF2-40B4-BE49-F238E27FC236}">
                    <a16:creationId xmlns:a16="http://schemas.microsoft.com/office/drawing/2014/main" id="{679949E4-E84A-4C31-B2B8-02B734E2CEE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8" name="Freeform: Shape 3217">
                <a:extLst>
                  <a:ext uri="{FF2B5EF4-FFF2-40B4-BE49-F238E27FC236}">
                    <a16:creationId xmlns:a16="http://schemas.microsoft.com/office/drawing/2014/main" id="{F896B528-107D-4F83-AC59-5671AE199C0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9" name="Freeform: Shape 3218">
                <a:extLst>
                  <a:ext uri="{FF2B5EF4-FFF2-40B4-BE49-F238E27FC236}">
                    <a16:creationId xmlns:a16="http://schemas.microsoft.com/office/drawing/2014/main" id="{D01CD0D5-213A-4EE9-A78E-713A1B3B666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0" name="Freeform: Shape 3219">
                <a:extLst>
                  <a:ext uri="{FF2B5EF4-FFF2-40B4-BE49-F238E27FC236}">
                    <a16:creationId xmlns:a16="http://schemas.microsoft.com/office/drawing/2014/main" id="{5BF200FE-0371-45A3-8408-12D1B69FD21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1" name="Freeform: Shape 3220">
                <a:extLst>
                  <a:ext uri="{FF2B5EF4-FFF2-40B4-BE49-F238E27FC236}">
                    <a16:creationId xmlns:a16="http://schemas.microsoft.com/office/drawing/2014/main" id="{0FAD1678-3009-4E14-9599-4D568FC7429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2" name="Freeform: Shape 3221">
                <a:extLst>
                  <a:ext uri="{FF2B5EF4-FFF2-40B4-BE49-F238E27FC236}">
                    <a16:creationId xmlns:a16="http://schemas.microsoft.com/office/drawing/2014/main" id="{F6F36597-6B25-4CB7-901B-B8CCEECBE2E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3" name="Freeform: Shape 3222">
                <a:extLst>
                  <a:ext uri="{FF2B5EF4-FFF2-40B4-BE49-F238E27FC236}">
                    <a16:creationId xmlns:a16="http://schemas.microsoft.com/office/drawing/2014/main" id="{48D06843-11E2-44A4-B8C1-B4A859CE484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4" name="Freeform: Shape 3223">
                <a:extLst>
                  <a:ext uri="{FF2B5EF4-FFF2-40B4-BE49-F238E27FC236}">
                    <a16:creationId xmlns:a16="http://schemas.microsoft.com/office/drawing/2014/main" id="{BC07F193-1D29-4168-BDA8-693C3960D44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5" name="Freeform: Shape 3224">
                <a:extLst>
                  <a:ext uri="{FF2B5EF4-FFF2-40B4-BE49-F238E27FC236}">
                    <a16:creationId xmlns:a16="http://schemas.microsoft.com/office/drawing/2014/main" id="{9E6B97E5-91A8-42FE-9D43-0533B66ACC1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6" name="Freeform: Shape 3225">
                <a:extLst>
                  <a:ext uri="{FF2B5EF4-FFF2-40B4-BE49-F238E27FC236}">
                    <a16:creationId xmlns:a16="http://schemas.microsoft.com/office/drawing/2014/main" id="{A2B8F69F-7946-410F-A2CC-80BB0C2BD3C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7" name="Freeform: Shape 3226">
                <a:extLst>
                  <a:ext uri="{FF2B5EF4-FFF2-40B4-BE49-F238E27FC236}">
                    <a16:creationId xmlns:a16="http://schemas.microsoft.com/office/drawing/2014/main" id="{13495831-278F-468E-969A-36FD88D5DCD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8" name="Freeform: Shape 3227">
                <a:extLst>
                  <a:ext uri="{FF2B5EF4-FFF2-40B4-BE49-F238E27FC236}">
                    <a16:creationId xmlns:a16="http://schemas.microsoft.com/office/drawing/2014/main" id="{045B5E14-A678-4814-BC8C-D9C384614E7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29" name="Freeform: Shape 3228">
                <a:extLst>
                  <a:ext uri="{FF2B5EF4-FFF2-40B4-BE49-F238E27FC236}">
                    <a16:creationId xmlns:a16="http://schemas.microsoft.com/office/drawing/2014/main" id="{5ADBB4FD-8A4B-48CF-85F8-5A8B3BE9D4C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0" name="Freeform: Shape 3229">
                <a:extLst>
                  <a:ext uri="{FF2B5EF4-FFF2-40B4-BE49-F238E27FC236}">
                    <a16:creationId xmlns:a16="http://schemas.microsoft.com/office/drawing/2014/main" id="{12E7FE13-84BC-425D-9626-86386CEE39E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1" name="Freeform: Shape 3230">
                <a:extLst>
                  <a:ext uri="{FF2B5EF4-FFF2-40B4-BE49-F238E27FC236}">
                    <a16:creationId xmlns:a16="http://schemas.microsoft.com/office/drawing/2014/main" id="{F5EE18DE-B431-41A4-ABC2-D79FC7A05F5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2" name="Freeform: Shape 3231">
                <a:extLst>
                  <a:ext uri="{FF2B5EF4-FFF2-40B4-BE49-F238E27FC236}">
                    <a16:creationId xmlns:a16="http://schemas.microsoft.com/office/drawing/2014/main" id="{7C69E820-E6AD-41B4-8A96-D2954876450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3" name="Freeform: Shape 3232">
                <a:extLst>
                  <a:ext uri="{FF2B5EF4-FFF2-40B4-BE49-F238E27FC236}">
                    <a16:creationId xmlns:a16="http://schemas.microsoft.com/office/drawing/2014/main" id="{AFA77A10-96FC-4377-BD19-6738FEC145A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4" name="Freeform: Shape 3233">
                <a:extLst>
                  <a:ext uri="{FF2B5EF4-FFF2-40B4-BE49-F238E27FC236}">
                    <a16:creationId xmlns:a16="http://schemas.microsoft.com/office/drawing/2014/main" id="{982206F6-C817-4605-93E5-75E62313EB3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5" name="Freeform: Shape 3234">
                <a:extLst>
                  <a:ext uri="{FF2B5EF4-FFF2-40B4-BE49-F238E27FC236}">
                    <a16:creationId xmlns:a16="http://schemas.microsoft.com/office/drawing/2014/main" id="{F86E99DD-4A2D-4A23-87D0-14C9BD72E17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6" name="Freeform: Shape 3235">
                <a:extLst>
                  <a:ext uri="{FF2B5EF4-FFF2-40B4-BE49-F238E27FC236}">
                    <a16:creationId xmlns:a16="http://schemas.microsoft.com/office/drawing/2014/main" id="{F06EC828-5055-4E8C-9976-F2C5612A543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7" name="Freeform: Shape 3236">
                <a:extLst>
                  <a:ext uri="{FF2B5EF4-FFF2-40B4-BE49-F238E27FC236}">
                    <a16:creationId xmlns:a16="http://schemas.microsoft.com/office/drawing/2014/main" id="{D4B55958-1207-416E-8764-FDBCCAF392C9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8" name="Freeform: Shape 3237">
                <a:extLst>
                  <a:ext uri="{FF2B5EF4-FFF2-40B4-BE49-F238E27FC236}">
                    <a16:creationId xmlns:a16="http://schemas.microsoft.com/office/drawing/2014/main" id="{42A90F23-1BBD-43EB-AB2D-862D1D3D7BE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9" name="Freeform: Shape 3238">
                <a:extLst>
                  <a:ext uri="{FF2B5EF4-FFF2-40B4-BE49-F238E27FC236}">
                    <a16:creationId xmlns:a16="http://schemas.microsoft.com/office/drawing/2014/main" id="{0323A65E-3F70-4E33-A68E-EC0248ABF12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0" name="Freeform: Shape 3239">
                <a:extLst>
                  <a:ext uri="{FF2B5EF4-FFF2-40B4-BE49-F238E27FC236}">
                    <a16:creationId xmlns:a16="http://schemas.microsoft.com/office/drawing/2014/main" id="{4256AB9F-0929-46C5-847E-F11CE4BB479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1" name="Freeform: Shape 3240">
                <a:extLst>
                  <a:ext uri="{FF2B5EF4-FFF2-40B4-BE49-F238E27FC236}">
                    <a16:creationId xmlns:a16="http://schemas.microsoft.com/office/drawing/2014/main" id="{3178BAA5-3FF5-415E-B450-EC5213A4C7C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2" name="Freeform: Shape 3241">
                <a:extLst>
                  <a:ext uri="{FF2B5EF4-FFF2-40B4-BE49-F238E27FC236}">
                    <a16:creationId xmlns:a16="http://schemas.microsoft.com/office/drawing/2014/main" id="{9062FCA9-F29B-4034-93DA-D07172F9925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3" name="Freeform: Shape 3242">
                <a:extLst>
                  <a:ext uri="{FF2B5EF4-FFF2-40B4-BE49-F238E27FC236}">
                    <a16:creationId xmlns:a16="http://schemas.microsoft.com/office/drawing/2014/main" id="{EEA36CA4-6A5C-470F-8841-8766FE1C00B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4" name="Freeform: Shape 3243">
                <a:extLst>
                  <a:ext uri="{FF2B5EF4-FFF2-40B4-BE49-F238E27FC236}">
                    <a16:creationId xmlns:a16="http://schemas.microsoft.com/office/drawing/2014/main" id="{61728E32-E1E8-4687-B279-B8BFE8E18F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5" name="Freeform: Shape 3244">
                <a:extLst>
                  <a:ext uri="{FF2B5EF4-FFF2-40B4-BE49-F238E27FC236}">
                    <a16:creationId xmlns:a16="http://schemas.microsoft.com/office/drawing/2014/main" id="{2E3809A3-445B-4669-AD14-28B122F73F1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6" name="Freeform: Shape 3245">
                <a:extLst>
                  <a:ext uri="{FF2B5EF4-FFF2-40B4-BE49-F238E27FC236}">
                    <a16:creationId xmlns:a16="http://schemas.microsoft.com/office/drawing/2014/main" id="{697B909E-FDC3-47E3-A693-430EFEF6633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7" name="Freeform: Shape 3246">
                <a:extLst>
                  <a:ext uri="{FF2B5EF4-FFF2-40B4-BE49-F238E27FC236}">
                    <a16:creationId xmlns:a16="http://schemas.microsoft.com/office/drawing/2014/main" id="{1471FB80-1C0D-4514-AAE3-E2BB47499D2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8" name="Freeform: Shape 3247">
                <a:extLst>
                  <a:ext uri="{FF2B5EF4-FFF2-40B4-BE49-F238E27FC236}">
                    <a16:creationId xmlns:a16="http://schemas.microsoft.com/office/drawing/2014/main" id="{0AE9C3F5-D5F1-415E-9EB1-20E03CB00F2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9" name="Freeform: Shape 3248">
                <a:extLst>
                  <a:ext uri="{FF2B5EF4-FFF2-40B4-BE49-F238E27FC236}">
                    <a16:creationId xmlns:a16="http://schemas.microsoft.com/office/drawing/2014/main" id="{BBF0CDB7-FEB6-42AC-BA56-83A901E040E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0" name="Freeform: Shape 3249">
                <a:extLst>
                  <a:ext uri="{FF2B5EF4-FFF2-40B4-BE49-F238E27FC236}">
                    <a16:creationId xmlns:a16="http://schemas.microsoft.com/office/drawing/2014/main" id="{F187C7B1-A9B7-40AF-9B8B-B04A44E1C93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1" name="Freeform: Shape 3250">
                <a:extLst>
                  <a:ext uri="{FF2B5EF4-FFF2-40B4-BE49-F238E27FC236}">
                    <a16:creationId xmlns:a16="http://schemas.microsoft.com/office/drawing/2014/main" id="{EBDFDAC1-2A76-4462-844C-9F24186BA0D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2" name="Freeform: Shape 3251">
                <a:extLst>
                  <a:ext uri="{FF2B5EF4-FFF2-40B4-BE49-F238E27FC236}">
                    <a16:creationId xmlns:a16="http://schemas.microsoft.com/office/drawing/2014/main" id="{9F6D9826-6998-4085-86A3-0D0913D83E3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3" name="Freeform: Shape 3252">
                <a:extLst>
                  <a:ext uri="{FF2B5EF4-FFF2-40B4-BE49-F238E27FC236}">
                    <a16:creationId xmlns:a16="http://schemas.microsoft.com/office/drawing/2014/main" id="{8F409618-8403-4ACC-9634-70EF640C41C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4" name="Freeform: Shape 3253">
                <a:extLst>
                  <a:ext uri="{FF2B5EF4-FFF2-40B4-BE49-F238E27FC236}">
                    <a16:creationId xmlns:a16="http://schemas.microsoft.com/office/drawing/2014/main" id="{3D78C7EA-431D-4E18-8F8D-4D32F08A113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5" name="Freeform: Shape 3254">
                <a:extLst>
                  <a:ext uri="{FF2B5EF4-FFF2-40B4-BE49-F238E27FC236}">
                    <a16:creationId xmlns:a16="http://schemas.microsoft.com/office/drawing/2014/main" id="{997F45C6-3459-4E5B-8C69-9D91A7D1A9E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6" name="Freeform: Shape 3255">
                <a:extLst>
                  <a:ext uri="{FF2B5EF4-FFF2-40B4-BE49-F238E27FC236}">
                    <a16:creationId xmlns:a16="http://schemas.microsoft.com/office/drawing/2014/main" id="{26C5DF38-1118-4E24-8B2B-99C2164115B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7" name="Freeform: Shape 3256">
                <a:extLst>
                  <a:ext uri="{FF2B5EF4-FFF2-40B4-BE49-F238E27FC236}">
                    <a16:creationId xmlns:a16="http://schemas.microsoft.com/office/drawing/2014/main" id="{0E9C2486-1759-4B77-BD86-91FF03B5CB4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8" name="Freeform: Shape 3257">
                <a:extLst>
                  <a:ext uri="{FF2B5EF4-FFF2-40B4-BE49-F238E27FC236}">
                    <a16:creationId xmlns:a16="http://schemas.microsoft.com/office/drawing/2014/main" id="{497383C9-5429-47D9-A056-6E39825C3C3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9" name="Freeform: Shape 3258">
                <a:extLst>
                  <a:ext uri="{FF2B5EF4-FFF2-40B4-BE49-F238E27FC236}">
                    <a16:creationId xmlns:a16="http://schemas.microsoft.com/office/drawing/2014/main" id="{0F617C9E-FC2A-4DC7-B5CC-A6258A1F837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0" name="Freeform: Shape 3259">
                <a:extLst>
                  <a:ext uri="{FF2B5EF4-FFF2-40B4-BE49-F238E27FC236}">
                    <a16:creationId xmlns:a16="http://schemas.microsoft.com/office/drawing/2014/main" id="{82DEF3B7-9CD9-4F09-BA34-57134004D6D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1" name="Freeform: Shape 3260">
                <a:extLst>
                  <a:ext uri="{FF2B5EF4-FFF2-40B4-BE49-F238E27FC236}">
                    <a16:creationId xmlns:a16="http://schemas.microsoft.com/office/drawing/2014/main" id="{1B636FC1-992E-4B4B-B8F6-6F0C252A87E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2" name="Freeform: Shape 3261">
                <a:extLst>
                  <a:ext uri="{FF2B5EF4-FFF2-40B4-BE49-F238E27FC236}">
                    <a16:creationId xmlns:a16="http://schemas.microsoft.com/office/drawing/2014/main" id="{74FEF90B-2C8E-42B6-83BC-F88E8856214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3" name="Freeform: Shape 3262">
                <a:extLst>
                  <a:ext uri="{FF2B5EF4-FFF2-40B4-BE49-F238E27FC236}">
                    <a16:creationId xmlns:a16="http://schemas.microsoft.com/office/drawing/2014/main" id="{000D212A-8A65-4B9D-BFCB-45573B3C2EB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4" name="Freeform: Shape 3263">
                <a:extLst>
                  <a:ext uri="{FF2B5EF4-FFF2-40B4-BE49-F238E27FC236}">
                    <a16:creationId xmlns:a16="http://schemas.microsoft.com/office/drawing/2014/main" id="{2E92138D-E42D-4257-A709-105C9ADC0BA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5" name="Freeform: Shape 3264">
                <a:extLst>
                  <a:ext uri="{FF2B5EF4-FFF2-40B4-BE49-F238E27FC236}">
                    <a16:creationId xmlns:a16="http://schemas.microsoft.com/office/drawing/2014/main" id="{ECA676A8-1EC6-40A6-929E-175CE6C41F4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E7FEAAD7-8641-4395-8DDD-366DC0F0AEE9}"/>
                </a:ext>
              </a:extLst>
            </p:cNvPr>
            <p:cNvGrpSpPr/>
            <p:nvPr/>
          </p:nvGrpSpPr>
          <p:grpSpPr>
            <a:xfrm rot="7190653">
              <a:off x="6947153" y="-484153"/>
              <a:ext cx="1024114" cy="889301"/>
              <a:chOff x="2393887" y="4210285"/>
              <a:chExt cx="497854" cy="422169"/>
            </a:xfrm>
          </p:grpSpPr>
          <p:sp>
            <p:nvSpPr>
              <p:cNvPr id="3138" name="Freeform: Shape 3137">
                <a:extLst>
                  <a:ext uri="{FF2B5EF4-FFF2-40B4-BE49-F238E27FC236}">
                    <a16:creationId xmlns:a16="http://schemas.microsoft.com/office/drawing/2014/main" id="{5FC6D78B-0290-4C0A-A5E1-74EF3C5FB40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9" name="Freeform: Shape 3138">
                <a:extLst>
                  <a:ext uri="{FF2B5EF4-FFF2-40B4-BE49-F238E27FC236}">
                    <a16:creationId xmlns:a16="http://schemas.microsoft.com/office/drawing/2014/main" id="{E600F2E2-A423-4C76-AFB6-C81A8A9CD04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0" name="Freeform: Shape 3139">
                <a:extLst>
                  <a:ext uri="{FF2B5EF4-FFF2-40B4-BE49-F238E27FC236}">
                    <a16:creationId xmlns:a16="http://schemas.microsoft.com/office/drawing/2014/main" id="{2E9858BF-D534-4F0D-AB9A-52D34C73AA1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1" name="Freeform: Shape 3140">
                <a:extLst>
                  <a:ext uri="{FF2B5EF4-FFF2-40B4-BE49-F238E27FC236}">
                    <a16:creationId xmlns:a16="http://schemas.microsoft.com/office/drawing/2014/main" id="{15EC03EC-60B2-437C-8793-8C75B1D08AC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2" name="Freeform: Shape 3141">
                <a:extLst>
                  <a:ext uri="{FF2B5EF4-FFF2-40B4-BE49-F238E27FC236}">
                    <a16:creationId xmlns:a16="http://schemas.microsoft.com/office/drawing/2014/main" id="{00C67B89-8BC2-496D-8879-69B58B742A8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3" name="Freeform: Shape 3142">
                <a:extLst>
                  <a:ext uri="{FF2B5EF4-FFF2-40B4-BE49-F238E27FC236}">
                    <a16:creationId xmlns:a16="http://schemas.microsoft.com/office/drawing/2014/main" id="{C97B0A0D-18C0-4AAE-AB47-A64AE28B890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4" name="Freeform: Shape 3143">
                <a:extLst>
                  <a:ext uri="{FF2B5EF4-FFF2-40B4-BE49-F238E27FC236}">
                    <a16:creationId xmlns:a16="http://schemas.microsoft.com/office/drawing/2014/main" id="{D18B9C62-942C-4DE5-9A00-D0AC0465EBD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5" name="Freeform: Shape 3144">
                <a:extLst>
                  <a:ext uri="{FF2B5EF4-FFF2-40B4-BE49-F238E27FC236}">
                    <a16:creationId xmlns:a16="http://schemas.microsoft.com/office/drawing/2014/main" id="{B995C9CD-229B-4E7F-ACAF-9A577E907D2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6" name="Freeform: Shape 3145">
                <a:extLst>
                  <a:ext uri="{FF2B5EF4-FFF2-40B4-BE49-F238E27FC236}">
                    <a16:creationId xmlns:a16="http://schemas.microsoft.com/office/drawing/2014/main" id="{A183C125-4E00-469B-98C7-0AEB31E76B5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7" name="Freeform: Shape 3146">
                <a:extLst>
                  <a:ext uri="{FF2B5EF4-FFF2-40B4-BE49-F238E27FC236}">
                    <a16:creationId xmlns:a16="http://schemas.microsoft.com/office/drawing/2014/main" id="{524099C0-D920-41DB-852A-A010A8F351B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8" name="Freeform: Shape 3147">
                <a:extLst>
                  <a:ext uri="{FF2B5EF4-FFF2-40B4-BE49-F238E27FC236}">
                    <a16:creationId xmlns:a16="http://schemas.microsoft.com/office/drawing/2014/main" id="{8607C924-A729-4F72-AAE5-B2C211B3313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49" name="Freeform: Shape 3148">
                <a:extLst>
                  <a:ext uri="{FF2B5EF4-FFF2-40B4-BE49-F238E27FC236}">
                    <a16:creationId xmlns:a16="http://schemas.microsoft.com/office/drawing/2014/main" id="{2A63A564-F21D-4394-A73F-AA68B8DCB6C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0" name="Freeform: Shape 3149">
                <a:extLst>
                  <a:ext uri="{FF2B5EF4-FFF2-40B4-BE49-F238E27FC236}">
                    <a16:creationId xmlns:a16="http://schemas.microsoft.com/office/drawing/2014/main" id="{292DB7A1-C33E-47CA-B5D5-543C7322DB7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1" name="Freeform: Shape 3150">
                <a:extLst>
                  <a:ext uri="{FF2B5EF4-FFF2-40B4-BE49-F238E27FC236}">
                    <a16:creationId xmlns:a16="http://schemas.microsoft.com/office/drawing/2014/main" id="{4F3D5064-7FB5-40B4-B678-6939695B8CA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2" name="Freeform: Shape 3151">
                <a:extLst>
                  <a:ext uri="{FF2B5EF4-FFF2-40B4-BE49-F238E27FC236}">
                    <a16:creationId xmlns:a16="http://schemas.microsoft.com/office/drawing/2014/main" id="{B58137BD-B137-453E-BE5D-6880411F19C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3" name="Freeform: Shape 3152">
                <a:extLst>
                  <a:ext uri="{FF2B5EF4-FFF2-40B4-BE49-F238E27FC236}">
                    <a16:creationId xmlns:a16="http://schemas.microsoft.com/office/drawing/2014/main" id="{D04820B3-207C-48E8-A510-D0383684B29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4" name="Freeform: Shape 3153">
                <a:extLst>
                  <a:ext uri="{FF2B5EF4-FFF2-40B4-BE49-F238E27FC236}">
                    <a16:creationId xmlns:a16="http://schemas.microsoft.com/office/drawing/2014/main" id="{23EA97AF-0DCD-41DD-88D1-54713FD8994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5" name="Freeform: Shape 3154">
                <a:extLst>
                  <a:ext uri="{FF2B5EF4-FFF2-40B4-BE49-F238E27FC236}">
                    <a16:creationId xmlns:a16="http://schemas.microsoft.com/office/drawing/2014/main" id="{6268D291-D138-40BB-BE93-5148F0C2FB7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6" name="Freeform: Shape 3155">
                <a:extLst>
                  <a:ext uri="{FF2B5EF4-FFF2-40B4-BE49-F238E27FC236}">
                    <a16:creationId xmlns:a16="http://schemas.microsoft.com/office/drawing/2014/main" id="{E55B9650-9616-4FA9-89A6-C70538E04BF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7" name="Freeform: Shape 3156">
                <a:extLst>
                  <a:ext uri="{FF2B5EF4-FFF2-40B4-BE49-F238E27FC236}">
                    <a16:creationId xmlns:a16="http://schemas.microsoft.com/office/drawing/2014/main" id="{540AA156-B14C-434B-8C7D-804E5FF8311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8" name="Freeform: Shape 3157">
                <a:extLst>
                  <a:ext uri="{FF2B5EF4-FFF2-40B4-BE49-F238E27FC236}">
                    <a16:creationId xmlns:a16="http://schemas.microsoft.com/office/drawing/2014/main" id="{224197BA-D0B2-432F-9D33-5F13AE89A8D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59" name="Freeform: Shape 3158">
                <a:extLst>
                  <a:ext uri="{FF2B5EF4-FFF2-40B4-BE49-F238E27FC236}">
                    <a16:creationId xmlns:a16="http://schemas.microsoft.com/office/drawing/2014/main" id="{F38EC863-A878-4621-93DC-EC233518862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0" name="Freeform: Shape 3159">
                <a:extLst>
                  <a:ext uri="{FF2B5EF4-FFF2-40B4-BE49-F238E27FC236}">
                    <a16:creationId xmlns:a16="http://schemas.microsoft.com/office/drawing/2014/main" id="{71A34E26-947D-460C-858E-C6047959D43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1" name="Freeform: Shape 3160">
                <a:extLst>
                  <a:ext uri="{FF2B5EF4-FFF2-40B4-BE49-F238E27FC236}">
                    <a16:creationId xmlns:a16="http://schemas.microsoft.com/office/drawing/2014/main" id="{E7AC8360-83F6-4CAB-B6C2-6EC741CACA7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2" name="Freeform: Shape 3161">
                <a:extLst>
                  <a:ext uri="{FF2B5EF4-FFF2-40B4-BE49-F238E27FC236}">
                    <a16:creationId xmlns:a16="http://schemas.microsoft.com/office/drawing/2014/main" id="{987E5783-E137-487F-8C8C-9DBDD09AC83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3" name="Freeform: Shape 3162">
                <a:extLst>
                  <a:ext uri="{FF2B5EF4-FFF2-40B4-BE49-F238E27FC236}">
                    <a16:creationId xmlns:a16="http://schemas.microsoft.com/office/drawing/2014/main" id="{55892819-2487-4309-AC71-0E1D9835246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4" name="Freeform: Shape 3163">
                <a:extLst>
                  <a:ext uri="{FF2B5EF4-FFF2-40B4-BE49-F238E27FC236}">
                    <a16:creationId xmlns:a16="http://schemas.microsoft.com/office/drawing/2014/main" id="{18A71427-5863-4E7C-8419-85496FBB1D5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5" name="Freeform: Shape 3164">
                <a:extLst>
                  <a:ext uri="{FF2B5EF4-FFF2-40B4-BE49-F238E27FC236}">
                    <a16:creationId xmlns:a16="http://schemas.microsoft.com/office/drawing/2014/main" id="{057F542A-34EE-45CF-871D-22FD89CE3D9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6" name="Freeform: Shape 3165">
                <a:extLst>
                  <a:ext uri="{FF2B5EF4-FFF2-40B4-BE49-F238E27FC236}">
                    <a16:creationId xmlns:a16="http://schemas.microsoft.com/office/drawing/2014/main" id="{C299F244-AEA8-4556-B5F6-662CF9D5882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7" name="Freeform: Shape 3166">
                <a:extLst>
                  <a:ext uri="{FF2B5EF4-FFF2-40B4-BE49-F238E27FC236}">
                    <a16:creationId xmlns:a16="http://schemas.microsoft.com/office/drawing/2014/main" id="{9FC1A532-30BA-41B8-AC85-4ADF38A20A9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8" name="Freeform: Shape 3167">
                <a:extLst>
                  <a:ext uri="{FF2B5EF4-FFF2-40B4-BE49-F238E27FC236}">
                    <a16:creationId xmlns:a16="http://schemas.microsoft.com/office/drawing/2014/main" id="{62DC35BF-EFF1-4C3E-8C25-5728F09F8A4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69" name="Freeform: Shape 3168">
                <a:extLst>
                  <a:ext uri="{FF2B5EF4-FFF2-40B4-BE49-F238E27FC236}">
                    <a16:creationId xmlns:a16="http://schemas.microsoft.com/office/drawing/2014/main" id="{87778F47-A5EE-4E3F-BC40-024ADA81C82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0" name="Freeform: Shape 3169">
                <a:extLst>
                  <a:ext uri="{FF2B5EF4-FFF2-40B4-BE49-F238E27FC236}">
                    <a16:creationId xmlns:a16="http://schemas.microsoft.com/office/drawing/2014/main" id="{62C8BE4C-8B0F-433A-A0BD-DF27C98A8A1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1" name="Freeform: Shape 3170">
                <a:extLst>
                  <a:ext uri="{FF2B5EF4-FFF2-40B4-BE49-F238E27FC236}">
                    <a16:creationId xmlns:a16="http://schemas.microsoft.com/office/drawing/2014/main" id="{62A92CC7-A5CA-468D-9757-B03ED56DADC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2" name="Freeform: Shape 3171">
                <a:extLst>
                  <a:ext uri="{FF2B5EF4-FFF2-40B4-BE49-F238E27FC236}">
                    <a16:creationId xmlns:a16="http://schemas.microsoft.com/office/drawing/2014/main" id="{EC941250-60A9-4D26-B2B5-D57EA747E44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3" name="Freeform: Shape 3172">
                <a:extLst>
                  <a:ext uri="{FF2B5EF4-FFF2-40B4-BE49-F238E27FC236}">
                    <a16:creationId xmlns:a16="http://schemas.microsoft.com/office/drawing/2014/main" id="{BAEBBD0D-F23A-4122-B5BF-744B5BEDBE3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4" name="Freeform: Shape 3173">
                <a:extLst>
                  <a:ext uri="{FF2B5EF4-FFF2-40B4-BE49-F238E27FC236}">
                    <a16:creationId xmlns:a16="http://schemas.microsoft.com/office/drawing/2014/main" id="{D82AC13C-A735-4BA6-B348-10925629A7C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5" name="Freeform: Shape 3174">
                <a:extLst>
                  <a:ext uri="{FF2B5EF4-FFF2-40B4-BE49-F238E27FC236}">
                    <a16:creationId xmlns:a16="http://schemas.microsoft.com/office/drawing/2014/main" id="{F1C9E917-F487-4BB1-8E22-580D42CCE7F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6" name="Freeform: Shape 3175">
                <a:extLst>
                  <a:ext uri="{FF2B5EF4-FFF2-40B4-BE49-F238E27FC236}">
                    <a16:creationId xmlns:a16="http://schemas.microsoft.com/office/drawing/2014/main" id="{4696638B-E730-4D1C-91EF-4F5302A0BB9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7" name="Freeform: Shape 3176">
                <a:extLst>
                  <a:ext uri="{FF2B5EF4-FFF2-40B4-BE49-F238E27FC236}">
                    <a16:creationId xmlns:a16="http://schemas.microsoft.com/office/drawing/2014/main" id="{A4D566A4-33CD-4E5D-AC1B-3F4738B2F85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8" name="Freeform: Shape 3177">
                <a:extLst>
                  <a:ext uri="{FF2B5EF4-FFF2-40B4-BE49-F238E27FC236}">
                    <a16:creationId xmlns:a16="http://schemas.microsoft.com/office/drawing/2014/main" id="{ADF721EC-2685-4E07-880E-CCABFAA1AB4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79" name="Freeform: Shape 3178">
                <a:extLst>
                  <a:ext uri="{FF2B5EF4-FFF2-40B4-BE49-F238E27FC236}">
                    <a16:creationId xmlns:a16="http://schemas.microsoft.com/office/drawing/2014/main" id="{072C48D5-4822-45A2-9D7D-BB7596CD2B9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0" name="Freeform: Shape 3179">
                <a:extLst>
                  <a:ext uri="{FF2B5EF4-FFF2-40B4-BE49-F238E27FC236}">
                    <a16:creationId xmlns:a16="http://schemas.microsoft.com/office/drawing/2014/main" id="{744061FD-65DA-45D4-AA25-92FF25AC398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1" name="Freeform: Shape 3180">
                <a:extLst>
                  <a:ext uri="{FF2B5EF4-FFF2-40B4-BE49-F238E27FC236}">
                    <a16:creationId xmlns:a16="http://schemas.microsoft.com/office/drawing/2014/main" id="{DB20349E-779F-4630-B6F4-8BE82CFD25B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2" name="Freeform: Shape 3181">
                <a:extLst>
                  <a:ext uri="{FF2B5EF4-FFF2-40B4-BE49-F238E27FC236}">
                    <a16:creationId xmlns:a16="http://schemas.microsoft.com/office/drawing/2014/main" id="{CD025A16-8A19-4F79-BC1D-207187A9A80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3" name="Freeform: Shape 3182">
                <a:extLst>
                  <a:ext uri="{FF2B5EF4-FFF2-40B4-BE49-F238E27FC236}">
                    <a16:creationId xmlns:a16="http://schemas.microsoft.com/office/drawing/2014/main" id="{2B3E047C-DD29-4EA9-B6F5-A2682236FD3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4" name="Freeform: Shape 3183">
                <a:extLst>
                  <a:ext uri="{FF2B5EF4-FFF2-40B4-BE49-F238E27FC236}">
                    <a16:creationId xmlns:a16="http://schemas.microsoft.com/office/drawing/2014/main" id="{FEF7B592-59B6-4250-98C3-0360F4E9192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5" name="Freeform: Shape 3184">
                <a:extLst>
                  <a:ext uri="{FF2B5EF4-FFF2-40B4-BE49-F238E27FC236}">
                    <a16:creationId xmlns:a16="http://schemas.microsoft.com/office/drawing/2014/main" id="{1BD09BCF-F2C6-4811-A781-9B96DCEDF8A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6" name="Freeform: Shape 3185">
                <a:extLst>
                  <a:ext uri="{FF2B5EF4-FFF2-40B4-BE49-F238E27FC236}">
                    <a16:creationId xmlns:a16="http://schemas.microsoft.com/office/drawing/2014/main" id="{DAC18995-89EB-4A80-81A7-FE55CF9FF24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7" name="Freeform: Shape 3186">
                <a:extLst>
                  <a:ext uri="{FF2B5EF4-FFF2-40B4-BE49-F238E27FC236}">
                    <a16:creationId xmlns:a16="http://schemas.microsoft.com/office/drawing/2014/main" id="{6E08EA10-044B-4A20-86C4-919E76C93D2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8" name="Freeform: Shape 3187">
                <a:extLst>
                  <a:ext uri="{FF2B5EF4-FFF2-40B4-BE49-F238E27FC236}">
                    <a16:creationId xmlns:a16="http://schemas.microsoft.com/office/drawing/2014/main" id="{FF3C1A8D-8A6B-4DCF-A029-A8D9BE6905D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89" name="Freeform: Shape 3188">
                <a:extLst>
                  <a:ext uri="{FF2B5EF4-FFF2-40B4-BE49-F238E27FC236}">
                    <a16:creationId xmlns:a16="http://schemas.microsoft.com/office/drawing/2014/main" id="{3C1EB687-9AE9-4036-892C-B3F80140C7B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0" name="Freeform: Shape 3189">
                <a:extLst>
                  <a:ext uri="{FF2B5EF4-FFF2-40B4-BE49-F238E27FC236}">
                    <a16:creationId xmlns:a16="http://schemas.microsoft.com/office/drawing/2014/main" id="{626F01D1-38C1-4646-AA69-13845318AFD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1" name="Freeform: Shape 3190">
                <a:extLst>
                  <a:ext uri="{FF2B5EF4-FFF2-40B4-BE49-F238E27FC236}">
                    <a16:creationId xmlns:a16="http://schemas.microsoft.com/office/drawing/2014/main" id="{C5AF57F0-FBD0-476E-9738-3E07B0DCB27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2" name="Freeform: Shape 3191">
                <a:extLst>
                  <a:ext uri="{FF2B5EF4-FFF2-40B4-BE49-F238E27FC236}">
                    <a16:creationId xmlns:a16="http://schemas.microsoft.com/office/drawing/2014/main" id="{35B18EED-6B73-4862-9B96-8ADE060529E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3" name="Freeform: Shape 3192">
                <a:extLst>
                  <a:ext uri="{FF2B5EF4-FFF2-40B4-BE49-F238E27FC236}">
                    <a16:creationId xmlns:a16="http://schemas.microsoft.com/office/drawing/2014/main" id="{E1FB3BE8-B457-482F-8BD9-E92031D8044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4" name="Freeform: Shape 3193">
                <a:extLst>
                  <a:ext uri="{FF2B5EF4-FFF2-40B4-BE49-F238E27FC236}">
                    <a16:creationId xmlns:a16="http://schemas.microsoft.com/office/drawing/2014/main" id="{F8E1864F-80BB-4E5B-8FA3-49323DF63DE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5" name="Freeform: Shape 3194">
                <a:extLst>
                  <a:ext uri="{FF2B5EF4-FFF2-40B4-BE49-F238E27FC236}">
                    <a16:creationId xmlns:a16="http://schemas.microsoft.com/office/drawing/2014/main" id="{E5E78F61-7131-4633-93C4-F33F6D26908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6" name="Freeform: Shape 3195">
                <a:extLst>
                  <a:ext uri="{FF2B5EF4-FFF2-40B4-BE49-F238E27FC236}">
                    <a16:creationId xmlns:a16="http://schemas.microsoft.com/office/drawing/2014/main" id="{5ED0E23B-2DE6-405C-9C6E-F4B8AA9A859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7" name="Freeform: Shape 3196">
                <a:extLst>
                  <a:ext uri="{FF2B5EF4-FFF2-40B4-BE49-F238E27FC236}">
                    <a16:creationId xmlns:a16="http://schemas.microsoft.com/office/drawing/2014/main" id="{51F669F3-0F0D-41D6-845E-1DC5F5FEDCB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8" name="Freeform: Shape 3197">
                <a:extLst>
                  <a:ext uri="{FF2B5EF4-FFF2-40B4-BE49-F238E27FC236}">
                    <a16:creationId xmlns:a16="http://schemas.microsoft.com/office/drawing/2014/main" id="{8DF60E35-B209-4ED5-A8BA-B3D5FDD8B86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99" name="Freeform: Shape 3198">
                <a:extLst>
                  <a:ext uri="{FF2B5EF4-FFF2-40B4-BE49-F238E27FC236}">
                    <a16:creationId xmlns:a16="http://schemas.microsoft.com/office/drawing/2014/main" id="{580D22FA-139E-4A91-A88B-820E707F5C7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0" name="Freeform: Shape 3199">
                <a:extLst>
                  <a:ext uri="{FF2B5EF4-FFF2-40B4-BE49-F238E27FC236}">
                    <a16:creationId xmlns:a16="http://schemas.microsoft.com/office/drawing/2014/main" id="{CBC3B139-8DF7-4D2E-8310-DF14D4B09CF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1" name="Freeform: Shape 3200">
                <a:extLst>
                  <a:ext uri="{FF2B5EF4-FFF2-40B4-BE49-F238E27FC236}">
                    <a16:creationId xmlns:a16="http://schemas.microsoft.com/office/drawing/2014/main" id="{EBFEC196-918C-47B6-B891-41077174F62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3D3B6BFB-5C89-4259-A5FF-764DED5745E1}"/>
                </a:ext>
              </a:extLst>
            </p:cNvPr>
            <p:cNvGrpSpPr/>
            <p:nvPr/>
          </p:nvGrpSpPr>
          <p:grpSpPr>
            <a:xfrm rot="18651743">
              <a:off x="7668944" y="-220627"/>
              <a:ext cx="1024114" cy="889301"/>
              <a:chOff x="2393887" y="4210285"/>
              <a:chExt cx="497854" cy="422169"/>
            </a:xfrm>
          </p:grpSpPr>
          <p:sp>
            <p:nvSpPr>
              <p:cNvPr id="3074" name="Freeform: Shape 3073">
                <a:extLst>
                  <a:ext uri="{FF2B5EF4-FFF2-40B4-BE49-F238E27FC236}">
                    <a16:creationId xmlns:a16="http://schemas.microsoft.com/office/drawing/2014/main" id="{3F83B952-1B17-4034-903E-F20CC2312FB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5" name="Freeform: Shape 3074">
                <a:extLst>
                  <a:ext uri="{FF2B5EF4-FFF2-40B4-BE49-F238E27FC236}">
                    <a16:creationId xmlns:a16="http://schemas.microsoft.com/office/drawing/2014/main" id="{3C23F4FB-CC02-45BE-A0DD-7964FF6A2F2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6" name="Freeform: Shape 3075">
                <a:extLst>
                  <a:ext uri="{FF2B5EF4-FFF2-40B4-BE49-F238E27FC236}">
                    <a16:creationId xmlns:a16="http://schemas.microsoft.com/office/drawing/2014/main" id="{640EC5CE-985C-449E-84EA-C22C917BA29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7" name="Freeform: Shape 3076">
                <a:extLst>
                  <a:ext uri="{FF2B5EF4-FFF2-40B4-BE49-F238E27FC236}">
                    <a16:creationId xmlns:a16="http://schemas.microsoft.com/office/drawing/2014/main" id="{CFDD0CAA-E549-4B24-826C-347F452F88D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8" name="Freeform: Shape 3077">
                <a:extLst>
                  <a:ext uri="{FF2B5EF4-FFF2-40B4-BE49-F238E27FC236}">
                    <a16:creationId xmlns:a16="http://schemas.microsoft.com/office/drawing/2014/main" id="{432E7C41-4156-4714-85F9-BE49593B5E5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9" name="Freeform: Shape 3078">
                <a:extLst>
                  <a:ext uri="{FF2B5EF4-FFF2-40B4-BE49-F238E27FC236}">
                    <a16:creationId xmlns:a16="http://schemas.microsoft.com/office/drawing/2014/main" id="{1C9D4AA1-027B-41CC-9EFD-6FAC70D29A0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0" name="Freeform: Shape 3079">
                <a:extLst>
                  <a:ext uri="{FF2B5EF4-FFF2-40B4-BE49-F238E27FC236}">
                    <a16:creationId xmlns:a16="http://schemas.microsoft.com/office/drawing/2014/main" id="{23CDF9CE-D301-49B6-8E62-B03B44AD163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1" name="Freeform: Shape 3080">
                <a:extLst>
                  <a:ext uri="{FF2B5EF4-FFF2-40B4-BE49-F238E27FC236}">
                    <a16:creationId xmlns:a16="http://schemas.microsoft.com/office/drawing/2014/main" id="{5309D5F4-0939-490A-B787-4B973D32B93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2" name="Freeform: Shape 3081">
                <a:extLst>
                  <a:ext uri="{FF2B5EF4-FFF2-40B4-BE49-F238E27FC236}">
                    <a16:creationId xmlns:a16="http://schemas.microsoft.com/office/drawing/2014/main" id="{1F6E0E86-6543-4D1A-A67D-796FB17064F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3" name="Freeform: Shape 3082">
                <a:extLst>
                  <a:ext uri="{FF2B5EF4-FFF2-40B4-BE49-F238E27FC236}">
                    <a16:creationId xmlns:a16="http://schemas.microsoft.com/office/drawing/2014/main" id="{4A6EF2B1-E395-4616-BBFB-CED503CA5EE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4" name="Freeform: Shape 3083">
                <a:extLst>
                  <a:ext uri="{FF2B5EF4-FFF2-40B4-BE49-F238E27FC236}">
                    <a16:creationId xmlns:a16="http://schemas.microsoft.com/office/drawing/2014/main" id="{336CC96F-2E3A-452A-B814-365DDEA8E09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5" name="Freeform: Shape 3084">
                <a:extLst>
                  <a:ext uri="{FF2B5EF4-FFF2-40B4-BE49-F238E27FC236}">
                    <a16:creationId xmlns:a16="http://schemas.microsoft.com/office/drawing/2014/main" id="{F96B7E60-D4E6-47AF-8573-86E11CE250E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6" name="Freeform: Shape 3085">
                <a:extLst>
                  <a:ext uri="{FF2B5EF4-FFF2-40B4-BE49-F238E27FC236}">
                    <a16:creationId xmlns:a16="http://schemas.microsoft.com/office/drawing/2014/main" id="{87641FF4-F0CE-4E8F-ACD6-CA5B8B022C9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7" name="Freeform: Shape 3086">
                <a:extLst>
                  <a:ext uri="{FF2B5EF4-FFF2-40B4-BE49-F238E27FC236}">
                    <a16:creationId xmlns:a16="http://schemas.microsoft.com/office/drawing/2014/main" id="{327BD104-E488-4AB4-86FF-7C620158DC1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8" name="Freeform: Shape 3087">
                <a:extLst>
                  <a:ext uri="{FF2B5EF4-FFF2-40B4-BE49-F238E27FC236}">
                    <a16:creationId xmlns:a16="http://schemas.microsoft.com/office/drawing/2014/main" id="{C4C20A00-4B1A-4BAE-B391-E8A430E95991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89" name="Freeform: Shape 3088">
                <a:extLst>
                  <a:ext uri="{FF2B5EF4-FFF2-40B4-BE49-F238E27FC236}">
                    <a16:creationId xmlns:a16="http://schemas.microsoft.com/office/drawing/2014/main" id="{22297510-7BD7-43A9-8293-BFF9A6669CB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0" name="Freeform: Shape 3089">
                <a:extLst>
                  <a:ext uri="{FF2B5EF4-FFF2-40B4-BE49-F238E27FC236}">
                    <a16:creationId xmlns:a16="http://schemas.microsoft.com/office/drawing/2014/main" id="{1DFC1ABD-27BB-4525-BB99-4FD9CA22724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1" name="Freeform: Shape 3090">
                <a:extLst>
                  <a:ext uri="{FF2B5EF4-FFF2-40B4-BE49-F238E27FC236}">
                    <a16:creationId xmlns:a16="http://schemas.microsoft.com/office/drawing/2014/main" id="{EE47E3AE-F7A1-49F1-B0FE-D2CF9AF594F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2" name="Freeform: Shape 3091">
                <a:extLst>
                  <a:ext uri="{FF2B5EF4-FFF2-40B4-BE49-F238E27FC236}">
                    <a16:creationId xmlns:a16="http://schemas.microsoft.com/office/drawing/2014/main" id="{CCF4AF4F-AEF3-48C8-9459-21A39EA2F6C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3" name="Freeform: Shape 3092">
                <a:extLst>
                  <a:ext uri="{FF2B5EF4-FFF2-40B4-BE49-F238E27FC236}">
                    <a16:creationId xmlns:a16="http://schemas.microsoft.com/office/drawing/2014/main" id="{6D71A6C5-3CDA-483B-9D58-48B0A099D67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4" name="Freeform: Shape 3093">
                <a:extLst>
                  <a:ext uri="{FF2B5EF4-FFF2-40B4-BE49-F238E27FC236}">
                    <a16:creationId xmlns:a16="http://schemas.microsoft.com/office/drawing/2014/main" id="{CA5660CF-6940-4E3C-8769-ADB9A328771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5" name="Freeform: Shape 3094">
                <a:extLst>
                  <a:ext uri="{FF2B5EF4-FFF2-40B4-BE49-F238E27FC236}">
                    <a16:creationId xmlns:a16="http://schemas.microsoft.com/office/drawing/2014/main" id="{BDC3668E-6F08-4479-9E43-45790D12BE5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6" name="Freeform: Shape 3095">
                <a:extLst>
                  <a:ext uri="{FF2B5EF4-FFF2-40B4-BE49-F238E27FC236}">
                    <a16:creationId xmlns:a16="http://schemas.microsoft.com/office/drawing/2014/main" id="{4A682525-F0E9-4011-B267-3273637E886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7" name="Freeform: Shape 3096">
                <a:extLst>
                  <a:ext uri="{FF2B5EF4-FFF2-40B4-BE49-F238E27FC236}">
                    <a16:creationId xmlns:a16="http://schemas.microsoft.com/office/drawing/2014/main" id="{4C062E33-8691-4898-95E3-010CDB96DCA9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8" name="Freeform: Shape 3097">
                <a:extLst>
                  <a:ext uri="{FF2B5EF4-FFF2-40B4-BE49-F238E27FC236}">
                    <a16:creationId xmlns:a16="http://schemas.microsoft.com/office/drawing/2014/main" id="{D6C82A0D-3630-489A-BC78-9DE0322B3F9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99" name="Freeform: Shape 3098">
                <a:extLst>
                  <a:ext uri="{FF2B5EF4-FFF2-40B4-BE49-F238E27FC236}">
                    <a16:creationId xmlns:a16="http://schemas.microsoft.com/office/drawing/2014/main" id="{1E72EA37-56D1-4228-92E1-6AE06F23C48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0" name="Freeform: Shape 3099">
                <a:extLst>
                  <a:ext uri="{FF2B5EF4-FFF2-40B4-BE49-F238E27FC236}">
                    <a16:creationId xmlns:a16="http://schemas.microsoft.com/office/drawing/2014/main" id="{7E84CBB4-D7CF-4C6A-8065-35ADE7B78FF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1" name="Freeform: Shape 3100">
                <a:extLst>
                  <a:ext uri="{FF2B5EF4-FFF2-40B4-BE49-F238E27FC236}">
                    <a16:creationId xmlns:a16="http://schemas.microsoft.com/office/drawing/2014/main" id="{E9748C45-4DE3-4BB3-9997-E72BEB99DBF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2" name="Freeform: Shape 3101">
                <a:extLst>
                  <a:ext uri="{FF2B5EF4-FFF2-40B4-BE49-F238E27FC236}">
                    <a16:creationId xmlns:a16="http://schemas.microsoft.com/office/drawing/2014/main" id="{C02A70DD-1122-44F6-A862-A8C88099C7E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3" name="Freeform: Shape 3102">
                <a:extLst>
                  <a:ext uri="{FF2B5EF4-FFF2-40B4-BE49-F238E27FC236}">
                    <a16:creationId xmlns:a16="http://schemas.microsoft.com/office/drawing/2014/main" id="{1999874F-1A69-40BA-9BB9-CA57018EBE1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4" name="Freeform: Shape 3103">
                <a:extLst>
                  <a:ext uri="{FF2B5EF4-FFF2-40B4-BE49-F238E27FC236}">
                    <a16:creationId xmlns:a16="http://schemas.microsoft.com/office/drawing/2014/main" id="{4039C007-6204-45BC-A0DF-EEC4E29523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5" name="Freeform: Shape 3104">
                <a:extLst>
                  <a:ext uri="{FF2B5EF4-FFF2-40B4-BE49-F238E27FC236}">
                    <a16:creationId xmlns:a16="http://schemas.microsoft.com/office/drawing/2014/main" id="{4C71D0BC-C5FA-4E0B-834E-90E89E645E1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6" name="Freeform: Shape 3105">
                <a:extLst>
                  <a:ext uri="{FF2B5EF4-FFF2-40B4-BE49-F238E27FC236}">
                    <a16:creationId xmlns:a16="http://schemas.microsoft.com/office/drawing/2014/main" id="{2CB23A3D-B3EB-4AD3-BB6A-A8A314712F5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7" name="Freeform: Shape 3106">
                <a:extLst>
                  <a:ext uri="{FF2B5EF4-FFF2-40B4-BE49-F238E27FC236}">
                    <a16:creationId xmlns:a16="http://schemas.microsoft.com/office/drawing/2014/main" id="{699B2AC9-3714-4078-A71A-BD5E148F6D7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8" name="Freeform: Shape 3107">
                <a:extLst>
                  <a:ext uri="{FF2B5EF4-FFF2-40B4-BE49-F238E27FC236}">
                    <a16:creationId xmlns:a16="http://schemas.microsoft.com/office/drawing/2014/main" id="{07C3F847-D59A-4003-8A54-4C45674AFBC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9" name="Freeform: Shape 3108">
                <a:extLst>
                  <a:ext uri="{FF2B5EF4-FFF2-40B4-BE49-F238E27FC236}">
                    <a16:creationId xmlns:a16="http://schemas.microsoft.com/office/drawing/2014/main" id="{1EB75E85-0749-4DD2-B54E-FD7B934C409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0" name="Freeform: Shape 3109">
                <a:extLst>
                  <a:ext uri="{FF2B5EF4-FFF2-40B4-BE49-F238E27FC236}">
                    <a16:creationId xmlns:a16="http://schemas.microsoft.com/office/drawing/2014/main" id="{4780DE1D-CD20-4640-B9B8-996153592B1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1" name="Freeform: Shape 3110">
                <a:extLst>
                  <a:ext uri="{FF2B5EF4-FFF2-40B4-BE49-F238E27FC236}">
                    <a16:creationId xmlns:a16="http://schemas.microsoft.com/office/drawing/2014/main" id="{5F58C63E-88FA-4E7F-996C-A96AB761C32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2" name="Freeform: Shape 3111">
                <a:extLst>
                  <a:ext uri="{FF2B5EF4-FFF2-40B4-BE49-F238E27FC236}">
                    <a16:creationId xmlns:a16="http://schemas.microsoft.com/office/drawing/2014/main" id="{07E4DEE7-B97E-4ABB-9E13-29E3454B816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3" name="Freeform: Shape 3112">
                <a:extLst>
                  <a:ext uri="{FF2B5EF4-FFF2-40B4-BE49-F238E27FC236}">
                    <a16:creationId xmlns:a16="http://schemas.microsoft.com/office/drawing/2014/main" id="{B1100A54-A3EF-4BBF-8F74-E963F624EBE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4" name="Freeform: Shape 3113">
                <a:extLst>
                  <a:ext uri="{FF2B5EF4-FFF2-40B4-BE49-F238E27FC236}">
                    <a16:creationId xmlns:a16="http://schemas.microsoft.com/office/drawing/2014/main" id="{FA122206-973B-4605-91F7-B695DA6E237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5" name="Freeform: Shape 3114">
                <a:extLst>
                  <a:ext uri="{FF2B5EF4-FFF2-40B4-BE49-F238E27FC236}">
                    <a16:creationId xmlns:a16="http://schemas.microsoft.com/office/drawing/2014/main" id="{378094E6-2815-4F61-8548-C00096B3B1F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6" name="Freeform: Shape 3115">
                <a:extLst>
                  <a:ext uri="{FF2B5EF4-FFF2-40B4-BE49-F238E27FC236}">
                    <a16:creationId xmlns:a16="http://schemas.microsoft.com/office/drawing/2014/main" id="{DAC6FF71-B98B-4599-82AA-259D1772F5C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7" name="Freeform: Shape 3116">
                <a:extLst>
                  <a:ext uri="{FF2B5EF4-FFF2-40B4-BE49-F238E27FC236}">
                    <a16:creationId xmlns:a16="http://schemas.microsoft.com/office/drawing/2014/main" id="{CDC9157C-2C90-4789-AC92-AE73E085B86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8" name="Freeform: Shape 3117">
                <a:extLst>
                  <a:ext uri="{FF2B5EF4-FFF2-40B4-BE49-F238E27FC236}">
                    <a16:creationId xmlns:a16="http://schemas.microsoft.com/office/drawing/2014/main" id="{2634AE91-A23B-4268-A5E2-ADE00CEFF9D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19" name="Freeform: Shape 3118">
                <a:extLst>
                  <a:ext uri="{FF2B5EF4-FFF2-40B4-BE49-F238E27FC236}">
                    <a16:creationId xmlns:a16="http://schemas.microsoft.com/office/drawing/2014/main" id="{05031CBC-563B-4248-9B5D-BD7251FC388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0" name="Freeform: Shape 3119">
                <a:extLst>
                  <a:ext uri="{FF2B5EF4-FFF2-40B4-BE49-F238E27FC236}">
                    <a16:creationId xmlns:a16="http://schemas.microsoft.com/office/drawing/2014/main" id="{1596AD13-09C0-410C-84C8-B40B6B7627C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1" name="Freeform: Shape 3120">
                <a:extLst>
                  <a:ext uri="{FF2B5EF4-FFF2-40B4-BE49-F238E27FC236}">
                    <a16:creationId xmlns:a16="http://schemas.microsoft.com/office/drawing/2014/main" id="{AD763B71-8809-4A63-8FA7-F9DE13B9F4C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2" name="Freeform: Shape 3121">
                <a:extLst>
                  <a:ext uri="{FF2B5EF4-FFF2-40B4-BE49-F238E27FC236}">
                    <a16:creationId xmlns:a16="http://schemas.microsoft.com/office/drawing/2014/main" id="{A417987F-AD72-4966-9AC2-B0457FC2D5CC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3" name="Freeform: Shape 3122">
                <a:extLst>
                  <a:ext uri="{FF2B5EF4-FFF2-40B4-BE49-F238E27FC236}">
                    <a16:creationId xmlns:a16="http://schemas.microsoft.com/office/drawing/2014/main" id="{C6B40152-32F6-41CE-91AC-94CC66EC24C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4" name="Freeform: Shape 3123">
                <a:extLst>
                  <a:ext uri="{FF2B5EF4-FFF2-40B4-BE49-F238E27FC236}">
                    <a16:creationId xmlns:a16="http://schemas.microsoft.com/office/drawing/2014/main" id="{D96BF3DF-A628-4A49-AD5A-54FFCF3DDE9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5" name="Freeform: Shape 3124">
                <a:extLst>
                  <a:ext uri="{FF2B5EF4-FFF2-40B4-BE49-F238E27FC236}">
                    <a16:creationId xmlns:a16="http://schemas.microsoft.com/office/drawing/2014/main" id="{CE4F0A59-EFC3-4EC3-905E-2FE3620A461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6" name="Freeform: Shape 3125">
                <a:extLst>
                  <a:ext uri="{FF2B5EF4-FFF2-40B4-BE49-F238E27FC236}">
                    <a16:creationId xmlns:a16="http://schemas.microsoft.com/office/drawing/2014/main" id="{BF2A9A2A-526A-4842-A758-7109526C8D6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7" name="Freeform: Shape 3126">
                <a:extLst>
                  <a:ext uri="{FF2B5EF4-FFF2-40B4-BE49-F238E27FC236}">
                    <a16:creationId xmlns:a16="http://schemas.microsoft.com/office/drawing/2014/main" id="{8D917A0F-D050-49C2-A3F5-95DD90ABEC3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8" name="Freeform: Shape 3127">
                <a:extLst>
                  <a:ext uri="{FF2B5EF4-FFF2-40B4-BE49-F238E27FC236}">
                    <a16:creationId xmlns:a16="http://schemas.microsoft.com/office/drawing/2014/main" id="{EC0AABC1-4E10-4AB3-A792-CD30C31E3F7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29" name="Freeform: Shape 3128">
                <a:extLst>
                  <a:ext uri="{FF2B5EF4-FFF2-40B4-BE49-F238E27FC236}">
                    <a16:creationId xmlns:a16="http://schemas.microsoft.com/office/drawing/2014/main" id="{D56B8426-1EB3-4CB9-95C8-F2851830FBA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0" name="Freeform: Shape 3129">
                <a:extLst>
                  <a:ext uri="{FF2B5EF4-FFF2-40B4-BE49-F238E27FC236}">
                    <a16:creationId xmlns:a16="http://schemas.microsoft.com/office/drawing/2014/main" id="{D1FD5750-675F-4BD2-B46F-4D8C7790221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1" name="Freeform: Shape 3130">
                <a:extLst>
                  <a:ext uri="{FF2B5EF4-FFF2-40B4-BE49-F238E27FC236}">
                    <a16:creationId xmlns:a16="http://schemas.microsoft.com/office/drawing/2014/main" id="{C4CC93B8-0F81-4492-9CB5-345F5789EAB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2" name="Freeform: Shape 3131">
                <a:extLst>
                  <a:ext uri="{FF2B5EF4-FFF2-40B4-BE49-F238E27FC236}">
                    <a16:creationId xmlns:a16="http://schemas.microsoft.com/office/drawing/2014/main" id="{2FC520EF-5D62-4000-8D0F-561F664F8BE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3" name="Freeform: Shape 3132">
                <a:extLst>
                  <a:ext uri="{FF2B5EF4-FFF2-40B4-BE49-F238E27FC236}">
                    <a16:creationId xmlns:a16="http://schemas.microsoft.com/office/drawing/2014/main" id="{1EBDCD0C-05BE-4221-BAC9-6CD3AC29F84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4" name="Freeform: Shape 3133">
                <a:extLst>
                  <a:ext uri="{FF2B5EF4-FFF2-40B4-BE49-F238E27FC236}">
                    <a16:creationId xmlns:a16="http://schemas.microsoft.com/office/drawing/2014/main" id="{7EC4CDBA-3DCB-446A-8E12-93ED5B3BFAC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5" name="Freeform: Shape 3134">
                <a:extLst>
                  <a:ext uri="{FF2B5EF4-FFF2-40B4-BE49-F238E27FC236}">
                    <a16:creationId xmlns:a16="http://schemas.microsoft.com/office/drawing/2014/main" id="{6547875A-BF1A-4272-A76A-C7B16D03AA9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6" name="Freeform: Shape 3135">
                <a:extLst>
                  <a:ext uri="{FF2B5EF4-FFF2-40B4-BE49-F238E27FC236}">
                    <a16:creationId xmlns:a16="http://schemas.microsoft.com/office/drawing/2014/main" id="{BA801D94-B83A-402F-8D3F-3EBE38EC70F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37" name="Freeform: Shape 3136">
                <a:extLst>
                  <a:ext uri="{FF2B5EF4-FFF2-40B4-BE49-F238E27FC236}">
                    <a16:creationId xmlns:a16="http://schemas.microsoft.com/office/drawing/2014/main" id="{700944AB-0DCC-4ABB-AC3F-36FD903008D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2CC29CB5-A105-4054-9D99-124761A856C4}"/>
                </a:ext>
              </a:extLst>
            </p:cNvPr>
            <p:cNvGrpSpPr/>
            <p:nvPr/>
          </p:nvGrpSpPr>
          <p:grpSpPr>
            <a:xfrm rot="20581609">
              <a:off x="8456458" y="-276868"/>
              <a:ext cx="1048729" cy="868428"/>
              <a:chOff x="2393887" y="4210285"/>
              <a:chExt cx="497854" cy="422169"/>
            </a:xfrm>
          </p:grpSpPr>
          <p:sp>
            <p:nvSpPr>
              <p:cNvPr id="3010" name="Freeform: Shape 3009">
                <a:extLst>
                  <a:ext uri="{FF2B5EF4-FFF2-40B4-BE49-F238E27FC236}">
                    <a16:creationId xmlns:a16="http://schemas.microsoft.com/office/drawing/2014/main" id="{C064CB84-3FC5-4D1F-81D0-CC81D7FC80C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1" name="Freeform: Shape 3010">
                <a:extLst>
                  <a:ext uri="{FF2B5EF4-FFF2-40B4-BE49-F238E27FC236}">
                    <a16:creationId xmlns:a16="http://schemas.microsoft.com/office/drawing/2014/main" id="{E3FA9660-FEC9-4A90-A3B7-5D8D0BF37A0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2" name="Freeform: Shape 3011">
                <a:extLst>
                  <a:ext uri="{FF2B5EF4-FFF2-40B4-BE49-F238E27FC236}">
                    <a16:creationId xmlns:a16="http://schemas.microsoft.com/office/drawing/2014/main" id="{FF79E7E0-A41A-4953-AF6D-F60EED86C7D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3" name="Freeform: Shape 3012">
                <a:extLst>
                  <a:ext uri="{FF2B5EF4-FFF2-40B4-BE49-F238E27FC236}">
                    <a16:creationId xmlns:a16="http://schemas.microsoft.com/office/drawing/2014/main" id="{E5792171-1C55-4DC1-ABA2-3AC281374B5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4" name="Freeform: Shape 3013">
                <a:extLst>
                  <a:ext uri="{FF2B5EF4-FFF2-40B4-BE49-F238E27FC236}">
                    <a16:creationId xmlns:a16="http://schemas.microsoft.com/office/drawing/2014/main" id="{584A1482-3438-4F89-904A-EB4C7729BE4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5" name="Freeform: Shape 3014">
                <a:extLst>
                  <a:ext uri="{FF2B5EF4-FFF2-40B4-BE49-F238E27FC236}">
                    <a16:creationId xmlns:a16="http://schemas.microsoft.com/office/drawing/2014/main" id="{FD2AB64D-1B40-405B-9076-49721C4C32A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6" name="Freeform: Shape 3015">
                <a:extLst>
                  <a:ext uri="{FF2B5EF4-FFF2-40B4-BE49-F238E27FC236}">
                    <a16:creationId xmlns:a16="http://schemas.microsoft.com/office/drawing/2014/main" id="{73698BC1-74E3-4204-9346-2654036729D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7" name="Freeform: Shape 3016">
                <a:extLst>
                  <a:ext uri="{FF2B5EF4-FFF2-40B4-BE49-F238E27FC236}">
                    <a16:creationId xmlns:a16="http://schemas.microsoft.com/office/drawing/2014/main" id="{CA405354-307B-416C-8ED5-04D3AF620BC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8" name="Freeform: Shape 3017">
                <a:extLst>
                  <a:ext uri="{FF2B5EF4-FFF2-40B4-BE49-F238E27FC236}">
                    <a16:creationId xmlns:a16="http://schemas.microsoft.com/office/drawing/2014/main" id="{F4E1D5EC-83A0-4AF2-B104-6824842C666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9" name="Freeform: Shape 3018">
                <a:extLst>
                  <a:ext uri="{FF2B5EF4-FFF2-40B4-BE49-F238E27FC236}">
                    <a16:creationId xmlns:a16="http://schemas.microsoft.com/office/drawing/2014/main" id="{887C48DC-AFC9-41E0-937F-EAB0F0E6476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0" name="Freeform: Shape 3019">
                <a:extLst>
                  <a:ext uri="{FF2B5EF4-FFF2-40B4-BE49-F238E27FC236}">
                    <a16:creationId xmlns:a16="http://schemas.microsoft.com/office/drawing/2014/main" id="{C18BE672-05B6-4485-AE2E-A7C9CE7A3C5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1" name="Freeform: Shape 3020">
                <a:extLst>
                  <a:ext uri="{FF2B5EF4-FFF2-40B4-BE49-F238E27FC236}">
                    <a16:creationId xmlns:a16="http://schemas.microsoft.com/office/drawing/2014/main" id="{55D08F98-3A76-46AC-8447-7747833D173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2" name="Freeform: Shape 3021">
                <a:extLst>
                  <a:ext uri="{FF2B5EF4-FFF2-40B4-BE49-F238E27FC236}">
                    <a16:creationId xmlns:a16="http://schemas.microsoft.com/office/drawing/2014/main" id="{3C93634A-2F95-4DD2-B4F5-D80E0952583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3" name="Freeform: Shape 3022">
                <a:extLst>
                  <a:ext uri="{FF2B5EF4-FFF2-40B4-BE49-F238E27FC236}">
                    <a16:creationId xmlns:a16="http://schemas.microsoft.com/office/drawing/2014/main" id="{71C4307B-30AF-4583-87FF-987CF4AB5AD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4" name="Freeform: Shape 3023">
                <a:extLst>
                  <a:ext uri="{FF2B5EF4-FFF2-40B4-BE49-F238E27FC236}">
                    <a16:creationId xmlns:a16="http://schemas.microsoft.com/office/drawing/2014/main" id="{4DC991C9-730E-4C04-9F63-D891724D81D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5" name="Freeform: Shape 3024">
                <a:extLst>
                  <a:ext uri="{FF2B5EF4-FFF2-40B4-BE49-F238E27FC236}">
                    <a16:creationId xmlns:a16="http://schemas.microsoft.com/office/drawing/2014/main" id="{17033ABB-22D8-4896-85AE-2C7D130FEBE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6" name="Freeform: Shape 3025">
                <a:extLst>
                  <a:ext uri="{FF2B5EF4-FFF2-40B4-BE49-F238E27FC236}">
                    <a16:creationId xmlns:a16="http://schemas.microsoft.com/office/drawing/2014/main" id="{CBBFB5FA-EA3C-40A8-9692-AC8C3B99F3A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7" name="Freeform: Shape 3026">
                <a:extLst>
                  <a:ext uri="{FF2B5EF4-FFF2-40B4-BE49-F238E27FC236}">
                    <a16:creationId xmlns:a16="http://schemas.microsoft.com/office/drawing/2014/main" id="{386BC74E-7A6B-4C78-96E1-A46CAB6F055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8" name="Freeform: Shape 3027">
                <a:extLst>
                  <a:ext uri="{FF2B5EF4-FFF2-40B4-BE49-F238E27FC236}">
                    <a16:creationId xmlns:a16="http://schemas.microsoft.com/office/drawing/2014/main" id="{77F2A984-4EA4-4161-9053-083ADAC4D69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9" name="Freeform: Shape 3028">
                <a:extLst>
                  <a:ext uri="{FF2B5EF4-FFF2-40B4-BE49-F238E27FC236}">
                    <a16:creationId xmlns:a16="http://schemas.microsoft.com/office/drawing/2014/main" id="{B4EB2964-73D1-4B68-A15D-C751C31E5C9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0" name="Freeform: Shape 3029">
                <a:extLst>
                  <a:ext uri="{FF2B5EF4-FFF2-40B4-BE49-F238E27FC236}">
                    <a16:creationId xmlns:a16="http://schemas.microsoft.com/office/drawing/2014/main" id="{71D4E709-EB6D-4BA4-804A-5425D95346A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1" name="Freeform: Shape 3030">
                <a:extLst>
                  <a:ext uri="{FF2B5EF4-FFF2-40B4-BE49-F238E27FC236}">
                    <a16:creationId xmlns:a16="http://schemas.microsoft.com/office/drawing/2014/main" id="{E1CB0E9A-AEA0-4373-A7A6-14B8CBAE76F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2" name="Freeform: Shape 3031">
                <a:extLst>
                  <a:ext uri="{FF2B5EF4-FFF2-40B4-BE49-F238E27FC236}">
                    <a16:creationId xmlns:a16="http://schemas.microsoft.com/office/drawing/2014/main" id="{BB1A2FF0-C73D-4679-8628-1C827DBC8E8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3" name="Freeform: Shape 3032">
                <a:extLst>
                  <a:ext uri="{FF2B5EF4-FFF2-40B4-BE49-F238E27FC236}">
                    <a16:creationId xmlns:a16="http://schemas.microsoft.com/office/drawing/2014/main" id="{B7A01512-5AB9-4DAA-876F-CCA55094917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4" name="Freeform: Shape 3033">
                <a:extLst>
                  <a:ext uri="{FF2B5EF4-FFF2-40B4-BE49-F238E27FC236}">
                    <a16:creationId xmlns:a16="http://schemas.microsoft.com/office/drawing/2014/main" id="{C5148FAE-4870-4B1E-900C-8190C76DF7A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5" name="Freeform: Shape 3034">
                <a:extLst>
                  <a:ext uri="{FF2B5EF4-FFF2-40B4-BE49-F238E27FC236}">
                    <a16:creationId xmlns:a16="http://schemas.microsoft.com/office/drawing/2014/main" id="{D51FE935-2BD2-43D6-B590-278FB5990EC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6" name="Freeform: Shape 3035">
                <a:extLst>
                  <a:ext uri="{FF2B5EF4-FFF2-40B4-BE49-F238E27FC236}">
                    <a16:creationId xmlns:a16="http://schemas.microsoft.com/office/drawing/2014/main" id="{C8892D20-DB7A-4EB9-9EB2-20C60F8B861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7" name="Freeform: Shape 3036">
                <a:extLst>
                  <a:ext uri="{FF2B5EF4-FFF2-40B4-BE49-F238E27FC236}">
                    <a16:creationId xmlns:a16="http://schemas.microsoft.com/office/drawing/2014/main" id="{F7B370D8-7B15-4252-9B4E-0F7C4A73416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8" name="Freeform: Shape 3037">
                <a:extLst>
                  <a:ext uri="{FF2B5EF4-FFF2-40B4-BE49-F238E27FC236}">
                    <a16:creationId xmlns:a16="http://schemas.microsoft.com/office/drawing/2014/main" id="{4A6E9CAA-F3C8-434D-8812-252AD8B03EF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39" name="Freeform: Shape 3038">
                <a:extLst>
                  <a:ext uri="{FF2B5EF4-FFF2-40B4-BE49-F238E27FC236}">
                    <a16:creationId xmlns:a16="http://schemas.microsoft.com/office/drawing/2014/main" id="{1EE0F645-9018-434F-BDDE-17A2DBA6CB7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0" name="Freeform: Shape 3039">
                <a:extLst>
                  <a:ext uri="{FF2B5EF4-FFF2-40B4-BE49-F238E27FC236}">
                    <a16:creationId xmlns:a16="http://schemas.microsoft.com/office/drawing/2014/main" id="{345D1298-DD24-4B99-A290-D89C5D3BC06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1" name="Freeform: Shape 3040">
                <a:extLst>
                  <a:ext uri="{FF2B5EF4-FFF2-40B4-BE49-F238E27FC236}">
                    <a16:creationId xmlns:a16="http://schemas.microsoft.com/office/drawing/2014/main" id="{5CF8F6CF-29FF-427B-9C8A-336EB332D3B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2" name="Freeform: Shape 3041">
                <a:extLst>
                  <a:ext uri="{FF2B5EF4-FFF2-40B4-BE49-F238E27FC236}">
                    <a16:creationId xmlns:a16="http://schemas.microsoft.com/office/drawing/2014/main" id="{B2C0ECEB-9608-4D3A-8863-98B08325A76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3" name="Freeform: Shape 3042">
                <a:extLst>
                  <a:ext uri="{FF2B5EF4-FFF2-40B4-BE49-F238E27FC236}">
                    <a16:creationId xmlns:a16="http://schemas.microsoft.com/office/drawing/2014/main" id="{81595DBC-755B-439B-9ADC-DA626607DEC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4" name="Freeform: Shape 3043">
                <a:extLst>
                  <a:ext uri="{FF2B5EF4-FFF2-40B4-BE49-F238E27FC236}">
                    <a16:creationId xmlns:a16="http://schemas.microsoft.com/office/drawing/2014/main" id="{102D85A3-9FCC-44F4-B2BA-EFF7CD0F460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5" name="Freeform: Shape 3044">
                <a:extLst>
                  <a:ext uri="{FF2B5EF4-FFF2-40B4-BE49-F238E27FC236}">
                    <a16:creationId xmlns:a16="http://schemas.microsoft.com/office/drawing/2014/main" id="{EFC5DB91-1DD2-49EA-B1FE-A90CB892CB1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6" name="Freeform: Shape 3045">
                <a:extLst>
                  <a:ext uri="{FF2B5EF4-FFF2-40B4-BE49-F238E27FC236}">
                    <a16:creationId xmlns:a16="http://schemas.microsoft.com/office/drawing/2014/main" id="{D14D11F2-963B-49EC-8224-6E9182989FD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7" name="Freeform: Shape 3046">
                <a:extLst>
                  <a:ext uri="{FF2B5EF4-FFF2-40B4-BE49-F238E27FC236}">
                    <a16:creationId xmlns:a16="http://schemas.microsoft.com/office/drawing/2014/main" id="{9BF09306-127C-453C-8087-82734F09F0F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8" name="Freeform: Shape 3047">
                <a:extLst>
                  <a:ext uri="{FF2B5EF4-FFF2-40B4-BE49-F238E27FC236}">
                    <a16:creationId xmlns:a16="http://schemas.microsoft.com/office/drawing/2014/main" id="{6FB779F5-B9B2-49A5-8B76-7421A0A6E9F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9" name="Freeform: Shape 3048">
                <a:extLst>
                  <a:ext uri="{FF2B5EF4-FFF2-40B4-BE49-F238E27FC236}">
                    <a16:creationId xmlns:a16="http://schemas.microsoft.com/office/drawing/2014/main" id="{FEBB3B95-07C1-4C7B-93E7-FC8C0600729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0" name="Freeform: Shape 3049">
                <a:extLst>
                  <a:ext uri="{FF2B5EF4-FFF2-40B4-BE49-F238E27FC236}">
                    <a16:creationId xmlns:a16="http://schemas.microsoft.com/office/drawing/2014/main" id="{2739F4B4-68F2-4F83-BBAC-EE2955296DF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1" name="Freeform: Shape 3050">
                <a:extLst>
                  <a:ext uri="{FF2B5EF4-FFF2-40B4-BE49-F238E27FC236}">
                    <a16:creationId xmlns:a16="http://schemas.microsoft.com/office/drawing/2014/main" id="{C25F8B5C-33D9-47FB-A7B4-C4D2A299555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2" name="Freeform: Shape 3051">
                <a:extLst>
                  <a:ext uri="{FF2B5EF4-FFF2-40B4-BE49-F238E27FC236}">
                    <a16:creationId xmlns:a16="http://schemas.microsoft.com/office/drawing/2014/main" id="{879FAC34-9862-4858-8989-55DBC854411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3" name="Freeform: Shape 3052">
                <a:extLst>
                  <a:ext uri="{FF2B5EF4-FFF2-40B4-BE49-F238E27FC236}">
                    <a16:creationId xmlns:a16="http://schemas.microsoft.com/office/drawing/2014/main" id="{CC123FB3-A594-4657-AAFF-9E3B7BBEF47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4" name="Freeform: Shape 3053">
                <a:extLst>
                  <a:ext uri="{FF2B5EF4-FFF2-40B4-BE49-F238E27FC236}">
                    <a16:creationId xmlns:a16="http://schemas.microsoft.com/office/drawing/2014/main" id="{BBCC1322-DCA4-4B7A-AB3F-7AA049BB91A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5" name="Freeform: Shape 3054">
                <a:extLst>
                  <a:ext uri="{FF2B5EF4-FFF2-40B4-BE49-F238E27FC236}">
                    <a16:creationId xmlns:a16="http://schemas.microsoft.com/office/drawing/2014/main" id="{135A0D68-5C93-46FF-808B-FC3C7EFEB04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6" name="Freeform: Shape 3055">
                <a:extLst>
                  <a:ext uri="{FF2B5EF4-FFF2-40B4-BE49-F238E27FC236}">
                    <a16:creationId xmlns:a16="http://schemas.microsoft.com/office/drawing/2014/main" id="{6789B3C9-5AB5-4D9A-B39F-8B184465691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7" name="Freeform: Shape 3056">
                <a:extLst>
                  <a:ext uri="{FF2B5EF4-FFF2-40B4-BE49-F238E27FC236}">
                    <a16:creationId xmlns:a16="http://schemas.microsoft.com/office/drawing/2014/main" id="{20EBA859-7868-4D6E-A470-BAEEAFAC646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8" name="Freeform: Shape 3057">
                <a:extLst>
                  <a:ext uri="{FF2B5EF4-FFF2-40B4-BE49-F238E27FC236}">
                    <a16:creationId xmlns:a16="http://schemas.microsoft.com/office/drawing/2014/main" id="{09A8885C-ABDC-4ACA-8274-E54BBC1ACA8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59" name="Freeform: Shape 3058">
                <a:extLst>
                  <a:ext uri="{FF2B5EF4-FFF2-40B4-BE49-F238E27FC236}">
                    <a16:creationId xmlns:a16="http://schemas.microsoft.com/office/drawing/2014/main" id="{87CD99CF-D994-4020-9204-D4176B96CEB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0" name="Freeform: Shape 3059">
                <a:extLst>
                  <a:ext uri="{FF2B5EF4-FFF2-40B4-BE49-F238E27FC236}">
                    <a16:creationId xmlns:a16="http://schemas.microsoft.com/office/drawing/2014/main" id="{CDCD99FA-EB61-4B07-B019-161B55F6F27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1" name="Freeform: Shape 3060">
                <a:extLst>
                  <a:ext uri="{FF2B5EF4-FFF2-40B4-BE49-F238E27FC236}">
                    <a16:creationId xmlns:a16="http://schemas.microsoft.com/office/drawing/2014/main" id="{B935E205-055C-4C28-87AF-111D23842FF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2" name="Freeform: Shape 3061">
                <a:extLst>
                  <a:ext uri="{FF2B5EF4-FFF2-40B4-BE49-F238E27FC236}">
                    <a16:creationId xmlns:a16="http://schemas.microsoft.com/office/drawing/2014/main" id="{CF1FC1C8-A339-4C3C-A10E-750FD33CB78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3" name="Freeform: Shape 3062">
                <a:extLst>
                  <a:ext uri="{FF2B5EF4-FFF2-40B4-BE49-F238E27FC236}">
                    <a16:creationId xmlns:a16="http://schemas.microsoft.com/office/drawing/2014/main" id="{7B494E7A-1CA0-43D6-AEA0-A53055D48E7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4" name="Freeform: Shape 3063">
                <a:extLst>
                  <a:ext uri="{FF2B5EF4-FFF2-40B4-BE49-F238E27FC236}">
                    <a16:creationId xmlns:a16="http://schemas.microsoft.com/office/drawing/2014/main" id="{6FF7D98A-A8F0-45C7-8829-EA56A2D8660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5" name="Freeform: Shape 3064">
                <a:extLst>
                  <a:ext uri="{FF2B5EF4-FFF2-40B4-BE49-F238E27FC236}">
                    <a16:creationId xmlns:a16="http://schemas.microsoft.com/office/drawing/2014/main" id="{A5250D4D-0BE1-4391-80F8-E6C0A90001F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6" name="Freeform: Shape 3065">
                <a:extLst>
                  <a:ext uri="{FF2B5EF4-FFF2-40B4-BE49-F238E27FC236}">
                    <a16:creationId xmlns:a16="http://schemas.microsoft.com/office/drawing/2014/main" id="{97C3A4A6-63E1-4CC9-BA5C-D4A3A41A045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7" name="Freeform: Shape 3066">
                <a:extLst>
                  <a:ext uri="{FF2B5EF4-FFF2-40B4-BE49-F238E27FC236}">
                    <a16:creationId xmlns:a16="http://schemas.microsoft.com/office/drawing/2014/main" id="{2F6E952B-E9EA-403E-B096-150C65F9BB1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8" name="Freeform: Shape 3067">
                <a:extLst>
                  <a:ext uri="{FF2B5EF4-FFF2-40B4-BE49-F238E27FC236}">
                    <a16:creationId xmlns:a16="http://schemas.microsoft.com/office/drawing/2014/main" id="{50AAC353-71CC-400B-A98C-217846DD5B1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69" name="Freeform: Shape 3068">
                <a:extLst>
                  <a:ext uri="{FF2B5EF4-FFF2-40B4-BE49-F238E27FC236}">
                    <a16:creationId xmlns:a16="http://schemas.microsoft.com/office/drawing/2014/main" id="{E6B069A3-8C77-46A1-BA19-7417B23ACAD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0" name="Freeform: Shape 3069">
                <a:extLst>
                  <a:ext uri="{FF2B5EF4-FFF2-40B4-BE49-F238E27FC236}">
                    <a16:creationId xmlns:a16="http://schemas.microsoft.com/office/drawing/2014/main" id="{6C1B910D-799A-487A-B36A-5F9E668529E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1" name="Freeform: Shape 3070">
                <a:extLst>
                  <a:ext uri="{FF2B5EF4-FFF2-40B4-BE49-F238E27FC236}">
                    <a16:creationId xmlns:a16="http://schemas.microsoft.com/office/drawing/2014/main" id="{303AC5F7-3E1F-4A4C-8701-0CC1C4087F2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2" name="Freeform: Shape 3071">
                <a:extLst>
                  <a:ext uri="{FF2B5EF4-FFF2-40B4-BE49-F238E27FC236}">
                    <a16:creationId xmlns:a16="http://schemas.microsoft.com/office/drawing/2014/main" id="{13A5B235-08EC-4F43-83EA-8442031E073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73" name="Freeform: Shape 3072">
                <a:extLst>
                  <a:ext uri="{FF2B5EF4-FFF2-40B4-BE49-F238E27FC236}">
                    <a16:creationId xmlns:a16="http://schemas.microsoft.com/office/drawing/2014/main" id="{159E0EA5-90EF-436C-82AF-FF45F035F94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12AC819E-2D10-457C-90CB-E8ED130228EC}"/>
                </a:ext>
              </a:extLst>
            </p:cNvPr>
            <p:cNvGrpSpPr/>
            <p:nvPr/>
          </p:nvGrpSpPr>
          <p:grpSpPr>
            <a:xfrm rot="7223440" flipH="1">
              <a:off x="9482693" y="677894"/>
              <a:ext cx="1024114" cy="889301"/>
              <a:chOff x="2393887" y="4210285"/>
              <a:chExt cx="497854" cy="422169"/>
            </a:xfrm>
          </p:grpSpPr>
          <p:sp>
            <p:nvSpPr>
              <p:cNvPr id="2946" name="Freeform: Shape 2945">
                <a:extLst>
                  <a:ext uri="{FF2B5EF4-FFF2-40B4-BE49-F238E27FC236}">
                    <a16:creationId xmlns:a16="http://schemas.microsoft.com/office/drawing/2014/main" id="{D7CE0E42-7981-41EB-8244-46BED6EA29B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7" name="Freeform: Shape 2946">
                <a:extLst>
                  <a:ext uri="{FF2B5EF4-FFF2-40B4-BE49-F238E27FC236}">
                    <a16:creationId xmlns:a16="http://schemas.microsoft.com/office/drawing/2014/main" id="{6AC95F31-D61A-4CCB-A7F5-105BB69A5D5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8" name="Freeform: Shape 2947">
                <a:extLst>
                  <a:ext uri="{FF2B5EF4-FFF2-40B4-BE49-F238E27FC236}">
                    <a16:creationId xmlns:a16="http://schemas.microsoft.com/office/drawing/2014/main" id="{6535F9A7-34E2-4A7D-805E-7DD61D4F5ED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9" name="Freeform: Shape 2948">
                <a:extLst>
                  <a:ext uri="{FF2B5EF4-FFF2-40B4-BE49-F238E27FC236}">
                    <a16:creationId xmlns:a16="http://schemas.microsoft.com/office/drawing/2014/main" id="{0C116C66-DE66-46EE-BAB7-5D5763D6633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0" name="Freeform: Shape 2949">
                <a:extLst>
                  <a:ext uri="{FF2B5EF4-FFF2-40B4-BE49-F238E27FC236}">
                    <a16:creationId xmlns:a16="http://schemas.microsoft.com/office/drawing/2014/main" id="{BDC0B9CD-127C-4C4F-927C-47D19FBF730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1" name="Freeform: Shape 2950">
                <a:extLst>
                  <a:ext uri="{FF2B5EF4-FFF2-40B4-BE49-F238E27FC236}">
                    <a16:creationId xmlns:a16="http://schemas.microsoft.com/office/drawing/2014/main" id="{1558AF52-1523-49A9-9720-5A769F5F3C2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2" name="Freeform: Shape 2951">
                <a:extLst>
                  <a:ext uri="{FF2B5EF4-FFF2-40B4-BE49-F238E27FC236}">
                    <a16:creationId xmlns:a16="http://schemas.microsoft.com/office/drawing/2014/main" id="{4C39CC19-71D7-4C88-BCAF-84CA4A56D1F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3" name="Freeform: Shape 2952">
                <a:extLst>
                  <a:ext uri="{FF2B5EF4-FFF2-40B4-BE49-F238E27FC236}">
                    <a16:creationId xmlns:a16="http://schemas.microsoft.com/office/drawing/2014/main" id="{F043041D-1A2E-4CEA-A715-99EE4814B48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4" name="Freeform: Shape 2953">
                <a:extLst>
                  <a:ext uri="{FF2B5EF4-FFF2-40B4-BE49-F238E27FC236}">
                    <a16:creationId xmlns:a16="http://schemas.microsoft.com/office/drawing/2014/main" id="{27991EE6-9F8C-4621-B234-EEBF8C4E94F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5" name="Freeform: Shape 2954">
                <a:extLst>
                  <a:ext uri="{FF2B5EF4-FFF2-40B4-BE49-F238E27FC236}">
                    <a16:creationId xmlns:a16="http://schemas.microsoft.com/office/drawing/2014/main" id="{CE55A38E-3A46-4370-B2B6-E33AAC60FC5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6" name="Freeform: Shape 2955">
                <a:extLst>
                  <a:ext uri="{FF2B5EF4-FFF2-40B4-BE49-F238E27FC236}">
                    <a16:creationId xmlns:a16="http://schemas.microsoft.com/office/drawing/2014/main" id="{BCE4CC6A-512F-4238-9FBC-7DD7BE676BE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7" name="Freeform: Shape 2956">
                <a:extLst>
                  <a:ext uri="{FF2B5EF4-FFF2-40B4-BE49-F238E27FC236}">
                    <a16:creationId xmlns:a16="http://schemas.microsoft.com/office/drawing/2014/main" id="{9B3C2FB9-1102-46AB-A9E0-C3D790452F0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8" name="Freeform: Shape 2957">
                <a:extLst>
                  <a:ext uri="{FF2B5EF4-FFF2-40B4-BE49-F238E27FC236}">
                    <a16:creationId xmlns:a16="http://schemas.microsoft.com/office/drawing/2014/main" id="{07572966-2B34-48C1-9ABB-C40B23E136C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9" name="Freeform: Shape 2958">
                <a:extLst>
                  <a:ext uri="{FF2B5EF4-FFF2-40B4-BE49-F238E27FC236}">
                    <a16:creationId xmlns:a16="http://schemas.microsoft.com/office/drawing/2014/main" id="{49BB5289-A091-4248-AC38-933F83A9BF1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0" name="Freeform: Shape 2959">
                <a:extLst>
                  <a:ext uri="{FF2B5EF4-FFF2-40B4-BE49-F238E27FC236}">
                    <a16:creationId xmlns:a16="http://schemas.microsoft.com/office/drawing/2014/main" id="{3D3EAE7D-3A72-46A4-ABEB-4EF830F0F85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1" name="Freeform: Shape 2960">
                <a:extLst>
                  <a:ext uri="{FF2B5EF4-FFF2-40B4-BE49-F238E27FC236}">
                    <a16:creationId xmlns:a16="http://schemas.microsoft.com/office/drawing/2014/main" id="{0CDC6BE3-0870-493F-A4F8-AB39E3871E9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2" name="Freeform: Shape 2961">
                <a:extLst>
                  <a:ext uri="{FF2B5EF4-FFF2-40B4-BE49-F238E27FC236}">
                    <a16:creationId xmlns:a16="http://schemas.microsoft.com/office/drawing/2014/main" id="{AF112395-0769-4F6C-9DA5-385F8F042C4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3" name="Freeform: Shape 2962">
                <a:extLst>
                  <a:ext uri="{FF2B5EF4-FFF2-40B4-BE49-F238E27FC236}">
                    <a16:creationId xmlns:a16="http://schemas.microsoft.com/office/drawing/2014/main" id="{04A18F4D-D195-4762-A165-52DDB402702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4" name="Freeform: Shape 2963">
                <a:extLst>
                  <a:ext uri="{FF2B5EF4-FFF2-40B4-BE49-F238E27FC236}">
                    <a16:creationId xmlns:a16="http://schemas.microsoft.com/office/drawing/2014/main" id="{84BC0910-997A-435A-ADD9-ED35EE0168E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5" name="Freeform: Shape 2964">
                <a:extLst>
                  <a:ext uri="{FF2B5EF4-FFF2-40B4-BE49-F238E27FC236}">
                    <a16:creationId xmlns:a16="http://schemas.microsoft.com/office/drawing/2014/main" id="{F74BFF63-B3B4-4DE2-85D9-9129594BB2F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6" name="Freeform: Shape 2965">
                <a:extLst>
                  <a:ext uri="{FF2B5EF4-FFF2-40B4-BE49-F238E27FC236}">
                    <a16:creationId xmlns:a16="http://schemas.microsoft.com/office/drawing/2014/main" id="{837C1675-982A-4B0B-B4A8-E6F562AAFC8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7" name="Freeform: Shape 2966">
                <a:extLst>
                  <a:ext uri="{FF2B5EF4-FFF2-40B4-BE49-F238E27FC236}">
                    <a16:creationId xmlns:a16="http://schemas.microsoft.com/office/drawing/2014/main" id="{FB4B23FE-EA67-42FB-9130-08CE3404892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8" name="Freeform: Shape 2967">
                <a:extLst>
                  <a:ext uri="{FF2B5EF4-FFF2-40B4-BE49-F238E27FC236}">
                    <a16:creationId xmlns:a16="http://schemas.microsoft.com/office/drawing/2014/main" id="{8589C100-5BC7-4D70-80B6-F1B9FE50FF3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9" name="Freeform: Shape 2968">
                <a:extLst>
                  <a:ext uri="{FF2B5EF4-FFF2-40B4-BE49-F238E27FC236}">
                    <a16:creationId xmlns:a16="http://schemas.microsoft.com/office/drawing/2014/main" id="{2DFA4448-B821-4732-8CF1-8563D0421A2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0" name="Freeform: Shape 2969">
                <a:extLst>
                  <a:ext uri="{FF2B5EF4-FFF2-40B4-BE49-F238E27FC236}">
                    <a16:creationId xmlns:a16="http://schemas.microsoft.com/office/drawing/2014/main" id="{73C4C731-A758-4937-B75F-A6EA07FDD00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1" name="Freeform: Shape 2970">
                <a:extLst>
                  <a:ext uri="{FF2B5EF4-FFF2-40B4-BE49-F238E27FC236}">
                    <a16:creationId xmlns:a16="http://schemas.microsoft.com/office/drawing/2014/main" id="{F14D490B-82A0-46C2-8175-B18414D72AE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2" name="Freeform: Shape 2971">
                <a:extLst>
                  <a:ext uri="{FF2B5EF4-FFF2-40B4-BE49-F238E27FC236}">
                    <a16:creationId xmlns:a16="http://schemas.microsoft.com/office/drawing/2014/main" id="{83648ED2-4F9C-4EC3-9EC2-AADF78BA9C1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3" name="Freeform: Shape 2972">
                <a:extLst>
                  <a:ext uri="{FF2B5EF4-FFF2-40B4-BE49-F238E27FC236}">
                    <a16:creationId xmlns:a16="http://schemas.microsoft.com/office/drawing/2014/main" id="{E13D9DB7-1018-476E-840B-C98027F00D6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4" name="Freeform: Shape 2973">
                <a:extLst>
                  <a:ext uri="{FF2B5EF4-FFF2-40B4-BE49-F238E27FC236}">
                    <a16:creationId xmlns:a16="http://schemas.microsoft.com/office/drawing/2014/main" id="{B327C266-FFC5-428B-A6C8-856832126B6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5" name="Freeform: Shape 2974">
                <a:extLst>
                  <a:ext uri="{FF2B5EF4-FFF2-40B4-BE49-F238E27FC236}">
                    <a16:creationId xmlns:a16="http://schemas.microsoft.com/office/drawing/2014/main" id="{1FE51761-6064-40A6-94C4-E59466C1DB8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6" name="Freeform: Shape 2975">
                <a:extLst>
                  <a:ext uri="{FF2B5EF4-FFF2-40B4-BE49-F238E27FC236}">
                    <a16:creationId xmlns:a16="http://schemas.microsoft.com/office/drawing/2014/main" id="{E0CD51A8-D323-4A5A-9313-FA64DBE1ECF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7" name="Freeform: Shape 2976">
                <a:extLst>
                  <a:ext uri="{FF2B5EF4-FFF2-40B4-BE49-F238E27FC236}">
                    <a16:creationId xmlns:a16="http://schemas.microsoft.com/office/drawing/2014/main" id="{E77E3856-D4ED-4E12-A2D6-DC9A0216C63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8" name="Freeform: Shape 2977">
                <a:extLst>
                  <a:ext uri="{FF2B5EF4-FFF2-40B4-BE49-F238E27FC236}">
                    <a16:creationId xmlns:a16="http://schemas.microsoft.com/office/drawing/2014/main" id="{8939DB18-2752-4E6C-8C14-B2871565A68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9" name="Freeform: Shape 2978">
                <a:extLst>
                  <a:ext uri="{FF2B5EF4-FFF2-40B4-BE49-F238E27FC236}">
                    <a16:creationId xmlns:a16="http://schemas.microsoft.com/office/drawing/2014/main" id="{4599078E-C613-4E0A-A33F-F5C3876BA1E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0" name="Freeform: Shape 2979">
                <a:extLst>
                  <a:ext uri="{FF2B5EF4-FFF2-40B4-BE49-F238E27FC236}">
                    <a16:creationId xmlns:a16="http://schemas.microsoft.com/office/drawing/2014/main" id="{003D82C0-FD0A-4278-B3BD-949CA2F384D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1" name="Freeform: Shape 2980">
                <a:extLst>
                  <a:ext uri="{FF2B5EF4-FFF2-40B4-BE49-F238E27FC236}">
                    <a16:creationId xmlns:a16="http://schemas.microsoft.com/office/drawing/2014/main" id="{C92567F4-003E-4A67-82AA-E673647A4DC9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2" name="Freeform: Shape 2981">
                <a:extLst>
                  <a:ext uri="{FF2B5EF4-FFF2-40B4-BE49-F238E27FC236}">
                    <a16:creationId xmlns:a16="http://schemas.microsoft.com/office/drawing/2014/main" id="{2AA0389D-1D62-45C9-A8E9-D70E9AAC35F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3" name="Freeform: Shape 2982">
                <a:extLst>
                  <a:ext uri="{FF2B5EF4-FFF2-40B4-BE49-F238E27FC236}">
                    <a16:creationId xmlns:a16="http://schemas.microsoft.com/office/drawing/2014/main" id="{AE9AD39B-A36E-47BF-A486-10142132AD2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4" name="Freeform: Shape 2983">
                <a:extLst>
                  <a:ext uri="{FF2B5EF4-FFF2-40B4-BE49-F238E27FC236}">
                    <a16:creationId xmlns:a16="http://schemas.microsoft.com/office/drawing/2014/main" id="{AAB32299-30DD-44DE-AF9D-4CFFD0BC5E8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5" name="Freeform: Shape 2984">
                <a:extLst>
                  <a:ext uri="{FF2B5EF4-FFF2-40B4-BE49-F238E27FC236}">
                    <a16:creationId xmlns:a16="http://schemas.microsoft.com/office/drawing/2014/main" id="{7FA70CDC-84D3-4BE5-94F1-CCBB03C5F24E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6" name="Freeform: Shape 2985">
                <a:extLst>
                  <a:ext uri="{FF2B5EF4-FFF2-40B4-BE49-F238E27FC236}">
                    <a16:creationId xmlns:a16="http://schemas.microsoft.com/office/drawing/2014/main" id="{E4520643-CFA2-4172-AF4A-0DA55755BCF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7" name="Freeform: Shape 2986">
                <a:extLst>
                  <a:ext uri="{FF2B5EF4-FFF2-40B4-BE49-F238E27FC236}">
                    <a16:creationId xmlns:a16="http://schemas.microsoft.com/office/drawing/2014/main" id="{DC77A1BA-224D-4E3B-BAE1-C203B25060A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8" name="Freeform: Shape 2987">
                <a:extLst>
                  <a:ext uri="{FF2B5EF4-FFF2-40B4-BE49-F238E27FC236}">
                    <a16:creationId xmlns:a16="http://schemas.microsoft.com/office/drawing/2014/main" id="{BFE5688A-9E09-4EAE-834B-CB53274BF22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9" name="Freeform: Shape 2988">
                <a:extLst>
                  <a:ext uri="{FF2B5EF4-FFF2-40B4-BE49-F238E27FC236}">
                    <a16:creationId xmlns:a16="http://schemas.microsoft.com/office/drawing/2014/main" id="{03E5C70F-1A71-45D1-BEE1-DE0C5B2A8C9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0" name="Freeform: Shape 2989">
                <a:extLst>
                  <a:ext uri="{FF2B5EF4-FFF2-40B4-BE49-F238E27FC236}">
                    <a16:creationId xmlns:a16="http://schemas.microsoft.com/office/drawing/2014/main" id="{648E501C-57B7-490A-9FD2-4C0A578FEAF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1" name="Freeform: Shape 2990">
                <a:extLst>
                  <a:ext uri="{FF2B5EF4-FFF2-40B4-BE49-F238E27FC236}">
                    <a16:creationId xmlns:a16="http://schemas.microsoft.com/office/drawing/2014/main" id="{7B87FAFF-3A22-4AB2-95A2-CD8FB210458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2" name="Freeform: Shape 2991">
                <a:extLst>
                  <a:ext uri="{FF2B5EF4-FFF2-40B4-BE49-F238E27FC236}">
                    <a16:creationId xmlns:a16="http://schemas.microsoft.com/office/drawing/2014/main" id="{E75BE840-58F4-4A6E-BDAF-F33FD75BAE4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3" name="Freeform: Shape 2992">
                <a:extLst>
                  <a:ext uri="{FF2B5EF4-FFF2-40B4-BE49-F238E27FC236}">
                    <a16:creationId xmlns:a16="http://schemas.microsoft.com/office/drawing/2014/main" id="{DF65133D-71A1-4D93-9DEA-F197FF0B68C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4" name="Freeform: Shape 2993">
                <a:extLst>
                  <a:ext uri="{FF2B5EF4-FFF2-40B4-BE49-F238E27FC236}">
                    <a16:creationId xmlns:a16="http://schemas.microsoft.com/office/drawing/2014/main" id="{8A01FA0C-5918-4CF1-A29B-D27A58C5EAD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5" name="Freeform: Shape 2994">
                <a:extLst>
                  <a:ext uri="{FF2B5EF4-FFF2-40B4-BE49-F238E27FC236}">
                    <a16:creationId xmlns:a16="http://schemas.microsoft.com/office/drawing/2014/main" id="{7C2BF1AF-870F-40B9-AD1D-3D5AC04A80A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6" name="Freeform: Shape 2995">
                <a:extLst>
                  <a:ext uri="{FF2B5EF4-FFF2-40B4-BE49-F238E27FC236}">
                    <a16:creationId xmlns:a16="http://schemas.microsoft.com/office/drawing/2014/main" id="{36D9FA5E-59BA-4A04-9EA6-624BE0B8153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7" name="Freeform: Shape 2996">
                <a:extLst>
                  <a:ext uri="{FF2B5EF4-FFF2-40B4-BE49-F238E27FC236}">
                    <a16:creationId xmlns:a16="http://schemas.microsoft.com/office/drawing/2014/main" id="{DCA2710E-AE1D-4A3C-AF97-09C35D5B68C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8" name="Freeform: Shape 2997">
                <a:extLst>
                  <a:ext uri="{FF2B5EF4-FFF2-40B4-BE49-F238E27FC236}">
                    <a16:creationId xmlns:a16="http://schemas.microsoft.com/office/drawing/2014/main" id="{0C77399F-BC87-438C-923F-12D1C4DF82C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9" name="Freeform: Shape 2998">
                <a:extLst>
                  <a:ext uri="{FF2B5EF4-FFF2-40B4-BE49-F238E27FC236}">
                    <a16:creationId xmlns:a16="http://schemas.microsoft.com/office/drawing/2014/main" id="{44391D45-84BC-4BFA-9792-2907CCA1A1A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0" name="Freeform: Shape 2999">
                <a:extLst>
                  <a:ext uri="{FF2B5EF4-FFF2-40B4-BE49-F238E27FC236}">
                    <a16:creationId xmlns:a16="http://schemas.microsoft.com/office/drawing/2014/main" id="{48C731D8-2899-4885-92FB-796655FD0A6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1" name="Freeform: Shape 3000">
                <a:extLst>
                  <a:ext uri="{FF2B5EF4-FFF2-40B4-BE49-F238E27FC236}">
                    <a16:creationId xmlns:a16="http://schemas.microsoft.com/office/drawing/2014/main" id="{28639D99-59D1-4E41-A973-0B4F2AC3F66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2" name="Freeform: Shape 3001">
                <a:extLst>
                  <a:ext uri="{FF2B5EF4-FFF2-40B4-BE49-F238E27FC236}">
                    <a16:creationId xmlns:a16="http://schemas.microsoft.com/office/drawing/2014/main" id="{33B61FE1-8684-48C7-A856-D489E0471FD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3" name="Freeform: Shape 3002">
                <a:extLst>
                  <a:ext uri="{FF2B5EF4-FFF2-40B4-BE49-F238E27FC236}">
                    <a16:creationId xmlns:a16="http://schemas.microsoft.com/office/drawing/2014/main" id="{690FA341-1356-46CF-839D-790FB0FABD7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4" name="Freeform: Shape 3003">
                <a:extLst>
                  <a:ext uri="{FF2B5EF4-FFF2-40B4-BE49-F238E27FC236}">
                    <a16:creationId xmlns:a16="http://schemas.microsoft.com/office/drawing/2014/main" id="{B6B69E95-5E0A-4314-A169-B5315624B34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5" name="Freeform: Shape 3004">
                <a:extLst>
                  <a:ext uri="{FF2B5EF4-FFF2-40B4-BE49-F238E27FC236}">
                    <a16:creationId xmlns:a16="http://schemas.microsoft.com/office/drawing/2014/main" id="{27C31B62-F052-4D8E-A136-3038EED0DA3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6" name="Freeform: Shape 3005">
                <a:extLst>
                  <a:ext uri="{FF2B5EF4-FFF2-40B4-BE49-F238E27FC236}">
                    <a16:creationId xmlns:a16="http://schemas.microsoft.com/office/drawing/2014/main" id="{0B5AB57B-2712-4D49-81BA-80C0C159086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7" name="Freeform: Shape 3006">
                <a:extLst>
                  <a:ext uri="{FF2B5EF4-FFF2-40B4-BE49-F238E27FC236}">
                    <a16:creationId xmlns:a16="http://schemas.microsoft.com/office/drawing/2014/main" id="{4FCED72D-CD56-4C10-9BD2-58765838A76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8" name="Freeform: Shape 3007">
                <a:extLst>
                  <a:ext uri="{FF2B5EF4-FFF2-40B4-BE49-F238E27FC236}">
                    <a16:creationId xmlns:a16="http://schemas.microsoft.com/office/drawing/2014/main" id="{FE0C3EFB-D0EB-4C3A-80D9-0779093C691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9" name="Freeform: Shape 3008">
                <a:extLst>
                  <a:ext uri="{FF2B5EF4-FFF2-40B4-BE49-F238E27FC236}">
                    <a16:creationId xmlns:a16="http://schemas.microsoft.com/office/drawing/2014/main" id="{BFE01467-521E-4438-8D52-AC18857BE83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C5267BEF-69B4-421C-BFAD-1DE69D4FF237}"/>
                </a:ext>
              </a:extLst>
            </p:cNvPr>
            <p:cNvGrpSpPr/>
            <p:nvPr/>
          </p:nvGrpSpPr>
          <p:grpSpPr>
            <a:xfrm rot="11416897">
              <a:off x="9229787" y="-248295"/>
              <a:ext cx="1048729" cy="868428"/>
              <a:chOff x="2393887" y="4210285"/>
              <a:chExt cx="497854" cy="422169"/>
            </a:xfrm>
          </p:grpSpPr>
          <p:sp>
            <p:nvSpPr>
              <p:cNvPr id="2882" name="Freeform: Shape 2881">
                <a:extLst>
                  <a:ext uri="{FF2B5EF4-FFF2-40B4-BE49-F238E27FC236}">
                    <a16:creationId xmlns:a16="http://schemas.microsoft.com/office/drawing/2014/main" id="{B87A04A6-85AC-40D1-AE00-9B5849A355B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3" name="Freeform: Shape 2882">
                <a:extLst>
                  <a:ext uri="{FF2B5EF4-FFF2-40B4-BE49-F238E27FC236}">
                    <a16:creationId xmlns:a16="http://schemas.microsoft.com/office/drawing/2014/main" id="{112CE0C7-57DD-4BA9-979D-A53ADA771D4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4" name="Freeform: Shape 2883">
                <a:extLst>
                  <a:ext uri="{FF2B5EF4-FFF2-40B4-BE49-F238E27FC236}">
                    <a16:creationId xmlns:a16="http://schemas.microsoft.com/office/drawing/2014/main" id="{80E79E2B-6156-443F-8D29-2C951C4027C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5" name="Freeform: Shape 2884">
                <a:extLst>
                  <a:ext uri="{FF2B5EF4-FFF2-40B4-BE49-F238E27FC236}">
                    <a16:creationId xmlns:a16="http://schemas.microsoft.com/office/drawing/2014/main" id="{6B8C07A7-C171-47F7-9620-B080D413022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6" name="Freeform: Shape 2885">
                <a:extLst>
                  <a:ext uri="{FF2B5EF4-FFF2-40B4-BE49-F238E27FC236}">
                    <a16:creationId xmlns:a16="http://schemas.microsoft.com/office/drawing/2014/main" id="{8C2A5D54-6498-4AF7-9403-E672470C452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7" name="Freeform: Shape 2886">
                <a:extLst>
                  <a:ext uri="{FF2B5EF4-FFF2-40B4-BE49-F238E27FC236}">
                    <a16:creationId xmlns:a16="http://schemas.microsoft.com/office/drawing/2014/main" id="{F968E74A-F38A-4CE1-9630-8D520D44749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8" name="Freeform: Shape 2887">
                <a:extLst>
                  <a:ext uri="{FF2B5EF4-FFF2-40B4-BE49-F238E27FC236}">
                    <a16:creationId xmlns:a16="http://schemas.microsoft.com/office/drawing/2014/main" id="{B96DBBF5-89F5-4CB2-A14C-BD478E6B9AE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9" name="Freeform: Shape 2888">
                <a:extLst>
                  <a:ext uri="{FF2B5EF4-FFF2-40B4-BE49-F238E27FC236}">
                    <a16:creationId xmlns:a16="http://schemas.microsoft.com/office/drawing/2014/main" id="{62863E6B-7C51-4406-99A0-92E8E744E2A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0" name="Freeform: Shape 2889">
                <a:extLst>
                  <a:ext uri="{FF2B5EF4-FFF2-40B4-BE49-F238E27FC236}">
                    <a16:creationId xmlns:a16="http://schemas.microsoft.com/office/drawing/2014/main" id="{EE834FFF-EF7E-4B59-8CC6-0CE4C962AF1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1" name="Freeform: Shape 2890">
                <a:extLst>
                  <a:ext uri="{FF2B5EF4-FFF2-40B4-BE49-F238E27FC236}">
                    <a16:creationId xmlns:a16="http://schemas.microsoft.com/office/drawing/2014/main" id="{16839A72-50FB-4BEE-B6FA-2551771A99A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2" name="Freeform: Shape 2891">
                <a:extLst>
                  <a:ext uri="{FF2B5EF4-FFF2-40B4-BE49-F238E27FC236}">
                    <a16:creationId xmlns:a16="http://schemas.microsoft.com/office/drawing/2014/main" id="{3C862A4E-B1B6-4DF8-A1A4-E9494D96709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3" name="Freeform: Shape 2892">
                <a:extLst>
                  <a:ext uri="{FF2B5EF4-FFF2-40B4-BE49-F238E27FC236}">
                    <a16:creationId xmlns:a16="http://schemas.microsoft.com/office/drawing/2014/main" id="{4347F01C-977F-4C4D-A38B-262B490127E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4" name="Freeform: Shape 2893">
                <a:extLst>
                  <a:ext uri="{FF2B5EF4-FFF2-40B4-BE49-F238E27FC236}">
                    <a16:creationId xmlns:a16="http://schemas.microsoft.com/office/drawing/2014/main" id="{E4A2E1AF-6CC0-4FC8-9388-897069BE5C8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5" name="Freeform: Shape 2894">
                <a:extLst>
                  <a:ext uri="{FF2B5EF4-FFF2-40B4-BE49-F238E27FC236}">
                    <a16:creationId xmlns:a16="http://schemas.microsoft.com/office/drawing/2014/main" id="{0796A715-F65E-4F9C-8007-7BF7F97AA67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6" name="Freeform: Shape 2895">
                <a:extLst>
                  <a:ext uri="{FF2B5EF4-FFF2-40B4-BE49-F238E27FC236}">
                    <a16:creationId xmlns:a16="http://schemas.microsoft.com/office/drawing/2014/main" id="{F345CA75-51D4-48C6-B2AF-E679F4AA0ED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7" name="Freeform: Shape 2896">
                <a:extLst>
                  <a:ext uri="{FF2B5EF4-FFF2-40B4-BE49-F238E27FC236}">
                    <a16:creationId xmlns:a16="http://schemas.microsoft.com/office/drawing/2014/main" id="{AB7E5C05-2FC0-4D7D-87DB-8C1C334ABC3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8" name="Freeform: Shape 2897">
                <a:extLst>
                  <a:ext uri="{FF2B5EF4-FFF2-40B4-BE49-F238E27FC236}">
                    <a16:creationId xmlns:a16="http://schemas.microsoft.com/office/drawing/2014/main" id="{67132ACE-F426-4340-AD56-001FDD0C645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9" name="Freeform: Shape 2898">
                <a:extLst>
                  <a:ext uri="{FF2B5EF4-FFF2-40B4-BE49-F238E27FC236}">
                    <a16:creationId xmlns:a16="http://schemas.microsoft.com/office/drawing/2014/main" id="{E3687D6E-A6F2-4B38-8C75-F01A2CF1DEC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0" name="Freeform: Shape 2899">
                <a:extLst>
                  <a:ext uri="{FF2B5EF4-FFF2-40B4-BE49-F238E27FC236}">
                    <a16:creationId xmlns:a16="http://schemas.microsoft.com/office/drawing/2014/main" id="{9EB919E7-76E5-482E-ABA2-47A044829BB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1" name="Freeform: Shape 2900">
                <a:extLst>
                  <a:ext uri="{FF2B5EF4-FFF2-40B4-BE49-F238E27FC236}">
                    <a16:creationId xmlns:a16="http://schemas.microsoft.com/office/drawing/2014/main" id="{AA571A04-D4A9-4D60-8886-9DBE54D1E3F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2" name="Freeform: Shape 2901">
                <a:extLst>
                  <a:ext uri="{FF2B5EF4-FFF2-40B4-BE49-F238E27FC236}">
                    <a16:creationId xmlns:a16="http://schemas.microsoft.com/office/drawing/2014/main" id="{AABE5E7C-DA22-49D6-AA05-A81E431315E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3" name="Freeform: Shape 2902">
                <a:extLst>
                  <a:ext uri="{FF2B5EF4-FFF2-40B4-BE49-F238E27FC236}">
                    <a16:creationId xmlns:a16="http://schemas.microsoft.com/office/drawing/2014/main" id="{5A4B3C71-7569-4D50-BA24-0A7F1CE6B89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4" name="Freeform: Shape 2903">
                <a:extLst>
                  <a:ext uri="{FF2B5EF4-FFF2-40B4-BE49-F238E27FC236}">
                    <a16:creationId xmlns:a16="http://schemas.microsoft.com/office/drawing/2014/main" id="{5B18FD38-7334-479E-9314-2B2C2A4F49A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5" name="Freeform: Shape 2904">
                <a:extLst>
                  <a:ext uri="{FF2B5EF4-FFF2-40B4-BE49-F238E27FC236}">
                    <a16:creationId xmlns:a16="http://schemas.microsoft.com/office/drawing/2014/main" id="{096B6B43-BBB8-470A-9670-1303CC25A49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6" name="Freeform: Shape 2905">
                <a:extLst>
                  <a:ext uri="{FF2B5EF4-FFF2-40B4-BE49-F238E27FC236}">
                    <a16:creationId xmlns:a16="http://schemas.microsoft.com/office/drawing/2014/main" id="{1C8039A1-8468-4727-AF5B-467C745DB17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7" name="Freeform: Shape 2906">
                <a:extLst>
                  <a:ext uri="{FF2B5EF4-FFF2-40B4-BE49-F238E27FC236}">
                    <a16:creationId xmlns:a16="http://schemas.microsoft.com/office/drawing/2014/main" id="{ED305BC2-D59A-4879-A056-477AFE421BA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8" name="Freeform: Shape 2907">
                <a:extLst>
                  <a:ext uri="{FF2B5EF4-FFF2-40B4-BE49-F238E27FC236}">
                    <a16:creationId xmlns:a16="http://schemas.microsoft.com/office/drawing/2014/main" id="{9FFB2E03-F4E9-4162-9995-422C20FEA11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9" name="Freeform: Shape 2908">
                <a:extLst>
                  <a:ext uri="{FF2B5EF4-FFF2-40B4-BE49-F238E27FC236}">
                    <a16:creationId xmlns:a16="http://schemas.microsoft.com/office/drawing/2014/main" id="{A63459D5-2835-4D60-94BE-578DBF7366A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0" name="Freeform: Shape 2909">
                <a:extLst>
                  <a:ext uri="{FF2B5EF4-FFF2-40B4-BE49-F238E27FC236}">
                    <a16:creationId xmlns:a16="http://schemas.microsoft.com/office/drawing/2014/main" id="{B9249109-6779-4B9B-83FF-539CF07FBF4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1" name="Freeform: Shape 2910">
                <a:extLst>
                  <a:ext uri="{FF2B5EF4-FFF2-40B4-BE49-F238E27FC236}">
                    <a16:creationId xmlns:a16="http://schemas.microsoft.com/office/drawing/2014/main" id="{0D249816-E41B-48A3-A3C3-D0F04B1AE89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2" name="Freeform: Shape 2911">
                <a:extLst>
                  <a:ext uri="{FF2B5EF4-FFF2-40B4-BE49-F238E27FC236}">
                    <a16:creationId xmlns:a16="http://schemas.microsoft.com/office/drawing/2014/main" id="{249F9C45-802E-4CE6-AD58-5ACD423448C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3" name="Freeform: Shape 2912">
                <a:extLst>
                  <a:ext uri="{FF2B5EF4-FFF2-40B4-BE49-F238E27FC236}">
                    <a16:creationId xmlns:a16="http://schemas.microsoft.com/office/drawing/2014/main" id="{7B3CAC15-05CF-4D9E-B9E3-2C7D34EF882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4" name="Freeform: Shape 2913">
                <a:extLst>
                  <a:ext uri="{FF2B5EF4-FFF2-40B4-BE49-F238E27FC236}">
                    <a16:creationId xmlns:a16="http://schemas.microsoft.com/office/drawing/2014/main" id="{BD4D2095-EC94-47BC-84BD-7B5AF6E525E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5" name="Freeform: Shape 2914">
                <a:extLst>
                  <a:ext uri="{FF2B5EF4-FFF2-40B4-BE49-F238E27FC236}">
                    <a16:creationId xmlns:a16="http://schemas.microsoft.com/office/drawing/2014/main" id="{84717DC2-FBDC-4486-BE08-35CDF278F4B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6" name="Freeform: Shape 2915">
                <a:extLst>
                  <a:ext uri="{FF2B5EF4-FFF2-40B4-BE49-F238E27FC236}">
                    <a16:creationId xmlns:a16="http://schemas.microsoft.com/office/drawing/2014/main" id="{32D0A98E-2BC3-4B1B-9AA8-689BA521881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7" name="Freeform: Shape 2916">
                <a:extLst>
                  <a:ext uri="{FF2B5EF4-FFF2-40B4-BE49-F238E27FC236}">
                    <a16:creationId xmlns:a16="http://schemas.microsoft.com/office/drawing/2014/main" id="{18B4D048-B780-4648-A0C7-CA91A9B0931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8" name="Freeform: Shape 2917">
                <a:extLst>
                  <a:ext uri="{FF2B5EF4-FFF2-40B4-BE49-F238E27FC236}">
                    <a16:creationId xmlns:a16="http://schemas.microsoft.com/office/drawing/2014/main" id="{8C84151A-3A1C-4538-ABFE-26262A8F5CD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9" name="Freeform: Shape 2918">
                <a:extLst>
                  <a:ext uri="{FF2B5EF4-FFF2-40B4-BE49-F238E27FC236}">
                    <a16:creationId xmlns:a16="http://schemas.microsoft.com/office/drawing/2014/main" id="{DAA2B87E-232E-4E1F-ADC0-82F993B826E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0" name="Freeform: Shape 2919">
                <a:extLst>
                  <a:ext uri="{FF2B5EF4-FFF2-40B4-BE49-F238E27FC236}">
                    <a16:creationId xmlns:a16="http://schemas.microsoft.com/office/drawing/2014/main" id="{F2F6C0E4-A539-48E6-B4DE-795A5DE69F4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1" name="Freeform: Shape 2920">
                <a:extLst>
                  <a:ext uri="{FF2B5EF4-FFF2-40B4-BE49-F238E27FC236}">
                    <a16:creationId xmlns:a16="http://schemas.microsoft.com/office/drawing/2014/main" id="{902FDE3B-8900-4143-B238-52FD7ED616B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2" name="Freeform: Shape 2921">
                <a:extLst>
                  <a:ext uri="{FF2B5EF4-FFF2-40B4-BE49-F238E27FC236}">
                    <a16:creationId xmlns:a16="http://schemas.microsoft.com/office/drawing/2014/main" id="{A50F0FEF-0447-4EDB-996F-6CCD6CE0B06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3" name="Freeform: Shape 2922">
                <a:extLst>
                  <a:ext uri="{FF2B5EF4-FFF2-40B4-BE49-F238E27FC236}">
                    <a16:creationId xmlns:a16="http://schemas.microsoft.com/office/drawing/2014/main" id="{EB116EC8-5202-4E1F-852B-848402E0E7C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4" name="Freeform: Shape 2923">
                <a:extLst>
                  <a:ext uri="{FF2B5EF4-FFF2-40B4-BE49-F238E27FC236}">
                    <a16:creationId xmlns:a16="http://schemas.microsoft.com/office/drawing/2014/main" id="{64C5CF22-39EF-4FDD-A374-E36F9ADAD1A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5" name="Freeform: Shape 2924">
                <a:extLst>
                  <a:ext uri="{FF2B5EF4-FFF2-40B4-BE49-F238E27FC236}">
                    <a16:creationId xmlns:a16="http://schemas.microsoft.com/office/drawing/2014/main" id="{054F7E8E-06F6-422B-B418-74BF07C0A29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6" name="Freeform: Shape 2925">
                <a:extLst>
                  <a:ext uri="{FF2B5EF4-FFF2-40B4-BE49-F238E27FC236}">
                    <a16:creationId xmlns:a16="http://schemas.microsoft.com/office/drawing/2014/main" id="{B4D6FA2E-624F-4D78-B8EC-49AE62AB0EE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7" name="Freeform: Shape 2926">
                <a:extLst>
                  <a:ext uri="{FF2B5EF4-FFF2-40B4-BE49-F238E27FC236}">
                    <a16:creationId xmlns:a16="http://schemas.microsoft.com/office/drawing/2014/main" id="{64A4D8D3-E674-401F-8E3B-B536B875DF2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8" name="Freeform: Shape 2927">
                <a:extLst>
                  <a:ext uri="{FF2B5EF4-FFF2-40B4-BE49-F238E27FC236}">
                    <a16:creationId xmlns:a16="http://schemas.microsoft.com/office/drawing/2014/main" id="{18F62331-08DF-49FD-BA84-7FF676B1A07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9" name="Freeform: Shape 2928">
                <a:extLst>
                  <a:ext uri="{FF2B5EF4-FFF2-40B4-BE49-F238E27FC236}">
                    <a16:creationId xmlns:a16="http://schemas.microsoft.com/office/drawing/2014/main" id="{0701B010-71B3-42EA-84F9-DF5191FB37B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0" name="Freeform: Shape 2929">
                <a:extLst>
                  <a:ext uri="{FF2B5EF4-FFF2-40B4-BE49-F238E27FC236}">
                    <a16:creationId xmlns:a16="http://schemas.microsoft.com/office/drawing/2014/main" id="{7E44984A-E616-40A3-A835-61A3AF9189C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1" name="Freeform: Shape 2930">
                <a:extLst>
                  <a:ext uri="{FF2B5EF4-FFF2-40B4-BE49-F238E27FC236}">
                    <a16:creationId xmlns:a16="http://schemas.microsoft.com/office/drawing/2014/main" id="{18850556-19B4-44CB-9064-B1251AA8CBB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2" name="Freeform: Shape 2931">
                <a:extLst>
                  <a:ext uri="{FF2B5EF4-FFF2-40B4-BE49-F238E27FC236}">
                    <a16:creationId xmlns:a16="http://schemas.microsoft.com/office/drawing/2014/main" id="{FCD28913-0F95-4097-B6D3-14A137078EB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3" name="Freeform: Shape 2932">
                <a:extLst>
                  <a:ext uri="{FF2B5EF4-FFF2-40B4-BE49-F238E27FC236}">
                    <a16:creationId xmlns:a16="http://schemas.microsoft.com/office/drawing/2014/main" id="{D207A1EE-E72B-4D1F-8F9E-8F0A3955E18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4" name="Freeform: Shape 2933">
                <a:extLst>
                  <a:ext uri="{FF2B5EF4-FFF2-40B4-BE49-F238E27FC236}">
                    <a16:creationId xmlns:a16="http://schemas.microsoft.com/office/drawing/2014/main" id="{61F44E0B-7BA8-4C8F-B2A6-69801DD0DF7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5" name="Freeform: Shape 2934">
                <a:extLst>
                  <a:ext uri="{FF2B5EF4-FFF2-40B4-BE49-F238E27FC236}">
                    <a16:creationId xmlns:a16="http://schemas.microsoft.com/office/drawing/2014/main" id="{A9A5A563-5D07-475E-A354-090450CE9617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6" name="Freeform: Shape 2935">
                <a:extLst>
                  <a:ext uri="{FF2B5EF4-FFF2-40B4-BE49-F238E27FC236}">
                    <a16:creationId xmlns:a16="http://schemas.microsoft.com/office/drawing/2014/main" id="{691E7B24-68A2-4B5D-81A3-D02E295312A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7" name="Freeform: Shape 2936">
                <a:extLst>
                  <a:ext uri="{FF2B5EF4-FFF2-40B4-BE49-F238E27FC236}">
                    <a16:creationId xmlns:a16="http://schemas.microsoft.com/office/drawing/2014/main" id="{39DB6A86-4D9E-4A40-B9E4-68770C503EE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8" name="Freeform: Shape 2937">
                <a:extLst>
                  <a:ext uri="{FF2B5EF4-FFF2-40B4-BE49-F238E27FC236}">
                    <a16:creationId xmlns:a16="http://schemas.microsoft.com/office/drawing/2014/main" id="{DA93F1E9-D0FF-4D6D-96DD-B6A59963756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9" name="Freeform: Shape 2938">
                <a:extLst>
                  <a:ext uri="{FF2B5EF4-FFF2-40B4-BE49-F238E27FC236}">
                    <a16:creationId xmlns:a16="http://schemas.microsoft.com/office/drawing/2014/main" id="{2643D6B1-BD43-44EC-9D57-2B0948434A8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0" name="Freeform: Shape 2939">
                <a:extLst>
                  <a:ext uri="{FF2B5EF4-FFF2-40B4-BE49-F238E27FC236}">
                    <a16:creationId xmlns:a16="http://schemas.microsoft.com/office/drawing/2014/main" id="{9CE92A8A-D06E-4FCA-ABF7-B3E18372CE7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1" name="Freeform: Shape 2940">
                <a:extLst>
                  <a:ext uri="{FF2B5EF4-FFF2-40B4-BE49-F238E27FC236}">
                    <a16:creationId xmlns:a16="http://schemas.microsoft.com/office/drawing/2014/main" id="{41434116-8E23-43A3-845C-2499C310226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2" name="Freeform: Shape 2941">
                <a:extLst>
                  <a:ext uri="{FF2B5EF4-FFF2-40B4-BE49-F238E27FC236}">
                    <a16:creationId xmlns:a16="http://schemas.microsoft.com/office/drawing/2014/main" id="{2FDACC7E-1B91-40B9-9394-EEAD661A728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3" name="Freeform: Shape 2942">
                <a:extLst>
                  <a:ext uri="{FF2B5EF4-FFF2-40B4-BE49-F238E27FC236}">
                    <a16:creationId xmlns:a16="http://schemas.microsoft.com/office/drawing/2014/main" id="{BA1CE27E-7CCF-4CB7-B99F-7D947053C17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4" name="Freeform: Shape 2943">
                <a:extLst>
                  <a:ext uri="{FF2B5EF4-FFF2-40B4-BE49-F238E27FC236}">
                    <a16:creationId xmlns:a16="http://schemas.microsoft.com/office/drawing/2014/main" id="{AD0D0611-BB50-418F-BDEC-E46D8333360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5" name="Freeform: Shape 2944">
                <a:extLst>
                  <a:ext uri="{FF2B5EF4-FFF2-40B4-BE49-F238E27FC236}">
                    <a16:creationId xmlns:a16="http://schemas.microsoft.com/office/drawing/2014/main" id="{C39FABCE-A4E5-4939-8C2A-C8BF0B64513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A4606544-FF47-4F6F-A315-027C6BEF361E}"/>
                </a:ext>
              </a:extLst>
            </p:cNvPr>
            <p:cNvGrpSpPr/>
            <p:nvPr/>
          </p:nvGrpSpPr>
          <p:grpSpPr>
            <a:xfrm rot="3080079">
              <a:off x="-537850" y="1051701"/>
              <a:ext cx="1024114" cy="889301"/>
              <a:chOff x="2393887" y="4210285"/>
              <a:chExt cx="497854" cy="422169"/>
            </a:xfrm>
          </p:grpSpPr>
          <p:sp>
            <p:nvSpPr>
              <p:cNvPr id="2818" name="Freeform: Shape 2817">
                <a:extLst>
                  <a:ext uri="{FF2B5EF4-FFF2-40B4-BE49-F238E27FC236}">
                    <a16:creationId xmlns:a16="http://schemas.microsoft.com/office/drawing/2014/main" id="{3A981AE8-7D5D-47A4-918E-8F6DB454EA5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9" name="Freeform: Shape 2818">
                <a:extLst>
                  <a:ext uri="{FF2B5EF4-FFF2-40B4-BE49-F238E27FC236}">
                    <a16:creationId xmlns:a16="http://schemas.microsoft.com/office/drawing/2014/main" id="{61197D34-8D88-4D7C-9329-22A1431F890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0" name="Freeform: Shape 2819">
                <a:extLst>
                  <a:ext uri="{FF2B5EF4-FFF2-40B4-BE49-F238E27FC236}">
                    <a16:creationId xmlns:a16="http://schemas.microsoft.com/office/drawing/2014/main" id="{B035CE9E-0908-49D6-8B1C-0AC637D7019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1" name="Freeform: Shape 2820">
                <a:extLst>
                  <a:ext uri="{FF2B5EF4-FFF2-40B4-BE49-F238E27FC236}">
                    <a16:creationId xmlns:a16="http://schemas.microsoft.com/office/drawing/2014/main" id="{0C237E5D-0B91-4DE7-840A-8A4C17BBED1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2" name="Freeform: Shape 2821">
                <a:extLst>
                  <a:ext uri="{FF2B5EF4-FFF2-40B4-BE49-F238E27FC236}">
                    <a16:creationId xmlns:a16="http://schemas.microsoft.com/office/drawing/2014/main" id="{A1FEDBE9-4A96-4D77-9AB3-30840263A13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3" name="Freeform: Shape 2822">
                <a:extLst>
                  <a:ext uri="{FF2B5EF4-FFF2-40B4-BE49-F238E27FC236}">
                    <a16:creationId xmlns:a16="http://schemas.microsoft.com/office/drawing/2014/main" id="{FBCB2AE7-5376-4986-ADC7-C559471668A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4" name="Freeform: Shape 2823">
                <a:extLst>
                  <a:ext uri="{FF2B5EF4-FFF2-40B4-BE49-F238E27FC236}">
                    <a16:creationId xmlns:a16="http://schemas.microsoft.com/office/drawing/2014/main" id="{7D552A62-9BFD-47D0-B81B-F2067D83499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5" name="Freeform: Shape 2824">
                <a:extLst>
                  <a:ext uri="{FF2B5EF4-FFF2-40B4-BE49-F238E27FC236}">
                    <a16:creationId xmlns:a16="http://schemas.microsoft.com/office/drawing/2014/main" id="{D1CFAE0F-CE33-47EA-B6E4-0E1A64A6E30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6" name="Freeform: Shape 2825">
                <a:extLst>
                  <a:ext uri="{FF2B5EF4-FFF2-40B4-BE49-F238E27FC236}">
                    <a16:creationId xmlns:a16="http://schemas.microsoft.com/office/drawing/2014/main" id="{7B72DC5E-D224-406B-BDB3-37C63DF7B58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7" name="Freeform: Shape 2826">
                <a:extLst>
                  <a:ext uri="{FF2B5EF4-FFF2-40B4-BE49-F238E27FC236}">
                    <a16:creationId xmlns:a16="http://schemas.microsoft.com/office/drawing/2014/main" id="{BCA206FD-BC01-4C44-B04A-90296756F24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8" name="Freeform: Shape 2827">
                <a:extLst>
                  <a:ext uri="{FF2B5EF4-FFF2-40B4-BE49-F238E27FC236}">
                    <a16:creationId xmlns:a16="http://schemas.microsoft.com/office/drawing/2014/main" id="{6CEA5F61-29E7-40DE-9F5F-F7B953E84DB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9" name="Freeform: Shape 2828">
                <a:extLst>
                  <a:ext uri="{FF2B5EF4-FFF2-40B4-BE49-F238E27FC236}">
                    <a16:creationId xmlns:a16="http://schemas.microsoft.com/office/drawing/2014/main" id="{03906AD7-3D4A-42BF-B2DA-B6E70A00738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0" name="Freeform: Shape 2829">
                <a:extLst>
                  <a:ext uri="{FF2B5EF4-FFF2-40B4-BE49-F238E27FC236}">
                    <a16:creationId xmlns:a16="http://schemas.microsoft.com/office/drawing/2014/main" id="{20CCCFDC-5708-43F6-975B-4814C1C6A4B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1" name="Freeform: Shape 2830">
                <a:extLst>
                  <a:ext uri="{FF2B5EF4-FFF2-40B4-BE49-F238E27FC236}">
                    <a16:creationId xmlns:a16="http://schemas.microsoft.com/office/drawing/2014/main" id="{5010612D-480D-4BA1-A28F-4570898AA25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2" name="Freeform: Shape 2831">
                <a:extLst>
                  <a:ext uri="{FF2B5EF4-FFF2-40B4-BE49-F238E27FC236}">
                    <a16:creationId xmlns:a16="http://schemas.microsoft.com/office/drawing/2014/main" id="{DA04FD6B-DCF4-4C37-806C-BA6F44AF737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3" name="Freeform: Shape 2832">
                <a:extLst>
                  <a:ext uri="{FF2B5EF4-FFF2-40B4-BE49-F238E27FC236}">
                    <a16:creationId xmlns:a16="http://schemas.microsoft.com/office/drawing/2014/main" id="{2051998A-5CC0-4A72-B33E-FEF4AA28139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4" name="Freeform: Shape 2833">
                <a:extLst>
                  <a:ext uri="{FF2B5EF4-FFF2-40B4-BE49-F238E27FC236}">
                    <a16:creationId xmlns:a16="http://schemas.microsoft.com/office/drawing/2014/main" id="{BEE2FAF8-5487-4EE2-9970-352698CBB20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5" name="Freeform: Shape 2834">
                <a:extLst>
                  <a:ext uri="{FF2B5EF4-FFF2-40B4-BE49-F238E27FC236}">
                    <a16:creationId xmlns:a16="http://schemas.microsoft.com/office/drawing/2014/main" id="{D471372A-F495-4254-A706-6553F34E501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6" name="Freeform: Shape 2835">
                <a:extLst>
                  <a:ext uri="{FF2B5EF4-FFF2-40B4-BE49-F238E27FC236}">
                    <a16:creationId xmlns:a16="http://schemas.microsoft.com/office/drawing/2014/main" id="{30718330-8372-45E1-BC74-0EDEF0EF0DA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7" name="Freeform: Shape 2836">
                <a:extLst>
                  <a:ext uri="{FF2B5EF4-FFF2-40B4-BE49-F238E27FC236}">
                    <a16:creationId xmlns:a16="http://schemas.microsoft.com/office/drawing/2014/main" id="{BC1BEB3C-1BC3-4D01-B323-374451A7777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8" name="Freeform: Shape 2837">
                <a:extLst>
                  <a:ext uri="{FF2B5EF4-FFF2-40B4-BE49-F238E27FC236}">
                    <a16:creationId xmlns:a16="http://schemas.microsoft.com/office/drawing/2014/main" id="{05992B72-DAB4-44FC-BD97-06AB678829F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9" name="Freeform: Shape 2838">
                <a:extLst>
                  <a:ext uri="{FF2B5EF4-FFF2-40B4-BE49-F238E27FC236}">
                    <a16:creationId xmlns:a16="http://schemas.microsoft.com/office/drawing/2014/main" id="{C06D5BDB-E242-49FF-8AB8-140ED54BD42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0" name="Freeform: Shape 2839">
                <a:extLst>
                  <a:ext uri="{FF2B5EF4-FFF2-40B4-BE49-F238E27FC236}">
                    <a16:creationId xmlns:a16="http://schemas.microsoft.com/office/drawing/2014/main" id="{A2C5C029-F834-4769-BA05-B49E64B2AA8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1" name="Freeform: Shape 2840">
                <a:extLst>
                  <a:ext uri="{FF2B5EF4-FFF2-40B4-BE49-F238E27FC236}">
                    <a16:creationId xmlns:a16="http://schemas.microsoft.com/office/drawing/2014/main" id="{9B319376-CF98-4A6F-B1B9-ABE012DE562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2" name="Freeform: Shape 2841">
                <a:extLst>
                  <a:ext uri="{FF2B5EF4-FFF2-40B4-BE49-F238E27FC236}">
                    <a16:creationId xmlns:a16="http://schemas.microsoft.com/office/drawing/2014/main" id="{46417416-2A3C-4452-B47E-CCBBB942BB8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3" name="Freeform: Shape 2842">
                <a:extLst>
                  <a:ext uri="{FF2B5EF4-FFF2-40B4-BE49-F238E27FC236}">
                    <a16:creationId xmlns:a16="http://schemas.microsoft.com/office/drawing/2014/main" id="{D9422FDB-AA1B-43E9-855C-0057C7462AC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4" name="Freeform: Shape 2843">
                <a:extLst>
                  <a:ext uri="{FF2B5EF4-FFF2-40B4-BE49-F238E27FC236}">
                    <a16:creationId xmlns:a16="http://schemas.microsoft.com/office/drawing/2014/main" id="{981E1473-837D-4E50-A487-B32EA46430F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5" name="Freeform: Shape 2844">
                <a:extLst>
                  <a:ext uri="{FF2B5EF4-FFF2-40B4-BE49-F238E27FC236}">
                    <a16:creationId xmlns:a16="http://schemas.microsoft.com/office/drawing/2014/main" id="{3067B54C-2437-4880-8468-A86074864F5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6" name="Freeform: Shape 2845">
                <a:extLst>
                  <a:ext uri="{FF2B5EF4-FFF2-40B4-BE49-F238E27FC236}">
                    <a16:creationId xmlns:a16="http://schemas.microsoft.com/office/drawing/2014/main" id="{768762C5-3927-447A-8720-D2833B5B2B3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7" name="Freeform: Shape 2846">
                <a:extLst>
                  <a:ext uri="{FF2B5EF4-FFF2-40B4-BE49-F238E27FC236}">
                    <a16:creationId xmlns:a16="http://schemas.microsoft.com/office/drawing/2014/main" id="{10E0F77A-534E-4F87-89C5-35556D5B7F1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8" name="Freeform: Shape 2847">
                <a:extLst>
                  <a:ext uri="{FF2B5EF4-FFF2-40B4-BE49-F238E27FC236}">
                    <a16:creationId xmlns:a16="http://schemas.microsoft.com/office/drawing/2014/main" id="{2DF32CB0-0588-4589-8FBD-859106422D5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9" name="Freeform: Shape 2848">
                <a:extLst>
                  <a:ext uri="{FF2B5EF4-FFF2-40B4-BE49-F238E27FC236}">
                    <a16:creationId xmlns:a16="http://schemas.microsoft.com/office/drawing/2014/main" id="{AB2FED85-367F-467A-B183-30338AF9323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0" name="Freeform: Shape 2849">
                <a:extLst>
                  <a:ext uri="{FF2B5EF4-FFF2-40B4-BE49-F238E27FC236}">
                    <a16:creationId xmlns:a16="http://schemas.microsoft.com/office/drawing/2014/main" id="{CC9A9012-A9FF-44C5-B540-FA723B871AF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1" name="Freeform: Shape 2850">
                <a:extLst>
                  <a:ext uri="{FF2B5EF4-FFF2-40B4-BE49-F238E27FC236}">
                    <a16:creationId xmlns:a16="http://schemas.microsoft.com/office/drawing/2014/main" id="{559625A7-9C03-4954-BE3A-B8128A1F5CA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2" name="Freeform: Shape 2851">
                <a:extLst>
                  <a:ext uri="{FF2B5EF4-FFF2-40B4-BE49-F238E27FC236}">
                    <a16:creationId xmlns:a16="http://schemas.microsoft.com/office/drawing/2014/main" id="{CB93201A-6C90-476E-985E-EC1BA6B61162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3" name="Freeform: Shape 2852">
                <a:extLst>
                  <a:ext uri="{FF2B5EF4-FFF2-40B4-BE49-F238E27FC236}">
                    <a16:creationId xmlns:a16="http://schemas.microsoft.com/office/drawing/2014/main" id="{EFA9AA5C-3B7C-4DC3-AC18-8B92CABD8A7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4" name="Freeform: Shape 2853">
                <a:extLst>
                  <a:ext uri="{FF2B5EF4-FFF2-40B4-BE49-F238E27FC236}">
                    <a16:creationId xmlns:a16="http://schemas.microsoft.com/office/drawing/2014/main" id="{21111753-E222-4E58-8E3E-AF217613AD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5" name="Freeform: Shape 2854">
                <a:extLst>
                  <a:ext uri="{FF2B5EF4-FFF2-40B4-BE49-F238E27FC236}">
                    <a16:creationId xmlns:a16="http://schemas.microsoft.com/office/drawing/2014/main" id="{003493E7-C6AE-4F48-8D54-84BEDED7A88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6" name="Freeform: Shape 2855">
                <a:extLst>
                  <a:ext uri="{FF2B5EF4-FFF2-40B4-BE49-F238E27FC236}">
                    <a16:creationId xmlns:a16="http://schemas.microsoft.com/office/drawing/2014/main" id="{CC387EE1-B8EF-4D84-B4B4-E4B74277E6E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7" name="Freeform: Shape 2856">
                <a:extLst>
                  <a:ext uri="{FF2B5EF4-FFF2-40B4-BE49-F238E27FC236}">
                    <a16:creationId xmlns:a16="http://schemas.microsoft.com/office/drawing/2014/main" id="{C04D2F9D-10B4-44D8-91DE-303D53CFD5E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8" name="Freeform: Shape 2857">
                <a:extLst>
                  <a:ext uri="{FF2B5EF4-FFF2-40B4-BE49-F238E27FC236}">
                    <a16:creationId xmlns:a16="http://schemas.microsoft.com/office/drawing/2014/main" id="{13DEDF76-C620-4D0A-AD48-86EBA0B059D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9" name="Freeform: Shape 2858">
                <a:extLst>
                  <a:ext uri="{FF2B5EF4-FFF2-40B4-BE49-F238E27FC236}">
                    <a16:creationId xmlns:a16="http://schemas.microsoft.com/office/drawing/2014/main" id="{4B505E15-A416-4D6C-BF65-998EBCA0000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0" name="Freeform: Shape 2859">
                <a:extLst>
                  <a:ext uri="{FF2B5EF4-FFF2-40B4-BE49-F238E27FC236}">
                    <a16:creationId xmlns:a16="http://schemas.microsoft.com/office/drawing/2014/main" id="{611C4C4C-24CD-4B79-A499-71B210C4D25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1" name="Freeform: Shape 2860">
                <a:extLst>
                  <a:ext uri="{FF2B5EF4-FFF2-40B4-BE49-F238E27FC236}">
                    <a16:creationId xmlns:a16="http://schemas.microsoft.com/office/drawing/2014/main" id="{53C235E3-D43F-4BCD-ABEC-491C547A9D7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2" name="Freeform: Shape 2861">
                <a:extLst>
                  <a:ext uri="{FF2B5EF4-FFF2-40B4-BE49-F238E27FC236}">
                    <a16:creationId xmlns:a16="http://schemas.microsoft.com/office/drawing/2014/main" id="{378DF5CA-7A52-4D9F-ADF9-21A1D816A2B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3" name="Freeform: Shape 2862">
                <a:extLst>
                  <a:ext uri="{FF2B5EF4-FFF2-40B4-BE49-F238E27FC236}">
                    <a16:creationId xmlns:a16="http://schemas.microsoft.com/office/drawing/2014/main" id="{A955A70E-7785-4998-B581-E2AF8D4A23A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4" name="Freeform: Shape 2863">
                <a:extLst>
                  <a:ext uri="{FF2B5EF4-FFF2-40B4-BE49-F238E27FC236}">
                    <a16:creationId xmlns:a16="http://schemas.microsoft.com/office/drawing/2014/main" id="{E5B2A4E4-A5B8-4E84-9CC5-8F6284D28A5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5" name="Freeform: Shape 2864">
                <a:extLst>
                  <a:ext uri="{FF2B5EF4-FFF2-40B4-BE49-F238E27FC236}">
                    <a16:creationId xmlns:a16="http://schemas.microsoft.com/office/drawing/2014/main" id="{D77F5751-3CA2-4390-A62E-D2265196611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6" name="Freeform: Shape 2865">
                <a:extLst>
                  <a:ext uri="{FF2B5EF4-FFF2-40B4-BE49-F238E27FC236}">
                    <a16:creationId xmlns:a16="http://schemas.microsoft.com/office/drawing/2014/main" id="{58E96858-4A1A-4BB5-A093-D856E0D6DD0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7" name="Freeform: Shape 2866">
                <a:extLst>
                  <a:ext uri="{FF2B5EF4-FFF2-40B4-BE49-F238E27FC236}">
                    <a16:creationId xmlns:a16="http://schemas.microsoft.com/office/drawing/2014/main" id="{4207916A-D273-4291-AD2E-A56C66E0D53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8" name="Freeform: Shape 2867">
                <a:extLst>
                  <a:ext uri="{FF2B5EF4-FFF2-40B4-BE49-F238E27FC236}">
                    <a16:creationId xmlns:a16="http://schemas.microsoft.com/office/drawing/2014/main" id="{71DE5A92-068B-4E19-BCA8-CF6092B5518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9" name="Freeform: Shape 2868">
                <a:extLst>
                  <a:ext uri="{FF2B5EF4-FFF2-40B4-BE49-F238E27FC236}">
                    <a16:creationId xmlns:a16="http://schemas.microsoft.com/office/drawing/2014/main" id="{04D9E2DC-57C4-4143-9EAD-AFAC9210D8A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0" name="Freeform: Shape 2869">
                <a:extLst>
                  <a:ext uri="{FF2B5EF4-FFF2-40B4-BE49-F238E27FC236}">
                    <a16:creationId xmlns:a16="http://schemas.microsoft.com/office/drawing/2014/main" id="{751E5331-BBB8-4407-9D5C-EABBF74171A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1" name="Freeform: Shape 2870">
                <a:extLst>
                  <a:ext uri="{FF2B5EF4-FFF2-40B4-BE49-F238E27FC236}">
                    <a16:creationId xmlns:a16="http://schemas.microsoft.com/office/drawing/2014/main" id="{0454BB12-7B21-494E-851D-06C8886774F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2" name="Freeform: Shape 2871">
                <a:extLst>
                  <a:ext uri="{FF2B5EF4-FFF2-40B4-BE49-F238E27FC236}">
                    <a16:creationId xmlns:a16="http://schemas.microsoft.com/office/drawing/2014/main" id="{2514D395-99D3-4F58-9BD3-4961EC345B9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3" name="Freeform: Shape 2872">
                <a:extLst>
                  <a:ext uri="{FF2B5EF4-FFF2-40B4-BE49-F238E27FC236}">
                    <a16:creationId xmlns:a16="http://schemas.microsoft.com/office/drawing/2014/main" id="{863C78B5-A33B-4DAE-B8FC-923F2B84588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4" name="Freeform: Shape 2873">
                <a:extLst>
                  <a:ext uri="{FF2B5EF4-FFF2-40B4-BE49-F238E27FC236}">
                    <a16:creationId xmlns:a16="http://schemas.microsoft.com/office/drawing/2014/main" id="{8E879FC5-7C0A-4417-BD2F-FAE11ADC2DA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5" name="Freeform: Shape 2874">
                <a:extLst>
                  <a:ext uri="{FF2B5EF4-FFF2-40B4-BE49-F238E27FC236}">
                    <a16:creationId xmlns:a16="http://schemas.microsoft.com/office/drawing/2014/main" id="{D090B55C-EBB0-4AA7-B5F0-42598E6419A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6" name="Freeform: Shape 2875">
                <a:extLst>
                  <a:ext uri="{FF2B5EF4-FFF2-40B4-BE49-F238E27FC236}">
                    <a16:creationId xmlns:a16="http://schemas.microsoft.com/office/drawing/2014/main" id="{F73613BA-502D-4118-A122-38C3565E3EE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7" name="Freeform: Shape 2876">
                <a:extLst>
                  <a:ext uri="{FF2B5EF4-FFF2-40B4-BE49-F238E27FC236}">
                    <a16:creationId xmlns:a16="http://schemas.microsoft.com/office/drawing/2014/main" id="{D5596B20-5409-4D2A-AB99-A992C5B0567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8" name="Freeform: Shape 2877">
                <a:extLst>
                  <a:ext uri="{FF2B5EF4-FFF2-40B4-BE49-F238E27FC236}">
                    <a16:creationId xmlns:a16="http://schemas.microsoft.com/office/drawing/2014/main" id="{73A2AF23-32BE-40CA-B131-193BE4A3D6C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9" name="Freeform: Shape 2878">
                <a:extLst>
                  <a:ext uri="{FF2B5EF4-FFF2-40B4-BE49-F238E27FC236}">
                    <a16:creationId xmlns:a16="http://schemas.microsoft.com/office/drawing/2014/main" id="{DB4EA8CF-0A47-431F-BC24-4F89C3AC1B7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0" name="Freeform: Shape 2879">
                <a:extLst>
                  <a:ext uri="{FF2B5EF4-FFF2-40B4-BE49-F238E27FC236}">
                    <a16:creationId xmlns:a16="http://schemas.microsoft.com/office/drawing/2014/main" id="{947781F7-7821-4135-99F3-5F826DE3FE2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1" name="Freeform: Shape 2880">
                <a:extLst>
                  <a:ext uri="{FF2B5EF4-FFF2-40B4-BE49-F238E27FC236}">
                    <a16:creationId xmlns:a16="http://schemas.microsoft.com/office/drawing/2014/main" id="{92B4D360-6BA6-43B3-AB6E-ED6951F0621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49451710-51C3-4C8D-8117-9E749DE44F91}"/>
                </a:ext>
              </a:extLst>
            </p:cNvPr>
            <p:cNvGrpSpPr/>
            <p:nvPr/>
          </p:nvGrpSpPr>
          <p:grpSpPr>
            <a:xfrm rot="17103000" flipH="1">
              <a:off x="-368781" y="9327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754" name="Freeform: Shape 2753">
                <a:extLst>
                  <a:ext uri="{FF2B5EF4-FFF2-40B4-BE49-F238E27FC236}">
                    <a16:creationId xmlns:a16="http://schemas.microsoft.com/office/drawing/2014/main" id="{3320BD19-7499-479D-87EC-F3F25993644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5" name="Freeform: Shape 2754">
                <a:extLst>
                  <a:ext uri="{FF2B5EF4-FFF2-40B4-BE49-F238E27FC236}">
                    <a16:creationId xmlns:a16="http://schemas.microsoft.com/office/drawing/2014/main" id="{C109A96A-ED32-4B1A-A193-F2AC8910D8C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6" name="Freeform: Shape 2755">
                <a:extLst>
                  <a:ext uri="{FF2B5EF4-FFF2-40B4-BE49-F238E27FC236}">
                    <a16:creationId xmlns:a16="http://schemas.microsoft.com/office/drawing/2014/main" id="{51C29FE6-ADD3-4B96-BE2A-1B8C2A8E9E1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7" name="Freeform: Shape 2756">
                <a:extLst>
                  <a:ext uri="{FF2B5EF4-FFF2-40B4-BE49-F238E27FC236}">
                    <a16:creationId xmlns:a16="http://schemas.microsoft.com/office/drawing/2014/main" id="{FA1FDF62-87B0-4D9B-AD6E-5C490980EED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8" name="Freeform: Shape 2757">
                <a:extLst>
                  <a:ext uri="{FF2B5EF4-FFF2-40B4-BE49-F238E27FC236}">
                    <a16:creationId xmlns:a16="http://schemas.microsoft.com/office/drawing/2014/main" id="{5ED0376B-444F-4B34-8EED-BF6B0530081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9" name="Freeform: Shape 2758">
                <a:extLst>
                  <a:ext uri="{FF2B5EF4-FFF2-40B4-BE49-F238E27FC236}">
                    <a16:creationId xmlns:a16="http://schemas.microsoft.com/office/drawing/2014/main" id="{7739849E-9CA9-4524-B8B9-DD05FDB0C8F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0" name="Freeform: Shape 2759">
                <a:extLst>
                  <a:ext uri="{FF2B5EF4-FFF2-40B4-BE49-F238E27FC236}">
                    <a16:creationId xmlns:a16="http://schemas.microsoft.com/office/drawing/2014/main" id="{3F6E697B-56DA-4C9A-BF9B-B66C5C9B0DE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1" name="Freeform: Shape 2760">
                <a:extLst>
                  <a:ext uri="{FF2B5EF4-FFF2-40B4-BE49-F238E27FC236}">
                    <a16:creationId xmlns:a16="http://schemas.microsoft.com/office/drawing/2014/main" id="{4AA7DD09-F59E-499D-B70D-6CDF76AF1B5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2" name="Freeform: Shape 2761">
                <a:extLst>
                  <a:ext uri="{FF2B5EF4-FFF2-40B4-BE49-F238E27FC236}">
                    <a16:creationId xmlns:a16="http://schemas.microsoft.com/office/drawing/2014/main" id="{679525FD-82D8-48DE-825C-A533306655A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3" name="Freeform: Shape 2762">
                <a:extLst>
                  <a:ext uri="{FF2B5EF4-FFF2-40B4-BE49-F238E27FC236}">
                    <a16:creationId xmlns:a16="http://schemas.microsoft.com/office/drawing/2014/main" id="{904E18E9-036E-41AB-848F-13D05F31505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4" name="Freeform: Shape 2763">
                <a:extLst>
                  <a:ext uri="{FF2B5EF4-FFF2-40B4-BE49-F238E27FC236}">
                    <a16:creationId xmlns:a16="http://schemas.microsoft.com/office/drawing/2014/main" id="{3778E238-1267-41E6-8B64-F204A6607EB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5" name="Freeform: Shape 2764">
                <a:extLst>
                  <a:ext uri="{FF2B5EF4-FFF2-40B4-BE49-F238E27FC236}">
                    <a16:creationId xmlns:a16="http://schemas.microsoft.com/office/drawing/2014/main" id="{20AE5272-9620-4A60-BBFA-03FEE3C3312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6" name="Freeform: Shape 2765">
                <a:extLst>
                  <a:ext uri="{FF2B5EF4-FFF2-40B4-BE49-F238E27FC236}">
                    <a16:creationId xmlns:a16="http://schemas.microsoft.com/office/drawing/2014/main" id="{C0D46F7E-5106-481F-9A6E-B9A3272C0FC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7" name="Freeform: Shape 2766">
                <a:extLst>
                  <a:ext uri="{FF2B5EF4-FFF2-40B4-BE49-F238E27FC236}">
                    <a16:creationId xmlns:a16="http://schemas.microsoft.com/office/drawing/2014/main" id="{27206958-818B-4557-834A-7308FEFD2FC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8" name="Freeform: Shape 2767">
                <a:extLst>
                  <a:ext uri="{FF2B5EF4-FFF2-40B4-BE49-F238E27FC236}">
                    <a16:creationId xmlns:a16="http://schemas.microsoft.com/office/drawing/2014/main" id="{429BA2D4-B8C9-4116-902A-473E8C88AFA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9" name="Freeform: Shape 2768">
                <a:extLst>
                  <a:ext uri="{FF2B5EF4-FFF2-40B4-BE49-F238E27FC236}">
                    <a16:creationId xmlns:a16="http://schemas.microsoft.com/office/drawing/2014/main" id="{0151A8BF-EC51-437B-B369-D427B08C0BA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0" name="Freeform: Shape 2769">
                <a:extLst>
                  <a:ext uri="{FF2B5EF4-FFF2-40B4-BE49-F238E27FC236}">
                    <a16:creationId xmlns:a16="http://schemas.microsoft.com/office/drawing/2014/main" id="{6DE3F41E-1FE2-4F95-AEF6-DB44D391169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1" name="Freeform: Shape 2770">
                <a:extLst>
                  <a:ext uri="{FF2B5EF4-FFF2-40B4-BE49-F238E27FC236}">
                    <a16:creationId xmlns:a16="http://schemas.microsoft.com/office/drawing/2014/main" id="{E294A358-3EED-4F9A-8721-3FE1F0A9F04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2" name="Freeform: Shape 2771">
                <a:extLst>
                  <a:ext uri="{FF2B5EF4-FFF2-40B4-BE49-F238E27FC236}">
                    <a16:creationId xmlns:a16="http://schemas.microsoft.com/office/drawing/2014/main" id="{505C3A66-7198-4A0F-B0D8-8CD89FBCAAF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3" name="Freeform: Shape 2772">
                <a:extLst>
                  <a:ext uri="{FF2B5EF4-FFF2-40B4-BE49-F238E27FC236}">
                    <a16:creationId xmlns:a16="http://schemas.microsoft.com/office/drawing/2014/main" id="{EFEDD00D-582B-41A4-AC29-813CF67547E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4" name="Freeform: Shape 2773">
                <a:extLst>
                  <a:ext uri="{FF2B5EF4-FFF2-40B4-BE49-F238E27FC236}">
                    <a16:creationId xmlns:a16="http://schemas.microsoft.com/office/drawing/2014/main" id="{720D438A-F60E-4973-A832-DC19655FF9F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5" name="Freeform: Shape 2774">
                <a:extLst>
                  <a:ext uri="{FF2B5EF4-FFF2-40B4-BE49-F238E27FC236}">
                    <a16:creationId xmlns:a16="http://schemas.microsoft.com/office/drawing/2014/main" id="{D6E35BE6-0A75-45E2-AE53-70ACF2AE81C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6" name="Freeform: Shape 2775">
                <a:extLst>
                  <a:ext uri="{FF2B5EF4-FFF2-40B4-BE49-F238E27FC236}">
                    <a16:creationId xmlns:a16="http://schemas.microsoft.com/office/drawing/2014/main" id="{43309A0B-ADF2-4EFD-B486-BF545EC8029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7" name="Freeform: Shape 2776">
                <a:extLst>
                  <a:ext uri="{FF2B5EF4-FFF2-40B4-BE49-F238E27FC236}">
                    <a16:creationId xmlns:a16="http://schemas.microsoft.com/office/drawing/2014/main" id="{CDEB2279-E603-4C19-9A31-652B1B28204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8" name="Freeform: Shape 2777">
                <a:extLst>
                  <a:ext uri="{FF2B5EF4-FFF2-40B4-BE49-F238E27FC236}">
                    <a16:creationId xmlns:a16="http://schemas.microsoft.com/office/drawing/2014/main" id="{B500D5E9-7065-4161-A74D-4CE36D2DFB4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9" name="Freeform: Shape 2778">
                <a:extLst>
                  <a:ext uri="{FF2B5EF4-FFF2-40B4-BE49-F238E27FC236}">
                    <a16:creationId xmlns:a16="http://schemas.microsoft.com/office/drawing/2014/main" id="{AAE55188-7A95-41F1-A90D-7B184F7275F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0" name="Freeform: Shape 2779">
                <a:extLst>
                  <a:ext uri="{FF2B5EF4-FFF2-40B4-BE49-F238E27FC236}">
                    <a16:creationId xmlns:a16="http://schemas.microsoft.com/office/drawing/2014/main" id="{7ACFFC24-27AB-4C6E-BB2B-BE2B36B1243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1" name="Freeform: Shape 2780">
                <a:extLst>
                  <a:ext uri="{FF2B5EF4-FFF2-40B4-BE49-F238E27FC236}">
                    <a16:creationId xmlns:a16="http://schemas.microsoft.com/office/drawing/2014/main" id="{0A1E6687-BEDD-40CA-86FB-987DE28E254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2" name="Freeform: Shape 2781">
                <a:extLst>
                  <a:ext uri="{FF2B5EF4-FFF2-40B4-BE49-F238E27FC236}">
                    <a16:creationId xmlns:a16="http://schemas.microsoft.com/office/drawing/2014/main" id="{0D10E2A9-FAB5-4A46-9FFA-98A36BC367D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3" name="Freeform: Shape 2782">
                <a:extLst>
                  <a:ext uri="{FF2B5EF4-FFF2-40B4-BE49-F238E27FC236}">
                    <a16:creationId xmlns:a16="http://schemas.microsoft.com/office/drawing/2014/main" id="{4318738C-C33A-41E4-8A97-F7A003D83A4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4" name="Freeform: Shape 2783">
                <a:extLst>
                  <a:ext uri="{FF2B5EF4-FFF2-40B4-BE49-F238E27FC236}">
                    <a16:creationId xmlns:a16="http://schemas.microsoft.com/office/drawing/2014/main" id="{3848C7C8-55C2-428B-A0D4-EC166663CE74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5" name="Freeform: Shape 2784">
                <a:extLst>
                  <a:ext uri="{FF2B5EF4-FFF2-40B4-BE49-F238E27FC236}">
                    <a16:creationId xmlns:a16="http://schemas.microsoft.com/office/drawing/2014/main" id="{1CAF6D0D-313E-46EA-9E63-37003DD5BEF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6" name="Freeform: Shape 2785">
                <a:extLst>
                  <a:ext uri="{FF2B5EF4-FFF2-40B4-BE49-F238E27FC236}">
                    <a16:creationId xmlns:a16="http://schemas.microsoft.com/office/drawing/2014/main" id="{48B80680-AB33-4264-AC8E-880284E2CA6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7" name="Freeform: Shape 2786">
                <a:extLst>
                  <a:ext uri="{FF2B5EF4-FFF2-40B4-BE49-F238E27FC236}">
                    <a16:creationId xmlns:a16="http://schemas.microsoft.com/office/drawing/2014/main" id="{4610E3E1-B37D-4A23-BAA5-56C045E74BF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8" name="Freeform: Shape 2787">
                <a:extLst>
                  <a:ext uri="{FF2B5EF4-FFF2-40B4-BE49-F238E27FC236}">
                    <a16:creationId xmlns:a16="http://schemas.microsoft.com/office/drawing/2014/main" id="{5B58EA62-5CA3-4A68-AA9D-872EA68B8F3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9" name="Freeform: Shape 2788">
                <a:extLst>
                  <a:ext uri="{FF2B5EF4-FFF2-40B4-BE49-F238E27FC236}">
                    <a16:creationId xmlns:a16="http://schemas.microsoft.com/office/drawing/2014/main" id="{A54B6E84-6CF7-4951-A209-384785DD05D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0" name="Freeform: Shape 2789">
                <a:extLst>
                  <a:ext uri="{FF2B5EF4-FFF2-40B4-BE49-F238E27FC236}">
                    <a16:creationId xmlns:a16="http://schemas.microsoft.com/office/drawing/2014/main" id="{10C406EC-8FDD-4F20-B349-E759BB5DDD0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1" name="Freeform: Shape 2790">
                <a:extLst>
                  <a:ext uri="{FF2B5EF4-FFF2-40B4-BE49-F238E27FC236}">
                    <a16:creationId xmlns:a16="http://schemas.microsoft.com/office/drawing/2014/main" id="{3DAD3D47-AFAD-4757-9A8A-045A9D92A93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2" name="Freeform: Shape 2791">
                <a:extLst>
                  <a:ext uri="{FF2B5EF4-FFF2-40B4-BE49-F238E27FC236}">
                    <a16:creationId xmlns:a16="http://schemas.microsoft.com/office/drawing/2014/main" id="{313E81F7-6FB8-40FE-94E5-E2DFE9D12DE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3" name="Freeform: Shape 2792">
                <a:extLst>
                  <a:ext uri="{FF2B5EF4-FFF2-40B4-BE49-F238E27FC236}">
                    <a16:creationId xmlns:a16="http://schemas.microsoft.com/office/drawing/2014/main" id="{39A5872B-00C3-4AC1-985E-82F4D03A9D2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4" name="Freeform: Shape 2793">
                <a:extLst>
                  <a:ext uri="{FF2B5EF4-FFF2-40B4-BE49-F238E27FC236}">
                    <a16:creationId xmlns:a16="http://schemas.microsoft.com/office/drawing/2014/main" id="{26A32C3B-428E-43BB-A428-8FA37F6C9EA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5" name="Freeform: Shape 2794">
                <a:extLst>
                  <a:ext uri="{FF2B5EF4-FFF2-40B4-BE49-F238E27FC236}">
                    <a16:creationId xmlns:a16="http://schemas.microsoft.com/office/drawing/2014/main" id="{37BAF0A5-C912-4ACB-AA21-5535E46065D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6" name="Freeform: Shape 2795">
                <a:extLst>
                  <a:ext uri="{FF2B5EF4-FFF2-40B4-BE49-F238E27FC236}">
                    <a16:creationId xmlns:a16="http://schemas.microsoft.com/office/drawing/2014/main" id="{8A3DAB5A-A371-46A3-8D9F-F9A15DF695E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7" name="Freeform: Shape 2796">
                <a:extLst>
                  <a:ext uri="{FF2B5EF4-FFF2-40B4-BE49-F238E27FC236}">
                    <a16:creationId xmlns:a16="http://schemas.microsoft.com/office/drawing/2014/main" id="{FA463B9E-CF73-44A0-917C-06279CB8069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8" name="Freeform: Shape 2797">
                <a:extLst>
                  <a:ext uri="{FF2B5EF4-FFF2-40B4-BE49-F238E27FC236}">
                    <a16:creationId xmlns:a16="http://schemas.microsoft.com/office/drawing/2014/main" id="{CD4E1A61-1E91-44F5-BA2F-4245585CBC1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9" name="Freeform: Shape 2798">
                <a:extLst>
                  <a:ext uri="{FF2B5EF4-FFF2-40B4-BE49-F238E27FC236}">
                    <a16:creationId xmlns:a16="http://schemas.microsoft.com/office/drawing/2014/main" id="{9842BE1D-6E26-4377-AF87-6C43C318963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0" name="Freeform: Shape 2799">
                <a:extLst>
                  <a:ext uri="{FF2B5EF4-FFF2-40B4-BE49-F238E27FC236}">
                    <a16:creationId xmlns:a16="http://schemas.microsoft.com/office/drawing/2014/main" id="{C37653DE-AE85-46AE-8B4C-8909F5890D1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1" name="Freeform: Shape 2800">
                <a:extLst>
                  <a:ext uri="{FF2B5EF4-FFF2-40B4-BE49-F238E27FC236}">
                    <a16:creationId xmlns:a16="http://schemas.microsoft.com/office/drawing/2014/main" id="{DF122F4A-2EC2-4F53-8929-846A6649132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2" name="Freeform: Shape 2801">
                <a:extLst>
                  <a:ext uri="{FF2B5EF4-FFF2-40B4-BE49-F238E27FC236}">
                    <a16:creationId xmlns:a16="http://schemas.microsoft.com/office/drawing/2014/main" id="{29D67570-C3F0-46D7-9570-89AEDB2D4E0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3" name="Freeform: Shape 2802">
                <a:extLst>
                  <a:ext uri="{FF2B5EF4-FFF2-40B4-BE49-F238E27FC236}">
                    <a16:creationId xmlns:a16="http://schemas.microsoft.com/office/drawing/2014/main" id="{EBB697FD-2B5D-4954-8D33-91BD4E745A5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4" name="Freeform: Shape 2803">
                <a:extLst>
                  <a:ext uri="{FF2B5EF4-FFF2-40B4-BE49-F238E27FC236}">
                    <a16:creationId xmlns:a16="http://schemas.microsoft.com/office/drawing/2014/main" id="{0F451747-F65A-4AE6-A243-DAB5159B55CB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5" name="Freeform: Shape 2804">
                <a:extLst>
                  <a:ext uri="{FF2B5EF4-FFF2-40B4-BE49-F238E27FC236}">
                    <a16:creationId xmlns:a16="http://schemas.microsoft.com/office/drawing/2014/main" id="{A8A6CC16-086A-47F7-9F28-CFA0C33FAE1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6" name="Freeform: Shape 2805">
                <a:extLst>
                  <a:ext uri="{FF2B5EF4-FFF2-40B4-BE49-F238E27FC236}">
                    <a16:creationId xmlns:a16="http://schemas.microsoft.com/office/drawing/2014/main" id="{D5BC44DA-1C3C-43AF-A0C4-430E003B4E2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7" name="Freeform: Shape 2806">
                <a:extLst>
                  <a:ext uri="{FF2B5EF4-FFF2-40B4-BE49-F238E27FC236}">
                    <a16:creationId xmlns:a16="http://schemas.microsoft.com/office/drawing/2014/main" id="{E8DC98FF-21B6-4031-A948-14AD690CC33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8" name="Freeform: Shape 2807">
                <a:extLst>
                  <a:ext uri="{FF2B5EF4-FFF2-40B4-BE49-F238E27FC236}">
                    <a16:creationId xmlns:a16="http://schemas.microsoft.com/office/drawing/2014/main" id="{2A10B048-CFA1-4D36-99B0-D821B6231F2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9" name="Freeform: Shape 2808">
                <a:extLst>
                  <a:ext uri="{FF2B5EF4-FFF2-40B4-BE49-F238E27FC236}">
                    <a16:creationId xmlns:a16="http://schemas.microsoft.com/office/drawing/2014/main" id="{F45EEB9C-C0AF-4D5B-A61A-E2816B977B3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0" name="Freeform: Shape 2809">
                <a:extLst>
                  <a:ext uri="{FF2B5EF4-FFF2-40B4-BE49-F238E27FC236}">
                    <a16:creationId xmlns:a16="http://schemas.microsoft.com/office/drawing/2014/main" id="{BB6C8035-0183-4B50-8A2F-6188923F40B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1" name="Freeform: Shape 2810">
                <a:extLst>
                  <a:ext uri="{FF2B5EF4-FFF2-40B4-BE49-F238E27FC236}">
                    <a16:creationId xmlns:a16="http://schemas.microsoft.com/office/drawing/2014/main" id="{A5BBB61F-8720-4EA2-B19E-12B71EF0C8D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2" name="Freeform: Shape 2811">
                <a:extLst>
                  <a:ext uri="{FF2B5EF4-FFF2-40B4-BE49-F238E27FC236}">
                    <a16:creationId xmlns:a16="http://schemas.microsoft.com/office/drawing/2014/main" id="{333F7168-85C9-4FE8-BD59-C3AE45B8C5A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3" name="Freeform: Shape 2812">
                <a:extLst>
                  <a:ext uri="{FF2B5EF4-FFF2-40B4-BE49-F238E27FC236}">
                    <a16:creationId xmlns:a16="http://schemas.microsoft.com/office/drawing/2014/main" id="{A23AF4C7-0B8A-482C-BDA6-3D9EAB45E41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4" name="Freeform: Shape 2813">
                <a:extLst>
                  <a:ext uri="{FF2B5EF4-FFF2-40B4-BE49-F238E27FC236}">
                    <a16:creationId xmlns:a16="http://schemas.microsoft.com/office/drawing/2014/main" id="{B4A9C468-568D-4F79-B20A-B56D79B2E4C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5" name="Freeform: Shape 2814">
                <a:extLst>
                  <a:ext uri="{FF2B5EF4-FFF2-40B4-BE49-F238E27FC236}">
                    <a16:creationId xmlns:a16="http://schemas.microsoft.com/office/drawing/2014/main" id="{13D76145-23FC-49ED-9D5E-011A63EFE80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6" name="Freeform: Shape 2815">
                <a:extLst>
                  <a:ext uri="{FF2B5EF4-FFF2-40B4-BE49-F238E27FC236}">
                    <a16:creationId xmlns:a16="http://schemas.microsoft.com/office/drawing/2014/main" id="{CCA05302-F6EF-4FCC-BE58-34806EBECC6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7" name="Freeform: Shape 2816">
                <a:extLst>
                  <a:ext uri="{FF2B5EF4-FFF2-40B4-BE49-F238E27FC236}">
                    <a16:creationId xmlns:a16="http://schemas.microsoft.com/office/drawing/2014/main" id="{44F1189D-DEC1-4900-A31B-AFC87B34A7C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0C1D2333-236D-4AA7-BA3E-26A7A37AEBEE}"/>
                </a:ext>
              </a:extLst>
            </p:cNvPr>
            <p:cNvGrpSpPr/>
            <p:nvPr/>
          </p:nvGrpSpPr>
          <p:grpSpPr>
            <a:xfrm rot="6836096" flipH="1">
              <a:off x="-537851" y="-1721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690" name="Freeform: Shape 2689">
                <a:extLst>
                  <a:ext uri="{FF2B5EF4-FFF2-40B4-BE49-F238E27FC236}">
                    <a16:creationId xmlns:a16="http://schemas.microsoft.com/office/drawing/2014/main" id="{56B9D7DF-5560-4F94-8F46-ABE7206871A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1" name="Freeform: Shape 2690">
                <a:extLst>
                  <a:ext uri="{FF2B5EF4-FFF2-40B4-BE49-F238E27FC236}">
                    <a16:creationId xmlns:a16="http://schemas.microsoft.com/office/drawing/2014/main" id="{2BC464E9-346A-4C9C-835F-438293252AD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2" name="Freeform: Shape 2691">
                <a:extLst>
                  <a:ext uri="{FF2B5EF4-FFF2-40B4-BE49-F238E27FC236}">
                    <a16:creationId xmlns:a16="http://schemas.microsoft.com/office/drawing/2014/main" id="{04E50036-E5A2-4527-854E-5A95E38D827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3" name="Freeform: Shape 2692">
                <a:extLst>
                  <a:ext uri="{FF2B5EF4-FFF2-40B4-BE49-F238E27FC236}">
                    <a16:creationId xmlns:a16="http://schemas.microsoft.com/office/drawing/2014/main" id="{727E31DE-AEDA-49E7-88C7-58F558FFB8E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4" name="Freeform: Shape 2693">
                <a:extLst>
                  <a:ext uri="{FF2B5EF4-FFF2-40B4-BE49-F238E27FC236}">
                    <a16:creationId xmlns:a16="http://schemas.microsoft.com/office/drawing/2014/main" id="{ED25E9D3-A91B-4267-9E43-6849BC30BEC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5" name="Freeform: Shape 2694">
                <a:extLst>
                  <a:ext uri="{FF2B5EF4-FFF2-40B4-BE49-F238E27FC236}">
                    <a16:creationId xmlns:a16="http://schemas.microsoft.com/office/drawing/2014/main" id="{1279B6D2-55A2-4BEE-95ED-82EF0DDA801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6" name="Freeform: Shape 2695">
                <a:extLst>
                  <a:ext uri="{FF2B5EF4-FFF2-40B4-BE49-F238E27FC236}">
                    <a16:creationId xmlns:a16="http://schemas.microsoft.com/office/drawing/2014/main" id="{9BE29A1E-5FE6-4D90-AD82-6446572318C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7" name="Freeform: Shape 2696">
                <a:extLst>
                  <a:ext uri="{FF2B5EF4-FFF2-40B4-BE49-F238E27FC236}">
                    <a16:creationId xmlns:a16="http://schemas.microsoft.com/office/drawing/2014/main" id="{1577A60F-331A-4B89-8DD5-56DD5A9A450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8" name="Freeform: Shape 2697">
                <a:extLst>
                  <a:ext uri="{FF2B5EF4-FFF2-40B4-BE49-F238E27FC236}">
                    <a16:creationId xmlns:a16="http://schemas.microsoft.com/office/drawing/2014/main" id="{6441058F-9C91-4652-80DD-FDBDF2F38E3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9" name="Freeform: Shape 2698">
                <a:extLst>
                  <a:ext uri="{FF2B5EF4-FFF2-40B4-BE49-F238E27FC236}">
                    <a16:creationId xmlns:a16="http://schemas.microsoft.com/office/drawing/2014/main" id="{93D782D7-4617-4B67-9DA8-DBF05BDA736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0" name="Freeform: Shape 2699">
                <a:extLst>
                  <a:ext uri="{FF2B5EF4-FFF2-40B4-BE49-F238E27FC236}">
                    <a16:creationId xmlns:a16="http://schemas.microsoft.com/office/drawing/2014/main" id="{4DEC4779-F258-4E72-BD70-6BE7674D9F3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1" name="Freeform: Shape 2700">
                <a:extLst>
                  <a:ext uri="{FF2B5EF4-FFF2-40B4-BE49-F238E27FC236}">
                    <a16:creationId xmlns:a16="http://schemas.microsoft.com/office/drawing/2014/main" id="{99E9A988-B172-4585-9C85-35CE66FFFE9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2" name="Freeform: Shape 2701">
                <a:extLst>
                  <a:ext uri="{FF2B5EF4-FFF2-40B4-BE49-F238E27FC236}">
                    <a16:creationId xmlns:a16="http://schemas.microsoft.com/office/drawing/2014/main" id="{C8225DA9-ED84-4392-AFBB-5B4476DFA80A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3" name="Freeform: Shape 2702">
                <a:extLst>
                  <a:ext uri="{FF2B5EF4-FFF2-40B4-BE49-F238E27FC236}">
                    <a16:creationId xmlns:a16="http://schemas.microsoft.com/office/drawing/2014/main" id="{FECFC2BE-CA90-4233-9AA9-2299400036C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4" name="Freeform: Shape 2703">
                <a:extLst>
                  <a:ext uri="{FF2B5EF4-FFF2-40B4-BE49-F238E27FC236}">
                    <a16:creationId xmlns:a16="http://schemas.microsoft.com/office/drawing/2014/main" id="{4844537E-5D00-434E-84F2-DBE6DA35C80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5" name="Freeform: Shape 2704">
                <a:extLst>
                  <a:ext uri="{FF2B5EF4-FFF2-40B4-BE49-F238E27FC236}">
                    <a16:creationId xmlns:a16="http://schemas.microsoft.com/office/drawing/2014/main" id="{599964B2-440C-4698-AC70-DF9E812AE21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6" name="Freeform: Shape 2705">
                <a:extLst>
                  <a:ext uri="{FF2B5EF4-FFF2-40B4-BE49-F238E27FC236}">
                    <a16:creationId xmlns:a16="http://schemas.microsoft.com/office/drawing/2014/main" id="{31FAB3E7-44CD-4536-AE94-E5D56DB00A5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7" name="Freeform: Shape 2706">
                <a:extLst>
                  <a:ext uri="{FF2B5EF4-FFF2-40B4-BE49-F238E27FC236}">
                    <a16:creationId xmlns:a16="http://schemas.microsoft.com/office/drawing/2014/main" id="{A45D4D12-6617-45E0-84C5-0682E6B32CF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8" name="Freeform: Shape 2707">
                <a:extLst>
                  <a:ext uri="{FF2B5EF4-FFF2-40B4-BE49-F238E27FC236}">
                    <a16:creationId xmlns:a16="http://schemas.microsoft.com/office/drawing/2014/main" id="{033D81AA-5976-4FF2-A791-213D2FC0FAD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9" name="Freeform: Shape 2708">
                <a:extLst>
                  <a:ext uri="{FF2B5EF4-FFF2-40B4-BE49-F238E27FC236}">
                    <a16:creationId xmlns:a16="http://schemas.microsoft.com/office/drawing/2014/main" id="{E2C16FC3-EBB1-4324-9F86-3DBB6BCB995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0" name="Freeform: Shape 2709">
                <a:extLst>
                  <a:ext uri="{FF2B5EF4-FFF2-40B4-BE49-F238E27FC236}">
                    <a16:creationId xmlns:a16="http://schemas.microsoft.com/office/drawing/2014/main" id="{9786B561-3527-4C5D-B159-0F17FAF4554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1" name="Freeform: Shape 2710">
                <a:extLst>
                  <a:ext uri="{FF2B5EF4-FFF2-40B4-BE49-F238E27FC236}">
                    <a16:creationId xmlns:a16="http://schemas.microsoft.com/office/drawing/2014/main" id="{59D77F1D-5F72-4E67-B632-B7ED0D4F84A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2" name="Freeform: Shape 2711">
                <a:extLst>
                  <a:ext uri="{FF2B5EF4-FFF2-40B4-BE49-F238E27FC236}">
                    <a16:creationId xmlns:a16="http://schemas.microsoft.com/office/drawing/2014/main" id="{A62CAB9B-984F-4136-B047-2BA208B31F0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3" name="Freeform: Shape 2712">
                <a:extLst>
                  <a:ext uri="{FF2B5EF4-FFF2-40B4-BE49-F238E27FC236}">
                    <a16:creationId xmlns:a16="http://schemas.microsoft.com/office/drawing/2014/main" id="{48A7BE06-0B4E-422B-93E8-85630EFFA18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4" name="Freeform: Shape 2713">
                <a:extLst>
                  <a:ext uri="{FF2B5EF4-FFF2-40B4-BE49-F238E27FC236}">
                    <a16:creationId xmlns:a16="http://schemas.microsoft.com/office/drawing/2014/main" id="{33051F24-4F12-4FFA-8EC3-DDA48FA5606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5" name="Freeform: Shape 2714">
                <a:extLst>
                  <a:ext uri="{FF2B5EF4-FFF2-40B4-BE49-F238E27FC236}">
                    <a16:creationId xmlns:a16="http://schemas.microsoft.com/office/drawing/2014/main" id="{0403DBC2-8BE7-42E3-BC36-F0F95EAA4C1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6" name="Freeform: Shape 2715">
                <a:extLst>
                  <a:ext uri="{FF2B5EF4-FFF2-40B4-BE49-F238E27FC236}">
                    <a16:creationId xmlns:a16="http://schemas.microsoft.com/office/drawing/2014/main" id="{970B9F01-C990-4D56-93AF-59B4942E939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7" name="Freeform: Shape 2716">
                <a:extLst>
                  <a:ext uri="{FF2B5EF4-FFF2-40B4-BE49-F238E27FC236}">
                    <a16:creationId xmlns:a16="http://schemas.microsoft.com/office/drawing/2014/main" id="{DFF06C24-27B5-44A1-B696-72153D7C6B7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8" name="Freeform: Shape 2717">
                <a:extLst>
                  <a:ext uri="{FF2B5EF4-FFF2-40B4-BE49-F238E27FC236}">
                    <a16:creationId xmlns:a16="http://schemas.microsoft.com/office/drawing/2014/main" id="{35B9D7DF-98A0-4605-9BF9-B242DF5F143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9" name="Freeform: Shape 2718">
                <a:extLst>
                  <a:ext uri="{FF2B5EF4-FFF2-40B4-BE49-F238E27FC236}">
                    <a16:creationId xmlns:a16="http://schemas.microsoft.com/office/drawing/2014/main" id="{B8CC8B48-52E3-4D74-9F9F-4941A7AD75D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0" name="Freeform: Shape 2719">
                <a:extLst>
                  <a:ext uri="{FF2B5EF4-FFF2-40B4-BE49-F238E27FC236}">
                    <a16:creationId xmlns:a16="http://schemas.microsoft.com/office/drawing/2014/main" id="{8CACEEFA-BBEC-4013-9EF2-BB2D7BE6D6E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1" name="Freeform: Shape 2720">
                <a:extLst>
                  <a:ext uri="{FF2B5EF4-FFF2-40B4-BE49-F238E27FC236}">
                    <a16:creationId xmlns:a16="http://schemas.microsoft.com/office/drawing/2014/main" id="{8D8EAC48-5785-40CD-877E-A143413FB83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2" name="Freeform: Shape 2721">
                <a:extLst>
                  <a:ext uri="{FF2B5EF4-FFF2-40B4-BE49-F238E27FC236}">
                    <a16:creationId xmlns:a16="http://schemas.microsoft.com/office/drawing/2014/main" id="{2E656731-2492-4A6D-87F3-4F06FD06746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3" name="Freeform: Shape 2722">
                <a:extLst>
                  <a:ext uri="{FF2B5EF4-FFF2-40B4-BE49-F238E27FC236}">
                    <a16:creationId xmlns:a16="http://schemas.microsoft.com/office/drawing/2014/main" id="{A73D4443-E936-4D05-9CC1-2F7D73B10B5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4" name="Freeform: Shape 2723">
                <a:extLst>
                  <a:ext uri="{FF2B5EF4-FFF2-40B4-BE49-F238E27FC236}">
                    <a16:creationId xmlns:a16="http://schemas.microsoft.com/office/drawing/2014/main" id="{3FC3A722-E8BB-476F-9EA6-C0EB3DC1670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5" name="Freeform: Shape 2724">
                <a:extLst>
                  <a:ext uri="{FF2B5EF4-FFF2-40B4-BE49-F238E27FC236}">
                    <a16:creationId xmlns:a16="http://schemas.microsoft.com/office/drawing/2014/main" id="{AB46747C-FC1A-4158-A3C5-1D9361F8C49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6" name="Freeform: Shape 2725">
                <a:extLst>
                  <a:ext uri="{FF2B5EF4-FFF2-40B4-BE49-F238E27FC236}">
                    <a16:creationId xmlns:a16="http://schemas.microsoft.com/office/drawing/2014/main" id="{37DD1510-5B62-45B0-9616-34F15AB446E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7" name="Freeform: Shape 2726">
                <a:extLst>
                  <a:ext uri="{FF2B5EF4-FFF2-40B4-BE49-F238E27FC236}">
                    <a16:creationId xmlns:a16="http://schemas.microsoft.com/office/drawing/2014/main" id="{B1F58878-72D9-4A5B-B02A-DDAF1AF320E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8" name="Freeform: Shape 2727">
                <a:extLst>
                  <a:ext uri="{FF2B5EF4-FFF2-40B4-BE49-F238E27FC236}">
                    <a16:creationId xmlns:a16="http://schemas.microsoft.com/office/drawing/2014/main" id="{09845F19-A98E-41B1-BAC2-CDB47CC0D15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9" name="Freeform: Shape 2728">
                <a:extLst>
                  <a:ext uri="{FF2B5EF4-FFF2-40B4-BE49-F238E27FC236}">
                    <a16:creationId xmlns:a16="http://schemas.microsoft.com/office/drawing/2014/main" id="{9CC7E31A-3D8A-4ABA-B50D-8508BF2DACA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0" name="Freeform: Shape 2729">
                <a:extLst>
                  <a:ext uri="{FF2B5EF4-FFF2-40B4-BE49-F238E27FC236}">
                    <a16:creationId xmlns:a16="http://schemas.microsoft.com/office/drawing/2014/main" id="{1F3F0C74-869A-4D15-8F97-4E201360BE1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1" name="Freeform: Shape 2730">
                <a:extLst>
                  <a:ext uri="{FF2B5EF4-FFF2-40B4-BE49-F238E27FC236}">
                    <a16:creationId xmlns:a16="http://schemas.microsoft.com/office/drawing/2014/main" id="{AE9F4DF3-E4C2-4EB0-9FC7-65DE24F9691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2" name="Freeform: Shape 2731">
                <a:extLst>
                  <a:ext uri="{FF2B5EF4-FFF2-40B4-BE49-F238E27FC236}">
                    <a16:creationId xmlns:a16="http://schemas.microsoft.com/office/drawing/2014/main" id="{7F9F0CA9-0714-467F-83BB-17B09D7508A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3" name="Freeform: Shape 2732">
                <a:extLst>
                  <a:ext uri="{FF2B5EF4-FFF2-40B4-BE49-F238E27FC236}">
                    <a16:creationId xmlns:a16="http://schemas.microsoft.com/office/drawing/2014/main" id="{F1A269DB-3DCF-44DE-9469-FB9A1F25EE2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4" name="Freeform: Shape 2733">
                <a:extLst>
                  <a:ext uri="{FF2B5EF4-FFF2-40B4-BE49-F238E27FC236}">
                    <a16:creationId xmlns:a16="http://schemas.microsoft.com/office/drawing/2014/main" id="{35589943-24BC-4B80-BF83-FEBC2C408D7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5" name="Freeform: Shape 2734">
                <a:extLst>
                  <a:ext uri="{FF2B5EF4-FFF2-40B4-BE49-F238E27FC236}">
                    <a16:creationId xmlns:a16="http://schemas.microsoft.com/office/drawing/2014/main" id="{5BF57664-A5C8-4F2A-8079-1243E02AFDD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6" name="Freeform: Shape 2735">
                <a:extLst>
                  <a:ext uri="{FF2B5EF4-FFF2-40B4-BE49-F238E27FC236}">
                    <a16:creationId xmlns:a16="http://schemas.microsoft.com/office/drawing/2014/main" id="{77033A22-A8BE-41B4-9581-0D4BFF29D64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7" name="Freeform: Shape 2736">
                <a:extLst>
                  <a:ext uri="{FF2B5EF4-FFF2-40B4-BE49-F238E27FC236}">
                    <a16:creationId xmlns:a16="http://schemas.microsoft.com/office/drawing/2014/main" id="{81EE12B7-D8F4-44E0-A41A-F7EED7BC5B5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8" name="Freeform: Shape 2737">
                <a:extLst>
                  <a:ext uri="{FF2B5EF4-FFF2-40B4-BE49-F238E27FC236}">
                    <a16:creationId xmlns:a16="http://schemas.microsoft.com/office/drawing/2014/main" id="{D4C973AA-120D-457E-A277-BA3706CF967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9" name="Freeform: Shape 2738">
                <a:extLst>
                  <a:ext uri="{FF2B5EF4-FFF2-40B4-BE49-F238E27FC236}">
                    <a16:creationId xmlns:a16="http://schemas.microsoft.com/office/drawing/2014/main" id="{EC429679-CCF2-41D1-A5B8-8F1C7FBE788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0" name="Freeform: Shape 2739">
                <a:extLst>
                  <a:ext uri="{FF2B5EF4-FFF2-40B4-BE49-F238E27FC236}">
                    <a16:creationId xmlns:a16="http://schemas.microsoft.com/office/drawing/2014/main" id="{56068D95-DF8A-4B49-8D77-1432596BA35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1" name="Freeform: Shape 2740">
                <a:extLst>
                  <a:ext uri="{FF2B5EF4-FFF2-40B4-BE49-F238E27FC236}">
                    <a16:creationId xmlns:a16="http://schemas.microsoft.com/office/drawing/2014/main" id="{47674F72-28E1-47A2-A81B-6B7E2D0747B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2" name="Freeform: Shape 2741">
                <a:extLst>
                  <a:ext uri="{FF2B5EF4-FFF2-40B4-BE49-F238E27FC236}">
                    <a16:creationId xmlns:a16="http://schemas.microsoft.com/office/drawing/2014/main" id="{DF36630A-86B6-4C32-A6B9-5B2142F85BB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3" name="Freeform: Shape 2742">
                <a:extLst>
                  <a:ext uri="{FF2B5EF4-FFF2-40B4-BE49-F238E27FC236}">
                    <a16:creationId xmlns:a16="http://schemas.microsoft.com/office/drawing/2014/main" id="{C33E18A6-2C86-46D3-93FD-EBB3E156A5F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4" name="Freeform: Shape 2743">
                <a:extLst>
                  <a:ext uri="{FF2B5EF4-FFF2-40B4-BE49-F238E27FC236}">
                    <a16:creationId xmlns:a16="http://schemas.microsoft.com/office/drawing/2014/main" id="{210A6A3F-FCCE-4772-8FA5-90445162F76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5" name="Freeform: Shape 2744">
                <a:extLst>
                  <a:ext uri="{FF2B5EF4-FFF2-40B4-BE49-F238E27FC236}">
                    <a16:creationId xmlns:a16="http://schemas.microsoft.com/office/drawing/2014/main" id="{49226F05-88C8-4E5D-976E-CC9B685A3AC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6" name="Freeform: Shape 2745">
                <a:extLst>
                  <a:ext uri="{FF2B5EF4-FFF2-40B4-BE49-F238E27FC236}">
                    <a16:creationId xmlns:a16="http://schemas.microsoft.com/office/drawing/2014/main" id="{12429680-264A-4DE4-B853-0EFDFC32F7C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7" name="Freeform: Shape 2746">
                <a:extLst>
                  <a:ext uri="{FF2B5EF4-FFF2-40B4-BE49-F238E27FC236}">
                    <a16:creationId xmlns:a16="http://schemas.microsoft.com/office/drawing/2014/main" id="{26E7992D-33D4-437F-A4FE-474B36E066D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8" name="Freeform: Shape 2747">
                <a:extLst>
                  <a:ext uri="{FF2B5EF4-FFF2-40B4-BE49-F238E27FC236}">
                    <a16:creationId xmlns:a16="http://schemas.microsoft.com/office/drawing/2014/main" id="{4F569A98-0B1D-48E7-B116-C6220CAA2E0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9" name="Freeform: Shape 2748">
                <a:extLst>
                  <a:ext uri="{FF2B5EF4-FFF2-40B4-BE49-F238E27FC236}">
                    <a16:creationId xmlns:a16="http://schemas.microsoft.com/office/drawing/2014/main" id="{B99B0572-0290-4FFB-BFD1-AEF523C331B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0" name="Freeform: Shape 2749">
                <a:extLst>
                  <a:ext uri="{FF2B5EF4-FFF2-40B4-BE49-F238E27FC236}">
                    <a16:creationId xmlns:a16="http://schemas.microsoft.com/office/drawing/2014/main" id="{176B1D09-D7C5-4E91-950B-1984D0D5916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1" name="Freeform: Shape 2750">
                <a:extLst>
                  <a:ext uri="{FF2B5EF4-FFF2-40B4-BE49-F238E27FC236}">
                    <a16:creationId xmlns:a16="http://schemas.microsoft.com/office/drawing/2014/main" id="{8F37C7EF-027A-4BDB-AED3-C9B2E5BA963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2" name="Freeform: Shape 2751">
                <a:extLst>
                  <a:ext uri="{FF2B5EF4-FFF2-40B4-BE49-F238E27FC236}">
                    <a16:creationId xmlns:a16="http://schemas.microsoft.com/office/drawing/2014/main" id="{C35298BE-FF4B-4870-8CE8-5F6FF2D8F74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3" name="Freeform: Shape 2752">
                <a:extLst>
                  <a:ext uri="{FF2B5EF4-FFF2-40B4-BE49-F238E27FC236}">
                    <a16:creationId xmlns:a16="http://schemas.microsoft.com/office/drawing/2014/main" id="{043A3C32-4DE7-4DB4-9FDF-EB91F061751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5A8B3927-9029-4CDD-87D6-9CC5D0241AF1}"/>
                </a:ext>
              </a:extLst>
            </p:cNvPr>
            <p:cNvGrpSpPr/>
            <p:nvPr/>
          </p:nvGrpSpPr>
          <p:grpSpPr>
            <a:xfrm rot="3267847" flipH="1">
              <a:off x="128751" y="-2483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626" name="Freeform: Shape 2625">
                <a:extLst>
                  <a:ext uri="{FF2B5EF4-FFF2-40B4-BE49-F238E27FC236}">
                    <a16:creationId xmlns:a16="http://schemas.microsoft.com/office/drawing/2014/main" id="{3ACDE6D8-26D7-46BD-B5FE-B3E06B3BF73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7" name="Freeform: Shape 2626">
                <a:extLst>
                  <a:ext uri="{FF2B5EF4-FFF2-40B4-BE49-F238E27FC236}">
                    <a16:creationId xmlns:a16="http://schemas.microsoft.com/office/drawing/2014/main" id="{2FF87925-D38B-4395-BBF3-1D3D8037D1C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8" name="Freeform: Shape 2627">
                <a:extLst>
                  <a:ext uri="{FF2B5EF4-FFF2-40B4-BE49-F238E27FC236}">
                    <a16:creationId xmlns:a16="http://schemas.microsoft.com/office/drawing/2014/main" id="{65747FEE-B53C-48E8-B4E6-8B04B5B8F90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9" name="Freeform: Shape 2628">
                <a:extLst>
                  <a:ext uri="{FF2B5EF4-FFF2-40B4-BE49-F238E27FC236}">
                    <a16:creationId xmlns:a16="http://schemas.microsoft.com/office/drawing/2014/main" id="{89687FC3-A25C-4CA5-93A4-C92DC1C1DDC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0" name="Freeform: Shape 2629">
                <a:extLst>
                  <a:ext uri="{FF2B5EF4-FFF2-40B4-BE49-F238E27FC236}">
                    <a16:creationId xmlns:a16="http://schemas.microsoft.com/office/drawing/2014/main" id="{9385A8EC-0BB5-4B4D-A34D-2F5518A99C9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1" name="Freeform: Shape 2630">
                <a:extLst>
                  <a:ext uri="{FF2B5EF4-FFF2-40B4-BE49-F238E27FC236}">
                    <a16:creationId xmlns:a16="http://schemas.microsoft.com/office/drawing/2014/main" id="{809D0BBB-ABE7-449D-91E9-B1A099334B1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2" name="Freeform: Shape 2631">
                <a:extLst>
                  <a:ext uri="{FF2B5EF4-FFF2-40B4-BE49-F238E27FC236}">
                    <a16:creationId xmlns:a16="http://schemas.microsoft.com/office/drawing/2014/main" id="{21A20626-34DF-42E2-A828-78D32A81435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3" name="Freeform: Shape 2632">
                <a:extLst>
                  <a:ext uri="{FF2B5EF4-FFF2-40B4-BE49-F238E27FC236}">
                    <a16:creationId xmlns:a16="http://schemas.microsoft.com/office/drawing/2014/main" id="{C6FC541D-6649-4B15-B608-5F4EAACA0DD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4" name="Freeform: Shape 2633">
                <a:extLst>
                  <a:ext uri="{FF2B5EF4-FFF2-40B4-BE49-F238E27FC236}">
                    <a16:creationId xmlns:a16="http://schemas.microsoft.com/office/drawing/2014/main" id="{84F7CEC3-AEC3-42F5-8598-40D3B4DFA57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5" name="Freeform: Shape 2634">
                <a:extLst>
                  <a:ext uri="{FF2B5EF4-FFF2-40B4-BE49-F238E27FC236}">
                    <a16:creationId xmlns:a16="http://schemas.microsoft.com/office/drawing/2014/main" id="{E3176998-E5D8-417C-965E-2CBD512C45C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6" name="Freeform: Shape 2635">
                <a:extLst>
                  <a:ext uri="{FF2B5EF4-FFF2-40B4-BE49-F238E27FC236}">
                    <a16:creationId xmlns:a16="http://schemas.microsoft.com/office/drawing/2014/main" id="{74D0A3DD-5053-44AA-BD2B-3AE13DD89A3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7" name="Freeform: Shape 2636">
                <a:extLst>
                  <a:ext uri="{FF2B5EF4-FFF2-40B4-BE49-F238E27FC236}">
                    <a16:creationId xmlns:a16="http://schemas.microsoft.com/office/drawing/2014/main" id="{A59C42FD-B627-4E23-9F05-6A342823D4D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8" name="Freeform: Shape 2637">
                <a:extLst>
                  <a:ext uri="{FF2B5EF4-FFF2-40B4-BE49-F238E27FC236}">
                    <a16:creationId xmlns:a16="http://schemas.microsoft.com/office/drawing/2014/main" id="{ED141CAC-D7A1-4BF0-A4E4-447D4380AC3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9" name="Freeform: Shape 2638">
                <a:extLst>
                  <a:ext uri="{FF2B5EF4-FFF2-40B4-BE49-F238E27FC236}">
                    <a16:creationId xmlns:a16="http://schemas.microsoft.com/office/drawing/2014/main" id="{94915013-DC77-4556-A64A-4CB74288B5D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0" name="Freeform: Shape 2639">
                <a:extLst>
                  <a:ext uri="{FF2B5EF4-FFF2-40B4-BE49-F238E27FC236}">
                    <a16:creationId xmlns:a16="http://schemas.microsoft.com/office/drawing/2014/main" id="{141F2059-6A24-4911-9BF3-9CE39C5C498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1" name="Freeform: Shape 2640">
                <a:extLst>
                  <a:ext uri="{FF2B5EF4-FFF2-40B4-BE49-F238E27FC236}">
                    <a16:creationId xmlns:a16="http://schemas.microsoft.com/office/drawing/2014/main" id="{15B23F44-3015-477B-9641-A0B052289BA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2" name="Freeform: Shape 2641">
                <a:extLst>
                  <a:ext uri="{FF2B5EF4-FFF2-40B4-BE49-F238E27FC236}">
                    <a16:creationId xmlns:a16="http://schemas.microsoft.com/office/drawing/2014/main" id="{921D8F0D-29DF-41A8-8ED9-698AC542D11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3" name="Freeform: Shape 2642">
                <a:extLst>
                  <a:ext uri="{FF2B5EF4-FFF2-40B4-BE49-F238E27FC236}">
                    <a16:creationId xmlns:a16="http://schemas.microsoft.com/office/drawing/2014/main" id="{A482D859-31A4-4664-915F-D8A7AA36012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4" name="Freeform: Shape 2643">
                <a:extLst>
                  <a:ext uri="{FF2B5EF4-FFF2-40B4-BE49-F238E27FC236}">
                    <a16:creationId xmlns:a16="http://schemas.microsoft.com/office/drawing/2014/main" id="{4E613B6C-5724-4B5F-9561-858EF5953DD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5" name="Freeform: Shape 2644">
                <a:extLst>
                  <a:ext uri="{FF2B5EF4-FFF2-40B4-BE49-F238E27FC236}">
                    <a16:creationId xmlns:a16="http://schemas.microsoft.com/office/drawing/2014/main" id="{3671C3F8-7B04-4D26-8108-1A60DD91BFA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6" name="Freeform: Shape 2645">
                <a:extLst>
                  <a:ext uri="{FF2B5EF4-FFF2-40B4-BE49-F238E27FC236}">
                    <a16:creationId xmlns:a16="http://schemas.microsoft.com/office/drawing/2014/main" id="{2E35335B-D06F-4AEA-8ADE-EB3E5B1CA41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7" name="Freeform: Shape 2646">
                <a:extLst>
                  <a:ext uri="{FF2B5EF4-FFF2-40B4-BE49-F238E27FC236}">
                    <a16:creationId xmlns:a16="http://schemas.microsoft.com/office/drawing/2014/main" id="{18AB649E-D5D8-4211-A0C0-D926F3366F7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8" name="Freeform: Shape 2647">
                <a:extLst>
                  <a:ext uri="{FF2B5EF4-FFF2-40B4-BE49-F238E27FC236}">
                    <a16:creationId xmlns:a16="http://schemas.microsoft.com/office/drawing/2014/main" id="{91961C01-3BBA-48C6-96DF-9F89FD7B807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9" name="Freeform: Shape 2648">
                <a:extLst>
                  <a:ext uri="{FF2B5EF4-FFF2-40B4-BE49-F238E27FC236}">
                    <a16:creationId xmlns:a16="http://schemas.microsoft.com/office/drawing/2014/main" id="{EA1AE061-D325-4447-B919-B1103A6C6B5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0" name="Freeform: Shape 2649">
                <a:extLst>
                  <a:ext uri="{FF2B5EF4-FFF2-40B4-BE49-F238E27FC236}">
                    <a16:creationId xmlns:a16="http://schemas.microsoft.com/office/drawing/2014/main" id="{B36D1DB4-B574-4323-BBB0-E467CEBE189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1" name="Freeform: Shape 2650">
                <a:extLst>
                  <a:ext uri="{FF2B5EF4-FFF2-40B4-BE49-F238E27FC236}">
                    <a16:creationId xmlns:a16="http://schemas.microsoft.com/office/drawing/2014/main" id="{7A18A28B-0D2F-4E11-9341-1E468683B08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2" name="Freeform: Shape 2651">
                <a:extLst>
                  <a:ext uri="{FF2B5EF4-FFF2-40B4-BE49-F238E27FC236}">
                    <a16:creationId xmlns:a16="http://schemas.microsoft.com/office/drawing/2014/main" id="{05FDE707-6BA8-4913-BE2A-A7F9373FA38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3" name="Freeform: Shape 2652">
                <a:extLst>
                  <a:ext uri="{FF2B5EF4-FFF2-40B4-BE49-F238E27FC236}">
                    <a16:creationId xmlns:a16="http://schemas.microsoft.com/office/drawing/2014/main" id="{7F16B736-BB5E-472C-AC7F-AA24E9DDD3F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4" name="Freeform: Shape 2653">
                <a:extLst>
                  <a:ext uri="{FF2B5EF4-FFF2-40B4-BE49-F238E27FC236}">
                    <a16:creationId xmlns:a16="http://schemas.microsoft.com/office/drawing/2014/main" id="{D671FB91-FFDA-40FC-A88A-D8E2A50010B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5" name="Freeform: Shape 2654">
                <a:extLst>
                  <a:ext uri="{FF2B5EF4-FFF2-40B4-BE49-F238E27FC236}">
                    <a16:creationId xmlns:a16="http://schemas.microsoft.com/office/drawing/2014/main" id="{128E805A-89E9-4625-AC87-AF7712E007A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6" name="Freeform: Shape 2655">
                <a:extLst>
                  <a:ext uri="{FF2B5EF4-FFF2-40B4-BE49-F238E27FC236}">
                    <a16:creationId xmlns:a16="http://schemas.microsoft.com/office/drawing/2014/main" id="{E7178996-76DF-438C-89F9-9E0AD6869C4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7" name="Freeform: Shape 2656">
                <a:extLst>
                  <a:ext uri="{FF2B5EF4-FFF2-40B4-BE49-F238E27FC236}">
                    <a16:creationId xmlns:a16="http://schemas.microsoft.com/office/drawing/2014/main" id="{A688C9F7-94FB-44D5-BF1C-9976858C1E2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8" name="Freeform: Shape 2657">
                <a:extLst>
                  <a:ext uri="{FF2B5EF4-FFF2-40B4-BE49-F238E27FC236}">
                    <a16:creationId xmlns:a16="http://schemas.microsoft.com/office/drawing/2014/main" id="{A2BD43AC-582E-4B09-8C9A-BDBBF090436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9" name="Freeform: Shape 2658">
                <a:extLst>
                  <a:ext uri="{FF2B5EF4-FFF2-40B4-BE49-F238E27FC236}">
                    <a16:creationId xmlns:a16="http://schemas.microsoft.com/office/drawing/2014/main" id="{FCDE1C1F-FD51-4848-8C0A-4AA2FB991D6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0" name="Freeform: Shape 2659">
                <a:extLst>
                  <a:ext uri="{FF2B5EF4-FFF2-40B4-BE49-F238E27FC236}">
                    <a16:creationId xmlns:a16="http://schemas.microsoft.com/office/drawing/2014/main" id="{2095185C-8181-4AF9-8FB8-13B922439D4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1" name="Freeform: Shape 2660">
                <a:extLst>
                  <a:ext uri="{FF2B5EF4-FFF2-40B4-BE49-F238E27FC236}">
                    <a16:creationId xmlns:a16="http://schemas.microsoft.com/office/drawing/2014/main" id="{FF0282EA-6640-4175-90C7-F1044117A65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2" name="Freeform: Shape 2661">
                <a:extLst>
                  <a:ext uri="{FF2B5EF4-FFF2-40B4-BE49-F238E27FC236}">
                    <a16:creationId xmlns:a16="http://schemas.microsoft.com/office/drawing/2014/main" id="{C783E0BA-376B-4845-AC5B-4FC6CC32389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3" name="Freeform: Shape 2662">
                <a:extLst>
                  <a:ext uri="{FF2B5EF4-FFF2-40B4-BE49-F238E27FC236}">
                    <a16:creationId xmlns:a16="http://schemas.microsoft.com/office/drawing/2014/main" id="{E51AB8D9-EC51-4CAD-9401-08590C80918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4" name="Freeform: Shape 2663">
                <a:extLst>
                  <a:ext uri="{FF2B5EF4-FFF2-40B4-BE49-F238E27FC236}">
                    <a16:creationId xmlns:a16="http://schemas.microsoft.com/office/drawing/2014/main" id="{19657469-6B91-4157-AEF6-F51106A49C8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5" name="Freeform: Shape 2664">
                <a:extLst>
                  <a:ext uri="{FF2B5EF4-FFF2-40B4-BE49-F238E27FC236}">
                    <a16:creationId xmlns:a16="http://schemas.microsoft.com/office/drawing/2014/main" id="{79BD5B3E-E5BF-44B0-BEFC-91ECA2493B4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6" name="Freeform: Shape 2665">
                <a:extLst>
                  <a:ext uri="{FF2B5EF4-FFF2-40B4-BE49-F238E27FC236}">
                    <a16:creationId xmlns:a16="http://schemas.microsoft.com/office/drawing/2014/main" id="{CAB4E131-0625-4EE3-B12E-DC3BAB29A41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7" name="Freeform: Shape 2666">
                <a:extLst>
                  <a:ext uri="{FF2B5EF4-FFF2-40B4-BE49-F238E27FC236}">
                    <a16:creationId xmlns:a16="http://schemas.microsoft.com/office/drawing/2014/main" id="{2D03FB5C-B35C-498A-9908-0CF86EA8E2E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8" name="Freeform: Shape 2667">
                <a:extLst>
                  <a:ext uri="{FF2B5EF4-FFF2-40B4-BE49-F238E27FC236}">
                    <a16:creationId xmlns:a16="http://schemas.microsoft.com/office/drawing/2014/main" id="{2A7D4611-965F-4DE1-907C-16A1979D550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9" name="Freeform: Shape 2668">
                <a:extLst>
                  <a:ext uri="{FF2B5EF4-FFF2-40B4-BE49-F238E27FC236}">
                    <a16:creationId xmlns:a16="http://schemas.microsoft.com/office/drawing/2014/main" id="{4A635DC8-AD7A-45F7-9D59-FEB13CF8D3F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0" name="Freeform: Shape 2669">
                <a:extLst>
                  <a:ext uri="{FF2B5EF4-FFF2-40B4-BE49-F238E27FC236}">
                    <a16:creationId xmlns:a16="http://schemas.microsoft.com/office/drawing/2014/main" id="{2BAE2E13-DC6C-4776-B707-689C1B23D8D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1" name="Freeform: Shape 2670">
                <a:extLst>
                  <a:ext uri="{FF2B5EF4-FFF2-40B4-BE49-F238E27FC236}">
                    <a16:creationId xmlns:a16="http://schemas.microsoft.com/office/drawing/2014/main" id="{5F686630-D873-4013-9927-80966686219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2" name="Freeform: Shape 2671">
                <a:extLst>
                  <a:ext uri="{FF2B5EF4-FFF2-40B4-BE49-F238E27FC236}">
                    <a16:creationId xmlns:a16="http://schemas.microsoft.com/office/drawing/2014/main" id="{68EEFD00-8A2F-480F-9EC0-E2AE3AD5F54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3" name="Freeform: Shape 2672">
                <a:extLst>
                  <a:ext uri="{FF2B5EF4-FFF2-40B4-BE49-F238E27FC236}">
                    <a16:creationId xmlns:a16="http://schemas.microsoft.com/office/drawing/2014/main" id="{1D7D74A9-34F4-4594-B858-C4FCEB2643D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4" name="Freeform: Shape 2673">
                <a:extLst>
                  <a:ext uri="{FF2B5EF4-FFF2-40B4-BE49-F238E27FC236}">
                    <a16:creationId xmlns:a16="http://schemas.microsoft.com/office/drawing/2014/main" id="{0D67AD45-C8BA-42C4-9D66-CF88BC231DC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5" name="Freeform: Shape 2674">
                <a:extLst>
                  <a:ext uri="{FF2B5EF4-FFF2-40B4-BE49-F238E27FC236}">
                    <a16:creationId xmlns:a16="http://schemas.microsoft.com/office/drawing/2014/main" id="{BA194200-DFA9-472C-B778-CC89AC27C0A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6" name="Freeform: Shape 2675">
                <a:extLst>
                  <a:ext uri="{FF2B5EF4-FFF2-40B4-BE49-F238E27FC236}">
                    <a16:creationId xmlns:a16="http://schemas.microsoft.com/office/drawing/2014/main" id="{39F8A4E4-3166-4963-8069-BD521947F4D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7" name="Freeform: Shape 2676">
                <a:extLst>
                  <a:ext uri="{FF2B5EF4-FFF2-40B4-BE49-F238E27FC236}">
                    <a16:creationId xmlns:a16="http://schemas.microsoft.com/office/drawing/2014/main" id="{395D3A10-DC39-48B2-B6DC-F47A79E5DDE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8" name="Freeform: Shape 2677">
                <a:extLst>
                  <a:ext uri="{FF2B5EF4-FFF2-40B4-BE49-F238E27FC236}">
                    <a16:creationId xmlns:a16="http://schemas.microsoft.com/office/drawing/2014/main" id="{B85BBA47-8B81-4983-9E9B-A1A900D8E04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9" name="Freeform: Shape 2678">
                <a:extLst>
                  <a:ext uri="{FF2B5EF4-FFF2-40B4-BE49-F238E27FC236}">
                    <a16:creationId xmlns:a16="http://schemas.microsoft.com/office/drawing/2014/main" id="{873FBE21-8749-4FE0-B0AE-C6562BA5450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0" name="Freeform: Shape 2679">
                <a:extLst>
                  <a:ext uri="{FF2B5EF4-FFF2-40B4-BE49-F238E27FC236}">
                    <a16:creationId xmlns:a16="http://schemas.microsoft.com/office/drawing/2014/main" id="{77D62B4D-F352-4EB0-9819-13726642C3F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1" name="Freeform: Shape 2680">
                <a:extLst>
                  <a:ext uri="{FF2B5EF4-FFF2-40B4-BE49-F238E27FC236}">
                    <a16:creationId xmlns:a16="http://schemas.microsoft.com/office/drawing/2014/main" id="{DFB420B2-6902-40FF-9599-06184621575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2" name="Freeform: Shape 2681">
                <a:extLst>
                  <a:ext uri="{FF2B5EF4-FFF2-40B4-BE49-F238E27FC236}">
                    <a16:creationId xmlns:a16="http://schemas.microsoft.com/office/drawing/2014/main" id="{1E0473D8-3269-42C3-8DCD-65135E72609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3" name="Freeform: Shape 2682">
                <a:extLst>
                  <a:ext uri="{FF2B5EF4-FFF2-40B4-BE49-F238E27FC236}">
                    <a16:creationId xmlns:a16="http://schemas.microsoft.com/office/drawing/2014/main" id="{C8247594-4E91-4928-8F19-41F89974923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4" name="Freeform: Shape 2683">
                <a:extLst>
                  <a:ext uri="{FF2B5EF4-FFF2-40B4-BE49-F238E27FC236}">
                    <a16:creationId xmlns:a16="http://schemas.microsoft.com/office/drawing/2014/main" id="{0EB0D58B-15D7-444E-9105-6548248D01C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5" name="Freeform: Shape 2684">
                <a:extLst>
                  <a:ext uri="{FF2B5EF4-FFF2-40B4-BE49-F238E27FC236}">
                    <a16:creationId xmlns:a16="http://schemas.microsoft.com/office/drawing/2014/main" id="{E8BBC5E9-F6C0-40C0-B5F7-3F014CA5CA7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6" name="Freeform: Shape 2685">
                <a:extLst>
                  <a:ext uri="{FF2B5EF4-FFF2-40B4-BE49-F238E27FC236}">
                    <a16:creationId xmlns:a16="http://schemas.microsoft.com/office/drawing/2014/main" id="{9ADE8E2F-2BA3-42EA-B8BE-9884F16E526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7" name="Freeform: Shape 2686">
                <a:extLst>
                  <a:ext uri="{FF2B5EF4-FFF2-40B4-BE49-F238E27FC236}">
                    <a16:creationId xmlns:a16="http://schemas.microsoft.com/office/drawing/2014/main" id="{FF51ACCE-CCA8-4ACD-B05A-D62F14C7D05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8" name="Freeform: Shape 2687">
                <a:extLst>
                  <a:ext uri="{FF2B5EF4-FFF2-40B4-BE49-F238E27FC236}">
                    <a16:creationId xmlns:a16="http://schemas.microsoft.com/office/drawing/2014/main" id="{C7CBE40A-94A3-4EFF-94E2-79827B0798C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9" name="Freeform: Shape 2688">
                <a:extLst>
                  <a:ext uri="{FF2B5EF4-FFF2-40B4-BE49-F238E27FC236}">
                    <a16:creationId xmlns:a16="http://schemas.microsoft.com/office/drawing/2014/main" id="{06862D0E-0898-44F7-AB9F-8BCCBA99D2A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425A51AD-E646-4225-838E-782B6B5FE79C}"/>
                </a:ext>
              </a:extLst>
            </p:cNvPr>
            <p:cNvGrpSpPr/>
            <p:nvPr/>
          </p:nvGrpSpPr>
          <p:grpSpPr>
            <a:xfrm rot="14579759" flipH="1">
              <a:off x="818028" y="-5277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562" name="Freeform: Shape 2561">
                <a:extLst>
                  <a:ext uri="{FF2B5EF4-FFF2-40B4-BE49-F238E27FC236}">
                    <a16:creationId xmlns:a16="http://schemas.microsoft.com/office/drawing/2014/main" id="{D9115F78-70AA-49F0-87E7-53C77C0E3D9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3" name="Freeform: Shape 2562">
                <a:extLst>
                  <a:ext uri="{FF2B5EF4-FFF2-40B4-BE49-F238E27FC236}">
                    <a16:creationId xmlns:a16="http://schemas.microsoft.com/office/drawing/2014/main" id="{25F9A3FC-3DBF-4642-8A51-D20BE9E8BA7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4" name="Freeform: Shape 2563">
                <a:extLst>
                  <a:ext uri="{FF2B5EF4-FFF2-40B4-BE49-F238E27FC236}">
                    <a16:creationId xmlns:a16="http://schemas.microsoft.com/office/drawing/2014/main" id="{7C1698C2-6EBD-4AB1-991A-46F495E21E1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5" name="Freeform: Shape 2564">
                <a:extLst>
                  <a:ext uri="{FF2B5EF4-FFF2-40B4-BE49-F238E27FC236}">
                    <a16:creationId xmlns:a16="http://schemas.microsoft.com/office/drawing/2014/main" id="{CDE97287-AEE0-4D41-B35F-51DF1CBED33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6" name="Freeform: Shape 2565">
                <a:extLst>
                  <a:ext uri="{FF2B5EF4-FFF2-40B4-BE49-F238E27FC236}">
                    <a16:creationId xmlns:a16="http://schemas.microsoft.com/office/drawing/2014/main" id="{FDE330CE-1491-4FAD-A378-958EE736E4A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7" name="Freeform: Shape 2566">
                <a:extLst>
                  <a:ext uri="{FF2B5EF4-FFF2-40B4-BE49-F238E27FC236}">
                    <a16:creationId xmlns:a16="http://schemas.microsoft.com/office/drawing/2014/main" id="{E5A6B5E1-499B-4E11-A2F3-3619E23125D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8" name="Freeform: Shape 2567">
                <a:extLst>
                  <a:ext uri="{FF2B5EF4-FFF2-40B4-BE49-F238E27FC236}">
                    <a16:creationId xmlns:a16="http://schemas.microsoft.com/office/drawing/2014/main" id="{8D9743F3-2B20-4AA5-AAE3-9EE34505A82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9" name="Freeform: Shape 2568">
                <a:extLst>
                  <a:ext uri="{FF2B5EF4-FFF2-40B4-BE49-F238E27FC236}">
                    <a16:creationId xmlns:a16="http://schemas.microsoft.com/office/drawing/2014/main" id="{222741E7-D09A-49E3-A17F-D2D26351E0A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0" name="Freeform: Shape 2569">
                <a:extLst>
                  <a:ext uri="{FF2B5EF4-FFF2-40B4-BE49-F238E27FC236}">
                    <a16:creationId xmlns:a16="http://schemas.microsoft.com/office/drawing/2014/main" id="{4259FF79-7DDA-46AD-962A-ECAC1B91108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1" name="Freeform: Shape 2570">
                <a:extLst>
                  <a:ext uri="{FF2B5EF4-FFF2-40B4-BE49-F238E27FC236}">
                    <a16:creationId xmlns:a16="http://schemas.microsoft.com/office/drawing/2014/main" id="{F9889E29-2CF8-4A0E-A306-6FEC7032E59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2" name="Freeform: Shape 2571">
                <a:extLst>
                  <a:ext uri="{FF2B5EF4-FFF2-40B4-BE49-F238E27FC236}">
                    <a16:creationId xmlns:a16="http://schemas.microsoft.com/office/drawing/2014/main" id="{C3334625-5F2E-44FC-A5BE-C18EC68FFF1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3" name="Freeform: Shape 2572">
                <a:extLst>
                  <a:ext uri="{FF2B5EF4-FFF2-40B4-BE49-F238E27FC236}">
                    <a16:creationId xmlns:a16="http://schemas.microsoft.com/office/drawing/2014/main" id="{46209AB8-829E-493F-8AEF-B81765B93F2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4" name="Freeform: Shape 2573">
                <a:extLst>
                  <a:ext uri="{FF2B5EF4-FFF2-40B4-BE49-F238E27FC236}">
                    <a16:creationId xmlns:a16="http://schemas.microsoft.com/office/drawing/2014/main" id="{A34925F4-333C-4D1A-8834-7F45F730D96A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5" name="Freeform: Shape 2574">
                <a:extLst>
                  <a:ext uri="{FF2B5EF4-FFF2-40B4-BE49-F238E27FC236}">
                    <a16:creationId xmlns:a16="http://schemas.microsoft.com/office/drawing/2014/main" id="{82A0CF81-DC4F-4133-B235-EEC4E296E65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6" name="Freeform: Shape 2575">
                <a:extLst>
                  <a:ext uri="{FF2B5EF4-FFF2-40B4-BE49-F238E27FC236}">
                    <a16:creationId xmlns:a16="http://schemas.microsoft.com/office/drawing/2014/main" id="{F0220CA3-55BC-4223-AE6F-E07620C7079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7" name="Freeform: Shape 2576">
                <a:extLst>
                  <a:ext uri="{FF2B5EF4-FFF2-40B4-BE49-F238E27FC236}">
                    <a16:creationId xmlns:a16="http://schemas.microsoft.com/office/drawing/2014/main" id="{46E79F99-3DA2-472A-B59C-CC9CED838B6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8" name="Freeform: Shape 2577">
                <a:extLst>
                  <a:ext uri="{FF2B5EF4-FFF2-40B4-BE49-F238E27FC236}">
                    <a16:creationId xmlns:a16="http://schemas.microsoft.com/office/drawing/2014/main" id="{768579D2-BEA2-4A70-B146-9E49C0A7D6E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9" name="Freeform: Shape 2578">
                <a:extLst>
                  <a:ext uri="{FF2B5EF4-FFF2-40B4-BE49-F238E27FC236}">
                    <a16:creationId xmlns:a16="http://schemas.microsoft.com/office/drawing/2014/main" id="{C67E0F94-B379-4CD3-98FE-03FC6F56627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0" name="Freeform: Shape 2579">
                <a:extLst>
                  <a:ext uri="{FF2B5EF4-FFF2-40B4-BE49-F238E27FC236}">
                    <a16:creationId xmlns:a16="http://schemas.microsoft.com/office/drawing/2014/main" id="{BC4D389E-F4BE-4228-8591-D9E64C973DE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1" name="Freeform: Shape 2580">
                <a:extLst>
                  <a:ext uri="{FF2B5EF4-FFF2-40B4-BE49-F238E27FC236}">
                    <a16:creationId xmlns:a16="http://schemas.microsoft.com/office/drawing/2014/main" id="{B46E6622-D405-4D0E-8FE2-149B0D7D5C9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2" name="Freeform: Shape 2581">
                <a:extLst>
                  <a:ext uri="{FF2B5EF4-FFF2-40B4-BE49-F238E27FC236}">
                    <a16:creationId xmlns:a16="http://schemas.microsoft.com/office/drawing/2014/main" id="{BF9B6591-208A-4B76-A5AD-BB8A3D76889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3" name="Freeform: Shape 2582">
                <a:extLst>
                  <a:ext uri="{FF2B5EF4-FFF2-40B4-BE49-F238E27FC236}">
                    <a16:creationId xmlns:a16="http://schemas.microsoft.com/office/drawing/2014/main" id="{E022992D-86F7-4CB3-90D5-8CB2BB26A44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4" name="Freeform: Shape 2583">
                <a:extLst>
                  <a:ext uri="{FF2B5EF4-FFF2-40B4-BE49-F238E27FC236}">
                    <a16:creationId xmlns:a16="http://schemas.microsoft.com/office/drawing/2014/main" id="{9DD3FC19-9D33-4CBF-9A57-505D94B74A3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5" name="Freeform: Shape 2584">
                <a:extLst>
                  <a:ext uri="{FF2B5EF4-FFF2-40B4-BE49-F238E27FC236}">
                    <a16:creationId xmlns:a16="http://schemas.microsoft.com/office/drawing/2014/main" id="{0170888E-1765-48E1-9749-0E9E88FC41C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6" name="Freeform: Shape 2585">
                <a:extLst>
                  <a:ext uri="{FF2B5EF4-FFF2-40B4-BE49-F238E27FC236}">
                    <a16:creationId xmlns:a16="http://schemas.microsoft.com/office/drawing/2014/main" id="{9E40F8E9-B418-4739-83F5-CE2FE5BD49C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7" name="Freeform: Shape 2586">
                <a:extLst>
                  <a:ext uri="{FF2B5EF4-FFF2-40B4-BE49-F238E27FC236}">
                    <a16:creationId xmlns:a16="http://schemas.microsoft.com/office/drawing/2014/main" id="{3352C9BB-968C-414D-B645-DACC1E09800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8" name="Freeform: Shape 2587">
                <a:extLst>
                  <a:ext uri="{FF2B5EF4-FFF2-40B4-BE49-F238E27FC236}">
                    <a16:creationId xmlns:a16="http://schemas.microsoft.com/office/drawing/2014/main" id="{63852774-A2E7-4BD6-835A-A794C69AD46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9" name="Freeform: Shape 2588">
                <a:extLst>
                  <a:ext uri="{FF2B5EF4-FFF2-40B4-BE49-F238E27FC236}">
                    <a16:creationId xmlns:a16="http://schemas.microsoft.com/office/drawing/2014/main" id="{1AA2B7F3-7BFF-4B4A-A990-A3CB3913FCD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0" name="Freeform: Shape 2589">
                <a:extLst>
                  <a:ext uri="{FF2B5EF4-FFF2-40B4-BE49-F238E27FC236}">
                    <a16:creationId xmlns:a16="http://schemas.microsoft.com/office/drawing/2014/main" id="{55DCF5A0-044E-4437-A5C1-BDFFA71291B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1" name="Freeform: Shape 2590">
                <a:extLst>
                  <a:ext uri="{FF2B5EF4-FFF2-40B4-BE49-F238E27FC236}">
                    <a16:creationId xmlns:a16="http://schemas.microsoft.com/office/drawing/2014/main" id="{85F65976-962D-4FA6-919D-BAB759AF3AE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2" name="Freeform: Shape 2591">
                <a:extLst>
                  <a:ext uri="{FF2B5EF4-FFF2-40B4-BE49-F238E27FC236}">
                    <a16:creationId xmlns:a16="http://schemas.microsoft.com/office/drawing/2014/main" id="{CAAED793-A7A5-4F23-A936-26EC68149CC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3" name="Freeform: Shape 2592">
                <a:extLst>
                  <a:ext uri="{FF2B5EF4-FFF2-40B4-BE49-F238E27FC236}">
                    <a16:creationId xmlns:a16="http://schemas.microsoft.com/office/drawing/2014/main" id="{6A88FD86-04ED-47C1-8707-A94B452F473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4" name="Freeform: Shape 2593">
                <a:extLst>
                  <a:ext uri="{FF2B5EF4-FFF2-40B4-BE49-F238E27FC236}">
                    <a16:creationId xmlns:a16="http://schemas.microsoft.com/office/drawing/2014/main" id="{68E396F8-7AC4-452B-930A-8ACF05359ED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5" name="Freeform: Shape 2594">
                <a:extLst>
                  <a:ext uri="{FF2B5EF4-FFF2-40B4-BE49-F238E27FC236}">
                    <a16:creationId xmlns:a16="http://schemas.microsoft.com/office/drawing/2014/main" id="{222D74C3-5BAB-4A32-9426-8E234C33FC9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6" name="Freeform: Shape 2595">
                <a:extLst>
                  <a:ext uri="{FF2B5EF4-FFF2-40B4-BE49-F238E27FC236}">
                    <a16:creationId xmlns:a16="http://schemas.microsoft.com/office/drawing/2014/main" id="{2E8774EA-ADB0-481B-B99E-7E35755E051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7" name="Freeform: Shape 2596">
                <a:extLst>
                  <a:ext uri="{FF2B5EF4-FFF2-40B4-BE49-F238E27FC236}">
                    <a16:creationId xmlns:a16="http://schemas.microsoft.com/office/drawing/2014/main" id="{D6568108-4538-43FC-88DE-AA236F64F4B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8" name="Freeform: Shape 2597">
                <a:extLst>
                  <a:ext uri="{FF2B5EF4-FFF2-40B4-BE49-F238E27FC236}">
                    <a16:creationId xmlns:a16="http://schemas.microsoft.com/office/drawing/2014/main" id="{56A3F964-6FDF-4F0C-81B1-AF5443D2794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9" name="Freeform: Shape 2598">
                <a:extLst>
                  <a:ext uri="{FF2B5EF4-FFF2-40B4-BE49-F238E27FC236}">
                    <a16:creationId xmlns:a16="http://schemas.microsoft.com/office/drawing/2014/main" id="{F1148D6B-777A-4F31-804C-45374DEEB8B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0" name="Freeform: Shape 2599">
                <a:extLst>
                  <a:ext uri="{FF2B5EF4-FFF2-40B4-BE49-F238E27FC236}">
                    <a16:creationId xmlns:a16="http://schemas.microsoft.com/office/drawing/2014/main" id="{0EED6266-C1A8-4253-9ADF-B1B5CB25D4C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1" name="Freeform: Shape 2600">
                <a:extLst>
                  <a:ext uri="{FF2B5EF4-FFF2-40B4-BE49-F238E27FC236}">
                    <a16:creationId xmlns:a16="http://schemas.microsoft.com/office/drawing/2014/main" id="{2A4AAD74-0DBF-4CFC-9C89-CA1D44CC0CE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2" name="Freeform: Shape 2601">
                <a:extLst>
                  <a:ext uri="{FF2B5EF4-FFF2-40B4-BE49-F238E27FC236}">
                    <a16:creationId xmlns:a16="http://schemas.microsoft.com/office/drawing/2014/main" id="{B63D2A7E-24BF-47B0-9339-B21CD1AE50E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3" name="Freeform: Shape 2602">
                <a:extLst>
                  <a:ext uri="{FF2B5EF4-FFF2-40B4-BE49-F238E27FC236}">
                    <a16:creationId xmlns:a16="http://schemas.microsoft.com/office/drawing/2014/main" id="{CC9D1804-86A3-4181-98E7-DBCDBB80E1E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4" name="Freeform: Shape 2603">
                <a:extLst>
                  <a:ext uri="{FF2B5EF4-FFF2-40B4-BE49-F238E27FC236}">
                    <a16:creationId xmlns:a16="http://schemas.microsoft.com/office/drawing/2014/main" id="{F04562E5-AB5D-4831-B162-CCB17636BF2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5" name="Freeform: Shape 2604">
                <a:extLst>
                  <a:ext uri="{FF2B5EF4-FFF2-40B4-BE49-F238E27FC236}">
                    <a16:creationId xmlns:a16="http://schemas.microsoft.com/office/drawing/2014/main" id="{E465C00A-1EFF-4FB0-8DC1-77424FD4537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6" name="Freeform: Shape 2605">
                <a:extLst>
                  <a:ext uri="{FF2B5EF4-FFF2-40B4-BE49-F238E27FC236}">
                    <a16:creationId xmlns:a16="http://schemas.microsoft.com/office/drawing/2014/main" id="{FD14ED8C-316C-4C2D-8FD0-E898781D8A1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7" name="Freeform: Shape 2606">
                <a:extLst>
                  <a:ext uri="{FF2B5EF4-FFF2-40B4-BE49-F238E27FC236}">
                    <a16:creationId xmlns:a16="http://schemas.microsoft.com/office/drawing/2014/main" id="{BFBA2D6D-4A9A-45FC-ABCA-7018874D740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8" name="Freeform: Shape 2607">
                <a:extLst>
                  <a:ext uri="{FF2B5EF4-FFF2-40B4-BE49-F238E27FC236}">
                    <a16:creationId xmlns:a16="http://schemas.microsoft.com/office/drawing/2014/main" id="{AF8DBE10-2B52-4D68-AE82-1FCC3FCBC73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9" name="Freeform: Shape 2608">
                <a:extLst>
                  <a:ext uri="{FF2B5EF4-FFF2-40B4-BE49-F238E27FC236}">
                    <a16:creationId xmlns:a16="http://schemas.microsoft.com/office/drawing/2014/main" id="{AD461EFE-B95A-4511-9494-B060EA1FB22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0" name="Freeform: Shape 2609">
                <a:extLst>
                  <a:ext uri="{FF2B5EF4-FFF2-40B4-BE49-F238E27FC236}">
                    <a16:creationId xmlns:a16="http://schemas.microsoft.com/office/drawing/2014/main" id="{1FCAF721-5C7A-4712-BA81-B9520723EA4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1" name="Freeform: Shape 2610">
                <a:extLst>
                  <a:ext uri="{FF2B5EF4-FFF2-40B4-BE49-F238E27FC236}">
                    <a16:creationId xmlns:a16="http://schemas.microsoft.com/office/drawing/2014/main" id="{29541737-946D-4965-92AC-07EC5767DE6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2" name="Freeform: Shape 2611">
                <a:extLst>
                  <a:ext uri="{FF2B5EF4-FFF2-40B4-BE49-F238E27FC236}">
                    <a16:creationId xmlns:a16="http://schemas.microsoft.com/office/drawing/2014/main" id="{8AA2698D-D2B2-4A25-A57F-409608D1DFA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3" name="Freeform: Shape 2612">
                <a:extLst>
                  <a:ext uri="{FF2B5EF4-FFF2-40B4-BE49-F238E27FC236}">
                    <a16:creationId xmlns:a16="http://schemas.microsoft.com/office/drawing/2014/main" id="{75470BD6-2D61-4BCA-9F60-E326C213C90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4" name="Freeform: Shape 2613">
                <a:extLst>
                  <a:ext uri="{FF2B5EF4-FFF2-40B4-BE49-F238E27FC236}">
                    <a16:creationId xmlns:a16="http://schemas.microsoft.com/office/drawing/2014/main" id="{6E9AE115-45FB-4E1E-B0D7-F74801A126F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5" name="Freeform: Shape 2614">
                <a:extLst>
                  <a:ext uri="{FF2B5EF4-FFF2-40B4-BE49-F238E27FC236}">
                    <a16:creationId xmlns:a16="http://schemas.microsoft.com/office/drawing/2014/main" id="{18470B62-50D7-40D7-9915-2D9B589FB81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6" name="Freeform: Shape 2615">
                <a:extLst>
                  <a:ext uri="{FF2B5EF4-FFF2-40B4-BE49-F238E27FC236}">
                    <a16:creationId xmlns:a16="http://schemas.microsoft.com/office/drawing/2014/main" id="{74407F7F-8512-40D6-8046-0F4F451042E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7" name="Freeform: Shape 2616">
                <a:extLst>
                  <a:ext uri="{FF2B5EF4-FFF2-40B4-BE49-F238E27FC236}">
                    <a16:creationId xmlns:a16="http://schemas.microsoft.com/office/drawing/2014/main" id="{6E8C6980-1FA6-4AE6-B207-618F3C3E1D5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8" name="Freeform: Shape 2617">
                <a:extLst>
                  <a:ext uri="{FF2B5EF4-FFF2-40B4-BE49-F238E27FC236}">
                    <a16:creationId xmlns:a16="http://schemas.microsoft.com/office/drawing/2014/main" id="{A0A64D15-6E73-4930-B3E4-D38982047BA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9" name="Freeform: Shape 2618">
                <a:extLst>
                  <a:ext uri="{FF2B5EF4-FFF2-40B4-BE49-F238E27FC236}">
                    <a16:creationId xmlns:a16="http://schemas.microsoft.com/office/drawing/2014/main" id="{05BAEF48-61D0-43F7-A6E4-1F8D2475C1C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0" name="Freeform: Shape 2619">
                <a:extLst>
                  <a:ext uri="{FF2B5EF4-FFF2-40B4-BE49-F238E27FC236}">
                    <a16:creationId xmlns:a16="http://schemas.microsoft.com/office/drawing/2014/main" id="{B2B2B049-4142-4DB1-9887-BE7F81711ED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1" name="Freeform: Shape 2620">
                <a:extLst>
                  <a:ext uri="{FF2B5EF4-FFF2-40B4-BE49-F238E27FC236}">
                    <a16:creationId xmlns:a16="http://schemas.microsoft.com/office/drawing/2014/main" id="{A6A8A31A-1DA2-43C8-BB73-D1E31040275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2" name="Freeform: Shape 2621">
                <a:extLst>
                  <a:ext uri="{FF2B5EF4-FFF2-40B4-BE49-F238E27FC236}">
                    <a16:creationId xmlns:a16="http://schemas.microsoft.com/office/drawing/2014/main" id="{5C084D9A-37AD-43A8-8B56-90E995E652A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3" name="Freeform: Shape 2622">
                <a:extLst>
                  <a:ext uri="{FF2B5EF4-FFF2-40B4-BE49-F238E27FC236}">
                    <a16:creationId xmlns:a16="http://schemas.microsoft.com/office/drawing/2014/main" id="{224D9C41-C791-48E3-90B4-1F02FD79F18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4" name="Freeform: Shape 2623">
                <a:extLst>
                  <a:ext uri="{FF2B5EF4-FFF2-40B4-BE49-F238E27FC236}">
                    <a16:creationId xmlns:a16="http://schemas.microsoft.com/office/drawing/2014/main" id="{ECB1B997-9198-489F-B82F-A13E0F3A796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5" name="Freeform: Shape 2624">
                <a:extLst>
                  <a:ext uri="{FF2B5EF4-FFF2-40B4-BE49-F238E27FC236}">
                    <a16:creationId xmlns:a16="http://schemas.microsoft.com/office/drawing/2014/main" id="{835C5767-7BC5-4DC6-BE2E-C23814409D3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58D13C04-1D11-437A-810F-BACE6842243F}"/>
                </a:ext>
              </a:extLst>
            </p:cNvPr>
            <p:cNvGrpSpPr/>
            <p:nvPr/>
          </p:nvGrpSpPr>
          <p:grpSpPr>
            <a:xfrm rot="2442252" flipH="1">
              <a:off x="1664068" y="-601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498" name="Freeform: Shape 2497">
                <a:extLst>
                  <a:ext uri="{FF2B5EF4-FFF2-40B4-BE49-F238E27FC236}">
                    <a16:creationId xmlns:a16="http://schemas.microsoft.com/office/drawing/2014/main" id="{B881E737-2899-4EE6-BDDD-B98FE71E15F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9" name="Freeform: Shape 2498">
                <a:extLst>
                  <a:ext uri="{FF2B5EF4-FFF2-40B4-BE49-F238E27FC236}">
                    <a16:creationId xmlns:a16="http://schemas.microsoft.com/office/drawing/2014/main" id="{33D1A2AB-141D-4F93-8C46-75282876B2A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0" name="Freeform: Shape 2499">
                <a:extLst>
                  <a:ext uri="{FF2B5EF4-FFF2-40B4-BE49-F238E27FC236}">
                    <a16:creationId xmlns:a16="http://schemas.microsoft.com/office/drawing/2014/main" id="{85649979-E05D-413C-86D9-1793958B9E4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1" name="Freeform: Shape 2500">
                <a:extLst>
                  <a:ext uri="{FF2B5EF4-FFF2-40B4-BE49-F238E27FC236}">
                    <a16:creationId xmlns:a16="http://schemas.microsoft.com/office/drawing/2014/main" id="{E5837E13-A6DC-4902-B6FA-71F4E8567EB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2" name="Freeform: Shape 2501">
                <a:extLst>
                  <a:ext uri="{FF2B5EF4-FFF2-40B4-BE49-F238E27FC236}">
                    <a16:creationId xmlns:a16="http://schemas.microsoft.com/office/drawing/2014/main" id="{A50C3869-E722-410A-A763-2EE9AB51A97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3" name="Freeform: Shape 2502">
                <a:extLst>
                  <a:ext uri="{FF2B5EF4-FFF2-40B4-BE49-F238E27FC236}">
                    <a16:creationId xmlns:a16="http://schemas.microsoft.com/office/drawing/2014/main" id="{F2E61E80-8FCD-4453-B612-DFDD0AD8F2F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4" name="Freeform: Shape 2503">
                <a:extLst>
                  <a:ext uri="{FF2B5EF4-FFF2-40B4-BE49-F238E27FC236}">
                    <a16:creationId xmlns:a16="http://schemas.microsoft.com/office/drawing/2014/main" id="{9045C2F7-7EC8-48C6-B56B-AE5A257C979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5" name="Freeform: Shape 2504">
                <a:extLst>
                  <a:ext uri="{FF2B5EF4-FFF2-40B4-BE49-F238E27FC236}">
                    <a16:creationId xmlns:a16="http://schemas.microsoft.com/office/drawing/2014/main" id="{DE47BF70-BD61-4670-BECE-FB8F0C8BCB4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6" name="Freeform: Shape 2505">
                <a:extLst>
                  <a:ext uri="{FF2B5EF4-FFF2-40B4-BE49-F238E27FC236}">
                    <a16:creationId xmlns:a16="http://schemas.microsoft.com/office/drawing/2014/main" id="{8B45EA45-A5A1-45E8-92DF-465C5C16187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7" name="Freeform: Shape 2506">
                <a:extLst>
                  <a:ext uri="{FF2B5EF4-FFF2-40B4-BE49-F238E27FC236}">
                    <a16:creationId xmlns:a16="http://schemas.microsoft.com/office/drawing/2014/main" id="{83FF47F0-8F11-49A2-9DAD-5A466C449AA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8" name="Freeform: Shape 2507">
                <a:extLst>
                  <a:ext uri="{FF2B5EF4-FFF2-40B4-BE49-F238E27FC236}">
                    <a16:creationId xmlns:a16="http://schemas.microsoft.com/office/drawing/2014/main" id="{883992B5-968C-4302-A18E-76C92AD807C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9" name="Freeform: Shape 2508">
                <a:extLst>
                  <a:ext uri="{FF2B5EF4-FFF2-40B4-BE49-F238E27FC236}">
                    <a16:creationId xmlns:a16="http://schemas.microsoft.com/office/drawing/2014/main" id="{E8FD7F9F-95C5-4775-83D7-B8D81715CDA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0" name="Freeform: Shape 2509">
                <a:extLst>
                  <a:ext uri="{FF2B5EF4-FFF2-40B4-BE49-F238E27FC236}">
                    <a16:creationId xmlns:a16="http://schemas.microsoft.com/office/drawing/2014/main" id="{9A471385-A282-4309-B02D-7C3D3116D0B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1" name="Freeform: Shape 2510">
                <a:extLst>
                  <a:ext uri="{FF2B5EF4-FFF2-40B4-BE49-F238E27FC236}">
                    <a16:creationId xmlns:a16="http://schemas.microsoft.com/office/drawing/2014/main" id="{7175A588-3039-4ECB-8B37-8638C4D1657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2" name="Freeform: Shape 2511">
                <a:extLst>
                  <a:ext uri="{FF2B5EF4-FFF2-40B4-BE49-F238E27FC236}">
                    <a16:creationId xmlns:a16="http://schemas.microsoft.com/office/drawing/2014/main" id="{D7ABAE31-D3E1-43DB-AEF4-9A707334E15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3" name="Freeform: Shape 2512">
                <a:extLst>
                  <a:ext uri="{FF2B5EF4-FFF2-40B4-BE49-F238E27FC236}">
                    <a16:creationId xmlns:a16="http://schemas.microsoft.com/office/drawing/2014/main" id="{FA24BF23-5A69-4AD4-AF32-A436507351F2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4" name="Freeform: Shape 2513">
                <a:extLst>
                  <a:ext uri="{FF2B5EF4-FFF2-40B4-BE49-F238E27FC236}">
                    <a16:creationId xmlns:a16="http://schemas.microsoft.com/office/drawing/2014/main" id="{F4F3F7DA-F2F1-4C49-9132-B0CE095702D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5" name="Freeform: Shape 2514">
                <a:extLst>
                  <a:ext uri="{FF2B5EF4-FFF2-40B4-BE49-F238E27FC236}">
                    <a16:creationId xmlns:a16="http://schemas.microsoft.com/office/drawing/2014/main" id="{10FF5988-76E3-4364-9391-360C4ED7904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6" name="Freeform: Shape 2515">
                <a:extLst>
                  <a:ext uri="{FF2B5EF4-FFF2-40B4-BE49-F238E27FC236}">
                    <a16:creationId xmlns:a16="http://schemas.microsoft.com/office/drawing/2014/main" id="{F7E07B5D-8587-4FEB-963F-10D2691A637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7" name="Freeform: Shape 2516">
                <a:extLst>
                  <a:ext uri="{FF2B5EF4-FFF2-40B4-BE49-F238E27FC236}">
                    <a16:creationId xmlns:a16="http://schemas.microsoft.com/office/drawing/2014/main" id="{7397CD34-23A5-4F17-A59A-BF55EDF319C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8" name="Freeform: Shape 2517">
                <a:extLst>
                  <a:ext uri="{FF2B5EF4-FFF2-40B4-BE49-F238E27FC236}">
                    <a16:creationId xmlns:a16="http://schemas.microsoft.com/office/drawing/2014/main" id="{89AB26B9-C6ED-4254-8938-8630921AAD8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9" name="Freeform: Shape 2518">
                <a:extLst>
                  <a:ext uri="{FF2B5EF4-FFF2-40B4-BE49-F238E27FC236}">
                    <a16:creationId xmlns:a16="http://schemas.microsoft.com/office/drawing/2014/main" id="{75FAEA3F-BEC1-4690-80CB-75FCFD7EAD5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0" name="Freeform: Shape 2519">
                <a:extLst>
                  <a:ext uri="{FF2B5EF4-FFF2-40B4-BE49-F238E27FC236}">
                    <a16:creationId xmlns:a16="http://schemas.microsoft.com/office/drawing/2014/main" id="{257F61F2-4CF7-4B46-BBF6-6153A212361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1" name="Freeform: Shape 2520">
                <a:extLst>
                  <a:ext uri="{FF2B5EF4-FFF2-40B4-BE49-F238E27FC236}">
                    <a16:creationId xmlns:a16="http://schemas.microsoft.com/office/drawing/2014/main" id="{49EE8F2E-05CB-4B21-AA21-F292157031C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2" name="Freeform: Shape 2521">
                <a:extLst>
                  <a:ext uri="{FF2B5EF4-FFF2-40B4-BE49-F238E27FC236}">
                    <a16:creationId xmlns:a16="http://schemas.microsoft.com/office/drawing/2014/main" id="{F5B4561B-7EAA-47A7-AB51-B3695D449EC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3" name="Freeform: Shape 2522">
                <a:extLst>
                  <a:ext uri="{FF2B5EF4-FFF2-40B4-BE49-F238E27FC236}">
                    <a16:creationId xmlns:a16="http://schemas.microsoft.com/office/drawing/2014/main" id="{96D6078A-0DC0-4FA7-9CA8-A268524848F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4" name="Freeform: Shape 2523">
                <a:extLst>
                  <a:ext uri="{FF2B5EF4-FFF2-40B4-BE49-F238E27FC236}">
                    <a16:creationId xmlns:a16="http://schemas.microsoft.com/office/drawing/2014/main" id="{4F9CE0F6-9C52-4708-833F-7E98ABA7920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5" name="Freeform: Shape 2524">
                <a:extLst>
                  <a:ext uri="{FF2B5EF4-FFF2-40B4-BE49-F238E27FC236}">
                    <a16:creationId xmlns:a16="http://schemas.microsoft.com/office/drawing/2014/main" id="{B8372A62-EA56-450E-936D-C8AEF140B2B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6" name="Freeform: Shape 2525">
                <a:extLst>
                  <a:ext uri="{FF2B5EF4-FFF2-40B4-BE49-F238E27FC236}">
                    <a16:creationId xmlns:a16="http://schemas.microsoft.com/office/drawing/2014/main" id="{97A177F8-207D-4F0F-85DB-57BF8C43589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7" name="Freeform: Shape 2526">
                <a:extLst>
                  <a:ext uri="{FF2B5EF4-FFF2-40B4-BE49-F238E27FC236}">
                    <a16:creationId xmlns:a16="http://schemas.microsoft.com/office/drawing/2014/main" id="{63C85F45-01CB-40AC-972B-F4D66D24D13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8" name="Freeform: Shape 2527">
                <a:extLst>
                  <a:ext uri="{FF2B5EF4-FFF2-40B4-BE49-F238E27FC236}">
                    <a16:creationId xmlns:a16="http://schemas.microsoft.com/office/drawing/2014/main" id="{FDB5920D-EF8D-439A-892F-75298808B78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9" name="Freeform: Shape 2528">
                <a:extLst>
                  <a:ext uri="{FF2B5EF4-FFF2-40B4-BE49-F238E27FC236}">
                    <a16:creationId xmlns:a16="http://schemas.microsoft.com/office/drawing/2014/main" id="{A5F7AB54-CACD-43D4-9E8D-DB11308715E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0" name="Freeform: Shape 2529">
                <a:extLst>
                  <a:ext uri="{FF2B5EF4-FFF2-40B4-BE49-F238E27FC236}">
                    <a16:creationId xmlns:a16="http://schemas.microsoft.com/office/drawing/2014/main" id="{7955136D-C081-43E8-B353-DB7ECCE03F0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1" name="Freeform: Shape 2530">
                <a:extLst>
                  <a:ext uri="{FF2B5EF4-FFF2-40B4-BE49-F238E27FC236}">
                    <a16:creationId xmlns:a16="http://schemas.microsoft.com/office/drawing/2014/main" id="{D4B2BC66-B98E-406A-9B4E-01E5D09B721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2" name="Freeform: Shape 2531">
                <a:extLst>
                  <a:ext uri="{FF2B5EF4-FFF2-40B4-BE49-F238E27FC236}">
                    <a16:creationId xmlns:a16="http://schemas.microsoft.com/office/drawing/2014/main" id="{D83EEA20-7907-4A99-BC19-9B6D4DA5062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3" name="Freeform: Shape 2532">
                <a:extLst>
                  <a:ext uri="{FF2B5EF4-FFF2-40B4-BE49-F238E27FC236}">
                    <a16:creationId xmlns:a16="http://schemas.microsoft.com/office/drawing/2014/main" id="{98547A1B-0793-4749-84E7-DBB63BA0404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4" name="Freeform: Shape 2533">
                <a:extLst>
                  <a:ext uri="{FF2B5EF4-FFF2-40B4-BE49-F238E27FC236}">
                    <a16:creationId xmlns:a16="http://schemas.microsoft.com/office/drawing/2014/main" id="{F9CE48DD-E81E-43C1-BF93-B87F407EFCF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5" name="Freeform: Shape 2534">
                <a:extLst>
                  <a:ext uri="{FF2B5EF4-FFF2-40B4-BE49-F238E27FC236}">
                    <a16:creationId xmlns:a16="http://schemas.microsoft.com/office/drawing/2014/main" id="{9658C398-C0D5-40D9-B571-5D8B3D10743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6" name="Freeform: Shape 2535">
                <a:extLst>
                  <a:ext uri="{FF2B5EF4-FFF2-40B4-BE49-F238E27FC236}">
                    <a16:creationId xmlns:a16="http://schemas.microsoft.com/office/drawing/2014/main" id="{4EE886DF-60FD-4FCE-9201-0B2D23A485D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7" name="Freeform: Shape 2536">
                <a:extLst>
                  <a:ext uri="{FF2B5EF4-FFF2-40B4-BE49-F238E27FC236}">
                    <a16:creationId xmlns:a16="http://schemas.microsoft.com/office/drawing/2014/main" id="{63C0BA57-35FC-41BD-8F07-9C0365AA108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8" name="Freeform: Shape 2537">
                <a:extLst>
                  <a:ext uri="{FF2B5EF4-FFF2-40B4-BE49-F238E27FC236}">
                    <a16:creationId xmlns:a16="http://schemas.microsoft.com/office/drawing/2014/main" id="{847F0CF9-B533-46E6-A9E4-07D602109A5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9" name="Freeform: Shape 2538">
                <a:extLst>
                  <a:ext uri="{FF2B5EF4-FFF2-40B4-BE49-F238E27FC236}">
                    <a16:creationId xmlns:a16="http://schemas.microsoft.com/office/drawing/2014/main" id="{3DDEC853-620F-4A59-85BD-092F2678113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0" name="Freeform: Shape 2539">
                <a:extLst>
                  <a:ext uri="{FF2B5EF4-FFF2-40B4-BE49-F238E27FC236}">
                    <a16:creationId xmlns:a16="http://schemas.microsoft.com/office/drawing/2014/main" id="{29A6DF3E-22D2-4303-860F-33644C83E39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1" name="Freeform: Shape 2540">
                <a:extLst>
                  <a:ext uri="{FF2B5EF4-FFF2-40B4-BE49-F238E27FC236}">
                    <a16:creationId xmlns:a16="http://schemas.microsoft.com/office/drawing/2014/main" id="{5FF86215-071D-4631-BCA3-82B272FEAD7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2" name="Freeform: Shape 2541">
                <a:extLst>
                  <a:ext uri="{FF2B5EF4-FFF2-40B4-BE49-F238E27FC236}">
                    <a16:creationId xmlns:a16="http://schemas.microsoft.com/office/drawing/2014/main" id="{5E7ACF85-12EC-4D74-AE42-A07CB42D695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3" name="Freeform: Shape 2542">
                <a:extLst>
                  <a:ext uri="{FF2B5EF4-FFF2-40B4-BE49-F238E27FC236}">
                    <a16:creationId xmlns:a16="http://schemas.microsoft.com/office/drawing/2014/main" id="{956C4450-C0A2-4AE8-BFC7-03D9374E5CF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4" name="Freeform: Shape 2543">
                <a:extLst>
                  <a:ext uri="{FF2B5EF4-FFF2-40B4-BE49-F238E27FC236}">
                    <a16:creationId xmlns:a16="http://schemas.microsoft.com/office/drawing/2014/main" id="{0317FED9-4EED-4CB1-9704-84B374E0A5C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5" name="Freeform: Shape 2544">
                <a:extLst>
                  <a:ext uri="{FF2B5EF4-FFF2-40B4-BE49-F238E27FC236}">
                    <a16:creationId xmlns:a16="http://schemas.microsoft.com/office/drawing/2014/main" id="{4DA394AE-F768-4DC7-A628-A24E223E48C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6" name="Freeform: Shape 2545">
                <a:extLst>
                  <a:ext uri="{FF2B5EF4-FFF2-40B4-BE49-F238E27FC236}">
                    <a16:creationId xmlns:a16="http://schemas.microsoft.com/office/drawing/2014/main" id="{BC8BD769-4D7E-4D20-8BF3-EC91F1A3E5C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7" name="Freeform: Shape 2546">
                <a:extLst>
                  <a:ext uri="{FF2B5EF4-FFF2-40B4-BE49-F238E27FC236}">
                    <a16:creationId xmlns:a16="http://schemas.microsoft.com/office/drawing/2014/main" id="{DE2229E0-9E55-43D7-8D27-2CC1C20131E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8" name="Freeform: Shape 2547">
                <a:extLst>
                  <a:ext uri="{FF2B5EF4-FFF2-40B4-BE49-F238E27FC236}">
                    <a16:creationId xmlns:a16="http://schemas.microsoft.com/office/drawing/2014/main" id="{F8319705-6940-4861-A845-15A33D0C1BE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9" name="Freeform: Shape 2548">
                <a:extLst>
                  <a:ext uri="{FF2B5EF4-FFF2-40B4-BE49-F238E27FC236}">
                    <a16:creationId xmlns:a16="http://schemas.microsoft.com/office/drawing/2014/main" id="{AB3E765E-9E41-48A6-B5F3-5FE41E14A85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0" name="Freeform: Shape 2549">
                <a:extLst>
                  <a:ext uri="{FF2B5EF4-FFF2-40B4-BE49-F238E27FC236}">
                    <a16:creationId xmlns:a16="http://schemas.microsoft.com/office/drawing/2014/main" id="{E862C8C9-710D-4E35-9DF5-4518D4099D8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1" name="Freeform: Shape 2550">
                <a:extLst>
                  <a:ext uri="{FF2B5EF4-FFF2-40B4-BE49-F238E27FC236}">
                    <a16:creationId xmlns:a16="http://schemas.microsoft.com/office/drawing/2014/main" id="{E400E6C0-66E0-4A88-8772-B680026D5C2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2" name="Freeform: Shape 2551">
                <a:extLst>
                  <a:ext uri="{FF2B5EF4-FFF2-40B4-BE49-F238E27FC236}">
                    <a16:creationId xmlns:a16="http://schemas.microsoft.com/office/drawing/2014/main" id="{1C3730A9-BFE4-4BB0-B9B8-458529FA21B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3" name="Freeform: Shape 2552">
                <a:extLst>
                  <a:ext uri="{FF2B5EF4-FFF2-40B4-BE49-F238E27FC236}">
                    <a16:creationId xmlns:a16="http://schemas.microsoft.com/office/drawing/2014/main" id="{63A3A6FC-0FB9-466C-8581-0FBA83A92B1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4" name="Freeform: Shape 2553">
                <a:extLst>
                  <a:ext uri="{FF2B5EF4-FFF2-40B4-BE49-F238E27FC236}">
                    <a16:creationId xmlns:a16="http://schemas.microsoft.com/office/drawing/2014/main" id="{BEEC143F-0AA0-46D0-BB61-112638CD5D6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5" name="Freeform: Shape 2554">
                <a:extLst>
                  <a:ext uri="{FF2B5EF4-FFF2-40B4-BE49-F238E27FC236}">
                    <a16:creationId xmlns:a16="http://schemas.microsoft.com/office/drawing/2014/main" id="{C099EDDD-1D3C-4748-A084-4E7954AB835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6" name="Freeform: Shape 2555">
                <a:extLst>
                  <a:ext uri="{FF2B5EF4-FFF2-40B4-BE49-F238E27FC236}">
                    <a16:creationId xmlns:a16="http://schemas.microsoft.com/office/drawing/2014/main" id="{81857DF9-75FF-4639-B33E-E791B463CD6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7" name="Freeform: Shape 2556">
                <a:extLst>
                  <a:ext uri="{FF2B5EF4-FFF2-40B4-BE49-F238E27FC236}">
                    <a16:creationId xmlns:a16="http://schemas.microsoft.com/office/drawing/2014/main" id="{9B73F2FE-BE66-4F8C-91F8-4887FE17F2A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8" name="Freeform: Shape 2557">
                <a:extLst>
                  <a:ext uri="{FF2B5EF4-FFF2-40B4-BE49-F238E27FC236}">
                    <a16:creationId xmlns:a16="http://schemas.microsoft.com/office/drawing/2014/main" id="{29E74582-8337-40A3-865A-C2CA60959A1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9" name="Freeform: Shape 2558">
                <a:extLst>
                  <a:ext uri="{FF2B5EF4-FFF2-40B4-BE49-F238E27FC236}">
                    <a16:creationId xmlns:a16="http://schemas.microsoft.com/office/drawing/2014/main" id="{42427855-4952-4077-85A9-E527CC10603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0" name="Freeform: Shape 2559">
                <a:extLst>
                  <a:ext uri="{FF2B5EF4-FFF2-40B4-BE49-F238E27FC236}">
                    <a16:creationId xmlns:a16="http://schemas.microsoft.com/office/drawing/2014/main" id="{3F57C81B-CFEC-41C9-9C0E-DD57F0255EA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1" name="Freeform: Shape 2560">
                <a:extLst>
                  <a:ext uri="{FF2B5EF4-FFF2-40B4-BE49-F238E27FC236}">
                    <a16:creationId xmlns:a16="http://schemas.microsoft.com/office/drawing/2014/main" id="{C11BDF37-FA43-4924-95F9-09284719203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2D6340C9-8908-4B6E-80C7-C100564D42C4}"/>
                </a:ext>
              </a:extLst>
            </p:cNvPr>
            <p:cNvGrpSpPr/>
            <p:nvPr/>
          </p:nvGrpSpPr>
          <p:grpSpPr>
            <a:xfrm rot="2442252" flipH="1">
              <a:off x="3016614" y="-347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434" name="Freeform: Shape 2433">
                <a:extLst>
                  <a:ext uri="{FF2B5EF4-FFF2-40B4-BE49-F238E27FC236}">
                    <a16:creationId xmlns:a16="http://schemas.microsoft.com/office/drawing/2014/main" id="{C6BD8ACF-426E-4FD5-AD33-EC107D04D1F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5" name="Freeform: Shape 2434">
                <a:extLst>
                  <a:ext uri="{FF2B5EF4-FFF2-40B4-BE49-F238E27FC236}">
                    <a16:creationId xmlns:a16="http://schemas.microsoft.com/office/drawing/2014/main" id="{CEA4DC03-7A9C-457B-80FC-24D708DAA17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6" name="Freeform: Shape 2435">
                <a:extLst>
                  <a:ext uri="{FF2B5EF4-FFF2-40B4-BE49-F238E27FC236}">
                    <a16:creationId xmlns:a16="http://schemas.microsoft.com/office/drawing/2014/main" id="{25F35B62-E531-411F-9192-5C20E926AFF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7" name="Freeform: Shape 2436">
                <a:extLst>
                  <a:ext uri="{FF2B5EF4-FFF2-40B4-BE49-F238E27FC236}">
                    <a16:creationId xmlns:a16="http://schemas.microsoft.com/office/drawing/2014/main" id="{CC419550-BC57-4DFC-B5E9-08BCD570256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8" name="Freeform: Shape 2437">
                <a:extLst>
                  <a:ext uri="{FF2B5EF4-FFF2-40B4-BE49-F238E27FC236}">
                    <a16:creationId xmlns:a16="http://schemas.microsoft.com/office/drawing/2014/main" id="{64B26E49-C496-4338-8F65-A5972A366C9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9" name="Freeform: Shape 2438">
                <a:extLst>
                  <a:ext uri="{FF2B5EF4-FFF2-40B4-BE49-F238E27FC236}">
                    <a16:creationId xmlns:a16="http://schemas.microsoft.com/office/drawing/2014/main" id="{C68FE292-DA23-4A88-A2BE-D5F548114B0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0" name="Freeform: Shape 2439">
                <a:extLst>
                  <a:ext uri="{FF2B5EF4-FFF2-40B4-BE49-F238E27FC236}">
                    <a16:creationId xmlns:a16="http://schemas.microsoft.com/office/drawing/2014/main" id="{12A5AD14-8F8D-46F2-8EFC-76088DA6FD3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1" name="Freeform: Shape 2440">
                <a:extLst>
                  <a:ext uri="{FF2B5EF4-FFF2-40B4-BE49-F238E27FC236}">
                    <a16:creationId xmlns:a16="http://schemas.microsoft.com/office/drawing/2014/main" id="{FCF6F1C5-BC76-43FE-8450-B2BB6B18A79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2" name="Freeform: Shape 2441">
                <a:extLst>
                  <a:ext uri="{FF2B5EF4-FFF2-40B4-BE49-F238E27FC236}">
                    <a16:creationId xmlns:a16="http://schemas.microsoft.com/office/drawing/2014/main" id="{EE3ABF41-27BD-44E1-AE71-06078B993BE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3" name="Freeform: Shape 2442">
                <a:extLst>
                  <a:ext uri="{FF2B5EF4-FFF2-40B4-BE49-F238E27FC236}">
                    <a16:creationId xmlns:a16="http://schemas.microsoft.com/office/drawing/2014/main" id="{275BE55B-B97D-4734-8D96-8FBBD81B8A8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4" name="Freeform: Shape 2443">
                <a:extLst>
                  <a:ext uri="{FF2B5EF4-FFF2-40B4-BE49-F238E27FC236}">
                    <a16:creationId xmlns:a16="http://schemas.microsoft.com/office/drawing/2014/main" id="{0E7ED876-20C9-4029-B34C-C6ED4E5D55D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5" name="Freeform: Shape 2444">
                <a:extLst>
                  <a:ext uri="{FF2B5EF4-FFF2-40B4-BE49-F238E27FC236}">
                    <a16:creationId xmlns:a16="http://schemas.microsoft.com/office/drawing/2014/main" id="{E44F2500-9FA6-4977-8B3B-5C002D8EB3A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6" name="Freeform: Shape 2445">
                <a:extLst>
                  <a:ext uri="{FF2B5EF4-FFF2-40B4-BE49-F238E27FC236}">
                    <a16:creationId xmlns:a16="http://schemas.microsoft.com/office/drawing/2014/main" id="{CDD9482A-D5C7-496A-9202-AF011D677CA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7" name="Freeform: Shape 2446">
                <a:extLst>
                  <a:ext uri="{FF2B5EF4-FFF2-40B4-BE49-F238E27FC236}">
                    <a16:creationId xmlns:a16="http://schemas.microsoft.com/office/drawing/2014/main" id="{2CA1119B-02DF-46CB-9599-A81F8EEDED7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8" name="Freeform: Shape 2447">
                <a:extLst>
                  <a:ext uri="{FF2B5EF4-FFF2-40B4-BE49-F238E27FC236}">
                    <a16:creationId xmlns:a16="http://schemas.microsoft.com/office/drawing/2014/main" id="{02803708-8620-4BB5-ADB0-77F12AC1391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9" name="Freeform: Shape 2448">
                <a:extLst>
                  <a:ext uri="{FF2B5EF4-FFF2-40B4-BE49-F238E27FC236}">
                    <a16:creationId xmlns:a16="http://schemas.microsoft.com/office/drawing/2014/main" id="{1100A832-64BA-466C-8D88-CBC4B676D1B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0" name="Freeform: Shape 2449">
                <a:extLst>
                  <a:ext uri="{FF2B5EF4-FFF2-40B4-BE49-F238E27FC236}">
                    <a16:creationId xmlns:a16="http://schemas.microsoft.com/office/drawing/2014/main" id="{40195C41-D262-445E-8EA3-4D48A751711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1" name="Freeform: Shape 2450">
                <a:extLst>
                  <a:ext uri="{FF2B5EF4-FFF2-40B4-BE49-F238E27FC236}">
                    <a16:creationId xmlns:a16="http://schemas.microsoft.com/office/drawing/2014/main" id="{D0F09031-864C-4257-BCA6-E107E8E5F44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2" name="Freeform: Shape 2451">
                <a:extLst>
                  <a:ext uri="{FF2B5EF4-FFF2-40B4-BE49-F238E27FC236}">
                    <a16:creationId xmlns:a16="http://schemas.microsoft.com/office/drawing/2014/main" id="{62789CF8-3ABA-4F89-A9F1-23778EDDFDC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3" name="Freeform: Shape 2452">
                <a:extLst>
                  <a:ext uri="{FF2B5EF4-FFF2-40B4-BE49-F238E27FC236}">
                    <a16:creationId xmlns:a16="http://schemas.microsoft.com/office/drawing/2014/main" id="{21521BDB-57FC-43F1-9BEB-D54ADC0E558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4" name="Freeform: Shape 2453">
                <a:extLst>
                  <a:ext uri="{FF2B5EF4-FFF2-40B4-BE49-F238E27FC236}">
                    <a16:creationId xmlns:a16="http://schemas.microsoft.com/office/drawing/2014/main" id="{19791DD7-6978-4A3C-8C49-A8DF52F9195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5" name="Freeform: Shape 2454">
                <a:extLst>
                  <a:ext uri="{FF2B5EF4-FFF2-40B4-BE49-F238E27FC236}">
                    <a16:creationId xmlns:a16="http://schemas.microsoft.com/office/drawing/2014/main" id="{2F092E71-0CF1-42C9-801D-4E7670EA192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6" name="Freeform: Shape 2455">
                <a:extLst>
                  <a:ext uri="{FF2B5EF4-FFF2-40B4-BE49-F238E27FC236}">
                    <a16:creationId xmlns:a16="http://schemas.microsoft.com/office/drawing/2014/main" id="{2AE6D21B-DC69-4B55-81EB-04F89AEA59B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7" name="Freeform: Shape 2456">
                <a:extLst>
                  <a:ext uri="{FF2B5EF4-FFF2-40B4-BE49-F238E27FC236}">
                    <a16:creationId xmlns:a16="http://schemas.microsoft.com/office/drawing/2014/main" id="{007E896C-68C8-4580-9634-45BC91E2A75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8" name="Freeform: Shape 2457">
                <a:extLst>
                  <a:ext uri="{FF2B5EF4-FFF2-40B4-BE49-F238E27FC236}">
                    <a16:creationId xmlns:a16="http://schemas.microsoft.com/office/drawing/2014/main" id="{788521A3-9870-4F82-A4C8-76D211C6575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9" name="Freeform: Shape 2458">
                <a:extLst>
                  <a:ext uri="{FF2B5EF4-FFF2-40B4-BE49-F238E27FC236}">
                    <a16:creationId xmlns:a16="http://schemas.microsoft.com/office/drawing/2014/main" id="{FDE3241A-62B7-4FCA-9A8F-C73669DD330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0" name="Freeform: Shape 2459">
                <a:extLst>
                  <a:ext uri="{FF2B5EF4-FFF2-40B4-BE49-F238E27FC236}">
                    <a16:creationId xmlns:a16="http://schemas.microsoft.com/office/drawing/2014/main" id="{3FCCC9DE-966B-4461-89F4-D5300F911B0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1" name="Freeform: Shape 2460">
                <a:extLst>
                  <a:ext uri="{FF2B5EF4-FFF2-40B4-BE49-F238E27FC236}">
                    <a16:creationId xmlns:a16="http://schemas.microsoft.com/office/drawing/2014/main" id="{5AF7F98C-8E35-46B2-8F8B-C679B06D854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2" name="Freeform: Shape 2461">
                <a:extLst>
                  <a:ext uri="{FF2B5EF4-FFF2-40B4-BE49-F238E27FC236}">
                    <a16:creationId xmlns:a16="http://schemas.microsoft.com/office/drawing/2014/main" id="{D8C481AD-4C9D-4E0D-B812-9057EC51FA1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3" name="Freeform: Shape 2462">
                <a:extLst>
                  <a:ext uri="{FF2B5EF4-FFF2-40B4-BE49-F238E27FC236}">
                    <a16:creationId xmlns:a16="http://schemas.microsoft.com/office/drawing/2014/main" id="{32EEFFFA-20F4-4D50-8599-B9310EF34A3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4" name="Freeform: Shape 2463">
                <a:extLst>
                  <a:ext uri="{FF2B5EF4-FFF2-40B4-BE49-F238E27FC236}">
                    <a16:creationId xmlns:a16="http://schemas.microsoft.com/office/drawing/2014/main" id="{65122AF2-B91C-46D2-B679-2E92DBB441F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5" name="Freeform: Shape 2464">
                <a:extLst>
                  <a:ext uri="{FF2B5EF4-FFF2-40B4-BE49-F238E27FC236}">
                    <a16:creationId xmlns:a16="http://schemas.microsoft.com/office/drawing/2014/main" id="{5859654D-310B-4BDD-B9D2-B46434C5843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6" name="Freeform: Shape 2465">
                <a:extLst>
                  <a:ext uri="{FF2B5EF4-FFF2-40B4-BE49-F238E27FC236}">
                    <a16:creationId xmlns:a16="http://schemas.microsoft.com/office/drawing/2014/main" id="{2C72566D-E077-4A58-8360-68DE78547BB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7" name="Freeform: Shape 2466">
                <a:extLst>
                  <a:ext uri="{FF2B5EF4-FFF2-40B4-BE49-F238E27FC236}">
                    <a16:creationId xmlns:a16="http://schemas.microsoft.com/office/drawing/2014/main" id="{102064E9-5372-499A-AFF8-B30A93372D6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8" name="Freeform: Shape 2467">
                <a:extLst>
                  <a:ext uri="{FF2B5EF4-FFF2-40B4-BE49-F238E27FC236}">
                    <a16:creationId xmlns:a16="http://schemas.microsoft.com/office/drawing/2014/main" id="{3AA9D083-0301-43D3-9E82-5D1C2752705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9" name="Freeform: Shape 2468">
                <a:extLst>
                  <a:ext uri="{FF2B5EF4-FFF2-40B4-BE49-F238E27FC236}">
                    <a16:creationId xmlns:a16="http://schemas.microsoft.com/office/drawing/2014/main" id="{C01B975D-2DE3-4DF3-A46E-507C51D5D01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0" name="Freeform: Shape 2469">
                <a:extLst>
                  <a:ext uri="{FF2B5EF4-FFF2-40B4-BE49-F238E27FC236}">
                    <a16:creationId xmlns:a16="http://schemas.microsoft.com/office/drawing/2014/main" id="{324A2E14-4EFF-4215-883A-17858B24C3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1" name="Freeform: Shape 2470">
                <a:extLst>
                  <a:ext uri="{FF2B5EF4-FFF2-40B4-BE49-F238E27FC236}">
                    <a16:creationId xmlns:a16="http://schemas.microsoft.com/office/drawing/2014/main" id="{4F60329A-A4FA-4F78-8B27-4207B604A05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2" name="Freeform: Shape 2471">
                <a:extLst>
                  <a:ext uri="{FF2B5EF4-FFF2-40B4-BE49-F238E27FC236}">
                    <a16:creationId xmlns:a16="http://schemas.microsoft.com/office/drawing/2014/main" id="{D70109B1-848C-4FEE-B56D-AFECC5876AB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3" name="Freeform: Shape 2472">
                <a:extLst>
                  <a:ext uri="{FF2B5EF4-FFF2-40B4-BE49-F238E27FC236}">
                    <a16:creationId xmlns:a16="http://schemas.microsoft.com/office/drawing/2014/main" id="{5C98AF88-942E-400B-A546-8C9B7ED6A10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4" name="Freeform: Shape 2473">
                <a:extLst>
                  <a:ext uri="{FF2B5EF4-FFF2-40B4-BE49-F238E27FC236}">
                    <a16:creationId xmlns:a16="http://schemas.microsoft.com/office/drawing/2014/main" id="{116835D5-C570-4DBF-9AC9-2943E57A1AC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5" name="Freeform: Shape 2474">
                <a:extLst>
                  <a:ext uri="{FF2B5EF4-FFF2-40B4-BE49-F238E27FC236}">
                    <a16:creationId xmlns:a16="http://schemas.microsoft.com/office/drawing/2014/main" id="{744AE1E5-4B24-4CD2-B262-896F5E25ACC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6" name="Freeform: Shape 2475">
                <a:extLst>
                  <a:ext uri="{FF2B5EF4-FFF2-40B4-BE49-F238E27FC236}">
                    <a16:creationId xmlns:a16="http://schemas.microsoft.com/office/drawing/2014/main" id="{B5BBBC32-C10B-46B3-A22B-C749682EC31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7" name="Freeform: Shape 2476">
                <a:extLst>
                  <a:ext uri="{FF2B5EF4-FFF2-40B4-BE49-F238E27FC236}">
                    <a16:creationId xmlns:a16="http://schemas.microsoft.com/office/drawing/2014/main" id="{03D4EC9C-947B-4633-9711-B8D4FB63A1E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8" name="Freeform: Shape 2477">
                <a:extLst>
                  <a:ext uri="{FF2B5EF4-FFF2-40B4-BE49-F238E27FC236}">
                    <a16:creationId xmlns:a16="http://schemas.microsoft.com/office/drawing/2014/main" id="{DAC1EC07-37F4-4D8E-8D2D-0140E7AEAED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9" name="Freeform: Shape 2478">
                <a:extLst>
                  <a:ext uri="{FF2B5EF4-FFF2-40B4-BE49-F238E27FC236}">
                    <a16:creationId xmlns:a16="http://schemas.microsoft.com/office/drawing/2014/main" id="{C54DBB17-BD6A-400D-885A-D0C9C6FEA81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0" name="Freeform: Shape 2479">
                <a:extLst>
                  <a:ext uri="{FF2B5EF4-FFF2-40B4-BE49-F238E27FC236}">
                    <a16:creationId xmlns:a16="http://schemas.microsoft.com/office/drawing/2014/main" id="{28B84086-ED2E-48D7-9A13-BB0466D7B9E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1" name="Freeform: Shape 2480">
                <a:extLst>
                  <a:ext uri="{FF2B5EF4-FFF2-40B4-BE49-F238E27FC236}">
                    <a16:creationId xmlns:a16="http://schemas.microsoft.com/office/drawing/2014/main" id="{64A1CA12-B012-4C1E-A6E1-8CDB1B21384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2" name="Freeform: Shape 2481">
                <a:extLst>
                  <a:ext uri="{FF2B5EF4-FFF2-40B4-BE49-F238E27FC236}">
                    <a16:creationId xmlns:a16="http://schemas.microsoft.com/office/drawing/2014/main" id="{C56D91FD-724F-4559-ADDA-138DB8B57D3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3" name="Freeform: Shape 2482">
                <a:extLst>
                  <a:ext uri="{FF2B5EF4-FFF2-40B4-BE49-F238E27FC236}">
                    <a16:creationId xmlns:a16="http://schemas.microsoft.com/office/drawing/2014/main" id="{E0CE3DEC-7340-4482-8F93-F69FA66B8FC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4" name="Freeform: Shape 2483">
                <a:extLst>
                  <a:ext uri="{FF2B5EF4-FFF2-40B4-BE49-F238E27FC236}">
                    <a16:creationId xmlns:a16="http://schemas.microsoft.com/office/drawing/2014/main" id="{51900FBD-1D1D-4668-A96D-DFDED255B9C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5" name="Freeform: Shape 2484">
                <a:extLst>
                  <a:ext uri="{FF2B5EF4-FFF2-40B4-BE49-F238E27FC236}">
                    <a16:creationId xmlns:a16="http://schemas.microsoft.com/office/drawing/2014/main" id="{D9E9569E-CFE6-4D68-A10E-036DAEC2BE1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6" name="Freeform: Shape 2485">
                <a:extLst>
                  <a:ext uri="{FF2B5EF4-FFF2-40B4-BE49-F238E27FC236}">
                    <a16:creationId xmlns:a16="http://schemas.microsoft.com/office/drawing/2014/main" id="{AD75A71F-EABF-4944-BBED-15D7FC3DE48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7" name="Freeform: Shape 2486">
                <a:extLst>
                  <a:ext uri="{FF2B5EF4-FFF2-40B4-BE49-F238E27FC236}">
                    <a16:creationId xmlns:a16="http://schemas.microsoft.com/office/drawing/2014/main" id="{3B1CA896-3B88-47BD-A999-B94D286C54C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8" name="Freeform: Shape 2487">
                <a:extLst>
                  <a:ext uri="{FF2B5EF4-FFF2-40B4-BE49-F238E27FC236}">
                    <a16:creationId xmlns:a16="http://schemas.microsoft.com/office/drawing/2014/main" id="{91E45F4F-30EF-453D-8EDE-FF365161A73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9" name="Freeform: Shape 2488">
                <a:extLst>
                  <a:ext uri="{FF2B5EF4-FFF2-40B4-BE49-F238E27FC236}">
                    <a16:creationId xmlns:a16="http://schemas.microsoft.com/office/drawing/2014/main" id="{B29C0E4B-90C0-46E0-92B6-C4611C0EC67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0" name="Freeform: Shape 2489">
                <a:extLst>
                  <a:ext uri="{FF2B5EF4-FFF2-40B4-BE49-F238E27FC236}">
                    <a16:creationId xmlns:a16="http://schemas.microsoft.com/office/drawing/2014/main" id="{12FCAFC9-B203-480A-BA59-E718B591AD2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1" name="Freeform: Shape 2490">
                <a:extLst>
                  <a:ext uri="{FF2B5EF4-FFF2-40B4-BE49-F238E27FC236}">
                    <a16:creationId xmlns:a16="http://schemas.microsoft.com/office/drawing/2014/main" id="{DB20FFD9-0F9E-4A1E-9384-0A6E294DEC5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2" name="Freeform: Shape 2491">
                <a:extLst>
                  <a:ext uri="{FF2B5EF4-FFF2-40B4-BE49-F238E27FC236}">
                    <a16:creationId xmlns:a16="http://schemas.microsoft.com/office/drawing/2014/main" id="{7884B120-016E-4FC2-AD5D-14FCC1EBF1D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3" name="Freeform: Shape 2492">
                <a:extLst>
                  <a:ext uri="{FF2B5EF4-FFF2-40B4-BE49-F238E27FC236}">
                    <a16:creationId xmlns:a16="http://schemas.microsoft.com/office/drawing/2014/main" id="{F0760113-9439-4BC4-8906-4146B9EB887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4" name="Freeform: Shape 2493">
                <a:extLst>
                  <a:ext uri="{FF2B5EF4-FFF2-40B4-BE49-F238E27FC236}">
                    <a16:creationId xmlns:a16="http://schemas.microsoft.com/office/drawing/2014/main" id="{497991E1-3DE4-4A76-907F-7F5FFA70C19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5" name="Freeform: Shape 2494">
                <a:extLst>
                  <a:ext uri="{FF2B5EF4-FFF2-40B4-BE49-F238E27FC236}">
                    <a16:creationId xmlns:a16="http://schemas.microsoft.com/office/drawing/2014/main" id="{F80FA133-C68E-458C-B308-71E154DD9E7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6" name="Freeform: Shape 2495">
                <a:extLst>
                  <a:ext uri="{FF2B5EF4-FFF2-40B4-BE49-F238E27FC236}">
                    <a16:creationId xmlns:a16="http://schemas.microsoft.com/office/drawing/2014/main" id="{8B308B8C-C7BF-4BC0-B09C-E5B9B687D63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7" name="Freeform: Shape 2496">
                <a:extLst>
                  <a:ext uri="{FF2B5EF4-FFF2-40B4-BE49-F238E27FC236}">
                    <a16:creationId xmlns:a16="http://schemas.microsoft.com/office/drawing/2014/main" id="{FC5E022B-90E4-4425-A51E-D9710B7308E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B7DE540E-C764-433F-94D9-68E3FC3D0767}"/>
                </a:ext>
              </a:extLst>
            </p:cNvPr>
            <p:cNvGrpSpPr/>
            <p:nvPr/>
          </p:nvGrpSpPr>
          <p:grpSpPr>
            <a:xfrm rot="2442252" flipH="1">
              <a:off x="7139276" y="-3522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370" name="Freeform: Shape 2369">
                <a:extLst>
                  <a:ext uri="{FF2B5EF4-FFF2-40B4-BE49-F238E27FC236}">
                    <a16:creationId xmlns:a16="http://schemas.microsoft.com/office/drawing/2014/main" id="{F483283F-44E8-4392-BC6E-09CA52E03CC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1" name="Freeform: Shape 2370">
                <a:extLst>
                  <a:ext uri="{FF2B5EF4-FFF2-40B4-BE49-F238E27FC236}">
                    <a16:creationId xmlns:a16="http://schemas.microsoft.com/office/drawing/2014/main" id="{BE38D313-F850-4D5F-87E3-4756F29DB7F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2" name="Freeform: Shape 2371">
                <a:extLst>
                  <a:ext uri="{FF2B5EF4-FFF2-40B4-BE49-F238E27FC236}">
                    <a16:creationId xmlns:a16="http://schemas.microsoft.com/office/drawing/2014/main" id="{1C19DB90-F76C-4E13-AD32-B18F5F3468B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3" name="Freeform: Shape 2372">
                <a:extLst>
                  <a:ext uri="{FF2B5EF4-FFF2-40B4-BE49-F238E27FC236}">
                    <a16:creationId xmlns:a16="http://schemas.microsoft.com/office/drawing/2014/main" id="{CFE8F7BF-88A3-4803-AC14-9DE8CD65336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4" name="Freeform: Shape 2373">
                <a:extLst>
                  <a:ext uri="{FF2B5EF4-FFF2-40B4-BE49-F238E27FC236}">
                    <a16:creationId xmlns:a16="http://schemas.microsoft.com/office/drawing/2014/main" id="{D0DC809A-BB12-4918-AC1E-4B5568B3DE0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5" name="Freeform: Shape 2374">
                <a:extLst>
                  <a:ext uri="{FF2B5EF4-FFF2-40B4-BE49-F238E27FC236}">
                    <a16:creationId xmlns:a16="http://schemas.microsoft.com/office/drawing/2014/main" id="{ABCE7FA6-92F3-4AD1-AF1A-564BBFCF8C0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6" name="Freeform: Shape 2375">
                <a:extLst>
                  <a:ext uri="{FF2B5EF4-FFF2-40B4-BE49-F238E27FC236}">
                    <a16:creationId xmlns:a16="http://schemas.microsoft.com/office/drawing/2014/main" id="{C0736756-1173-4F33-8377-D3D5B3DEEC8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7" name="Freeform: Shape 2376">
                <a:extLst>
                  <a:ext uri="{FF2B5EF4-FFF2-40B4-BE49-F238E27FC236}">
                    <a16:creationId xmlns:a16="http://schemas.microsoft.com/office/drawing/2014/main" id="{A2AF8FE1-312C-49D0-9A83-B3693912292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8" name="Freeform: Shape 2377">
                <a:extLst>
                  <a:ext uri="{FF2B5EF4-FFF2-40B4-BE49-F238E27FC236}">
                    <a16:creationId xmlns:a16="http://schemas.microsoft.com/office/drawing/2014/main" id="{F04FD9BF-EBE8-45E8-8327-51D0073408C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79" name="Freeform: Shape 2378">
                <a:extLst>
                  <a:ext uri="{FF2B5EF4-FFF2-40B4-BE49-F238E27FC236}">
                    <a16:creationId xmlns:a16="http://schemas.microsoft.com/office/drawing/2014/main" id="{657775F7-76F7-4ABB-8D39-4C3B30DC101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0" name="Freeform: Shape 2379">
                <a:extLst>
                  <a:ext uri="{FF2B5EF4-FFF2-40B4-BE49-F238E27FC236}">
                    <a16:creationId xmlns:a16="http://schemas.microsoft.com/office/drawing/2014/main" id="{285059B0-F8A4-4F86-AD3D-334BFC95D36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1" name="Freeform: Shape 2380">
                <a:extLst>
                  <a:ext uri="{FF2B5EF4-FFF2-40B4-BE49-F238E27FC236}">
                    <a16:creationId xmlns:a16="http://schemas.microsoft.com/office/drawing/2014/main" id="{4CD803D6-DA41-4BE6-A04A-708D91FF990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2" name="Freeform: Shape 2381">
                <a:extLst>
                  <a:ext uri="{FF2B5EF4-FFF2-40B4-BE49-F238E27FC236}">
                    <a16:creationId xmlns:a16="http://schemas.microsoft.com/office/drawing/2014/main" id="{FC81108B-0EB9-4D1A-80A6-4D107437395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3" name="Freeform: Shape 2382">
                <a:extLst>
                  <a:ext uri="{FF2B5EF4-FFF2-40B4-BE49-F238E27FC236}">
                    <a16:creationId xmlns:a16="http://schemas.microsoft.com/office/drawing/2014/main" id="{0DA74806-9EB7-4297-B33E-BDB281EC253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4" name="Freeform: Shape 2383">
                <a:extLst>
                  <a:ext uri="{FF2B5EF4-FFF2-40B4-BE49-F238E27FC236}">
                    <a16:creationId xmlns:a16="http://schemas.microsoft.com/office/drawing/2014/main" id="{CA8BDADC-E38E-4D36-9837-F55BDF4E020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5" name="Freeform: Shape 2384">
                <a:extLst>
                  <a:ext uri="{FF2B5EF4-FFF2-40B4-BE49-F238E27FC236}">
                    <a16:creationId xmlns:a16="http://schemas.microsoft.com/office/drawing/2014/main" id="{916FC86F-C9DA-4749-A63E-DD0BAD9F183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6" name="Freeform: Shape 2385">
                <a:extLst>
                  <a:ext uri="{FF2B5EF4-FFF2-40B4-BE49-F238E27FC236}">
                    <a16:creationId xmlns:a16="http://schemas.microsoft.com/office/drawing/2014/main" id="{4C070179-30DA-4041-9BA3-31FEDAED00D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7" name="Freeform: Shape 2386">
                <a:extLst>
                  <a:ext uri="{FF2B5EF4-FFF2-40B4-BE49-F238E27FC236}">
                    <a16:creationId xmlns:a16="http://schemas.microsoft.com/office/drawing/2014/main" id="{E93DF7C6-FCF0-4C1A-88DD-DE4D46A7F3A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8" name="Freeform: Shape 2387">
                <a:extLst>
                  <a:ext uri="{FF2B5EF4-FFF2-40B4-BE49-F238E27FC236}">
                    <a16:creationId xmlns:a16="http://schemas.microsoft.com/office/drawing/2014/main" id="{29CD5CEC-6FE1-4A3E-8311-3C3CD05A82A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89" name="Freeform: Shape 2388">
                <a:extLst>
                  <a:ext uri="{FF2B5EF4-FFF2-40B4-BE49-F238E27FC236}">
                    <a16:creationId xmlns:a16="http://schemas.microsoft.com/office/drawing/2014/main" id="{0194C1B1-BFB1-4537-AD1B-284C943B209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0" name="Freeform: Shape 2389">
                <a:extLst>
                  <a:ext uri="{FF2B5EF4-FFF2-40B4-BE49-F238E27FC236}">
                    <a16:creationId xmlns:a16="http://schemas.microsoft.com/office/drawing/2014/main" id="{31E9AF62-4D86-4A21-821D-9B6FED0B16A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1" name="Freeform: Shape 2390">
                <a:extLst>
                  <a:ext uri="{FF2B5EF4-FFF2-40B4-BE49-F238E27FC236}">
                    <a16:creationId xmlns:a16="http://schemas.microsoft.com/office/drawing/2014/main" id="{F5018A17-319F-4323-8D1F-7242D3E1DB4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2" name="Freeform: Shape 2391">
                <a:extLst>
                  <a:ext uri="{FF2B5EF4-FFF2-40B4-BE49-F238E27FC236}">
                    <a16:creationId xmlns:a16="http://schemas.microsoft.com/office/drawing/2014/main" id="{52BCEE4A-3E81-4356-9615-8C50283F4E4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3" name="Freeform: Shape 2392">
                <a:extLst>
                  <a:ext uri="{FF2B5EF4-FFF2-40B4-BE49-F238E27FC236}">
                    <a16:creationId xmlns:a16="http://schemas.microsoft.com/office/drawing/2014/main" id="{E4BB8FD0-F0DF-4A01-82BE-ABE37BB867E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4" name="Freeform: Shape 2393">
                <a:extLst>
                  <a:ext uri="{FF2B5EF4-FFF2-40B4-BE49-F238E27FC236}">
                    <a16:creationId xmlns:a16="http://schemas.microsoft.com/office/drawing/2014/main" id="{99F473C1-59AD-487B-A40C-107ADDD2433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5" name="Freeform: Shape 2394">
                <a:extLst>
                  <a:ext uri="{FF2B5EF4-FFF2-40B4-BE49-F238E27FC236}">
                    <a16:creationId xmlns:a16="http://schemas.microsoft.com/office/drawing/2014/main" id="{01801015-C030-4001-BA5E-71D371D28E3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6" name="Freeform: Shape 2395">
                <a:extLst>
                  <a:ext uri="{FF2B5EF4-FFF2-40B4-BE49-F238E27FC236}">
                    <a16:creationId xmlns:a16="http://schemas.microsoft.com/office/drawing/2014/main" id="{8BC7DA7A-CC83-45EB-B827-692FBF0BA58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7" name="Freeform: Shape 2396">
                <a:extLst>
                  <a:ext uri="{FF2B5EF4-FFF2-40B4-BE49-F238E27FC236}">
                    <a16:creationId xmlns:a16="http://schemas.microsoft.com/office/drawing/2014/main" id="{3E35616F-D513-4DD2-B80D-451BB4E34F7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8" name="Freeform: Shape 2397">
                <a:extLst>
                  <a:ext uri="{FF2B5EF4-FFF2-40B4-BE49-F238E27FC236}">
                    <a16:creationId xmlns:a16="http://schemas.microsoft.com/office/drawing/2014/main" id="{2FA5FAD3-EA89-4D26-A498-54E38624BB2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99" name="Freeform: Shape 2398">
                <a:extLst>
                  <a:ext uri="{FF2B5EF4-FFF2-40B4-BE49-F238E27FC236}">
                    <a16:creationId xmlns:a16="http://schemas.microsoft.com/office/drawing/2014/main" id="{0A055302-8A9A-4FA9-A12C-F22C8959032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0" name="Freeform: Shape 2399">
                <a:extLst>
                  <a:ext uri="{FF2B5EF4-FFF2-40B4-BE49-F238E27FC236}">
                    <a16:creationId xmlns:a16="http://schemas.microsoft.com/office/drawing/2014/main" id="{6E0FFDC5-3479-49BF-876C-D958CAB9DA0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1" name="Freeform: Shape 2400">
                <a:extLst>
                  <a:ext uri="{FF2B5EF4-FFF2-40B4-BE49-F238E27FC236}">
                    <a16:creationId xmlns:a16="http://schemas.microsoft.com/office/drawing/2014/main" id="{5B108FB7-4528-4BAF-97F6-9AE16181ADB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2" name="Freeform: Shape 2401">
                <a:extLst>
                  <a:ext uri="{FF2B5EF4-FFF2-40B4-BE49-F238E27FC236}">
                    <a16:creationId xmlns:a16="http://schemas.microsoft.com/office/drawing/2014/main" id="{F9F9F722-5DE6-4399-A3A2-290B5EF7061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3" name="Freeform: Shape 2402">
                <a:extLst>
                  <a:ext uri="{FF2B5EF4-FFF2-40B4-BE49-F238E27FC236}">
                    <a16:creationId xmlns:a16="http://schemas.microsoft.com/office/drawing/2014/main" id="{F0D111D5-F8B0-4F8F-8278-188F8199CD4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4" name="Freeform: Shape 2403">
                <a:extLst>
                  <a:ext uri="{FF2B5EF4-FFF2-40B4-BE49-F238E27FC236}">
                    <a16:creationId xmlns:a16="http://schemas.microsoft.com/office/drawing/2014/main" id="{7993A9F4-4356-4E81-B206-F041B603D31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5" name="Freeform: Shape 2404">
                <a:extLst>
                  <a:ext uri="{FF2B5EF4-FFF2-40B4-BE49-F238E27FC236}">
                    <a16:creationId xmlns:a16="http://schemas.microsoft.com/office/drawing/2014/main" id="{CF7326E0-E5DB-4728-8E52-E904CB64D29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6" name="Freeform: Shape 2405">
                <a:extLst>
                  <a:ext uri="{FF2B5EF4-FFF2-40B4-BE49-F238E27FC236}">
                    <a16:creationId xmlns:a16="http://schemas.microsoft.com/office/drawing/2014/main" id="{0BFC2B8B-F8FB-454C-899C-FCCDBBA430F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7" name="Freeform: Shape 2406">
                <a:extLst>
                  <a:ext uri="{FF2B5EF4-FFF2-40B4-BE49-F238E27FC236}">
                    <a16:creationId xmlns:a16="http://schemas.microsoft.com/office/drawing/2014/main" id="{2C24B1E0-78D9-41E1-ADF3-5F1399A5AE2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8" name="Freeform: Shape 2407">
                <a:extLst>
                  <a:ext uri="{FF2B5EF4-FFF2-40B4-BE49-F238E27FC236}">
                    <a16:creationId xmlns:a16="http://schemas.microsoft.com/office/drawing/2014/main" id="{EF26D57A-4739-4CAF-8E10-0932AD189EF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9" name="Freeform: Shape 2408">
                <a:extLst>
                  <a:ext uri="{FF2B5EF4-FFF2-40B4-BE49-F238E27FC236}">
                    <a16:creationId xmlns:a16="http://schemas.microsoft.com/office/drawing/2014/main" id="{0E34C436-872F-4A27-A96D-58F1C3E6899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0" name="Freeform: Shape 2409">
                <a:extLst>
                  <a:ext uri="{FF2B5EF4-FFF2-40B4-BE49-F238E27FC236}">
                    <a16:creationId xmlns:a16="http://schemas.microsoft.com/office/drawing/2014/main" id="{E14F25FF-C414-46D3-BEFE-0E65CB15884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1" name="Freeform: Shape 2410">
                <a:extLst>
                  <a:ext uri="{FF2B5EF4-FFF2-40B4-BE49-F238E27FC236}">
                    <a16:creationId xmlns:a16="http://schemas.microsoft.com/office/drawing/2014/main" id="{3500B797-D5AF-4BA4-97DF-FF5AA5B4691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2" name="Freeform: Shape 2411">
                <a:extLst>
                  <a:ext uri="{FF2B5EF4-FFF2-40B4-BE49-F238E27FC236}">
                    <a16:creationId xmlns:a16="http://schemas.microsoft.com/office/drawing/2014/main" id="{2DFDF113-92D4-4768-94A6-133D823F2E3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3" name="Freeform: Shape 2412">
                <a:extLst>
                  <a:ext uri="{FF2B5EF4-FFF2-40B4-BE49-F238E27FC236}">
                    <a16:creationId xmlns:a16="http://schemas.microsoft.com/office/drawing/2014/main" id="{FA8FAB58-D195-4809-BC61-4BA83B6877C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4" name="Freeform: Shape 2413">
                <a:extLst>
                  <a:ext uri="{FF2B5EF4-FFF2-40B4-BE49-F238E27FC236}">
                    <a16:creationId xmlns:a16="http://schemas.microsoft.com/office/drawing/2014/main" id="{C8E59ED5-F0D6-4737-8DEE-68B6A39A12F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5" name="Freeform: Shape 2414">
                <a:extLst>
                  <a:ext uri="{FF2B5EF4-FFF2-40B4-BE49-F238E27FC236}">
                    <a16:creationId xmlns:a16="http://schemas.microsoft.com/office/drawing/2014/main" id="{E2A5F4B4-7178-4786-AA61-F6CD8B51504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6" name="Freeform: Shape 2415">
                <a:extLst>
                  <a:ext uri="{FF2B5EF4-FFF2-40B4-BE49-F238E27FC236}">
                    <a16:creationId xmlns:a16="http://schemas.microsoft.com/office/drawing/2014/main" id="{901FB4CF-B767-48C9-99A6-666F9394DEF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7" name="Freeform: Shape 2416">
                <a:extLst>
                  <a:ext uri="{FF2B5EF4-FFF2-40B4-BE49-F238E27FC236}">
                    <a16:creationId xmlns:a16="http://schemas.microsoft.com/office/drawing/2014/main" id="{A9C49923-DBB4-4252-8696-45F00949FC0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8" name="Freeform: Shape 2417">
                <a:extLst>
                  <a:ext uri="{FF2B5EF4-FFF2-40B4-BE49-F238E27FC236}">
                    <a16:creationId xmlns:a16="http://schemas.microsoft.com/office/drawing/2014/main" id="{8F10AE8B-EEE0-4381-94CC-4069570A94F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9" name="Freeform: Shape 2418">
                <a:extLst>
                  <a:ext uri="{FF2B5EF4-FFF2-40B4-BE49-F238E27FC236}">
                    <a16:creationId xmlns:a16="http://schemas.microsoft.com/office/drawing/2014/main" id="{75DA0775-F005-441A-9153-0DCA82D4DEA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0" name="Freeform: Shape 2419">
                <a:extLst>
                  <a:ext uri="{FF2B5EF4-FFF2-40B4-BE49-F238E27FC236}">
                    <a16:creationId xmlns:a16="http://schemas.microsoft.com/office/drawing/2014/main" id="{0828EA96-D58B-4187-86BB-612827AA2D9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1" name="Freeform: Shape 2420">
                <a:extLst>
                  <a:ext uri="{FF2B5EF4-FFF2-40B4-BE49-F238E27FC236}">
                    <a16:creationId xmlns:a16="http://schemas.microsoft.com/office/drawing/2014/main" id="{E22A5F36-8151-4C3D-BE32-6D9ACD6896D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2" name="Freeform: Shape 2421">
                <a:extLst>
                  <a:ext uri="{FF2B5EF4-FFF2-40B4-BE49-F238E27FC236}">
                    <a16:creationId xmlns:a16="http://schemas.microsoft.com/office/drawing/2014/main" id="{D86DE312-2026-4DDD-B5EC-137F08988F3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3" name="Freeform: Shape 2422">
                <a:extLst>
                  <a:ext uri="{FF2B5EF4-FFF2-40B4-BE49-F238E27FC236}">
                    <a16:creationId xmlns:a16="http://schemas.microsoft.com/office/drawing/2014/main" id="{C419AD2D-D873-4121-928C-CF7889DDBE6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4" name="Freeform: Shape 2423">
                <a:extLst>
                  <a:ext uri="{FF2B5EF4-FFF2-40B4-BE49-F238E27FC236}">
                    <a16:creationId xmlns:a16="http://schemas.microsoft.com/office/drawing/2014/main" id="{A4CA2D15-785A-4937-809C-804FAC93714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5" name="Freeform: Shape 2424">
                <a:extLst>
                  <a:ext uri="{FF2B5EF4-FFF2-40B4-BE49-F238E27FC236}">
                    <a16:creationId xmlns:a16="http://schemas.microsoft.com/office/drawing/2014/main" id="{4859EC3A-D52E-4B63-A96A-12EC37F8DA3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6" name="Freeform: Shape 2425">
                <a:extLst>
                  <a:ext uri="{FF2B5EF4-FFF2-40B4-BE49-F238E27FC236}">
                    <a16:creationId xmlns:a16="http://schemas.microsoft.com/office/drawing/2014/main" id="{76983083-044B-4AD1-AF1F-8FF81A5BBAF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7" name="Freeform: Shape 2426">
                <a:extLst>
                  <a:ext uri="{FF2B5EF4-FFF2-40B4-BE49-F238E27FC236}">
                    <a16:creationId xmlns:a16="http://schemas.microsoft.com/office/drawing/2014/main" id="{6828E54A-7149-4DF7-9347-7C117975D9A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8" name="Freeform: Shape 2427">
                <a:extLst>
                  <a:ext uri="{FF2B5EF4-FFF2-40B4-BE49-F238E27FC236}">
                    <a16:creationId xmlns:a16="http://schemas.microsoft.com/office/drawing/2014/main" id="{517F7C54-EE01-49EC-ADEF-D612AAA4D22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9" name="Freeform: Shape 2428">
                <a:extLst>
                  <a:ext uri="{FF2B5EF4-FFF2-40B4-BE49-F238E27FC236}">
                    <a16:creationId xmlns:a16="http://schemas.microsoft.com/office/drawing/2014/main" id="{287DEAF5-4553-4CDF-8204-5C22E0B85D3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0" name="Freeform: Shape 2429">
                <a:extLst>
                  <a:ext uri="{FF2B5EF4-FFF2-40B4-BE49-F238E27FC236}">
                    <a16:creationId xmlns:a16="http://schemas.microsoft.com/office/drawing/2014/main" id="{729F44FA-2D9C-40E7-B3D1-10660B538E9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1" name="Freeform: Shape 2430">
                <a:extLst>
                  <a:ext uri="{FF2B5EF4-FFF2-40B4-BE49-F238E27FC236}">
                    <a16:creationId xmlns:a16="http://schemas.microsoft.com/office/drawing/2014/main" id="{39671386-370C-449F-855D-D9453B2E53A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2" name="Freeform: Shape 2431">
                <a:extLst>
                  <a:ext uri="{FF2B5EF4-FFF2-40B4-BE49-F238E27FC236}">
                    <a16:creationId xmlns:a16="http://schemas.microsoft.com/office/drawing/2014/main" id="{DCEE4F0F-8449-4B3B-928D-283DFDC56FC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3" name="Freeform: Shape 2432">
                <a:extLst>
                  <a:ext uri="{FF2B5EF4-FFF2-40B4-BE49-F238E27FC236}">
                    <a16:creationId xmlns:a16="http://schemas.microsoft.com/office/drawing/2014/main" id="{E344E911-778E-4874-ACC9-EAA9791FE58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6127F691-D686-40EB-A52C-89FDE428DB7D}"/>
                </a:ext>
              </a:extLst>
            </p:cNvPr>
            <p:cNvGrpSpPr/>
            <p:nvPr/>
          </p:nvGrpSpPr>
          <p:grpSpPr>
            <a:xfrm rot="2442252" flipH="1">
              <a:off x="8906441" y="-9822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306" name="Freeform: Shape 2305">
                <a:extLst>
                  <a:ext uri="{FF2B5EF4-FFF2-40B4-BE49-F238E27FC236}">
                    <a16:creationId xmlns:a16="http://schemas.microsoft.com/office/drawing/2014/main" id="{24C91B07-D778-46BE-B3D9-82EE86DADBC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7" name="Freeform: Shape 2306">
                <a:extLst>
                  <a:ext uri="{FF2B5EF4-FFF2-40B4-BE49-F238E27FC236}">
                    <a16:creationId xmlns:a16="http://schemas.microsoft.com/office/drawing/2014/main" id="{4BD6773E-0DDF-40D9-8A95-C5CAB881D97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8" name="Freeform: Shape 2307">
                <a:extLst>
                  <a:ext uri="{FF2B5EF4-FFF2-40B4-BE49-F238E27FC236}">
                    <a16:creationId xmlns:a16="http://schemas.microsoft.com/office/drawing/2014/main" id="{1546C3F0-9D35-465D-AF4D-6166DCE461A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9" name="Freeform: Shape 2308">
                <a:extLst>
                  <a:ext uri="{FF2B5EF4-FFF2-40B4-BE49-F238E27FC236}">
                    <a16:creationId xmlns:a16="http://schemas.microsoft.com/office/drawing/2014/main" id="{ABB56EBA-7925-49FA-B992-AFBF0351C8E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0" name="Freeform: Shape 2309">
                <a:extLst>
                  <a:ext uri="{FF2B5EF4-FFF2-40B4-BE49-F238E27FC236}">
                    <a16:creationId xmlns:a16="http://schemas.microsoft.com/office/drawing/2014/main" id="{70F62637-C46A-4C5A-A9A7-1F3EC7C20E9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1" name="Freeform: Shape 2310">
                <a:extLst>
                  <a:ext uri="{FF2B5EF4-FFF2-40B4-BE49-F238E27FC236}">
                    <a16:creationId xmlns:a16="http://schemas.microsoft.com/office/drawing/2014/main" id="{11F1A52B-0AB4-4409-9C77-C445993F399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2" name="Freeform: Shape 2311">
                <a:extLst>
                  <a:ext uri="{FF2B5EF4-FFF2-40B4-BE49-F238E27FC236}">
                    <a16:creationId xmlns:a16="http://schemas.microsoft.com/office/drawing/2014/main" id="{E0B00DC2-92A1-4220-A3A0-6C717782993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3" name="Freeform: Shape 2312">
                <a:extLst>
                  <a:ext uri="{FF2B5EF4-FFF2-40B4-BE49-F238E27FC236}">
                    <a16:creationId xmlns:a16="http://schemas.microsoft.com/office/drawing/2014/main" id="{ABB6D629-6C62-45AB-93FC-AD3E442A742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4" name="Freeform: Shape 2313">
                <a:extLst>
                  <a:ext uri="{FF2B5EF4-FFF2-40B4-BE49-F238E27FC236}">
                    <a16:creationId xmlns:a16="http://schemas.microsoft.com/office/drawing/2014/main" id="{E419534E-E5DA-4B87-94FB-A9BE7E3626C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5" name="Freeform: Shape 2314">
                <a:extLst>
                  <a:ext uri="{FF2B5EF4-FFF2-40B4-BE49-F238E27FC236}">
                    <a16:creationId xmlns:a16="http://schemas.microsoft.com/office/drawing/2014/main" id="{59044B26-59A8-4E44-8CCA-24495CFFA95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6" name="Freeform: Shape 2315">
                <a:extLst>
                  <a:ext uri="{FF2B5EF4-FFF2-40B4-BE49-F238E27FC236}">
                    <a16:creationId xmlns:a16="http://schemas.microsoft.com/office/drawing/2014/main" id="{030F42FF-95A8-4EF6-B0EB-6B0101FA231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7" name="Freeform: Shape 2316">
                <a:extLst>
                  <a:ext uri="{FF2B5EF4-FFF2-40B4-BE49-F238E27FC236}">
                    <a16:creationId xmlns:a16="http://schemas.microsoft.com/office/drawing/2014/main" id="{71F11F43-C2AC-412C-A29F-FC8A4C9F04A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8" name="Freeform: Shape 2317">
                <a:extLst>
                  <a:ext uri="{FF2B5EF4-FFF2-40B4-BE49-F238E27FC236}">
                    <a16:creationId xmlns:a16="http://schemas.microsoft.com/office/drawing/2014/main" id="{919B3297-A5A1-4842-A066-477178F8714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9" name="Freeform: Shape 2318">
                <a:extLst>
                  <a:ext uri="{FF2B5EF4-FFF2-40B4-BE49-F238E27FC236}">
                    <a16:creationId xmlns:a16="http://schemas.microsoft.com/office/drawing/2014/main" id="{0996DE31-4655-43DD-8BAD-DCEA63CD66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0" name="Freeform: Shape 2319">
                <a:extLst>
                  <a:ext uri="{FF2B5EF4-FFF2-40B4-BE49-F238E27FC236}">
                    <a16:creationId xmlns:a16="http://schemas.microsoft.com/office/drawing/2014/main" id="{05087A96-A005-44C5-A27C-1BF18B2FAA2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1" name="Freeform: Shape 2320">
                <a:extLst>
                  <a:ext uri="{FF2B5EF4-FFF2-40B4-BE49-F238E27FC236}">
                    <a16:creationId xmlns:a16="http://schemas.microsoft.com/office/drawing/2014/main" id="{49CC5A3D-390D-4D25-B9E6-EE553ECA7B4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2" name="Freeform: Shape 2321">
                <a:extLst>
                  <a:ext uri="{FF2B5EF4-FFF2-40B4-BE49-F238E27FC236}">
                    <a16:creationId xmlns:a16="http://schemas.microsoft.com/office/drawing/2014/main" id="{38BD18BB-3F93-4264-AE59-B07E92D9FCE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3" name="Freeform: Shape 2322">
                <a:extLst>
                  <a:ext uri="{FF2B5EF4-FFF2-40B4-BE49-F238E27FC236}">
                    <a16:creationId xmlns:a16="http://schemas.microsoft.com/office/drawing/2014/main" id="{1B43E9D8-5C4A-45E8-82DF-6F8A70A2E1E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4" name="Freeform: Shape 2323">
                <a:extLst>
                  <a:ext uri="{FF2B5EF4-FFF2-40B4-BE49-F238E27FC236}">
                    <a16:creationId xmlns:a16="http://schemas.microsoft.com/office/drawing/2014/main" id="{00FE3BDB-4940-4FAB-B89D-9529500DF6E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5" name="Freeform: Shape 2324">
                <a:extLst>
                  <a:ext uri="{FF2B5EF4-FFF2-40B4-BE49-F238E27FC236}">
                    <a16:creationId xmlns:a16="http://schemas.microsoft.com/office/drawing/2014/main" id="{006AF11E-9C7C-4AC0-BA4F-CA632056F9B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6" name="Freeform: Shape 2325">
                <a:extLst>
                  <a:ext uri="{FF2B5EF4-FFF2-40B4-BE49-F238E27FC236}">
                    <a16:creationId xmlns:a16="http://schemas.microsoft.com/office/drawing/2014/main" id="{DB46EEF1-F918-4AAE-BA10-1CC1F56AFE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7" name="Freeform: Shape 2326">
                <a:extLst>
                  <a:ext uri="{FF2B5EF4-FFF2-40B4-BE49-F238E27FC236}">
                    <a16:creationId xmlns:a16="http://schemas.microsoft.com/office/drawing/2014/main" id="{08AD154E-03F5-4144-A1CB-9BAA77B8342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8" name="Freeform: Shape 2327">
                <a:extLst>
                  <a:ext uri="{FF2B5EF4-FFF2-40B4-BE49-F238E27FC236}">
                    <a16:creationId xmlns:a16="http://schemas.microsoft.com/office/drawing/2014/main" id="{9DD94E54-C45C-49E5-B88A-E2682D494CB6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9" name="Freeform: Shape 2328">
                <a:extLst>
                  <a:ext uri="{FF2B5EF4-FFF2-40B4-BE49-F238E27FC236}">
                    <a16:creationId xmlns:a16="http://schemas.microsoft.com/office/drawing/2014/main" id="{5DA2524B-29B4-430C-A7AC-CBBC9843352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0" name="Freeform: Shape 2329">
                <a:extLst>
                  <a:ext uri="{FF2B5EF4-FFF2-40B4-BE49-F238E27FC236}">
                    <a16:creationId xmlns:a16="http://schemas.microsoft.com/office/drawing/2014/main" id="{350FD803-2551-462D-A66A-10FD8361744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1" name="Freeform: Shape 2330">
                <a:extLst>
                  <a:ext uri="{FF2B5EF4-FFF2-40B4-BE49-F238E27FC236}">
                    <a16:creationId xmlns:a16="http://schemas.microsoft.com/office/drawing/2014/main" id="{608BF9CD-5B5B-4410-A94F-6D39A9D87FE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2" name="Freeform: Shape 2331">
                <a:extLst>
                  <a:ext uri="{FF2B5EF4-FFF2-40B4-BE49-F238E27FC236}">
                    <a16:creationId xmlns:a16="http://schemas.microsoft.com/office/drawing/2014/main" id="{D7B45104-33AC-4B23-8D46-47C32255F77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3" name="Freeform: Shape 2332">
                <a:extLst>
                  <a:ext uri="{FF2B5EF4-FFF2-40B4-BE49-F238E27FC236}">
                    <a16:creationId xmlns:a16="http://schemas.microsoft.com/office/drawing/2014/main" id="{80B51288-4299-4A87-993A-4B77A2DA205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4" name="Freeform: Shape 2333">
                <a:extLst>
                  <a:ext uri="{FF2B5EF4-FFF2-40B4-BE49-F238E27FC236}">
                    <a16:creationId xmlns:a16="http://schemas.microsoft.com/office/drawing/2014/main" id="{517C283A-92E0-4856-8517-E07D773AF2F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5" name="Freeform: Shape 2334">
                <a:extLst>
                  <a:ext uri="{FF2B5EF4-FFF2-40B4-BE49-F238E27FC236}">
                    <a16:creationId xmlns:a16="http://schemas.microsoft.com/office/drawing/2014/main" id="{231AF4D6-AD4E-4949-A00F-A24A5545085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6" name="Freeform: Shape 2335">
                <a:extLst>
                  <a:ext uri="{FF2B5EF4-FFF2-40B4-BE49-F238E27FC236}">
                    <a16:creationId xmlns:a16="http://schemas.microsoft.com/office/drawing/2014/main" id="{B8C5B0BF-DF99-40A4-A604-1E0A0258A7A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7" name="Freeform: Shape 2336">
                <a:extLst>
                  <a:ext uri="{FF2B5EF4-FFF2-40B4-BE49-F238E27FC236}">
                    <a16:creationId xmlns:a16="http://schemas.microsoft.com/office/drawing/2014/main" id="{BBD7E3CA-BDDE-4B73-92E0-2945267BF7A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8" name="Freeform: Shape 2337">
                <a:extLst>
                  <a:ext uri="{FF2B5EF4-FFF2-40B4-BE49-F238E27FC236}">
                    <a16:creationId xmlns:a16="http://schemas.microsoft.com/office/drawing/2014/main" id="{ECE2127B-8BF0-4CFC-88EB-C9D6978924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9" name="Freeform: Shape 2338">
                <a:extLst>
                  <a:ext uri="{FF2B5EF4-FFF2-40B4-BE49-F238E27FC236}">
                    <a16:creationId xmlns:a16="http://schemas.microsoft.com/office/drawing/2014/main" id="{D4033EFB-AAF3-4677-9D7D-96DBA783345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0" name="Freeform: Shape 2339">
                <a:extLst>
                  <a:ext uri="{FF2B5EF4-FFF2-40B4-BE49-F238E27FC236}">
                    <a16:creationId xmlns:a16="http://schemas.microsoft.com/office/drawing/2014/main" id="{307B0370-51D0-4133-8D25-CBC5683FC62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1" name="Freeform: Shape 2340">
                <a:extLst>
                  <a:ext uri="{FF2B5EF4-FFF2-40B4-BE49-F238E27FC236}">
                    <a16:creationId xmlns:a16="http://schemas.microsoft.com/office/drawing/2014/main" id="{BA964B87-D37C-4625-AB61-0B321C37C77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2" name="Freeform: Shape 2341">
                <a:extLst>
                  <a:ext uri="{FF2B5EF4-FFF2-40B4-BE49-F238E27FC236}">
                    <a16:creationId xmlns:a16="http://schemas.microsoft.com/office/drawing/2014/main" id="{ED7DB2A1-39FB-4027-B871-53BF9065C2B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3" name="Freeform: Shape 2342">
                <a:extLst>
                  <a:ext uri="{FF2B5EF4-FFF2-40B4-BE49-F238E27FC236}">
                    <a16:creationId xmlns:a16="http://schemas.microsoft.com/office/drawing/2014/main" id="{A6FA0765-F55A-41DE-A746-66135EF32BB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4" name="Freeform: Shape 2343">
                <a:extLst>
                  <a:ext uri="{FF2B5EF4-FFF2-40B4-BE49-F238E27FC236}">
                    <a16:creationId xmlns:a16="http://schemas.microsoft.com/office/drawing/2014/main" id="{6DD48BE4-94CC-48FB-B219-498AC3915BF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5" name="Freeform: Shape 2344">
                <a:extLst>
                  <a:ext uri="{FF2B5EF4-FFF2-40B4-BE49-F238E27FC236}">
                    <a16:creationId xmlns:a16="http://schemas.microsoft.com/office/drawing/2014/main" id="{8E6C5340-164C-42B4-9C9D-018DF3FBA29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6" name="Freeform: Shape 2345">
                <a:extLst>
                  <a:ext uri="{FF2B5EF4-FFF2-40B4-BE49-F238E27FC236}">
                    <a16:creationId xmlns:a16="http://schemas.microsoft.com/office/drawing/2014/main" id="{B63E1059-5064-4283-AC2F-E9F481B4EB0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7" name="Freeform: Shape 2346">
                <a:extLst>
                  <a:ext uri="{FF2B5EF4-FFF2-40B4-BE49-F238E27FC236}">
                    <a16:creationId xmlns:a16="http://schemas.microsoft.com/office/drawing/2014/main" id="{A8E4DD26-166B-4CD7-9A28-19478253EA3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8" name="Freeform: Shape 2347">
                <a:extLst>
                  <a:ext uri="{FF2B5EF4-FFF2-40B4-BE49-F238E27FC236}">
                    <a16:creationId xmlns:a16="http://schemas.microsoft.com/office/drawing/2014/main" id="{B109A00C-D753-4172-9E93-09F506A979C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9" name="Freeform: Shape 2348">
                <a:extLst>
                  <a:ext uri="{FF2B5EF4-FFF2-40B4-BE49-F238E27FC236}">
                    <a16:creationId xmlns:a16="http://schemas.microsoft.com/office/drawing/2014/main" id="{66C265F8-A9B9-45FF-8973-E3F4754DE2D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0" name="Freeform: Shape 2349">
                <a:extLst>
                  <a:ext uri="{FF2B5EF4-FFF2-40B4-BE49-F238E27FC236}">
                    <a16:creationId xmlns:a16="http://schemas.microsoft.com/office/drawing/2014/main" id="{97B982B6-28EC-4FCF-A46C-DAF727D1EA4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1" name="Freeform: Shape 2350">
                <a:extLst>
                  <a:ext uri="{FF2B5EF4-FFF2-40B4-BE49-F238E27FC236}">
                    <a16:creationId xmlns:a16="http://schemas.microsoft.com/office/drawing/2014/main" id="{01649C61-A750-49BD-A0DB-B8CEA853319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2" name="Freeform: Shape 2351">
                <a:extLst>
                  <a:ext uri="{FF2B5EF4-FFF2-40B4-BE49-F238E27FC236}">
                    <a16:creationId xmlns:a16="http://schemas.microsoft.com/office/drawing/2014/main" id="{11154F69-74C5-4598-9A04-4DBE38A47AF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3" name="Freeform: Shape 2352">
                <a:extLst>
                  <a:ext uri="{FF2B5EF4-FFF2-40B4-BE49-F238E27FC236}">
                    <a16:creationId xmlns:a16="http://schemas.microsoft.com/office/drawing/2014/main" id="{35D3224F-CE10-4D27-8547-98FEF1C9892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4" name="Freeform: Shape 2353">
                <a:extLst>
                  <a:ext uri="{FF2B5EF4-FFF2-40B4-BE49-F238E27FC236}">
                    <a16:creationId xmlns:a16="http://schemas.microsoft.com/office/drawing/2014/main" id="{DC6E4274-066F-4F20-945C-F46026E9171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5" name="Freeform: Shape 2354">
                <a:extLst>
                  <a:ext uri="{FF2B5EF4-FFF2-40B4-BE49-F238E27FC236}">
                    <a16:creationId xmlns:a16="http://schemas.microsoft.com/office/drawing/2014/main" id="{9A626526-F01A-4D7F-913E-1E7D23F1320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6" name="Freeform: Shape 2355">
                <a:extLst>
                  <a:ext uri="{FF2B5EF4-FFF2-40B4-BE49-F238E27FC236}">
                    <a16:creationId xmlns:a16="http://schemas.microsoft.com/office/drawing/2014/main" id="{5065777C-D43C-43F2-A9F9-E1457A00F42B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7" name="Freeform: Shape 2356">
                <a:extLst>
                  <a:ext uri="{FF2B5EF4-FFF2-40B4-BE49-F238E27FC236}">
                    <a16:creationId xmlns:a16="http://schemas.microsoft.com/office/drawing/2014/main" id="{3FB9FACA-544D-49B8-B8F1-5F203445270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8" name="Freeform: Shape 2357">
                <a:extLst>
                  <a:ext uri="{FF2B5EF4-FFF2-40B4-BE49-F238E27FC236}">
                    <a16:creationId xmlns:a16="http://schemas.microsoft.com/office/drawing/2014/main" id="{D18C7522-FA06-4F09-ACC1-E2864823A10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59" name="Freeform: Shape 2358">
                <a:extLst>
                  <a:ext uri="{FF2B5EF4-FFF2-40B4-BE49-F238E27FC236}">
                    <a16:creationId xmlns:a16="http://schemas.microsoft.com/office/drawing/2014/main" id="{D2A2D969-3B4F-4460-99F3-2C7F44A82A5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0" name="Freeform: Shape 2359">
                <a:extLst>
                  <a:ext uri="{FF2B5EF4-FFF2-40B4-BE49-F238E27FC236}">
                    <a16:creationId xmlns:a16="http://schemas.microsoft.com/office/drawing/2014/main" id="{74300ABD-7D82-4132-A790-978DEC91036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1" name="Freeform: Shape 2360">
                <a:extLst>
                  <a:ext uri="{FF2B5EF4-FFF2-40B4-BE49-F238E27FC236}">
                    <a16:creationId xmlns:a16="http://schemas.microsoft.com/office/drawing/2014/main" id="{DB7FEC73-8D8C-4E6A-9727-7977753EEE0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2" name="Freeform: Shape 2361">
                <a:extLst>
                  <a:ext uri="{FF2B5EF4-FFF2-40B4-BE49-F238E27FC236}">
                    <a16:creationId xmlns:a16="http://schemas.microsoft.com/office/drawing/2014/main" id="{053DEBB9-E8F6-4F01-9CFE-983086E3DA5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3" name="Freeform: Shape 2362">
                <a:extLst>
                  <a:ext uri="{FF2B5EF4-FFF2-40B4-BE49-F238E27FC236}">
                    <a16:creationId xmlns:a16="http://schemas.microsoft.com/office/drawing/2014/main" id="{9015DA1B-230F-483B-883B-AF78D180E2F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4" name="Freeform: Shape 2363">
                <a:extLst>
                  <a:ext uri="{FF2B5EF4-FFF2-40B4-BE49-F238E27FC236}">
                    <a16:creationId xmlns:a16="http://schemas.microsoft.com/office/drawing/2014/main" id="{68DB4562-4FC1-4E2F-8BE0-8DAA89D1D84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5" name="Freeform: Shape 2364">
                <a:extLst>
                  <a:ext uri="{FF2B5EF4-FFF2-40B4-BE49-F238E27FC236}">
                    <a16:creationId xmlns:a16="http://schemas.microsoft.com/office/drawing/2014/main" id="{F7F7C5E0-AC50-4A9B-9ABF-2C781940312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6" name="Freeform: Shape 2365">
                <a:extLst>
                  <a:ext uri="{FF2B5EF4-FFF2-40B4-BE49-F238E27FC236}">
                    <a16:creationId xmlns:a16="http://schemas.microsoft.com/office/drawing/2014/main" id="{D94E5F55-A437-4403-A97C-D7CAB09FA42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7" name="Freeform: Shape 2366">
                <a:extLst>
                  <a:ext uri="{FF2B5EF4-FFF2-40B4-BE49-F238E27FC236}">
                    <a16:creationId xmlns:a16="http://schemas.microsoft.com/office/drawing/2014/main" id="{5420E110-5957-43DF-A5F6-6176C0E6B1D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8" name="Freeform: Shape 2367">
                <a:extLst>
                  <a:ext uri="{FF2B5EF4-FFF2-40B4-BE49-F238E27FC236}">
                    <a16:creationId xmlns:a16="http://schemas.microsoft.com/office/drawing/2014/main" id="{021A44CA-2E19-443D-B994-3C3B6B4BCE8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9" name="Freeform: Shape 2368">
                <a:extLst>
                  <a:ext uri="{FF2B5EF4-FFF2-40B4-BE49-F238E27FC236}">
                    <a16:creationId xmlns:a16="http://schemas.microsoft.com/office/drawing/2014/main" id="{741C7BB5-0BFD-43CD-8B4A-9E54461D17A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4D92D413-BD4C-4C7B-8058-57C79CD16BCB}"/>
                </a:ext>
              </a:extLst>
            </p:cNvPr>
            <p:cNvGrpSpPr/>
            <p:nvPr/>
          </p:nvGrpSpPr>
          <p:grpSpPr>
            <a:xfrm rot="13520824" flipH="1">
              <a:off x="3718198" y="-6039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242" name="Freeform: Shape 2241">
                <a:extLst>
                  <a:ext uri="{FF2B5EF4-FFF2-40B4-BE49-F238E27FC236}">
                    <a16:creationId xmlns:a16="http://schemas.microsoft.com/office/drawing/2014/main" id="{A0F83DCD-814A-4153-A798-A350CCA9E41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3" name="Freeform: Shape 2242">
                <a:extLst>
                  <a:ext uri="{FF2B5EF4-FFF2-40B4-BE49-F238E27FC236}">
                    <a16:creationId xmlns:a16="http://schemas.microsoft.com/office/drawing/2014/main" id="{4392071E-5222-4360-99C1-8882C407507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4" name="Freeform: Shape 2243">
                <a:extLst>
                  <a:ext uri="{FF2B5EF4-FFF2-40B4-BE49-F238E27FC236}">
                    <a16:creationId xmlns:a16="http://schemas.microsoft.com/office/drawing/2014/main" id="{94DCB0D7-3839-4285-8EBD-40C47305AE2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5" name="Freeform: Shape 2244">
                <a:extLst>
                  <a:ext uri="{FF2B5EF4-FFF2-40B4-BE49-F238E27FC236}">
                    <a16:creationId xmlns:a16="http://schemas.microsoft.com/office/drawing/2014/main" id="{010BE868-E341-497A-AA37-185C46EE272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6" name="Freeform: Shape 2245">
                <a:extLst>
                  <a:ext uri="{FF2B5EF4-FFF2-40B4-BE49-F238E27FC236}">
                    <a16:creationId xmlns:a16="http://schemas.microsoft.com/office/drawing/2014/main" id="{C70CED4E-1805-47A7-95B8-B9337D2C7F0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7" name="Freeform: Shape 2246">
                <a:extLst>
                  <a:ext uri="{FF2B5EF4-FFF2-40B4-BE49-F238E27FC236}">
                    <a16:creationId xmlns:a16="http://schemas.microsoft.com/office/drawing/2014/main" id="{7AB2D4FF-DA78-4500-8A9E-B01356CDE65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8" name="Freeform: Shape 2247">
                <a:extLst>
                  <a:ext uri="{FF2B5EF4-FFF2-40B4-BE49-F238E27FC236}">
                    <a16:creationId xmlns:a16="http://schemas.microsoft.com/office/drawing/2014/main" id="{02D62FA7-CB50-4B88-B0EE-009F578262D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9" name="Freeform: Shape 2248">
                <a:extLst>
                  <a:ext uri="{FF2B5EF4-FFF2-40B4-BE49-F238E27FC236}">
                    <a16:creationId xmlns:a16="http://schemas.microsoft.com/office/drawing/2014/main" id="{E657D685-49A0-4B52-9A49-EDE02156275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0" name="Freeform: Shape 2249">
                <a:extLst>
                  <a:ext uri="{FF2B5EF4-FFF2-40B4-BE49-F238E27FC236}">
                    <a16:creationId xmlns:a16="http://schemas.microsoft.com/office/drawing/2014/main" id="{AEB5E96C-CEA3-42EC-88CC-D0964CA9ABF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1" name="Freeform: Shape 2250">
                <a:extLst>
                  <a:ext uri="{FF2B5EF4-FFF2-40B4-BE49-F238E27FC236}">
                    <a16:creationId xmlns:a16="http://schemas.microsoft.com/office/drawing/2014/main" id="{7000D93C-C6CC-4F84-A433-E501F351B5C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2" name="Freeform: Shape 2251">
                <a:extLst>
                  <a:ext uri="{FF2B5EF4-FFF2-40B4-BE49-F238E27FC236}">
                    <a16:creationId xmlns:a16="http://schemas.microsoft.com/office/drawing/2014/main" id="{4D2E1C63-C310-49D8-89F1-8BA6A2B8F98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3" name="Freeform: Shape 2252">
                <a:extLst>
                  <a:ext uri="{FF2B5EF4-FFF2-40B4-BE49-F238E27FC236}">
                    <a16:creationId xmlns:a16="http://schemas.microsoft.com/office/drawing/2014/main" id="{F56219AD-DE1A-4B14-A82A-FE3FDB7769D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4" name="Freeform: Shape 2253">
                <a:extLst>
                  <a:ext uri="{FF2B5EF4-FFF2-40B4-BE49-F238E27FC236}">
                    <a16:creationId xmlns:a16="http://schemas.microsoft.com/office/drawing/2014/main" id="{1588B9CD-0E61-4577-A0E8-1E4A74080C9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5" name="Freeform: Shape 2254">
                <a:extLst>
                  <a:ext uri="{FF2B5EF4-FFF2-40B4-BE49-F238E27FC236}">
                    <a16:creationId xmlns:a16="http://schemas.microsoft.com/office/drawing/2014/main" id="{EE7167D1-5F78-4BE8-B823-397FB14EEE7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6" name="Freeform: Shape 2255">
                <a:extLst>
                  <a:ext uri="{FF2B5EF4-FFF2-40B4-BE49-F238E27FC236}">
                    <a16:creationId xmlns:a16="http://schemas.microsoft.com/office/drawing/2014/main" id="{551ABA4F-CB86-41AB-B8B6-51DA18296EE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7" name="Freeform: Shape 2256">
                <a:extLst>
                  <a:ext uri="{FF2B5EF4-FFF2-40B4-BE49-F238E27FC236}">
                    <a16:creationId xmlns:a16="http://schemas.microsoft.com/office/drawing/2014/main" id="{94F1FCE3-A354-4213-88D8-E8A7FB8EA42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8" name="Freeform: Shape 2257">
                <a:extLst>
                  <a:ext uri="{FF2B5EF4-FFF2-40B4-BE49-F238E27FC236}">
                    <a16:creationId xmlns:a16="http://schemas.microsoft.com/office/drawing/2014/main" id="{338F5D56-68AA-452B-B5F3-DF21251AAFE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9" name="Freeform: Shape 2258">
                <a:extLst>
                  <a:ext uri="{FF2B5EF4-FFF2-40B4-BE49-F238E27FC236}">
                    <a16:creationId xmlns:a16="http://schemas.microsoft.com/office/drawing/2014/main" id="{E359068F-BCA1-44EC-BE0D-1E6D4047FA1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0" name="Freeform: Shape 2259">
                <a:extLst>
                  <a:ext uri="{FF2B5EF4-FFF2-40B4-BE49-F238E27FC236}">
                    <a16:creationId xmlns:a16="http://schemas.microsoft.com/office/drawing/2014/main" id="{C6F4C87C-B7E5-478B-8956-76AF1AD8595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1" name="Freeform: Shape 2260">
                <a:extLst>
                  <a:ext uri="{FF2B5EF4-FFF2-40B4-BE49-F238E27FC236}">
                    <a16:creationId xmlns:a16="http://schemas.microsoft.com/office/drawing/2014/main" id="{084F8F63-C67A-4F8D-BAE0-D7ADA214113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2" name="Freeform: Shape 2261">
                <a:extLst>
                  <a:ext uri="{FF2B5EF4-FFF2-40B4-BE49-F238E27FC236}">
                    <a16:creationId xmlns:a16="http://schemas.microsoft.com/office/drawing/2014/main" id="{61BC074D-3FF8-46F9-B7E8-3681094D649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3" name="Freeform: Shape 2262">
                <a:extLst>
                  <a:ext uri="{FF2B5EF4-FFF2-40B4-BE49-F238E27FC236}">
                    <a16:creationId xmlns:a16="http://schemas.microsoft.com/office/drawing/2014/main" id="{0ECDB657-E04A-44CE-B94D-C4DCAAD6918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4" name="Freeform: Shape 2263">
                <a:extLst>
                  <a:ext uri="{FF2B5EF4-FFF2-40B4-BE49-F238E27FC236}">
                    <a16:creationId xmlns:a16="http://schemas.microsoft.com/office/drawing/2014/main" id="{2E36B432-EE81-487D-867E-98734748F0D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5" name="Freeform: Shape 2264">
                <a:extLst>
                  <a:ext uri="{FF2B5EF4-FFF2-40B4-BE49-F238E27FC236}">
                    <a16:creationId xmlns:a16="http://schemas.microsoft.com/office/drawing/2014/main" id="{6AC134E3-001E-4AF8-B458-99B71096758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6" name="Freeform: Shape 2265">
                <a:extLst>
                  <a:ext uri="{FF2B5EF4-FFF2-40B4-BE49-F238E27FC236}">
                    <a16:creationId xmlns:a16="http://schemas.microsoft.com/office/drawing/2014/main" id="{6865B6A5-7FB1-40C4-B618-07D5FFFC16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7" name="Freeform: Shape 2266">
                <a:extLst>
                  <a:ext uri="{FF2B5EF4-FFF2-40B4-BE49-F238E27FC236}">
                    <a16:creationId xmlns:a16="http://schemas.microsoft.com/office/drawing/2014/main" id="{93C9B9CB-7844-4E34-949E-00670273D96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8" name="Freeform: Shape 2267">
                <a:extLst>
                  <a:ext uri="{FF2B5EF4-FFF2-40B4-BE49-F238E27FC236}">
                    <a16:creationId xmlns:a16="http://schemas.microsoft.com/office/drawing/2014/main" id="{70FC3448-12B0-4310-B02E-9A4CC3963B5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9" name="Freeform: Shape 2268">
                <a:extLst>
                  <a:ext uri="{FF2B5EF4-FFF2-40B4-BE49-F238E27FC236}">
                    <a16:creationId xmlns:a16="http://schemas.microsoft.com/office/drawing/2014/main" id="{1AAFB7FC-C314-4946-BEF4-9AD08C0E8A1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0" name="Freeform: Shape 2269">
                <a:extLst>
                  <a:ext uri="{FF2B5EF4-FFF2-40B4-BE49-F238E27FC236}">
                    <a16:creationId xmlns:a16="http://schemas.microsoft.com/office/drawing/2014/main" id="{E4B41F78-60BA-45BE-A5DB-C6AB8D53A2F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1" name="Freeform: Shape 2270">
                <a:extLst>
                  <a:ext uri="{FF2B5EF4-FFF2-40B4-BE49-F238E27FC236}">
                    <a16:creationId xmlns:a16="http://schemas.microsoft.com/office/drawing/2014/main" id="{B34DED89-09F8-4613-BF7E-CDBC7A62760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2" name="Freeform: Shape 2271">
                <a:extLst>
                  <a:ext uri="{FF2B5EF4-FFF2-40B4-BE49-F238E27FC236}">
                    <a16:creationId xmlns:a16="http://schemas.microsoft.com/office/drawing/2014/main" id="{344D7361-949D-4995-84A4-5EABCBFA184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3" name="Freeform: Shape 2272">
                <a:extLst>
                  <a:ext uri="{FF2B5EF4-FFF2-40B4-BE49-F238E27FC236}">
                    <a16:creationId xmlns:a16="http://schemas.microsoft.com/office/drawing/2014/main" id="{FFD665F8-1FB5-4C41-B04D-BB5DDDF6F3D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4" name="Freeform: Shape 2273">
                <a:extLst>
                  <a:ext uri="{FF2B5EF4-FFF2-40B4-BE49-F238E27FC236}">
                    <a16:creationId xmlns:a16="http://schemas.microsoft.com/office/drawing/2014/main" id="{02889566-2ECD-4422-A77F-0D7C88512F9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5" name="Freeform: Shape 2274">
                <a:extLst>
                  <a:ext uri="{FF2B5EF4-FFF2-40B4-BE49-F238E27FC236}">
                    <a16:creationId xmlns:a16="http://schemas.microsoft.com/office/drawing/2014/main" id="{E7C4BD59-649F-4420-9B83-53217B8DF6C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6" name="Freeform: Shape 2275">
                <a:extLst>
                  <a:ext uri="{FF2B5EF4-FFF2-40B4-BE49-F238E27FC236}">
                    <a16:creationId xmlns:a16="http://schemas.microsoft.com/office/drawing/2014/main" id="{0E6C6696-A3A9-4FC1-8AF1-AD11272D14F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7" name="Freeform: Shape 2276">
                <a:extLst>
                  <a:ext uri="{FF2B5EF4-FFF2-40B4-BE49-F238E27FC236}">
                    <a16:creationId xmlns:a16="http://schemas.microsoft.com/office/drawing/2014/main" id="{1BE24BBB-FE02-4BB2-8669-7DF0BF1C284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8" name="Freeform: Shape 2277">
                <a:extLst>
                  <a:ext uri="{FF2B5EF4-FFF2-40B4-BE49-F238E27FC236}">
                    <a16:creationId xmlns:a16="http://schemas.microsoft.com/office/drawing/2014/main" id="{7C1D9C35-9E8A-4DDD-B3E0-0B51AC789A8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9" name="Freeform: Shape 2278">
                <a:extLst>
                  <a:ext uri="{FF2B5EF4-FFF2-40B4-BE49-F238E27FC236}">
                    <a16:creationId xmlns:a16="http://schemas.microsoft.com/office/drawing/2014/main" id="{E7A8701C-D129-4F90-ABE1-4C31E66A7A6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0" name="Freeform: Shape 2279">
                <a:extLst>
                  <a:ext uri="{FF2B5EF4-FFF2-40B4-BE49-F238E27FC236}">
                    <a16:creationId xmlns:a16="http://schemas.microsoft.com/office/drawing/2014/main" id="{17AA7DE0-37B4-4EE0-B437-BE6985B903E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1" name="Freeform: Shape 2280">
                <a:extLst>
                  <a:ext uri="{FF2B5EF4-FFF2-40B4-BE49-F238E27FC236}">
                    <a16:creationId xmlns:a16="http://schemas.microsoft.com/office/drawing/2014/main" id="{54763A30-4420-4353-BACF-4DA2728B253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2" name="Freeform: Shape 2281">
                <a:extLst>
                  <a:ext uri="{FF2B5EF4-FFF2-40B4-BE49-F238E27FC236}">
                    <a16:creationId xmlns:a16="http://schemas.microsoft.com/office/drawing/2014/main" id="{406079EF-A7D0-4E1B-B0DE-3FED36C8B8D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3" name="Freeform: Shape 2282">
                <a:extLst>
                  <a:ext uri="{FF2B5EF4-FFF2-40B4-BE49-F238E27FC236}">
                    <a16:creationId xmlns:a16="http://schemas.microsoft.com/office/drawing/2014/main" id="{AF5CA50D-7D04-4A8D-811B-300B0FA17E5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4" name="Freeform: Shape 2283">
                <a:extLst>
                  <a:ext uri="{FF2B5EF4-FFF2-40B4-BE49-F238E27FC236}">
                    <a16:creationId xmlns:a16="http://schemas.microsoft.com/office/drawing/2014/main" id="{E6A6645C-0A61-4968-B702-5A01269F8CD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5" name="Freeform: Shape 2284">
                <a:extLst>
                  <a:ext uri="{FF2B5EF4-FFF2-40B4-BE49-F238E27FC236}">
                    <a16:creationId xmlns:a16="http://schemas.microsoft.com/office/drawing/2014/main" id="{A173F912-931F-4152-AF92-27DE749B157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6" name="Freeform: Shape 2285">
                <a:extLst>
                  <a:ext uri="{FF2B5EF4-FFF2-40B4-BE49-F238E27FC236}">
                    <a16:creationId xmlns:a16="http://schemas.microsoft.com/office/drawing/2014/main" id="{1706C79C-36E6-4199-9348-3119F5B5DDB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7" name="Freeform: Shape 2286">
                <a:extLst>
                  <a:ext uri="{FF2B5EF4-FFF2-40B4-BE49-F238E27FC236}">
                    <a16:creationId xmlns:a16="http://schemas.microsoft.com/office/drawing/2014/main" id="{B6EEB5D9-A446-4108-8215-04885DD4E6F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8" name="Freeform: Shape 2287">
                <a:extLst>
                  <a:ext uri="{FF2B5EF4-FFF2-40B4-BE49-F238E27FC236}">
                    <a16:creationId xmlns:a16="http://schemas.microsoft.com/office/drawing/2014/main" id="{879444BE-C333-48BC-90F4-E4F2751BC22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9" name="Freeform: Shape 2288">
                <a:extLst>
                  <a:ext uri="{FF2B5EF4-FFF2-40B4-BE49-F238E27FC236}">
                    <a16:creationId xmlns:a16="http://schemas.microsoft.com/office/drawing/2014/main" id="{5449DA6F-B62E-48B4-BF85-B7510E551FA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0" name="Freeform: Shape 2289">
                <a:extLst>
                  <a:ext uri="{FF2B5EF4-FFF2-40B4-BE49-F238E27FC236}">
                    <a16:creationId xmlns:a16="http://schemas.microsoft.com/office/drawing/2014/main" id="{55A9BD02-0AB7-433C-95A9-62D1FE4AE09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1" name="Freeform: Shape 2290">
                <a:extLst>
                  <a:ext uri="{FF2B5EF4-FFF2-40B4-BE49-F238E27FC236}">
                    <a16:creationId xmlns:a16="http://schemas.microsoft.com/office/drawing/2014/main" id="{6AA4D32D-2F74-438D-92B8-D4CAB99C87E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2" name="Freeform: Shape 2291">
                <a:extLst>
                  <a:ext uri="{FF2B5EF4-FFF2-40B4-BE49-F238E27FC236}">
                    <a16:creationId xmlns:a16="http://schemas.microsoft.com/office/drawing/2014/main" id="{D9984FA0-FFD5-4E33-A642-FD5B51CBDAE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3" name="Freeform: Shape 2292">
                <a:extLst>
                  <a:ext uri="{FF2B5EF4-FFF2-40B4-BE49-F238E27FC236}">
                    <a16:creationId xmlns:a16="http://schemas.microsoft.com/office/drawing/2014/main" id="{A11C7CA1-8FCF-41DC-A561-EA2A3E95D4C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4" name="Freeform: Shape 2293">
                <a:extLst>
                  <a:ext uri="{FF2B5EF4-FFF2-40B4-BE49-F238E27FC236}">
                    <a16:creationId xmlns:a16="http://schemas.microsoft.com/office/drawing/2014/main" id="{D8518F37-B560-4847-82C1-CCD3A959AAC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5" name="Freeform: Shape 2294">
                <a:extLst>
                  <a:ext uri="{FF2B5EF4-FFF2-40B4-BE49-F238E27FC236}">
                    <a16:creationId xmlns:a16="http://schemas.microsoft.com/office/drawing/2014/main" id="{0DF18B29-84DB-46E4-96C0-70B323AAEED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6" name="Freeform: Shape 2295">
                <a:extLst>
                  <a:ext uri="{FF2B5EF4-FFF2-40B4-BE49-F238E27FC236}">
                    <a16:creationId xmlns:a16="http://schemas.microsoft.com/office/drawing/2014/main" id="{2EECB62E-D2A0-4B1F-9389-731F7246850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7" name="Freeform: Shape 2296">
                <a:extLst>
                  <a:ext uri="{FF2B5EF4-FFF2-40B4-BE49-F238E27FC236}">
                    <a16:creationId xmlns:a16="http://schemas.microsoft.com/office/drawing/2014/main" id="{677C7F21-C822-4AB2-87C3-0E07E7700AA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8" name="Freeform: Shape 2297">
                <a:extLst>
                  <a:ext uri="{FF2B5EF4-FFF2-40B4-BE49-F238E27FC236}">
                    <a16:creationId xmlns:a16="http://schemas.microsoft.com/office/drawing/2014/main" id="{23561392-247A-4546-B124-B68D583798F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9" name="Freeform: Shape 2298">
                <a:extLst>
                  <a:ext uri="{FF2B5EF4-FFF2-40B4-BE49-F238E27FC236}">
                    <a16:creationId xmlns:a16="http://schemas.microsoft.com/office/drawing/2014/main" id="{96875D64-F129-40CF-95D6-967B03516D5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0" name="Freeform: Shape 2299">
                <a:extLst>
                  <a:ext uri="{FF2B5EF4-FFF2-40B4-BE49-F238E27FC236}">
                    <a16:creationId xmlns:a16="http://schemas.microsoft.com/office/drawing/2014/main" id="{1F2DD57B-5693-47FB-A2C0-19878E5BEBC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1" name="Freeform: Shape 2300">
                <a:extLst>
                  <a:ext uri="{FF2B5EF4-FFF2-40B4-BE49-F238E27FC236}">
                    <a16:creationId xmlns:a16="http://schemas.microsoft.com/office/drawing/2014/main" id="{CBB365CA-73AA-4455-92CD-6264B351A39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2" name="Freeform: Shape 2301">
                <a:extLst>
                  <a:ext uri="{FF2B5EF4-FFF2-40B4-BE49-F238E27FC236}">
                    <a16:creationId xmlns:a16="http://schemas.microsoft.com/office/drawing/2014/main" id="{631A25DA-2CD3-4A6F-B7A9-E98548F1C2F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3" name="Freeform: Shape 2302">
                <a:extLst>
                  <a:ext uri="{FF2B5EF4-FFF2-40B4-BE49-F238E27FC236}">
                    <a16:creationId xmlns:a16="http://schemas.microsoft.com/office/drawing/2014/main" id="{66FC6859-61DD-402A-9F4B-352E86F0374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4" name="Freeform: Shape 2303">
                <a:extLst>
                  <a:ext uri="{FF2B5EF4-FFF2-40B4-BE49-F238E27FC236}">
                    <a16:creationId xmlns:a16="http://schemas.microsoft.com/office/drawing/2014/main" id="{80F420AA-F868-4857-A5C7-ABD5D444069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5" name="Freeform: Shape 2304">
                <a:extLst>
                  <a:ext uri="{FF2B5EF4-FFF2-40B4-BE49-F238E27FC236}">
                    <a16:creationId xmlns:a16="http://schemas.microsoft.com/office/drawing/2014/main" id="{5752D853-F02F-4342-8123-5E6F592F3DC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6853E0F5-161A-4900-A196-3460472FF8F2}"/>
                </a:ext>
              </a:extLst>
            </p:cNvPr>
            <p:cNvGrpSpPr/>
            <p:nvPr/>
          </p:nvGrpSpPr>
          <p:grpSpPr>
            <a:xfrm rot="13520824" flipH="1">
              <a:off x="5434891" y="-5912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178" name="Freeform: Shape 2177">
                <a:extLst>
                  <a:ext uri="{FF2B5EF4-FFF2-40B4-BE49-F238E27FC236}">
                    <a16:creationId xmlns:a16="http://schemas.microsoft.com/office/drawing/2014/main" id="{A60445FA-CE80-4E23-A3BF-FFD8F549980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9" name="Freeform: Shape 2178">
                <a:extLst>
                  <a:ext uri="{FF2B5EF4-FFF2-40B4-BE49-F238E27FC236}">
                    <a16:creationId xmlns:a16="http://schemas.microsoft.com/office/drawing/2014/main" id="{209C0F33-AAE0-480B-88D4-CAE715EBBFA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0" name="Freeform: Shape 2179">
                <a:extLst>
                  <a:ext uri="{FF2B5EF4-FFF2-40B4-BE49-F238E27FC236}">
                    <a16:creationId xmlns:a16="http://schemas.microsoft.com/office/drawing/2014/main" id="{7148A41B-A7EF-4E54-910D-4A0383B1055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1" name="Freeform: Shape 2180">
                <a:extLst>
                  <a:ext uri="{FF2B5EF4-FFF2-40B4-BE49-F238E27FC236}">
                    <a16:creationId xmlns:a16="http://schemas.microsoft.com/office/drawing/2014/main" id="{ADB732F1-8E94-48DA-BBF0-DB9FD3F7617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2" name="Freeform: Shape 2181">
                <a:extLst>
                  <a:ext uri="{FF2B5EF4-FFF2-40B4-BE49-F238E27FC236}">
                    <a16:creationId xmlns:a16="http://schemas.microsoft.com/office/drawing/2014/main" id="{5644DCBC-ACA3-4A57-96BD-80E11A83CEC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3" name="Freeform: Shape 2182">
                <a:extLst>
                  <a:ext uri="{FF2B5EF4-FFF2-40B4-BE49-F238E27FC236}">
                    <a16:creationId xmlns:a16="http://schemas.microsoft.com/office/drawing/2014/main" id="{F08C7F53-8FD9-4972-B299-F670BC7FC4B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4" name="Freeform: Shape 2183">
                <a:extLst>
                  <a:ext uri="{FF2B5EF4-FFF2-40B4-BE49-F238E27FC236}">
                    <a16:creationId xmlns:a16="http://schemas.microsoft.com/office/drawing/2014/main" id="{CDCF0ECC-745F-4182-9C8A-A0E2735C913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5" name="Freeform: Shape 2184">
                <a:extLst>
                  <a:ext uri="{FF2B5EF4-FFF2-40B4-BE49-F238E27FC236}">
                    <a16:creationId xmlns:a16="http://schemas.microsoft.com/office/drawing/2014/main" id="{DDAC016B-F2A5-407A-AA4F-A63BD946244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6" name="Freeform: Shape 2185">
                <a:extLst>
                  <a:ext uri="{FF2B5EF4-FFF2-40B4-BE49-F238E27FC236}">
                    <a16:creationId xmlns:a16="http://schemas.microsoft.com/office/drawing/2014/main" id="{C2765B34-CA31-40FA-9576-577C8E6AAB1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7" name="Freeform: Shape 2186">
                <a:extLst>
                  <a:ext uri="{FF2B5EF4-FFF2-40B4-BE49-F238E27FC236}">
                    <a16:creationId xmlns:a16="http://schemas.microsoft.com/office/drawing/2014/main" id="{5E0B810D-8A82-4A87-A6E2-211707CAA81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8" name="Freeform: Shape 2187">
                <a:extLst>
                  <a:ext uri="{FF2B5EF4-FFF2-40B4-BE49-F238E27FC236}">
                    <a16:creationId xmlns:a16="http://schemas.microsoft.com/office/drawing/2014/main" id="{92501E13-D345-45B2-B131-EB6E7F0E4DB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9" name="Freeform: Shape 2188">
                <a:extLst>
                  <a:ext uri="{FF2B5EF4-FFF2-40B4-BE49-F238E27FC236}">
                    <a16:creationId xmlns:a16="http://schemas.microsoft.com/office/drawing/2014/main" id="{05A3AC96-C500-4A30-8EBD-121A460316E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0" name="Freeform: Shape 2189">
                <a:extLst>
                  <a:ext uri="{FF2B5EF4-FFF2-40B4-BE49-F238E27FC236}">
                    <a16:creationId xmlns:a16="http://schemas.microsoft.com/office/drawing/2014/main" id="{E3F7B81F-C3F6-427A-A117-1CFDA7C106C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1" name="Freeform: Shape 2190">
                <a:extLst>
                  <a:ext uri="{FF2B5EF4-FFF2-40B4-BE49-F238E27FC236}">
                    <a16:creationId xmlns:a16="http://schemas.microsoft.com/office/drawing/2014/main" id="{2AF5C513-12BB-4628-87FB-69384AA2694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2" name="Freeform: Shape 2191">
                <a:extLst>
                  <a:ext uri="{FF2B5EF4-FFF2-40B4-BE49-F238E27FC236}">
                    <a16:creationId xmlns:a16="http://schemas.microsoft.com/office/drawing/2014/main" id="{CB3073AA-764F-457F-882E-AC2222AC99D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3" name="Freeform: Shape 2192">
                <a:extLst>
                  <a:ext uri="{FF2B5EF4-FFF2-40B4-BE49-F238E27FC236}">
                    <a16:creationId xmlns:a16="http://schemas.microsoft.com/office/drawing/2014/main" id="{84848761-93E0-4800-AA5C-68398096AC9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4" name="Freeform: Shape 2193">
                <a:extLst>
                  <a:ext uri="{FF2B5EF4-FFF2-40B4-BE49-F238E27FC236}">
                    <a16:creationId xmlns:a16="http://schemas.microsoft.com/office/drawing/2014/main" id="{02070E3E-AAF8-4469-8333-1C2DB7ED84E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5" name="Freeform: Shape 2194">
                <a:extLst>
                  <a:ext uri="{FF2B5EF4-FFF2-40B4-BE49-F238E27FC236}">
                    <a16:creationId xmlns:a16="http://schemas.microsoft.com/office/drawing/2014/main" id="{8D4FB00D-1BBF-4857-A6D4-16BD7A7BAAA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6" name="Freeform: Shape 2195">
                <a:extLst>
                  <a:ext uri="{FF2B5EF4-FFF2-40B4-BE49-F238E27FC236}">
                    <a16:creationId xmlns:a16="http://schemas.microsoft.com/office/drawing/2014/main" id="{E27D874D-7168-4484-ACF0-341F24BA6F6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7" name="Freeform: Shape 2196">
                <a:extLst>
                  <a:ext uri="{FF2B5EF4-FFF2-40B4-BE49-F238E27FC236}">
                    <a16:creationId xmlns:a16="http://schemas.microsoft.com/office/drawing/2014/main" id="{F2990742-240D-4EEB-B9FA-9E16340748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8" name="Freeform: Shape 2197">
                <a:extLst>
                  <a:ext uri="{FF2B5EF4-FFF2-40B4-BE49-F238E27FC236}">
                    <a16:creationId xmlns:a16="http://schemas.microsoft.com/office/drawing/2014/main" id="{79890AD6-9212-4500-A8C9-691A42FDFAB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9" name="Freeform: Shape 2198">
                <a:extLst>
                  <a:ext uri="{FF2B5EF4-FFF2-40B4-BE49-F238E27FC236}">
                    <a16:creationId xmlns:a16="http://schemas.microsoft.com/office/drawing/2014/main" id="{333A156B-83C7-4478-A736-608009CE9E7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0" name="Freeform: Shape 2199">
                <a:extLst>
                  <a:ext uri="{FF2B5EF4-FFF2-40B4-BE49-F238E27FC236}">
                    <a16:creationId xmlns:a16="http://schemas.microsoft.com/office/drawing/2014/main" id="{31235699-35E2-4A1A-ABBA-22218116EA2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1" name="Freeform: Shape 2200">
                <a:extLst>
                  <a:ext uri="{FF2B5EF4-FFF2-40B4-BE49-F238E27FC236}">
                    <a16:creationId xmlns:a16="http://schemas.microsoft.com/office/drawing/2014/main" id="{2ADA59A1-6990-41A2-817F-1CF9209EFDE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2" name="Freeform: Shape 2201">
                <a:extLst>
                  <a:ext uri="{FF2B5EF4-FFF2-40B4-BE49-F238E27FC236}">
                    <a16:creationId xmlns:a16="http://schemas.microsoft.com/office/drawing/2014/main" id="{728E23FA-8E15-48AA-809A-00E56771C2F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3" name="Freeform: Shape 2202">
                <a:extLst>
                  <a:ext uri="{FF2B5EF4-FFF2-40B4-BE49-F238E27FC236}">
                    <a16:creationId xmlns:a16="http://schemas.microsoft.com/office/drawing/2014/main" id="{4F9E2E19-777B-46E7-9459-6D627987287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4" name="Freeform: Shape 2203">
                <a:extLst>
                  <a:ext uri="{FF2B5EF4-FFF2-40B4-BE49-F238E27FC236}">
                    <a16:creationId xmlns:a16="http://schemas.microsoft.com/office/drawing/2014/main" id="{79CAA5A9-1B03-4588-A961-933C59A685C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5" name="Freeform: Shape 2204">
                <a:extLst>
                  <a:ext uri="{FF2B5EF4-FFF2-40B4-BE49-F238E27FC236}">
                    <a16:creationId xmlns:a16="http://schemas.microsoft.com/office/drawing/2014/main" id="{CFDAA8F6-C39B-4531-999E-D4AE347D06E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6" name="Freeform: Shape 2205">
                <a:extLst>
                  <a:ext uri="{FF2B5EF4-FFF2-40B4-BE49-F238E27FC236}">
                    <a16:creationId xmlns:a16="http://schemas.microsoft.com/office/drawing/2014/main" id="{8158ED51-C664-4E97-921D-360C83062C5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7" name="Freeform: Shape 2206">
                <a:extLst>
                  <a:ext uri="{FF2B5EF4-FFF2-40B4-BE49-F238E27FC236}">
                    <a16:creationId xmlns:a16="http://schemas.microsoft.com/office/drawing/2014/main" id="{E9C9D02E-D11F-4F65-A31B-70890E9C44E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8" name="Freeform: Shape 2207">
                <a:extLst>
                  <a:ext uri="{FF2B5EF4-FFF2-40B4-BE49-F238E27FC236}">
                    <a16:creationId xmlns:a16="http://schemas.microsoft.com/office/drawing/2014/main" id="{6A195FBA-5109-4809-9D8F-3A6ADA0F343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9" name="Freeform: Shape 2208">
                <a:extLst>
                  <a:ext uri="{FF2B5EF4-FFF2-40B4-BE49-F238E27FC236}">
                    <a16:creationId xmlns:a16="http://schemas.microsoft.com/office/drawing/2014/main" id="{622D2284-1170-4DC8-8A7C-B8ABE873FE3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0" name="Freeform: Shape 2209">
                <a:extLst>
                  <a:ext uri="{FF2B5EF4-FFF2-40B4-BE49-F238E27FC236}">
                    <a16:creationId xmlns:a16="http://schemas.microsoft.com/office/drawing/2014/main" id="{810D0E97-6140-408E-8D34-5684C5364C7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1" name="Freeform: Shape 2210">
                <a:extLst>
                  <a:ext uri="{FF2B5EF4-FFF2-40B4-BE49-F238E27FC236}">
                    <a16:creationId xmlns:a16="http://schemas.microsoft.com/office/drawing/2014/main" id="{4142CDB7-9BA2-45F9-A47C-D2021F1146E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2" name="Freeform: Shape 2211">
                <a:extLst>
                  <a:ext uri="{FF2B5EF4-FFF2-40B4-BE49-F238E27FC236}">
                    <a16:creationId xmlns:a16="http://schemas.microsoft.com/office/drawing/2014/main" id="{E4329F45-FCA3-4716-9D36-F89FCA19B1C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3" name="Freeform: Shape 2212">
                <a:extLst>
                  <a:ext uri="{FF2B5EF4-FFF2-40B4-BE49-F238E27FC236}">
                    <a16:creationId xmlns:a16="http://schemas.microsoft.com/office/drawing/2014/main" id="{432C444D-CEFB-4386-A973-303D81BCCED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4" name="Freeform: Shape 2213">
                <a:extLst>
                  <a:ext uri="{FF2B5EF4-FFF2-40B4-BE49-F238E27FC236}">
                    <a16:creationId xmlns:a16="http://schemas.microsoft.com/office/drawing/2014/main" id="{8AA2DFAA-1E93-41F7-8E2C-10CBF39C05A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5" name="Freeform: Shape 2214">
                <a:extLst>
                  <a:ext uri="{FF2B5EF4-FFF2-40B4-BE49-F238E27FC236}">
                    <a16:creationId xmlns:a16="http://schemas.microsoft.com/office/drawing/2014/main" id="{D1472D08-8FAF-4396-BDC4-CD9A7765B32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6" name="Freeform: Shape 2215">
                <a:extLst>
                  <a:ext uri="{FF2B5EF4-FFF2-40B4-BE49-F238E27FC236}">
                    <a16:creationId xmlns:a16="http://schemas.microsoft.com/office/drawing/2014/main" id="{D1A4C836-5963-427E-BCA7-14D434BB005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7" name="Freeform: Shape 2216">
                <a:extLst>
                  <a:ext uri="{FF2B5EF4-FFF2-40B4-BE49-F238E27FC236}">
                    <a16:creationId xmlns:a16="http://schemas.microsoft.com/office/drawing/2014/main" id="{8AF275BD-4E21-4266-B9E5-223FB1D446A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8" name="Freeform: Shape 2217">
                <a:extLst>
                  <a:ext uri="{FF2B5EF4-FFF2-40B4-BE49-F238E27FC236}">
                    <a16:creationId xmlns:a16="http://schemas.microsoft.com/office/drawing/2014/main" id="{373835BD-0CE4-4BB7-A193-B170E2D353D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9" name="Freeform: Shape 2218">
                <a:extLst>
                  <a:ext uri="{FF2B5EF4-FFF2-40B4-BE49-F238E27FC236}">
                    <a16:creationId xmlns:a16="http://schemas.microsoft.com/office/drawing/2014/main" id="{CE1A2103-E63C-43C7-B626-504B8DFFA10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0" name="Freeform: Shape 2219">
                <a:extLst>
                  <a:ext uri="{FF2B5EF4-FFF2-40B4-BE49-F238E27FC236}">
                    <a16:creationId xmlns:a16="http://schemas.microsoft.com/office/drawing/2014/main" id="{F1698C01-2E2D-4A2A-AE98-C6352926277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1" name="Freeform: Shape 2220">
                <a:extLst>
                  <a:ext uri="{FF2B5EF4-FFF2-40B4-BE49-F238E27FC236}">
                    <a16:creationId xmlns:a16="http://schemas.microsoft.com/office/drawing/2014/main" id="{28BFE963-7C76-4673-93D1-674F24F1B0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2" name="Freeform: Shape 2221">
                <a:extLst>
                  <a:ext uri="{FF2B5EF4-FFF2-40B4-BE49-F238E27FC236}">
                    <a16:creationId xmlns:a16="http://schemas.microsoft.com/office/drawing/2014/main" id="{75245590-A8A1-43B0-B7D0-0203C122C87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3" name="Freeform: Shape 2222">
                <a:extLst>
                  <a:ext uri="{FF2B5EF4-FFF2-40B4-BE49-F238E27FC236}">
                    <a16:creationId xmlns:a16="http://schemas.microsoft.com/office/drawing/2014/main" id="{F2EF14E7-7A49-4D10-B986-3D2E88FE1F7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4" name="Freeform: Shape 2223">
                <a:extLst>
                  <a:ext uri="{FF2B5EF4-FFF2-40B4-BE49-F238E27FC236}">
                    <a16:creationId xmlns:a16="http://schemas.microsoft.com/office/drawing/2014/main" id="{BBDD70A8-3DAA-4B9F-AF3C-B51470F2834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5" name="Freeform: Shape 2224">
                <a:extLst>
                  <a:ext uri="{FF2B5EF4-FFF2-40B4-BE49-F238E27FC236}">
                    <a16:creationId xmlns:a16="http://schemas.microsoft.com/office/drawing/2014/main" id="{37840121-1A85-4F4C-9787-2BB2F9FCF9C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6" name="Freeform: Shape 2225">
                <a:extLst>
                  <a:ext uri="{FF2B5EF4-FFF2-40B4-BE49-F238E27FC236}">
                    <a16:creationId xmlns:a16="http://schemas.microsoft.com/office/drawing/2014/main" id="{048AE27A-7488-4202-BF8B-1F37323DA77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7" name="Freeform: Shape 2226">
                <a:extLst>
                  <a:ext uri="{FF2B5EF4-FFF2-40B4-BE49-F238E27FC236}">
                    <a16:creationId xmlns:a16="http://schemas.microsoft.com/office/drawing/2014/main" id="{6BA2C79C-6FC9-439F-A276-98C0BFA7C2C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8" name="Freeform: Shape 2227">
                <a:extLst>
                  <a:ext uri="{FF2B5EF4-FFF2-40B4-BE49-F238E27FC236}">
                    <a16:creationId xmlns:a16="http://schemas.microsoft.com/office/drawing/2014/main" id="{E71764F2-9C19-4482-9664-05E6758FE33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9" name="Freeform: Shape 2228">
                <a:extLst>
                  <a:ext uri="{FF2B5EF4-FFF2-40B4-BE49-F238E27FC236}">
                    <a16:creationId xmlns:a16="http://schemas.microsoft.com/office/drawing/2014/main" id="{92F9D91D-0F93-40C0-8573-0224BA0CE84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0" name="Freeform: Shape 2229">
                <a:extLst>
                  <a:ext uri="{FF2B5EF4-FFF2-40B4-BE49-F238E27FC236}">
                    <a16:creationId xmlns:a16="http://schemas.microsoft.com/office/drawing/2014/main" id="{B9DE77D1-B816-42FA-90A5-63C77CB2584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1" name="Freeform: Shape 2230">
                <a:extLst>
                  <a:ext uri="{FF2B5EF4-FFF2-40B4-BE49-F238E27FC236}">
                    <a16:creationId xmlns:a16="http://schemas.microsoft.com/office/drawing/2014/main" id="{25B1D7E3-3272-4DB1-BC71-35198993A6F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2" name="Freeform: Shape 2231">
                <a:extLst>
                  <a:ext uri="{FF2B5EF4-FFF2-40B4-BE49-F238E27FC236}">
                    <a16:creationId xmlns:a16="http://schemas.microsoft.com/office/drawing/2014/main" id="{385FAE8B-0B62-4EB7-ABF5-66937A1A427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3" name="Freeform: Shape 2232">
                <a:extLst>
                  <a:ext uri="{FF2B5EF4-FFF2-40B4-BE49-F238E27FC236}">
                    <a16:creationId xmlns:a16="http://schemas.microsoft.com/office/drawing/2014/main" id="{2FF31C68-F863-4EAF-96DA-0209774A30B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4" name="Freeform: Shape 2233">
                <a:extLst>
                  <a:ext uri="{FF2B5EF4-FFF2-40B4-BE49-F238E27FC236}">
                    <a16:creationId xmlns:a16="http://schemas.microsoft.com/office/drawing/2014/main" id="{E6FC49F1-11FC-4116-B33B-D289EE86B2E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5" name="Freeform: Shape 2234">
                <a:extLst>
                  <a:ext uri="{FF2B5EF4-FFF2-40B4-BE49-F238E27FC236}">
                    <a16:creationId xmlns:a16="http://schemas.microsoft.com/office/drawing/2014/main" id="{6CDF3BC1-5363-429D-BEC1-F2DE01F9C4C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6" name="Freeform: Shape 2235">
                <a:extLst>
                  <a:ext uri="{FF2B5EF4-FFF2-40B4-BE49-F238E27FC236}">
                    <a16:creationId xmlns:a16="http://schemas.microsoft.com/office/drawing/2014/main" id="{F11723B2-A508-46D9-836D-ABF1A2F29DF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7" name="Freeform: Shape 2236">
                <a:extLst>
                  <a:ext uri="{FF2B5EF4-FFF2-40B4-BE49-F238E27FC236}">
                    <a16:creationId xmlns:a16="http://schemas.microsoft.com/office/drawing/2014/main" id="{E5F2E73B-7E9C-4F02-B282-4166EAA7F19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8" name="Freeform: Shape 2237">
                <a:extLst>
                  <a:ext uri="{FF2B5EF4-FFF2-40B4-BE49-F238E27FC236}">
                    <a16:creationId xmlns:a16="http://schemas.microsoft.com/office/drawing/2014/main" id="{5975B744-0280-4C3D-A41E-2F221BAF276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9" name="Freeform: Shape 2238">
                <a:extLst>
                  <a:ext uri="{FF2B5EF4-FFF2-40B4-BE49-F238E27FC236}">
                    <a16:creationId xmlns:a16="http://schemas.microsoft.com/office/drawing/2014/main" id="{B8FCBDAB-C393-461D-A9E0-3721B179C1B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0" name="Freeform: Shape 2239">
                <a:extLst>
                  <a:ext uri="{FF2B5EF4-FFF2-40B4-BE49-F238E27FC236}">
                    <a16:creationId xmlns:a16="http://schemas.microsoft.com/office/drawing/2014/main" id="{452CA793-E772-45B4-AD86-AEBB97B0918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1" name="Freeform: Shape 2240">
                <a:extLst>
                  <a:ext uri="{FF2B5EF4-FFF2-40B4-BE49-F238E27FC236}">
                    <a16:creationId xmlns:a16="http://schemas.microsoft.com/office/drawing/2014/main" id="{033C2781-9C94-41B9-A156-3E9C117B5D4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DFC51A00-B3CF-4BC6-894B-22AFF382F89A}"/>
                </a:ext>
              </a:extLst>
            </p:cNvPr>
            <p:cNvGrpSpPr/>
            <p:nvPr/>
          </p:nvGrpSpPr>
          <p:grpSpPr>
            <a:xfrm rot="2899067" flipH="1">
              <a:off x="6098158" y="-2229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114" name="Freeform: Shape 2113">
                <a:extLst>
                  <a:ext uri="{FF2B5EF4-FFF2-40B4-BE49-F238E27FC236}">
                    <a16:creationId xmlns:a16="http://schemas.microsoft.com/office/drawing/2014/main" id="{0FE08C19-678D-4EC8-9F21-BD07ABD0D79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5" name="Freeform: Shape 2114">
                <a:extLst>
                  <a:ext uri="{FF2B5EF4-FFF2-40B4-BE49-F238E27FC236}">
                    <a16:creationId xmlns:a16="http://schemas.microsoft.com/office/drawing/2014/main" id="{616B0F1B-13C1-4F1A-88A4-C89A4951233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6" name="Freeform: Shape 2115">
                <a:extLst>
                  <a:ext uri="{FF2B5EF4-FFF2-40B4-BE49-F238E27FC236}">
                    <a16:creationId xmlns:a16="http://schemas.microsoft.com/office/drawing/2014/main" id="{2EA00499-61A1-4052-A8A7-963AF309CBD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7" name="Freeform: Shape 2116">
                <a:extLst>
                  <a:ext uri="{FF2B5EF4-FFF2-40B4-BE49-F238E27FC236}">
                    <a16:creationId xmlns:a16="http://schemas.microsoft.com/office/drawing/2014/main" id="{42E3F4B4-6494-44C7-B6BA-A7B9CFCC9B2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8" name="Freeform: Shape 2117">
                <a:extLst>
                  <a:ext uri="{FF2B5EF4-FFF2-40B4-BE49-F238E27FC236}">
                    <a16:creationId xmlns:a16="http://schemas.microsoft.com/office/drawing/2014/main" id="{F274E157-CD9E-4DDC-8818-7A25EE559D7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9" name="Freeform: Shape 2118">
                <a:extLst>
                  <a:ext uri="{FF2B5EF4-FFF2-40B4-BE49-F238E27FC236}">
                    <a16:creationId xmlns:a16="http://schemas.microsoft.com/office/drawing/2014/main" id="{1B0B7945-B2B8-44AA-BB82-CC6B2C7A470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0" name="Freeform: Shape 2119">
                <a:extLst>
                  <a:ext uri="{FF2B5EF4-FFF2-40B4-BE49-F238E27FC236}">
                    <a16:creationId xmlns:a16="http://schemas.microsoft.com/office/drawing/2014/main" id="{E0A43CB9-C24C-4BE7-B4D8-CE4B0BBBD56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1" name="Freeform: Shape 2120">
                <a:extLst>
                  <a:ext uri="{FF2B5EF4-FFF2-40B4-BE49-F238E27FC236}">
                    <a16:creationId xmlns:a16="http://schemas.microsoft.com/office/drawing/2014/main" id="{15AA9365-2581-4F10-8274-DADBA627008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2" name="Freeform: Shape 2121">
                <a:extLst>
                  <a:ext uri="{FF2B5EF4-FFF2-40B4-BE49-F238E27FC236}">
                    <a16:creationId xmlns:a16="http://schemas.microsoft.com/office/drawing/2014/main" id="{6FCF0AC1-F5DD-48EF-AEA2-269107D5ED0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3" name="Freeform: Shape 2122">
                <a:extLst>
                  <a:ext uri="{FF2B5EF4-FFF2-40B4-BE49-F238E27FC236}">
                    <a16:creationId xmlns:a16="http://schemas.microsoft.com/office/drawing/2014/main" id="{D9D4B74C-7EC6-4038-BA33-BC7586BD843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4" name="Freeform: Shape 2123">
                <a:extLst>
                  <a:ext uri="{FF2B5EF4-FFF2-40B4-BE49-F238E27FC236}">
                    <a16:creationId xmlns:a16="http://schemas.microsoft.com/office/drawing/2014/main" id="{77FC5E39-CC96-4278-99C9-B14382C2044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5" name="Freeform: Shape 2124">
                <a:extLst>
                  <a:ext uri="{FF2B5EF4-FFF2-40B4-BE49-F238E27FC236}">
                    <a16:creationId xmlns:a16="http://schemas.microsoft.com/office/drawing/2014/main" id="{AC5041C9-88C8-4AAF-BDE4-5375194BB6B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6" name="Freeform: Shape 2125">
                <a:extLst>
                  <a:ext uri="{FF2B5EF4-FFF2-40B4-BE49-F238E27FC236}">
                    <a16:creationId xmlns:a16="http://schemas.microsoft.com/office/drawing/2014/main" id="{69765B05-BF39-4BA2-9927-B697DDAB86F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7" name="Freeform: Shape 2126">
                <a:extLst>
                  <a:ext uri="{FF2B5EF4-FFF2-40B4-BE49-F238E27FC236}">
                    <a16:creationId xmlns:a16="http://schemas.microsoft.com/office/drawing/2014/main" id="{00CEB630-517E-4BCD-B12C-D209D0367AD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8" name="Freeform: Shape 2127">
                <a:extLst>
                  <a:ext uri="{FF2B5EF4-FFF2-40B4-BE49-F238E27FC236}">
                    <a16:creationId xmlns:a16="http://schemas.microsoft.com/office/drawing/2014/main" id="{468BD524-3EDE-4253-88EF-4938A1292FE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9" name="Freeform: Shape 2128">
                <a:extLst>
                  <a:ext uri="{FF2B5EF4-FFF2-40B4-BE49-F238E27FC236}">
                    <a16:creationId xmlns:a16="http://schemas.microsoft.com/office/drawing/2014/main" id="{FF022048-BED4-41AE-AC3A-979C14B9FE5B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0" name="Freeform: Shape 2129">
                <a:extLst>
                  <a:ext uri="{FF2B5EF4-FFF2-40B4-BE49-F238E27FC236}">
                    <a16:creationId xmlns:a16="http://schemas.microsoft.com/office/drawing/2014/main" id="{08854E73-D78B-4934-A548-8839E10F2E3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1" name="Freeform: Shape 2130">
                <a:extLst>
                  <a:ext uri="{FF2B5EF4-FFF2-40B4-BE49-F238E27FC236}">
                    <a16:creationId xmlns:a16="http://schemas.microsoft.com/office/drawing/2014/main" id="{8E3A89D4-518B-4606-9BBC-5A871948BFB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2" name="Freeform: Shape 2131">
                <a:extLst>
                  <a:ext uri="{FF2B5EF4-FFF2-40B4-BE49-F238E27FC236}">
                    <a16:creationId xmlns:a16="http://schemas.microsoft.com/office/drawing/2014/main" id="{F595F2FF-8695-4B9D-ADE9-3E952C58A43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3" name="Freeform: Shape 2132">
                <a:extLst>
                  <a:ext uri="{FF2B5EF4-FFF2-40B4-BE49-F238E27FC236}">
                    <a16:creationId xmlns:a16="http://schemas.microsoft.com/office/drawing/2014/main" id="{D6881683-9E92-449C-B58E-57EC66CC54E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4" name="Freeform: Shape 2133">
                <a:extLst>
                  <a:ext uri="{FF2B5EF4-FFF2-40B4-BE49-F238E27FC236}">
                    <a16:creationId xmlns:a16="http://schemas.microsoft.com/office/drawing/2014/main" id="{64273D42-1912-4AA1-8EC8-FC734EFB3E5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5" name="Freeform: Shape 2134">
                <a:extLst>
                  <a:ext uri="{FF2B5EF4-FFF2-40B4-BE49-F238E27FC236}">
                    <a16:creationId xmlns:a16="http://schemas.microsoft.com/office/drawing/2014/main" id="{CA246F45-275E-4877-B5E7-D897700FA60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6" name="Freeform: Shape 2135">
                <a:extLst>
                  <a:ext uri="{FF2B5EF4-FFF2-40B4-BE49-F238E27FC236}">
                    <a16:creationId xmlns:a16="http://schemas.microsoft.com/office/drawing/2014/main" id="{DD444FB0-2EBB-477D-BBB4-3789B41DCDF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7" name="Freeform: Shape 2136">
                <a:extLst>
                  <a:ext uri="{FF2B5EF4-FFF2-40B4-BE49-F238E27FC236}">
                    <a16:creationId xmlns:a16="http://schemas.microsoft.com/office/drawing/2014/main" id="{9F02D5AD-9282-4F2D-BAFA-9CB281AD91D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8" name="Freeform: Shape 2137">
                <a:extLst>
                  <a:ext uri="{FF2B5EF4-FFF2-40B4-BE49-F238E27FC236}">
                    <a16:creationId xmlns:a16="http://schemas.microsoft.com/office/drawing/2014/main" id="{FE8130B7-4A84-494B-851C-0B1645318BA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9" name="Freeform: Shape 2138">
                <a:extLst>
                  <a:ext uri="{FF2B5EF4-FFF2-40B4-BE49-F238E27FC236}">
                    <a16:creationId xmlns:a16="http://schemas.microsoft.com/office/drawing/2014/main" id="{E2072CB7-B8A4-4604-9A1C-9D821E8B92D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0" name="Freeform: Shape 2139">
                <a:extLst>
                  <a:ext uri="{FF2B5EF4-FFF2-40B4-BE49-F238E27FC236}">
                    <a16:creationId xmlns:a16="http://schemas.microsoft.com/office/drawing/2014/main" id="{28BD7C97-D257-4267-A667-FA4C1751352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1" name="Freeform: Shape 2140">
                <a:extLst>
                  <a:ext uri="{FF2B5EF4-FFF2-40B4-BE49-F238E27FC236}">
                    <a16:creationId xmlns:a16="http://schemas.microsoft.com/office/drawing/2014/main" id="{2E7B120F-E670-40F2-B70D-760362EBC28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2" name="Freeform: Shape 2141">
                <a:extLst>
                  <a:ext uri="{FF2B5EF4-FFF2-40B4-BE49-F238E27FC236}">
                    <a16:creationId xmlns:a16="http://schemas.microsoft.com/office/drawing/2014/main" id="{5CA25A99-96FC-4F86-A757-8F660126C9E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3" name="Freeform: Shape 2142">
                <a:extLst>
                  <a:ext uri="{FF2B5EF4-FFF2-40B4-BE49-F238E27FC236}">
                    <a16:creationId xmlns:a16="http://schemas.microsoft.com/office/drawing/2014/main" id="{204F3214-5F4E-4C10-8FBD-06BB071F56A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4" name="Freeform: Shape 2143">
                <a:extLst>
                  <a:ext uri="{FF2B5EF4-FFF2-40B4-BE49-F238E27FC236}">
                    <a16:creationId xmlns:a16="http://schemas.microsoft.com/office/drawing/2014/main" id="{4A52712B-3509-4713-B256-858401576B9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5" name="Freeform: Shape 2144">
                <a:extLst>
                  <a:ext uri="{FF2B5EF4-FFF2-40B4-BE49-F238E27FC236}">
                    <a16:creationId xmlns:a16="http://schemas.microsoft.com/office/drawing/2014/main" id="{EEABE22A-C1CE-4E1F-BFAC-D0CB0BBBF98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6" name="Freeform: Shape 2145">
                <a:extLst>
                  <a:ext uri="{FF2B5EF4-FFF2-40B4-BE49-F238E27FC236}">
                    <a16:creationId xmlns:a16="http://schemas.microsoft.com/office/drawing/2014/main" id="{930A5565-A41A-4D58-A379-DC7E1E9C579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7" name="Freeform: Shape 2146">
                <a:extLst>
                  <a:ext uri="{FF2B5EF4-FFF2-40B4-BE49-F238E27FC236}">
                    <a16:creationId xmlns:a16="http://schemas.microsoft.com/office/drawing/2014/main" id="{3DAB7639-227E-43E1-815D-F1541D251B6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8" name="Freeform: Shape 2147">
                <a:extLst>
                  <a:ext uri="{FF2B5EF4-FFF2-40B4-BE49-F238E27FC236}">
                    <a16:creationId xmlns:a16="http://schemas.microsoft.com/office/drawing/2014/main" id="{8B520490-CD3E-46F1-9F14-1633BC92132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9" name="Freeform: Shape 2148">
                <a:extLst>
                  <a:ext uri="{FF2B5EF4-FFF2-40B4-BE49-F238E27FC236}">
                    <a16:creationId xmlns:a16="http://schemas.microsoft.com/office/drawing/2014/main" id="{04F2165D-7F0C-434A-8E76-67B186A074A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0" name="Freeform: Shape 2149">
                <a:extLst>
                  <a:ext uri="{FF2B5EF4-FFF2-40B4-BE49-F238E27FC236}">
                    <a16:creationId xmlns:a16="http://schemas.microsoft.com/office/drawing/2014/main" id="{AA203533-55DB-4760-9B04-C21A6F4FEEF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1" name="Freeform: Shape 2150">
                <a:extLst>
                  <a:ext uri="{FF2B5EF4-FFF2-40B4-BE49-F238E27FC236}">
                    <a16:creationId xmlns:a16="http://schemas.microsoft.com/office/drawing/2014/main" id="{5AEBAB09-16FF-4BCE-8767-E401D9F5D52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2" name="Freeform: Shape 2151">
                <a:extLst>
                  <a:ext uri="{FF2B5EF4-FFF2-40B4-BE49-F238E27FC236}">
                    <a16:creationId xmlns:a16="http://schemas.microsoft.com/office/drawing/2014/main" id="{976B0FE9-39AC-441A-B118-11C563FB494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3" name="Freeform: Shape 2152">
                <a:extLst>
                  <a:ext uri="{FF2B5EF4-FFF2-40B4-BE49-F238E27FC236}">
                    <a16:creationId xmlns:a16="http://schemas.microsoft.com/office/drawing/2014/main" id="{D7C9FFF7-2D4A-4CED-BBFA-85A9D72B15F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4" name="Freeform: Shape 2153">
                <a:extLst>
                  <a:ext uri="{FF2B5EF4-FFF2-40B4-BE49-F238E27FC236}">
                    <a16:creationId xmlns:a16="http://schemas.microsoft.com/office/drawing/2014/main" id="{E42C8431-BADE-4161-AA98-C328D2E687B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5" name="Freeform: Shape 2154">
                <a:extLst>
                  <a:ext uri="{FF2B5EF4-FFF2-40B4-BE49-F238E27FC236}">
                    <a16:creationId xmlns:a16="http://schemas.microsoft.com/office/drawing/2014/main" id="{84A32366-75C6-4736-8073-E979A9C3866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6" name="Freeform: Shape 2155">
                <a:extLst>
                  <a:ext uri="{FF2B5EF4-FFF2-40B4-BE49-F238E27FC236}">
                    <a16:creationId xmlns:a16="http://schemas.microsoft.com/office/drawing/2014/main" id="{BAEF9B9B-9CE2-40F1-9246-098645B43B5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7" name="Freeform: Shape 2156">
                <a:extLst>
                  <a:ext uri="{FF2B5EF4-FFF2-40B4-BE49-F238E27FC236}">
                    <a16:creationId xmlns:a16="http://schemas.microsoft.com/office/drawing/2014/main" id="{9A6907B4-0FC8-4EEB-8C12-BF356D18600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8" name="Freeform: Shape 2157">
                <a:extLst>
                  <a:ext uri="{FF2B5EF4-FFF2-40B4-BE49-F238E27FC236}">
                    <a16:creationId xmlns:a16="http://schemas.microsoft.com/office/drawing/2014/main" id="{C9819BEC-50B4-47F8-B6A7-EF88D402BE6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9" name="Freeform: Shape 2158">
                <a:extLst>
                  <a:ext uri="{FF2B5EF4-FFF2-40B4-BE49-F238E27FC236}">
                    <a16:creationId xmlns:a16="http://schemas.microsoft.com/office/drawing/2014/main" id="{CC87FF74-C264-44CB-AB61-3EAA37092B8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0" name="Freeform: Shape 2159">
                <a:extLst>
                  <a:ext uri="{FF2B5EF4-FFF2-40B4-BE49-F238E27FC236}">
                    <a16:creationId xmlns:a16="http://schemas.microsoft.com/office/drawing/2014/main" id="{9436A835-EF16-4504-B66C-9AE89D4CCA6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1" name="Freeform: Shape 2160">
                <a:extLst>
                  <a:ext uri="{FF2B5EF4-FFF2-40B4-BE49-F238E27FC236}">
                    <a16:creationId xmlns:a16="http://schemas.microsoft.com/office/drawing/2014/main" id="{94218CD3-3485-4763-A23B-DD961DCBF15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2" name="Freeform: Shape 2161">
                <a:extLst>
                  <a:ext uri="{FF2B5EF4-FFF2-40B4-BE49-F238E27FC236}">
                    <a16:creationId xmlns:a16="http://schemas.microsoft.com/office/drawing/2014/main" id="{456A2381-CA6A-4571-9A0A-503199A80C3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3" name="Freeform: Shape 2162">
                <a:extLst>
                  <a:ext uri="{FF2B5EF4-FFF2-40B4-BE49-F238E27FC236}">
                    <a16:creationId xmlns:a16="http://schemas.microsoft.com/office/drawing/2014/main" id="{8940C7F1-FD95-4719-AA84-C56FB4E68B6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4" name="Freeform: Shape 2163">
                <a:extLst>
                  <a:ext uri="{FF2B5EF4-FFF2-40B4-BE49-F238E27FC236}">
                    <a16:creationId xmlns:a16="http://schemas.microsoft.com/office/drawing/2014/main" id="{931E6B32-B879-471E-BC8F-710E70AB177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5" name="Freeform: Shape 2164">
                <a:extLst>
                  <a:ext uri="{FF2B5EF4-FFF2-40B4-BE49-F238E27FC236}">
                    <a16:creationId xmlns:a16="http://schemas.microsoft.com/office/drawing/2014/main" id="{919E0A9E-F626-47A2-912C-C610956C616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6" name="Freeform: Shape 2165">
                <a:extLst>
                  <a:ext uri="{FF2B5EF4-FFF2-40B4-BE49-F238E27FC236}">
                    <a16:creationId xmlns:a16="http://schemas.microsoft.com/office/drawing/2014/main" id="{6B8E22FB-5456-45A2-96CD-0640878ED46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7" name="Freeform: Shape 2166">
                <a:extLst>
                  <a:ext uri="{FF2B5EF4-FFF2-40B4-BE49-F238E27FC236}">
                    <a16:creationId xmlns:a16="http://schemas.microsoft.com/office/drawing/2014/main" id="{57281EFF-BF64-4C8F-9C70-DC694BE6370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8" name="Freeform: Shape 2167">
                <a:extLst>
                  <a:ext uri="{FF2B5EF4-FFF2-40B4-BE49-F238E27FC236}">
                    <a16:creationId xmlns:a16="http://schemas.microsoft.com/office/drawing/2014/main" id="{DA4B4D0E-0BD1-4164-B953-C9CF5E8323E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9" name="Freeform: Shape 2168">
                <a:extLst>
                  <a:ext uri="{FF2B5EF4-FFF2-40B4-BE49-F238E27FC236}">
                    <a16:creationId xmlns:a16="http://schemas.microsoft.com/office/drawing/2014/main" id="{388F25D4-7AD6-4802-9762-76F0891F6DB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0" name="Freeform: Shape 2169">
                <a:extLst>
                  <a:ext uri="{FF2B5EF4-FFF2-40B4-BE49-F238E27FC236}">
                    <a16:creationId xmlns:a16="http://schemas.microsoft.com/office/drawing/2014/main" id="{8C683D45-F822-4D20-85FC-BDBEC727089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1" name="Freeform: Shape 2170">
                <a:extLst>
                  <a:ext uri="{FF2B5EF4-FFF2-40B4-BE49-F238E27FC236}">
                    <a16:creationId xmlns:a16="http://schemas.microsoft.com/office/drawing/2014/main" id="{3467605F-335B-4FF5-8922-734B1D1B8B1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2" name="Freeform: Shape 2171">
                <a:extLst>
                  <a:ext uri="{FF2B5EF4-FFF2-40B4-BE49-F238E27FC236}">
                    <a16:creationId xmlns:a16="http://schemas.microsoft.com/office/drawing/2014/main" id="{764CDB9C-8379-4543-A736-289CE438208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3" name="Freeform: Shape 2172">
                <a:extLst>
                  <a:ext uri="{FF2B5EF4-FFF2-40B4-BE49-F238E27FC236}">
                    <a16:creationId xmlns:a16="http://schemas.microsoft.com/office/drawing/2014/main" id="{ABA244EE-3065-444C-BA6C-E68AAFF8BC7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4" name="Freeform: Shape 2173">
                <a:extLst>
                  <a:ext uri="{FF2B5EF4-FFF2-40B4-BE49-F238E27FC236}">
                    <a16:creationId xmlns:a16="http://schemas.microsoft.com/office/drawing/2014/main" id="{63680838-B26B-47A9-8AF3-5E0DEDB88D6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5" name="Freeform: Shape 2174">
                <a:extLst>
                  <a:ext uri="{FF2B5EF4-FFF2-40B4-BE49-F238E27FC236}">
                    <a16:creationId xmlns:a16="http://schemas.microsoft.com/office/drawing/2014/main" id="{5F1E5754-F130-408E-BB8A-8C76B718564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6" name="Freeform: Shape 2175">
                <a:extLst>
                  <a:ext uri="{FF2B5EF4-FFF2-40B4-BE49-F238E27FC236}">
                    <a16:creationId xmlns:a16="http://schemas.microsoft.com/office/drawing/2014/main" id="{BA26617C-D172-43A5-B25B-3FF21AFE57F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7" name="Freeform: Shape 2176">
                <a:extLst>
                  <a:ext uri="{FF2B5EF4-FFF2-40B4-BE49-F238E27FC236}">
                    <a16:creationId xmlns:a16="http://schemas.microsoft.com/office/drawing/2014/main" id="{D9662DB9-99D3-4FF3-B5BA-5BDB40FDEFD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96861C72-520C-4675-B4F9-B70CFAE73D5C}"/>
                </a:ext>
              </a:extLst>
            </p:cNvPr>
            <p:cNvGrpSpPr/>
            <p:nvPr/>
          </p:nvGrpSpPr>
          <p:grpSpPr>
            <a:xfrm rot="20487642">
              <a:off x="4434186" y="-5681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050" name="Freeform: Shape 2049">
                <a:extLst>
                  <a:ext uri="{FF2B5EF4-FFF2-40B4-BE49-F238E27FC236}">
                    <a16:creationId xmlns:a16="http://schemas.microsoft.com/office/drawing/2014/main" id="{E191A4FC-095D-4CB9-973A-BF23B8FD75B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1" name="Freeform: Shape 2050">
                <a:extLst>
                  <a:ext uri="{FF2B5EF4-FFF2-40B4-BE49-F238E27FC236}">
                    <a16:creationId xmlns:a16="http://schemas.microsoft.com/office/drawing/2014/main" id="{194F9383-50B1-4AB2-AE84-37491932EB3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2" name="Freeform: Shape 2051">
                <a:extLst>
                  <a:ext uri="{FF2B5EF4-FFF2-40B4-BE49-F238E27FC236}">
                    <a16:creationId xmlns:a16="http://schemas.microsoft.com/office/drawing/2014/main" id="{DDB609F8-E714-4BEC-9FB9-0935B2ACA09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3" name="Freeform: Shape 2052">
                <a:extLst>
                  <a:ext uri="{FF2B5EF4-FFF2-40B4-BE49-F238E27FC236}">
                    <a16:creationId xmlns:a16="http://schemas.microsoft.com/office/drawing/2014/main" id="{0E4D2D1B-B2E6-4549-8932-05324EDE0BF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4" name="Freeform: Shape 2053">
                <a:extLst>
                  <a:ext uri="{FF2B5EF4-FFF2-40B4-BE49-F238E27FC236}">
                    <a16:creationId xmlns:a16="http://schemas.microsoft.com/office/drawing/2014/main" id="{2BFFBB05-C8C9-4C39-AADB-CCFCEAB7BB8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5" name="Freeform: Shape 2054">
                <a:extLst>
                  <a:ext uri="{FF2B5EF4-FFF2-40B4-BE49-F238E27FC236}">
                    <a16:creationId xmlns:a16="http://schemas.microsoft.com/office/drawing/2014/main" id="{33DC26EF-9100-4D89-A5DE-7677BE47AC4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6" name="Freeform: Shape 2055">
                <a:extLst>
                  <a:ext uri="{FF2B5EF4-FFF2-40B4-BE49-F238E27FC236}">
                    <a16:creationId xmlns:a16="http://schemas.microsoft.com/office/drawing/2014/main" id="{D998BA85-A61F-4BB5-84E5-052961F83EB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7" name="Freeform: Shape 2056">
                <a:extLst>
                  <a:ext uri="{FF2B5EF4-FFF2-40B4-BE49-F238E27FC236}">
                    <a16:creationId xmlns:a16="http://schemas.microsoft.com/office/drawing/2014/main" id="{A33DC169-D173-401A-8D80-9A5D897FF97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8" name="Freeform: Shape 2057">
                <a:extLst>
                  <a:ext uri="{FF2B5EF4-FFF2-40B4-BE49-F238E27FC236}">
                    <a16:creationId xmlns:a16="http://schemas.microsoft.com/office/drawing/2014/main" id="{E1A1E02A-3F5E-4989-A8BD-6D7041782DC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9" name="Freeform: Shape 2058">
                <a:extLst>
                  <a:ext uri="{FF2B5EF4-FFF2-40B4-BE49-F238E27FC236}">
                    <a16:creationId xmlns:a16="http://schemas.microsoft.com/office/drawing/2014/main" id="{FA7AC2D9-36D7-4A11-B17F-C9E0D151FBE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0" name="Freeform: Shape 2059">
                <a:extLst>
                  <a:ext uri="{FF2B5EF4-FFF2-40B4-BE49-F238E27FC236}">
                    <a16:creationId xmlns:a16="http://schemas.microsoft.com/office/drawing/2014/main" id="{64B6C7E6-A569-4362-BC26-18B2AFB19A9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1" name="Freeform: Shape 2060">
                <a:extLst>
                  <a:ext uri="{FF2B5EF4-FFF2-40B4-BE49-F238E27FC236}">
                    <a16:creationId xmlns:a16="http://schemas.microsoft.com/office/drawing/2014/main" id="{8765AA41-6F5F-4557-9B58-F1CFAC19E02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2" name="Freeform: Shape 2061">
                <a:extLst>
                  <a:ext uri="{FF2B5EF4-FFF2-40B4-BE49-F238E27FC236}">
                    <a16:creationId xmlns:a16="http://schemas.microsoft.com/office/drawing/2014/main" id="{40C7FC33-448B-47EF-99AA-98C39E227D9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3" name="Freeform: Shape 2062">
                <a:extLst>
                  <a:ext uri="{FF2B5EF4-FFF2-40B4-BE49-F238E27FC236}">
                    <a16:creationId xmlns:a16="http://schemas.microsoft.com/office/drawing/2014/main" id="{D29F198C-34D3-4118-995D-15BFD20C521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4" name="Freeform: Shape 2063">
                <a:extLst>
                  <a:ext uri="{FF2B5EF4-FFF2-40B4-BE49-F238E27FC236}">
                    <a16:creationId xmlns:a16="http://schemas.microsoft.com/office/drawing/2014/main" id="{5EA09880-399F-4081-A13D-42E6701DB7A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5" name="Freeform: Shape 2064">
                <a:extLst>
                  <a:ext uri="{FF2B5EF4-FFF2-40B4-BE49-F238E27FC236}">
                    <a16:creationId xmlns:a16="http://schemas.microsoft.com/office/drawing/2014/main" id="{2FB8D066-C7B5-49F0-8FA1-5056E4C4620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6" name="Freeform: Shape 2065">
                <a:extLst>
                  <a:ext uri="{FF2B5EF4-FFF2-40B4-BE49-F238E27FC236}">
                    <a16:creationId xmlns:a16="http://schemas.microsoft.com/office/drawing/2014/main" id="{D8F251E5-7E6C-4721-81D0-517A4ED56A5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7" name="Freeform: Shape 2066">
                <a:extLst>
                  <a:ext uri="{FF2B5EF4-FFF2-40B4-BE49-F238E27FC236}">
                    <a16:creationId xmlns:a16="http://schemas.microsoft.com/office/drawing/2014/main" id="{05EF05C6-7994-485F-A13E-62B979A17F9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8" name="Freeform: Shape 2067">
                <a:extLst>
                  <a:ext uri="{FF2B5EF4-FFF2-40B4-BE49-F238E27FC236}">
                    <a16:creationId xmlns:a16="http://schemas.microsoft.com/office/drawing/2014/main" id="{2884DECD-BE0B-4109-9767-7AA88BB2B3D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9" name="Freeform: Shape 2068">
                <a:extLst>
                  <a:ext uri="{FF2B5EF4-FFF2-40B4-BE49-F238E27FC236}">
                    <a16:creationId xmlns:a16="http://schemas.microsoft.com/office/drawing/2014/main" id="{27299963-F1A5-4118-A09D-DBDDBB32842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0" name="Freeform: Shape 2069">
                <a:extLst>
                  <a:ext uri="{FF2B5EF4-FFF2-40B4-BE49-F238E27FC236}">
                    <a16:creationId xmlns:a16="http://schemas.microsoft.com/office/drawing/2014/main" id="{2E756806-E4AF-403B-A9ED-7E85E6BB99F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1" name="Freeform: Shape 2070">
                <a:extLst>
                  <a:ext uri="{FF2B5EF4-FFF2-40B4-BE49-F238E27FC236}">
                    <a16:creationId xmlns:a16="http://schemas.microsoft.com/office/drawing/2014/main" id="{BD9BADFB-DA1E-4D9D-9AF5-DEAB5B1A698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2" name="Freeform: Shape 2071">
                <a:extLst>
                  <a:ext uri="{FF2B5EF4-FFF2-40B4-BE49-F238E27FC236}">
                    <a16:creationId xmlns:a16="http://schemas.microsoft.com/office/drawing/2014/main" id="{699030D9-AA8F-4969-B516-F08062DF79B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3" name="Freeform: Shape 2072">
                <a:extLst>
                  <a:ext uri="{FF2B5EF4-FFF2-40B4-BE49-F238E27FC236}">
                    <a16:creationId xmlns:a16="http://schemas.microsoft.com/office/drawing/2014/main" id="{93659467-22B0-43B0-B787-8B5AFD39916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4" name="Freeform: Shape 2073">
                <a:extLst>
                  <a:ext uri="{FF2B5EF4-FFF2-40B4-BE49-F238E27FC236}">
                    <a16:creationId xmlns:a16="http://schemas.microsoft.com/office/drawing/2014/main" id="{9A334B25-2519-4F4F-BC4A-9B3E781A4A7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5" name="Freeform: Shape 2074">
                <a:extLst>
                  <a:ext uri="{FF2B5EF4-FFF2-40B4-BE49-F238E27FC236}">
                    <a16:creationId xmlns:a16="http://schemas.microsoft.com/office/drawing/2014/main" id="{25C9612E-1294-4D67-8DB5-8135697262D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6" name="Freeform: Shape 2075">
                <a:extLst>
                  <a:ext uri="{FF2B5EF4-FFF2-40B4-BE49-F238E27FC236}">
                    <a16:creationId xmlns:a16="http://schemas.microsoft.com/office/drawing/2014/main" id="{7BDE7E85-9799-4043-A66C-881F138DBAF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7" name="Freeform: Shape 2076">
                <a:extLst>
                  <a:ext uri="{FF2B5EF4-FFF2-40B4-BE49-F238E27FC236}">
                    <a16:creationId xmlns:a16="http://schemas.microsoft.com/office/drawing/2014/main" id="{75B43AC5-629A-4562-BF27-73376606CB4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8" name="Freeform: Shape 2077">
                <a:extLst>
                  <a:ext uri="{FF2B5EF4-FFF2-40B4-BE49-F238E27FC236}">
                    <a16:creationId xmlns:a16="http://schemas.microsoft.com/office/drawing/2014/main" id="{E940CF96-6C13-466F-8FF2-EEC32CDB127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9" name="Freeform: Shape 2078">
                <a:extLst>
                  <a:ext uri="{FF2B5EF4-FFF2-40B4-BE49-F238E27FC236}">
                    <a16:creationId xmlns:a16="http://schemas.microsoft.com/office/drawing/2014/main" id="{7560BF4C-FAD9-41BE-B4C2-3E9C0255146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0" name="Freeform: Shape 2079">
                <a:extLst>
                  <a:ext uri="{FF2B5EF4-FFF2-40B4-BE49-F238E27FC236}">
                    <a16:creationId xmlns:a16="http://schemas.microsoft.com/office/drawing/2014/main" id="{BE581CA1-0425-4166-9593-25626C48417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1" name="Freeform: Shape 2080">
                <a:extLst>
                  <a:ext uri="{FF2B5EF4-FFF2-40B4-BE49-F238E27FC236}">
                    <a16:creationId xmlns:a16="http://schemas.microsoft.com/office/drawing/2014/main" id="{4DABC60C-6973-49AC-9A78-88E94736D9E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2" name="Freeform: Shape 2081">
                <a:extLst>
                  <a:ext uri="{FF2B5EF4-FFF2-40B4-BE49-F238E27FC236}">
                    <a16:creationId xmlns:a16="http://schemas.microsoft.com/office/drawing/2014/main" id="{FA3FEB76-1158-49D1-BF40-C2DBA9B6D20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3" name="Freeform: Shape 2082">
                <a:extLst>
                  <a:ext uri="{FF2B5EF4-FFF2-40B4-BE49-F238E27FC236}">
                    <a16:creationId xmlns:a16="http://schemas.microsoft.com/office/drawing/2014/main" id="{207A1494-A6CD-4E46-8157-FB37DB1CAE1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4" name="Freeform: Shape 2083">
                <a:extLst>
                  <a:ext uri="{FF2B5EF4-FFF2-40B4-BE49-F238E27FC236}">
                    <a16:creationId xmlns:a16="http://schemas.microsoft.com/office/drawing/2014/main" id="{35D2C7A5-2866-4DDF-81F7-4FEED5F1F3D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5" name="Freeform: Shape 2084">
                <a:extLst>
                  <a:ext uri="{FF2B5EF4-FFF2-40B4-BE49-F238E27FC236}">
                    <a16:creationId xmlns:a16="http://schemas.microsoft.com/office/drawing/2014/main" id="{B6483D98-9825-4986-B4B3-A9BA3EABD869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6" name="Freeform: Shape 2085">
                <a:extLst>
                  <a:ext uri="{FF2B5EF4-FFF2-40B4-BE49-F238E27FC236}">
                    <a16:creationId xmlns:a16="http://schemas.microsoft.com/office/drawing/2014/main" id="{394F50E2-7565-4C80-9EF8-47723C2D071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7" name="Freeform: Shape 2086">
                <a:extLst>
                  <a:ext uri="{FF2B5EF4-FFF2-40B4-BE49-F238E27FC236}">
                    <a16:creationId xmlns:a16="http://schemas.microsoft.com/office/drawing/2014/main" id="{08EAE773-C70B-4978-BDEC-B2F8E3583B3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8" name="Freeform: Shape 2087">
                <a:extLst>
                  <a:ext uri="{FF2B5EF4-FFF2-40B4-BE49-F238E27FC236}">
                    <a16:creationId xmlns:a16="http://schemas.microsoft.com/office/drawing/2014/main" id="{7773E3A5-5AB6-4A9A-AD8B-2B368E2B6D2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9" name="Freeform: Shape 2088">
                <a:extLst>
                  <a:ext uri="{FF2B5EF4-FFF2-40B4-BE49-F238E27FC236}">
                    <a16:creationId xmlns:a16="http://schemas.microsoft.com/office/drawing/2014/main" id="{E9323258-97D7-4DFF-A324-BA62AEBCE5A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0" name="Freeform: Shape 2089">
                <a:extLst>
                  <a:ext uri="{FF2B5EF4-FFF2-40B4-BE49-F238E27FC236}">
                    <a16:creationId xmlns:a16="http://schemas.microsoft.com/office/drawing/2014/main" id="{B77842BA-B7A5-4054-BCAF-2356838CFE0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1" name="Freeform: Shape 2090">
                <a:extLst>
                  <a:ext uri="{FF2B5EF4-FFF2-40B4-BE49-F238E27FC236}">
                    <a16:creationId xmlns:a16="http://schemas.microsoft.com/office/drawing/2014/main" id="{9347CB6D-0D2E-41D7-A509-10834C0C5CC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2" name="Freeform: Shape 2091">
                <a:extLst>
                  <a:ext uri="{FF2B5EF4-FFF2-40B4-BE49-F238E27FC236}">
                    <a16:creationId xmlns:a16="http://schemas.microsoft.com/office/drawing/2014/main" id="{4CB19553-8820-4266-98B2-6EFA738DE32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3" name="Freeform: Shape 2092">
                <a:extLst>
                  <a:ext uri="{FF2B5EF4-FFF2-40B4-BE49-F238E27FC236}">
                    <a16:creationId xmlns:a16="http://schemas.microsoft.com/office/drawing/2014/main" id="{0ABDD781-9330-4AFE-87F3-90717C5E345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4" name="Freeform: Shape 2093">
                <a:extLst>
                  <a:ext uri="{FF2B5EF4-FFF2-40B4-BE49-F238E27FC236}">
                    <a16:creationId xmlns:a16="http://schemas.microsoft.com/office/drawing/2014/main" id="{4E0B68F7-A218-454D-87E9-783517ECC43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5" name="Freeform: Shape 2094">
                <a:extLst>
                  <a:ext uri="{FF2B5EF4-FFF2-40B4-BE49-F238E27FC236}">
                    <a16:creationId xmlns:a16="http://schemas.microsoft.com/office/drawing/2014/main" id="{1DEE2DB6-A673-4FC5-A498-A50E8DCC6A2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6" name="Freeform: Shape 2095">
                <a:extLst>
                  <a:ext uri="{FF2B5EF4-FFF2-40B4-BE49-F238E27FC236}">
                    <a16:creationId xmlns:a16="http://schemas.microsoft.com/office/drawing/2014/main" id="{D3FF2CB0-06D1-448F-B08F-51C0F1CDD9C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7" name="Freeform: Shape 2096">
                <a:extLst>
                  <a:ext uri="{FF2B5EF4-FFF2-40B4-BE49-F238E27FC236}">
                    <a16:creationId xmlns:a16="http://schemas.microsoft.com/office/drawing/2014/main" id="{BDFE904A-3200-4235-A414-CA5F9E5D77F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8" name="Freeform: Shape 2097">
                <a:extLst>
                  <a:ext uri="{FF2B5EF4-FFF2-40B4-BE49-F238E27FC236}">
                    <a16:creationId xmlns:a16="http://schemas.microsoft.com/office/drawing/2014/main" id="{056A1075-B73D-4619-A32C-C8CAC2F9B7D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9" name="Freeform: Shape 2098">
                <a:extLst>
                  <a:ext uri="{FF2B5EF4-FFF2-40B4-BE49-F238E27FC236}">
                    <a16:creationId xmlns:a16="http://schemas.microsoft.com/office/drawing/2014/main" id="{6582C6E4-E982-479B-901C-B4849C08A02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0" name="Freeform: Shape 2099">
                <a:extLst>
                  <a:ext uri="{FF2B5EF4-FFF2-40B4-BE49-F238E27FC236}">
                    <a16:creationId xmlns:a16="http://schemas.microsoft.com/office/drawing/2014/main" id="{2A460C96-F83C-4F97-BA66-563F12E8764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1" name="Freeform: Shape 2100">
                <a:extLst>
                  <a:ext uri="{FF2B5EF4-FFF2-40B4-BE49-F238E27FC236}">
                    <a16:creationId xmlns:a16="http://schemas.microsoft.com/office/drawing/2014/main" id="{02CBDB1C-B8D3-4768-A43E-2B5600AE065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2" name="Freeform: Shape 2101">
                <a:extLst>
                  <a:ext uri="{FF2B5EF4-FFF2-40B4-BE49-F238E27FC236}">
                    <a16:creationId xmlns:a16="http://schemas.microsoft.com/office/drawing/2014/main" id="{6283A735-36F5-4A23-BEBD-9AD8DF4FE5A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3" name="Freeform: Shape 2102">
                <a:extLst>
                  <a:ext uri="{FF2B5EF4-FFF2-40B4-BE49-F238E27FC236}">
                    <a16:creationId xmlns:a16="http://schemas.microsoft.com/office/drawing/2014/main" id="{9FF03B46-B61A-4F9E-A261-84798241533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4" name="Freeform: Shape 2103">
                <a:extLst>
                  <a:ext uri="{FF2B5EF4-FFF2-40B4-BE49-F238E27FC236}">
                    <a16:creationId xmlns:a16="http://schemas.microsoft.com/office/drawing/2014/main" id="{B7A84778-D9A8-4E9C-AF7D-FE32057BB80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5" name="Freeform: Shape 2104">
                <a:extLst>
                  <a:ext uri="{FF2B5EF4-FFF2-40B4-BE49-F238E27FC236}">
                    <a16:creationId xmlns:a16="http://schemas.microsoft.com/office/drawing/2014/main" id="{43270009-0B49-4312-83C8-8AC780D1786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6" name="Freeform: Shape 2105">
                <a:extLst>
                  <a:ext uri="{FF2B5EF4-FFF2-40B4-BE49-F238E27FC236}">
                    <a16:creationId xmlns:a16="http://schemas.microsoft.com/office/drawing/2014/main" id="{1ED5302B-AFFF-49BF-84B3-242310EFE7D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7" name="Freeform: Shape 2106">
                <a:extLst>
                  <a:ext uri="{FF2B5EF4-FFF2-40B4-BE49-F238E27FC236}">
                    <a16:creationId xmlns:a16="http://schemas.microsoft.com/office/drawing/2014/main" id="{274E04FE-23BD-4B83-B09B-BA7C7F5E205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8" name="Freeform: Shape 2107">
                <a:extLst>
                  <a:ext uri="{FF2B5EF4-FFF2-40B4-BE49-F238E27FC236}">
                    <a16:creationId xmlns:a16="http://schemas.microsoft.com/office/drawing/2014/main" id="{2A7A6298-E97F-4991-9819-40DC38158FB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9" name="Freeform: Shape 2108">
                <a:extLst>
                  <a:ext uri="{FF2B5EF4-FFF2-40B4-BE49-F238E27FC236}">
                    <a16:creationId xmlns:a16="http://schemas.microsoft.com/office/drawing/2014/main" id="{79047779-2D31-42FE-BC6F-2A21CC98E42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0" name="Freeform: Shape 2109">
                <a:extLst>
                  <a:ext uri="{FF2B5EF4-FFF2-40B4-BE49-F238E27FC236}">
                    <a16:creationId xmlns:a16="http://schemas.microsoft.com/office/drawing/2014/main" id="{18C5BC9D-36E9-40C8-BF28-75789555B42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1" name="Freeform: Shape 2110">
                <a:extLst>
                  <a:ext uri="{FF2B5EF4-FFF2-40B4-BE49-F238E27FC236}">
                    <a16:creationId xmlns:a16="http://schemas.microsoft.com/office/drawing/2014/main" id="{0D7BF4CF-5214-493C-8532-1E441957B3E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2" name="Freeform: Shape 2111">
                <a:extLst>
                  <a:ext uri="{FF2B5EF4-FFF2-40B4-BE49-F238E27FC236}">
                    <a16:creationId xmlns:a16="http://schemas.microsoft.com/office/drawing/2014/main" id="{F37813DA-E8B0-46AE-9465-943B239C4E1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3" name="Freeform: Shape 2112">
                <a:extLst>
                  <a:ext uri="{FF2B5EF4-FFF2-40B4-BE49-F238E27FC236}">
                    <a16:creationId xmlns:a16="http://schemas.microsoft.com/office/drawing/2014/main" id="{0EE6D362-100D-4B2C-8F44-64E0C46283C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87E7CFB0-5CA3-4334-B014-B45E67857426}"/>
                </a:ext>
              </a:extLst>
            </p:cNvPr>
            <p:cNvGrpSpPr/>
            <p:nvPr/>
          </p:nvGrpSpPr>
          <p:grpSpPr>
            <a:xfrm rot="7353759">
              <a:off x="2570405" y="-27804"/>
              <a:ext cx="1024114" cy="889301"/>
              <a:chOff x="2393887" y="4210285"/>
              <a:chExt cx="497854" cy="422169"/>
            </a:xfrm>
          </p:grpSpPr>
          <p:sp>
            <p:nvSpPr>
              <p:cNvPr id="1986" name="Freeform: Shape 1985">
                <a:extLst>
                  <a:ext uri="{FF2B5EF4-FFF2-40B4-BE49-F238E27FC236}">
                    <a16:creationId xmlns:a16="http://schemas.microsoft.com/office/drawing/2014/main" id="{BFD8A3F1-DE3B-458B-A0E6-752846C8B32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7" name="Freeform: Shape 1986">
                <a:extLst>
                  <a:ext uri="{FF2B5EF4-FFF2-40B4-BE49-F238E27FC236}">
                    <a16:creationId xmlns:a16="http://schemas.microsoft.com/office/drawing/2014/main" id="{63F0C5D1-FAFD-4EE9-9CF4-7A6CED68E30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8" name="Freeform: Shape 1987">
                <a:extLst>
                  <a:ext uri="{FF2B5EF4-FFF2-40B4-BE49-F238E27FC236}">
                    <a16:creationId xmlns:a16="http://schemas.microsoft.com/office/drawing/2014/main" id="{A87FF583-9A02-4C6C-85D6-22BE29E3A1B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9" name="Freeform: Shape 1988">
                <a:extLst>
                  <a:ext uri="{FF2B5EF4-FFF2-40B4-BE49-F238E27FC236}">
                    <a16:creationId xmlns:a16="http://schemas.microsoft.com/office/drawing/2014/main" id="{33E9E32B-99B3-487C-9E62-E260CBEC86B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0" name="Freeform: Shape 1989">
                <a:extLst>
                  <a:ext uri="{FF2B5EF4-FFF2-40B4-BE49-F238E27FC236}">
                    <a16:creationId xmlns:a16="http://schemas.microsoft.com/office/drawing/2014/main" id="{AD73FD6D-3CAA-4976-AEB9-292134AAC54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1" name="Freeform: Shape 1990">
                <a:extLst>
                  <a:ext uri="{FF2B5EF4-FFF2-40B4-BE49-F238E27FC236}">
                    <a16:creationId xmlns:a16="http://schemas.microsoft.com/office/drawing/2014/main" id="{13597DCF-1AB2-4EFD-A12B-246C86E5A25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2" name="Freeform: Shape 1991">
                <a:extLst>
                  <a:ext uri="{FF2B5EF4-FFF2-40B4-BE49-F238E27FC236}">
                    <a16:creationId xmlns:a16="http://schemas.microsoft.com/office/drawing/2014/main" id="{9040B530-D950-48B3-9E40-9A85BF8893F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3" name="Freeform: Shape 1992">
                <a:extLst>
                  <a:ext uri="{FF2B5EF4-FFF2-40B4-BE49-F238E27FC236}">
                    <a16:creationId xmlns:a16="http://schemas.microsoft.com/office/drawing/2014/main" id="{E23AEEF4-50EF-4895-AC80-54662371F73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4" name="Freeform: Shape 1993">
                <a:extLst>
                  <a:ext uri="{FF2B5EF4-FFF2-40B4-BE49-F238E27FC236}">
                    <a16:creationId xmlns:a16="http://schemas.microsoft.com/office/drawing/2014/main" id="{B8AF0BC5-87CF-4BC8-A690-BCC629812A9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5" name="Freeform: Shape 1994">
                <a:extLst>
                  <a:ext uri="{FF2B5EF4-FFF2-40B4-BE49-F238E27FC236}">
                    <a16:creationId xmlns:a16="http://schemas.microsoft.com/office/drawing/2014/main" id="{C90161FF-8CD5-4DC9-93D5-3E082E9B861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6" name="Freeform: Shape 1995">
                <a:extLst>
                  <a:ext uri="{FF2B5EF4-FFF2-40B4-BE49-F238E27FC236}">
                    <a16:creationId xmlns:a16="http://schemas.microsoft.com/office/drawing/2014/main" id="{B90EFC43-7D8B-434F-8AEC-BA36A2E1A3A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7" name="Freeform: Shape 1996">
                <a:extLst>
                  <a:ext uri="{FF2B5EF4-FFF2-40B4-BE49-F238E27FC236}">
                    <a16:creationId xmlns:a16="http://schemas.microsoft.com/office/drawing/2014/main" id="{C8E40D79-3B0B-4B50-90BF-6612D7407F8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8" name="Freeform: Shape 1997">
                <a:extLst>
                  <a:ext uri="{FF2B5EF4-FFF2-40B4-BE49-F238E27FC236}">
                    <a16:creationId xmlns:a16="http://schemas.microsoft.com/office/drawing/2014/main" id="{E756D5C6-F7E4-42DB-9185-BD475ABC8DC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9" name="Freeform: Shape 1998">
                <a:extLst>
                  <a:ext uri="{FF2B5EF4-FFF2-40B4-BE49-F238E27FC236}">
                    <a16:creationId xmlns:a16="http://schemas.microsoft.com/office/drawing/2014/main" id="{C76B6D79-89FB-4A2E-83B9-A49E7E5F4FC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0" name="Freeform: Shape 1999">
                <a:extLst>
                  <a:ext uri="{FF2B5EF4-FFF2-40B4-BE49-F238E27FC236}">
                    <a16:creationId xmlns:a16="http://schemas.microsoft.com/office/drawing/2014/main" id="{85AE3210-0087-421B-8FA8-599BB40483C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1" name="Freeform: Shape 2000">
                <a:extLst>
                  <a:ext uri="{FF2B5EF4-FFF2-40B4-BE49-F238E27FC236}">
                    <a16:creationId xmlns:a16="http://schemas.microsoft.com/office/drawing/2014/main" id="{2BE7897B-8133-402F-A41B-9F0455B9180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2" name="Freeform: Shape 2001">
                <a:extLst>
                  <a:ext uri="{FF2B5EF4-FFF2-40B4-BE49-F238E27FC236}">
                    <a16:creationId xmlns:a16="http://schemas.microsoft.com/office/drawing/2014/main" id="{1436A7D1-06F5-4355-B5CD-D6FFE1AE1BF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3" name="Freeform: Shape 2002">
                <a:extLst>
                  <a:ext uri="{FF2B5EF4-FFF2-40B4-BE49-F238E27FC236}">
                    <a16:creationId xmlns:a16="http://schemas.microsoft.com/office/drawing/2014/main" id="{33D82CD8-C33A-4C7F-88B6-0AEBCFE6012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4" name="Freeform: Shape 2003">
                <a:extLst>
                  <a:ext uri="{FF2B5EF4-FFF2-40B4-BE49-F238E27FC236}">
                    <a16:creationId xmlns:a16="http://schemas.microsoft.com/office/drawing/2014/main" id="{C82BC5CD-17D9-4885-AFC6-127B5561E50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5" name="Freeform: Shape 2004">
                <a:extLst>
                  <a:ext uri="{FF2B5EF4-FFF2-40B4-BE49-F238E27FC236}">
                    <a16:creationId xmlns:a16="http://schemas.microsoft.com/office/drawing/2014/main" id="{9178663D-D2A2-416A-A0EE-5EBD954E152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6" name="Freeform: Shape 2005">
                <a:extLst>
                  <a:ext uri="{FF2B5EF4-FFF2-40B4-BE49-F238E27FC236}">
                    <a16:creationId xmlns:a16="http://schemas.microsoft.com/office/drawing/2014/main" id="{B7E4E4BD-96B5-4E94-8B21-A5BAB1A54A3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7" name="Freeform: Shape 2006">
                <a:extLst>
                  <a:ext uri="{FF2B5EF4-FFF2-40B4-BE49-F238E27FC236}">
                    <a16:creationId xmlns:a16="http://schemas.microsoft.com/office/drawing/2014/main" id="{31143CF8-9D75-495E-8B4A-8D611766AB1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8" name="Freeform: Shape 2007">
                <a:extLst>
                  <a:ext uri="{FF2B5EF4-FFF2-40B4-BE49-F238E27FC236}">
                    <a16:creationId xmlns:a16="http://schemas.microsoft.com/office/drawing/2014/main" id="{9ED69DA7-62B4-4C27-BBC3-4CEF2B33906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9" name="Freeform: Shape 2008">
                <a:extLst>
                  <a:ext uri="{FF2B5EF4-FFF2-40B4-BE49-F238E27FC236}">
                    <a16:creationId xmlns:a16="http://schemas.microsoft.com/office/drawing/2014/main" id="{2456D14C-C317-4191-B251-D4AA1326081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0" name="Freeform: Shape 2009">
                <a:extLst>
                  <a:ext uri="{FF2B5EF4-FFF2-40B4-BE49-F238E27FC236}">
                    <a16:creationId xmlns:a16="http://schemas.microsoft.com/office/drawing/2014/main" id="{80D0BADB-2EEB-45B3-BFD8-4E84884C9BE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1" name="Freeform: Shape 2010">
                <a:extLst>
                  <a:ext uri="{FF2B5EF4-FFF2-40B4-BE49-F238E27FC236}">
                    <a16:creationId xmlns:a16="http://schemas.microsoft.com/office/drawing/2014/main" id="{C4B6742D-ADF6-4A80-B60C-BE4A627B6B9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2" name="Freeform: Shape 2011">
                <a:extLst>
                  <a:ext uri="{FF2B5EF4-FFF2-40B4-BE49-F238E27FC236}">
                    <a16:creationId xmlns:a16="http://schemas.microsoft.com/office/drawing/2014/main" id="{C01F05AE-6FFD-4FE0-85E5-FC3435E412A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3" name="Freeform: Shape 2012">
                <a:extLst>
                  <a:ext uri="{FF2B5EF4-FFF2-40B4-BE49-F238E27FC236}">
                    <a16:creationId xmlns:a16="http://schemas.microsoft.com/office/drawing/2014/main" id="{BBDE758E-2867-4C61-90AC-98675F4E432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4" name="Freeform: Shape 2013">
                <a:extLst>
                  <a:ext uri="{FF2B5EF4-FFF2-40B4-BE49-F238E27FC236}">
                    <a16:creationId xmlns:a16="http://schemas.microsoft.com/office/drawing/2014/main" id="{3F59B56D-2F0C-4F59-8B23-17AC857DD47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5" name="Freeform: Shape 2014">
                <a:extLst>
                  <a:ext uri="{FF2B5EF4-FFF2-40B4-BE49-F238E27FC236}">
                    <a16:creationId xmlns:a16="http://schemas.microsoft.com/office/drawing/2014/main" id="{B122E9A3-A8A6-47EF-AEDC-B407911E01A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6" name="Freeform: Shape 2015">
                <a:extLst>
                  <a:ext uri="{FF2B5EF4-FFF2-40B4-BE49-F238E27FC236}">
                    <a16:creationId xmlns:a16="http://schemas.microsoft.com/office/drawing/2014/main" id="{64A8E1DF-73A8-4672-AC80-AA4B0DA30E1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7" name="Freeform: Shape 2016">
                <a:extLst>
                  <a:ext uri="{FF2B5EF4-FFF2-40B4-BE49-F238E27FC236}">
                    <a16:creationId xmlns:a16="http://schemas.microsoft.com/office/drawing/2014/main" id="{F4515D96-FB17-426A-AF95-590830E3981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8" name="Freeform: Shape 2017">
                <a:extLst>
                  <a:ext uri="{FF2B5EF4-FFF2-40B4-BE49-F238E27FC236}">
                    <a16:creationId xmlns:a16="http://schemas.microsoft.com/office/drawing/2014/main" id="{0C0FEF41-9ED5-4CE0-937F-1EB54F7AFFE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9" name="Freeform: Shape 2018">
                <a:extLst>
                  <a:ext uri="{FF2B5EF4-FFF2-40B4-BE49-F238E27FC236}">
                    <a16:creationId xmlns:a16="http://schemas.microsoft.com/office/drawing/2014/main" id="{BA8168D3-F9E4-41D1-BD60-40592BE6EE5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0" name="Freeform: Shape 2019">
                <a:extLst>
                  <a:ext uri="{FF2B5EF4-FFF2-40B4-BE49-F238E27FC236}">
                    <a16:creationId xmlns:a16="http://schemas.microsoft.com/office/drawing/2014/main" id="{2C47A7CB-4754-4ED3-B396-83B076ECAA5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1" name="Freeform: Shape 2020">
                <a:extLst>
                  <a:ext uri="{FF2B5EF4-FFF2-40B4-BE49-F238E27FC236}">
                    <a16:creationId xmlns:a16="http://schemas.microsoft.com/office/drawing/2014/main" id="{61B09B9D-EBCE-44ED-8258-8649F58C3C8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2" name="Freeform: Shape 2021">
                <a:extLst>
                  <a:ext uri="{FF2B5EF4-FFF2-40B4-BE49-F238E27FC236}">
                    <a16:creationId xmlns:a16="http://schemas.microsoft.com/office/drawing/2014/main" id="{4BD1B9F7-FDC1-42D5-AFB2-B44BCB92150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3" name="Freeform: Shape 2022">
                <a:extLst>
                  <a:ext uri="{FF2B5EF4-FFF2-40B4-BE49-F238E27FC236}">
                    <a16:creationId xmlns:a16="http://schemas.microsoft.com/office/drawing/2014/main" id="{9F1C9868-35D5-4C35-BA64-917D1A42809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4" name="Freeform: Shape 2023">
                <a:extLst>
                  <a:ext uri="{FF2B5EF4-FFF2-40B4-BE49-F238E27FC236}">
                    <a16:creationId xmlns:a16="http://schemas.microsoft.com/office/drawing/2014/main" id="{20357E06-67A6-4829-829C-4C654B7825B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5" name="Freeform: Shape 2024">
                <a:extLst>
                  <a:ext uri="{FF2B5EF4-FFF2-40B4-BE49-F238E27FC236}">
                    <a16:creationId xmlns:a16="http://schemas.microsoft.com/office/drawing/2014/main" id="{DD652BC2-3CA3-4E49-810F-55C83FBAE09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6" name="Freeform: Shape 2025">
                <a:extLst>
                  <a:ext uri="{FF2B5EF4-FFF2-40B4-BE49-F238E27FC236}">
                    <a16:creationId xmlns:a16="http://schemas.microsoft.com/office/drawing/2014/main" id="{EAC1F674-054A-45D9-90F3-DF3702871D3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7" name="Freeform: Shape 2026">
                <a:extLst>
                  <a:ext uri="{FF2B5EF4-FFF2-40B4-BE49-F238E27FC236}">
                    <a16:creationId xmlns:a16="http://schemas.microsoft.com/office/drawing/2014/main" id="{12F1D81C-9907-49F5-98D9-E5881DB81C6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8" name="Freeform: Shape 2027">
                <a:extLst>
                  <a:ext uri="{FF2B5EF4-FFF2-40B4-BE49-F238E27FC236}">
                    <a16:creationId xmlns:a16="http://schemas.microsoft.com/office/drawing/2014/main" id="{72A5E3FA-7173-4FE9-8C39-C8BB98EE939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9" name="Freeform: Shape 2028">
                <a:extLst>
                  <a:ext uri="{FF2B5EF4-FFF2-40B4-BE49-F238E27FC236}">
                    <a16:creationId xmlns:a16="http://schemas.microsoft.com/office/drawing/2014/main" id="{BC091DE8-A181-4536-A0AA-C40C62BE31C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0" name="Freeform: Shape 2029">
                <a:extLst>
                  <a:ext uri="{FF2B5EF4-FFF2-40B4-BE49-F238E27FC236}">
                    <a16:creationId xmlns:a16="http://schemas.microsoft.com/office/drawing/2014/main" id="{82FC4CD5-A0D8-4D61-BDA3-46DD7F481D3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1" name="Freeform: Shape 2030">
                <a:extLst>
                  <a:ext uri="{FF2B5EF4-FFF2-40B4-BE49-F238E27FC236}">
                    <a16:creationId xmlns:a16="http://schemas.microsoft.com/office/drawing/2014/main" id="{452665EF-BC1A-4FDC-8A01-95E096E6035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2" name="Freeform: Shape 2031">
                <a:extLst>
                  <a:ext uri="{FF2B5EF4-FFF2-40B4-BE49-F238E27FC236}">
                    <a16:creationId xmlns:a16="http://schemas.microsoft.com/office/drawing/2014/main" id="{5F54BAC5-FC4F-47EA-A230-5AB1B750585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3" name="Freeform: Shape 2032">
                <a:extLst>
                  <a:ext uri="{FF2B5EF4-FFF2-40B4-BE49-F238E27FC236}">
                    <a16:creationId xmlns:a16="http://schemas.microsoft.com/office/drawing/2014/main" id="{A6EF1135-3EBD-417D-9686-57096F5C112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4" name="Freeform: Shape 2033">
                <a:extLst>
                  <a:ext uri="{FF2B5EF4-FFF2-40B4-BE49-F238E27FC236}">
                    <a16:creationId xmlns:a16="http://schemas.microsoft.com/office/drawing/2014/main" id="{079E4839-E335-4FB3-80B7-14867F9F926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5" name="Freeform: Shape 2034">
                <a:extLst>
                  <a:ext uri="{FF2B5EF4-FFF2-40B4-BE49-F238E27FC236}">
                    <a16:creationId xmlns:a16="http://schemas.microsoft.com/office/drawing/2014/main" id="{8F998703-6DB3-4F1B-B240-8212A29043F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6" name="Freeform: Shape 2035">
                <a:extLst>
                  <a:ext uri="{FF2B5EF4-FFF2-40B4-BE49-F238E27FC236}">
                    <a16:creationId xmlns:a16="http://schemas.microsoft.com/office/drawing/2014/main" id="{DB307162-3E0B-4E73-AE1D-0BBF1B55633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7" name="Freeform: Shape 2036">
                <a:extLst>
                  <a:ext uri="{FF2B5EF4-FFF2-40B4-BE49-F238E27FC236}">
                    <a16:creationId xmlns:a16="http://schemas.microsoft.com/office/drawing/2014/main" id="{6FB83EA9-5349-4150-B25B-4982399E705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8" name="Freeform: Shape 2037">
                <a:extLst>
                  <a:ext uri="{FF2B5EF4-FFF2-40B4-BE49-F238E27FC236}">
                    <a16:creationId xmlns:a16="http://schemas.microsoft.com/office/drawing/2014/main" id="{9E3D5034-E682-4EC5-8F99-1953790C253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9" name="Freeform: Shape 2038">
                <a:extLst>
                  <a:ext uri="{FF2B5EF4-FFF2-40B4-BE49-F238E27FC236}">
                    <a16:creationId xmlns:a16="http://schemas.microsoft.com/office/drawing/2014/main" id="{EE45AAC5-9723-4892-994C-3771AD87CB0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0" name="Freeform: Shape 2039">
                <a:extLst>
                  <a:ext uri="{FF2B5EF4-FFF2-40B4-BE49-F238E27FC236}">
                    <a16:creationId xmlns:a16="http://schemas.microsoft.com/office/drawing/2014/main" id="{AF395407-B457-412F-9C7A-E0691A1CCA6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1" name="Freeform: Shape 2040">
                <a:extLst>
                  <a:ext uri="{FF2B5EF4-FFF2-40B4-BE49-F238E27FC236}">
                    <a16:creationId xmlns:a16="http://schemas.microsoft.com/office/drawing/2014/main" id="{65999DE8-A338-4525-A141-99B572B46C4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2" name="Freeform: Shape 2041">
                <a:extLst>
                  <a:ext uri="{FF2B5EF4-FFF2-40B4-BE49-F238E27FC236}">
                    <a16:creationId xmlns:a16="http://schemas.microsoft.com/office/drawing/2014/main" id="{0EF97955-F49C-4BD6-9320-788FFA52DFF2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3" name="Freeform: Shape 2042">
                <a:extLst>
                  <a:ext uri="{FF2B5EF4-FFF2-40B4-BE49-F238E27FC236}">
                    <a16:creationId xmlns:a16="http://schemas.microsoft.com/office/drawing/2014/main" id="{24322117-C369-45EA-89F5-0236C91D214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4" name="Freeform: Shape 2043">
                <a:extLst>
                  <a:ext uri="{FF2B5EF4-FFF2-40B4-BE49-F238E27FC236}">
                    <a16:creationId xmlns:a16="http://schemas.microsoft.com/office/drawing/2014/main" id="{71B7B1C8-33DE-465B-9A2A-590568CD0B9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5" name="Freeform: Shape 2044">
                <a:extLst>
                  <a:ext uri="{FF2B5EF4-FFF2-40B4-BE49-F238E27FC236}">
                    <a16:creationId xmlns:a16="http://schemas.microsoft.com/office/drawing/2014/main" id="{2F3558CC-4144-4761-A034-9BFB34A6E09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6" name="Freeform: Shape 2045">
                <a:extLst>
                  <a:ext uri="{FF2B5EF4-FFF2-40B4-BE49-F238E27FC236}">
                    <a16:creationId xmlns:a16="http://schemas.microsoft.com/office/drawing/2014/main" id="{388973BF-5825-4F92-8C03-C215DBB6B1C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7" name="Freeform: Shape 2046">
                <a:extLst>
                  <a:ext uri="{FF2B5EF4-FFF2-40B4-BE49-F238E27FC236}">
                    <a16:creationId xmlns:a16="http://schemas.microsoft.com/office/drawing/2014/main" id="{A95A3547-9F7D-443D-A8B9-E665A079824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8" name="Freeform: Shape 2047">
                <a:extLst>
                  <a:ext uri="{FF2B5EF4-FFF2-40B4-BE49-F238E27FC236}">
                    <a16:creationId xmlns:a16="http://schemas.microsoft.com/office/drawing/2014/main" id="{9E82273C-D7F9-4DF5-9199-0DE8D843D2F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9" name="Freeform: Shape 2048">
                <a:extLst>
                  <a:ext uri="{FF2B5EF4-FFF2-40B4-BE49-F238E27FC236}">
                    <a16:creationId xmlns:a16="http://schemas.microsoft.com/office/drawing/2014/main" id="{2FF85A77-450F-427D-AE9C-5A86ECF79D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1A11A150-1413-4B42-A6CD-9696DEDBB3A5}"/>
                </a:ext>
              </a:extLst>
            </p:cNvPr>
            <p:cNvGrpSpPr/>
            <p:nvPr/>
          </p:nvGrpSpPr>
          <p:grpSpPr>
            <a:xfrm rot="3267847" flipH="1">
              <a:off x="2339642" y="-2102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922" name="Freeform: Shape 1921">
                <a:extLst>
                  <a:ext uri="{FF2B5EF4-FFF2-40B4-BE49-F238E27FC236}">
                    <a16:creationId xmlns:a16="http://schemas.microsoft.com/office/drawing/2014/main" id="{7B1E3468-3FD9-425B-A7F2-74A92A41D84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3" name="Freeform: Shape 1922">
                <a:extLst>
                  <a:ext uri="{FF2B5EF4-FFF2-40B4-BE49-F238E27FC236}">
                    <a16:creationId xmlns:a16="http://schemas.microsoft.com/office/drawing/2014/main" id="{D05286EA-7BF1-4853-A93C-C6669334F63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4" name="Freeform: Shape 1923">
                <a:extLst>
                  <a:ext uri="{FF2B5EF4-FFF2-40B4-BE49-F238E27FC236}">
                    <a16:creationId xmlns:a16="http://schemas.microsoft.com/office/drawing/2014/main" id="{881EB502-9E17-4322-8F02-DC3B2C2B3DC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5" name="Freeform: Shape 1924">
                <a:extLst>
                  <a:ext uri="{FF2B5EF4-FFF2-40B4-BE49-F238E27FC236}">
                    <a16:creationId xmlns:a16="http://schemas.microsoft.com/office/drawing/2014/main" id="{DB8813F5-496E-4C2C-9C2B-C91E8B8AD5F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6" name="Freeform: Shape 1925">
                <a:extLst>
                  <a:ext uri="{FF2B5EF4-FFF2-40B4-BE49-F238E27FC236}">
                    <a16:creationId xmlns:a16="http://schemas.microsoft.com/office/drawing/2014/main" id="{1F928C04-CA36-48B5-9929-44731845908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7" name="Freeform: Shape 1926">
                <a:extLst>
                  <a:ext uri="{FF2B5EF4-FFF2-40B4-BE49-F238E27FC236}">
                    <a16:creationId xmlns:a16="http://schemas.microsoft.com/office/drawing/2014/main" id="{F3ACEAC5-0606-4454-A280-D4B2C362FD8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8" name="Freeform: Shape 1927">
                <a:extLst>
                  <a:ext uri="{FF2B5EF4-FFF2-40B4-BE49-F238E27FC236}">
                    <a16:creationId xmlns:a16="http://schemas.microsoft.com/office/drawing/2014/main" id="{DEF65576-1619-4E04-BF33-882C7D690AD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9" name="Freeform: Shape 1928">
                <a:extLst>
                  <a:ext uri="{FF2B5EF4-FFF2-40B4-BE49-F238E27FC236}">
                    <a16:creationId xmlns:a16="http://schemas.microsoft.com/office/drawing/2014/main" id="{17AC82CE-4A92-4D76-BB70-D9E0EFA7761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0" name="Freeform: Shape 1929">
                <a:extLst>
                  <a:ext uri="{FF2B5EF4-FFF2-40B4-BE49-F238E27FC236}">
                    <a16:creationId xmlns:a16="http://schemas.microsoft.com/office/drawing/2014/main" id="{EFF863E2-D08B-4F99-941B-3321291092F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1" name="Freeform: Shape 1930">
                <a:extLst>
                  <a:ext uri="{FF2B5EF4-FFF2-40B4-BE49-F238E27FC236}">
                    <a16:creationId xmlns:a16="http://schemas.microsoft.com/office/drawing/2014/main" id="{D7CC0D7A-9C95-4F4C-96B5-FB869C1D14E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2" name="Freeform: Shape 1931">
                <a:extLst>
                  <a:ext uri="{FF2B5EF4-FFF2-40B4-BE49-F238E27FC236}">
                    <a16:creationId xmlns:a16="http://schemas.microsoft.com/office/drawing/2014/main" id="{0DEB1B8C-FB90-4E00-A940-5C01ACDD9C5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3" name="Freeform: Shape 1932">
                <a:extLst>
                  <a:ext uri="{FF2B5EF4-FFF2-40B4-BE49-F238E27FC236}">
                    <a16:creationId xmlns:a16="http://schemas.microsoft.com/office/drawing/2014/main" id="{C349A0FB-69FF-4152-9999-67CAEE1A68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4" name="Freeform: Shape 1933">
                <a:extLst>
                  <a:ext uri="{FF2B5EF4-FFF2-40B4-BE49-F238E27FC236}">
                    <a16:creationId xmlns:a16="http://schemas.microsoft.com/office/drawing/2014/main" id="{317ACED0-0245-4CDE-A2B3-02EB0BC42DC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5" name="Freeform: Shape 1934">
                <a:extLst>
                  <a:ext uri="{FF2B5EF4-FFF2-40B4-BE49-F238E27FC236}">
                    <a16:creationId xmlns:a16="http://schemas.microsoft.com/office/drawing/2014/main" id="{6424CFF0-0490-4252-8020-F159CCA25EA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6" name="Freeform: Shape 1935">
                <a:extLst>
                  <a:ext uri="{FF2B5EF4-FFF2-40B4-BE49-F238E27FC236}">
                    <a16:creationId xmlns:a16="http://schemas.microsoft.com/office/drawing/2014/main" id="{01E9A5F7-A128-4509-B7F8-8B14577813E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7" name="Freeform: Shape 1936">
                <a:extLst>
                  <a:ext uri="{FF2B5EF4-FFF2-40B4-BE49-F238E27FC236}">
                    <a16:creationId xmlns:a16="http://schemas.microsoft.com/office/drawing/2014/main" id="{A444ED24-60A4-42BD-9C07-F85147CF940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8" name="Freeform: Shape 1937">
                <a:extLst>
                  <a:ext uri="{FF2B5EF4-FFF2-40B4-BE49-F238E27FC236}">
                    <a16:creationId xmlns:a16="http://schemas.microsoft.com/office/drawing/2014/main" id="{7DE0B544-AC7C-461E-A4F4-E82E3830B4C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9" name="Freeform: Shape 1938">
                <a:extLst>
                  <a:ext uri="{FF2B5EF4-FFF2-40B4-BE49-F238E27FC236}">
                    <a16:creationId xmlns:a16="http://schemas.microsoft.com/office/drawing/2014/main" id="{852BD779-EA88-47AD-9A19-DB8528F1B45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0" name="Freeform: Shape 1939">
                <a:extLst>
                  <a:ext uri="{FF2B5EF4-FFF2-40B4-BE49-F238E27FC236}">
                    <a16:creationId xmlns:a16="http://schemas.microsoft.com/office/drawing/2014/main" id="{35369455-BA90-483F-A43B-2AB9DF207CB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1" name="Freeform: Shape 1940">
                <a:extLst>
                  <a:ext uri="{FF2B5EF4-FFF2-40B4-BE49-F238E27FC236}">
                    <a16:creationId xmlns:a16="http://schemas.microsoft.com/office/drawing/2014/main" id="{6BA26C95-BBA5-437F-A550-C6BA2052D32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2" name="Freeform: Shape 1941">
                <a:extLst>
                  <a:ext uri="{FF2B5EF4-FFF2-40B4-BE49-F238E27FC236}">
                    <a16:creationId xmlns:a16="http://schemas.microsoft.com/office/drawing/2014/main" id="{A3147656-D5E8-4E31-8D1C-E0C54B4A3DA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3" name="Freeform: Shape 1942">
                <a:extLst>
                  <a:ext uri="{FF2B5EF4-FFF2-40B4-BE49-F238E27FC236}">
                    <a16:creationId xmlns:a16="http://schemas.microsoft.com/office/drawing/2014/main" id="{18B378E8-6B00-4570-9987-EBFFC1118B8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4" name="Freeform: Shape 1943">
                <a:extLst>
                  <a:ext uri="{FF2B5EF4-FFF2-40B4-BE49-F238E27FC236}">
                    <a16:creationId xmlns:a16="http://schemas.microsoft.com/office/drawing/2014/main" id="{5DE684B2-547E-481E-B8D6-0C4F9F793B6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5" name="Freeform: Shape 1944">
                <a:extLst>
                  <a:ext uri="{FF2B5EF4-FFF2-40B4-BE49-F238E27FC236}">
                    <a16:creationId xmlns:a16="http://schemas.microsoft.com/office/drawing/2014/main" id="{53CADEC5-E898-4FDB-A639-0F40174EF78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6" name="Freeform: Shape 1945">
                <a:extLst>
                  <a:ext uri="{FF2B5EF4-FFF2-40B4-BE49-F238E27FC236}">
                    <a16:creationId xmlns:a16="http://schemas.microsoft.com/office/drawing/2014/main" id="{F48CEA54-D4AE-46CD-9EE2-409BBD1F16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7" name="Freeform: Shape 1946">
                <a:extLst>
                  <a:ext uri="{FF2B5EF4-FFF2-40B4-BE49-F238E27FC236}">
                    <a16:creationId xmlns:a16="http://schemas.microsoft.com/office/drawing/2014/main" id="{FD4D0FAD-AC79-45E2-885E-6C65F3693FC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8" name="Freeform: Shape 1947">
                <a:extLst>
                  <a:ext uri="{FF2B5EF4-FFF2-40B4-BE49-F238E27FC236}">
                    <a16:creationId xmlns:a16="http://schemas.microsoft.com/office/drawing/2014/main" id="{B4B0523E-A048-4D63-845E-1BA10ED926B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9" name="Freeform: Shape 1948">
                <a:extLst>
                  <a:ext uri="{FF2B5EF4-FFF2-40B4-BE49-F238E27FC236}">
                    <a16:creationId xmlns:a16="http://schemas.microsoft.com/office/drawing/2014/main" id="{B9DCC912-E409-4EF6-A167-ABFF9112E1E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0" name="Freeform: Shape 1949">
                <a:extLst>
                  <a:ext uri="{FF2B5EF4-FFF2-40B4-BE49-F238E27FC236}">
                    <a16:creationId xmlns:a16="http://schemas.microsoft.com/office/drawing/2014/main" id="{C05B0BEF-178F-4A3C-824D-7498A99C9E7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1" name="Freeform: Shape 1950">
                <a:extLst>
                  <a:ext uri="{FF2B5EF4-FFF2-40B4-BE49-F238E27FC236}">
                    <a16:creationId xmlns:a16="http://schemas.microsoft.com/office/drawing/2014/main" id="{ACA0B8DB-10AF-44D9-9542-28CA93BF2EB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2" name="Freeform: Shape 1951">
                <a:extLst>
                  <a:ext uri="{FF2B5EF4-FFF2-40B4-BE49-F238E27FC236}">
                    <a16:creationId xmlns:a16="http://schemas.microsoft.com/office/drawing/2014/main" id="{8CEBB08B-1612-426F-A89D-F51AE8FAD69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3" name="Freeform: Shape 1952">
                <a:extLst>
                  <a:ext uri="{FF2B5EF4-FFF2-40B4-BE49-F238E27FC236}">
                    <a16:creationId xmlns:a16="http://schemas.microsoft.com/office/drawing/2014/main" id="{2C570646-84B9-4B4F-935E-4EA452C0F9C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4" name="Freeform: Shape 1953">
                <a:extLst>
                  <a:ext uri="{FF2B5EF4-FFF2-40B4-BE49-F238E27FC236}">
                    <a16:creationId xmlns:a16="http://schemas.microsoft.com/office/drawing/2014/main" id="{8F42195E-9928-412B-B280-955B0366CD2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5" name="Freeform: Shape 1954">
                <a:extLst>
                  <a:ext uri="{FF2B5EF4-FFF2-40B4-BE49-F238E27FC236}">
                    <a16:creationId xmlns:a16="http://schemas.microsoft.com/office/drawing/2014/main" id="{8427BCEA-BAF2-4466-B831-CF5FC4C2CB8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6" name="Freeform: Shape 1955">
                <a:extLst>
                  <a:ext uri="{FF2B5EF4-FFF2-40B4-BE49-F238E27FC236}">
                    <a16:creationId xmlns:a16="http://schemas.microsoft.com/office/drawing/2014/main" id="{FA0ED864-7EAD-440F-A192-CB8232AE087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7" name="Freeform: Shape 1956">
                <a:extLst>
                  <a:ext uri="{FF2B5EF4-FFF2-40B4-BE49-F238E27FC236}">
                    <a16:creationId xmlns:a16="http://schemas.microsoft.com/office/drawing/2014/main" id="{8C317BEA-276F-4A77-9590-ED65744BA80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8" name="Freeform: Shape 1957">
                <a:extLst>
                  <a:ext uri="{FF2B5EF4-FFF2-40B4-BE49-F238E27FC236}">
                    <a16:creationId xmlns:a16="http://schemas.microsoft.com/office/drawing/2014/main" id="{893B38A4-8045-4283-B4C7-C7D83900F0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9" name="Freeform: Shape 1958">
                <a:extLst>
                  <a:ext uri="{FF2B5EF4-FFF2-40B4-BE49-F238E27FC236}">
                    <a16:creationId xmlns:a16="http://schemas.microsoft.com/office/drawing/2014/main" id="{427735E2-73D1-45DD-89B8-7FB652CD085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0" name="Freeform: Shape 1959">
                <a:extLst>
                  <a:ext uri="{FF2B5EF4-FFF2-40B4-BE49-F238E27FC236}">
                    <a16:creationId xmlns:a16="http://schemas.microsoft.com/office/drawing/2014/main" id="{660B26E0-BBD4-4EB2-B9DE-E3469979815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1" name="Freeform: Shape 1960">
                <a:extLst>
                  <a:ext uri="{FF2B5EF4-FFF2-40B4-BE49-F238E27FC236}">
                    <a16:creationId xmlns:a16="http://schemas.microsoft.com/office/drawing/2014/main" id="{A619691C-DBAE-43C7-9EE9-774C9F3FCA4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2" name="Freeform: Shape 1961">
                <a:extLst>
                  <a:ext uri="{FF2B5EF4-FFF2-40B4-BE49-F238E27FC236}">
                    <a16:creationId xmlns:a16="http://schemas.microsoft.com/office/drawing/2014/main" id="{0B6600E9-C306-4B6B-BCFD-D3EAEEE3608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3" name="Freeform: Shape 1962">
                <a:extLst>
                  <a:ext uri="{FF2B5EF4-FFF2-40B4-BE49-F238E27FC236}">
                    <a16:creationId xmlns:a16="http://schemas.microsoft.com/office/drawing/2014/main" id="{0C9E98BE-0A62-4897-86FF-A4EE04E1137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4" name="Freeform: Shape 1963">
                <a:extLst>
                  <a:ext uri="{FF2B5EF4-FFF2-40B4-BE49-F238E27FC236}">
                    <a16:creationId xmlns:a16="http://schemas.microsoft.com/office/drawing/2014/main" id="{448AEB42-EF7F-4112-BF5A-72E74CF2B837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5" name="Freeform: Shape 1964">
                <a:extLst>
                  <a:ext uri="{FF2B5EF4-FFF2-40B4-BE49-F238E27FC236}">
                    <a16:creationId xmlns:a16="http://schemas.microsoft.com/office/drawing/2014/main" id="{C632C8D2-E081-4458-B094-DB604B3F65B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6" name="Freeform: Shape 1965">
                <a:extLst>
                  <a:ext uri="{FF2B5EF4-FFF2-40B4-BE49-F238E27FC236}">
                    <a16:creationId xmlns:a16="http://schemas.microsoft.com/office/drawing/2014/main" id="{E902573E-808E-41AA-982A-69894B4F17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7" name="Freeform: Shape 1966">
                <a:extLst>
                  <a:ext uri="{FF2B5EF4-FFF2-40B4-BE49-F238E27FC236}">
                    <a16:creationId xmlns:a16="http://schemas.microsoft.com/office/drawing/2014/main" id="{3E5F6FBF-D5E2-46DD-BFD8-62FDC938D20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8" name="Freeform: Shape 1967">
                <a:extLst>
                  <a:ext uri="{FF2B5EF4-FFF2-40B4-BE49-F238E27FC236}">
                    <a16:creationId xmlns:a16="http://schemas.microsoft.com/office/drawing/2014/main" id="{48BF1F7D-A615-4E78-A27B-88E98F17558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9" name="Freeform: Shape 1968">
                <a:extLst>
                  <a:ext uri="{FF2B5EF4-FFF2-40B4-BE49-F238E27FC236}">
                    <a16:creationId xmlns:a16="http://schemas.microsoft.com/office/drawing/2014/main" id="{572ABC3F-945F-43E0-A911-ABFBA184394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0" name="Freeform: Shape 1969">
                <a:extLst>
                  <a:ext uri="{FF2B5EF4-FFF2-40B4-BE49-F238E27FC236}">
                    <a16:creationId xmlns:a16="http://schemas.microsoft.com/office/drawing/2014/main" id="{490D8D3E-6687-45C5-B8CE-9C0BFD969C0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1" name="Freeform: Shape 1970">
                <a:extLst>
                  <a:ext uri="{FF2B5EF4-FFF2-40B4-BE49-F238E27FC236}">
                    <a16:creationId xmlns:a16="http://schemas.microsoft.com/office/drawing/2014/main" id="{42D9C925-74CC-4A08-9EBC-D2AAC863988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2" name="Freeform: Shape 1971">
                <a:extLst>
                  <a:ext uri="{FF2B5EF4-FFF2-40B4-BE49-F238E27FC236}">
                    <a16:creationId xmlns:a16="http://schemas.microsoft.com/office/drawing/2014/main" id="{8E5F5038-3535-4054-9229-2096E3955F8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3" name="Freeform: Shape 1972">
                <a:extLst>
                  <a:ext uri="{FF2B5EF4-FFF2-40B4-BE49-F238E27FC236}">
                    <a16:creationId xmlns:a16="http://schemas.microsoft.com/office/drawing/2014/main" id="{8608596D-3073-474E-9211-3838C57D024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4" name="Freeform: Shape 1973">
                <a:extLst>
                  <a:ext uri="{FF2B5EF4-FFF2-40B4-BE49-F238E27FC236}">
                    <a16:creationId xmlns:a16="http://schemas.microsoft.com/office/drawing/2014/main" id="{352B9E0A-D545-4D12-982B-1778BEE57AF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5" name="Freeform: Shape 1974">
                <a:extLst>
                  <a:ext uri="{FF2B5EF4-FFF2-40B4-BE49-F238E27FC236}">
                    <a16:creationId xmlns:a16="http://schemas.microsoft.com/office/drawing/2014/main" id="{65B30435-C65D-487F-898B-C31DA419C6D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6" name="Freeform: Shape 1975">
                <a:extLst>
                  <a:ext uri="{FF2B5EF4-FFF2-40B4-BE49-F238E27FC236}">
                    <a16:creationId xmlns:a16="http://schemas.microsoft.com/office/drawing/2014/main" id="{E32318E8-445E-4774-972B-C259D7CB80D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7" name="Freeform: Shape 1976">
                <a:extLst>
                  <a:ext uri="{FF2B5EF4-FFF2-40B4-BE49-F238E27FC236}">
                    <a16:creationId xmlns:a16="http://schemas.microsoft.com/office/drawing/2014/main" id="{5B17B251-59FF-46F8-803E-6268DC7F984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8" name="Freeform: Shape 1977">
                <a:extLst>
                  <a:ext uri="{FF2B5EF4-FFF2-40B4-BE49-F238E27FC236}">
                    <a16:creationId xmlns:a16="http://schemas.microsoft.com/office/drawing/2014/main" id="{86EA9AD3-A760-464D-A6E3-3D0553B90C9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9" name="Freeform: Shape 1978">
                <a:extLst>
                  <a:ext uri="{FF2B5EF4-FFF2-40B4-BE49-F238E27FC236}">
                    <a16:creationId xmlns:a16="http://schemas.microsoft.com/office/drawing/2014/main" id="{5726E9E9-856A-4315-B6D7-7BE184EB82B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0" name="Freeform: Shape 1979">
                <a:extLst>
                  <a:ext uri="{FF2B5EF4-FFF2-40B4-BE49-F238E27FC236}">
                    <a16:creationId xmlns:a16="http://schemas.microsoft.com/office/drawing/2014/main" id="{925E5AA2-2476-452C-AF09-1D417E457F4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1" name="Freeform: Shape 1980">
                <a:extLst>
                  <a:ext uri="{FF2B5EF4-FFF2-40B4-BE49-F238E27FC236}">
                    <a16:creationId xmlns:a16="http://schemas.microsoft.com/office/drawing/2014/main" id="{428F8A91-1175-4C6F-BF7E-222E0BCAC3F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2" name="Freeform: Shape 1981">
                <a:extLst>
                  <a:ext uri="{FF2B5EF4-FFF2-40B4-BE49-F238E27FC236}">
                    <a16:creationId xmlns:a16="http://schemas.microsoft.com/office/drawing/2014/main" id="{E4081F30-142D-4372-A586-E3FF952FB78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3" name="Freeform: Shape 1982">
                <a:extLst>
                  <a:ext uri="{FF2B5EF4-FFF2-40B4-BE49-F238E27FC236}">
                    <a16:creationId xmlns:a16="http://schemas.microsoft.com/office/drawing/2014/main" id="{E384D67D-70A2-479F-B781-FC812BF1161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4" name="Freeform: Shape 1983">
                <a:extLst>
                  <a:ext uri="{FF2B5EF4-FFF2-40B4-BE49-F238E27FC236}">
                    <a16:creationId xmlns:a16="http://schemas.microsoft.com/office/drawing/2014/main" id="{F004FCFA-9B6D-499B-81B4-BB58CF1994A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5" name="Freeform: Shape 1984">
                <a:extLst>
                  <a:ext uri="{FF2B5EF4-FFF2-40B4-BE49-F238E27FC236}">
                    <a16:creationId xmlns:a16="http://schemas.microsoft.com/office/drawing/2014/main" id="{9DD6FB7D-47B0-4239-AF45-CFFC2A7C37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29C3058F-A792-4814-8392-6AEB3CC9B149}"/>
                </a:ext>
              </a:extLst>
            </p:cNvPr>
            <p:cNvGrpSpPr/>
            <p:nvPr/>
          </p:nvGrpSpPr>
          <p:grpSpPr>
            <a:xfrm rot="14246241" flipH="1">
              <a:off x="4352125" y="48400"/>
              <a:ext cx="1024114" cy="889301"/>
              <a:chOff x="2393887" y="4210285"/>
              <a:chExt cx="497854" cy="422169"/>
            </a:xfrm>
          </p:grpSpPr>
          <p:sp>
            <p:nvSpPr>
              <p:cNvPr id="1858" name="Freeform: Shape 1857">
                <a:extLst>
                  <a:ext uri="{FF2B5EF4-FFF2-40B4-BE49-F238E27FC236}">
                    <a16:creationId xmlns:a16="http://schemas.microsoft.com/office/drawing/2014/main" id="{DE6C67C7-F1CB-4146-B3DF-D177BD5436A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9" name="Freeform: Shape 1858">
                <a:extLst>
                  <a:ext uri="{FF2B5EF4-FFF2-40B4-BE49-F238E27FC236}">
                    <a16:creationId xmlns:a16="http://schemas.microsoft.com/office/drawing/2014/main" id="{DB3B0B9E-5F0F-4812-B678-47D726D3748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0" name="Freeform: Shape 1859">
                <a:extLst>
                  <a:ext uri="{FF2B5EF4-FFF2-40B4-BE49-F238E27FC236}">
                    <a16:creationId xmlns:a16="http://schemas.microsoft.com/office/drawing/2014/main" id="{F6973EB7-80B4-48A9-884D-FA8AD4FE8AA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1" name="Freeform: Shape 1860">
                <a:extLst>
                  <a:ext uri="{FF2B5EF4-FFF2-40B4-BE49-F238E27FC236}">
                    <a16:creationId xmlns:a16="http://schemas.microsoft.com/office/drawing/2014/main" id="{2837068D-2199-438C-ACB2-3DB11F710E7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2" name="Freeform: Shape 1861">
                <a:extLst>
                  <a:ext uri="{FF2B5EF4-FFF2-40B4-BE49-F238E27FC236}">
                    <a16:creationId xmlns:a16="http://schemas.microsoft.com/office/drawing/2014/main" id="{E1E94493-354D-4EA6-A9FB-1C1220A5F23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3" name="Freeform: Shape 1862">
                <a:extLst>
                  <a:ext uri="{FF2B5EF4-FFF2-40B4-BE49-F238E27FC236}">
                    <a16:creationId xmlns:a16="http://schemas.microsoft.com/office/drawing/2014/main" id="{3B835136-6DBE-44CE-B4C2-49E9B4056A2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4" name="Freeform: Shape 1863">
                <a:extLst>
                  <a:ext uri="{FF2B5EF4-FFF2-40B4-BE49-F238E27FC236}">
                    <a16:creationId xmlns:a16="http://schemas.microsoft.com/office/drawing/2014/main" id="{4FD80323-4ADF-4939-9A63-E963BD904D5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5" name="Freeform: Shape 1864">
                <a:extLst>
                  <a:ext uri="{FF2B5EF4-FFF2-40B4-BE49-F238E27FC236}">
                    <a16:creationId xmlns:a16="http://schemas.microsoft.com/office/drawing/2014/main" id="{86D79147-B5BA-4FE8-9F2B-9A24FEEEEC7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6" name="Freeform: Shape 1865">
                <a:extLst>
                  <a:ext uri="{FF2B5EF4-FFF2-40B4-BE49-F238E27FC236}">
                    <a16:creationId xmlns:a16="http://schemas.microsoft.com/office/drawing/2014/main" id="{E7F62562-157B-455C-9B61-E43ECB48D58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7" name="Freeform: Shape 1866">
                <a:extLst>
                  <a:ext uri="{FF2B5EF4-FFF2-40B4-BE49-F238E27FC236}">
                    <a16:creationId xmlns:a16="http://schemas.microsoft.com/office/drawing/2014/main" id="{FB0BE8E9-7B43-4497-938E-DB271EEDF70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8" name="Freeform: Shape 1867">
                <a:extLst>
                  <a:ext uri="{FF2B5EF4-FFF2-40B4-BE49-F238E27FC236}">
                    <a16:creationId xmlns:a16="http://schemas.microsoft.com/office/drawing/2014/main" id="{9C754BD4-08B9-4754-A7D2-0DB5DD54581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9" name="Freeform: Shape 1868">
                <a:extLst>
                  <a:ext uri="{FF2B5EF4-FFF2-40B4-BE49-F238E27FC236}">
                    <a16:creationId xmlns:a16="http://schemas.microsoft.com/office/drawing/2014/main" id="{D3D85E5B-5B92-45BE-9945-9A5B8B9E6BC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0" name="Freeform: Shape 1869">
                <a:extLst>
                  <a:ext uri="{FF2B5EF4-FFF2-40B4-BE49-F238E27FC236}">
                    <a16:creationId xmlns:a16="http://schemas.microsoft.com/office/drawing/2014/main" id="{08DD9F7A-C463-4F8D-97B0-BBA3E1F5610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1" name="Freeform: Shape 1870">
                <a:extLst>
                  <a:ext uri="{FF2B5EF4-FFF2-40B4-BE49-F238E27FC236}">
                    <a16:creationId xmlns:a16="http://schemas.microsoft.com/office/drawing/2014/main" id="{3334B841-568C-462A-8856-820AB9413C9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2" name="Freeform: Shape 1871">
                <a:extLst>
                  <a:ext uri="{FF2B5EF4-FFF2-40B4-BE49-F238E27FC236}">
                    <a16:creationId xmlns:a16="http://schemas.microsoft.com/office/drawing/2014/main" id="{DEB89B9F-880B-45D6-AF03-2BB0737D6EB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3" name="Freeform: Shape 1872">
                <a:extLst>
                  <a:ext uri="{FF2B5EF4-FFF2-40B4-BE49-F238E27FC236}">
                    <a16:creationId xmlns:a16="http://schemas.microsoft.com/office/drawing/2014/main" id="{E4B307F6-6E1B-408E-896F-E27631D199F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4" name="Freeform: Shape 1873">
                <a:extLst>
                  <a:ext uri="{FF2B5EF4-FFF2-40B4-BE49-F238E27FC236}">
                    <a16:creationId xmlns:a16="http://schemas.microsoft.com/office/drawing/2014/main" id="{B3E9BFC1-60BA-46CC-AF32-CC27557CAE1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5" name="Freeform: Shape 1874">
                <a:extLst>
                  <a:ext uri="{FF2B5EF4-FFF2-40B4-BE49-F238E27FC236}">
                    <a16:creationId xmlns:a16="http://schemas.microsoft.com/office/drawing/2014/main" id="{7D138C78-3BB7-45BB-9E14-2F92A9BEAD8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6" name="Freeform: Shape 1875">
                <a:extLst>
                  <a:ext uri="{FF2B5EF4-FFF2-40B4-BE49-F238E27FC236}">
                    <a16:creationId xmlns:a16="http://schemas.microsoft.com/office/drawing/2014/main" id="{23FA62AC-1A50-480F-8A5E-74E48FE8EDD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7" name="Freeform: Shape 1876">
                <a:extLst>
                  <a:ext uri="{FF2B5EF4-FFF2-40B4-BE49-F238E27FC236}">
                    <a16:creationId xmlns:a16="http://schemas.microsoft.com/office/drawing/2014/main" id="{335D3014-5A0A-4E30-8BF9-8AABF0A5482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8" name="Freeform: Shape 1877">
                <a:extLst>
                  <a:ext uri="{FF2B5EF4-FFF2-40B4-BE49-F238E27FC236}">
                    <a16:creationId xmlns:a16="http://schemas.microsoft.com/office/drawing/2014/main" id="{95A50F77-EEB8-42F8-AFE4-9E70D5389D7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9" name="Freeform: Shape 1878">
                <a:extLst>
                  <a:ext uri="{FF2B5EF4-FFF2-40B4-BE49-F238E27FC236}">
                    <a16:creationId xmlns:a16="http://schemas.microsoft.com/office/drawing/2014/main" id="{0BA26C23-7BB6-47C1-940E-0CBA28B49B9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0" name="Freeform: Shape 1879">
                <a:extLst>
                  <a:ext uri="{FF2B5EF4-FFF2-40B4-BE49-F238E27FC236}">
                    <a16:creationId xmlns:a16="http://schemas.microsoft.com/office/drawing/2014/main" id="{AA6D6B06-93EE-487C-9F11-2F945A14546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1" name="Freeform: Shape 1880">
                <a:extLst>
                  <a:ext uri="{FF2B5EF4-FFF2-40B4-BE49-F238E27FC236}">
                    <a16:creationId xmlns:a16="http://schemas.microsoft.com/office/drawing/2014/main" id="{8C6ED496-64D9-4E1A-A8A0-A3ECCAB6B09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2" name="Freeform: Shape 1881">
                <a:extLst>
                  <a:ext uri="{FF2B5EF4-FFF2-40B4-BE49-F238E27FC236}">
                    <a16:creationId xmlns:a16="http://schemas.microsoft.com/office/drawing/2014/main" id="{0565A463-0FE5-4FBD-8989-9746F5B1963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3" name="Freeform: Shape 1882">
                <a:extLst>
                  <a:ext uri="{FF2B5EF4-FFF2-40B4-BE49-F238E27FC236}">
                    <a16:creationId xmlns:a16="http://schemas.microsoft.com/office/drawing/2014/main" id="{B848F302-8EE9-4729-860D-EF3A58D220E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4" name="Freeform: Shape 1883">
                <a:extLst>
                  <a:ext uri="{FF2B5EF4-FFF2-40B4-BE49-F238E27FC236}">
                    <a16:creationId xmlns:a16="http://schemas.microsoft.com/office/drawing/2014/main" id="{E53EAA20-B870-4749-BDFF-50C413BF1A8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5" name="Freeform: Shape 1884">
                <a:extLst>
                  <a:ext uri="{FF2B5EF4-FFF2-40B4-BE49-F238E27FC236}">
                    <a16:creationId xmlns:a16="http://schemas.microsoft.com/office/drawing/2014/main" id="{AC22AFD8-E215-4EA5-B80D-137A1D3C37D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6" name="Freeform: Shape 1885">
                <a:extLst>
                  <a:ext uri="{FF2B5EF4-FFF2-40B4-BE49-F238E27FC236}">
                    <a16:creationId xmlns:a16="http://schemas.microsoft.com/office/drawing/2014/main" id="{8DE4B9EC-BCA6-47E4-87A0-E03C525D2F9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7" name="Freeform: Shape 1886">
                <a:extLst>
                  <a:ext uri="{FF2B5EF4-FFF2-40B4-BE49-F238E27FC236}">
                    <a16:creationId xmlns:a16="http://schemas.microsoft.com/office/drawing/2014/main" id="{051478B0-FD1F-403D-8761-CE6E16DB2DD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8" name="Freeform: Shape 1887">
                <a:extLst>
                  <a:ext uri="{FF2B5EF4-FFF2-40B4-BE49-F238E27FC236}">
                    <a16:creationId xmlns:a16="http://schemas.microsoft.com/office/drawing/2014/main" id="{91D83837-2168-413B-9EE2-842DDA329F8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9" name="Freeform: Shape 1888">
                <a:extLst>
                  <a:ext uri="{FF2B5EF4-FFF2-40B4-BE49-F238E27FC236}">
                    <a16:creationId xmlns:a16="http://schemas.microsoft.com/office/drawing/2014/main" id="{5F50C08F-1D56-4E9C-AA6D-D0648896F8F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0" name="Freeform: Shape 1889">
                <a:extLst>
                  <a:ext uri="{FF2B5EF4-FFF2-40B4-BE49-F238E27FC236}">
                    <a16:creationId xmlns:a16="http://schemas.microsoft.com/office/drawing/2014/main" id="{01D1A76F-CA21-4E71-B97A-9050A78F705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1" name="Freeform: Shape 1890">
                <a:extLst>
                  <a:ext uri="{FF2B5EF4-FFF2-40B4-BE49-F238E27FC236}">
                    <a16:creationId xmlns:a16="http://schemas.microsoft.com/office/drawing/2014/main" id="{68C6DBDB-7E6D-4DB6-9F2D-8B7C9D07036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2" name="Freeform: Shape 1891">
                <a:extLst>
                  <a:ext uri="{FF2B5EF4-FFF2-40B4-BE49-F238E27FC236}">
                    <a16:creationId xmlns:a16="http://schemas.microsoft.com/office/drawing/2014/main" id="{B735C652-E64D-4E69-840F-5CF57910C62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3" name="Freeform: Shape 1892">
                <a:extLst>
                  <a:ext uri="{FF2B5EF4-FFF2-40B4-BE49-F238E27FC236}">
                    <a16:creationId xmlns:a16="http://schemas.microsoft.com/office/drawing/2014/main" id="{4863758C-3E18-45A0-A179-E10C35BF580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4" name="Freeform: Shape 1893">
                <a:extLst>
                  <a:ext uri="{FF2B5EF4-FFF2-40B4-BE49-F238E27FC236}">
                    <a16:creationId xmlns:a16="http://schemas.microsoft.com/office/drawing/2014/main" id="{27DE40A9-A481-4F15-9E85-EF96A23B4DB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5" name="Freeform: Shape 1894">
                <a:extLst>
                  <a:ext uri="{FF2B5EF4-FFF2-40B4-BE49-F238E27FC236}">
                    <a16:creationId xmlns:a16="http://schemas.microsoft.com/office/drawing/2014/main" id="{9C32D4A0-8F0A-46EE-889F-0AC103DE936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6" name="Freeform: Shape 1895">
                <a:extLst>
                  <a:ext uri="{FF2B5EF4-FFF2-40B4-BE49-F238E27FC236}">
                    <a16:creationId xmlns:a16="http://schemas.microsoft.com/office/drawing/2014/main" id="{3CFEB29F-3483-4A3F-BCD4-4FD824342A8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7" name="Freeform: Shape 1896">
                <a:extLst>
                  <a:ext uri="{FF2B5EF4-FFF2-40B4-BE49-F238E27FC236}">
                    <a16:creationId xmlns:a16="http://schemas.microsoft.com/office/drawing/2014/main" id="{80DC52E6-EAB6-46DB-B04D-77AB7621B10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8" name="Freeform: Shape 1897">
                <a:extLst>
                  <a:ext uri="{FF2B5EF4-FFF2-40B4-BE49-F238E27FC236}">
                    <a16:creationId xmlns:a16="http://schemas.microsoft.com/office/drawing/2014/main" id="{13CFDE94-543A-4C8B-8A35-342CBD5DBB8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9" name="Freeform: Shape 1898">
                <a:extLst>
                  <a:ext uri="{FF2B5EF4-FFF2-40B4-BE49-F238E27FC236}">
                    <a16:creationId xmlns:a16="http://schemas.microsoft.com/office/drawing/2014/main" id="{71C59FD8-E8D3-4B7B-9A02-7730BA35A98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0" name="Freeform: Shape 1899">
                <a:extLst>
                  <a:ext uri="{FF2B5EF4-FFF2-40B4-BE49-F238E27FC236}">
                    <a16:creationId xmlns:a16="http://schemas.microsoft.com/office/drawing/2014/main" id="{4828A701-4FDF-4C20-98F4-97BF34C0CEA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1" name="Freeform: Shape 1900">
                <a:extLst>
                  <a:ext uri="{FF2B5EF4-FFF2-40B4-BE49-F238E27FC236}">
                    <a16:creationId xmlns:a16="http://schemas.microsoft.com/office/drawing/2014/main" id="{F970A5E7-9210-4C35-8126-C1967546F79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2" name="Freeform: Shape 1901">
                <a:extLst>
                  <a:ext uri="{FF2B5EF4-FFF2-40B4-BE49-F238E27FC236}">
                    <a16:creationId xmlns:a16="http://schemas.microsoft.com/office/drawing/2014/main" id="{FF3AE2AB-FA63-40B1-BF7B-C988C0B1E87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3" name="Freeform: Shape 1902">
                <a:extLst>
                  <a:ext uri="{FF2B5EF4-FFF2-40B4-BE49-F238E27FC236}">
                    <a16:creationId xmlns:a16="http://schemas.microsoft.com/office/drawing/2014/main" id="{3F4654CA-4B7D-42CC-A5DC-86F11C47A64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4" name="Freeform: Shape 1903">
                <a:extLst>
                  <a:ext uri="{FF2B5EF4-FFF2-40B4-BE49-F238E27FC236}">
                    <a16:creationId xmlns:a16="http://schemas.microsoft.com/office/drawing/2014/main" id="{9D2D50E9-E9A5-4C2E-B903-A9E21A12D66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5" name="Freeform: Shape 1904">
                <a:extLst>
                  <a:ext uri="{FF2B5EF4-FFF2-40B4-BE49-F238E27FC236}">
                    <a16:creationId xmlns:a16="http://schemas.microsoft.com/office/drawing/2014/main" id="{ED933408-060F-47C0-8A1D-65649E7B078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6" name="Freeform: Shape 1905">
                <a:extLst>
                  <a:ext uri="{FF2B5EF4-FFF2-40B4-BE49-F238E27FC236}">
                    <a16:creationId xmlns:a16="http://schemas.microsoft.com/office/drawing/2014/main" id="{2D08C122-45A3-40EF-A6C3-366E8AACADD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7" name="Freeform: Shape 1906">
                <a:extLst>
                  <a:ext uri="{FF2B5EF4-FFF2-40B4-BE49-F238E27FC236}">
                    <a16:creationId xmlns:a16="http://schemas.microsoft.com/office/drawing/2014/main" id="{4FF250E7-FDDD-4C05-A338-8AEAF14977B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8" name="Freeform: Shape 1907">
                <a:extLst>
                  <a:ext uri="{FF2B5EF4-FFF2-40B4-BE49-F238E27FC236}">
                    <a16:creationId xmlns:a16="http://schemas.microsoft.com/office/drawing/2014/main" id="{686A66CD-600B-4490-804B-E0B47C9D4A9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9" name="Freeform: Shape 1908">
                <a:extLst>
                  <a:ext uri="{FF2B5EF4-FFF2-40B4-BE49-F238E27FC236}">
                    <a16:creationId xmlns:a16="http://schemas.microsoft.com/office/drawing/2014/main" id="{85A30495-E000-4161-8287-6F92EAF222A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0" name="Freeform: Shape 1909">
                <a:extLst>
                  <a:ext uri="{FF2B5EF4-FFF2-40B4-BE49-F238E27FC236}">
                    <a16:creationId xmlns:a16="http://schemas.microsoft.com/office/drawing/2014/main" id="{4F4F0345-6223-4402-827B-F4078F7BFB8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1" name="Freeform: Shape 1910">
                <a:extLst>
                  <a:ext uri="{FF2B5EF4-FFF2-40B4-BE49-F238E27FC236}">
                    <a16:creationId xmlns:a16="http://schemas.microsoft.com/office/drawing/2014/main" id="{34898E1C-238B-4B1D-8B9D-B4FEC19D612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2" name="Freeform: Shape 1911">
                <a:extLst>
                  <a:ext uri="{FF2B5EF4-FFF2-40B4-BE49-F238E27FC236}">
                    <a16:creationId xmlns:a16="http://schemas.microsoft.com/office/drawing/2014/main" id="{A897E4EF-5D1D-4DDE-AE2A-3AA2B5CA7DB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3" name="Freeform: Shape 1912">
                <a:extLst>
                  <a:ext uri="{FF2B5EF4-FFF2-40B4-BE49-F238E27FC236}">
                    <a16:creationId xmlns:a16="http://schemas.microsoft.com/office/drawing/2014/main" id="{37943634-5299-4758-80EC-5C4A141B474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4" name="Freeform: Shape 1913">
                <a:extLst>
                  <a:ext uri="{FF2B5EF4-FFF2-40B4-BE49-F238E27FC236}">
                    <a16:creationId xmlns:a16="http://schemas.microsoft.com/office/drawing/2014/main" id="{3E10231A-22E7-4E45-A324-A26144863BF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5" name="Freeform: Shape 1914">
                <a:extLst>
                  <a:ext uri="{FF2B5EF4-FFF2-40B4-BE49-F238E27FC236}">
                    <a16:creationId xmlns:a16="http://schemas.microsoft.com/office/drawing/2014/main" id="{190B3018-87C1-4E91-B379-B1B01D66C25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6" name="Freeform: Shape 1915">
                <a:extLst>
                  <a:ext uri="{FF2B5EF4-FFF2-40B4-BE49-F238E27FC236}">
                    <a16:creationId xmlns:a16="http://schemas.microsoft.com/office/drawing/2014/main" id="{F0A2F272-83BE-4657-9DFA-5C6405DE907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7" name="Freeform: Shape 1916">
                <a:extLst>
                  <a:ext uri="{FF2B5EF4-FFF2-40B4-BE49-F238E27FC236}">
                    <a16:creationId xmlns:a16="http://schemas.microsoft.com/office/drawing/2014/main" id="{64D84812-DB2D-4A23-9D4D-D361683E39B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8" name="Freeform: Shape 1917">
                <a:extLst>
                  <a:ext uri="{FF2B5EF4-FFF2-40B4-BE49-F238E27FC236}">
                    <a16:creationId xmlns:a16="http://schemas.microsoft.com/office/drawing/2014/main" id="{13B8D4F9-4FC3-4562-849F-F183CDFF74B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9" name="Freeform: Shape 1918">
                <a:extLst>
                  <a:ext uri="{FF2B5EF4-FFF2-40B4-BE49-F238E27FC236}">
                    <a16:creationId xmlns:a16="http://schemas.microsoft.com/office/drawing/2014/main" id="{0FEF9174-E20E-4310-A379-47067A7406A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0" name="Freeform: Shape 1919">
                <a:extLst>
                  <a:ext uri="{FF2B5EF4-FFF2-40B4-BE49-F238E27FC236}">
                    <a16:creationId xmlns:a16="http://schemas.microsoft.com/office/drawing/2014/main" id="{1DBCF504-C937-478D-A3F1-8FBD333E144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1" name="Freeform: Shape 1920">
                <a:extLst>
                  <a:ext uri="{FF2B5EF4-FFF2-40B4-BE49-F238E27FC236}">
                    <a16:creationId xmlns:a16="http://schemas.microsoft.com/office/drawing/2014/main" id="{3430FB9F-3E85-4218-812D-87D74643F51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E676B0D8-B92D-47F2-8EF4-8D620DF1466C}"/>
                </a:ext>
              </a:extLst>
            </p:cNvPr>
            <p:cNvGrpSpPr/>
            <p:nvPr/>
          </p:nvGrpSpPr>
          <p:grpSpPr>
            <a:xfrm rot="12454596" flipH="1">
              <a:off x="5130368" y="-200670"/>
              <a:ext cx="1048729" cy="868428"/>
              <a:chOff x="2393887" y="4210285"/>
              <a:chExt cx="497854" cy="422169"/>
            </a:xfrm>
          </p:grpSpPr>
          <p:sp>
            <p:nvSpPr>
              <p:cNvPr id="1794" name="Freeform: Shape 1793">
                <a:extLst>
                  <a:ext uri="{FF2B5EF4-FFF2-40B4-BE49-F238E27FC236}">
                    <a16:creationId xmlns:a16="http://schemas.microsoft.com/office/drawing/2014/main" id="{BDBDAC15-CA0A-42FE-92B3-61CA294A8FE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5" name="Freeform: Shape 1794">
                <a:extLst>
                  <a:ext uri="{FF2B5EF4-FFF2-40B4-BE49-F238E27FC236}">
                    <a16:creationId xmlns:a16="http://schemas.microsoft.com/office/drawing/2014/main" id="{656239CE-F756-443E-A82E-2563F5BC421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6" name="Freeform: Shape 1795">
                <a:extLst>
                  <a:ext uri="{FF2B5EF4-FFF2-40B4-BE49-F238E27FC236}">
                    <a16:creationId xmlns:a16="http://schemas.microsoft.com/office/drawing/2014/main" id="{66D588C0-799C-4CCA-8698-426FFEAAAAB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7" name="Freeform: Shape 1796">
                <a:extLst>
                  <a:ext uri="{FF2B5EF4-FFF2-40B4-BE49-F238E27FC236}">
                    <a16:creationId xmlns:a16="http://schemas.microsoft.com/office/drawing/2014/main" id="{29C13ECA-7184-4F89-8457-127A4CF3003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8" name="Freeform: Shape 1797">
                <a:extLst>
                  <a:ext uri="{FF2B5EF4-FFF2-40B4-BE49-F238E27FC236}">
                    <a16:creationId xmlns:a16="http://schemas.microsoft.com/office/drawing/2014/main" id="{CB4E9F56-61B4-4F5B-9129-91512CED778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9" name="Freeform: Shape 1798">
                <a:extLst>
                  <a:ext uri="{FF2B5EF4-FFF2-40B4-BE49-F238E27FC236}">
                    <a16:creationId xmlns:a16="http://schemas.microsoft.com/office/drawing/2014/main" id="{9DA3A4F2-5D78-4AE4-BCC4-582237E5C1B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0" name="Freeform: Shape 1799">
                <a:extLst>
                  <a:ext uri="{FF2B5EF4-FFF2-40B4-BE49-F238E27FC236}">
                    <a16:creationId xmlns:a16="http://schemas.microsoft.com/office/drawing/2014/main" id="{69C28AD5-F8EB-46D2-973E-69DCD229414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1" name="Freeform: Shape 1800">
                <a:extLst>
                  <a:ext uri="{FF2B5EF4-FFF2-40B4-BE49-F238E27FC236}">
                    <a16:creationId xmlns:a16="http://schemas.microsoft.com/office/drawing/2014/main" id="{56CB7E2B-9774-438C-9236-82B011679B4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2" name="Freeform: Shape 1801">
                <a:extLst>
                  <a:ext uri="{FF2B5EF4-FFF2-40B4-BE49-F238E27FC236}">
                    <a16:creationId xmlns:a16="http://schemas.microsoft.com/office/drawing/2014/main" id="{A884684B-47B4-499F-9B52-D10EAD32ACD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3" name="Freeform: Shape 1802">
                <a:extLst>
                  <a:ext uri="{FF2B5EF4-FFF2-40B4-BE49-F238E27FC236}">
                    <a16:creationId xmlns:a16="http://schemas.microsoft.com/office/drawing/2014/main" id="{FAA45CF8-CD46-43AD-92E7-85DA2D4A9A6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4" name="Freeform: Shape 1803">
                <a:extLst>
                  <a:ext uri="{FF2B5EF4-FFF2-40B4-BE49-F238E27FC236}">
                    <a16:creationId xmlns:a16="http://schemas.microsoft.com/office/drawing/2014/main" id="{AEB773F4-213D-4D5B-A96A-BA7BE07B89D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5" name="Freeform: Shape 1804">
                <a:extLst>
                  <a:ext uri="{FF2B5EF4-FFF2-40B4-BE49-F238E27FC236}">
                    <a16:creationId xmlns:a16="http://schemas.microsoft.com/office/drawing/2014/main" id="{A072DD31-AB17-47EE-9E70-5A53D51E819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6" name="Freeform: Shape 1805">
                <a:extLst>
                  <a:ext uri="{FF2B5EF4-FFF2-40B4-BE49-F238E27FC236}">
                    <a16:creationId xmlns:a16="http://schemas.microsoft.com/office/drawing/2014/main" id="{28AB66F0-F7D4-47F1-8845-60CDE85593A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7" name="Freeform: Shape 1806">
                <a:extLst>
                  <a:ext uri="{FF2B5EF4-FFF2-40B4-BE49-F238E27FC236}">
                    <a16:creationId xmlns:a16="http://schemas.microsoft.com/office/drawing/2014/main" id="{57407C15-5035-40BA-8320-24185C8FCE6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8" name="Freeform: Shape 1807">
                <a:extLst>
                  <a:ext uri="{FF2B5EF4-FFF2-40B4-BE49-F238E27FC236}">
                    <a16:creationId xmlns:a16="http://schemas.microsoft.com/office/drawing/2014/main" id="{3201645A-800C-4897-9395-10036C3A9CA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9" name="Freeform: Shape 1808">
                <a:extLst>
                  <a:ext uri="{FF2B5EF4-FFF2-40B4-BE49-F238E27FC236}">
                    <a16:creationId xmlns:a16="http://schemas.microsoft.com/office/drawing/2014/main" id="{660C86E7-AE51-44C1-8E36-C9FF752AF63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0" name="Freeform: Shape 1809">
                <a:extLst>
                  <a:ext uri="{FF2B5EF4-FFF2-40B4-BE49-F238E27FC236}">
                    <a16:creationId xmlns:a16="http://schemas.microsoft.com/office/drawing/2014/main" id="{3DC9BA08-BB20-40A2-99A7-97BEE79FCB0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1" name="Freeform: Shape 1810">
                <a:extLst>
                  <a:ext uri="{FF2B5EF4-FFF2-40B4-BE49-F238E27FC236}">
                    <a16:creationId xmlns:a16="http://schemas.microsoft.com/office/drawing/2014/main" id="{591B824C-B51B-47BD-919D-B915035267D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2" name="Freeform: Shape 1811">
                <a:extLst>
                  <a:ext uri="{FF2B5EF4-FFF2-40B4-BE49-F238E27FC236}">
                    <a16:creationId xmlns:a16="http://schemas.microsoft.com/office/drawing/2014/main" id="{E1063557-0267-4CA3-A4B8-0D048327A18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3" name="Freeform: Shape 1812">
                <a:extLst>
                  <a:ext uri="{FF2B5EF4-FFF2-40B4-BE49-F238E27FC236}">
                    <a16:creationId xmlns:a16="http://schemas.microsoft.com/office/drawing/2014/main" id="{27BD0A66-6E42-405B-8684-F0B99899E95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4" name="Freeform: Shape 1813">
                <a:extLst>
                  <a:ext uri="{FF2B5EF4-FFF2-40B4-BE49-F238E27FC236}">
                    <a16:creationId xmlns:a16="http://schemas.microsoft.com/office/drawing/2014/main" id="{6BEB37BE-D51B-4601-B5A2-05E36E903C8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5" name="Freeform: Shape 1814">
                <a:extLst>
                  <a:ext uri="{FF2B5EF4-FFF2-40B4-BE49-F238E27FC236}">
                    <a16:creationId xmlns:a16="http://schemas.microsoft.com/office/drawing/2014/main" id="{F93E4A05-6CF4-4ADB-A4D0-5C8D15EDC7D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6" name="Freeform: Shape 1815">
                <a:extLst>
                  <a:ext uri="{FF2B5EF4-FFF2-40B4-BE49-F238E27FC236}">
                    <a16:creationId xmlns:a16="http://schemas.microsoft.com/office/drawing/2014/main" id="{7E56FA91-6567-4E0D-8D85-EA2125F0F60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7" name="Freeform: Shape 1816">
                <a:extLst>
                  <a:ext uri="{FF2B5EF4-FFF2-40B4-BE49-F238E27FC236}">
                    <a16:creationId xmlns:a16="http://schemas.microsoft.com/office/drawing/2014/main" id="{AA7085AC-567C-48A6-A9E3-608CBD53A16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8" name="Freeform: Shape 1817">
                <a:extLst>
                  <a:ext uri="{FF2B5EF4-FFF2-40B4-BE49-F238E27FC236}">
                    <a16:creationId xmlns:a16="http://schemas.microsoft.com/office/drawing/2014/main" id="{4618A14F-FEC0-47E3-B4A5-70F1FF03DC6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9" name="Freeform: Shape 1818">
                <a:extLst>
                  <a:ext uri="{FF2B5EF4-FFF2-40B4-BE49-F238E27FC236}">
                    <a16:creationId xmlns:a16="http://schemas.microsoft.com/office/drawing/2014/main" id="{67F5AA41-F883-41C0-A00C-7DD48B650FF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0" name="Freeform: Shape 1819">
                <a:extLst>
                  <a:ext uri="{FF2B5EF4-FFF2-40B4-BE49-F238E27FC236}">
                    <a16:creationId xmlns:a16="http://schemas.microsoft.com/office/drawing/2014/main" id="{04C28264-D534-4DC6-83FF-17CEEA4EDC3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1" name="Freeform: Shape 1820">
                <a:extLst>
                  <a:ext uri="{FF2B5EF4-FFF2-40B4-BE49-F238E27FC236}">
                    <a16:creationId xmlns:a16="http://schemas.microsoft.com/office/drawing/2014/main" id="{5175EE99-5151-46BE-9CD7-BEAB842B249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2" name="Freeform: Shape 1821">
                <a:extLst>
                  <a:ext uri="{FF2B5EF4-FFF2-40B4-BE49-F238E27FC236}">
                    <a16:creationId xmlns:a16="http://schemas.microsoft.com/office/drawing/2014/main" id="{2DC4EC2D-67A0-4950-A625-27E84A8EFBA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3" name="Freeform: Shape 1822">
                <a:extLst>
                  <a:ext uri="{FF2B5EF4-FFF2-40B4-BE49-F238E27FC236}">
                    <a16:creationId xmlns:a16="http://schemas.microsoft.com/office/drawing/2014/main" id="{9C75C1C2-6D2C-46C3-8EC0-48156B91E65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4" name="Freeform: Shape 1823">
                <a:extLst>
                  <a:ext uri="{FF2B5EF4-FFF2-40B4-BE49-F238E27FC236}">
                    <a16:creationId xmlns:a16="http://schemas.microsoft.com/office/drawing/2014/main" id="{63D9FED3-BF56-4871-A3CA-FFA704E1809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5" name="Freeform: Shape 1824">
                <a:extLst>
                  <a:ext uri="{FF2B5EF4-FFF2-40B4-BE49-F238E27FC236}">
                    <a16:creationId xmlns:a16="http://schemas.microsoft.com/office/drawing/2014/main" id="{C03D3460-61A8-4F4F-82E2-D53A7750A92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6" name="Freeform: Shape 1825">
                <a:extLst>
                  <a:ext uri="{FF2B5EF4-FFF2-40B4-BE49-F238E27FC236}">
                    <a16:creationId xmlns:a16="http://schemas.microsoft.com/office/drawing/2014/main" id="{E2759DD8-E370-4979-AFD2-319B585BFE4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7" name="Freeform: Shape 1826">
                <a:extLst>
                  <a:ext uri="{FF2B5EF4-FFF2-40B4-BE49-F238E27FC236}">
                    <a16:creationId xmlns:a16="http://schemas.microsoft.com/office/drawing/2014/main" id="{E1EC3DA4-B1B0-4EBC-A511-132A08D0655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8" name="Freeform: Shape 1827">
                <a:extLst>
                  <a:ext uri="{FF2B5EF4-FFF2-40B4-BE49-F238E27FC236}">
                    <a16:creationId xmlns:a16="http://schemas.microsoft.com/office/drawing/2014/main" id="{CF282A59-E94E-497B-9ED5-5C6D7FE6392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9" name="Freeform: Shape 1828">
                <a:extLst>
                  <a:ext uri="{FF2B5EF4-FFF2-40B4-BE49-F238E27FC236}">
                    <a16:creationId xmlns:a16="http://schemas.microsoft.com/office/drawing/2014/main" id="{6F7D15FE-E283-48F9-8584-70CEDBEF12B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0" name="Freeform: Shape 1829">
                <a:extLst>
                  <a:ext uri="{FF2B5EF4-FFF2-40B4-BE49-F238E27FC236}">
                    <a16:creationId xmlns:a16="http://schemas.microsoft.com/office/drawing/2014/main" id="{F836CD03-990F-4A68-BCFF-F390E308E60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1" name="Freeform: Shape 1830">
                <a:extLst>
                  <a:ext uri="{FF2B5EF4-FFF2-40B4-BE49-F238E27FC236}">
                    <a16:creationId xmlns:a16="http://schemas.microsoft.com/office/drawing/2014/main" id="{F61EC2C4-300F-42C1-B41D-E0343804398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2" name="Freeform: Shape 1831">
                <a:extLst>
                  <a:ext uri="{FF2B5EF4-FFF2-40B4-BE49-F238E27FC236}">
                    <a16:creationId xmlns:a16="http://schemas.microsoft.com/office/drawing/2014/main" id="{E0D75103-462F-4DB7-A1F8-ECCF879C2AD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3" name="Freeform: Shape 1832">
                <a:extLst>
                  <a:ext uri="{FF2B5EF4-FFF2-40B4-BE49-F238E27FC236}">
                    <a16:creationId xmlns:a16="http://schemas.microsoft.com/office/drawing/2014/main" id="{53314D26-DF18-40AD-9DAF-BA219189976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4" name="Freeform: Shape 1833">
                <a:extLst>
                  <a:ext uri="{FF2B5EF4-FFF2-40B4-BE49-F238E27FC236}">
                    <a16:creationId xmlns:a16="http://schemas.microsoft.com/office/drawing/2014/main" id="{C995D9A4-F954-47F1-B56F-D08BAA38CCA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5" name="Freeform: Shape 1834">
                <a:extLst>
                  <a:ext uri="{FF2B5EF4-FFF2-40B4-BE49-F238E27FC236}">
                    <a16:creationId xmlns:a16="http://schemas.microsoft.com/office/drawing/2014/main" id="{C5D99926-CEF6-4EC7-A16A-E01E83CDA1E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6" name="Freeform: Shape 1835">
                <a:extLst>
                  <a:ext uri="{FF2B5EF4-FFF2-40B4-BE49-F238E27FC236}">
                    <a16:creationId xmlns:a16="http://schemas.microsoft.com/office/drawing/2014/main" id="{B465EB7B-7195-49BD-8027-94C0046ECB2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7" name="Freeform: Shape 1836">
                <a:extLst>
                  <a:ext uri="{FF2B5EF4-FFF2-40B4-BE49-F238E27FC236}">
                    <a16:creationId xmlns:a16="http://schemas.microsoft.com/office/drawing/2014/main" id="{1D90DBD6-4C20-40B3-839E-D295F6866C4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8" name="Freeform: Shape 1837">
                <a:extLst>
                  <a:ext uri="{FF2B5EF4-FFF2-40B4-BE49-F238E27FC236}">
                    <a16:creationId xmlns:a16="http://schemas.microsoft.com/office/drawing/2014/main" id="{1D971F6F-7D80-43B8-84AF-50A001853F3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9" name="Freeform: Shape 1838">
                <a:extLst>
                  <a:ext uri="{FF2B5EF4-FFF2-40B4-BE49-F238E27FC236}">
                    <a16:creationId xmlns:a16="http://schemas.microsoft.com/office/drawing/2014/main" id="{42CA51F4-70FB-4DC1-93D4-7092F1BE188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0" name="Freeform: Shape 1839">
                <a:extLst>
                  <a:ext uri="{FF2B5EF4-FFF2-40B4-BE49-F238E27FC236}">
                    <a16:creationId xmlns:a16="http://schemas.microsoft.com/office/drawing/2014/main" id="{77C1CF7F-2879-4397-BF84-D18B7263EC8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1" name="Freeform: Shape 1840">
                <a:extLst>
                  <a:ext uri="{FF2B5EF4-FFF2-40B4-BE49-F238E27FC236}">
                    <a16:creationId xmlns:a16="http://schemas.microsoft.com/office/drawing/2014/main" id="{B1700D12-D729-46DC-B0E3-43F6CD3678D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2" name="Freeform: Shape 1841">
                <a:extLst>
                  <a:ext uri="{FF2B5EF4-FFF2-40B4-BE49-F238E27FC236}">
                    <a16:creationId xmlns:a16="http://schemas.microsoft.com/office/drawing/2014/main" id="{9D0D6F91-F51E-4103-A4AD-3B81631C0AA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3" name="Freeform: Shape 1842">
                <a:extLst>
                  <a:ext uri="{FF2B5EF4-FFF2-40B4-BE49-F238E27FC236}">
                    <a16:creationId xmlns:a16="http://schemas.microsoft.com/office/drawing/2014/main" id="{89C7BDA7-E485-4027-9DD3-FE1522E12BC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4" name="Freeform: Shape 1843">
                <a:extLst>
                  <a:ext uri="{FF2B5EF4-FFF2-40B4-BE49-F238E27FC236}">
                    <a16:creationId xmlns:a16="http://schemas.microsoft.com/office/drawing/2014/main" id="{48145CCA-AC78-45B8-8F2B-F7DD6C684C0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5" name="Freeform: Shape 1844">
                <a:extLst>
                  <a:ext uri="{FF2B5EF4-FFF2-40B4-BE49-F238E27FC236}">
                    <a16:creationId xmlns:a16="http://schemas.microsoft.com/office/drawing/2014/main" id="{4F4EC9BE-D3C0-469E-9DB2-5C7D0D7AE8A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6" name="Freeform: Shape 1845">
                <a:extLst>
                  <a:ext uri="{FF2B5EF4-FFF2-40B4-BE49-F238E27FC236}">
                    <a16:creationId xmlns:a16="http://schemas.microsoft.com/office/drawing/2014/main" id="{87F1D8B9-E00B-4CD2-99CC-E82688E9093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7" name="Freeform: Shape 1846">
                <a:extLst>
                  <a:ext uri="{FF2B5EF4-FFF2-40B4-BE49-F238E27FC236}">
                    <a16:creationId xmlns:a16="http://schemas.microsoft.com/office/drawing/2014/main" id="{B6E4E721-05EF-460D-8142-E12568595F0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8" name="Freeform: Shape 1847">
                <a:extLst>
                  <a:ext uri="{FF2B5EF4-FFF2-40B4-BE49-F238E27FC236}">
                    <a16:creationId xmlns:a16="http://schemas.microsoft.com/office/drawing/2014/main" id="{DB58DA94-8FFF-4A8F-A0D2-D2A1F6EB3AE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9" name="Freeform: Shape 1848">
                <a:extLst>
                  <a:ext uri="{FF2B5EF4-FFF2-40B4-BE49-F238E27FC236}">
                    <a16:creationId xmlns:a16="http://schemas.microsoft.com/office/drawing/2014/main" id="{8CCC0493-8CD2-40C2-8B00-D347DACFBA9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0" name="Freeform: Shape 1849">
                <a:extLst>
                  <a:ext uri="{FF2B5EF4-FFF2-40B4-BE49-F238E27FC236}">
                    <a16:creationId xmlns:a16="http://schemas.microsoft.com/office/drawing/2014/main" id="{EFCAA3C5-DFCB-4DDC-9698-0AE3B8285E7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1" name="Freeform: Shape 1850">
                <a:extLst>
                  <a:ext uri="{FF2B5EF4-FFF2-40B4-BE49-F238E27FC236}">
                    <a16:creationId xmlns:a16="http://schemas.microsoft.com/office/drawing/2014/main" id="{A4B41A1C-F3AE-475B-B92D-6751D54792C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2" name="Freeform: Shape 1851">
                <a:extLst>
                  <a:ext uri="{FF2B5EF4-FFF2-40B4-BE49-F238E27FC236}">
                    <a16:creationId xmlns:a16="http://schemas.microsoft.com/office/drawing/2014/main" id="{25135B53-A3BC-4C56-848B-F3E34D8D2A0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3" name="Freeform: Shape 1852">
                <a:extLst>
                  <a:ext uri="{FF2B5EF4-FFF2-40B4-BE49-F238E27FC236}">
                    <a16:creationId xmlns:a16="http://schemas.microsoft.com/office/drawing/2014/main" id="{EBD665BE-C7F4-4FC1-9635-62F20964A78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4" name="Freeform: Shape 1853">
                <a:extLst>
                  <a:ext uri="{FF2B5EF4-FFF2-40B4-BE49-F238E27FC236}">
                    <a16:creationId xmlns:a16="http://schemas.microsoft.com/office/drawing/2014/main" id="{67F8F103-C0B5-4FD5-9F00-FF960638C9B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5" name="Freeform: Shape 1854">
                <a:extLst>
                  <a:ext uri="{FF2B5EF4-FFF2-40B4-BE49-F238E27FC236}">
                    <a16:creationId xmlns:a16="http://schemas.microsoft.com/office/drawing/2014/main" id="{C1227562-B1FD-482A-8F80-E9B0AEC249C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6" name="Freeform: Shape 1855">
                <a:extLst>
                  <a:ext uri="{FF2B5EF4-FFF2-40B4-BE49-F238E27FC236}">
                    <a16:creationId xmlns:a16="http://schemas.microsoft.com/office/drawing/2014/main" id="{9FD8DAC7-C179-4BCD-9805-417A38A5FEE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7" name="Freeform: Shape 1856">
                <a:extLst>
                  <a:ext uri="{FF2B5EF4-FFF2-40B4-BE49-F238E27FC236}">
                    <a16:creationId xmlns:a16="http://schemas.microsoft.com/office/drawing/2014/main" id="{4C23E922-F7FF-4FA9-B42D-0B8418EDE43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6035E5CD-1975-4B15-8C4E-CA50C2DB423F}"/>
                </a:ext>
              </a:extLst>
            </p:cNvPr>
            <p:cNvGrpSpPr/>
            <p:nvPr/>
          </p:nvGrpSpPr>
          <p:grpSpPr>
            <a:xfrm rot="1317788" flipH="1">
              <a:off x="3992007" y="-161732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730" name="Freeform: Shape 1729">
                <a:extLst>
                  <a:ext uri="{FF2B5EF4-FFF2-40B4-BE49-F238E27FC236}">
                    <a16:creationId xmlns:a16="http://schemas.microsoft.com/office/drawing/2014/main" id="{763769EA-1B9E-49D0-8129-C825932136F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1" name="Freeform: Shape 1730">
                <a:extLst>
                  <a:ext uri="{FF2B5EF4-FFF2-40B4-BE49-F238E27FC236}">
                    <a16:creationId xmlns:a16="http://schemas.microsoft.com/office/drawing/2014/main" id="{4484E5F0-7914-4EAF-9378-A6C0503AF16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2" name="Freeform: Shape 1731">
                <a:extLst>
                  <a:ext uri="{FF2B5EF4-FFF2-40B4-BE49-F238E27FC236}">
                    <a16:creationId xmlns:a16="http://schemas.microsoft.com/office/drawing/2014/main" id="{A5682B93-48B7-46FB-8C7A-5D0060A09B8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3" name="Freeform: Shape 1732">
                <a:extLst>
                  <a:ext uri="{FF2B5EF4-FFF2-40B4-BE49-F238E27FC236}">
                    <a16:creationId xmlns:a16="http://schemas.microsoft.com/office/drawing/2014/main" id="{4086E2E2-4505-4BB8-9829-51030E9F71B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4" name="Freeform: Shape 1733">
                <a:extLst>
                  <a:ext uri="{FF2B5EF4-FFF2-40B4-BE49-F238E27FC236}">
                    <a16:creationId xmlns:a16="http://schemas.microsoft.com/office/drawing/2014/main" id="{34A9D1B7-0D57-4E84-AFB3-A9F5817609C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5" name="Freeform: Shape 1734">
                <a:extLst>
                  <a:ext uri="{FF2B5EF4-FFF2-40B4-BE49-F238E27FC236}">
                    <a16:creationId xmlns:a16="http://schemas.microsoft.com/office/drawing/2014/main" id="{DA4061CF-B066-4F5C-BB9E-E0DA37E4C47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6" name="Freeform: Shape 1735">
                <a:extLst>
                  <a:ext uri="{FF2B5EF4-FFF2-40B4-BE49-F238E27FC236}">
                    <a16:creationId xmlns:a16="http://schemas.microsoft.com/office/drawing/2014/main" id="{650661FB-CDEF-4785-A36C-755EB41E48D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7" name="Freeform: Shape 1736">
                <a:extLst>
                  <a:ext uri="{FF2B5EF4-FFF2-40B4-BE49-F238E27FC236}">
                    <a16:creationId xmlns:a16="http://schemas.microsoft.com/office/drawing/2014/main" id="{3CDB6354-A9CC-4D53-8F9E-C3E334F2711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8" name="Freeform: Shape 1737">
                <a:extLst>
                  <a:ext uri="{FF2B5EF4-FFF2-40B4-BE49-F238E27FC236}">
                    <a16:creationId xmlns:a16="http://schemas.microsoft.com/office/drawing/2014/main" id="{86BD1940-BEA0-46A5-8A3F-8CF5E46702F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9" name="Freeform: Shape 1738">
                <a:extLst>
                  <a:ext uri="{FF2B5EF4-FFF2-40B4-BE49-F238E27FC236}">
                    <a16:creationId xmlns:a16="http://schemas.microsoft.com/office/drawing/2014/main" id="{3282145B-3DAD-4DC9-A3FE-DEB0C5B496E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0" name="Freeform: Shape 1739">
                <a:extLst>
                  <a:ext uri="{FF2B5EF4-FFF2-40B4-BE49-F238E27FC236}">
                    <a16:creationId xmlns:a16="http://schemas.microsoft.com/office/drawing/2014/main" id="{1E0EEF75-543F-43AA-BE43-752ADB75FEA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1" name="Freeform: Shape 1740">
                <a:extLst>
                  <a:ext uri="{FF2B5EF4-FFF2-40B4-BE49-F238E27FC236}">
                    <a16:creationId xmlns:a16="http://schemas.microsoft.com/office/drawing/2014/main" id="{93D2CA60-182F-47A1-8A90-6AB1BECBB04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2" name="Freeform: Shape 1741">
                <a:extLst>
                  <a:ext uri="{FF2B5EF4-FFF2-40B4-BE49-F238E27FC236}">
                    <a16:creationId xmlns:a16="http://schemas.microsoft.com/office/drawing/2014/main" id="{3C0E4E74-344B-4344-B8A8-38011A39854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3" name="Freeform: Shape 1742">
                <a:extLst>
                  <a:ext uri="{FF2B5EF4-FFF2-40B4-BE49-F238E27FC236}">
                    <a16:creationId xmlns:a16="http://schemas.microsoft.com/office/drawing/2014/main" id="{8F3A6AAA-4EB6-4FC3-81C8-21BC78EB93A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4" name="Freeform: Shape 1743">
                <a:extLst>
                  <a:ext uri="{FF2B5EF4-FFF2-40B4-BE49-F238E27FC236}">
                    <a16:creationId xmlns:a16="http://schemas.microsoft.com/office/drawing/2014/main" id="{9D40C480-2B81-4EDB-AFE5-F16099E48AE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5" name="Freeform: Shape 1744">
                <a:extLst>
                  <a:ext uri="{FF2B5EF4-FFF2-40B4-BE49-F238E27FC236}">
                    <a16:creationId xmlns:a16="http://schemas.microsoft.com/office/drawing/2014/main" id="{44C583C1-B18B-4949-A4C6-6ACB0323E16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6" name="Freeform: Shape 1745">
                <a:extLst>
                  <a:ext uri="{FF2B5EF4-FFF2-40B4-BE49-F238E27FC236}">
                    <a16:creationId xmlns:a16="http://schemas.microsoft.com/office/drawing/2014/main" id="{06FA0240-1968-40BF-B729-F6A8B842C8F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7" name="Freeform: Shape 1746">
                <a:extLst>
                  <a:ext uri="{FF2B5EF4-FFF2-40B4-BE49-F238E27FC236}">
                    <a16:creationId xmlns:a16="http://schemas.microsoft.com/office/drawing/2014/main" id="{6B69689C-7206-4091-8E9C-9AC5FC22461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8" name="Freeform: Shape 1747">
                <a:extLst>
                  <a:ext uri="{FF2B5EF4-FFF2-40B4-BE49-F238E27FC236}">
                    <a16:creationId xmlns:a16="http://schemas.microsoft.com/office/drawing/2014/main" id="{BD9DED4B-1304-4E04-B0A4-F060753AB34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9" name="Freeform: Shape 1748">
                <a:extLst>
                  <a:ext uri="{FF2B5EF4-FFF2-40B4-BE49-F238E27FC236}">
                    <a16:creationId xmlns:a16="http://schemas.microsoft.com/office/drawing/2014/main" id="{36AC302B-F7FA-47E0-BF57-51A2E564A4D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0" name="Freeform: Shape 1749">
                <a:extLst>
                  <a:ext uri="{FF2B5EF4-FFF2-40B4-BE49-F238E27FC236}">
                    <a16:creationId xmlns:a16="http://schemas.microsoft.com/office/drawing/2014/main" id="{4AAACA12-240D-4F99-B00F-00EDEF77014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1" name="Freeform: Shape 1750">
                <a:extLst>
                  <a:ext uri="{FF2B5EF4-FFF2-40B4-BE49-F238E27FC236}">
                    <a16:creationId xmlns:a16="http://schemas.microsoft.com/office/drawing/2014/main" id="{ABF0AC7D-8126-40A3-9C57-5E0AA24C396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2" name="Freeform: Shape 1751">
                <a:extLst>
                  <a:ext uri="{FF2B5EF4-FFF2-40B4-BE49-F238E27FC236}">
                    <a16:creationId xmlns:a16="http://schemas.microsoft.com/office/drawing/2014/main" id="{52F233E5-C2A3-4074-9C07-4F0DA58A51A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3" name="Freeform: Shape 1752">
                <a:extLst>
                  <a:ext uri="{FF2B5EF4-FFF2-40B4-BE49-F238E27FC236}">
                    <a16:creationId xmlns:a16="http://schemas.microsoft.com/office/drawing/2014/main" id="{96BF5B7F-7781-443F-8032-A599128FF0A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4" name="Freeform: Shape 1753">
                <a:extLst>
                  <a:ext uri="{FF2B5EF4-FFF2-40B4-BE49-F238E27FC236}">
                    <a16:creationId xmlns:a16="http://schemas.microsoft.com/office/drawing/2014/main" id="{8E168EC4-BE9A-4104-9AF9-6211AFDB4DE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5" name="Freeform: Shape 1754">
                <a:extLst>
                  <a:ext uri="{FF2B5EF4-FFF2-40B4-BE49-F238E27FC236}">
                    <a16:creationId xmlns:a16="http://schemas.microsoft.com/office/drawing/2014/main" id="{A348E4DF-283E-411C-83CC-BA66DD67D1D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6" name="Freeform: Shape 1755">
                <a:extLst>
                  <a:ext uri="{FF2B5EF4-FFF2-40B4-BE49-F238E27FC236}">
                    <a16:creationId xmlns:a16="http://schemas.microsoft.com/office/drawing/2014/main" id="{7BB56E0F-3335-4D24-8633-F53FAA18DA4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7" name="Freeform: Shape 1756">
                <a:extLst>
                  <a:ext uri="{FF2B5EF4-FFF2-40B4-BE49-F238E27FC236}">
                    <a16:creationId xmlns:a16="http://schemas.microsoft.com/office/drawing/2014/main" id="{A7BDF7FD-7D24-45E3-88DC-6E9F406AD35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8" name="Freeform: Shape 1757">
                <a:extLst>
                  <a:ext uri="{FF2B5EF4-FFF2-40B4-BE49-F238E27FC236}">
                    <a16:creationId xmlns:a16="http://schemas.microsoft.com/office/drawing/2014/main" id="{1A1E530F-2DBE-473B-8113-FD3F64EBFED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9" name="Freeform: Shape 1758">
                <a:extLst>
                  <a:ext uri="{FF2B5EF4-FFF2-40B4-BE49-F238E27FC236}">
                    <a16:creationId xmlns:a16="http://schemas.microsoft.com/office/drawing/2014/main" id="{42A3C7CC-25D7-424F-BC29-CD616B642D2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0" name="Freeform: Shape 1759">
                <a:extLst>
                  <a:ext uri="{FF2B5EF4-FFF2-40B4-BE49-F238E27FC236}">
                    <a16:creationId xmlns:a16="http://schemas.microsoft.com/office/drawing/2014/main" id="{45BA1380-8D74-4963-A697-BE112E2D8B4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1" name="Freeform: Shape 1760">
                <a:extLst>
                  <a:ext uri="{FF2B5EF4-FFF2-40B4-BE49-F238E27FC236}">
                    <a16:creationId xmlns:a16="http://schemas.microsoft.com/office/drawing/2014/main" id="{FBCB271E-FDB6-4BA7-B028-EC96C9D0011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2" name="Freeform: Shape 1761">
                <a:extLst>
                  <a:ext uri="{FF2B5EF4-FFF2-40B4-BE49-F238E27FC236}">
                    <a16:creationId xmlns:a16="http://schemas.microsoft.com/office/drawing/2014/main" id="{7D9C9D35-3F24-42B4-AC97-66235095586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3" name="Freeform: Shape 1762">
                <a:extLst>
                  <a:ext uri="{FF2B5EF4-FFF2-40B4-BE49-F238E27FC236}">
                    <a16:creationId xmlns:a16="http://schemas.microsoft.com/office/drawing/2014/main" id="{1903C8A0-73CF-4198-B410-6998E9DDDA1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4" name="Freeform: Shape 1763">
                <a:extLst>
                  <a:ext uri="{FF2B5EF4-FFF2-40B4-BE49-F238E27FC236}">
                    <a16:creationId xmlns:a16="http://schemas.microsoft.com/office/drawing/2014/main" id="{DF2BAA9E-99B0-45FF-8812-002DFE21743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5" name="Freeform: Shape 1764">
                <a:extLst>
                  <a:ext uri="{FF2B5EF4-FFF2-40B4-BE49-F238E27FC236}">
                    <a16:creationId xmlns:a16="http://schemas.microsoft.com/office/drawing/2014/main" id="{CBDDDAC4-BC96-4C8A-AAC5-A40996303CE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6" name="Freeform: Shape 1765">
                <a:extLst>
                  <a:ext uri="{FF2B5EF4-FFF2-40B4-BE49-F238E27FC236}">
                    <a16:creationId xmlns:a16="http://schemas.microsoft.com/office/drawing/2014/main" id="{D6D70D4F-71CD-478D-AA51-5CC1616E1B0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7" name="Freeform: Shape 1766">
                <a:extLst>
                  <a:ext uri="{FF2B5EF4-FFF2-40B4-BE49-F238E27FC236}">
                    <a16:creationId xmlns:a16="http://schemas.microsoft.com/office/drawing/2014/main" id="{C201E2F6-68A8-43FA-BE99-EF5471282B1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8" name="Freeform: Shape 1767">
                <a:extLst>
                  <a:ext uri="{FF2B5EF4-FFF2-40B4-BE49-F238E27FC236}">
                    <a16:creationId xmlns:a16="http://schemas.microsoft.com/office/drawing/2014/main" id="{F5882B8B-E5F4-47FD-A9B3-071410D75B0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9" name="Freeform: Shape 1768">
                <a:extLst>
                  <a:ext uri="{FF2B5EF4-FFF2-40B4-BE49-F238E27FC236}">
                    <a16:creationId xmlns:a16="http://schemas.microsoft.com/office/drawing/2014/main" id="{E8AAF6F4-1A81-44CB-93FF-805F063F034E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0" name="Freeform: Shape 1769">
                <a:extLst>
                  <a:ext uri="{FF2B5EF4-FFF2-40B4-BE49-F238E27FC236}">
                    <a16:creationId xmlns:a16="http://schemas.microsoft.com/office/drawing/2014/main" id="{7E453370-0B6A-44C6-89FB-DBB09C93A32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1" name="Freeform: Shape 1770">
                <a:extLst>
                  <a:ext uri="{FF2B5EF4-FFF2-40B4-BE49-F238E27FC236}">
                    <a16:creationId xmlns:a16="http://schemas.microsoft.com/office/drawing/2014/main" id="{AAA30D54-8C9B-461A-A1CA-C543DAB7D6F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2" name="Freeform: Shape 1771">
                <a:extLst>
                  <a:ext uri="{FF2B5EF4-FFF2-40B4-BE49-F238E27FC236}">
                    <a16:creationId xmlns:a16="http://schemas.microsoft.com/office/drawing/2014/main" id="{FA3E38EE-83FB-4452-AFC4-A773CBB952D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3" name="Freeform: Shape 1772">
                <a:extLst>
                  <a:ext uri="{FF2B5EF4-FFF2-40B4-BE49-F238E27FC236}">
                    <a16:creationId xmlns:a16="http://schemas.microsoft.com/office/drawing/2014/main" id="{423EAA1F-B139-4E9D-93E2-B4AD361CDCC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4" name="Freeform: Shape 1773">
                <a:extLst>
                  <a:ext uri="{FF2B5EF4-FFF2-40B4-BE49-F238E27FC236}">
                    <a16:creationId xmlns:a16="http://schemas.microsoft.com/office/drawing/2014/main" id="{F4C336F9-38CA-4B8A-BE49-0F2F0026B87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5" name="Freeform: Shape 1774">
                <a:extLst>
                  <a:ext uri="{FF2B5EF4-FFF2-40B4-BE49-F238E27FC236}">
                    <a16:creationId xmlns:a16="http://schemas.microsoft.com/office/drawing/2014/main" id="{574F8CEF-D7CC-4DDD-9EB4-35CD91BBA72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6" name="Freeform: Shape 1775">
                <a:extLst>
                  <a:ext uri="{FF2B5EF4-FFF2-40B4-BE49-F238E27FC236}">
                    <a16:creationId xmlns:a16="http://schemas.microsoft.com/office/drawing/2014/main" id="{E01612EB-FE86-4208-B47C-86091B11DCF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7" name="Freeform: Shape 1776">
                <a:extLst>
                  <a:ext uri="{FF2B5EF4-FFF2-40B4-BE49-F238E27FC236}">
                    <a16:creationId xmlns:a16="http://schemas.microsoft.com/office/drawing/2014/main" id="{A0E4A5C8-7EE9-41B6-86C5-39626714080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8" name="Freeform: Shape 1777">
                <a:extLst>
                  <a:ext uri="{FF2B5EF4-FFF2-40B4-BE49-F238E27FC236}">
                    <a16:creationId xmlns:a16="http://schemas.microsoft.com/office/drawing/2014/main" id="{29F5568B-4455-4E09-88DF-AC408CA352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9" name="Freeform: Shape 1778">
                <a:extLst>
                  <a:ext uri="{FF2B5EF4-FFF2-40B4-BE49-F238E27FC236}">
                    <a16:creationId xmlns:a16="http://schemas.microsoft.com/office/drawing/2014/main" id="{01B0EE06-3D55-49AA-BDFB-9CA43EEBD3B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0" name="Freeform: Shape 1779">
                <a:extLst>
                  <a:ext uri="{FF2B5EF4-FFF2-40B4-BE49-F238E27FC236}">
                    <a16:creationId xmlns:a16="http://schemas.microsoft.com/office/drawing/2014/main" id="{632E9150-4A60-49D6-B7F9-F196AD21AC2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1" name="Freeform: Shape 1780">
                <a:extLst>
                  <a:ext uri="{FF2B5EF4-FFF2-40B4-BE49-F238E27FC236}">
                    <a16:creationId xmlns:a16="http://schemas.microsoft.com/office/drawing/2014/main" id="{96AB82DE-4F40-4BB1-B37B-4960D1DAF6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2" name="Freeform: Shape 1781">
                <a:extLst>
                  <a:ext uri="{FF2B5EF4-FFF2-40B4-BE49-F238E27FC236}">
                    <a16:creationId xmlns:a16="http://schemas.microsoft.com/office/drawing/2014/main" id="{B2655071-2D4D-44F6-B4BB-583301DC737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3" name="Freeform: Shape 1782">
                <a:extLst>
                  <a:ext uri="{FF2B5EF4-FFF2-40B4-BE49-F238E27FC236}">
                    <a16:creationId xmlns:a16="http://schemas.microsoft.com/office/drawing/2014/main" id="{D333A074-0374-453A-B64B-207C3194A82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4" name="Freeform: Shape 1783">
                <a:extLst>
                  <a:ext uri="{FF2B5EF4-FFF2-40B4-BE49-F238E27FC236}">
                    <a16:creationId xmlns:a16="http://schemas.microsoft.com/office/drawing/2014/main" id="{41A0ED60-EEE5-401E-B62B-DBF4C4EA26F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5" name="Freeform: Shape 1784">
                <a:extLst>
                  <a:ext uri="{FF2B5EF4-FFF2-40B4-BE49-F238E27FC236}">
                    <a16:creationId xmlns:a16="http://schemas.microsoft.com/office/drawing/2014/main" id="{2BFB90BC-C3A4-4A9F-A9DC-91CDACA59DA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6" name="Freeform: Shape 1785">
                <a:extLst>
                  <a:ext uri="{FF2B5EF4-FFF2-40B4-BE49-F238E27FC236}">
                    <a16:creationId xmlns:a16="http://schemas.microsoft.com/office/drawing/2014/main" id="{3BF4BD1E-A52F-48FC-8665-66065E558B6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7" name="Freeform: Shape 1786">
                <a:extLst>
                  <a:ext uri="{FF2B5EF4-FFF2-40B4-BE49-F238E27FC236}">
                    <a16:creationId xmlns:a16="http://schemas.microsoft.com/office/drawing/2014/main" id="{27C69E05-DA91-44B0-A085-B6A5212DEF5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8" name="Freeform: Shape 1787">
                <a:extLst>
                  <a:ext uri="{FF2B5EF4-FFF2-40B4-BE49-F238E27FC236}">
                    <a16:creationId xmlns:a16="http://schemas.microsoft.com/office/drawing/2014/main" id="{F5D08788-0728-40C3-83C5-F5D57760CB2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9" name="Freeform: Shape 1788">
                <a:extLst>
                  <a:ext uri="{FF2B5EF4-FFF2-40B4-BE49-F238E27FC236}">
                    <a16:creationId xmlns:a16="http://schemas.microsoft.com/office/drawing/2014/main" id="{F4C65EC0-2CB9-4251-A04C-C5D9A4AB147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0" name="Freeform: Shape 1789">
                <a:extLst>
                  <a:ext uri="{FF2B5EF4-FFF2-40B4-BE49-F238E27FC236}">
                    <a16:creationId xmlns:a16="http://schemas.microsoft.com/office/drawing/2014/main" id="{332B8153-D345-4B91-A393-AEF7265F290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1" name="Freeform: Shape 1790">
                <a:extLst>
                  <a:ext uri="{FF2B5EF4-FFF2-40B4-BE49-F238E27FC236}">
                    <a16:creationId xmlns:a16="http://schemas.microsoft.com/office/drawing/2014/main" id="{5F7716D4-906E-4CE3-8F03-3705C2163A0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2" name="Freeform: Shape 1791">
                <a:extLst>
                  <a:ext uri="{FF2B5EF4-FFF2-40B4-BE49-F238E27FC236}">
                    <a16:creationId xmlns:a16="http://schemas.microsoft.com/office/drawing/2014/main" id="{2F14A47C-7533-4C52-B3E7-AF9159CF293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3" name="Freeform: Shape 1792">
                <a:extLst>
                  <a:ext uri="{FF2B5EF4-FFF2-40B4-BE49-F238E27FC236}">
                    <a16:creationId xmlns:a16="http://schemas.microsoft.com/office/drawing/2014/main" id="{63FFBEC6-1E09-45A3-ABAA-930B84823C0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2D96E6F-F1B2-4F24-B5D1-B0B7EBA9C845}"/>
                </a:ext>
              </a:extLst>
            </p:cNvPr>
            <p:cNvGrpSpPr/>
            <p:nvPr/>
          </p:nvGrpSpPr>
          <p:grpSpPr>
            <a:xfrm rot="7353759">
              <a:off x="7044211" y="124597"/>
              <a:ext cx="1024114" cy="889301"/>
              <a:chOff x="2393887" y="4210285"/>
              <a:chExt cx="497854" cy="422169"/>
            </a:xfrm>
          </p:grpSpPr>
          <p:sp>
            <p:nvSpPr>
              <p:cNvPr id="1666" name="Freeform: Shape 1665">
                <a:extLst>
                  <a:ext uri="{FF2B5EF4-FFF2-40B4-BE49-F238E27FC236}">
                    <a16:creationId xmlns:a16="http://schemas.microsoft.com/office/drawing/2014/main" id="{55A9AA4B-6A5C-4BF9-93F7-0F93056392E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7" name="Freeform: Shape 1666">
                <a:extLst>
                  <a:ext uri="{FF2B5EF4-FFF2-40B4-BE49-F238E27FC236}">
                    <a16:creationId xmlns:a16="http://schemas.microsoft.com/office/drawing/2014/main" id="{EE538A69-76B0-420F-8834-E34033D8253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8" name="Freeform: Shape 1667">
                <a:extLst>
                  <a:ext uri="{FF2B5EF4-FFF2-40B4-BE49-F238E27FC236}">
                    <a16:creationId xmlns:a16="http://schemas.microsoft.com/office/drawing/2014/main" id="{89891D0A-8D85-4E69-9677-ECC72B180D4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9" name="Freeform: Shape 1668">
                <a:extLst>
                  <a:ext uri="{FF2B5EF4-FFF2-40B4-BE49-F238E27FC236}">
                    <a16:creationId xmlns:a16="http://schemas.microsoft.com/office/drawing/2014/main" id="{34CC3E43-B062-4E7A-8EB2-5E52CFD456B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0" name="Freeform: Shape 1669">
                <a:extLst>
                  <a:ext uri="{FF2B5EF4-FFF2-40B4-BE49-F238E27FC236}">
                    <a16:creationId xmlns:a16="http://schemas.microsoft.com/office/drawing/2014/main" id="{D1CB932B-848C-497D-ADB2-EA617A59501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1" name="Freeform: Shape 1670">
                <a:extLst>
                  <a:ext uri="{FF2B5EF4-FFF2-40B4-BE49-F238E27FC236}">
                    <a16:creationId xmlns:a16="http://schemas.microsoft.com/office/drawing/2014/main" id="{7664F347-E8E4-4262-848E-D4390BB910B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2" name="Freeform: Shape 1671">
                <a:extLst>
                  <a:ext uri="{FF2B5EF4-FFF2-40B4-BE49-F238E27FC236}">
                    <a16:creationId xmlns:a16="http://schemas.microsoft.com/office/drawing/2014/main" id="{A8F6A9B7-38CE-4140-86DF-B5CD6D4C594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3" name="Freeform: Shape 1672">
                <a:extLst>
                  <a:ext uri="{FF2B5EF4-FFF2-40B4-BE49-F238E27FC236}">
                    <a16:creationId xmlns:a16="http://schemas.microsoft.com/office/drawing/2014/main" id="{2E261FE7-DE64-440B-B64E-87EFEB66C01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4" name="Freeform: Shape 1673">
                <a:extLst>
                  <a:ext uri="{FF2B5EF4-FFF2-40B4-BE49-F238E27FC236}">
                    <a16:creationId xmlns:a16="http://schemas.microsoft.com/office/drawing/2014/main" id="{A91A8B1E-FC9F-4774-A251-9D9F44122A6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5" name="Freeform: Shape 1674">
                <a:extLst>
                  <a:ext uri="{FF2B5EF4-FFF2-40B4-BE49-F238E27FC236}">
                    <a16:creationId xmlns:a16="http://schemas.microsoft.com/office/drawing/2014/main" id="{DFDD027F-2FA3-4719-8E5F-C04CD5AB203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6" name="Freeform: Shape 1675">
                <a:extLst>
                  <a:ext uri="{FF2B5EF4-FFF2-40B4-BE49-F238E27FC236}">
                    <a16:creationId xmlns:a16="http://schemas.microsoft.com/office/drawing/2014/main" id="{C79BA4BD-06B7-48A7-AFE6-1C04F91E936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7" name="Freeform: Shape 1676">
                <a:extLst>
                  <a:ext uri="{FF2B5EF4-FFF2-40B4-BE49-F238E27FC236}">
                    <a16:creationId xmlns:a16="http://schemas.microsoft.com/office/drawing/2014/main" id="{E93DA0C0-5C0B-4F59-A229-9EE0D855398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8" name="Freeform: Shape 1677">
                <a:extLst>
                  <a:ext uri="{FF2B5EF4-FFF2-40B4-BE49-F238E27FC236}">
                    <a16:creationId xmlns:a16="http://schemas.microsoft.com/office/drawing/2014/main" id="{C975B00E-83D3-4E1A-97D9-4CDE1C63601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79" name="Freeform: Shape 1678">
                <a:extLst>
                  <a:ext uri="{FF2B5EF4-FFF2-40B4-BE49-F238E27FC236}">
                    <a16:creationId xmlns:a16="http://schemas.microsoft.com/office/drawing/2014/main" id="{C873FDB6-5B06-4C88-81CC-771A294E2D6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0" name="Freeform: Shape 1679">
                <a:extLst>
                  <a:ext uri="{FF2B5EF4-FFF2-40B4-BE49-F238E27FC236}">
                    <a16:creationId xmlns:a16="http://schemas.microsoft.com/office/drawing/2014/main" id="{F1174FCA-C583-466E-8FE6-0AF1BBAFCF6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1" name="Freeform: Shape 1680">
                <a:extLst>
                  <a:ext uri="{FF2B5EF4-FFF2-40B4-BE49-F238E27FC236}">
                    <a16:creationId xmlns:a16="http://schemas.microsoft.com/office/drawing/2014/main" id="{FC1A3369-2167-473F-B776-DBD69A6D281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2" name="Freeform: Shape 1681">
                <a:extLst>
                  <a:ext uri="{FF2B5EF4-FFF2-40B4-BE49-F238E27FC236}">
                    <a16:creationId xmlns:a16="http://schemas.microsoft.com/office/drawing/2014/main" id="{FA1A6A09-869A-493C-BE3A-40AC61F2DCA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3" name="Freeform: Shape 1682">
                <a:extLst>
                  <a:ext uri="{FF2B5EF4-FFF2-40B4-BE49-F238E27FC236}">
                    <a16:creationId xmlns:a16="http://schemas.microsoft.com/office/drawing/2014/main" id="{6017F9F1-123A-4132-963D-64C24DD10C4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4" name="Freeform: Shape 1683">
                <a:extLst>
                  <a:ext uri="{FF2B5EF4-FFF2-40B4-BE49-F238E27FC236}">
                    <a16:creationId xmlns:a16="http://schemas.microsoft.com/office/drawing/2014/main" id="{5E0D7E53-4F80-4232-B5D1-94E7E3CAC7D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5" name="Freeform: Shape 1684">
                <a:extLst>
                  <a:ext uri="{FF2B5EF4-FFF2-40B4-BE49-F238E27FC236}">
                    <a16:creationId xmlns:a16="http://schemas.microsoft.com/office/drawing/2014/main" id="{84015B94-50B0-42F8-B54C-5D2189FB743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6" name="Freeform: Shape 1685">
                <a:extLst>
                  <a:ext uri="{FF2B5EF4-FFF2-40B4-BE49-F238E27FC236}">
                    <a16:creationId xmlns:a16="http://schemas.microsoft.com/office/drawing/2014/main" id="{65E96F25-1734-4C7D-9862-DB8D7F3EC39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7" name="Freeform: Shape 1686">
                <a:extLst>
                  <a:ext uri="{FF2B5EF4-FFF2-40B4-BE49-F238E27FC236}">
                    <a16:creationId xmlns:a16="http://schemas.microsoft.com/office/drawing/2014/main" id="{54BAB077-06F8-44E5-A2B4-DEBD3FA45DF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8" name="Freeform: Shape 1687">
                <a:extLst>
                  <a:ext uri="{FF2B5EF4-FFF2-40B4-BE49-F238E27FC236}">
                    <a16:creationId xmlns:a16="http://schemas.microsoft.com/office/drawing/2014/main" id="{A3777DF6-C688-4111-A024-9495328A61B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9" name="Freeform: Shape 1688">
                <a:extLst>
                  <a:ext uri="{FF2B5EF4-FFF2-40B4-BE49-F238E27FC236}">
                    <a16:creationId xmlns:a16="http://schemas.microsoft.com/office/drawing/2014/main" id="{CC0FF012-4489-4278-91A9-AD08EA7D20B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0" name="Freeform: Shape 1689">
                <a:extLst>
                  <a:ext uri="{FF2B5EF4-FFF2-40B4-BE49-F238E27FC236}">
                    <a16:creationId xmlns:a16="http://schemas.microsoft.com/office/drawing/2014/main" id="{83306A9B-3FE1-4E57-A5E0-5C5389A516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1" name="Freeform: Shape 1690">
                <a:extLst>
                  <a:ext uri="{FF2B5EF4-FFF2-40B4-BE49-F238E27FC236}">
                    <a16:creationId xmlns:a16="http://schemas.microsoft.com/office/drawing/2014/main" id="{CED80DE5-A007-4DD5-BB35-D9376FD8144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2" name="Freeform: Shape 1691">
                <a:extLst>
                  <a:ext uri="{FF2B5EF4-FFF2-40B4-BE49-F238E27FC236}">
                    <a16:creationId xmlns:a16="http://schemas.microsoft.com/office/drawing/2014/main" id="{E1D7F6FB-43A6-400F-ACCC-EB0AF8982D1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3" name="Freeform: Shape 1692">
                <a:extLst>
                  <a:ext uri="{FF2B5EF4-FFF2-40B4-BE49-F238E27FC236}">
                    <a16:creationId xmlns:a16="http://schemas.microsoft.com/office/drawing/2014/main" id="{2E70B988-2384-44C8-B0CE-77155131B92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4" name="Freeform: Shape 1693">
                <a:extLst>
                  <a:ext uri="{FF2B5EF4-FFF2-40B4-BE49-F238E27FC236}">
                    <a16:creationId xmlns:a16="http://schemas.microsoft.com/office/drawing/2014/main" id="{3D72BE2A-A4A7-4891-8939-0E39E4CDBC2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5" name="Freeform: Shape 1694">
                <a:extLst>
                  <a:ext uri="{FF2B5EF4-FFF2-40B4-BE49-F238E27FC236}">
                    <a16:creationId xmlns:a16="http://schemas.microsoft.com/office/drawing/2014/main" id="{11A98204-989E-4D44-A58E-E6315AE273B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6" name="Freeform: Shape 1695">
                <a:extLst>
                  <a:ext uri="{FF2B5EF4-FFF2-40B4-BE49-F238E27FC236}">
                    <a16:creationId xmlns:a16="http://schemas.microsoft.com/office/drawing/2014/main" id="{6191B24D-B4F9-496F-B73A-5FE13A3BE13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7" name="Freeform: Shape 1696">
                <a:extLst>
                  <a:ext uri="{FF2B5EF4-FFF2-40B4-BE49-F238E27FC236}">
                    <a16:creationId xmlns:a16="http://schemas.microsoft.com/office/drawing/2014/main" id="{86537FD0-F99B-41F4-A05E-E3FC6D5BA83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8" name="Freeform: Shape 1697">
                <a:extLst>
                  <a:ext uri="{FF2B5EF4-FFF2-40B4-BE49-F238E27FC236}">
                    <a16:creationId xmlns:a16="http://schemas.microsoft.com/office/drawing/2014/main" id="{C9C43471-C07C-4150-AF53-EA9AA683AD6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99" name="Freeform: Shape 1698">
                <a:extLst>
                  <a:ext uri="{FF2B5EF4-FFF2-40B4-BE49-F238E27FC236}">
                    <a16:creationId xmlns:a16="http://schemas.microsoft.com/office/drawing/2014/main" id="{A7065196-4EE6-4D9D-BEFD-E54A2AC0655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0" name="Freeform: Shape 1699">
                <a:extLst>
                  <a:ext uri="{FF2B5EF4-FFF2-40B4-BE49-F238E27FC236}">
                    <a16:creationId xmlns:a16="http://schemas.microsoft.com/office/drawing/2014/main" id="{890EAC1B-1B3B-4C2E-BF15-D62D7180D0C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1" name="Freeform: Shape 1700">
                <a:extLst>
                  <a:ext uri="{FF2B5EF4-FFF2-40B4-BE49-F238E27FC236}">
                    <a16:creationId xmlns:a16="http://schemas.microsoft.com/office/drawing/2014/main" id="{8A9A2869-A0B4-4820-9292-B1866EAB0DB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2" name="Freeform: Shape 1701">
                <a:extLst>
                  <a:ext uri="{FF2B5EF4-FFF2-40B4-BE49-F238E27FC236}">
                    <a16:creationId xmlns:a16="http://schemas.microsoft.com/office/drawing/2014/main" id="{09823D6F-A05A-4E74-92C9-37A40C0AA37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3" name="Freeform: Shape 1702">
                <a:extLst>
                  <a:ext uri="{FF2B5EF4-FFF2-40B4-BE49-F238E27FC236}">
                    <a16:creationId xmlns:a16="http://schemas.microsoft.com/office/drawing/2014/main" id="{911654C8-96B9-47CF-A079-36FC38B3F30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4" name="Freeform: Shape 1703">
                <a:extLst>
                  <a:ext uri="{FF2B5EF4-FFF2-40B4-BE49-F238E27FC236}">
                    <a16:creationId xmlns:a16="http://schemas.microsoft.com/office/drawing/2014/main" id="{DFA3D7E8-5A45-41EA-822D-F11A3BDD22A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5" name="Freeform: Shape 1704">
                <a:extLst>
                  <a:ext uri="{FF2B5EF4-FFF2-40B4-BE49-F238E27FC236}">
                    <a16:creationId xmlns:a16="http://schemas.microsoft.com/office/drawing/2014/main" id="{3500029B-000B-4235-BD84-521314101F9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6" name="Freeform: Shape 1705">
                <a:extLst>
                  <a:ext uri="{FF2B5EF4-FFF2-40B4-BE49-F238E27FC236}">
                    <a16:creationId xmlns:a16="http://schemas.microsoft.com/office/drawing/2014/main" id="{F355C2AF-0754-44BC-9A5D-4D8D5532B9D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7" name="Freeform: Shape 1706">
                <a:extLst>
                  <a:ext uri="{FF2B5EF4-FFF2-40B4-BE49-F238E27FC236}">
                    <a16:creationId xmlns:a16="http://schemas.microsoft.com/office/drawing/2014/main" id="{BA414B59-403D-4065-B9F5-884ABD46047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8" name="Freeform: Shape 1707">
                <a:extLst>
                  <a:ext uri="{FF2B5EF4-FFF2-40B4-BE49-F238E27FC236}">
                    <a16:creationId xmlns:a16="http://schemas.microsoft.com/office/drawing/2014/main" id="{CBB13BB0-7F83-4CCA-BA95-59DD0312410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09" name="Freeform: Shape 1708">
                <a:extLst>
                  <a:ext uri="{FF2B5EF4-FFF2-40B4-BE49-F238E27FC236}">
                    <a16:creationId xmlns:a16="http://schemas.microsoft.com/office/drawing/2014/main" id="{BF71E98A-AD36-416F-8AD7-4FB74841520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0" name="Freeform: Shape 1709">
                <a:extLst>
                  <a:ext uri="{FF2B5EF4-FFF2-40B4-BE49-F238E27FC236}">
                    <a16:creationId xmlns:a16="http://schemas.microsoft.com/office/drawing/2014/main" id="{780CF2B4-F69A-400F-B7F3-9ABEDA7A150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1" name="Freeform: Shape 1710">
                <a:extLst>
                  <a:ext uri="{FF2B5EF4-FFF2-40B4-BE49-F238E27FC236}">
                    <a16:creationId xmlns:a16="http://schemas.microsoft.com/office/drawing/2014/main" id="{6C975F25-F8EB-4D01-A4A1-A64781ABF57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2" name="Freeform: Shape 1711">
                <a:extLst>
                  <a:ext uri="{FF2B5EF4-FFF2-40B4-BE49-F238E27FC236}">
                    <a16:creationId xmlns:a16="http://schemas.microsoft.com/office/drawing/2014/main" id="{3A07BD56-106F-4666-9DEA-88DC23B5B00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3" name="Freeform: Shape 1712">
                <a:extLst>
                  <a:ext uri="{FF2B5EF4-FFF2-40B4-BE49-F238E27FC236}">
                    <a16:creationId xmlns:a16="http://schemas.microsoft.com/office/drawing/2014/main" id="{73628E6A-273D-4DF6-88A6-357379401F1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4" name="Freeform: Shape 1713">
                <a:extLst>
                  <a:ext uri="{FF2B5EF4-FFF2-40B4-BE49-F238E27FC236}">
                    <a16:creationId xmlns:a16="http://schemas.microsoft.com/office/drawing/2014/main" id="{DE14BD36-663B-44DD-B01C-69040EDC13A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5" name="Freeform: Shape 1714">
                <a:extLst>
                  <a:ext uri="{FF2B5EF4-FFF2-40B4-BE49-F238E27FC236}">
                    <a16:creationId xmlns:a16="http://schemas.microsoft.com/office/drawing/2014/main" id="{C1328059-4D69-4AC6-8454-C643C4492A7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6" name="Freeform: Shape 1715">
                <a:extLst>
                  <a:ext uri="{FF2B5EF4-FFF2-40B4-BE49-F238E27FC236}">
                    <a16:creationId xmlns:a16="http://schemas.microsoft.com/office/drawing/2014/main" id="{5DC0BF17-28CE-477C-833E-C263B54A1B0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7" name="Freeform: Shape 1716">
                <a:extLst>
                  <a:ext uri="{FF2B5EF4-FFF2-40B4-BE49-F238E27FC236}">
                    <a16:creationId xmlns:a16="http://schemas.microsoft.com/office/drawing/2014/main" id="{E2D1E47A-0A6A-4C66-A56A-D59501B6C26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8" name="Freeform: Shape 1717">
                <a:extLst>
                  <a:ext uri="{FF2B5EF4-FFF2-40B4-BE49-F238E27FC236}">
                    <a16:creationId xmlns:a16="http://schemas.microsoft.com/office/drawing/2014/main" id="{FA0D48DF-9145-41AD-9E14-B84DD16F0A5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19" name="Freeform: Shape 1718">
                <a:extLst>
                  <a:ext uri="{FF2B5EF4-FFF2-40B4-BE49-F238E27FC236}">
                    <a16:creationId xmlns:a16="http://schemas.microsoft.com/office/drawing/2014/main" id="{28F6339B-1EDB-4E80-8AC2-5F0B5FFCDD1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0" name="Freeform: Shape 1719">
                <a:extLst>
                  <a:ext uri="{FF2B5EF4-FFF2-40B4-BE49-F238E27FC236}">
                    <a16:creationId xmlns:a16="http://schemas.microsoft.com/office/drawing/2014/main" id="{66DE4F56-0D90-4A85-998D-3B8F73727E9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1" name="Freeform: Shape 1720">
                <a:extLst>
                  <a:ext uri="{FF2B5EF4-FFF2-40B4-BE49-F238E27FC236}">
                    <a16:creationId xmlns:a16="http://schemas.microsoft.com/office/drawing/2014/main" id="{6504814F-225D-4BF8-9395-0DFD1F365F7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2" name="Freeform: Shape 1721">
                <a:extLst>
                  <a:ext uri="{FF2B5EF4-FFF2-40B4-BE49-F238E27FC236}">
                    <a16:creationId xmlns:a16="http://schemas.microsoft.com/office/drawing/2014/main" id="{4FBC8BCD-FA62-4DA4-A992-C8CD813FE67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3" name="Freeform: Shape 1722">
                <a:extLst>
                  <a:ext uri="{FF2B5EF4-FFF2-40B4-BE49-F238E27FC236}">
                    <a16:creationId xmlns:a16="http://schemas.microsoft.com/office/drawing/2014/main" id="{F682B348-D028-40DC-91DB-B88D18FB121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4" name="Freeform: Shape 1723">
                <a:extLst>
                  <a:ext uri="{FF2B5EF4-FFF2-40B4-BE49-F238E27FC236}">
                    <a16:creationId xmlns:a16="http://schemas.microsoft.com/office/drawing/2014/main" id="{79468C77-5F55-4B0A-BDE5-72AAF94E7CA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5" name="Freeform: Shape 1724">
                <a:extLst>
                  <a:ext uri="{FF2B5EF4-FFF2-40B4-BE49-F238E27FC236}">
                    <a16:creationId xmlns:a16="http://schemas.microsoft.com/office/drawing/2014/main" id="{FBDBD31E-B986-4876-B610-AA40E9302A8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6" name="Freeform: Shape 1725">
                <a:extLst>
                  <a:ext uri="{FF2B5EF4-FFF2-40B4-BE49-F238E27FC236}">
                    <a16:creationId xmlns:a16="http://schemas.microsoft.com/office/drawing/2014/main" id="{7008EDBA-B691-491F-955B-B5AAA989DBB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7" name="Freeform: Shape 1726">
                <a:extLst>
                  <a:ext uri="{FF2B5EF4-FFF2-40B4-BE49-F238E27FC236}">
                    <a16:creationId xmlns:a16="http://schemas.microsoft.com/office/drawing/2014/main" id="{388C1F45-D638-4493-853A-65899D47688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8" name="Freeform: Shape 1727">
                <a:extLst>
                  <a:ext uri="{FF2B5EF4-FFF2-40B4-BE49-F238E27FC236}">
                    <a16:creationId xmlns:a16="http://schemas.microsoft.com/office/drawing/2014/main" id="{75855799-D898-4245-AE80-30DB753ACD9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9" name="Freeform: Shape 1728">
                <a:extLst>
                  <a:ext uri="{FF2B5EF4-FFF2-40B4-BE49-F238E27FC236}">
                    <a16:creationId xmlns:a16="http://schemas.microsoft.com/office/drawing/2014/main" id="{25B82B06-E06D-4715-8FDB-9DB8AB39078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32211D45-EE31-4C40-8C75-6B5635EFE928}"/>
                </a:ext>
              </a:extLst>
            </p:cNvPr>
            <p:cNvGrpSpPr/>
            <p:nvPr/>
          </p:nvGrpSpPr>
          <p:grpSpPr>
            <a:xfrm rot="3267847" flipH="1">
              <a:off x="6852462" y="-1340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602" name="Freeform: Shape 1601">
                <a:extLst>
                  <a:ext uri="{FF2B5EF4-FFF2-40B4-BE49-F238E27FC236}">
                    <a16:creationId xmlns:a16="http://schemas.microsoft.com/office/drawing/2014/main" id="{D4E31785-7107-4236-B143-A5B5D2CAAF3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3" name="Freeform: Shape 1602">
                <a:extLst>
                  <a:ext uri="{FF2B5EF4-FFF2-40B4-BE49-F238E27FC236}">
                    <a16:creationId xmlns:a16="http://schemas.microsoft.com/office/drawing/2014/main" id="{BB7C6185-0D23-4A65-8FB1-E7124A4E72A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4" name="Freeform: Shape 1603">
                <a:extLst>
                  <a:ext uri="{FF2B5EF4-FFF2-40B4-BE49-F238E27FC236}">
                    <a16:creationId xmlns:a16="http://schemas.microsoft.com/office/drawing/2014/main" id="{22A334BE-1346-406B-BE12-377643D9B2D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5" name="Freeform: Shape 1604">
                <a:extLst>
                  <a:ext uri="{FF2B5EF4-FFF2-40B4-BE49-F238E27FC236}">
                    <a16:creationId xmlns:a16="http://schemas.microsoft.com/office/drawing/2014/main" id="{FBD32C49-93F6-48BD-8906-ECE8CD765F8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6" name="Freeform: Shape 1605">
                <a:extLst>
                  <a:ext uri="{FF2B5EF4-FFF2-40B4-BE49-F238E27FC236}">
                    <a16:creationId xmlns:a16="http://schemas.microsoft.com/office/drawing/2014/main" id="{DC143219-2C65-41FA-B824-EC2A6B2A524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7" name="Freeform: Shape 1606">
                <a:extLst>
                  <a:ext uri="{FF2B5EF4-FFF2-40B4-BE49-F238E27FC236}">
                    <a16:creationId xmlns:a16="http://schemas.microsoft.com/office/drawing/2014/main" id="{7C5D09D9-47D5-468C-810E-D65AB1B7923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8" name="Freeform: Shape 1607">
                <a:extLst>
                  <a:ext uri="{FF2B5EF4-FFF2-40B4-BE49-F238E27FC236}">
                    <a16:creationId xmlns:a16="http://schemas.microsoft.com/office/drawing/2014/main" id="{BA376AE0-98E1-4E6B-8711-4A69A2C182D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9" name="Freeform: Shape 1608">
                <a:extLst>
                  <a:ext uri="{FF2B5EF4-FFF2-40B4-BE49-F238E27FC236}">
                    <a16:creationId xmlns:a16="http://schemas.microsoft.com/office/drawing/2014/main" id="{794F2900-67CA-4D24-847F-4415755BED1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0" name="Freeform: Shape 1609">
                <a:extLst>
                  <a:ext uri="{FF2B5EF4-FFF2-40B4-BE49-F238E27FC236}">
                    <a16:creationId xmlns:a16="http://schemas.microsoft.com/office/drawing/2014/main" id="{148B7EF4-48C7-4012-BFC2-6360312BE87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1" name="Freeform: Shape 1610">
                <a:extLst>
                  <a:ext uri="{FF2B5EF4-FFF2-40B4-BE49-F238E27FC236}">
                    <a16:creationId xmlns:a16="http://schemas.microsoft.com/office/drawing/2014/main" id="{83A85E24-CCA7-45A7-823D-44202F9D119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2" name="Freeform: Shape 1611">
                <a:extLst>
                  <a:ext uri="{FF2B5EF4-FFF2-40B4-BE49-F238E27FC236}">
                    <a16:creationId xmlns:a16="http://schemas.microsoft.com/office/drawing/2014/main" id="{76761871-6F90-42FD-9E3D-3917DE0B0A1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3" name="Freeform: Shape 1612">
                <a:extLst>
                  <a:ext uri="{FF2B5EF4-FFF2-40B4-BE49-F238E27FC236}">
                    <a16:creationId xmlns:a16="http://schemas.microsoft.com/office/drawing/2014/main" id="{2620189B-9B23-4F3A-A46A-138730F2A38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4" name="Freeform: Shape 1613">
                <a:extLst>
                  <a:ext uri="{FF2B5EF4-FFF2-40B4-BE49-F238E27FC236}">
                    <a16:creationId xmlns:a16="http://schemas.microsoft.com/office/drawing/2014/main" id="{6470CC6F-D7F6-4682-8C74-D833B2ED71F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5" name="Freeform: Shape 1614">
                <a:extLst>
                  <a:ext uri="{FF2B5EF4-FFF2-40B4-BE49-F238E27FC236}">
                    <a16:creationId xmlns:a16="http://schemas.microsoft.com/office/drawing/2014/main" id="{BB7E5B1C-B9BC-4A77-9CA6-9EFC9B7A2DB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6" name="Freeform: Shape 1615">
                <a:extLst>
                  <a:ext uri="{FF2B5EF4-FFF2-40B4-BE49-F238E27FC236}">
                    <a16:creationId xmlns:a16="http://schemas.microsoft.com/office/drawing/2014/main" id="{1C733219-ABB5-4B35-95B8-715C9BEFDDE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7" name="Freeform: Shape 1616">
                <a:extLst>
                  <a:ext uri="{FF2B5EF4-FFF2-40B4-BE49-F238E27FC236}">
                    <a16:creationId xmlns:a16="http://schemas.microsoft.com/office/drawing/2014/main" id="{C92328B0-5776-4A52-88CD-B1684E3DA39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8" name="Freeform: Shape 1617">
                <a:extLst>
                  <a:ext uri="{FF2B5EF4-FFF2-40B4-BE49-F238E27FC236}">
                    <a16:creationId xmlns:a16="http://schemas.microsoft.com/office/drawing/2014/main" id="{373D6347-A3AD-443D-947C-0091BEC7AC6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9" name="Freeform: Shape 1618">
                <a:extLst>
                  <a:ext uri="{FF2B5EF4-FFF2-40B4-BE49-F238E27FC236}">
                    <a16:creationId xmlns:a16="http://schemas.microsoft.com/office/drawing/2014/main" id="{E28BAC42-A426-466A-A5CA-E69BDDB0495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0" name="Freeform: Shape 1619">
                <a:extLst>
                  <a:ext uri="{FF2B5EF4-FFF2-40B4-BE49-F238E27FC236}">
                    <a16:creationId xmlns:a16="http://schemas.microsoft.com/office/drawing/2014/main" id="{FAC06F0A-809E-4DD7-A2D9-241C8462E5D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1" name="Freeform: Shape 1620">
                <a:extLst>
                  <a:ext uri="{FF2B5EF4-FFF2-40B4-BE49-F238E27FC236}">
                    <a16:creationId xmlns:a16="http://schemas.microsoft.com/office/drawing/2014/main" id="{D53F427A-1C1F-4F0E-BC0C-D1EFCE8156C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2" name="Freeform: Shape 1621">
                <a:extLst>
                  <a:ext uri="{FF2B5EF4-FFF2-40B4-BE49-F238E27FC236}">
                    <a16:creationId xmlns:a16="http://schemas.microsoft.com/office/drawing/2014/main" id="{B74F097E-5EF4-4289-BB7E-F283AE58C4B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3" name="Freeform: Shape 1622">
                <a:extLst>
                  <a:ext uri="{FF2B5EF4-FFF2-40B4-BE49-F238E27FC236}">
                    <a16:creationId xmlns:a16="http://schemas.microsoft.com/office/drawing/2014/main" id="{4894C6D9-0836-4530-BC36-702C531C2E7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4" name="Freeform: Shape 1623">
                <a:extLst>
                  <a:ext uri="{FF2B5EF4-FFF2-40B4-BE49-F238E27FC236}">
                    <a16:creationId xmlns:a16="http://schemas.microsoft.com/office/drawing/2014/main" id="{E06BDC4C-8004-4B79-B0DE-AF8A75B25F7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5" name="Freeform: Shape 1624">
                <a:extLst>
                  <a:ext uri="{FF2B5EF4-FFF2-40B4-BE49-F238E27FC236}">
                    <a16:creationId xmlns:a16="http://schemas.microsoft.com/office/drawing/2014/main" id="{9691F392-741C-4146-BCEB-163EBEF66AE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6" name="Freeform: Shape 1625">
                <a:extLst>
                  <a:ext uri="{FF2B5EF4-FFF2-40B4-BE49-F238E27FC236}">
                    <a16:creationId xmlns:a16="http://schemas.microsoft.com/office/drawing/2014/main" id="{5EEF6C5E-846C-4FC2-BC39-CEE17471484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7" name="Freeform: Shape 1626">
                <a:extLst>
                  <a:ext uri="{FF2B5EF4-FFF2-40B4-BE49-F238E27FC236}">
                    <a16:creationId xmlns:a16="http://schemas.microsoft.com/office/drawing/2014/main" id="{98C0CA9F-3926-4038-A538-BF04BE7C60E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8" name="Freeform: Shape 1627">
                <a:extLst>
                  <a:ext uri="{FF2B5EF4-FFF2-40B4-BE49-F238E27FC236}">
                    <a16:creationId xmlns:a16="http://schemas.microsoft.com/office/drawing/2014/main" id="{0AA2D275-5E3F-4966-9CB6-03559E7F43F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9" name="Freeform: Shape 1628">
                <a:extLst>
                  <a:ext uri="{FF2B5EF4-FFF2-40B4-BE49-F238E27FC236}">
                    <a16:creationId xmlns:a16="http://schemas.microsoft.com/office/drawing/2014/main" id="{02A621C2-278D-47B3-BE5A-B6619ACC0F2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0" name="Freeform: Shape 1629">
                <a:extLst>
                  <a:ext uri="{FF2B5EF4-FFF2-40B4-BE49-F238E27FC236}">
                    <a16:creationId xmlns:a16="http://schemas.microsoft.com/office/drawing/2014/main" id="{4A122879-F1DA-4BF6-AEF3-355A8603595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1" name="Freeform: Shape 1630">
                <a:extLst>
                  <a:ext uri="{FF2B5EF4-FFF2-40B4-BE49-F238E27FC236}">
                    <a16:creationId xmlns:a16="http://schemas.microsoft.com/office/drawing/2014/main" id="{E87FFDE2-35B6-4A9D-817E-64043325A84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2" name="Freeform: Shape 1631">
                <a:extLst>
                  <a:ext uri="{FF2B5EF4-FFF2-40B4-BE49-F238E27FC236}">
                    <a16:creationId xmlns:a16="http://schemas.microsoft.com/office/drawing/2014/main" id="{2676D256-91E2-4031-B0A9-E6652D0DF90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3" name="Freeform: Shape 1632">
                <a:extLst>
                  <a:ext uri="{FF2B5EF4-FFF2-40B4-BE49-F238E27FC236}">
                    <a16:creationId xmlns:a16="http://schemas.microsoft.com/office/drawing/2014/main" id="{3A8E8084-EDF6-4E53-9C0E-191FEE423CF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4" name="Freeform: Shape 1633">
                <a:extLst>
                  <a:ext uri="{FF2B5EF4-FFF2-40B4-BE49-F238E27FC236}">
                    <a16:creationId xmlns:a16="http://schemas.microsoft.com/office/drawing/2014/main" id="{A4DAE8C8-089D-4587-B178-36A7037853B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5" name="Freeform: Shape 1634">
                <a:extLst>
                  <a:ext uri="{FF2B5EF4-FFF2-40B4-BE49-F238E27FC236}">
                    <a16:creationId xmlns:a16="http://schemas.microsoft.com/office/drawing/2014/main" id="{D854A5E9-996C-4E38-BF6B-88A232AB79E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6" name="Freeform: Shape 1635">
                <a:extLst>
                  <a:ext uri="{FF2B5EF4-FFF2-40B4-BE49-F238E27FC236}">
                    <a16:creationId xmlns:a16="http://schemas.microsoft.com/office/drawing/2014/main" id="{75CEC7C0-3593-4B5F-A5D5-40F46A77D43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7" name="Freeform: Shape 1636">
                <a:extLst>
                  <a:ext uri="{FF2B5EF4-FFF2-40B4-BE49-F238E27FC236}">
                    <a16:creationId xmlns:a16="http://schemas.microsoft.com/office/drawing/2014/main" id="{273A2367-9291-489A-BBDC-7CBA56AA951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8" name="Freeform: Shape 1637">
                <a:extLst>
                  <a:ext uri="{FF2B5EF4-FFF2-40B4-BE49-F238E27FC236}">
                    <a16:creationId xmlns:a16="http://schemas.microsoft.com/office/drawing/2014/main" id="{877C96F6-EABB-4FF5-A16B-A26BB0CCF4F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9" name="Freeform: Shape 1638">
                <a:extLst>
                  <a:ext uri="{FF2B5EF4-FFF2-40B4-BE49-F238E27FC236}">
                    <a16:creationId xmlns:a16="http://schemas.microsoft.com/office/drawing/2014/main" id="{3B095EB4-ED9A-41C4-BC12-C1BE200979B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0" name="Freeform: Shape 1639">
                <a:extLst>
                  <a:ext uri="{FF2B5EF4-FFF2-40B4-BE49-F238E27FC236}">
                    <a16:creationId xmlns:a16="http://schemas.microsoft.com/office/drawing/2014/main" id="{8F792117-D599-4743-8588-88F9B5A69E5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1" name="Freeform: Shape 1640">
                <a:extLst>
                  <a:ext uri="{FF2B5EF4-FFF2-40B4-BE49-F238E27FC236}">
                    <a16:creationId xmlns:a16="http://schemas.microsoft.com/office/drawing/2014/main" id="{CBE59D60-80A0-4700-86CA-C24A3D08117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2" name="Freeform: Shape 1641">
                <a:extLst>
                  <a:ext uri="{FF2B5EF4-FFF2-40B4-BE49-F238E27FC236}">
                    <a16:creationId xmlns:a16="http://schemas.microsoft.com/office/drawing/2014/main" id="{5A7EB418-255D-4232-95B2-EA90A888919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3" name="Freeform: Shape 1642">
                <a:extLst>
                  <a:ext uri="{FF2B5EF4-FFF2-40B4-BE49-F238E27FC236}">
                    <a16:creationId xmlns:a16="http://schemas.microsoft.com/office/drawing/2014/main" id="{6585521A-4DC5-4D37-B9E6-D410FABFAAC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4" name="Freeform: Shape 1643">
                <a:extLst>
                  <a:ext uri="{FF2B5EF4-FFF2-40B4-BE49-F238E27FC236}">
                    <a16:creationId xmlns:a16="http://schemas.microsoft.com/office/drawing/2014/main" id="{2444C3BF-31C8-4C7B-A6A6-0B5D4C28218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5" name="Freeform: Shape 1644">
                <a:extLst>
                  <a:ext uri="{FF2B5EF4-FFF2-40B4-BE49-F238E27FC236}">
                    <a16:creationId xmlns:a16="http://schemas.microsoft.com/office/drawing/2014/main" id="{94C88812-04EC-4EB4-8EDE-144E1A162D5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6" name="Freeform: Shape 1645">
                <a:extLst>
                  <a:ext uri="{FF2B5EF4-FFF2-40B4-BE49-F238E27FC236}">
                    <a16:creationId xmlns:a16="http://schemas.microsoft.com/office/drawing/2014/main" id="{3935121A-9682-4401-A790-146EC53157C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7" name="Freeform: Shape 1646">
                <a:extLst>
                  <a:ext uri="{FF2B5EF4-FFF2-40B4-BE49-F238E27FC236}">
                    <a16:creationId xmlns:a16="http://schemas.microsoft.com/office/drawing/2014/main" id="{49FA4322-5262-487D-808E-11FADCC9A34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8" name="Freeform: Shape 1647">
                <a:extLst>
                  <a:ext uri="{FF2B5EF4-FFF2-40B4-BE49-F238E27FC236}">
                    <a16:creationId xmlns:a16="http://schemas.microsoft.com/office/drawing/2014/main" id="{AE134553-7197-41EE-82DC-357BFB45F34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9" name="Freeform: Shape 1648">
                <a:extLst>
                  <a:ext uri="{FF2B5EF4-FFF2-40B4-BE49-F238E27FC236}">
                    <a16:creationId xmlns:a16="http://schemas.microsoft.com/office/drawing/2014/main" id="{F2766949-4F5C-4720-9C7F-187E9C1806A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0" name="Freeform: Shape 1649">
                <a:extLst>
                  <a:ext uri="{FF2B5EF4-FFF2-40B4-BE49-F238E27FC236}">
                    <a16:creationId xmlns:a16="http://schemas.microsoft.com/office/drawing/2014/main" id="{02FD72ED-2394-4622-9BE0-AAB5E906554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1" name="Freeform: Shape 1650">
                <a:extLst>
                  <a:ext uri="{FF2B5EF4-FFF2-40B4-BE49-F238E27FC236}">
                    <a16:creationId xmlns:a16="http://schemas.microsoft.com/office/drawing/2014/main" id="{4AAFA1EA-02E2-487D-B491-9A7D3C3B20C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2" name="Freeform: Shape 1651">
                <a:extLst>
                  <a:ext uri="{FF2B5EF4-FFF2-40B4-BE49-F238E27FC236}">
                    <a16:creationId xmlns:a16="http://schemas.microsoft.com/office/drawing/2014/main" id="{BDFF86EE-EC77-4BEC-B0C3-6EAB88AF9D9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3" name="Freeform: Shape 1652">
                <a:extLst>
                  <a:ext uri="{FF2B5EF4-FFF2-40B4-BE49-F238E27FC236}">
                    <a16:creationId xmlns:a16="http://schemas.microsoft.com/office/drawing/2014/main" id="{29D4306E-5B55-4AB5-8925-C10EB2EF36D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4" name="Freeform: Shape 1653">
                <a:extLst>
                  <a:ext uri="{FF2B5EF4-FFF2-40B4-BE49-F238E27FC236}">
                    <a16:creationId xmlns:a16="http://schemas.microsoft.com/office/drawing/2014/main" id="{5248085D-1650-402D-9CD0-1167C0DDDBC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5" name="Freeform: Shape 1654">
                <a:extLst>
                  <a:ext uri="{FF2B5EF4-FFF2-40B4-BE49-F238E27FC236}">
                    <a16:creationId xmlns:a16="http://schemas.microsoft.com/office/drawing/2014/main" id="{BD5D24F5-DB0F-4EB7-AAE8-B5A4A24CD76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6" name="Freeform: Shape 1655">
                <a:extLst>
                  <a:ext uri="{FF2B5EF4-FFF2-40B4-BE49-F238E27FC236}">
                    <a16:creationId xmlns:a16="http://schemas.microsoft.com/office/drawing/2014/main" id="{A845AA02-8009-40AB-BD1E-90BE238C49F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7" name="Freeform: Shape 1656">
                <a:extLst>
                  <a:ext uri="{FF2B5EF4-FFF2-40B4-BE49-F238E27FC236}">
                    <a16:creationId xmlns:a16="http://schemas.microsoft.com/office/drawing/2014/main" id="{B38F8430-31DA-42B6-9DA8-EEE3D31FB02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8" name="Freeform: Shape 1657">
                <a:extLst>
                  <a:ext uri="{FF2B5EF4-FFF2-40B4-BE49-F238E27FC236}">
                    <a16:creationId xmlns:a16="http://schemas.microsoft.com/office/drawing/2014/main" id="{A1AA443A-033D-46E6-8E05-916322E24C1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9" name="Freeform: Shape 1658">
                <a:extLst>
                  <a:ext uri="{FF2B5EF4-FFF2-40B4-BE49-F238E27FC236}">
                    <a16:creationId xmlns:a16="http://schemas.microsoft.com/office/drawing/2014/main" id="{BAB7DC3B-2664-4221-B58A-8A20E7B52D8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0" name="Freeform: Shape 1659">
                <a:extLst>
                  <a:ext uri="{FF2B5EF4-FFF2-40B4-BE49-F238E27FC236}">
                    <a16:creationId xmlns:a16="http://schemas.microsoft.com/office/drawing/2014/main" id="{B7527C5D-398B-4A66-8812-A6FE3ED2234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1" name="Freeform: Shape 1660">
                <a:extLst>
                  <a:ext uri="{FF2B5EF4-FFF2-40B4-BE49-F238E27FC236}">
                    <a16:creationId xmlns:a16="http://schemas.microsoft.com/office/drawing/2014/main" id="{ECF4E063-0C8E-4427-BEEB-A3E91C606D3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2" name="Freeform: Shape 1661">
                <a:extLst>
                  <a:ext uri="{FF2B5EF4-FFF2-40B4-BE49-F238E27FC236}">
                    <a16:creationId xmlns:a16="http://schemas.microsoft.com/office/drawing/2014/main" id="{F1CE3192-9EE6-482C-8C7F-652253B0142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3" name="Freeform: Shape 1662">
                <a:extLst>
                  <a:ext uri="{FF2B5EF4-FFF2-40B4-BE49-F238E27FC236}">
                    <a16:creationId xmlns:a16="http://schemas.microsoft.com/office/drawing/2014/main" id="{056290AA-74B5-4CA4-824C-DB7D1260D59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4" name="Freeform: Shape 1663">
                <a:extLst>
                  <a:ext uri="{FF2B5EF4-FFF2-40B4-BE49-F238E27FC236}">
                    <a16:creationId xmlns:a16="http://schemas.microsoft.com/office/drawing/2014/main" id="{B927268D-CBD5-437C-A779-A85B7426543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5" name="Freeform: Shape 1664">
                <a:extLst>
                  <a:ext uri="{FF2B5EF4-FFF2-40B4-BE49-F238E27FC236}">
                    <a16:creationId xmlns:a16="http://schemas.microsoft.com/office/drawing/2014/main" id="{1733E3E2-FE3C-454C-850F-D2C8B0138B5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34152AE3-4874-4BD5-B6FE-2853C9F596E5}"/>
                </a:ext>
              </a:extLst>
            </p:cNvPr>
            <p:cNvGrpSpPr/>
            <p:nvPr/>
          </p:nvGrpSpPr>
          <p:grpSpPr>
            <a:xfrm rot="9145404">
              <a:off x="6196797" y="91430"/>
              <a:ext cx="1048729" cy="868428"/>
              <a:chOff x="2393887" y="4210285"/>
              <a:chExt cx="497854" cy="422169"/>
            </a:xfrm>
          </p:grpSpPr>
          <p:sp>
            <p:nvSpPr>
              <p:cNvPr id="1538" name="Freeform: Shape 1537">
                <a:extLst>
                  <a:ext uri="{FF2B5EF4-FFF2-40B4-BE49-F238E27FC236}">
                    <a16:creationId xmlns:a16="http://schemas.microsoft.com/office/drawing/2014/main" id="{1245FEDB-F88B-4348-AF30-26EDBAC2F94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9" name="Freeform: Shape 1538">
                <a:extLst>
                  <a:ext uri="{FF2B5EF4-FFF2-40B4-BE49-F238E27FC236}">
                    <a16:creationId xmlns:a16="http://schemas.microsoft.com/office/drawing/2014/main" id="{8498D2F1-7F8F-4754-83AA-362A19FBBAD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0" name="Freeform: Shape 1539">
                <a:extLst>
                  <a:ext uri="{FF2B5EF4-FFF2-40B4-BE49-F238E27FC236}">
                    <a16:creationId xmlns:a16="http://schemas.microsoft.com/office/drawing/2014/main" id="{B4199A34-2130-4ECB-8695-57B28848879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1" name="Freeform: Shape 1540">
                <a:extLst>
                  <a:ext uri="{FF2B5EF4-FFF2-40B4-BE49-F238E27FC236}">
                    <a16:creationId xmlns:a16="http://schemas.microsoft.com/office/drawing/2014/main" id="{15D8DE03-1A9F-4BF9-86A1-96F36993DB3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2" name="Freeform: Shape 1541">
                <a:extLst>
                  <a:ext uri="{FF2B5EF4-FFF2-40B4-BE49-F238E27FC236}">
                    <a16:creationId xmlns:a16="http://schemas.microsoft.com/office/drawing/2014/main" id="{9B75B2E1-3A2C-4ACD-8919-E21CA4A32B0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3" name="Freeform: Shape 1542">
                <a:extLst>
                  <a:ext uri="{FF2B5EF4-FFF2-40B4-BE49-F238E27FC236}">
                    <a16:creationId xmlns:a16="http://schemas.microsoft.com/office/drawing/2014/main" id="{8D088A88-28EE-4A5F-A1D2-E3BAB049AB7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4" name="Freeform: Shape 1543">
                <a:extLst>
                  <a:ext uri="{FF2B5EF4-FFF2-40B4-BE49-F238E27FC236}">
                    <a16:creationId xmlns:a16="http://schemas.microsoft.com/office/drawing/2014/main" id="{0861DB38-BF77-4093-A351-F2CC3EC42E3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5" name="Freeform: Shape 1544">
                <a:extLst>
                  <a:ext uri="{FF2B5EF4-FFF2-40B4-BE49-F238E27FC236}">
                    <a16:creationId xmlns:a16="http://schemas.microsoft.com/office/drawing/2014/main" id="{BD4B9799-A9EC-4CF9-BB78-108B2A0E632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6" name="Freeform: Shape 1545">
                <a:extLst>
                  <a:ext uri="{FF2B5EF4-FFF2-40B4-BE49-F238E27FC236}">
                    <a16:creationId xmlns:a16="http://schemas.microsoft.com/office/drawing/2014/main" id="{5035F1D5-7D4E-4C40-AAA5-19FF9CD8484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7" name="Freeform: Shape 1546">
                <a:extLst>
                  <a:ext uri="{FF2B5EF4-FFF2-40B4-BE49-F238E27FC236}">
                    <a16:creationId xmlns:a16="http://schemas.microsoft.com/office/drawing/2014/main" id="{DE4D939C-7FCB-4CBC-ACEE-5ADA5090425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8" name="Freeform: Shape 1547">
                <a:extLst>
                  <a:ext uri="{FF2B5EF4-FFF2-40B4-BE49-F238E27FC236}">
                    <a16:creationId xmlns:a16="http://schemas.microsoft.com/office/drawing/2014/main" id="{505E9786-F034-4178-B666-76A98263EDD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9" name="Freeform: Shape 1548">
                <a:extLst>
                  <a:ext uri="{FF2B5EF4-FFF2-40B4-BE49-F238E27FC236}">
                    <a16:creationId xmlns:a16="http://schemas.microsoft.com/office/drawing/2014/main" id="{AF073758-78C0-48C7-A72C-72170D24BB6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0" name="Freeform: Shape 1549">
                <a:extLst>
                  <a:ext uri="{FF2B5EF4-FFF2-40B4-BE49-F238E27FC236}">
                    <a16:creationId xmlns:a16="http://schemas.microsoft.com/office/drawing/2014/main" id="{85E06298-2CC9-43BF-9FFA-654E1B59380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1" name="Freeform: Shape 1550">
                <a:extLst>
                  <a:ext uri="{FF2B5EF4-FFF2-40B4-BE49-F238E27FC236}">
                    <a16:creationId xmlns:a16="http://schemas.microsoft.com/office/drawing/2014/main" id="{EE1283F8-3AFA-4878-8D54-74BBBCD11E9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2" name="Freeform: Shape 1551">
                <a:extLst>
                  <a:ext uri="{FF2B5EF4-FFF2-40B4-BE49-F238E27FC236}">
                    <a16:creationId xmlns:a16="http://schemas.microsoft.com/office/drawing/2014/main" id="{349746DB-A14B-46C3-B485-0CC7095FE8B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3" name="Freeform: Shape 1552">
                <a:extLst>
                  <a:ext uri="{FF2B5EF4-FFF2-40B4-BE49-F238E27FC236}">
                    <a16:creationId xmlns:a16="http://schemas.microsoft.com/office/drawing/2014/main" id="{4FF80071-4A46-4757-90DC-F360094BA50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4" name="Freeform: Shape 1553">
                <a:extLst>
                  <a:ext uri="{FF2B5EF4-FFF2-40B4-BE49-F238E27FC236}">
                    <a16:creationId xmlns:a16="http://schemas.microsoft.com/office/drawing/2014/main" id="{AE0A4FC8-6CDE-48C0-9926-3CA9371A699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5" name="Freeform: Shape 1554">
                <a:extLst>
                  <a:ext uri="{FF2B5EF4-FFF2-40B4-BE49-F238E27FC236}">
                    <a16:creationId xmlns:a16="http://schemas.microsoft.com/office/drawing/2014/main" id="{604B6B92-14EB-4A00-9740-89CD0E3D2E8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6" name="Freeform: Shape 1555">
                <a:extLst>
                  <a:ext uri="{FF2B5EF4-FFF2-40B4-BE49-F238E27FC236}">
                    <a16:creationId xmlns:a16="http://schemas.microsoft.com/office/drawing/2014/main" id="{59256BD6-245D-4010-BE64-3FC72854ECE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7" name="Freeform: Shape 1556">
                <a:extLst>
                  <a:ext uri="{FF2B5EF4-FFF2-40B4-BE49-F238E27FC236}">
                    <a16:creationId xmlns:a16="http://schemas.microsoft.com/office/drawing/2014/main" id="{2C29F3D3-8F53-4CB5-BE6B-F1EFE102DD9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8" name="Freeform: Shape 1557">
                <a:extLst>
                  <a:ext uri="{FF2B5EF4-FFF2-40B4-BE49-F238E27FC236}">
                    <a16:creationId xmlns:a16="http://schemas.microsoft.com/office/drawing/2014/main" id="{8A251029-9DA4-4844-A1FB-47458067EB3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9" name="Freeform: Shape 1558">
                <a:extLst>
                  <a:ext uri="{FF2B5EF4-FFF2-40B4-BE49-F238E27FC236}">
                    <a16:creationId xmlns:a16="http://schemas.microsoft.com/office/drawing/2014/main" id="{F8A5642B-BE1B-4C4A-BA2C-88DBFC3DB0D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0" name="Freeform: Shape 1559">
                <a:extLst>
                  <a:ext uri="{FF2B5EF4-FFF2-40B4-BE49-F238E27FC236}">
                    <a16:creationId xmlns:a16="http://schemas.microsoft.com/office/drawing/2014/main" id="{9536AE33-ECFE-4536-904F-03121EB2A0D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1" name="Freeform: Shape 1560">
                <a:extLst>
                  <a:ext uri="{FF2B5EF4-FFF2-40B4-BE49-F238E27FC236}">
                    <a16:creationId xmlns:a16="http://schemas.microsoft.com/office/drawing/2014/main" id="{119A51D3-C587-444C-948C-5B0C90C9418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2" name="Freeform: Shape 1561">
                <a:extLst>
                  <a:ext uri="{FF2B5EF4-FFF2-40B4-BE49-F238E27FC236}">
                    <a16:creationId xmlns:a16="http://schemas.microsoft.com/office/drawing/2014/main" id="{73042B0F-3BFF-4404-BE39-5B3BDC575EB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3" name="Freeform: Shape 1562">
                <a:extLst>
                  <a:ext uri="{FF2B5EF4-FFF2-40B4-BE49-F238E27FC236}">
                    <a16:creationId xmlns:a16="http://schemas.microsoft.com/office/drawing/2014/main" id="{BF2F0F64-E50A-4462-8002-8A3F530B7D5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4" name="Freeform: Shape 1563">
                <a:extLst>
                  <a:ext uri="{FF2B5EF4-FFF2-40B4-BE49-F238E27FC236}">
                    <a16:creationId xmlns:a16="http://schemas.microsoft.com/office/drawing/2014/main" id="{1E0DC430-9CB6-4292-AAE8-AEEA6A49380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5" name="Freeform: Shape 1564">
                <a:extLst>
                  <a:ext uri="{FF2B5EF4-FFF2-40B4-BE49-F238E27FC236}">
                    <a16:creationId xmlns:a16="http://schemas.microsoft.com/office/drawing/2014/main" id="{F1EEF822-FAB6-4BCF-95BE-0DB98289F90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6" name="Freeform: Shape 1565">
                <a:extLst>
                  <a:ext uri="{FF2B5EF4-FFF2-40B4-BE49-F238E27FC236}">
                    <a16:creationId xmlns:a16="http://schemas.microsoft.com/office/drawing/2014/main" id="{B8E631D1-7DC4-4ADA-8846-074E5357937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7" name="Freeform: Shape 1566">
                <a:extLst>
                  <a:ext uri="{FF2B5EF4-FFF2-40B4-BE49-F238E27FC236}">
                    <a16:creationId xmlns:a16="http://schemas.microsoft.com/office/drawing/2014/main" id="{DC1B0075-7E91-43D0-B5E9-1EEB5E5D893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8" name="Freeform: Shape 1567">
                <a:extLst>
                  <a:ext uri="{FF2B5EF4-FFF2-40B4-BE49-F238E27FC236}">
                    <a16:creationId xmlns:a16="http://schemas.microsoft.com/office/drawing/2014/main" id="{15BE1DD2-7864-46BF-9FF3-B71BB702CC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9" name="Freeform: Shape 1568">
                <a:extLst>
                  <a:ext uri="{FF2B5EF4-FFF2-40B4-BE49-F238E27FC236}">
                    <a16:creationId xmlns:a16="http://schemas.microsoft.com/office/drawing/2014/main" id="{9838EDA9-A42F-4FAC-AB8F-BECC8682FE1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0" name="Freeform: Shape 1569">
                <a:extLst>
                  <a:ext uri="{FF2B5EF4-FFF2-40B4-BE49-F238E27FC236}">
                    <a16:creationId xmlns:a16="http://schemas.microsoft.com/office/drawing/2014/main" id="{F4C715D6-832C-4A64-9B7D-9D5373FA89F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1" name="Freeform: Shape 1570">
                <a:extLst>
                  <a:ext uri="{FF2B5EF4-FFF2-40B4-BE49-F238E27FC236}">
                    <a16:creationId xmlns:a16="http://schemas.microsoft.com/office/drawing/2014/main" id="{7CC0294D-95D4-4D54-A023-E97B42FD133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2" name="Freeform: Shape 1571">
                <a:extLst>
                  <a:ext uri="{FF2B5EF4-FFF2-40B4-BE49-F238E27FC236}">
                    <a16:creationId xmlns:a16="http://schemas.microsoft.com/office/drawing/2014/main" id="{E0F4F970-AB5E-44AA-A6E8-7B8E08D09E7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3" name="Freeform: Shape 1572">
                <a:extLst>
                  <a:ext uri="{FF2B5EF4-FFF2-40B4-BE49-F238E27FC236}">
                    <a16:creationId xmlns:a16="http://schemas.microsoft.com/office/drawing/2014/main" id="{166559A4-4A0B-4B08-9B47-86C523C8F6F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4" name="Freeform: Shape 1573">
                <a:extLst>
                  <a:ext uri="{FF2B5EF4-FFF2-40B4-BE49-F238E27FC236}">
                    <a16:creationId xmlns:a16="http://schemas.microsoft.com/office/drawing/2014/main" id="{0CD09D1A-03E1-4A4F-9E54-59358B5CDAB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5" name="Freeform: Shape 1574">
                <a:extLst>
                  <a:ext uri="{FF2B5EF4-FFF2-40B4-BE49-F238E27FC236}">
                    <a16:creationId xmlns:a16="http://schemas.microsoft.com/office/drawing/2014/main" id="{23F11B16-BAC0-451A-8F0A-4FFE548D2DE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6" name="Freeform: Shape 1575">
                <a:extLst>
                  <a:ext uri="{FF2B5EF4-FFF2-40B4-BE49-F238E27FC236}">
                    <a16:creationId xmlns:a16="http://schemas.microsoft.com/office/drawing/2014/main" id="{4A6284AF-95B7-4B2B-A004-5B686C8648C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7" name="Freeform: Shape 1576">
                <a:extLst>
                  <a:ext uri="{FF2B5EF4-FFF2-40B4-BE49-F238E27FC236}">
                    <a16:creationId xmlns:a16="http://schemas.microsoft.com/office/drawing/2014/main" id="{5283DB23-4AF6-4938-B7DD-3DC7D321BCE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8" name="Freeform: Shape 1577">
                <a:extLst>
                  <a:ext uri="{FF2B5EF4-FFF2-40B4-BE49-F238E27FC236}">
                    <a16:creationId xmlns:a16="http://schemas.microsoft.com/office/drawing/2014/main" id="{6220A0C9-16B0-45B6-A17B-AD8A80AF8D6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9" name="Freeform: Shape 1578">
                <a:extLst>
                  <a:ext uri="{FF2B5EF4-FFF2-40B4-BE49-F238E27FC236}">
                    <a16:creationId xmlns:a16="http://schemas.microsoft.com/office/drawing/2014/main" id="{86AE690D-91AC-4A5E-908C-16C4EF3D24F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0" name="Freeform: Shape 1579">
                <a:extLst>
                  <a:ext uri="{FF2B5EF4-FFF2-40B4-BE49-F238E27FC236}">
                    <a16:creationId xmlns:a16="http://schemas.microsoft.com/office/drawing/2014/main" id="{6F9BF945-ADC6-4F37-BBDE-43B82FEAA90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1" name="Freeform: Shape 1580">
                <a:extLst>
                  <a:ext uri="{FF2B5EF4-FFF2-40B4-BE49-F238E27FC236}">
                    <a16:creationId xmlns:a16="http://schemas.microsoft.com/office/drawing/2014/main" id="{C75604EC-7307-4F76-85BE-E637C3011DB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2" name="Freeform: Shape 1581">
                <a:extLst>
                  <a:ext uri="{FF2B5EF4-FFF2-40B4-BE49-F238E27FC236}">
                    <a16:creationId xmlns:a16="http://schemas.microsoft.com/office/drawing/2014/main" id="{D768DC30-1459-4D2F-85D4-C1331960339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3" name="Freeform: Shape 1582">
                <a:extLst>
                  <a:ext uri="{FF2B5EF4-FFF2-40B4-BE49-F238E27FC236}">
                    <a16:creationId xmlns:a16="http://schemas.microsoft.com/office/drawing/2014/main" id="{18BD6BE2-BE95-4B9D-90EF-A37673D78C7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4" name="Freeform: Shape 1583">
                <a:extLst>
                  <a:ext uri="{FF2B5EF4-FFF2-40B4-BE49-F238E27FC236}">
                    <a16:creationId xmlns:a16="http://schemas.microsoft.com/office/drawing/2014/main" id="{9F8371A2-1A75-46DE-A148-62A96207A7D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5" name="Freeform: Shape 1584">
                <a:extLst>
                  <a:ext uri="{FF2B5EF4-FFF2-40B4-BE49-F238E27FC236}">
                    <a16:creationId xmlns:a16="http://schemas.microsoft.com/office/drawing/2014/main" id="{30C860F3-8D94-4469-BB7D-30C70886A50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6" name="Freeform: Shape 1585">
                <a:extLst>
                  <a:ext uri="{FF2B5EF4-FFF2-40B4-BE49-F238E27FC236}">
                    <a16:creationId xmlns:a16="http://schemas.microsoft.com/office/drawing/2014/main" id="{395FF1E3-752A-49C1-B5E8-A30D01A1EA5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7" name="Freeform: Shape 1586">
                <a:extLst>
                  <a:ext uri="{FF2B5EF4-FFF2-40B4-BE49-F238E27FC236}">
                    <a16:creationId xmlns:a16="http://schemas.microsoft.com/office/drawing/2014/main" id="{310C0CE7-E392-4551-B70E-DBB4DA24A58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8" name="Freeform: Shape 1587">
                <a:extLst>
                  <a:ext uri="{FF2B5EF4-FFF2-40B4-BE49-F238E27FC236}">
                    <a16:creationId xmlns:a16="http://schemas.microsoft.com/office/drawing/2014/main" id="{23A2AFA0-2D66-4361-A812-D8148B51ADE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9" name="Freeform: Shape 1588">
                <a:extLst>
                  <a:ext uri="{FF2B5EF4-FFF2-40B4-BE49-F238E27FC236}">
                    <a16:creationId xmlns:a16="http://schemas.microsoft.com/office/drawing/2014/main" id="{41905F41-BDD9-47A1-B0C1-A0C51D925D3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0" name="Freeform: Shape 1589">
                <a:extLst>
                  <a:ext uri="{FF2B5EF4-FFF2-40B4-BE49-F238E27FC236}">
                    <a16:creationId xmlns:a16="http://schemas.microsoft.com/office/drawing/2014/main" id="{1EF64FEA-C809-4FFC-B18D-A50D7835E61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1" name="Freeform: Shape 1590">
                <a:extLst>
                  <a:ext uri="{FF2B5EF4-FFF2-40B4-BE49-F238E27FC236}">
                    <a16:creationId xmlns:a16="http://schemas.microsoft.com/office/drawing/2014/main" id="{F138E757-BF11-4232-9169-6F8DFFA1890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2" name="Freeform: Shape 1591">
                <a:extLst>
                  <a:ext uri="{FF2B5EF4-FFF2-40B4-BE49-F238E27FC236}">
                    <a16:creationId xmlns:a16="http://schemas.microsoft.com/office/drawing/2014/main" id="{6A2A627A-9BE2-4374-822A-33BA3FCB50D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3" name="Freeform: Shape 1592">
                <a:extLst>
                  <a:ext uri="{FF2B5EF4-FFF2-40B4-BE49-F238E27FC236}">
                    <a16:creationId xmlns:a16="http://schemas.microsoft.com/office/drawing/2014/main" id="{DF8B053D-E5FC-4DD0-A8C1-1BB5DFA87FE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4" name="Freeform: Shape 1593">
                <a:extLst>
                  <a:ext uri="{FF2B5EF4-FFF2-40B4-BE49-F238E27FC236}">
                    <a16:creationId xmlns:a16="http://schemas.microsoft.com/office/drawing/2014/main" id="{EC63ADA0-2D0A-4298-A3F2-4C9DB1A5E32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5" name="Freeform: Shape 1594">
                <a:extLst>
                  <a:ext uri="{FF2B5EF4-FFF2-40B4-BE49-F238E27FC236}">
                    <a16:creationId xmlns:a16="http://schemas.microsoft.com/office/drawing/2014/main" id="{251B9374-D1B8-4351-BFE8-894FBE2018F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6" name="Freeform: Shape 1595">
                <a:extLst>
                  <a:ext uri="{FF2B5EF4-FFF2-40B4-BE49-F238E27FC236}">
                    <a16:creationId xmlns:a16="http://schemas.microsoft.com/office/drawing/2014/main" id="{2BE2E99F-48D9-4C3E-B350-13500940831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7" name="Freeform: Shape 1596">
                <a:extLst>
                  <a:ext uri="{FF2B5EF4-FFF2-40B4-BE49-F238E27FC236}">
                    <a16:creationId xmlns:a16="http://schemas.microsoft.com/office/drawing/2014/main" id="{A0A64E80-156F-44C9-AB7E-3BAEE993199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8" name="Freeform: Shape 1597">
                <a:extLst>
                  <a:ext uri="{FF2B5EF4-FFF2-40B4-BE49-F238E27FC236}">
                    <a16:creationId xmlns:a16="http://schemas.microsoft.com/office/drawing/2014/main" id="{04F026D0-1B7F-4AF0-951B-EC0C1C953D9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9" name="Freeform: Shape 1598">
                <a:extLst>
                  <a:ext uri="{FF2B5EF4-FFF2-40B4-BE49-F238E27FC236}">
                    <a16:creationId xmlns:a16="http://schemas.microsoft.com/office/drawing/2014/main" id="{F230511F-68E6-4C7E-92EE-EFF1E0218F3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0" name="Freeform: Shape 1599">
                <a:extLst>
                  <a:ext uri="{FF2B5EF4-FFF2-40B4-BE49-F238E27FC236}">
                    <a16:creationId xmlns:a16="http://schemas.microsoft.com/office/drawing/2014/main" id="{C6E9261D-8F5C-4329-A17B-3032D9066A2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1" name="Freeform: Shape 1600">
                <a:extLst>
                  <a:ext uri="{FF2B5EF4-FFF2-40B4-BE49-F238E27FC236}">
                    <a16:creationId xmlns:a16="http://schemas.microsoft.com/office/drawing/2014/main" id="{70FC04B2-48AE-4088-BD88-483E8CFE109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29C0D132-3887-40C6-9A21-7BA73C4A0D7B}"/>
                </a:ext>
              </a:extLst>
            </p:cNvPr>
            <p:cNvGrpSpPr/>
            <p:nvPr/>
          </p:nvGrpSpPr>
          <p:grpSpPr>
            <a:xfrm rot="3267847" flipH="1">
              <a:off x="5434892" y="107232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474" name="Freeform: Shape 1473">
                <a:extLst>
                  <a:ext uri="{FF2B5EF4-FFF2-40B4-BE49-F238E27FC236}">
                    <a16:creationId xmlns:a16="http://schemas.microsoft.com/office/drawing/2014/main" id="{1BB2532A-CEB2-42E0-9D4C-9BE94BBEBEA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5" name="Freeform: Shape 1474">
                <a:extLst>
                  <a:ext uri="{FF2B5EF4-FFF2-40B4-BE49-F238E27FC236}">
                    <a16:creationId xmlns:a16="http://schemas.microsoft.com/office/drawing/2014/main" id="{1DA1BB65-727C-4512-8608-8D2CB0CB036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6" name="Freeform: Shape 1475">
                <a:extLst>
                  <a:ext uri="{FF2B5EF4-FFF2-40B4-BE49-F238E27FC236}">
                    <a16:creationId xmlns:a16="http://schemas.microsoft.com/office/drawing/2014/main" id="{89917CAC-2EDC-4656-8B07-813C656C96E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7" name="Freeform: Shape 1476">
                <a:extLst>
                  <a:ext uri="{FF2B5EF4-FFF2-40B4-BE49-F238E27FC236}">
                    <a16:creationId xmlns:a16="http://schemas.microsoft.com/office/drawing/2014/main" id="{9B692535-8558-4097-8484-545E6E117B0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8" name="Freeform: Shape 1477">
                <a:extLst>
                  <a:ext uri="{FF2B5EF4-FFF2-40B4-BE49-F238E27FC236}">
                    <a16:creationId xmlns:a16="http://schemas.microsoft.com/office/drawing/2014/main" id="{E1E70CBB-BB45-4DB4-B235-4BB2A1930A8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9" name="Freeform: Shape 1478">
                <a:extLst>
                  <a:ext uri="{FF2B5EF4-FFF2-40B4-BE49-F238E27FC236}">
                    <a16:creationId xmlns:a16="http://schemas.microsoft.com/office/drawing/2014/main" id="{6F2B67F5-AF3E-4C50-9AB9-9BA87309FE2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0" name="Freeform: Shape 1479">
                <a:extLst>
                  <a:ext uri="{FF2B5EF4-FFF2-40B4-BE49-F238E27FC236}">
                    <a16:creationId xmlns:a16="http://schemas.microsoft.com/office/drawing/2014/main" id="{43477AF7-6FB9-45ED-BC91-7D857B76CAE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1" name="Freeform: Shape 1480">
                <a:extLst>
                  <a:ext uri="{FF2B5EF4-FFF2-40B4-BE49-F238E27FC236}">
                    <a16:creationId xmlns:a16="http://schemas.microsoft.com/office/drawing/2014/main" id="{7D2BD7B4-9374-4564-8B73-513ABD44EBB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2" name="Freeform: Shape 1481">
                <a:extLst>
                  <a:ext uri="{FF2B5EF4-FFF2-40B4-BE49-F238E27FC236}">
                    <a16:creationId xmlns:a16="http://schemas.microsoft.com/office/drawing/2014/main" id="{A5D82305-AB8A-4A16-A4A3-CA501555B8B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3" name="Freeform: Shape 1482">
                <a:extLst>
                  <a:ext uri="{FF2B5EF4-FFF2-40B4-BE49-F238E27FC236}">
                    <a16:creationId xmlns:a16="http://schemas.microsoft.com/office/drawing/2014/main" id="{6C18F346-4EFD-4172-BB54-60925E3B8E5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4" name="Freeform: Shape 1483">
                <a:extLst>
                  <a:ext uri="{FF2B5EF4-FFF2-40B4-BE49-F238E27FC236}">
                    <a16:creationId xmlns:a16="http://schemas.microsoft.com/office/drawing/2014/main" id="{9A88C5DF-2A08-4004-8684-A710C0F8297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5" name="Freeform: Shape 1484">
                <a:extLst>
                  <a:ext uri="{FF2B5EF4-FFF2-40B4-BE49-F238E27FC236}">
                    <a16:creationId xmlns:a16="http://schemas.microsoft.com/office/drawing/2014/main" id="{A3F129B4-DA97-4E11-9659-AD75154AD71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6" name="Freeform: Shape 1485">
                <a:extLst>
                  <a:ext uri="{FF2B5EF4-FFF2-40B4-BE49-F238E27FC236}">
                    <a16:creationId xmlns:a16="http://schemas.microsoft.com/office/drawing/2014/main" id="{B651C1A6-4313-4A2F-95CC-D75FB9149E4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7" name="Freeform: Shape 1486">
                <a:extLst>
                  <a:ext uri="{FF2B5EF4-FFF2-40B4-BE49-F238E27FC236}">
                    <a16:creationId xmlns:a16="http://schemas.microsoft.com/office/drawing/2014/main" id="{5573E5C4-D79B-48E0-B11F-89A43C612AE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8" name="Freeform: Shape 1487">
                <a:extLst>
                  <a:ext uri="{FF2B5EF4-FFF2-40B4-BE49-F238E27FC236}">
                    <a16:creationId xmlns:a16="http://schemas.microsoft.com/office/drawing/2014/main" id="{3CE2A17D-BD25-4F8E-BA6C-F37758158B4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9" name="Freeform: Shape 1488">
                <a:extLst>
                  <a:ext uri="{FF2B5EF4-FFF2-40B4-BE49-F238E27FC236}">
                    <a16:creationId xmlns:a16="http://schemas.microsoft.com/office/drawing/2014/main" id="{BA5250DC-B3F7-4F6A-8087-A8541F02A23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0" name="Freeform: Shape 1489">
                <a:extLst>
                  <a:ext uri="{FF2B5EF4-FFF2-40B4-BE49-F238E27FC236}">
                    <a16:creationId xmlns:a16="http://schemas.microsoft.com/office/drawing/2014/main" id="{217BB84B-C1FE-4EC3-82D5-5B735A8905B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1" name="Freeform: Shape 1490">
                <a:extLst>
                  <a:ext uri="{FF2B5EF4-FFF2-40B4-BE49-F238E27FC236}">
                    <a16:creationId xmlns:a16="http://schemas.microsoft.com/office/drawing/2014/main" id="{968CFBC4-25E9-4931-9598-458FE954D7C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2" name="Freeform: Shape 1491">
                <a:extLst>
                  <a:ext uri="{FF2B5EF4-FFF2-40B4-BE49-F238E27FC236}">
                    <a16:creationId xmlns:a16="http://schemas.microsoft.com/office/drawing/2014/main" id="{A9B05E69-B3F9-46FF-8785-0C9D2B12573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3" name="Freeform: Shape 1492">
                <a:extLst>
                  <a:ext uri="{FF2B5EF4-FFF2-40B4-BE49-F238E27FC236}">
                    <a16:creationId xmlns:a16="http://schemas.microsoft.com/office/drawing/2014/main" id="{72B4903F-C215-4E9E-92E6-D6CA4C84E50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4" name="Freeform: Shape 1493">
                <a:extLst>
                  <a:ext uri="{FF2B5EF4-FFF2-40B4-BE49-F238E27FC236}">
                    <a16:creationId xmlns:a16="http://schemas.microsoft.com/office/drawing/2014/main" id="{966C504A-962A-42CA-872C-694EE40C780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5" name="Freeform: Shape 1494">
                <a:extLst>
                  <a:ext uri="{FF2B5EF4-FFF2-40B4-BE49-F238E27FC236}">
                    <a16:creationId xmlns:a16="http://schemas.microsoft.com/office/drawing/2014/main" id="{FD7C808C-0C0A-4F00-A112-B6A8CE7976A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6" name="Freeform: Shape 1495">
                <a:extLst>
                  <a:ext uri="{FF2B5EF4-FFF2-40B4-BE49-F238E27FC236}">
                    <a16:creationId xmlns:a16="http://schemas.microsoft.com/office/drawing/2014/main" id="{7C35B8CB-8AF4-4181-A8BE-6808FB727DD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7" name="Freeform: Shape 1496">
                <a:extLst>
                  <a:ext uri="{FF2B5EF4-FFF2-40B4-BE49-F238E27FC236}">
                    <a16:creationId xmlns:a16="http://schemas.microsoft.com/office/drawing/2014/main" id="{5B328CAE-DF55-4970-9870-1AF67E5D296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8" name="Freeform: Shape 1497">
                <a:extLst>
                  <a:ext uri="{FF2B5EF4-FFF2-40B4-BE49-F238E27FC236}">
                    <a16:creationId xmlns:a16="http://schemas.microsoft.com/office/drawing/2014/main" id="{ABBFF2EF-800F-4186-B7DF-6391091DF68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9" name="Freeform: Shape 1498">
                <a:extLst>
                  <a:ext uri="{FF2B5EF4-FFF2-40B4-BE49-F238E27FC236}">
                    <a16:creationId xmlns:a16="http://schemas.microsoft.com/office/drawing/2014/main" id="{115BC828-938C-4FD4-9FDE-FF202B8D2A4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0" name="Freeform: Shape 1499">
                <a:extLst>
                  <a:ext uri="{FF2B5EF4-FFF2-40B4-BE49-F238E27FC236}">
                    <a16:creationId xmlns:a16="http://schemas.microsoft.com/office/drawing/2014/main" id="{B2BD48FC-13FB-4123-8737-216DC499030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1" name="Freeform: Shape 1500">
                <a:extLst>
                  <a:ext uri="{FF2B5EF4-FFF2-40B4-BE49-F238E27FC236}">
                    <a16:creationId xmlns:a16="http://schemas.microsoft.com/office/drawing/2014/main" id="{395BCEAD-8E1B-4653-AA08-399BC5A0815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2" name="Freeform: Shape 1501">
                <a:extLst>
                  <a:ext uri="{FF2B5EF4-FFF2-40B4-BE49-F238E27FC236}">
                    <a16:creationId xmlns:a16="http://schemas.microsoft.com/office/drawing/2014/main" id="{084361E1-6D2A-4E66-8304-D31F49EF078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3" name="Freeform: Shape 1502">
                <a:extLst>
                  <a:ext uri="{FF2B5EF4-FFF2-40B4-BE49-F238E27FC236}">
                    <a16:creationId xmlns:a16="http://schemas.microsoft.com/office/drawing/2014/main" id="{CD674F54-91B1-4E01-A2E8-194298F7C00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4" name="Freeform: Shape 1503">
                <a:extLst>
                  <a:ext uri="{FF2B5EF4-FFF2-40B4-BE49-F238E27FC236}">
                    <a16:creationId xmlns:a16="http://schemas.microsoft.com/office/drawing/2014/main" id="{B9CAC79E-4450-4734-80E7-65642BABA16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5" name="Freeform: Shape 1504">
                <a:extLst>
                  <a:ext uri="{FF2B5EF4-FFF2-40B4-BE49-F238E27FC236}">
                    <a16:creationId xmlns:a16="http://schemas.microsoft.com/office/drawing/2014/main" id="{38269D3B-E7A6-424E-9D4F-5992F6D12C2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6" name="Freeform: Shape 1505">
                <a:extLst>
                  <a:ext uri="{FF2B5EF4-FFF2-40B4-BE49-F238E27FC236}">
                    <a16:creationId xmlns:a16="http://schemas.microsoft.com/office/drawing/2014/main" id="{CE9A8820-935A-47B6-982A-15844953E15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7" name="Freeform: Shape 1506">
                <a:extLst>
                  <a:ext uri="{FF2B5EF4-FFF2-40B4-BE49-F238E27FC236}">
                    <a16:creationId xmlns:a16="http://schemas.microsoft.com/office/drawing/2014/main" id="{8DEF7BD6-7BDA-4DAD-9DFF-0C2C770A246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8" name="Freeform: Shape 1507">
                <a:extLst>
                  <a:ext uri="{FF2B5EF4-FFF2-40B4-BE49-F238E27FC236}">
                    <a16:creationId xmlns:a16="http://schemas.microsoft.com/office/drawing/2014/main" id="{04581373-452A-4943-95EA-F5FFEB59B32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9" name="Freeform: Shape 1508">
                <a:extLst>
                  <a:ext uri="{FF2B5EF4-FFF2-40B4-BE49-F238E27FC236}">
                    <a16:creationId xmlns:a16="http://schemas.microsoft.com/office/drawing/2014/main" id="{0E82DE44-5A67-4302-B884-19DC1D9482A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0" name="Freeform: Shape 1509">
                <a:extLst>
                  <a:ext uri="{FF2B5EF4-FFF2-40B4-BE49-F238E27FC236}">
                    <a16:creationId xmlns:a16="http://schemas.microsoft.com/office/drawing/2014/main" id="{781B98E5-C241-4433-8044-FFFE159D8D7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1" name="Freeform: Shape 1510">
                <a:extLst>
                  <a:ext uri="{FF2B5EF4-FFF2-40B4-BE49-F238E27FC236}">
                    <a16:creationId xmlns:a16="http://schemas.microsoft.com/office/drawing/2014/main" id="{051EDF02-E84C-4070-911B-A6A5FC6939A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2" name="Freeform: Shape 1511">
                <a:extLst>
                  <a:ext uri="{FF2B5EF4-FFF2-40B4-BE49-F238E27FC236}">
                    <a16:creationId xmlns:a16="http://schemas.microsoft.com/office/drawing/2014/main" id="{AD3F36EE-5792-4F3C-B7F8-BDC79455B11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3" name="Freeform: Shape 1512">
                <a:extLst>
                  <a:ext uri="{FF2B5EF4-FFF2-40B4-BE49-F238E27FC236}">
                    <a16:creationId xmlns:a16="http://schemas.microsoft.com/office/drawing/2014/main" id="{DB8C61EE-D7DE-4C02-B5AA-33549DAF51C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4" name="Freeform: Shape 1513">
                <a:extLst>
                  <a:ext uri="{FF2B5EF4-FFF2-40B4-BE49-F238E27FC236}">
                    <a16:creationId xmlns:a16="http://schemas.microsoft.com/office/drawing/2014/main" id="{9AB632AD-B83A-4158-BE63-75882E9E339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5" name="Freeform: Shape 1514">
                <a:extLst>
                  <a:ext uri="{FF2B5EF4-FFF2-40B4-BE49-F238E27FC236}">
                    <a16:creationId xmlns:a16="http://schemas.microsoft.com/office/drawing/2014/main" id="{237B7976-0EDC-44FC-976C-0CB7223C8A2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6" name="Freeform: Shape 1515">
                <a:extLst>
                  <a:ext uri="{FF2B5EF4-FFF2-40B4-BE49-F238E27FC236}">
                    <a16:creationId xmlns:a16="http://schemas.microsoft.com/office/drawing/2014/main" id="{D0DC6626-8E71-4529-AA2B-DA6C6155BEA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7" name="Freeform: Shape 1516">
                <a:extLst>
                  <a:ext uri="{FF2B5EF4-FFF2-40B4-BE49-F238E27FC236}">
                    <a16:creationId xmlns:a16="http://schemas.microsoft.com/office/drawing/2014/main" id="{272DF9EE-7D20-46C9-B2D2-0A3C2CD74EA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8" name="Freeform: Shape 1517">
                <a:extLst>
                  <a:ext uri="{FF2B5EF4-FFF2-40B4-BE49-F238E27FC236}">
                    <a16:creationId xmlns:a16="http://schemas.microsoft.com/office/drawing/2014/main" id="{70CFC44E-B64E-4047-905B-EE0A45A1727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9" name="Freeform: Shape 1518">
                <a:extLst>
                  <a:ext uri="{FF2B5EF4-FFF2-40B4-BE49-F238E27FC236}">
                    <a16:creationId xmlns:a16="http://schemas.microsoft.com/office/drawing/2014/main" id="{1A1AF318-7166-45EF-9C47-6516AECA24F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0" name="Freeform: Shape 1519">
                <a:extLst>
                  <a:ext uri="{FF2B5EF4-FFF2-40B4-BE49-F238E27FC236}">
                    <a16:creationId xmlns:a16="http://schemas.microsoft.com/office/drawing/2014/main" id="{1443A476-4AB4-46A1-A5A8-0959C0E1316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1" name="Freeform: Shape 1520">
                <a:extLst>
                  <a:ext uri="{FF2B5EF4-FFF2-40B4-BE49-F238E27FC236}">
                    <a16:creationId xmlns:a16="http://schemas.microsoft.com/office/drawing/2014/main" id="{257303EE-BAFC-4B3F-8EE4-2C67194DAB9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2" name="Freeform: Shape 1521">
                <a:extLst>
                  <a:ext uri="{FF2B5EF4-FFF2-40B4-BE49-F238E27FC236}">
                    <a16:creationId xmlns:a16="http://schemas.microsoft.com/office/drawing/2014/main" id="{E7E5902C-0CEA-4DD8-8D39-28543BCD5A0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3" name="Freeform: Shape 1522">
                <a:extLst>
                  <a:ext uri="{FF2B5EF4-FFF2-40B4-BE49-F238E27FC236}">
                    <a16:creationId xmlns:a16="http://schemas.microsoft.com/office/drawing/2014/main" id="{02ADC4B5-0AB7-4CA7-B3C5-4233D54A06F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4" name="Freeform: Shape 1523">
                <a:extLst>
                  <a:ext uri="{FF2B5EF4-FFF2-40B4-BE49-F238E27FC236}">
                    <a16:creationId xmlns:a16="http://schemas.microsoft.com/office/drawing/2014/main" id="{DA266683-E4A8-402E-9167-1F946E4896F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5" name="Freeform: Shape 1524">
                <a:extLst>
                  <a:ext uri="{FF2B5EF4-FFF2-40B4-BE49-F238E27FC236}">
                    <a16:creationId xmlns:a16="http://schemas.microsoft.com/office/drawing/2014/main" id="{B1C55C8E-CF43-447E-8977-1D3C75823C8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6" name="Freeform: Shape 1525">
                <a:extLst>
                  <a:ext uri="{FF2B5EF4-FFF2-40B4-BE49-F238E27FC236}">
                    <a16:creationId xmlns:a16="http://schemas.microsoft.com/office/drawing/2014/main" id="{E5DAA605-13AD-4307-A7C3-4BCA267A559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7" name="Freeform: Shape 1526">
                <a:extLst>
                  <a:ext uri="{FF2B5EF4-FFF2-40B4-BE49-F238E27FC236}">
                    <a16:creationId xmlns:a16="http://schemas.microsoft.com/office/drawing/2014/main" id="{7D738E82-205C-4F20-9A96-BBDE7774BD8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8" name="Freeform: Shape 1527">
                <a:extLst>
                  <a:ext uri="{FF2B5EF4-FFF2-40B4-BE49-F238E27FC236}">
                    <a16:creationId xmlns:a16="http://schemas.microsoft.com/office/drawing/2014/main" id="{4589CCDA-4A0A-43F8-B156-A05999E6DEA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9" name="Freeform: Shape 1528">
                <a:extLst>
                  <a:ext uri="{FF2B5EF4-FFF2-40B4-BE49-F238E27FC236}">
                    <a16:creationId xmlns:a16="http://schemas.microsoft.com/office/drawing/2014/main" id="{3BDE7A23-E1CC-474E-90C9-8E72B234970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0" name="Freeform: Shape 1529">
                <a:extLst>
                  <a:ext uri="{FF2B5EF4-FFF2-40B4-BE49-F238E27FC236}">
                    <a16:creationId xmlns:a16="http://schemas.microsoft.com/office/drawing/2014/main" id="{40633FA3-3D68-4376-B3FB-C4996385575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1" name="Freeform: Shape 1530">
                <a:extLst>
                  <a:ext uri="{FF2B5EF4-FFF2-40B4-BE49-F238E27FC236}">
                    <a16:creationId xmlns:a16="http://schemas.microsoft.com/office/drawing/2014/main" id="{B3561D84-F538-463A-A724-A167BC42B50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2" name="Freeform: Shape 1531">
                <a:extLst>
                  <a:ext uri="{FF2B5EF4-FFF2-40B4-BE49-F238E27FC236}">
                    <a16:creationId xmlns:a16="http://schemas.microsoft.com/office/drawing/2014/main" id="{0304F577-EBC4-4AE2-A2EA-8F59B22D321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3" name="Freeform: Shape 1532">
                <a:extLst>
                  <a:ext uri="{FF2B5EF4-FFF2-40B4-BE49-F238E27FC236}">
                    <a16:creationId xmlns:a16="http://schemas.microsoft.com/office/drawing/2014/main" id="{FDCB84AB-32FC-437E-B79E-979DE9D31C4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4" name="Freeform: Shape 1533">
                <a:extLst>
                  <a:ext uri="{FF2B5EF4-FFF2-40B4-BE49-F238E27FC236}">
                    <a16:creationId xmlns:a16="http://schemas.microsoft.com/office/drawing/2014/main" id="{20E6CC76-D0C2-406F-89DB-E5FB4C5E567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5" name="Freeform: Shape 1534">
                <a:extLst>
                  <a:ext uri="{FF2B5EF4-FFF2-40B4-BE49-F238E27FC236}">
                    <a16:creationId xmlns:a16="http://schemas.microsoft.com/office/drawing/2014/main" id="{04856888-CB0F-4BDF-BCFA-85604C9E792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6" name="Freeform: Shape 1535">
                <a:extLst>
                  <a:ext uri="{FF2B5EF4-FFF2-40B4-BE49-F238E27FC236}">
                    <a16:creationId xmlns:a16="http://schemas.microsoft.com/office/drawing/2014/main" id="{58987B0C-7E85-4DD3-9B97-7D6265CBD1F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7" name="Freeform: Shape 1536">
                <a:extLst>
                  <a:ext uri="{FF2B5EF4-FFF2-40B4-BE49-F238E27FC236}">
                    <a16:creationId xmlns:a16="http://schemas.microsoft.com/office/drawing/2014/main" id="{1FA7A37A-E074-4537-BEE2-7EAAA899639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66F00E69-C255-43F8-A09F-D097179C4D74}"/>
                </a:ext>
              </a:extLst>
            </p:cNvPr>
            <p:cNvGrpSpPr/>
            <p:nvPr/>
          </p:nvGrpSpPr>
          <p:grpSpPr>
            <a:xfrm rot="13664737" flipH="1">
              <a:off x="1559327" y="-2483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410" name="Freeform: Shape 1409">
                <a:extLst>
                  <a:ext uri="{FF2B5EF4-FFF2-40B4-BE49-F238E27FC236}">
                    <a16:creationId xmlns:a16="http://schemas.microsoft.com/office/drawing/2014/main" id="{7E5791ED-3FDC-4009-AD87-063D806BF75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1" name="Freeform: Shape 1410">
                <a:extLst>
                  <a:ext uri="{FF2B5EF4-FFF2-40B4-BE49-F238E27FC236}">
                    <a16:creationId xmlns:a16="http://schemas.microsoft.com/office/drawing/2014/main" id="{73C4D637-71CB-4E33-9C07-36503E3501F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2" name="Freeform: Shape 1411">
                <a:extLst>
                  <a:ext uri="{FF2B5EF4-FFF2-40B4-BE49-F238E27FC236}">
                    <a16:creationId xmlns:a16="http://schemas.microsoft.com/office/drawing/2014/main" id="{959D38DD-D9EC-4F17-A1BA-874C863C587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3" name="Freeform: Shape 1412">
                <a:extLst>
                  <a:ext uri="{FF2B5EF4-FFF2-40B4-BE49-F238E27FC236}">
                    <a16:creationId xmlns:a16="http://schemas.microsoft.com/office/drawing/2014/main" id="{C8C4613D-BFD8-4034-ADF9-7035D5F6C2B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4" name="Freeform: Shape 1413">
                <a:extLst>
                  <a:ext uri="{FF2B5EF4-FFF2-40B4-BE49-F238E27FC236}">
                    <a16:creationId xmlns:a16="http://schemas.microsoft.com/office/drawing/2014/main" id="{AA6CAF94-226B-47F5-85EF-4E230582B9B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5" name="Freeform: Shape 1414">
                <a:extLst>
                  <a:ext uri="{FF2B5EF4-FFF2-40B4-BE49-F238E27FC236}">
                    <a16:creationId xmlns:a16="http://schemas.microsoft.com/office/drawing/2014/main" id="{D8F91985-74EB-4F24-8926-5CB08266078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6" name="Freeform: Shape 1415">
                <a:extLst>
                  <a:ext uri="{FF2B5EF4-FFF2-40B4-BE49-F238E27FC236}">
                    <a16:creationId xmlns:a16="http://schemas.microsoft.com/office/drawing/2014/main" id="{6B504464-CE59-48CD-AA42-E0BC86EB75C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7" name="Freeform: Shape 1416">
                <a:extLst>
                  <a:ext uri="{FF2B5EF4-FFF2-40B4-BE49-F238E27FC236}">
                    <a16:creationId xmlns:a16="http://schemas.microsoft.com/office/drawing/2014/main" id="{AA8AE236-D183-48A7-B0E8-66F1A28794B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8" name="Freeform: Shape 1417">
                <a:extLst>
                  <a:ext uri="{FF2B5EF4-FFF2-40B4-BE49-F238E27FC236}">
                    <a16:creationId xmlns:a16="http://schemas.microsoft.com/office/drawing/2014/main" id="{B15B5D7C-8AA6-4004-977D-E802AC48E42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9" name="Freeform: Shape 1418">
                <a:extLst>
                  <a:ext uri="{FF2B5EF4-FFF2-40B4-BE49-F238E27FC236}">
                    <a16:creationId xmlns:a16="http://schemas.microsoft.com/office/drawing/2014/main" id="{09759A4C-06E9-4E02-A546-6273EC46FF4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0" name="Freeform: Shape 1419">
                <a:extLst>
                  <a:ext uri="{FF2B5EF4-FFF2-40B4-BE49-F238E27FC236}">
                    <a16:creationId xmlns:a16="http://schemas.microsoft.com/office/drawing/2014/main" id="{C5A44B1D-B154-44A4-A01E-EBF3853A60F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1" name="Freeform: Shape 1420">
                <a:extLst>
                  <a:ext uri="{FF2B5EF4-FFF2-40B4-BE49-F238E27FC236}">
                    <a16:creationId xmlns:a16="http://schemas.microsoft.com/office/drawing/2014/main" id="{B734D923-60AA-477E-9583-FBF17FE905E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2" name="Freeform: Shape 1421">
                <a:extLst>
                  <a:ext uri="{FF2B5EF4-FFF2-40B4-BE49-F238E27FC236}">
                    <a16:creationId xmlns:a16="http://schemas.microsoft.com/office/drawing/2014/main" id="{4F40D5D2-9E0E-4256-A26B-6E1E0788B9D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3" name="Freeform: Shape 1422">
                <a:extLst>
                  <a:ext uri="{FF2B5EF4-FFF2-40B4-BE49-F238E27FC236}">
                    <a16:creationId xmlns:a16="http://schemas.microsoft.com/office/drawing/2014/main" id="{DE763F7B-43D0-4F63-BE90-A4BD99A0C18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4" name="Freeform: Shape 1423">
                <a:extLst>
                  <a:ext uri="{FF2B5EF4-FFF2-40B4-BE49-F238E27FC236}">
                    <a16:creationId xmlns:a16="http://schemas.microsoft.com/office/drawing/2014/main" id="{E360BDBE-DAC0-45B9-AC66-A184439E1CA1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5" name="Freeform: Shape 1424">
                <a:extLst>
                  <a:ext uri="{FF2B5EF4-FFF2-40B4-BE49-F238E27FC236}">
                    <a16:creationId xmlns:a16="http://schemas.microsoft.com/office/drawing/2014/main" id="{C92B1622-D075-4B82-BEFD-C2281A5E9A1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6" name="Freeform: Shape 1425">
                <a:extLst>
                  <a:ext uri="{FF2B5EF4-FFF2-40B4-BE49-F238E27FC236}">
                    <a16:creationId xmlns:a16="http://schemas.microsoft.com/office/drawing/2014/main" id="{1D42C8E9-EE72-4E4C-BE51-DD6A5001C2C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7" name="Freeform: Shape 1426">
                <a:extLst>
                  <a:ext uri="{FF2B5EF4-FFF2-40B4-BE49-F238E27FC236}">
                    <a16:creationId xmlns:a16="http://schemas.microsoft.com/office/drawing/2014/main" id="{D5D42F8E-C974-4997-9557-6D3D16CEDA6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8" name="Freeform: Shape 1427">
                <a:extLst>
                  <a:ext uri="{FF2B5EF4-FFF2-40B4-BE49-F238E27FC236}">
                    <a16:creationId xmlns:a16="http://schemas.microsoft.com/office/drawing/2014/main" id="{F9568C55-67D6-4D7A-B5A2-5EFE8C00A6A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9" name="Freeform: Shape 1428">
                <a:extLst>
                  <a:ext uri="{FF2B5EF4-FFF2-40B4-BE49-F238E27FC236}">
                    <a16:creationId xmlns:a16="http://schemas.microsoft.com/office/drawing/2014/main" id="{E8059E46-4570-4DC5-BCF6-73F879C1F1D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0" name="Freeform: Shape 1429">
                <a:extLst>
                  <a:ext uri="{FF2B5EF4-FFF2-40B4-BE49-F238E27FC236}">
                    <a16:creationId xmlns:a16="http://schemas.microsoft.com/office/drawing/2014/main" id="{BE768FAF-7909-4351-8F84-B46938DEFB7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1" name="Freeform: Shape 1430">
                <a:extLst>
                  <a:ext uri="{FF2B5EF4-FFF2-40B4-BE49-F238E27FC236}">
                    <a16:creationId xmlns:a16="http://schemas.microsoft.com/office/drawing/2014/main" id="{46D77177-4E4E-4A65-AF06-4D0F0A50644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2" name="Freeform: Shape 1431">
                <a:extLst>
                  <a:ext uri="{FF2B5EF4-FFF2-40B4-BE49-F238E27FC236}">
                    <a16:creationId xmlns:a16="http://schemas.microsoft.com/office/drawing/2014/main" id="{6F453688-53C6-40D7-A3FE-26BBDD5F347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3" name="Freeform: Shape 1432">
                <a:extLst>
                  <a:ext uri="{FF2B5EF4-FFF2-40B4-BE49-F238E27FC236}">
                    <a16:creationId xmlns:a16="http://schemas.microsoft.com/office/drawing/2014/main" id="{1C3EAA9F-28F1-4C7D-B930-B32FAA2065A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4" name="Freeform: Shape 1433">
                <a:extLst>
                  <a:ext uri="{FF2B5EF4-FFF2-40B4-BE49-F238E27FC236}">
                    <a16:creationId xmlns:a16="http://schemas.microsoft.com/office/drawing/2014/main" id="{0D5682B2-A7D6-45DE-BBC3-0CF624A8FD6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5" name="Freeform: Shape 1434">
                <a:extLst>
                  <a:ext uri="{FF2B5EF4-FFF2-40B4-BE49-F238E27FC236}">
                    <a16:creationId xmlns:a16="http://schemas.microsoft.com/office/drawing/2014/main" id="{81D2AF4C-AA5D-4F3C-A4FC-2F0EC70E767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6" name="Freeform: Shape 1435">
                <a:extLst>
                  <a:ext uri="{FF2B5EF4-FFF2-40B4-BE49-F238E27FC236}">
                    <a16:creationId xmlns:a16="http://schemas.microsoft.com/office/drawing/2014/main" id="{96690E79-8CA9-44BB-83DA-20E38715B3C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7" name="Freeform: Shape 1436">
                <a:extLst>
                  <a:ext uri="{FF2B5EF4-FFF2-40B4-BE49-F238E27FC236}">
                    <a16:creationId xmlns:a16="http://schemas.microsoft.com/office/drawing/2014/main" id="{25885A18-B13C-46FE-92D0-112390B2B0D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8" name="Freeform: Shape 1437">
                <a:extLst>
                  <a:ext uri="{FF2B5EF4-FFF2-40B4-BE49-F238E27FC236}">
                    <a16:creationId xmlns:a16="http://schemas.microsoft.com/office/drawing/2014/main" id="{45207513-CF7C-4CB1-9B68-6890BE2476B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9" name="Freeform: Shape 1438">
                <a:extLst>
                  <a:ext uri="{FF2B5EF4-FFF2-40B4-BE49-F238E27FC236}">
                    <a16:creationId xmlns:a16="http://schemas.microsoft.com/office/drawing/2014/main" id="{C48E14CE-46F8-4EE7-B912-FAC5ABBE829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0" name="Freeform: Shape 1439">
                <a:extLst>
                  <a:ext uri="{FF2B5EF4-FFF2-40B4-BE49-F238E27FC236}">
                    <a16:creationId xmlns:a16="http://schemas.microsoft.com/office/drawing/2014/main" id="{2F21FF8B-55AB-446F-820C-E94C2AF9BF6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1" name="Freeform: Shape 1440">
                <a:extLst>
                  <a:ext uri="{FF2B5EF4-FFF2-40B4-BE49-F238E27FC236}">
                    <a16:creationId xmlns:a16="http://schemas.microsoft.com/office/drawing/2014/main" id="{6F6BE5B0-4CF9-422C-9615-20F4F08D41A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2" name="Freeform: Shape 1441">
                <a:extLst>
                  <a:ext uri="{FF2B5EF4-FFF2-40B4-BE49-F238E27FC236}">
                    <a16:creationId xmlns:a16="http://schemas.microsoft.com/office/drawing/2014/main" id="{5E4A7D9C-DA84-4658-ADFB-1B535BA5AAD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3" name="Freeform: Shape 1442">
                <a:extLst>
                  <a:ext uri="{FF2B5EF4-FFF2-40B4-BE49-F238E27FC236}">
                    <a16:creationId xmlns:a16="http://schemas.microsoft.com/office/drawing/2014/main" id="{E3FC7154-B0AA-4958-BAFB-44641274751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4" name="Freeform: Shape 1443">
                <a:extLst>
                  <a:ext uri="{FF2B5EF4-FFF2-40B4-BE49-F238E27FC236}">
                    <a16:creationId xmlns:a16="http://schemas.microsoft.com/office/drawing/2014/main" id="{50FB744D-DD08-4793-9D3A-83EAC497335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5" name="Freeform: Shape 1444">
                <a:extLst>
                  <a:ext uri="{FF2B5EF4-FFF2-40B4-BE49-F238E27FC236}">
                    <a16:creationId xmlns:a16="http://schemas.microsoft.com/office/drawing/2014/main" id="{A3D5C13F-9B79-4DF7-8256-3293B95F204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6" name="Freeform: Shape 1445">
                <a:extLst>
                  <a:ext uri="{FF2B5EF4-FFF2-40B4-BE49-F238E27FC236}">
                    <a16:creationId xmlns:a16="http://schemas.microsoft.com/office/drawing/2014/main" id="{0644EBE7-417A-43E5-8D26-8674387AB96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7" name="Freeform: Shape 1446">
                <a:extLst>
                  <a:ext uri="{FF2B5EF4-FFF2-40B4-BE49-F238E27FC236}">
                    <a16:creationId xmlns:a16="http://schemas.microsoft.com/office/drawing/2014/main" id="{4718217B-0A97-47B1-A0C9-8D8C77347FC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8" name="Freeform: Shape 1447">
                <a:extLst>
                  <a:ext uri="{FF2B5EF4-FFF2-40B4-BE49-F238E27FC236}">
                    <a16:creationId xmlns:a16="http://schemas.microsoft.com/office/drawing/2014/main" id="{269A3B7D-F803-43BA-A28E-0C32C2CA2A7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9" name="Freeform: Shape 1448">
                <a:extLst>
                  <a:ext uri="{FF2B5EF4-FFF2-40B4-BE49-F238E27FC236}">
                    <a16:creationId xmlns:a16="http://schemas.microsoft.com/office/drawing/2014/main" id="{0CDE5133-52D7-4DCB-B538-8EAD315FF36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0" name="Freeform: Shape 1449">
                <a:extLst>
                  <a:ext uri="{FF2B5EF4-FFF2-40B4-BE49-F238E27FC236}">
                    <a16:creationId xmlns:a16="http://schemas.microsoft.com/office/drawing/2014/main" id="{CC6C668C-FB01-4B69-A756-C2AFDD5BF8F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1" name="Freeform: Shape 1450">
                <a:extLst>
                  <a:ext uri="{FF2B5EF4-FFF2-40B4-BE49-F238E27FC236}">
                    <a16:creationId xmlns:a16="http://schemas.microsoft.com/office/drawing/2014/main" id="{186B16ED-DE99-45EF-A5AE-D4B829286F9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2" name="Freeform: Shape 1451">
                <a:extLst>
                  <a:ext uri="{FF2B5EF4-FFF2-40B4-BE49-F238E27FC236}">
                    <a16:creationId xmlns:a16="http://schemas.microsoft.com/office/drawing/2014/main" id="{3FC66D84-BC0E-4EDE-BD3E-341A5AD6A5B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3" name="Freeform: Shape 1452">
                <a:extLst>
                  <a:ext uri="{FF2B5EF4-FFF2-40B4-BE49-F238E27FC236}">
                    <a16:creationId xmlns:a16="http://schemas.microsoft.com/office/drawing/2014/main" id="{F967F934-967A-4A08-B748-EBB954E3463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4" name="Freeform: Shape 1453">
                <a:extLst>
                  <a:ext uri="{FF2B5EF4-FFF2-40B4-BE49-F238E27FC236}">
                    <a16:creationId xmlns:a16="http://schemas.microsoft.com/office/drawing/2014/main" id="{BC6F620F-356A-4DB9-AD86-15DAE757AF0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5" name="Freeform: Shape 1454">
                <a:extLst>
                  <a:ext uri="{FF2B5EF4-FFF2-40B4-BE49-F238E27FC236}">
                    <a16:creationId xmlns:a16="http://schemas.microsoft.com/office/drawing/2014/main" id="{AF4E1BE8-B60D-4483-8AE1-DC1B2D02F02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6" name="Freeform: Shape 1455">
                <a:extLst>
                  <a:ext uri="{FF2B5EF4-FFF2-40B4-BE49-F238E27FC236}">
                    <a16:creationId xmlns:a16="http://schemas.microsoft.com/office/drawing/2014/main" id="{3A43DEE4-E72B-44EF-94F8-7099F78D65E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7" name="Freeform: Shape 1456">
                <a:extLst>
                  <a:ext uri="{FF2B5EF4-FFF2-40B4-BE49-F238E27FC236}">
                    <a16:creationId xmlns:a16="http://schemas.microsoft.com/office/drawing/2014/main" id="{9B068C0F-74F4-436D-9614-F16069E8552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8" name="Freeform: Shape 1457">
                <a:extLst>
                  <a:ext uri="{FF2B5EF4-FFF2-40B4-BE49-F238E27FC236}">
                    <a16:creationId xmlns:a16="http://schemas.microsoft.com/office/drawing/2014/main" id="{5AF82242-D811-41B9-812C-AD510DF158A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9" name="Freeform: Shape 1458">
                <a:extLst>
                  <a:ext uri="{FF2B5EF4-FFF2-40B4-BE49-F238E27FC236}">
                    <a16:creationId xmlns:a16="http://schemas.microsoft.com/office/drawing/2014/main" id="{F8628331-A8D4-4F44-A1B0-2FEBD79B23B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0" name="Freeform: Shape 1459">
                <a:extLst>
                  <a:ext uri="{FF2B5EF4-FFF2-40B4-BE49-F238E27FC236}">
                    <a16:creationId xmlns:a16="http://schemas.microsoft.com/office/drawing/2014/main" id="{99B21D97-AAB4-4A52-8633-A1744AD5F63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1" name="Freeform: Shape 1460">
                <a:extLst>
                  <a:ext uri="{FF2B5EF4-FFF2-40B4-BE49-F238E27FC236}">
                    <a16:creationId xmlns:a16="http://schemas.microsoft.com/office/drawing/2014/main" id="{1A62AA9D-00CB-4CF5-8C3C-9960B5193FC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2" name="Freeform: Shape 1461">
                <a:extLst>
                  <a:ext uri="{FF2B5EF4-FFF2-40B4-BE49-F238E27FC236}">
                    <a16:creationId xmlns:a16="http://schemas.microsoft.com/office/drawing/2014/main" id="{8C43562D-36F0-45BF-BA9A-6EFBA291C1C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3" name="Freeform: Shape 1462">
                <a:extLst>
                  <a:ext uri="{FF2B5EF4-FFF2-40B4-BE49-F238E27FC236}">
                    <a16:creationId xmlns:a16="http://schemas.microsoft.com/office/drawing/2014/main" id="{248653D0-48CD-43DB-B93E-BEDFA9CE063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4" name="Freeform: Shape 1463">
                <a:extLst>
                  <a:ext uri="{FF2B5EF4-FFF2-40B4-BE49-F238E27FC236}">
                    <a16:creationId xmlns:a16="http://schemas.microsoft.com/office/drawing/2014/main" id="{11D3D5DE-3AD7-405A-A633-0B910EDC240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5" name="Freeform: Shape 1464">
                <a:extLst>
                  <a:ext uri="{FF2B5EF4-FFF2-40B4-BE49-F238E27FC236}">
                    <a16:creationId xmlns:a16="http://schemas.microsoft.com/office/drawing/2014/main" id="{D65BB0BC-CC58-4F61-A06B-C75635115FE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6" name="Freeform: Shape 1465">
                <a:extLst>
                  <a:ext uri="{FF2B5EF4-FFF2-40B4-BE49-F238E27FC236}">
                    <a16:creationId xmlns:a16="http://schemas.microsoft.com/office/drawing/2014/main" id="{18C77AC7-6375-49DE-AEED-5A766938789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7" name="Freeform: Shape 1466">
                <a:extLst>
                  <a:ext uri="{FF2B5EF4-FFF2-40B4-BE49-F238E27FC236}">
                    <a16:creationId xmlns:a16="http://schemas.microsoft.com/office/drawing/2014/main" id="{EA3FF611-1948-4D96-83F0-59EC9159509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8" name="Freeform: Shape 1467">
                <a:extLst>
                  <a:ext uri="{FF2B5EF4-FFF2-40B4-BE49-F238E27FC236}">
                    <a16:creationId xmlns:a16="http://schemas.microsoft.com/office/drawing/2014/main" id="{8754DE9A-6A92-426A-82F0-B0254B5CA95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9" name="Freeform: Shape 1468">
                <a:extLst>
                  <a:ext uri="{FF2B5EF4-FFF2-40B4-BE49-F238E27FC236}">
                    <a16:creationId xmlns:a16="http://schemas.microsoft.com/office/drawing/2014/main" id="{15DD9BDB-6D32-4CE3-9503-4881479B3F9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0" name="Freeform: Shape 1469">
                <a:extLst>
                  <a:ext uri="{FF2B5EF4-FFF2-40B4-BE49-F238E27FC236}">
                    <a16:creationId xmlns:a16="http://schemas.microsoft.com/office/drawing/2014/main" id="{ED00CB22-A1B0-4C06-8772-33ADBE2FF53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1" name="Freeform: Shape 1470">
                <a:extLst>
                  <a:ext uri="{FF2B5EF4-FFF2-40B4-BE49-F238E27FC236}">
                    <a16:creationId xmlns:a16="http://schemas.microsoft.com/office/drawing/2014/main" id="{B0320637-A7D3-4A24-A42C-6BC1BC1FBEF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2" name="Freeform: Shape 1471">
                <a:extLst>
                  <a:ext uri="{FF2B5EF4-FFF2-40B4-BE49-F238E27FC236}">
                    <a16:creationId xmlns:a16="http://schemas.microsoft.com/office/drawing/2014/main" id="{ADE9C1D5-B955-480E-82C2-D3AC48F5789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3" name="Freeform: Shape 1472">
                <a:extLst>
                  <a:ext uri="{FF2B5EF4-FFF2-40B4-BE49-F238E27FC236}">
                    <a16:creationId xmlns:a16="http://schemas.microsoft.com/office/drawing/2014/main" id="{C24833EC-310C-47E0-AEA0-4F55C08F164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12ABAFBB-0EE5-4E4B-993B-E715E04D0D4D}"/>
                </a:ext>
              </a:extLst>
            </p:cNvPr>
            <p:cNvGrpSpPr/>
            <p:nvPr/>
          </p:nvGrpSpPr>
          <p:grpSpPr>
            <a:xfrm rot="14579759" flipH="1">
              <a:off x="4550536" y="-121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346" name="Freeform: Shape 1345">
                <a:extLst>
                  <a:ext uri="{FF2B5EF4-FFF2-40B4-BE49-F238E27FC236}">
                    <a16:creationId xmlns:a16="http://schemas.microsoft.com/office/drawing/2014/main" id="{529C724E-AE1C-43B8-91C6-FB240D225BC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7" name="Freeform: Shape 1346">
                <a:extLst>
                  <a:ext uri="{FF2B5EF4-FFF2-40B4-BE49-F238E27FC236}">
                    <a16:creationId xmlns:a16="http://schemas.microsoft.com/office/drawing/2014/main" id="{92EBC721-C0FF-48E7-8213-ADB96E642B6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8" name="Freeform: Shape 1347">
                <a:extLst>
                  <a:ext uri="{FF2B5EF4-FFF2-40B4-BE49-F238E27FC236}">
                    <a16:creationId xmlns:a16="http://schemas.microsoft.com/office/drawing/2014/main" id="{6902CBAC-9025-4EFC-AD31-509544DDD86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9" name="Freeform: Shape 1348">
                <a:extLst>
                  <a:ext uri="{FF2B5EF4-FFF2-40B4-BE49-F238E27FC236}">
                    <a16:creationId xmlns:a16="http://schemas.microsoft.com/office/drawing/2014/main" id="{5F988930-1812-4E69-9E7D-991C06C528C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0" name="Freeform: Shape 1349">
                <a:extLst>
                  <a:ext uri="{FF2B5EF4-FFF2-40B4-BE49-F238E27FC236}">
                    <a16:creationId xmlns:a16="http://schemas.microsoft.com/office/drawing/2014/main" id="{6AB675E1-EE7B-4C57-9B0D-78AAA267A78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1" name="Freeform: Shape 1350">
                <a:extLst>
                  <a:ext uri="{FF2B5EF4-FFF2-40B4-BE49-F238E27FC236}">
                    <a16:creationId xmlns:a16="http://schemas.microsoft.com/office/drawing/2014/main" id="{42C147F3-DBFF-41E1-9DC7-973ACD1A5B4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2" name="Freeform: Shape 1351">
                <a:extLst>
                  <a:ext uri="{FF2B5EF4-FFF2-40B4-BE49-F238E27FC236}">
                    <a16:creationId xmlns:a16="http://schemas.microsoft.com/office/drawing/2014/main" id="{06255C8C-88DE-4507-90CE-AA0EA246B36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3" name="Freeform: Shape 1352">
                <a:extLst>
                  <a:ext uri="{FF2B5EF4-FFF2-40B4-BE49-F238E27FC236}">
                    <a16:creationId xmlns:a16="http://schemas.microsoft.com/office/drawing/2014/main" id="{7A877148-F406-4AF3-82BB-C7D1B9B486C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4" name="Freeform: Shape 1353">
                <a:extLst>
                  <a:ext uri="{FF2B5EF4-FFF2-40B4-BE49-F238E27FC236}">
                    <a16:creationId xmlns:a16="http://schemas.microsoft.com/office/drawing/2014/main" id="{4B61414F-1F61-46F0-819B-AA6AF91736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5" name="Freeform: Shape 1354">
                <a:extLst>
                  <a:ext uri="{FF2B5EF4-FFF2-40B4-BE49-F238E27FC236}">
                    <a16:creationId xmlns:a16="http://schemas.microsoft.com/office/drawing/2014/main" id="{5A419CBC-B40A-425E-B8FC-828E694B9D3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6" name="Freeform: Shape 1355">
                <a:extLst>
                  <a:ext uri="{FF2B5EF4-FFF2-40B4-BE49-F238E27FC236}">
                    <a16:creationId xmlns:a16="http://schemas.microsoft.com/office/drawing/2014/main" id="{BB9B2B51-F1D4-4475-AF7F-35FB822DA8C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7" name="Freeform: Shape 1356">
                <a:extLst>
                  <a:ext uri="{FF2B5EF4-FFF2-40B4-BE49-F238E27FC236}">
                    <a16:creationId xmlns:a16="http://schemas.microsoft.com/office/drawing/2014/main" id="{7334AC80-A2D2-43D7-B8B1-4BE546B8EE4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8" name="Freeform: Shape 1357">
                <a:extLst>
                  <a:ext uri="{FF2B5EF4-FFF2-40B4-BE49-F238E27FC236}">
                    <a16:creationId xmlns:a16="http://schemas.microsoft.com/office/drawing/2014/main" id="{1C54FF77-0116-4F4A-A8F7-D0ED0C9B0E1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9" name="Freeform: Shape 1358">
                <a:extLst>
                  <a:ext uri="{FF2B5EF4-FFF2-40B4-BE49-F238E27FC236}">
                    <a16:creationId xmlns:a16="http://schemas.microsoft.com/office/drawing/2014/main" id="{FCBD6B6E-F010-45DC-A496-DFD56AF0CB2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0" name="Freeform: Shape 1359">
                <a:extLst>
                  <a:ext uri="{FF2B5EF4-FFF2-40B4-BE49-F238E27FC236}">
                    <a16:creationId xmlns:a16="http://schemas.microsoft.com/office/drawing/2014/main" id="{FE0FEFB3-7599-4DD4-A6B8-4972AF92367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1" name="Freeform: Shape 1360">
                <a:extLst>
                  <a:ext uri="{FF2B5EF4-FFF2-40B4-BE49-F238E27FC236}">
                    <a16:creationId xmlns:a16="http://schemas.microsoft.com/office/drawing/2014/main" id="{F17596BB-2BA5-4BC5-A113-2ED14465E09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2" name="Freeform: Shape 1361">
                <a:extLst>
                  <a:ext uri="{FF2B5EF4-FFF2-40B4-BE49-F238E27FC236}">
                    <a16:creationId xmlns:a16="http://schemas.microsoft.com/office/drawing/2014/main" id="{EBC93008-F3C9-482D-9109-BE751490DB9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3" name="Freeform: Shape 1362">
                <a:extLst>
                  <a:ext uri="{FF2B5EF4-FFF2-40B4-BE49-F238E27FC236}">
                    <a16:creationId xmlns:a16="http://schemas.microsoft.com/office/drawing/2014/main" id="{8F49FB67-DD3F-463A-BEF9-2D898BE64E5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4" name="Freeform: Shape 1363">
                <a:extLst>
                  <a:ext uri="{FF2B5EF4-FFF2-40B4-BE49-F238E27FC236}">
                    <a16:creationId xmlns:a16="http://schemas.microsoft.com/office/drawing/2014/main" id="{0D7CED14-9BA2-44FC-8FAD-7132F10FE31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5" name="Freeform: Shape 1364">
                <a:extLst>
                  <a:ext uri="{FF2B5EF4-FFF2-40B4-BE49-F238E27FC236}">
                    <a16:creationId xmlns:a16="http://schemas.microsoft.com/office/drawing/2014/main" id="{C5B1EB50-943D-49D5-9971-962647FBD7C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6" name="Freeform: Shape 1365">
                <a:extLst>
                  <a:ext uri="{FF2B5EF4-FFF2-40B4-BE49-F238E27FC236}">
                    <a16:creationId xmlns:a16="http://schemas.microsoft.com/office/drawing/2014/main" id="{63DA2CEB-23DA-441D-BDF5-5E811C88CD1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7" name="Freeform: Shape 1366">
                <a:extLst>
                  <a:ext uri="{FF2B5EF4-FFF2-40B4-BE49-F238E27FC236}">
                    <a16:creationId xmlns:a16="http://schemas.microsoft.com/office/drawing/2014/main" id="{39CCF5EA-3B1D-46EE-9612-AB627C19224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8" name="Freeform: Shape 1367">
                <a:extLst>
                  <a:ext uri="{FF2B5EF4-FFF2-40B4-BE49-F238E27FC236}">
                    <a16:creationId xmlns:a16="http://schemas.microsoft.com/office/drawing/2014/main" id="{44767BE7-4044-4DBC-BAFE-F4D47065CA1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9" name="Freeform: Shape 1368">
                <a:extLst>
                  <a:ext uri="{FF2B5EF4-FFF2-40B4-BE49-F238E27FC236}">
                    <a16:creationId xmlns:a16="http://schemas.microsoft.com/office/drawing/2014/main" id="{2E399A77-0BCF-4265-980A-B1731BD902F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0" name="Freeform: Shape 1369">
                <a:extLst>
                  <a:ext uri="{FF2B5EF4-FFF2-40B4-BE49-F238E27FC236}">
                    <a16:creationId xmlns:a16="http://schemas.microsoft.com/office/drawing/2014/main" id="{74B7CD49-2419-4191-ACB0-85FA634272F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1" name="Freeform: Shape 1370">
                <a:extLst>
                  <a:ext uri="{FF2B5EF4-FFF2-40B4-BE49-F238E27FC236}">
                    <a16:creationId xmlns:a16="http://schemas.microsoft.com/office/drawing/2014/main" id="{80690B72-BB85-4D9F-A0E9-8EA25323036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2" name="Freeform: Shape 1371">
                <a:extLst>
                  <a:ext uri="{FF2B5EF4-FFF2-40B4-BE49-F238E27FC236}">
                    <a16:creationId xmlns:a16="http://schemas.microsoft.com/office/drawing/2014/main" id="{172C1F24-E88D-40B1-BA51-F430633079E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3" name="Freeform: Shape 1372">
                <a:extLst>
                  <a:ext uri="{FF2B5EF4-FFF2-40B4-BE49-F238E27FC236}">
                    <a16:creationId xmlns:a16="http://schemas.microsoft.com/office/drawing/2014/main" id="{2BE28ED5-8F1E-4119-A11C-88B46EC2C7C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4" name="Freeform: Shape 1373">
                <a:extLst>
                  <a:ext uri="{FF2B5EF4-FFF2-40B4-BE49-F238E27FC236}">
                    <a16:creationId xmlns:a16="http://schemas.microsoft.com/office/drawing/2014/main" id="{4D6F6200-C633-4A34-8E99-A1163DDBBF1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5" name="Freeform: Shape 1374">
                <a:extLst>
                  <a:ext uri="{FF2B5EF4-FFF2-40B4-BE49-F238E27FC236}">
                    <a16:creationId xmlns:a16="http://schemas.microsoft.com/office/drawing/2014/main" id="{7B78BF70-A0EA-41B4-825C-51DB7E91945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6" name="Freeform: Shape 1375">
                <a:extLst>
                  <a:ext uri="{FF2B5EF4-FFF2-40B4-BE49-F238E27FC236}">
                    <a16:creationId xmlns:a16="http://schemas.microsoft.com/office/drawing/2014/main" id="{43D9A655-278D-4D5F-8CFD-FBB41F13FD0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7" name="Freeform: Shape 1376">
                <a:extLst>
                  <a:ext uri="{FF2B5EF4-FFF2-40B4-BE49-F238E27FC236}">
                    <a16:creationId xmlns:a16="http://schemas.microsoft.com/office/drawing/2014/main" id="{CF2F83CA-2F3E-4755-97BC-A63F02FFAE6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8" name="Freeform: Shape 1377">
                <a:extLst>
                  <a:ext uri="{FF2B5EF4-FFF2-40B4-BE49-F238E27FC236}">
                    <a16:creationId xmlns:a16="http://schemas.microsoft.com/office/drawing/2014/main" id="{D12788D8-250E-418D-BC66-2132B1D36AB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9" name="Freeform: Shape 1378">
                <a:extLst>
                  <a:ext uri="{FF2B5EF4-FFF2-40B4-BE49-F238E27FC236}">
                    <a16:creationId xmlns:a16="http://schemas.microsoft.com/office/drawing/2014/main" id="{CAE83B8F-30E5-4294-92B6-CD7C909EB65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0" name="Freeform: Shape 1379">
                <a:extLst>
                  <a:ext uri="{FF2B5EF4-FFF2-40B4-BE49-F238E27FC236}">
                    <a16:creationId xmlns:a16="http://schemas.microsoft.com/office/drawing/2014/main" id="{A4D61A69-16C0-491D-91A8-14DDCF09C76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1" name="Freeform: Shape 1380">
                <a:extLst>
                  <a:ext uri="{FF2B5EF4-FFF2-40B4-BE49-F238E27FC236}">
                    <a16:creationId xmlns:a16="http://schemas.microsoft.com/office/drawing/2014/main" id="{38E77DCC-7779-4353-AFE6-FCCDEBFED34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2" name="Freeform: Shape 1381">
                <a:extLst>
                  <a:ext uri="{FF2B5EF4-FFF2-40B4-BE49-F238E27FC236}">
                    <a16:creationId xmlns:a16="http://schemas.microsoft.com/office/drawing/2014/main" id="{D88090B8-980F-41F2-90D5-34B7CF8684A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3" name="Freeform: Shape 1382">
                <a:extLst>
                  <a:ext uri="{FF2B5EF4-FFF2-40B4-BE49-F238E27FC236}">
                    <a16:creationId xmlns:a16="http://schemas.microsoft.com/office/drawing/2014/main" id="{21439DE7-E947-45C6-80E7-3627299105B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4" name="Freeform: Shape 1383">
                <a:extLst>
                  <a:ext uri="{FF2B5EF4-FFF2-40B4-BE49-F238E27FC236}">
                    <a16:creationId xmlns:a16="http://schemas.microsoft.com/office/drawing/2014/main" id="{4E2423BE-1C4F-4E24-B026-35859445B35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5" name="Freeform: Shape 1384">
                <a:extLst>
                  <a:ext uri="{FF2B5EF4-FFF2-40B4-BE49-F238E27FC236}">
                    <a16:creationId xmlns:a16="http://schemas.microsoft.com/office/drawing/2014/main" id="{042CC29E-B5A5-4B55-9550-9D737F1AB6F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6" name="Freeform: Shape 1385">
                <a:extLst>
                  <a:ext uri="{FF2B5EF4-FFF2-40B4-BE49-F238E27FC236}">
                    <a16:creationId xmlns:a16="http://schemas.microsoft.com/office/drawing/2014/main" id="{7B695D1D-4570-4F6F-BA4E-FC915D53BA1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7" name="Freeform: Shape 1386">
                <a:extLst>
                  <a:ext uri="{FF2B5EF4-FFF2-40B4-BE49-F238E27FC236}">
                    <a16:creationId xmlns:a16="http://schemas.microsoft.com/office/drawing/2014/main" id="{8165D377-C6A6-4431-B389-A45CCB030E7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8" name="Freeform: Shape 1387">
                <a:extLst>
                  <a:ext uri="{FF2B5EF4-FFF2-40B4-BE49-F238E27FC236}">
                    <a16:creationId xmlns:a16="http://schemas.microsoft.com/office/drawing/2014/main" id="{5EC30AEC-E06B-4C13-8869-1D789A03E74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9" name="Freeform: Shape 1388">
                <a:extLst>
                  <a:ext uri="{FF2B5EF4-FFF2-40B4-BE49-F238E27FC236}">
                    <a16:creationId xmlns:a16="http://schemas.microsoft.com/office/drawing/2014/main" id="{A3D7F450-5808-4B60-A798-23CD77B41B7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0" name="Freeform: Shape 1389">
                <a:extLst>
                  <a:ext uri="{FF2B5EF4-FFF2-40B4-BE49-F238E27FC236}">
                    <a16:creationId xmlns:a16="http://schemas.microsoft.com/office/drawing/2014/main" id="{E05B3ACD-A12C-4A3F-8A82-86612ABC9EE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1" name="Freeform: Shape 1390">
                <a:extLst>
                  <a:ext uri="{FF2B5EF4-FFF2-40B4-BE49-F238E27FC236}">
                    <a16:creationId xmlns:a16="http://schemas.microsoft.com/office/drawing/2014/main" id="{9A6F51BF-F54F-4F40-A734-7045E7D786E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2" name="Freeform: Shape 1391">
                <a:extLst>
                  <a:ext uri="{FF2B5EF4-FFF2-40B4-BE49-F238E27FC236}">
                    <a16:creationId xmlns:a16="http://schemas.microsoft.com/office/drawing/2014/main" id="{C3C358AD-BCAF-4F21-9C70-575BA44020B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3" name="Freeform: Shape 1392">
                <a:extLst>
                  <a:ext uri="{FF2B5EF4-FFF2-40B4-BE49-F238E27FC236}">
                    <a16:creationId xmlns:a16="http://schemas.microsoft.com/office/drawing/2014/main" id="{2066A703-4493-4C42-85A4-C5B399BA95D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4" name="Freeform: Shape 1393">
                <a:extLst>
                  <a:ext uri="{FF2B5EF4-FFF2-40B4-BE49-F238E27FC236}">
                    <a16:creationId xmlns:a16="http://schemas.microsoft.com/office/drawing/2014/main" id="{CC5B88D5-A63F-4FAF-920A-99A462B6E78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5" name="Freeform: Shape 1394">
                <a:extLst>
                  <a:ext uri="{FF2B5EF4-FFF2-40B4-BE49-F238E27FC236}">
                    <a16:creationId xmlns:a16="http://schemas.microsoft.com/office/drawing/2014/main" id="{F362901D-7CAC-4A8D-94B0-38ECB38F650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6" name="Freeform: Shape 1395">
                <a:extLst>
                  <a:ext uri="{FF2B5EF4-FFF2-40B4-BE49-F238E27FC236}">
                    <a16:creationId xmlns:a16="http://schemas.microsoft.com/office/drawing/2014/main" id="{D81F57D1-9A16-4904-8755-CDC5B4E1C6F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7" name="Freeform: Shape 1396">
                <a:extLst>
                  <a:ext uri="{FF2B5EF4-FFF2-40B4-BE49-F238E27FC236}">
                    <a16:creationId xmlns:a16="http://schemas.microsoft.com/office/drawing/2014/main" id="{D08CBE61-A07B-4F43-A111-F8415A2C72F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8" name="Freeform: Shape 1397">
                <a:extLst>
                  <a:ext uri="{FF2B5EF4-FFF2-40B4-BE49-F238E27FC236}">
                    <a16:creationId xmlns:a16="http://schemas.microsoft.com/office/drawing/2014/main" id="{DA86FAB6-F9BC-4F7E-BE78-5617BE458EA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9" name="Freeform: Shape 1398">
                <a:extLst>
                  <a:ext uri="{FF2B5EF4-FFF2-40B4-BE49-F238E27FC236}">
                    <a16:creationId xmlns:a16="http://schemas.microsoft.com/office/drawing/2014/main" id="{1209BB98-B936-4A75-828B-CA1C2C010FB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0" name="Freeform: Shape 1399">
                <a:extLst>
                  <a:ext uri="{FF2B5EF4-FFF2-40B4-BE49-F238E27FC236}">
                    <a16:creationId xmlns:a16="http://schemas.microsoft.com/office/drawing/2014/main" id="{A75B1494-AF76-4048-847A-4C2E5E60D24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1" name="Freeform: Shape 1400">
                <a:extLst>
                  <a:ext uri="{FF2B5EF4-FFF2-40B4-BE49-F238E27FC236}">
                    <a16:creationId xmlns:a16="http://schemas.microsoft.com/office/drawing/2014/main" id="{E11A4375-7B1D-4354-B0C2-B258D5E05C7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2" name="Freeform: Shape 1401">
                <a:extLst>
                  <a:ext uri="{FF2B5EF4-FFF2-40B4-BE49-F238E27FC236}">
                    <a16:creationId xmlns:a16="http://schemas.microsoft.com/office/drawing/2014/main" id="{11EA5A55-2505-4B5D-9E4D-93E64FACE13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3" name="Freeform: Shape 1402">
                <a:extLst>
                  <a:ext uri="{FF2B5EF4-FFF2-40B4-BE49-F238E27FC236}">
                    <a16:creationId xmlns:a16="http://schemas.microsoft.com/office/drawing/2014/main" id="{03183436-0F67-4689-AAED-4D67E3B58C6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4" name="Freeform: Shape 1403">
                <a:extLst>
                  <a:ext uri="{FF2B5EF4-FFF2-40B4-BE49-F238E27FC236}">
                    <a16:creationId xmlns:a16="http://schemas.microsoft.com/office/drawing/2014/main" id="{BA293ED3-87EB-43F0-B563-4155B0F1BEE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5" name="Freeform: Shape 1404">
                <a:extLst>
                  <a:ext uri="{FF2B5EF4-FFF2-40B4-BE49-F238E27FC236}">
                    <a16:creationId xmlns:a16="http://schemas.microsoft.com/office/drawing/2014/main" id="{646D80AE-3C22-41BF-AA73-ABE32A06D1C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6" name="Freeform: Shape 1405">
                <a:extLst>
                  <a:ext uri="{FF2B5EF4-FFF2-40B4-BE49-F238E27FC236}">
                    <a16:creationId xmlns:a16="http://schemas.microsoft.com/office/drawing/2014/main" id="{D61E049F-1DA1-4BEC-BA97-ED5662DC482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7" name="Freeform: Shape 1406">
                <a:extLst>
                  <a:ext uri="{FF2B5EF4-FFF2-40B4-BE49-F238E27FC236}">
                    <a16:creationId xmlns:a16="http://schemas.microsoft.com/office/drawing/2014/main" id="{6ED768F0-8D51-4600-891F-35610432591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8" name="Freeform: Shape 1407">
                <a:extLst>
                  <a:ext uri="{FF2B5EF4-FFF2-40B4-BE49-F238E27FC236}">
                    <a16:creationId xmlns:a16="http://schemas.microsoft.com/office/drawing/2014/main" id="{786EACD5-2A16-49D9-9715-391449E46CB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9" name="Freeform: Shape 1408">
                <a:extLst>
                  <a:ext uri="{FF2B5EF4-FFF2-40B4-BE49-F238E27FC236}">
                    <a16:creationId xmlns:a16="http://schemas.microsoft.com/office/drawing/2014/main" id="{6710AE11-9CFF-41D0-A66A-0F37954BD13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1DF6996C-8B42-4613-8145-228B2A240082}"/>
                </a:ext>
              </a:extLst>
            </p:cNvPr>
            <p:cNvGrpSpPr/>
            <p:nvPr/>
          </p:nvGrpSpPr>
          <p:grpSpPr>
            <a:xfrm rot="2442252" flipH="1">
              <a:off x="8906442" y="-9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282" name="Freeform: Shape 1281">
                <a:extLst>
                  <a:ext uri="{FF2B5EF4-FFF2-40B4-BE49-F238E27FC236}">
                    <a16:creationId xmlns:a16="http://schemas.microsoft.com/office/drawing/2014/main" id="{C42D162F-C9A0-4000-B611-FB904A22489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3" name="Freeform: Shape 1282">
                <a:extLst>
                  <a:ext uri="{FF2B5EF4-FFF2-40B4-BE49-F238E27FC236}">
                    <a16:creationId xmlns:a16="http://schemas.microsoft.com/office/drawing/2014/main" id="{B2B198A0-B901-4058-AA0A-1254AADAE7E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4" name="Freeform: Shape 1283">
                <a:extLst>
                  <a:ext uri="{FF2B5EF4-FFF2-40B4-BE49-F238E27FC236}">
                    <a16:creationId xmlns:a16="http://schemas.microsoft.com/office/drawing/2014/main" id="{E7BDA5EE-5966-40C9-A857-A6682F7D19F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5" name="Freeform: Shape 1284">
                <a:extLst>
                  <a:ext uri="{FF2B5EF4-FFF2-40B4-BE49-F238E27FC236}">
                    <a16:creationId xmlns:a16="http://schemas.microsoft.com/office/drawing/2014/main" id="{B52FE41F-37B1-4F49-84AD-FE0BC203407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6" name="Freeform: Shape 1285">
                <a:extLst>
                  <a:ext uri="{FF2B5EF4-FFF2-40B4-BE49-F238E27FC236}">
                    <a16:creationId xmlns:a16="http://schemas.microsoft.com/office/drawing/2014/main" id="{DBB6A65D-B7AF-410F-9243-861F16C2A0B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7" name="Freeform: Shape 1286">
                <a:extLst>
                  <a:ext uri="{FF2B5EF4-FFF2-40B4-BE49-F238E27FC236}">
                    <a16:creationId xmlns:a16="http://schemas.microsoft.com/office/drawing/2014/main" id="{25A576B6-793A-4F7C-8692-7A4E7968EA4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8" name="Freeform: Shape 1287">
                <a:extLst>
                  <a:ext uri="{FF2B5EF4-FFF2-40B4-BE49-F238E27FC236}">
                    <a16:creationId xmlns:a16="http://schemas.microsoft.com/office/drawing/2014/main" id="{88423011-7D9A-42BC-A1B3-97D06746813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9" name="Freeform: Shape 1288">
                <a:extLst>
                  <a:ext uri="{FF2B5EF4-FFF2-40B4-BE49-F238E27FC236}">
                    <a16:creationId xmlns:a16="http://schemas.microsoft.com/office/drawing/2014/main" id="{2C7CF014-9AE7-41EA-AFCA-1BB4D8E7933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0" name="Freeform: Shape 1289">
                <a:extLst>
                  <a:ext uri="{FF2B5EF4-FFF2-40B4-BE49-F238E27FC236}">
                    <a16:creationId xmlns:a16="http://schemas.microsoft.com/office/drawing/2014/main" id="{0B1C1944-DAEC-4A66-B619-A91BEE5EF6B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1" name="Freeform: Shape 1290">
                <a:extLst>
                  <a:ext uri="{FF2B5EF4-FFF2-40B4-BE49-F238E27FC236}">
                    <a16:creationId xmlns:a16="http://schemas.microsoft.com/office/drawing/2014/main" id="{3867A2CE-96B1-43D8-9922-57C21B5448A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2" name="Freeform: Shape 1291">
                <a:extLst>
                  <a:ext uri="{FF2B5EF4-FFF2-40B4-BE49-F238E27FC236}">
                    <a16:creationId xmlns:a16="http://schemas.microsoft.com/office/drawing/2014/main" id="{8E8A1A63-DBEE-4706-813D-2E21C9F3244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3" name="Freeform: Shape 1292">
                <a:extLst>
                  <a:ext uri="{FF2B5EF4-FFF2-40B4-BE49-F238E27FC236}">
                    <a16:creationId xmlns:a16="http://schemas.microsoft.com/office/drawing/2014/main" id="{9EE10A64-5B2D-4935-908B-4016737BAC8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4" name="Freeform: Shape 1293">
                <a:extLst>
                  <a:ext uri="{FF2B5EF4-FFF2-40B4-BE49-F238E27FC236}">
                    <a16:creationId xmlns:a16="http://schemas.microsoft.com/office/drawing/2014/main" id="{82E9CC1B-A593-4D99-8BF7-8C390C63342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5" name="Freeform: Shape 1294">
                <a:extLst>
                  <a:ext uri="{FF2B5EF4-FFF2-40B4-BE49-F238E27FC236}">
                    <a16:creationId xmlns:a16="http://schemas.microsoft.com/office/drawing/2014/main" id="{735FE69F-C47D-4B7E-8118-E7C52B0D942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6" name="Freeform: Shape 1295">
                <a:extLst>
                  <a:ext uri="{FF2B5EF4-FFF2-40B4-BE49-F238E27FC236}">
                    <a16:creationId xmlns:a16="http://schemas.microsoft.com/office/drawing/2014/main" id="{F43E0128-5E59-4D66-8D9E-4E0BA52BDEA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7" name="Freeform: Shape 1296">
                <a:extLst>
                  <a:ext uri="{FF2B5EF4-FFF2-40B4-BE49-F238E27FC236}">
                    <a16:creationId xmlns:a16="http://schemas.microsoft.com/office/drawing/2014/main" id="{8743931F-2B81-425E-A821-9F641AE179F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8" name="Freeform: Shape 1297">
                <a:extLst>
                  <a:ext uri="{FF2B5EF4-FFF2-40B4-BE49-F238E27FC236}">
                    <a16:creationId xmlns:a16="http://schemas.microsoft.com/office/drawing/2014/main" id="{B8C37172-7848-468D-954F-251F346E16C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9" name="Freeform: Shape 1298">
                <a:extLst>
                  <a:ext uri="{FF2B5EF4-FFF2-40B4-BE49-F238E27FC236}">
                    <a16:creationId xmlns:a16="http://schemas.microsoft.com/office/drawing/2014/main" id="{DB251FAB-4551-41EB-A62C-85364B191E4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0" name="Freeform: Shape 1299">
                <a:extLst>
                  <a:ext uri="{FF2B5EF4-FFF2-40B4-BE49-F238E27FC236}">
                    <a16:creationId xmlns:a16="http://schemas.microsoft.com/office/drawing/2014/main" id="{0139940A-6704-446F-9D46-505364AC411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1" name="Freeform: Shape 1300">
                <a:extLst>
                  <a:ext uri="{FF2B5EF4-FFF2-40B4-BE49-F238E27FC236}">
                    <a16:creationId xmlns:a16="http://schemas.microsoft.com/office/drawing/2014/main" id="{142E7FDD-C466-4109-9269-1D51FC03B98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2" name="Freeform: Shape 1301">
                <a:extLst>
                  <a:ext uri="{FF2B5EF4-FFF2-40B4-BE49-F238E27FC236}">
                    <a16:creationId xmlns:a16="http://schemas.microsoft.com/office/drawing/2014/main" id="{31A66F16-E408-4690-8105-93C91F0E3C9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3" name="Freeform: Shape 1302">
                <a:extLst>
                  <a:ext uri="{FF2B5EF4-FFF2-40B4-BE49-F238E27FC236}">
                    <a16:creationId xmlns:a16="http://schemas.microsoft.com/office/drawing/2014/main" id="{E3D55F18-5EEA-49A7-AA55-379DE4C512D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4" name="Freeform: Shape 1303">
                <a:extLst>
                  <a:ext uri="{FF2B5EF4-FFF2-40B4-BE49-F238E27FC236}">
                    <a16:creationId xmlns:a16="http://schemas.microsoft.com/office/drawing/2014/main" id="{69F7E88B-B144-4A67-8066-72C8E3076CF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5" name="Freeform: Shape 1304">
                <a:extLst>
                  <a:ext uri="{FF2B5EF4-FFF2-40B4-BE49-F238E27FC236}">
                    <a16:creationId xmlns:a16="http://schemas.microsoft.com/office/drawing/2014/main" id="{865888FA-2DF4-40A7-8DCA-6C92FCF40BB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6" name="Freeform: Shape 1305">
                <a:extLst>
                  <a:ext uri="{FF2B5EF4-FFF2-40B4-BE49-F238E27FC236}">
                    <a16:creationId xmlns:a16="http://schemas.microsoft.com/office/drawing/2014/main" id="{E103F5D7-9890-4A7E-8155-6CE1482E4EB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7" name="Freeform: Shape 1306">
                <a:extLst>
                  <a:ext uri="{FF2B5EF4-FFF2-40B4-BE49-F238E27FC236}">
                    <a16:creationId xmlns:a16="http://schemas.microsoft.com/office/drawing/2014/main" id="{5009C659-8B59-4A42-A2EC-FD7CF898489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8" name="Freeform: Shape 1307">
                <a:extLst>
                  <a:ext uri="{FF2B5EF4-FFF2-40B4-BE49-F238E27FC236}">
                    <a16:creationId xmlns:a16="http://schemas.microsoft.com/office/drawing/2014/main" id="{EAD5E69E-414B-4832-8CBB-7E98B9E94E9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9" name="Freeform: Shape 1308">
                <a:extLst>
                  <a:ext uri="{FF2B5EF4-FFF2-40B4-BE49-F238E27FC236}">
                    <a16:creationId xmlns:a16="http://schemas.microsoft.com/office/drawing/2014/main" id="{142D685D-D817-49EE-9FC9-790EC2A5553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0" name="Freeform: Shape 1309">
                <a:extLst>
                  <a:ext uri="{FF2B5EF4-FFF2-40B4-BE49-F238E27FC236}">
                    <a16:creationId xmlns:a16="http://schemas.microsoft.com/office/drawing/2014/main" id="{72778CBA-6F74-469D-8F56-AC45B9C18AF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1" name="Freeform: Shape 1310">
                <a:extLst>
                  <a:ext uri="{FF2B5EF4-FFF2-40B4-BE49-F238E27FC236}">
                    <a16:creationId xmlns:a16="http://schemas.microsoft.com/office/drawing/2014/main" id="{F37C927B-0CB6-426D-80F9-D6B8B4E33AA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2" name="Freeform: Shape 1311">
                <a:extLst>
                  <a:ext uri="{FF2B5EF4-FFF2-40B4-BE49-F238E27FC236}">
                    <a16:creationId xmlns:a16="http://schemas.microsoft.com/office/drawing/2014/main" id="{629B1F1C-B7ED-497A-9D52-8CD875F9E024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3" name="Freeform: Shape 1312">
                <a:extLst>
                  <a:ext uri="{FF2B5EF4-FFF2-40B4-BE49-F238E27FC236}">
                    <a16:creationId xmlns:a16="http://schemas.microsoft.com/office/drawing/2014/main" id="{89A8E15D-64AD-4DAE-B795-89E88593668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4" name="Freeform: Shape 1313">
                <a:extLst>
                  <a:ext uri="{FF2B5EF4-FFF2-40B4-BE49-F238E27FC236}">
                    <a16:creationId xmlns:a16="http://schemas.microsoft.com/office/drawing/2014/main" id="{0CCA95D7-88CF-4CDB-92FC-3D5808D1C61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5" name="Freeform: Shape 1314">
                <a:extLst>
                  <a:ext uri="{FF2B5EF4-FFF2-40B4-BE49-F238E27FC236}">
                    <a16:creationId xmlns:a16="http://schemas.microsoft.com/office/drawing/2014/main" id="{08337F55-0EBC-466D-AF30-E877A05B7FC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6" name="Freeform: Shape 1315">
                <a:extLst>
                  <a:ext uri="{FF2B5EF4-FFF2-40B4-BE49-F238E27FC236}">
                    <a16:creationId xmlns:a16="http://schemas.microsoft.com/office/drawing/2014/main" id="{2DB5B8D4-414F-4D6C-9D1C-D1907BF4484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7" name="Freeform: Shape 1316">
                <a:extLst>
                  <a:ext uri="{FF2B5EF4-FFF2-40B4-BE49-F238E27FC236}">
                    <a16:creationId xmlns:a16="http://schemas.microsoft.com/office/drawing/2014/main" id="{0B81AD84-D88F-4629-AA3E-8F5344CB69D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8" name="Freeform: Shape 1317">
                <a:extLst>
                  <a:ext uri="{FF2B5EF4-FFF2-40B4-BE49-F238E27FC236}">
                    <a16:creationId xmlns:a16="http://schemas.microsoft.com/office/drawing/2014/main" id="{761A5140-2110-46F3-927F-41503D940B5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9" name="Freeform: Shape 1318">
                <a:extLst>
                  <a:ext uri="{FF2B5EF4-FFF2-40B4-BE49-F238E27FC236}">
                    <a16:creationId xmlns:a16="http://schemas.microsoft.com/office/drawing/2014/main" id="{2B24DCB5-7896-4784-A5B8-5EEFB9CE05F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0" name="Freeform: Shape 1319">
                <a:extLst>
                  <a:ext uri="{FF2B5EF4-FFF2-40B4-BE49-F238E27FC236}">
                    <a16:creationId xmlns:a16="http://schemas.microsoft.com/office/drawing/2014/main" id="{687B8219-572E-4199-BE9A-FC336518F48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1" name="Freeform: Shape 1320">
                <a:extLst>
                  <a:ext uri="{FF2B5EF4-FFF2-40B4-BE49-F238E27FC236}">
                    <a16:creationId xmlns:a16="http://schemas.microsoft.com/office/drawing/2014/main" id="{B0574489-35B6-4401-A6CB-8ED717B54D9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2" name="Freeform: Shape 1321">
                <a:extLst>
                  <a:ext uri="{FF2B5EF4-FFF2-40B4-BE49-F238E27FC236}">
                    <a16:creationId xmlns:a16="http://schemas.microsoft.com/office/drawing/2014/main" id="{00A33B53-89F3-46A8-8172-0D98B390966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3" name="Freeform: Shape 1322">
                <a:extLst>
                  <a:ext uri="{FF2B5EF4-FFF2-40B4-BE49-F238E27FC236}">
                    <a16:creationId xmlns:a16="http://schemas.microsoft.com/office/drawing/2014/main" id="{761EF83E-B98D-4E68-B504-B36BA184961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4" name="Freeform: Shape 1323">
                <a:extLst>
                  <a:ext uri="{FF2B5EF4-FFF2-40B4-BE49-F238E27FC236}">
                    <a16:creationId xmlns:a16="http://schemas.microsoft.com/office/drawing/2014/main" id="{4C3AD241-671C-4F0C-B23D-27BBBEE98DF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5" name="Freeform: Shape 1324">
                <a:extLst>
                  <a:ext uri="{FF2B5EF4-FFF2-40B4-BE49-F238E27FC236}">
                    <a16:creationId xmlns:a16="http://schemas.microsoft.com/office/drawing/2014/main" id="{6C1E6190-662B-46A4-BF73-2F20A249F16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6" name="Freeform: Shape 1325">
                <a:extLst>
                  <a:ext uri="{FF2B5EF4-FFF2-40B4-BE49-F238E27FC236}">
                    <a16:creationId xmlns:a16="http://schemas.microsoft.com/office/drawing/2014/main" id="{0C1C63CD-F7B2-456B-9FD3-81F9C63E523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7" name="Freeform: Shape 1326">
                <a:extLst>
                  <a:ext uri="{FF2B5EF4-FFF2-40B4-BE49-F238E27FC236}">
                    <a16:creationId xmlns:a16="http://schemas.microsoft.com/office/drawing/2014/main" id="{9870A3A1-2D5E-4425-8682-CCC2DFB4352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8" name="Freeform: Shape 1327">
                <a:extLst>
                  <a:ext uri="{FF2B5EF4-FFF2-40B4-BE49-F238E27FC236}">
                    <a16:creationId xmlns:a16="http://schemas.microsoft.com/office/drawing/2014/main" id="{AA95340E-6F2D-4A8A-B672-7EC985E748B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9" name="Freeform: Shape 1328">
                <a:extLst>
                  <a:ext uri="{FF2B5EF4-FFF2-40B4-BE49-F238E27FC236}">
                    <a16:creationId xmlns:a16="http://schemas.microsoft.com/office/drawing/2014/main" id="{8864E8EC-4854-4533-B9B4-8ED6F654738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0" name="Freeform: Shape 1329">
                <a:extLst>
                  <a:ext uri="{FF2B5EF4-FFF2-40B4-BE49-F238E27FC236}">
                    <a16:creationId xmlns:a16="http://schemas.microsoft.com/office/drawing/2014/main" id="{620EB5E5-2C89-49D0-BAB0-D7577258313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1" name="Freeform: Shape 1330">
                <a:extLst>
                  <a:ext uri="{FF2B5EF4-FFF2-40B4-BE49-F238E27FC236}">
                    <a16:creationId xmlns:a16="http://schemas.microsoft.com/office/drawing/2014/main" id="{F712AB3E-5596-4C24-86CA-CAAF5053BD1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2" name="Freeform: Shape 1331">
                <a:extLst>
                  <a:ext uri="{FF2B5EF4-FFF2-40B4-BE49-F238E27FC236}">
                    <a16:creationId xmlns:a16="http://schemas.microsoft.com/office/drawing/2014/main" id="{D95446F1-C944-45FE-B736-B0342A430C0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3" name="Freeform: Shape 1332">
                <a:extLst>
                  <a:ext uri="{FF2B5EF4-FFF2-40B4-BE49-F238E27FC236}">
                    <a16:creationId xmlns:a16="http://schemas.microsoft.com/office/drawing/2014/main" id="{B1A4EB0E-8429-4B75-8FD4-BEAEA3778FA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4" name="Freeform: Shape 1333">
                <a:extLst>
                  <a:ext uri="{FF2B5EF4-FFF2-40B4-BE49-F238E27FC236}">
                    <a16:creationId xmlns:a16="http://schemas.microsoft.com/office/drawing/2014/main" id="{B1414245-9CB7-49E0-8464-E5953AEB780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5" name="Freeform: Shape 1334">
                <a:extLst>
                  <a:ext uri="{FF2B5EF4-FFF2-40B4-BE49-F238E27FC236}">
                    <a16:creationId xmlns:a16="http://schemas.microsoft.com/office/drawing/2014/main" id="{6097A707-C26E-45C5-8B82-612DE8D9C8F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6" name="Freeform: Shape 1335">
                <a:extLst>
                  <a:ext uri="{FF2B5EF4-FFF2-40B4-BE49-F238E27FC236}">
                    <a16:creationId xmlns:a16="http://schemas.microsoft.com/office/drawing/2014/main" id="{2C94D6E4-7A39-4588-9CD5-4BC81760B80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7" name="Freeform: Shape 1336">
                <a:extLst>
                  <a:ext uri="{FF2B5EF4-FFF2-40B4-BE49-F238E27FC236}">
                    <a16:creationId xmlns:a16="http://schemas.microsoft.com/office/drawing/2014/main" id="{03333D1D-0F34-482C-BB6F-B37CA82B87F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8" name="Freeform: Shape 1337">
                <a:extLst>
                  <a:ext uri="{FF2B5EF4-FFF2-40B4-BE49-F238E27FC236}">
                    <a16:creationId xmlns:a16="http://schemas.microsoft.com/office/drawing/2014/main" id="{9C8A4F6C-2635-4DB2-917C-F99EF455DCA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9" name="Freeform: Shape 1338">
                <a:extLst>
                  <a:ext uri="{FF2B5EF4-FFF2-40B4-BE49-F238E27FC236}">
                    <a16:creationId xmlns:a16="http://schemas.microsoft.com/office/drawing/2014/main" id="{F2F5CE00-51E4-4E46-A4EA-E6AA81FCE32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0" name="Freeform: Shape 1339">
                <a:extLst>
                  <a:ext uri="{FF2B5EF4-FFF2-40B4-BE49-F238E27FC236}">
                    <a16:creationId xmlns:a16="http://schemas.microsoft.com/office/drawing/2014/main" id="{9F84CE48-15D9-4FCE-8B4E-DA36F32342F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1" name="Freeform: Shape 1340">
                <a:extLst>
                  <a:ext uri="{FF2B5EF4-FFF2-40B4-BE49-F238E27FC236}">
                    <a16:creationId xmlns:a16="http://schemas.microsoft.com/office/drawing/2014/main" id="{D6A3F161-3AD5-4818-B7CF-0B2A3CEE288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2" name="Freeform: Shape 1341">
                <a:extLst>
                  <a:ext uri="{FF2B5EF4-FFF2-40B4-BE49-F238E27FC236}">
                    <a16:creationId xmlns:a16="http://schemas.microsoft.com/office/drawing/2014/main" id="{60A63E88-BE09-4171-8D48-9B9F7630C12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3" name="Freeform: Shape 1342">
                <a:extLst>
                  <a:ext uri="{FF2B5EF4-FFF2-40B4-BE49-F238E27FC236}">
                    <a16:creationId xmlns:a16="http://schemas.microsoft.com/office/drawing/2014/main" id="{2906218B-1FCB-49A2-BAF6-E3583CDC2E4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4" name="Freeform: Shape 1343">
                <a:extLst>
                  <a:ext uri="{FF2B5EF4-FFF2-40B4-BE49-F238E27FC236}">
                    <a16:creationId xmlns:a16="http://schemas.microsoft.com/office/drawing/2014/main" id="{B35D76FF-5E35-4426-B38E-4AC0ADD040D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5" name="Freeform: Shape 1344">
                <a:extLst>
                  <a:ext uri="{FF2B5EF4-FFF2-40B4-BE49-F238E27FC236}">
                    <a16:creationId xmlns:a16="http://schemas.microsoft.com/office/drawing/2014/main" id="{7EE816EA-6E99-408F-8995-8E955CF90A3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ECC20845-0A05-4FCA-9A98-A6CD246951FC}"/>
                </a:ext>
              </a:extLst>
            </p:cNvPr>
            <p:cNvGrpSpPr/>
            <p:nvPr/>
          </p:nvGrpSpPr>
          <p:grpSpPr>
            <a:xfrm rot="13520824" flipH="1">
              <a:off x="8359523" y="-3753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218" name="Freeform: Shape 1217">
                <a:extLst>
                  <a:ext uri="{FF2B5EF4-FFF2-40B4-BE49-F238E27FC236}">
                    <a16:creationId xmlns:a16="http://schemas.microsoft.com/office/drawing/2014/main" id="{61C5454D-CB99-44D4-8E23-1D09F7A893B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9" name="Freeform: Shape 1218">
                <a:extLst>
                  <a:ext uri="{FF2B5EF4-FFF2-40B4-BE49-F238E27FC236}">
                    <a16:creationId xmlns:a16="http://schemas.microsoft.com/office/drawing/2014/main" id="{E779EE8A-FE33-4852-813A-9E21D55ED1D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0" name="Freeform: Shape 1219">
                <a:extLst>
                  <a:ext uri="{FF2B5EF4-FFF2-40B4-BE49-F238E27FC236}">
                    <a16:creationId xmlns:a16="http://schemas.microsoft.com/office/drawing/2014/main" id="{9A65B03E-BF0F-40D3-A1D6-C945A187C71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1" name="Freeform: Shape 1220">
                <a:extLst>
                  <a:ext uri="{FF2B5EF4-FFF2-40B4-BE49-F238E27FC236}">
                    <a16:creationId xmlns:a16="http://schemas.microsoft.com/office/drawing/2014/main" id="{824418B6-B54A-46A9-845A-87DCD7338B6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2" name="Freeform: Shape 1221">
                <a:extLst>
                  <a:ext uri="{FF2B5EF4-FFF2-40B4-BE49-F238E27FC236}">
                    <a16:creationId xmlns:a16="http://schemas.microsoft.com/office/drawing/2014/main" id="{B2DFA9AA-6A48-41BD-9258-528F7B38BD4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3" name="Freeform: Shape 1222">
                <a:extLst>
                  <a:ext uri="{FF2B5EF4-FFF2-40B4-BE49-F238E27FC236}">
                    <a16:creationId xmlns:a16="http://schemas.microsoft.com/office/drawing/2014/main" id="{927B85CF-5F11-45DD-BB83-6D8931CE3D0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4" name="Freeform: Shape 1223">
                <a:extLst>
                  <a:ext uri="{FF2B5EF4-FFF2-40B4-BE49-F238E27FC236}">
                    <a16:creationId xmlns:a16="http://schemas.microsoft.com/office/drawing/2014/main" id="{50429B7E-6CE9-4A91-88E1-01DDE1E637E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5" name="Freeform: Shape 1224">
                <a:extLst>
                  <a:ext uri="{FF2B5EF4-FFF2-40B4-BE49-F238E27FC236}">
                    <a16:creationId xmlns:a16="http://schemas.microsoft.com/office/drawing/2014/main" id="{451A2AC3-70EB-41DF-B9C9-2A3FEA9FF53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6" name="Freeform: Shape 1225">
                <a:extLst>
                  <a:ext uri="{FF2B5EF4-FFF2-40B4-BE49-F238E27FC236}">
                    <a16:creationId xmlns:a16="http://schemas.microsoft.com/office/drawing/2014/main" id="{16E9A4F4-117D-4ED1-B578-401107882FF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7" name="Freeform: Shape 1226">
                <a:extLst>
                  <a:ext uri="{FF2B5EF4-FFF2-40B4-BE49-F238E27FC236}">
                    <a16:creationId xmlns:a16="http://schemas.microsoft.com/office/drawing/2014/main" id="{ADEBCF66-4833-402E-B5EE-2CC45DCF260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8" name="Freeform: Shape 1227">
                <a:extLst>
                  <a:ext uri="{FF2B5EF4-FFF2-40B4-BE49-F238E27FC236}">
                    <a16:creationId xmlns:a16="http://schemas.microsoft.com/office/drawing/2014/main" id="{6621C224-0501-4F65-ABC4-198AEBB6C29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9" name="Freeform: Shape 1228">
                <a:extLst>
                  <a:ext uri="{FF2B5EF4-FFF2-40B4-BE49-F238E27FC236}">
                    <a16:creationId xmlns:a16="http://schemas.microsoft.com/office/drawing/2014/main" id="{9E177266-A60F-40F0-B868-F3345A96419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0" name="Freeform: Shape 1229">
                <a:extLst>
                  <a:ext uri="{FF2B5EF4-FFF2-40B4-BE49-F238E27FC236}">
                    <a16:creationId xmlns:a16="http://schemas.microsoft.com/office/drawing/2014/main" id="{0E798231-2C2D-4A35-9847-572E89552C1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1" name="Freeform: Shape 1230">
                <a:extLst>
                  <a:ext uri="{FF2B5EF4-FFF2-40B4-BE49-F238E27FC236}">
                    <a16:creationId xmlns:a16="http://schemas.microsoft.com/office/drawing/2014/main" id="{39BB2063-B6E5-4A17-ACBB-105C64C939F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2" name="Freeform: Shape 1231">
                <a:extLst>
                  <a:ext uri="{FF2B5EF4-FFF2-40B4-BE49-F238E27FC236}">
                    <a16:creationId xmlns:a16="http://schemas.microsoft.com/office/drawing/2014/main" id="{5146D397-45C0-4433-9A69-2B9A32242F8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3" name="Freeform: Shape 1232">
                <a:extLst>
                  <a:ext uri="{FF2B5EF4-FFF2-40B4-BE49-F238E27FC236}">
                    <a16:creationId xmlns:a16="http://schemas.microsoft.com/office/drawing/2014/main" id="{3CFEFFFA-0EC1-463D-B197-C640EB77F89B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4" name="Freeform: Shape 1233">
                <a:extLst>
                  <a:ext uri="{FF2B5EF4-FFF2-40B4-BE49-F238E27FC236}">
                    <a16:creationId xmlns:a16="http://schemas.microsoft.com/office/drawing/2014/main" id="{3BBF72A0-A435-4D80-9678-76244D6C7F1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5" name="Freeform: Shape 1234">
                <a:extLst>
                  <a:ext uri="{FF2B5EF4-FFF2-40B4-BE49-F238E27FC236}">
                    <a16:creationId xmlns:a16="http://schemas.microsoft.com/office/drawing/2014/main" id="{6D58E5D5-43A1-4618-8BB5-90643CCA8FA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6" name="Freeform: Shape 1235">
                <a:extLst>
                  <a:ext uri="{FF2B5EF4-FFF2-40B4-BE49-F238E27FC236}">
                    <a16:creationId xmlns:a16="http://schemas.microsoft.com/office/drawing/2014/main" id="{DCDFAF91-06B2-4BD3-B269-2D8A6C63627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7" name="Freeform: Shape 1236">
                <a:extLst>
                  <a:ext uri="{FF2B5EF4-FFF2-40B4-BE49-F238E27FC236}">
                    <a16:creationId xmlns:a16="http://schemas.microsoft.com/office/drawing/2014/main" id="{7659F4FD-A289-491B-90CB-D6EE960114A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8" name="Freeform: Shape 1237">
                <a:extLst>
                  <a:ext uri="{FF2B5EF4-FFF2-40B4-BE49-F238E27FC236}">
                    <a16:creationId xmlns:a16="http://schemas.microsoft.com/office/drawing/2014/main" id="{B8A24340-6368-47E1-A883-7A2167BC4D7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9" name="Freeform: Shape 1238">
                <a:extLst>
                  <a:ext uri="{FF2B5EF4-FFF2-40B4-BE49-F238E27FC236}">
                    <a16:creationId xmlns:a16="http://schemas.microsoft.com/office/drawing/2014/main" id="{A6224E3B-4BFB-49F2-9CB5-D3F9C2EE338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0" name="Freeform: Shape 1239">
                <a:extLst>
                  <a:ext uri="{FF2B5EF4-FFF2-40B4-BE49-F238E27FC236}">
                    <a16:creationId xmlns:a16="http://schemas.microsoft.com/office/drawing/2014/main" id="{F3DE0093-C2E5-48DA-8DEC-B3652C26579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1" name="Freeform: Shape 1240">
                <a:extLst>
                  <a:ext uri="{FF2B5EF4-FFF2-40B4-BE49-F238E27FC236}">
                    <a16:creationId xmlns:a16="http://schemas.microsoft.com/office/drawing/2014/main" id="{49C23439-EB8C-422E-B1DB-4567E3880F6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2" name="Freeform: Shape 1241">
                <a:extLst>
                  <a:ext uri="{FF2B5EF4-FFF2-40B4-BE49-F238E27FC236}">
                    <a16:creationId xmlns:a16="http://schemas.microsoft.com/office/drawing/2014/main" id="{98916684-647C-466F-809D-BA9C8B4AFFB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3" name="Freeform: Shape 1242">
                <a:extLst>
                  <a:ext uri="{FF2B5EF4-FFF2-40B4-BE49-F238E27FC236}">
                    <a16:creationId xmlns:a16="http://schemas.microsoft.com/office/drawing/2014/main" id="{2DAD3AE7-CABB-4B90-8098-B8F7F58616B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4" name="Freeform: Shape 1243">
                <a:extLst>
                  <a:ext uri="{FF2B5EF4-FFF2-40B4-BE49-F238E27FC236}">
                    <a16:creationId xmlns:a16="http://schemas.microsoft.com/office/drawing/2014/main" id="{44419F93-7D86-4720-AD81-96C4A32DCF1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5" name="Freeform: Shape 1244">
                <a:extLst>
                  <a:ext uri="{FF2B5EF4-FFF2-40B4-BE49-F238E27FC236}">
                    <a16:creationId xmlns:a16="http://schemas.microsoft.com/office/drawing/2014/main" id="{1CE0E100-3F46-49D0-A1B5-CE921070E2C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6" name="Freeform: Shape 1245">
                <a:extLst>
                  <a:ext uri="{FF2B5EF4-FFF2-40B4-BE49-F238E27FC236}">
                    <a16:creationId xmlns:a16="http://schemas.microsoft.com/office/drawing/2014/main" id="{44D70538-C2AB-44F4-B372-12E746E639A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7" name="Freeform: Shape 1246">
                <a:extLst>
                  <a:ext uri="{FF2B5EF4-FFF2-40B4-BE49-F238E27FC236}">
                    <a16:creationId xmlns:a16="http://schemas.microsoft.com/office/drawing/2014/main" id="{F226C89D-5766-47E3-9687-B6535CD4395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8" name="Freeform: Shape 1247">
                <a:extLst>
                  <a:ext uri="{FF2B5EF4-FFF2-40B4-BE49-F238E27FC236}">
                    <a16:creationId xmlns:a16="http://schemas.microsoft.com/office/drawing/2014/main" id="{DA5E8371-087B-45B0-8D26-07072CE6285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9" name="Freeform: Shape 1248">
                <a:extLst>
                  <a:ext uri="{FF2B5EF4-FFF2-40B4-BE49-F238E27FC236}">
                    <a16:creationId xmlns:a16="http://schemas.microsoft.com/office/drawing/2014/main" id="{4BE32370-E730-425C-A2EA-43D7DB6E840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0" name="Freeform: Shape 1249">
                <a:extLst>
                  <a:ext uri="{FF2B5EF4-FFF2-40B4-BE49-F238E27FC236}">
                    <a16:creationId xmlns:a16="http://schemas.microsoft.com/office/drawing/2014/main" id="{0A26C628-CE96-4900-A2AA-6BA92D4D6B4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1" name="Freeform: Shape 1250">
                <a:extLst>
                  <a:ext uri="{FF2B5EF4-FFF2-40B4-BE49-F238E27FC236}">
                    <a16:creationId xmlns:a16="http://schemas.microsoft.com/office/drawing/2014/main" id="{B94D961D-B871-4BF2-9F02-B1079217208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2" name="Freeform: Shape 1251">
                <a:extLst>
                  <a:ext uri="{FF2B5EF4-FFF2-40B4-BE49-F238E27FC236}">
                    <a16:creationId xmlns:a16="http://schemas.microsoft.com/office/drawing/2014/main" id="{AA328043-C2D4-4151-94D7-D99F6DF2496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3" name="Freeform: Shape 1252">
                <a:extLst>
                  <a:ext uri="{FF2B5EF4-FFF2-40B4-BE49-F238E27FC236}">
                    <a16:creationId xmlns:a16="http://schemas.microsoft.com/office/drawing/2014/main" id="{1FFD7666-2D92-45B9-A776-E1980687225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4" name="Freeform: Shape 1253">
                <a:extLst>
                  <a:ext uri="{FF2B5EF4-FFF2-40B4-BE49-F238E27FC236}">
                    <a16:creationId xmlns:a16="http://schemas.microsoft.com/office/drawing/2014/main" id="{A07F14D2-BB02-4BB8-9FC0-59AF4D76F89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5" name="Freeform: Shape 1254">
                <a:extLst>
                  <a:ext uri="{FF2B5EF4-FFF2-40B4-BE49-F238E27FC236}">
                    <a16:creationId xmlns:a16="http://schemas.microsoft.com/office/drawing/2014/main" id="{EA90321E-A144-4BBE-AB68-18E5968ED56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6" name="Freeform: Shape 1255">
                <a:extLst>
                  <a:ext uri="{FF2B5EF4-FFF2-40B4-BE49-F238E27FC236}">
                    <a16:creationId xmlns:a16="http://schemas.microsoft.com/office/drawing/2014/main" id="{56AEA5A5-6E37-4158-A47E-BDE2BB2459B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7" name="Freeform: Shape 1256">
                <a:extLst>
                  <a:ext uri="{FF2B5EF4-FFF2-40B4-BE49-F238E27FC236}">
                    <a16:creationId xmlns:a16="http://schemas.microsoft.com/office/drawing/2014/main" id="{42BFDB2E-E3A2-45C6-95B7-7D36346992B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8" name="Freeform: Shape 1257">
                <a:extLst>
                  <a:ext uri="{FF2B5EF4-FFF2-40B4-BE49-F238E27FC236}">
                    <a16:creationId xmlns:a16="http://schemas.microsoft.com/office/drawing/2014/main" id="{97F3F9EE-7AD7-48CC-9B09-651369FB9C5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9" name="Freeform: Shape 1258">
                <a:extLst>
                  <a:ext uri="{FF2B5EF4-FFF2-40B4-BE49-F238E27FC236}">
                    <a16:creationId xmlns:a16="http://schemas.microsoft.com/office/drawing/2014/main" id="{549DD810-A1EB-4026-AE8C-8EED23BB3EA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0" name="Freeform: Shape 1259">
                <a:extLst>
                  <a:ext uri="{FF2B5EF4-FFF2-40B4-BE49-F238E27FC236}">
                    <a16:creationId xmlns:a16="http://schemas.microsoft.com/office/drawing/2014/main" id="{EE720FB4-09EB-44FC-86D8-59A3490051D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1" name="Freeform: Shape 1260">
                <a:extLst>
                  <a:ext uri="{FF2B5EF4-FFF2-40B4-BE49-F238E27FC236}">
                    <a16:creationId xmlns:a16="http://schemas.microsoft.com/office/drawing/2014/main" id="{F40B43B6-E411-4ECD-AEF1-7849B9D88B2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2" name="Freeform: Shape 1261">
                <a:extLst>
                  <a:ext uri="{FF2B5EF4-FFF2-40B4-BE49-F238E27FC236}">
                    <a16:creationId xmlns:a16="http://schemas.microsoft.com/office/drawing/2014/main" id="{9E8B6D89-DB2A-4CB0-973F-7DB0D84716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3" name="Freeform: Shape 1262">
                <a:extLst>
                  <a:ext uri="{FF2B5EF4-FFF2-40B4-BE49-F238E27FC236}">
                    <a16:creationId xmlns:a16="http://schemas.microsoft.com/office/drawing/2014/main" id="{6B020B95-F13E-4713-9E9D-587121C5D2A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4" name="Freeform: Shape 1263">
                <a:extLst>
                  <a:ext uri="{FF2B5EF4-FFF2-40B4-BE49-F238E27FC236}">
                    <a16:creationId xmlns:a16="http://schemas.microsoft.com/office/drawing/2014/main" id="{1B13D555-CE2C-48D4-89A5-2602C260DC5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5" name="Freeform: Shape 1264">
                <a:extLst>
                  <a:ext uri="{FF2B5EF4-FFF2-40B4-BE49-F238E27FC236}">
                    <a16:creationId xmlns:a16="http://schemas.microsoft.com/office/drawing/2014/main" id="{9B010CCD-5607-43C0-91CB-480775127B5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6" name="Freeform: Shape 1265">
                <a:extLst>
                  <a:ext uri="{FF2B5EF4-FFF2-40B4-BE49-F238E27FC236}">
                    <a16:creationId xmlns:a16="http://schemas.microsoft.com/office/drawing/2014/main" id="{853F5D48-6CB4-4838-8497-8F17FA6ECC2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7" name="Freeform: Shape 1266">
                <a:extLst>
                  <a:ext uri="{FF2B5EF4-FFF2-40B4-BE49-F238E27FC236}">
                    <a16:creationId xmlns:a16="http://schemas.microsoft.com/office/drawing/2014/main" id="{732E9EBB-CDC0-4B08-8FBE-B40C993090E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8" name="Freeform: Shape 1267">
                <a:extLst>
                  <a:ext uri="{FF2B5EF4-FFF2-40B4-BE49-F238E27FC236}">
                    <a16:creationId xmlns:a16="http://schemas.microsoft.com/office/drawing/2014/main" id="{7C5D71F3-BDB4-45D4-86E6-4C584A661C3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9" name="Freeform: Shape 1268">
                <a:extLst>
                  <a:ext uri="{FF2B5EF4-FFF2-40B4-BE49-F238E27FC236}">
                    <a16:creationId xmlns:a16="http://schemas.microsoft.com/office/drawing/2014/main" id="{D4278259-673F-40CA-B368-72D5D650D7B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0" name="Freeform: Shape 1269">
                <a:extLst>
                  <a:ext uri="{FF2B5EF4-FFF2-40B4-BE49-F238E27FC236}">
                    <a16:creationId xmlns:a16="http://schemas.microsoft.com/office/drawing/2014/main" id="{33FC596A-E419-43D2-BC17-17E7235A9CB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1" name="Freeform: Shape 1270">
                <a:extLst>
                  <a:ext uri="{FF2B5EF4-FFF2-40B4-BE49-F238E27FC236}">
                    <a16:creationId xmlns:a16="http://schemas.microsoft.com/office/drawing/2014/main" id="{A29351D1-6552-4387-8F92-8E5AA2EB6E3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2" name="Freeform: Shape 1271">
                <a:extLst>
                  <a:ext uri="{FF2B5EF4-FFF2-40B4-BE49-F238E27FC236}">
                    <a16:creationId xmlns:a16="http://schemas.microsoft.com/office/drawing/2014/main" id="{71E892AA-EBD7-49BE-A106-2F2F3076C53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3" name="Freeform: Shape 1272">
                <a:extLst>
                  <a:ext uri="{FF2B5EF4-FFF2-40B4-BE49-F238E27FC236}">
                    <a16:creationId xmlns:a16="http://schemas.microsoft.com/office/drawing/2014/main" id="{42D024BB-F40B-4071-B2C2-32505049880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4" name="Freeform: Shape 1273">
                <a:extLst>
                  <a:ext uri="{FF2B5EF4-FFF2-40B4-BE49-F238E27FC236}">
                    <a16:creationId xmlns:a16="http://schemas.microsoft.com/office/drawing/2014/main" id="{447A4EA7-F5C7-4CC1-80F1-27795F7D269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5" name="Freeform: Shape 1274">
                <a:extLst>
                  <a:ext uri="{FF2B5EF4-FFF2-40B4-BE49-F238E27FC236}">
                    <a16:creationId xmlns:a16="http://schemas.microsoft.com/office/drawing/2014/main" id="{C0CDA16D-999B-4E8E-BAC8-E562682ED0E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6" name="Freeform: Shape 1275">
                <a:extLst>
                  <a:ext uri="{FF2B5EF4-FFF2-40B4-BE49-F238E27FC236}">
                    <a16:creationId xmlns:a16="http://schemas.microsoft.com/office/drawing/2014/main" id="{0B218304-C2A9-49D7-AC01-D2945E6420D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7" name="Freeform: Shape 1276">
                <a:extLst>
                  <a:ext uri="{FF2B5EF4-FFF2-40B4-BE49-F238E27FC236}">
                    <a16:creationId xmlns:a16="http://schemas.microsoft.com/office/drawing/2014/main" id="{96DB7D02-5C3F-457F-A068-0686A69DBED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8" name="Freeform: Shape 1277">
                <a:extLst>
                  <a:ext uri="{FF2B5EF4-FFF2-40B4-BE49-F238E27FC236}">
                    <a16:creationId xmlns:a16="http://schemas.microsoft.com/office/drawing/2014/main" id="{C608170E-EE10-41CC-80B4-BC20FA79A49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9" name="Freeform: Shape 1278">
                <a:extLst>
                  <a:ext uri="{FF2B5EF4-FFF2-40B4-BE49-F238E27FC236}">
                    <a16:creationId xmlns:a16="http://schemas.microsoft.com/office/drawing/2014/main" id="{409DD36D-6A4C-40B8-A1B9-F6EB097D70F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0" name="Freeform: Shape 1279">
                <a:extLst>
                  <a:ext uri="{FF2B5EF4-FFF2-40B4-BE49-F238E27FC236}">
                    <a16:creationId xmlns:a16="http://schemas.microsoft.com/office/drawing/2014/main" id="{2B743692-A1F5-4A89-82C7-817A30F94CD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1" name="Freeform: Shape 1280">
                <a:extLst>
                  <a:ext uri="{FF2B5EF4-FFF2-40B4-BE49-F238E27FC236}">
                    <a16:creationId xmlns:a16="http://schemas.microsoft.com/office/drawing/2014/main" id="{2232CA0F-3357-414A-8ABE-6CC2AA4C0DA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6477555E-0C23-4E62-957E-AF800E38B212}"/>
                </a:ext>
              </a:extLst>
            </p:cNvPr>
            <p:cNvGrpSpPr/>
            <p:nvPr/>
          </p:nvGrpSpPr>
          <p:grpSpPr>
            <a:xfrm flipH="1">
              <a:off x="2715945" y="-517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154" name="Freeform: Shape 1153">
                <a:extLst>
                  <a:ext uri="{FF2B5EF4-FFF2-40B4-BE49-F238E27FC236}">
                    <a16:creationId xmlns:a16="http://schemas.microsoft.com/office/drawing/2014/main" id="{CCC2FEB5-48A1-400F-8A04-9E18D4E7CF3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5" name="Freeform: Shape 1154">
                <a:extLst>
                  <a:ext uri="{FF2B5EF4-FFF2-40B4-BE49-F238E27FC236}">
                    <a16:creationId xmlns:a16="http://schemas.microsoft.com/office/drawing/2014/main" id="{D88BCA9E-A466-4E44-AE27-517DCC469F0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6" name="Freeform: Shape 1155">
                <a:extLst>
                  <a:ext uri="{FF2B5EF4-FFF2-40B4-BE49-F238E27FC236}">
                    <a16:creationId xmlns:a16="http://schemas.microsoft.com/office/drawing/2014/main" id="{469EB68C-7F32-436E-B97A-7513C43DFC2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7" name="Freeform: Shape 1156">
                <a:extLst>
                  <a:ext uri="{FF2B5EF4-FFF2-40B4-BE49-F238E27FC236}">
                    <a16:creationId xmlns:a16="http://schemas.microsoft.com/office/drawing/2014/main" id="{58EC63BA-08F3-4A7B-9F3D-60B2D9C8424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8" name="Freeform: Shape 1157">
                <a:extLst>
                  <a:ext uri="{FF2B5EF4-FFF2-40B4-BE49-F238E27FC236}">
                    <a16:creationId xmlns:a16="http://schemas.microsoft.com/office/drawing/2014/main" id="{A3EC969A-B288-47E4-A4C2-6C2D3F815A7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9" name="Freeform: Shape 1158">
                <a:extLst>
                  <a:ext uri="{FF2B5EF4-FFF2-40B4-BE49-F238E27FC236}">
                    <a16:creationId xmlns:a16="http://schemas.microsoft.com/office/drawing/2014/main" id="{38BAE2BD-685F-4794-B08E-05B73C9241C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0" name="Freeform: Shape 1159">
                <a:extLst>
                  <a:ext uri="{FF2B5EF4-FFF2-40B4-BE49-F238E27FC236}">
                    <a16:creationId xmlns:a16="http://schemas.microsoft.com/office/drawing/2014/main" id="{5C23EEEF-8A56-4AF0-9B06-D07ADD7B936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1" name="Freeform: Shape 1160">
                <a:extLst>
                  <a:ext uri="{FF2B5EF4-FFF2-40B4-BE49-F238E27FC236}">
                    <a16:creationId xmlns:a16="http://schemas.microsoft.com/office/drawing/2014/main" id="{E948760C-2D0F-4A05-938C-799CBD809B8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2" name="Freeform: Shape 1161">
                <a:extLst>
                  <a:ext uri="{FF2B5EF4-FFF2-40B4-BE49-F238E27FC236}">
                    <a16:creationId xmlns:a16="http://schemas.microsoft.com/office/drawing/2014/main" id="{F8537FFE-D34E-4351-A334-7130E87D056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3" name="Freeform: Shape 1162">
                <a:extLst>
                  <a:ext uri="{FF2B5EF4-FFF2-40B4-BE49-F238E27FC236}">
                    <a16:creationId xmlns:a16="http://schemas.microsoft.com/office/drawing/2014/main" id="{DCEB39D4-B20D-4F74-A768-77D56D84759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4" name="Freeform: Shape 1163">
                <a:extLst>
                  <a:ext uri="{FF2B5EF4-FFF2-40B4-BE49-F238E27FC236}">
                    <a16:creationId xmlns:a16="http://schemas.microsoft.com/office/drawing/2014/main" id="{A518081D-0EC7-459B-90E8-8C7F76CCA85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5" name="Freeform: Shape 1164">
                <a:extLst>
                  <a:ext uri="{FF2B5EF4-FFF2-40B4-BE49-F238E27FC236}">
                    <a16:creationId xmlns:a16="http://schemas.microsoft.com/office/drawing/2014/main" id="{C987766F-3B60-406D-990F-59DF10198B5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6" name="Freeform: Shape 1165">
                <a:extLst>
                  <a:ext uri="{FF2B5EF4-FFF2-40B4-BE49-F238E27FC236}">
                    <a16:creationId xmlns:a16="http://schemas.microsoft.com/office/drawing/2014/main" id="{2E2C5BFC-F270-4554-B288-BC2E76CC4DB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7" name="Freeform: Shape 1166">
                <a:extLst>
                  <a:ext uri="{FF2B5EF4-FFF2-40B4-BE49-F238E27FC236}">
                    <a16:creationId xmlns:a16="http://schemas.microsoft.com/office/drawing/2014/main" id="{D06D09DB-0AD9-4C3B-9C9E-475ACE46151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8" name="Freeform: Shape 1167">
                <a:extLst>
                  <a:ext uri="{FF2B5EF4-FFF2-40B4-BE49-F238E27FC236}">
                    <a16:creationId xmlns:a16="http://schemas.microsoft.com/office/drawing/2014/main" id="{58F69F27-0954-4F7F-81DA-0A3C5F79C29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9" name="Freeform: Shape 1168">
                <a:extLst>
                  <a:ext uri="{FF2B5EF4-FFF2-40B4-BE49-F238E27FC236}">
                    <a16:creationId xmlns:a16="http://schemas.microsoft.com/office/drawing/2014/main" id="{39A870E6-F88B-48DC-B3C0-5B46F9B1A7B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0" name="Freeform: Shape 1169">
                <a:extLst>
                  <a:ext uri="{FF2B5EF4-FFF2-40B4-BE49-F238E27FC236}">
                    <a16:creationId xmlns:a16="http://schemas.microsoft.com/office/drawing/2014/main" id="{8E10EBA3-4AF5-4F60-86E8-C826A70AC7D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1" name="Freeform: Shape 1170">
                <a:extLst>
                  <a:ext uri="{FF2B5EF4-FFF2-40B4-BE49-F238E27FC236}">
                    <a16:creationId xmlns:a16="http://schemas.microsoft.com/office/drawing/2014/main" id="{E09F4417-7C35-4497-9A6B-3AFB0388341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2" name="Freeform: Shape 1171">
                <a:extLst>
                  <a:ext uri="{FF2B5EF4-FFF2-40B4-BE49-F238E27FC236}">
                    <a16:creationId xmlns:a16="http://schemas.microsoft.com/office/drawing/2014/main" id="{C2686076-A517-44BA-8F63-9831353DB86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3" name="Freeform: Shape 1172">
                <a:extLst>
                  <a:ext uri="{FF2B5EF4-FFF2-40B4-BE49-F238E27FC236}">
                    <a16:creationId xmlns:a16="http://schemas.microsoft.com/office/drawing/2014/main" id="{E88BFE71-2FC8-4625-8314-7D9AAFD845C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4" name="Freeform: Shape 1173">
                <a:extLst>
                  <a:ext uri="{FF2B5EF4-FFF2-40B4-BE49-F238E27FC236}">
                    <a16:creationId xmlns:a16="http://schemas.microsoft.com/office/drawing/2014/main" id="{A2C044A7-ACBC-4AA5-BDDD-4F742F240E3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5" name="Freeform: Shape 1174">
                <a:extLst>
                  <a:ext uri="{FF2B5EF4-FFF2-40B4-BE49-F238E27FC236}">
                    <a16:creationId xmlns:a16="http://schemas.microsoft.com/office/drawing/2014/main" id="{000273DB-5004-454C-AF88-9BDB7CDCF4C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6" name="Freeform: Shape 1175">
                <a:extLst>
                  <a:ext uri="{FF2B5EF4-FFF2-40B4-BE49-F238E27FC236}">
                    <a16:creationId xmlns:a16="http://schemas.microsoft.com/office/drawing/2014/main" id="{9558F261-7EC2-4525-B26E-DCF00C91E8B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7" name="Freeform: Shape 1176">
                <a:extLst>
                  <a:ext uri="{FF2B5EF4-FFF2-40B4-BE49-F238E27FC236}">
                    <a16:creationId xmlns:a16="http://schemas.microsoft.com/office/drawing/2014/main" id="{FEC70BF5-3650-4DD0-9453-F3514E6B146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8" name="Freeform: Shape 1177">
                <a:extLst>
                  <a:ext uri="{FF2B5EF4-FFF2-40B4-BE49-F238E27FC236}">
                    <a16:creationId xmlns:a16="http://schemas.microsoft.com/office/drawing/2014/main" id="{3B9A8EE3-33F8-4205-A01F-B6E641009FCF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9" name="Freeform: Shape 1178">
                <a:extLst>
                  <a:ext uri="{FF2B5EF4-FFF2-40B4-BE49-F238E27FC236}">
                    <a16:creationId xmlns:a16="http://schemas.microsoft.com/office/drawing/2014/main" id="{C92581FB-16EA-4CDD-B1DC-7356C95AD2E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0" name="Freeform: Shape 1179">
                <a:extLst>
                  <a:ext uri="{FF2B5EF4-FFF2-40B4-BE49-F238E27FC236}">
                    <a16:creationId xmlns:a16="http://schemas.microsoft.com/office/drawing/2014/main" id="{BE843E3F-8931-43F7-897D-57FDA0AC60B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1" name="Freeform: Shape 1180">
                <a:extLst>
                  <a:ext uri="{FF2B5EF4-FFF2-40B4-BE49-F238E27FC236}">
                    <a16:creationId xmlns:a16="http://schemas.microsoft.com/office/drawing/2014/main" id="{DF73422B-0BB5-4CDA-ABCE-3637C269450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2" name="Freeform: Shape 1181">
                <a:extLst>
                  <a:ext uri="{FF2B5EF4-FFF2-40B4-BE49-F238E27FC236}">
                    <a16:creationId xmlns:a16="http://schemas.microsoft.com/office/drawing/2014/main" id="{4F4BD872-6743-42D2-B2CC-C440E84C299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3" name="Freeform: Shape 1182">
                <a:extLst>
                  <a:ext uri="{FF2B5EF4-FFF2-40B4-BE49-F238E27FC236}">
                    <a16:creationId xmlns:a16="http://schemas.microsoft.com/office/drawing/2014/main" id="{ADD51EE8-8AA7-4CB4-8218-43B370CEA2D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4" name="Freeform: Shape 1183">
                <a:extLst>
                  <a:ext uri="{FF2B5EF4-FFF2-40B4-BE49-F238E27FC236}">
                    <a16:creationId xmlns:a16="http://schemas.microsoft.com/office/drawing/2014/main" id="{F135BC66-5D6A-41CE-8EDC-9274E114241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5" name="Freeform: Shape 1184">
                <a:extLst>
                  <a:ext uri="{FF2B5EF4-FFF2-40B4-BE49-F238E27FC236}">
                    <a16:creationId xmlns:a16="http://schemas.microsoft.com/office/drawing/2014/main" id="{7236B877-19DE-406F-ADED-31993821F9A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6" name="Freeform: Shape 1185">
                <a:extLst>
                  <a:ext uri="{FF2B5EF4-FFF2-40B4-BE49-F238E27FC236}">
                    <a16:creationId xmlns:a16="http://schemas.microsoft.com/office/drawing/2014/main" id="{15F1287E-4021-4D86-BABD-69C2D05D190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7" name="Freeform: Shape 1186">
                <a:extLst>
                  <a:ext uri="{FF2B5EF4-FFF2-40B4-BE49-F238E27FC236}">
                    <a16:creationId xmlns:a16="http://schemas.microsoft.com/office/drawing/2014/main" id="{8186EDE8-22E4-48D8-8604-6F8B883EA64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8" name="Freeform: Shape 1187">
                <a:extLst>
                  <a:ext uri="{FF2B5EF4-FFF2-40B4-BE49-F238E27FC236}">
                    <a16:creationId xmlns:a16="http://schemas.microsoft.com/office/drawing/2014/main" id="{018E618F-06CA-468F-8C8A-197E0D123F2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9" name="Freeform: Shape 1188">
                <a:extLst>
                  <a:ext uri="{FF2B5EF4-FFF2-40B4-BE49-F238E27FC236}">
                    <a16:creationId xmlns:a16="http://schemas.microsoft.com/office/drawing/2014/main" id="{B9AAFF2D-6C90-49C3-B0FB-5C41734B871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0" name="Freeform: Shape 1189">
                <a:extLst>
                  <a:ext uri="{FF2B5EF4-FFF2-40B4-BE49-F238E27FC236}">
                    <a16:creationId xmlns:a16="http://schemas.microsoft.com/office/drawing/2014/main" id="{9F365485-531E-427B-B88B-EF2ED7D4135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1" name="Freeform: Shape 1190">
                <a:extLst>
                  <a:ext uri="{FF2B5EF4-FFF2-40B4-BE49-F238E27FC236}">
                    <a16:creationId xmlns:a16="http://schemas.microsoft.com/office/drawing/2014/main" id="{C1D6198A-9BB7-4602-A4AF-A521F74CB06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2" name="Freeform: Shape 1191">
                <a:extLst>
                  <a:ext uri="{FF2B5EF4-FFF2-40B4-BE49-F238E27FC236}">
                    <a16:creationId xmlns:a16="http://schemas.microsoft.com/office/drawing/2014/main" id="{A3A141AB-F634-4504-AB62-D8CC137C753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3" name="Freeform: Shape 1192">
                <a:extLst>
                  <a:ext uri="{FF2B5EF4-FFF2-40B4-BE49-F238E27FC236}">
                    <a16:creationId xmlns:a16="http://schemas.microsoft.com/office/drawing/2014/main" id="{C449B062-0308-4984-A2E8-1EBDEBA193A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4" name="Freeform: Shape 1193">
                <a:extLst>
                  <a:ext uri="{FF2B5EF4-FFF2-40B4-BE49-F238E27FC236}">
                    <a16:creationId xmlns:a16="http://schemas.microsoft.com/office/drawing/2014/main" id="{B8A6E300-F6E6-4C2C-94F5-1685CAAF4F4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5" name="Freeform: Shape 1194">
                <a:extLst>
                  <a:ext uri="{FF2B5EF4-FFF2-40B4-BE49-F238E27FC236}">
                    <a16:creationId xmlns:a16="http://schemas.microsoft.com/office/drawing/2014/main" id="{F0FEADE7-09F1-4751-80E5-452229C5427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6" name="Freeform: Shape 1195">
                <a:extLst>
                  <a:ext uri="{FF2B5EF4-FFF2-40B4-BE49-F238E27FC236}">
                    <a16:creationId xmlns:a16="http://schemas.microsoft.com/office/drawing/2014/main" id="{D0470537-B599-4276-87BD-5EA5D2CE83E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7" name="Freeform: Shape 1196">
                <a:extLst>
                  <a:ext uri="{FF2B5EF4-FFF2-40B4-BE49-F238E27FC236}">
                    <a16:creationId xmlns:a16="http://schemas.microsoft.com/office/drawing/2014/main" id="{8A9BD6F0-08D2-4E87-BDF8-19D0295B86F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8" name="Freeform: Shape 1197">
                <a:extLst>
                  <a:ext uri="{FF2B5EF4-FFF2-40B4-BE49-F238E27FC236}">
                    <a16:creationId xmlns:a16="http://schemas.microsoft.com/office/drawing/2014/main" id="{64741C2E-0AD8-4A18-A782-E3D1BDCDB3C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9" name="Freeform: Shape 1198">
                <a:extLst>
                  <a:ext uri="{FF2B5EF4-FFF2-40B4-BE49-F238E27FC236}">
                    <a16:creationId xmlns:a16="http://schemas.microsoft.com/office/drawing/2014/main" id="{6E1D6D72-0A7B-4D9E-81BB-520AE7802B1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0" name="Freeform: Shape 1199">
                <a:extLst>
                  <a:ext uri="{FF2B5EF4-FFF2-40B4-BE49-F238E27FC236}">
                    <a16:creationId xmlns:a16="http://schemas.microsoft.com/office/drawing/2014/main" id="{4F4BBB18-F193-4282-8A57-1FFF4454EA8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1" name="Freeform: Shape 1200">
                <a:extLst>
                  <a:ext uri="{FF2B5EF4-FFF2-40B4-BE49-F238E27FC236}">
                    <a16:creationId xmlns:a16="http://schemas.microsoft.com/office/drawing/2014/main" id="{ACFCD72F-9184-4070-A190-769D8F42B95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2" name="Freeform: Shape 1201">
                <a:extLst>
                  <a:ext uri="{FF2B5EF4-FFF2-40B4-BE49-F238E27FC236}">
                    <a16:creationId xmlns:a16="http://schemas.microsoft.com/office/drawing/2014/main" id="{BE73C689-4AFE-49A0-8DCA-DB6E8D780D0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3" name="Freeform: Shape 1202">
                <a:extLst>
                  <a:ext uri="{FF2B5EF4-FFF2-40B4-BE49-F238E27FC236}">
                    <a16:creationId xmlns:a16="http://schemas.microsoft.com/office/drawing/2014/main" id="{58B1F0D5-3221-41A7-81B4-6631B93861D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4" name="Freeform: Shape 1203">
                <a:extLst>
                  <a:ext uri="{FF2B5EF4-FFF2-40B4-BE49-F238E27FC236}">
                    <a16:creationId xmlns:a16="http://schemas.microsoft.com/office/drawing/2014/main" id="{C7758747-CAE2-4A07-B11B-D30076EC52D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5" name="Freeform: Shape 1204">
                <a:extLst>
                  <a:ext uri="{FF2B5EF4-FFF2-40B4-BE49-F238E27FC236}">
                    <a16:creationId xmlns:a16="http://schemas.microsoft.com/office/drawing/2014/main" id="{7B818B38-1C6A-4599-BC9A-7F367773CEC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6" name="Freeform: Shape 1205">
                <a:extLst>
                  <a:ext uri="{FF2B5EF4-FFF2-40B4-BE49-F238E27FC236}">
                    <a16:creationId xmlns:a16="http://schemas.microsoft.com/office/drawing/2014/main" id="{D4807294-065F-4739-88EB-15745073B38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7" name="Freeform: Shape 1206">
                <a:extLst>
                  <a:ext uri="{FF2B5EF4-FFF2-40B4-BE49-F238E27FC236}">
                    <a16:creationId xmlns:a16="http://schemas.microsoft.com/office/drawing/2014/main" id="{E30393BF-7882-43E4-B711-A7B321B438F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8" name="Freeform: Shape 1207">
                <a:extLst>
                  <a:ext uri="{FF2B5EF4-FFF2-40B4-BE49-F238E27FC236}">
                    <a16:creationId xmlns:a16="http://schemas.microsoft.com/office/drawing/2014/main" id="{C684817B-D746-434B-9486-48C9F98F51B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9" name="Freeform: Shape 1208">
                <a:extLst>
                  <a:ext uri="{FF2B5EF4-FFF2-40B4-BE49-F238E27FC236}">
                    <a16:creationId xmlns:a16="http://schemas.microsoft.com/office/drawing/2014/main" id="{A1CFF8F4-1A93-46B1-B79D-A62BE3B5F2B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0" name="Freeform: Shape 1209">
                <a:extLst>
                  <a:ext uri="{FF2B5EF4-FFF2-40B4-BE49-F238E27FC236}">
                    <a16:creationId xmlns:a16="http://schemas.microsoft.com/office/drawing/2014/main" id="{24D73D5E-E77C-48D2-8C9B-B8424E5E0A7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1" name="Freeform: Shape 1210">
                <a:extLst>
                  <a:ext uri="{FF2B5EF4-FFF2-40B4-BE49-F238E27FC236}">
                    <a16:creationId xmlns:a16="http://schemas.microsoft.com/office/drawing/2014/main" id="{2BDDEAC8-74EE-4D97-B4AE-4C7138ADE21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2" name="Freeform: Shape 1211">
                <a:extLst>
                  <a:ext uri="{FF2B5EF4-FFF2-40B4-BE49-F238E27FC236}">
                    <a16:creationId xmlns:a16="http://schemas.microsoft.com/office/drawing/2014/main" id="{25CE9EB1-6ECF-4DCB-A2D1-2645D700DCB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3" name="Freeform: Shape 1212">
                <a:extLst>
                  <a:ext uri="{FF2B5EF4-FFF2-40B4-BE49-F238E27FC236}">
                    <a16:creationId xmlns:a16="http://schemas.microsoft.com/office/drawing/2014/main" id="{D9B9720A-F94F-4359-BC45-2BF7F1895C9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4" name="Freeform: Shape 1213">
                <a:extLst>
                  <a:ext uri="{FF2B5EF4-FFF2-40B4-BE49-F238E27FC236}">
                    <a16:creationId xmlns:a16="http://schemas.microsoft.com/office/drawing/2014/main" id="{680935EA-C005-432B-9D64-1C82813959C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5" name="Freeform: Shape 1214">
                <a:extLst>
                  <a:ext uri="{FF2B5EF4-FFF2-40B4-BE49-F238E27FC236}">
                    <a16:creationId xmlns:a16="http://schemas.microsoft.com/office/drawing/2014/main" id="{3EB65B5C-77FF-490C-A414-8BC26194F36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6" name="Freeform: Shape 1215">
                <a:extLst>
                  <a:ext uri="{FF2B5EF4-FFF2-40B4-BE49-F238E27FC236}">
                    <a16:creationId xmlns:a16="http://schemas.microsoft.com/office/drawing/2014/main" id="{DE9FF0B0-CB9E-412F-8552-9E5845F79B0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7" name="Freeform: Shape 1216">
                <a:extLst>
                  <a:ext uri="{FF2B5EF4-FFF2-40B4-BE49-F238E27FC236}">
                    <a16:creationId xmlns:a16="http://schemas.microsoft.com/office/drawing/2014/main" id="{F6AEA4DB-1C03-43DE-A60D-4B1759E1051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AF5EC432-0CD6-4E56-A5A7-9BE946E79633}"/>
                </a:ext>
              </a:extLst>
            </p:cNvPr>
            <p:cNvGrpSpPr/>
            <p:nvPr/>
          </p:nvGrpSpPr>
          <p:grpSpPr>
            <a:xfrm rot="7353759">
              <a:off x="8486244" y="226197"/>
              <a:ext cx="1024114" cy="889301"/>
              <a:chOff x="2393887" y="4210285"/>
              <a:chExt cx="497854" cy="422169"/>
            </a:xfrm>
          </p:grpSpPr>
          <p:sp>
            <p:nvSpPr>
              <p:cNvPr id="1090" name="Freeform: Shape 1089">
                <a:extLst>
                  <a:ext uri="{FF2B5EF4-FFF2-40B4-BE49-F238E27FC236}">
                    <a16:creationId xmlns:a16="http://schemas.microsoft.com/office/drawing/2014/main" id="{39D45FBF-2409-4C04-A276-2C91F759839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1" name="Freeform: Shape 1090">
                <a:extLst>
                  <a:ext uri="{FF2B5EF4-FFF2-40B4-BE49-F238E27FC236}">
                    <a16:creationId xmlns:a16="http://schemas.microsoft.com/office/drawing/2014/main" id="{1C8E68C9-1708-48FA-8C1E-8E53B4CA80E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2" name="Freeform: Shape 1091">
                <a:extLst>
                  <a:ext uri="{FF2B5EF4-FFF2-40B4-BE49-F238E27FC236}">
                    <a16:creationId xmlns:a16="http://schemas.microsoft.com/office/drawing/2014/main" id="{189FDF52-E4AF-4D8A-B981-A427E62A114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3" name="Freeform: Shape 1092">
                <a:extLst>
                  <a:ext uri="{FF2B5EF4-FFF2-40B4-BE49-F238E27FC236}">
                    <a16:creationId xmlns:a16="http://schemas.microsoft.com/office/drawing/2014/main" id="{B38FEBED-4294-4491-B9C6-B2190F9D170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4" name="Freeform: Shape 1093">
                <a:extLst>
                  <a:ext uri="{FF2B5EF4-FFF2-40B4-BE49-F238E27FC236}">
                    <a16:creationId xmlns:a16="http://schemas.microsoft.com/office/drawing/2014/main" id="{D1691103-E29F-406E-9924-1E5CF714237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5" name="Freeform: Shape 1094">
                <a:extLst>
                  <a:ext uri="{FF2B5EF4-FFF2-40B4-BE49-F238E27FC236}">
                    <a16:creationId xmlns:a16="http://schemas.microsoft.com/office/drawing/2014/main" id="{4AA9380A-535E-40AD-BB33-4D8D52CE977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6" name="Freeform: Shape 1095">
                <a:extLst>
                  <a:ext uri="{FF2B5EF4-FFF2-40B4-BE49-F238E27FC236}">
                    <a16:creationId xmlns:a16="http://schemas.microsoft.com/office/drawing/2014/main" id="{AAF9595E-1865-4539-A5CB-CA01FA92F26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7" name="Freeform: Shape 1096">
                <a:extLst>
                  <a:ext uri="{FF2B5EF4-FFF2-40B4-BE49-F238E27FC236}">
                    <a16:creationId xmlns:a16="http://schemas.microsoft.com/office/drawing/2014/main" id="{F9BECFAA-173C-4779-8F9E-90C5E5CFA2F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8" name="Freeform: Shape 1097">
                <a:extLst>
                  <a:ext uri="{FF2B5EF4-FFF2-40B4-BE49-F238E27FC236}">
                    <a16:creationId xmlns:a16="http://schemas.microsoft.com/office/drawing/2014/main" id="{C8555026-6CC0-4F69-8089-669BF7E42E0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9" name="Freeform: Shape 1098">
                <a:extLst>
                  <a:ext uri="{FF2B5EF4-FFF2-40B4-BE49-F238E27FC236}">
                    <a16:creationId xmlns:a16="http://schemas.microsoft.com/office/drawing/2014/main" id="{78E4464A-70D4-4620-94F9-E25C71F9EF6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0" name="Freeform: Shape 1099">
                <a:extLst>
                  <a:ext uri="{FF2B5EF4-FFF2-40B4-BE49-F238E27FC236}">
                    <a16:creationId xmlns:a16="http://schemas.microsoft.com/office/drawing/2014/main" id="{5B8D1D0D-B650-4A96-B461-200265C3D32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1" name="Freeform: Shape 1100">
                <a:extLst>
                  <a:ext uri="{FF2B5EF4-FFF2-40B4-BE49-F238E27FC236}">
                    <a16:creationId xmlns:a16="http://schemas.microsoft.com/office/drawing/2014/main" id="{52BB8581-FDE4-4573-B3F0-59FE6F1F482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2" name="Freeform: Shape 1101">
                <a:extLst>
                  <a:ext uri="{FF2B5EF4-FFF2-40B4-BE49-F238E27FC236}">
                    <a16:creationId xmlns:a16="http://schemas.microsoft.com/office/drawing/2014/main" id="{0E6C1827-3039-44A4-8D8F-2A12EC989A0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3" name="Freeform: Shape 1102">
                <a:extLst>
                  <a:ext uri="{FF2B5EF4-FFF2-40B4-BE49-F238E27FC236}">
                    <a16:creationId xmlns:a16="http://schemas.microsoft.com/office/drawing/2014/main" id="{572C4A05-ECA5-4363-A63C-B8970FA3E41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4" name="Freeform: Shape 1103">
                <a:extLst>
                  <a:ext uri="{FF2B5EF4-FFF2-40B4-BE49-F238E27FC236}">
                    <a16:creationId xmlns:a16="http://schemas.microsoft.com/office/drawing/2014/main" id="{A618DCC6-CD78-4710-934D-D1371988584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5" name="Freeform: Shape 1104">
                <a:extLst>
                  <a:ext uri="{FF2B5EF4-FFF2-40B4-BE49-F238E27FC236}">
                    <a16:creationId xmlns:a16="http://schemas.microsoft.com/office/drawing/2014/main" id="{C3669524-A427-4E40-B0AC-39480F1D0AE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6" name="Freeform: Shape 1105">
                <a:extLst>
                  <a:ext uri="{FF2B5EF4-FFF2-40B4-BE49-F238E27FC236}">
                    <a16:creationId xmlns:a16="http://schemas.microsoft.com/office/drawing/2014/main" id="{3DB79858-0E6F-4DE9-8E8A-1BC3DEF4AB1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7" name="Freeform: Shape 1106">
                <a:extLst>
                  <a:ext uri="{FF2B5EF4-FFF2-40B4-BE49-F238E27FC236}">
                    <a16:creationId xmlns:a16="http://schemas.microsoft.com/office/drawing/2014/main" id="{A28BA59D-C42D-48A4-90D6-C79183CB090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8" name="Freeform: Shape 1107">
                <a:extLst>
                  <a:ext uri="{FF2B5EF4-FFF2-40B4-BE49-F238E27FC236}">
                    <a16:creationId xmlns:a16="http://schemas.microsoft.com/office/drawing/2014/main" id="{0E9E378E-B353-46E9-8BCF-B370E7E77A5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9" name="Freeform: Shape 1108">
                <a:extLst>
                  <a:ext uri="{FF2B5EF4-FFF2-40B4-BE49-F238E27FC236}">
                    <a16:creationId xmlns:a16="http://schemas.microsoft.com/office/drawing/2014/main" id="{3CD7FECC-9D22-434B-A0E6-56D22D77094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0" name="Freeform: Shape 1109">
                <a:extLst>
                  <a:ext uri="{FF2B5EF4-FFF2-40B4-BE49-F238E27FC236}">
                    <a16:creationId xmlns:a16="http://schemas.microsoft.com/office/drawing/2014/main" id="{094C962C-74EE-416D-9C1A-F2A849AA82E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1" name="Freeform: Shape 1110">
                <a:extLst>
                  <a:ext uri="{FF2B5EF4-FFF2-40B4-BE49-F238E27FC236}">
                    <a16:creationId xmlns:a16="http://schemas.microsoft.com/office/drawing/2014/main" id="{7238D514-33F5-4FBE-8C78-A410C4AF7F8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2" name="Freeform: Shape 1111">
                <a:extLst>
                  <a:ext uri="{FF2B5EF4-FFF2-40B4-BE49-F238E27FC236}">
                    <a16:creationId xmlns:a16="http://schemas.microsoft.com/office/drawing/2014/main" id="{BFE0F656-DE3F-4985-980C-0DC5CD0A104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3" name="Freeform: Shape 1112">
                <a:extLst>
                  <a:ext uri="{FF2B5EF4-FFF2-40B4-BE49-F238E27FC236}">
                    <a16:creationId xmlns:a16="http://schemas.microsoft.com/office/drawing/2014/main" id="{4B5B631F-A181-4A96-AB3A-FC36B5DC962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4" name="Freeform: Shape 1113">
                <a:extLst>
                  <a:ext uri="{FF2B5EF4-FFF2-40B4-BE49-F238E27FC236}">
                    <a16:creationId xmlns:a16="http://schemas.microsoft.com/office/drawing/2014/main" id="{BF41A6F6-59EA-4618-8661-5B13F5D7A33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5" name="Freeform: Shape 1114">
                <a:extLst>
                  <a:ext uri="{FF2B5EF4-FFF2-40B4-BE49-F238E27FC236}">
                    <a16:creationId xmlns:a16="http://schemas.microsoft.com/office/drawing/2014/main" id="{B0717736-7186-4BB5-8728-071C792134F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6" name="Freeform: Shape 1115">
                <a:extLst>
                  <a:ext uri="{FF2B5EF4-FFF2-40B4-BE49-F238E27FC236}">
                    <a16:creationId xmlns:a16="http://schemas.microsoft.com/office/drawing/2014/main" id="{516E5A37-6839-44AC-BA96-8453BD4C3D9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7" name="Freeform: Shape 1116">
                <a:extLst>
                  <a:ext uri="{FF2B5EF4-FFF2-40B4-BE49-F238E27FC236}">
                    <a16:creationId xmlns:a16="http://schemas.microsoft.com/office/drawing/2014/main" id="{14D926AB-88DF-46B1-B32D-28571D8F0B6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8" name="Freeform: Shape 1117">
                <a:extLst>
                  <a:ext uri="{FF2B5EF4-FFF2-40B4-BE49-F238E27FC236}">
                    <a16:creationId xmlns:a16="http://schemas.microsoft.com/office/drawing/2014/main" id="{E8279677-FA5F-448A-A6C6-2CB33DB6F05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9" name="Freeform: Shape 1118">
                <a:extLst>
                  <a:ext uri="{FF2B5EF4-FFF2-40B4-BE49-F238E27FC236}">
                    <a16:creationId xmlns:a16="http://schemas.microsoft.com/office/drawing/2014/main" id="{E867F78E-8821-4E77-B474-88B707A0645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0" name="Freeform: Shape 1119">
                <a:extLst>
                  <a:ext uri="{FF2B5EF4-FFF2-40B4-BE49-F238E27FC236}">
                    <a16:creationId xmlns:a16="http://schemas.microsoft.com/office/drawing/2014/main" id="{7433EB6A-ED73-48D4-9258-463F421FA2C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1" name="Freeform: Shape 1120">
                <a:extLst>
                  <a:ext uri="{FF2B5EF4-FFF2-40B4-BE49-F238E27FC236}">
                    <a16:creationId xmlns:a16="http://schemas.microsoft.com/office/drawing/2014/main" id="{8CE8FAEE-DBAA-48F1-8E04-20536543F76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2" name="Freeform: Shape 1121">
                <a:extLst>
                  <a:ext uri="{FF2B5EF4-FFF2-40B4-BE49-F238E27FC236}">
                    <a16:creationId xmlns:a16="http://schemas.microsoft.com/office/drawing/2014/main" id="{14322C58-5649-4601-9A15-EE171CE5EAC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3" name="Freeform: Shape 1122">
                <a:extLst>
                  <a:ext uri="{FF2B5EF4-FFF2-40B4-BE49-F238E27FC236}">
                    <a16:creationId xmlns:a16="http://schemas.microsoft.com/office/drawing/2014/main" id="{FCF66FC9-6E0F-43A4-9283-384532B540E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4" name="Freeform: Shape 1123">
                <a:extLst>
                  <a:ext uri="{FF2B5EF4-FFF2-40B4-BE49-F238E27FC236}">
                    <a16:creationId xmlns:a16="http://schemas.microsoft.com/office/drawing/2014/main" id="{B4B53F92-82CD-4197-B50F-C65077E0E67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5" name="Freeform: Shape 1124">
                <a:extLst>
                  <a:ext uri="{FF2B5EF4-FFF2-40B4-BE49-F238E27FC236}">
                    <a16:creationId xmlns:a16="http://schemas.microsoft.com/office/drawing/2014/main" id="{A275C5EF-6D4F-402E-AA05-29A2E2C7C10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6" name="Freeform: Shape 1125">
                <a:extLst>
                  <a:ext uri="{FF2B5EF4-FFF2-40B4-BE49-F238E27FC236}">
                    <a16:creationId xmlns:a16="http://schemas.microsoft.com/office/drawing/2014/main" id="{03CEA4C2-B8E5-47FB-AAC8-CEA6FDA3532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7" name="Freeform: Shape 1126">
                <a:extLst>
                  <a:ext uri="{FF2B5EF4-FFF2-40B4-BE49-F238E27FC236}">
                    <a16:creationId xmlns:a16="http://schemas.microsoft.com/office/drawing/2014/main" id="{9EC4610C-7BF0-47DA-938C-3609FF2BE95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8" name="Freeform: Shape 1127">
                <a:extLst>
                  <a:ext uri="{FF2B5EF4-FFF2-40B4-BE49-F238E27FC236}">
                    <a16:creationId xmlns:a16="http://schemas.microsoft.com/office/drawing/2014/main" id="{16A06A3E-014F-49C0-AC9B-802AF7E2ECE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9" name="Freeform: Shape 1128">
                <a:extLst>
                  <a:ext uri="{FF2B5EF4-FFF2-40B4-BE49-F238E27FC236}">
                    <a16:creationId xmlns:a16="http://schemas.microsoft.com/office/drawing/2014/main" id="{4367DFA7-8696-48AB-BB02-A7C3E27598F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0" name="Freeform: Shape 1129">
                <a:extLst>
                  <a:ext uri="{FF2B5EF4-FFF2-40B4-BE49-F238E27FC236}">
                    <a16:creationId xmlns:a16="http://schemas.microsoft.com/office/drawing/2014/main" id="{EA43FE67-D0DD-4AFF-A6E0-8977CBAAA5A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1" name="Freeform: Shape 1130">
                <a:extLst>
                  <a:ext uri="{FF2B5EF4-FFF2-40B4-BE49-F238E27FC236}">
                    <a16:creationId xmlns:a16="http://schemas.microsoft.com/office/drawing/2014/main" id="{B2E36B6C-8ECB-4CCF-874E-0CD612D55CF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2" name="Freeform: Shape 1131">
                <a:extLst>
                  <a:ext uri="{FF2B5EF4-FFF2-40B4-BE49-F238E27FC236}">
                    <a16:creationId xmlns:a16="http://schemas.microsoft.com/office/drawing/2014/main" id="{9311D2CB-BEC3-4488-A70B-21E94A95927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3" name="Freeform: Shape 1132">
                <a:extLst>
                  <a:ext uri="{FF2B5EF4-FFF2-40B4-BE49-F238E27FC236}">
                    <a16:creationId xmlns:a16="http://schemas.microsoft.com/office/drawing/2014/main" id="{641EDFFA-3C2B-421A-B144-08C4759D24B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4" name="Freeform: Shape 1133">
                <a:extLst>
                  <a:ext uri="{FF2B5EF4-FFF2-40B4-BE49-F238E27FC236}">
                    <a16:creationId xmlns:a16="http://schemas.microsoft.com/office/drawing/2014/main" id="{8CBD6369-1E73-40A5-BD02-5E4048B75D2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5" name="Freeform: Shape 1134">
                <a:extLst>
                  <a:ext uri="{FF2B5EF4-FFF2-40B4-BE49-F238E27FC236}">
                    <a16:creationId xmlns:a16="http://schemas.microsoft.com/office/drawing/2014/main" id="{F52FB6DB-63AE-47D7-A9ED-F3DB10E60D3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6" name="Freeform: Shape 1135">
                <a:extLst>
                  <a:ext uri="{FF2B5EF4-FFF2-40B4-BE49-F238E27FC236}">
                    <a16:creationId xmlns:a16="http://schemas.microsoft.com/office/drawing/2014/main" id="{4A62F5A0-B596-41B5-AEA7-1799692C3C6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7" name="Freeform: Shape 1136">
                <a:extLst>
                  <a:ext uri="{FF2B5EF4-FFF2-40B4-BE49-F238E27FC236}">
                    <a16:creationId xmlns:a16="http://schemas.microsoft.com/office/drawing/2014/main" id="{6DB11327-4796-4EFF-BFEA-E87B5FB79F5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8" name="Freeform: Shape 1137">
                <a:extLst>
                  <a:ext uri="{FF2B5EF4-FFF2-40B4-BE49-F238E27FC236}">
                    <a16:creationId xmlns:a16="http://schemas.microsoft.com/office/drawing/2014/main" id="{94236544-AE6F-4A6F-BA9F-064E06F173B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9" name="Freeform: Shape 1138">
                <a:extLst>
                  <a:ext uri="{FF2B5EF4-FFF2-40B4-BE49-F238E27FC236}">
                    <a16:creationId xmlns:a16="http://schemas.microsoft.com/office/drawing/2014/main" id="{54DF26A1-A8E4-41B9-A33C-D776FA368FE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0" name="Freeform: Shape 1139">
                <a:extLst>
                  <a:ext uri="{FF2B5EF4-FFF2-40B4-BE49-F238E27FC236}">
                    <a16:creationId xmlns:a16="http://schemas.microsoft.com/office/drawing/2014/main" id="{02999D54-C791-4903-A718-02600992B9E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1" name="Freeform: Shape 1140">
                <a:extLst>
                  <a:ext uri="{FF2B5EF4-FFF2-40B4-BE49-F238E27FC236}">
                    <a16:creationId xmlns:a16="http://schemas.microsoft.com/office/drawing/2014/main" id="{61D0A9FC-0C33-4ACA-801B-4B04331AE79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2" name="Freeform: Shape 1141">
                <a:extLst>
                  <a:ext uri="{FF2B5EF4-FFF2-40B4-BE49-F238E27FC236}">
                    <a16:creationId xmlns:a16="http://schemas.microsoft.com/office/drawing/2014/main" id="{12EA3F3B-6769-4722-AE84-2F474E2FC75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3" name="Freeform: Shape 1142">
                <a:extLst>
                  <a:ext uri="{FF2B5EF4-FFF2-40B4-BE49-F238E27FC236}">
                    <a16:creationId xmlns:a16="http://schemas.microsoft.com/office/drawing/2014/main" id="{F316A18A-AF1B-4A18-96D9-318E5264BF5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4" name="Freeform: Shape 1143">
                <a:extLst>
                  <a:ext uri="{FF2B5EF4-FFF2-40B4-BE49-F238E27FC236}">
                    <a16:creationId xmlns:a16="http://schemas.microsoft.com/office/drawing/2014/main" id="{0F05E0B7-DC12-4836-B675-DBD17B54BF7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5" name="Freeform: Shape 1144">
                <a:extLst>
                  <a:ext uri="{FF2B5EF4-FFF2-40B4-BE49-F238E27FC236}">
                    <a16:creationId xmlns:a16="http://schemas.microsoft.com/office/drawing/2014/main" id="{897F24F6-DF61-4207-9B00-42FB45D1094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6" name="Freeform: Shape 1145">
                <a:extLst>
                  <a:ext uri="{FF2B5EF4-FFF2-40B4-BE49-F238E27FC236}">
                    <a16:creationId xmlns:a16="http://schemas.microsoft.com/office/drawing/2014/main" id="{0A29C2D3-C11A-4693-8F06-E45CAF83CB9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7" name="Freeform: Shape 1146">
                <a:extLst>
                  <a:ext uri="{FF2B5EF4-FFF2-40B4-BE49-F238E27FC236}">
                    <a16:creationId xmlns:a16="http://schemas.microsoft.com/office/drawing/2014/main" id="{99613701-4B95-4AE2-83D4-A9261AC7973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8" name="Freeform: Shape 1147">
                <a:extLst>
                  <a:ext uri="{FF2B5EF4-FFF2-40B4-BE49-F238E27FC236}">
                    <a16:creationId xmlns:a16="http://schemas.microsoft.com/office/drawing/2014/main" id="{A487555E-E4DA-45DA-A4FA-E175AF98AD2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9" name="Freeform: Shape 1148">
                <a:extLst>
                  <a:ext uri="{FF2B5EF4-FFF2-40B4-BE49-F238E27FC236}">
                    <a16:creationId xmlns:a16="http://schemas.microsoft.com/office/drawing/2014/main" id="{5759C258-84AF-4427-9E68-A2BA39AD8D8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0" name="Freeform: Shape 1149">
                <a:extLst>
                  <a:ext uri="{FF2B5EF4-FFF2-40B4-BE49-F238E27FC236}">
                    <a16:creationId xmlns:a16="http://schemas.microsoft.com/office/drawing/2014/main" id="{A89E9DCB-E9ED-4E33-A93D-9D309545FFB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1" name="Freeform: Shape 1150">
                <a:extLst>
                  <a:ext uri="{FF2B5EF4-FFF2-40B4-BE49-F238E27FC236}">
                    <a16:creationId xmlns:a16="http://schemas.microsoft.com/office/drawing/2014/main" id="{10D1F8DE-E7A7-4031-9A0B-AE31BBE7F4F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2" name="Freeform: Shape 1151">
                <a:extLst>
                  <a:ext uri="{FF2B5EF4-FFF2-40B4-BE49-F238E27FC236}">
                    <a16:creationId xmlns:a16="http://schemas.microsoft.com/office/drawing/2014/main" id="{F24AA888-052B-4293-9C00-2E35E5E9E3F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3" name="Freeform: Shape 1152">
                <a:extLst>
                  <a:ext uri="{FF2B5EF4-FFF2-40B4-BE49-F238E27FC236}">
                    <a16:creationId xmlns:a16="http://schemas.microsoft.com/office/drawing/2014/main" id="{5289E3E0-B7AF-4D57-BB7E-2D5FB2C67B3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749E55-628D-4299-A7E9-6635F0BB87E9}"/>
                </a:ext>
              </a:extLst>
            </p:cNvPr>
            <p:cNvGrpSpPr/>
            <p:nvPr/>
          </p:nvGrpSpPr>
          <p:grpSpPr>
            <a:xfrm rot="3267847" flipH="1">
              <a:off x="8515587" y="-6039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026" name="Freeform: Shape 1025">
                <a:extLst>
                  <a:ext uri="{FF2B5EF4-FFF2-40B4-BE49-F238E27FC236}">
                    <a16:creationId xmlns:a16="http://schemas.microsoft.com/office/drawing/2014/main" id="{395A669B-1D51-4B0D-A9B3-5AB5C52C14F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7" name="Freeform: Shape 1026">
                <a:extLst>
                  <a:ext uri="{FF2B5EF4-FFF2-40B4-BE49-F238E27FC236}">
                    <a16:creationId xmlns:a16="http://schemas.microsoft.com/office/drawing/2014/main" id="{80C53633-6488-4334-8F76-12775BD29C0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8" name="Freeform: Shape 1027">
                <a:extLst>
                  <a:ext uri="{FF2B5EF4-FFF2-40B4-BE49-F238E27FC236}">
                    <a16:creationId xmlns:a16="http://schemas.microsoft.com/office/drawing/2014/main" id="{41ED3600-4E15-4468-AB83-E45E4662DD1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9" name="Freeform: Shape 1028">
                <a:extLst>
                  <a:ext uri="{FF2B5EF4-FFF2-40B4-BE49-F238E27FC236}">
                    <a16:creationId xmlns:a16="http://schemas.microsoft.com/office/drawing/2014/main" id="{C81A3F05-6959-472C-86A8-861E21A4C26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0" name="Freeform: Shape 1029">
                <a:extLst>
                  <a:ext uri="{FF2B5EF4-FFF2-40B4-BE49-F238E27FC236}">
                    <a16:creationId xmlns:a16="http://schemas.microsoft.com/office/drawing/2014/main" id="{0AFECC79-B52E-401A-B613-2AE844A7718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1" name="Freeform: Shape 1030">
                <a:extLst>
                  <a:ext uri="{FF2B5EF4-FFF2-40B4-BE49-F238E27FC236}">
                    <a16:creationId xmlns:a16="http://schemas.microsoft.com/office/drawing/2014/main" id="{4A64F85D-17A0-4ADF-AC3C-42FB72E3533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2" name="Freeform: Shape 1031">
                <a:extLst>
                  <a:ext uri="{FF2B5EF4-FFF2-40B4-BE49-F238E27FC236}">
                    <a16:creationId xmlns:a16="http://schemas.microsoft.com/office/drawing/2014/main" id="{358CA34B-73FB-44E0-95BB-8E7883CF4AA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3" name="Freeform: Shape 1032">
                <a:extLst>
                  <a:ext uri="{FF2B5EF4-FFF2-40B4-BE49-F238E27FC236}">
                    <a16:creationId xmlns:a16="http://schemas.microsoft.com/office/drawing/2014/main" id="{080FBBDE-2F4C-4B07-8DFB-DAD9C67B219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4" name="Freeform: Shape 1033">
                <a:extLst>
                  <a:ext uri="{FF2B5EF4-FFF2-40B4-BE49-F238E27FC236}">
                    <a16:creationId xmlns:a16="http://schemas.microsoft.com/office/drawing/2014/main" id="{B7F26D90-368F-433B-8EE9-D8184C9226D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5" name="Freeform: Shape 1034">
                <a:extLst>
                  <a:ext uri="{FF2B5EF4-FFF2-40B4-BE49-F238E27FC236}">
                    <a16:creationId xmlns:a16="http://schemas.microsoft.com/office/drawing/2014/main" id="{D00B7DA5-9649-48D3-80CB-67890A8ADE0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6" name="Freeform: Shape 1035">
                <a:extLst>
                  <a:ext uri="{FF2B5EF4-FFF2-40B4-BE49-F238E27FC236}">
                    <a16:creationId xmlns:a16="http://schemas.microsoft.com/office/drawing/2014/main" id="{F1F49BBB-4717-4849-BE16-D025FB72D55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7" name="Freeform: Shape 1036">
                <a:extLst>
                  <a:ext uri="{FF2B5EF4-FFF2-40B4-BE49-F238E27FC236}">
                    <a16:creationId xmlns:a16="http://schemas.microsoft.com/office/drawing/2014/main" id="{F389EADD-57E4-41B2-96C4-AF3B2ECFFB9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8" name="Freeform: Shape 1037">
                <a:extLst>
                  <a:ext uri="{FF2B5EF4-FFF2-40B4-BE49-F238E27FC236}">
                    <a16:creationId xmlns:a16="http://schemas.microsoft.com/office/drawing/2014/main" id="{8EE50CCA-DF2B-47CA-9080-B936F9DEB45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39" name="Freeform: Shape 1038">
                <a:extLst>
                  <a:ext uri="{FF2B5EF4-FFF2-40B4-BE49-F238E27FC236}">
                    <a16:creationId xmlns:a16="http://schemas.microsoft.com/office/drawing/2014/main" id="{E9388877-BF56-4F81-A4B4-8344BA0F7AE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0" name="Freeform: Shape 1039">
                <a:extLst>
                  <a:ext uri="{FF2B5EF4-FFF2-40B4-BE49-F238E27FC236}">
                    <a16:creationId xmlns:a16="http://schemas.microsoft.com/office/drawing/2014/main" id="{FAB6854F-CF67-46F5-89D2-50F59444F98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1" name="Freeform: Shape 1040">
                <a:extLst>
                  <a:ext uri="{FF2B5EF4-FFF2-40B4-BE49-F238E27FC236}">
                    <a16:creationId xmlns:a16="http://schemas.microsoft.com/office/drawing/2014/main" id="{538D82E6-B526-4C91-B17D-FF37F18D1B5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2" name="Freeform: Shape 1041">
                <a:extLst>
                  <a:ext uri="{FF2B5EF4-FFF2-40B4-BE49-F238E27FC236}">
                    <a16:creationId xmlns:a16="http://schemas.microsoft.com/office/drawing/2014/main" id="{B7384BA0-689A-409F-86B3-44F86823D21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3" name="Freeform: Shape 1042">
                <a:extLst>
                  <a:ext uri="{FF2B5EF4-FFF2-40B4-BE49-F238E27FC236}">
                    <a16:creationId xmlns:a16="http://schemas.microsoft.com/office/drawing/2014/main" id="{0E72D578-3774-467B-B1BF-951C30756EB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4" name="Freeform: Shape 1043">
                <a:extLst>
                  <a:ext uri="{FF2B5EF4-FFF2-40B4-BE49-F238E27FC236}">
                    <a16:creationId xmlns:a16="http://schemas.microsoft.com/office/drawing/2014/main" id="{9575E98A-C005-4508-83C5-69CDA5FDA61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5" name="Freeform: Shape 1044">
                <a:extLst>
                  <a:ext uri="{FF2B5EF4-FFF2-40B4-BE49-F238E27FC236}">
                    <a16:creationId xmlns:a16="http://schemas.microsoft.com/office/drawing/2014/main" id="{20896871-39F6-4721-8C5D-E8570F6815E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6" name="Freeform: Shape 1045">
                <a:extLst>
                  <a:ext uri="{FF2B5EF4-FFF2-40B4-BE49-F238E27FC236}">
                    <a16:creationId xmlns:a16="http://schemas.microsoft.com/office/drawing/2014/main" id="{2069D31B-42FE-43B9-9AE3-9AEFED11C1E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7" name="Freeform: Shape 1046">
                <a:extLst>
                  <a:ext uri="{FF2B5EF4-FFF2-40B4-BE49-F238E27FC236}">
                    <a16:creationId xmlns:a16="http://schemas.microsoft.com/office/drawing/2014/main" id="{C97D3583-16BE-42B5-BE7E-924C35B2770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8" name="Freeform: Shape 1047">
                <a:extLst>
                  <a:ext uri="{FF2B5EF4-FFF2-40B4-BE49-F238E27FC236}">
                    <a16:creationId xmlns:a16="http://schemas.microsoft.com/office/drawing/2014/main" id="{74844836-05E2-43AE-8755-9CC4898358C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9" name="Freeform: Shape 1048">
                <a:extLst>
                  <a:ext uri="{FF2B5EF4-FFF2-40B4-BE49-F238E27FC236}">
                    <a16:creationId xmlns:a16="http://schemas.microsoft.com/office/drawing/2014/main" id="{9A48AA71-4D59-43F3-B1E3-9CB7EE47766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0" name="Freeform: Shape 1049">
                <a:extLst>
                  <a:ext uri="{FF2B5EF4-FFF2-40B4-BE49-F238E27FC236}">
                    <a16:creationId xmlns:a16="http://schemas.microsoft.com/office/drawing/2014/main" id="{7EA34024-3BE3-4E36-B866-7E03EE431A6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1" name="Freeform: Shape 1050">
                <a:extLst>
                  <a:ext uri="{FF2B5EF4-FFF2-40B4-BE49-F238E27FC236}">
                    <a16:creationId xmlns:a16="http://schemas.microsoft.com/office/drawing/2014/main" id="{FA7EE311-3C88-4408-813D-66DCF347D4C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2" name="Freeform: Shape 1051">
                <a:extLst>
                  <a:ext uri="{FF2B5EF4-FFF2-40B4-BE49-F238E27FC236}">
                    <a16:creationId xmlns:a16="http://schemas.microsoft.com/office/drawing/2014/main" id="{895FBED2-E450-4C5E-9993-AFAF87CC962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3" name="Freeform: Shape 1052">
                <a:extLst>
                  <a:ext uri="{FF2B5EF4-FFF2-40B4-BE49-F238E27FC236}">
                    <a16:creationId xmlns:a16="http://schemas.microsoft.com/office/drawing/2014/main" id="{487C1D2E-26C4-4C9F-B1F9-B2B5F6665D5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4" name="Freeform: Shape 1053">
                <a:extLst>
                  <a:ext uri="{FF2B5EF4-FFF2-40B4-BE49-F238E27FC236}">
                    <a16:creationId xmlns:a16="http://schemas.microsoft.com/office/drawing/2014/main" id="{F53C7774-C9CF-49E2-AC96-22772186949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5" name="Freeform: Shape 1054">
                <a:extLst>
                  <a:ext uri="{FF2B5EF4-FFF2-40B4-BE49-F238E27FC236}">
                    <a16:creationId xmlns:a16="http://schemas.microsoft.com/office/drawing/2014/main" id="{796BEE1D-40A4-46EA-AD17-1B7F7EE6554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6" name="Freeform: Shape 1055">
                <a:extLst>
                  <a:ext uri="{FF2B5EF4-FFF2-40B4-BE49-F238E27FC236}">
                    <a16:creationId xmlns:a16="http://schemas.microsoft.com/office/drawing/2014/main" id="{CFC47FF9-4B3B-4445-991F-2CC737CCFC9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7" name="Freeform: Shape 1056">
                <a:extLst>
                  <a:ext uri="{FF2B5EF4-FFF2-40B4-BE49-F238E27FC236}">
                    <a16:creationId xmlns:a16="http://schemas.microsoft.com/office/drawing/2014/main" id="{006B4AAE-DBC9-46EC-9E48-65E0ED8A73C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8" name="Freeform: Shape 1057">
                <a:extLst>
                  <a:ext uri="{FF2B5EF4-FFF2-40B4-BE49-F238E27FC236}">
                    <a16:creationId xmlns:a16="http://schemas.microsoft.com/office/drawing/2014/main" id="{744045A1-EC60-4BF8-8B82-A497DC8FA32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9" name="Freeform: Shape 1058">
                <a:extLst>
                  <a:ext uri="{FF2B5EF4-FFF2-40B4-BE49-F238E27FC236}">
                    <a16:creationId xmlns:a16="http://schemas.microsoft.com/office/drawing/2014/main" id="{8F60F035-0934-413A-BCC8-7A53B963B06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0" name="Freeform: Shape 1059">
                <a:extLst>
                  <a:ext uri="{FF2B5EF4-FFF2-40B4-BE49-F238E27FC236}">
                    <a16:creationId xmlns:a16="http://schemas.microsoft.com/office/drawing/2014/main" id="{E9BF1C82-6F40-46FD-87C6-2D5AE96CBD4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1" name="Freeform: Shape 1060">
                <a:extLst>
                  <a:ext uri="{FF2B5EF4-FFF2-40B4-BE49-F238E27FC236}">
                    <a16:creationId xmlns:a16="http://schemas.microsoft.com/office/drawing/2014/main" id="{F28F8D36-0715-4437-A2D9-D595CCC9C6E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2" name="Freeform: Shape 1061">
                <a:extLst>
                  <a:ext uri="{FF2B5EF4-FFF2-40B4-BE49-F238E27FC236}">
                    <a16:creationId xmlns:a16="http://schemas.microsoft.com/office/drawing/2014/main" id="{A7D17608-0858-4026-8D9D-AC786AB9CAB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3" name="Freeform: Shape 1062">
                <a:extLst>
                  <a:ext uri="{FF2B5EF4-FFF2-40B4-BE49-F238E27FC236}">
                    <a16:creationId xmlns:a16="http://schemas.microsoft.com/office/drawing/2014/main" id="{2F47B82C-B443-415F-80B8-12511A2756E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4" name="Freeform: Shape 1063">
                <a:extLst>
                  <a:ext uri="{FF2B5EF4-FFF2-40B4-BE49-F238E27FC236}">
                    <a16:creationId xmlns:a16="http://schemas.microsoft.com/office/drawing/2014/main" id="{CB0DDFCA-FF92-4682-B8BC-455F31B7470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5" name="Freeform: Shape 1064">
                <a:extLst>
                  <a:ext uri="{FF2B5EF4-FFF2-40B4-BE49-F238E27FC236}">
                    <a16:creationId xmlns:a16="http://schemas.microsoft.com/office/drawing/2014/main" id="{9903D4F6-0A0C-4750-BFE9-A0517FC612E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6" name="Freeform: Shape 1065">
                <a:extLst>
                  <a:ext uri="{FF2B5EF4-FFF2-40B4-BE49-F238E27FC236}">
                    <a16:creationId xmlns:a16="http://schemas.microsoft.com/office/drawing/2014/main" id="{BF7714EA-2862-45B3-8B40-8658E18F75E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7" name="Freeform: Shape 1066">
                <a:extLst>
                  <a:ext uri="{FF2B5EF4-FFF2-40B4-BE49-F238E27FC236}">
                    <a16:creationId xmlns:a16="http://schemas.microsoft.com/office/drawing/2014/main" id="{B3BF7E38-4D1A-419B-A050-F8772ECEB95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8" name="Freeform: Shape 1067">
                <a:extLst>
                  <a:ext uri="{FF2B5EF4-FFF2-40B4-BE49-F238E27FC236}">
                    <a16:creationId xmlns:a16="http://schemas.microsoft.com/office/drawing/2014/main" id="{34FAFF75-F4F3-43A1-AF2B-3A50A06EAB8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9" name="Freeform: Shape 1068">
                <a:extLst>
                  <a:ext uri="{FF2B5EF4-FFF2-40B4-BE49-F238E27FC236}">
                    <a16:creationId xmlns:a16="http://schemas.microsoft.com/office/drawing/2014/main" id="{241A3A25-9A6C-4554-8064-1430FE5F7AB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0" name="Freeform: Shape 1069">
                <a:extLst>
                  <a:ext uri="{FF2B5EF4-FFF2-40B4-BE49-F238E27FC236}">
                    <a16:creationId xmlns:a16="http://schemas.microsoft.com/office/drawing/2014/main" id="{CE9AE180-6D7A-4B08-A0D0-DF3394D7057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1" name="Freeform: Shape 1070">
                <a:extLst>
                  <a:ext uri="{FF2B5EF4-FFF2-40B4-BE49-F238E27FC236}">
                    <a16:creationId xmlns:a16="http://schemas.microsoft.com/office/drawing/2014/main" id="{580CEFAC-6EAC-40B1-9B39-ADD7E8EA7EB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2" name="Freeform: Shape 1071">
                <a:extLst>
                  <a:ext uri="{FF2B5EF4-FFF2-40B4-BE49-F238E27FC236}">
                    <a16:creationId xmlns:a16="http://schemas.microsoft.com/office/drawing/2014/main" id="{6982139D-1908-44E4-89DB-3D35DFD6FAC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3" name="Freeform: Shape 1072">
                <a:extLst>
                  <a:ext uri="{FF2B5EF4-FFF2-40B4-BE49-F238E27FC236}">
                    <a16:creationId xmlns:a16="http://schemas.microsoft.com/office/drawing/2014/main" id="{53287A35-472E-4A04-B4D5-28936FB9B57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4" name="Freeform: Shape 1073">
                <a:extLst>
                  <a:ext uri="{FF2B5EF4-FFF2-40B4-BE49-F238E27FC236}">
                    <a16:creationId xmlns:a16="http://schemas.microsoft.com/office/drawing/2014/main" id="{F84FCBBB-E5F8-47C1-98A1-2D013D469F4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5" name="Freeform: Shape 1074">
                <a:extLst>
                  <a:ext uri="{FF2B5EF4-FFF2-40B4-BE49-F238E27FC236}">
                    <a16:creationId xmlns:a16="http://schemas.microsoft.com/office/drawing/2014/main" id="{CEE1BEFE-7D6C-47FF-A819-99BB12B5D96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6" name="Freeform: Shape 1075">
                <a:extLst>
                  <a:ext uri="{FF2B5EF4-FFF2-40B4-BE49-F238E27FC236}">
                    <a16:creationId xmlns:a16="http://schemas.microsoft.com/office/drawing/2014/main" id="{4F88DDD2-85E9-4D0E-B005-9EB355E56A9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7" name="Freeform: Shape 1076">
                <a:extLst>
                  <a:ext uri="{FF2B5EF4-FFF2-40B4-BE49-F238E27FC236}">
                    <a16:creationId xmlns:a16="http://schemas.microsoft.com/office/drawing/2014/main" id="{DE03CA25-512A-4762-BD1D-2F491956610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8" name="Freeform: Shape 1077">
                <a:extLst>
                  <a:ext uri="{FF2B5EF4-FFF2-40B4-BE49-F238E27FC236}">
                    <a16:creationId xmlns:a16="http://schemas.microsoft.com/office/drawing/2014/main" id="{7626A7EB-73ED-428C-B684-8DA309ED2F0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9" name="Freeform: Shape 1078">
                <a:extLst>
                  <a:ext uri="{FF2B5EF4-FFF2-40B4-BE49-F238E27FC236}">
                    <a16:creationId xmlns:a16="http://schemas.microsoft.com/office/drawing/2014/main" id="{5E3E8593-53A7-4AE3-8C3E-E64CFFC95B3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0" name="Freeform: Shape 1079">
                <a:extLst>
                  <a:ext uri="{FF2B5EF4-FFF2-40B4-BE49-F238E27FC236}">
                    <a16:creationId xmlns:a16="http://schemas.microsoft.com/office/drawing/2014/main" id="{23F1CA03-C257-4050-9FA3-E6AC88EE887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1" name="Freeform: Shape 1080">
                <a:extLst>
                  <a:ext uri="{FF2B5EF4-FFF2-40B4-BE49-F238E27FC236}">
                    <a16:creationId xmlns:a16="http://schemas.microsoft.com/office/drawing/2014/main" id="{4BC3A22B-C2D7-4B74-A75C-A07D4FF8492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2" name="Freeform: Shape 1081">
                <a:extLst>
                  <a:ext uri="{FF2B5EF4-FFF2-40B4-BE49-F238E27FC236}">
                    <a16:creationId xmlns:a16="http://schemas.microsoft.com/office/drawing/2014/main" id="{D43B76FE-2731-4F90-B260-5C43980E889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3" name="Freeform: Shape 1082">
                <a:extLst>
                  <a:ext uri="{FF2B5EF4-FFF2-40B4-BE49-F238E27FC236}">
                    <a16:creationId xmlns:a16="http://schemas.microsoft.com/office/drawing/2014/main" id="{15DAD408-D1CA-4998-ABD1-2241F69F9C7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4" name="Freeform: Shape 1083">
                <a:extLst>
                  <a:ext uri="{FF2B5EF4-FFF2-40B4-BE49-F238E27FC236}">
                    <a16:creationId xmlns:a16="http://schemas.microsoft.com/office/drawing/2014/main" id="{CDF51C58-3584-4B22-9EE9-F07CF18C315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5" name="Freeform: Shape 1084">
                <a:extLst>
                  <a:ext uri="{FF2B5EF4-FFF2-40B4-BE49-F238E27FC236}">
                    <a16:creationId xmlns:a16="http://schemas.microsoft.com/office/drawing/2014/main" id="{D07CBFDF-41C7-40A6-AFF9-C0D5F8131F2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6" name="Freeform: Shape 1085">
                <a:extLst>
                  <a:ext uri="{FF2B5EF4-FFF2-40B4-BE49-F238E27FC236}">
                    <a16:creationId xmlns:a16="http://schemas.microsoft.com/office/drawing/2014/main" id="{5F988A88-3807-4FA8-8A7F-432292FD2C0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7" name="Freeform: Shape 1086">
                <a:extLst>
                  <a:ext uri="{FF2B5EF4-FFF2-40B4-BE49-F238E27FC236}">
                    <a16:creationId xmlns:a16="http://schemas.microsoft.com/office/drawing/2014/main" id="{6AF91B2B-4370-4D92-B2D1-9D5B6B314FF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8" name="Freeform: Shape 1087">
                <a:extLst>
                  <a:ext uri="{FF2B5EF4-FFF2-40B4-BE49-F238E27FC236}">
                    <a16:creationId xmlns:a16="http://schemas.microsoft.com/office/drawing/2014/main" id="{633F93D2-D3B4-445B-BA0A-DFB56B51812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9" name="Freeform: Shape 1088">
                <a:extLst>
                  <a:ext uri="{FF2B5EF4-FFF2-40B4-BE49-F238E27FC236}">
                    <a16:creationId xmlns:a16="http://schemas.microsoft.com/office/drawing/2014/main" id="{111ABCA9-B50B-44BD-B75A-71AB13CD27E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392DC5F9-4CBC-4F96-9EBA-5B649D0DE501}"/>
                </a:ext>
              </a:extLst>
            </p:cNvPr>
            <p:cNvGrpSpPr/>
            <p:nvPr/>
          </p:nvGrpSpPr>
          <p:grpSpPr>
            <a:xfrm rot="14763904">
              <a:off x="9320126" y="3485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962" name="Freeform: Shape 961">
                <a:extLst>
                  <a:ext uri="{FF2B5EF4-FFF2-40B4-BE49-F238E27FC236}">
                    <a16:creationId xmlns:a16="http://schemas.microsoft.com/office/drawing/2014/main" id="{4FF6529C-9528-4015-A6FD-4E1A70AFD39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3" name="Freeform: Shape 962">
                <a:extLst>
                  <a:ext uri="{FF2B5EF4-FFF2-40B4-BE49-F238E27FC236}">
                    <a16:creationId xmlns:a16="http://schemas.microsoft.com/office/drawing/2014/main" id="{22F82C5E-7897-4F1F-A426-1884F61B326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4" name="Freeform: Shape 963">
                <a:extLst>
                  <a:ext uri="{FF2B5EF4-FFF2-40B4-BE49-F238E27FC236}">
                    <a16:creationId xmlns:a16="http://schemas.microsoft.com/office/drawing/2014/main" id="{38E9849D-FCB9-4C25-9F93-022C2E26D5A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5" name="Freeform: Shape 964">
                <a:extLst>
                  <a:ext uri="{FF2B5EF4-FFF2-40B4-BE49-F238E27FC236}">
                    <a16:creationId xmlns:a16="http://schemas.microsoft.com/office/drawing/2014/main" id="{8F767FAF-D727-4398-ACEB-15702D1E35A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6" name="Freeform: Shape 965">
                <a:extLst>
                  <a:ext uri="{FF2B5EF4-FFF2-40B4-BE49-F238E27FC236}">
                    <a16:creationId xmlns:a16="http://schemas.microsoft.com/office/drawing/2014/main" id="{881FFD07-7F53-4B2E-99EA-4F01E6B5832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7" name="Freeform: Shape 966">
                <a:extLst>
                  <a:ext uri="{FF2B5EF4-FFF2-40B4-BE49-F238E27FC236}">
                    <a16:creationId xmlns:a16="http://schemas.microsoft.com/office/drawing/2014/main" id="{9D995DB5-0D87-4B96-A8FA-4891630497D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8" name="Freeform: Shape 967">
                <a:extLst>
                  <a:ext uri="{FF2B5EF4-FFF2-40B4-BE49-F238E27FC236}">
                    <a16:creationId xmlns:a16="http://schemas.microsoft.com/office/drawing/2014/main" id="{59DAF8AC-8875-476D-AFA6-2B998072896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9" name="Freeform: Shape 968">
                <a:extLst>
                  <a:ext uri="{FF2B5EF4-FFF2-40B4-BE49-F238E27FC236}">
                    <a16:creationId xmlns:a16="http://schemas.microsoft.com/office/drawing/2014/main" id="{3FFC028D-66D7-4C83-9B30-04D2FF6318F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0" name="Freeform: Shape 969">
                <a:extLst>
                  <a:ext uri="{FF2B5EF4-FFF2-40B4-BE49-F238E27FC236}">
                    <a16:creationId xmlns:a16="http://schemas.microsoft.com/office/drawing/2014/main" id="{E6E83562-C315-45AB-B13A-047C7EEAEB0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1" name="Freeform: Shape 970">
                <a:extLst>
                  <a:ext uri="{FF2B5EF4-FFF2-40B4-BE49-F238E27FC236}">
                    <a16:creationId xmlns:a16="http://schemas.microsoft.com/office/drawing/2014/main" id="{170F79C8-D17A-498C-8867-F153B4CBD61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2" name="Freeform: Shape 971">
                <a:extLst>
                  <a:ext uri="{FF2B5EF4-FFF2-40B4-BE49-F238E27FC236}">
                    <a16:creationId xmlns:a16="http://schemas.microsoft.com/office/drawing/2014/main" id="{9857B183-EED1-4B31-99B3-F56140BB9C1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3" name="Freeform: Shape 972">
                <a:extLst>
                  <a:ext uri="{FF2B5EF4-FFF2-40B4-BE49-F238E27FC236}">
                    <a16:creationId xmlns:a16="http://schemas.microsoft.com/office/drawing/2014/main" id="{F898AE42-F118-4BC8-9138-32D36846501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4" name="Freeform: Shape 973">
                <a:extLst>
                  <a:ext uri="{FF2B5EF4-FFF2-40B4-BE49-F238E27FC236}">
                    <a16:creationId xmlns:a16="http://schemas.microsoft.com/office/drawing/2014/main" id="{ADAD5F06-8DAB-454E-838F-51198628920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5" name="Freeform: Shape 974">
                <a:extLst>
                  <a:ext uri="{FF2B5EF4-FFF2-40B4-BE49-F238E27FC236}">
                    <a16:creationId xmlns:a16="http://schemas.microsoft.com/office/drawing/2014/main" id="{55D19505-30DB-47E7-8528-FBE5020FB48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6" name="Freeform: Shape 975">
                <a:extLst>
                  <a:ext uri="{FF2B5EF4-FFF2-40B4-BE49-F238E27FC236}">
                    <a16:creationId xmlns:a16="http://schemas.microsoft.com/office/drawing/2014/main" id="{15DFE339-88D8-477D-B56D-C99CB0B5E93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7" name="Freeform: Shape 976">
                <a:extLst>
                  <a:ext uri="{FF2B5EF4-FFF2-40B4-BE49-F238E27FC236}">
                    <a16:creationId xmlns:a16="http://schemas.microsoft.com/office/drawing/2014/main" id="{89BD61FD-0637-455D-9251-B844A4DCCC2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8" name="Freeform: Shape 977">
                <a:extLst>
                  <a:ext uri="{FF2B5EF4-FFF2-40B4-BE49-F238E27FC236}">
                    <a16:creationId xmlns:a16="http://schemas.microsoft.com/office/drawing/2014/main" id="{D709EAE8-A385-4773-9546-0CE7967D3F3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79" name="Freeform: Shape 978">
                <a:extLst>
                  <a:ext uri="{FF2B5EF4-FFF2-40B4-BE49-F238E27FC236}">
                    <a16:creationId xmlns:a16="http://schemas.microsoft.com/office/drawing/2014/main" id="{2CF8C8F0-187E-42FA-89AD-C8D43DF8EFE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0" name="Freeform: Shape 979">
                <a:extLst>
                  <a:ext uri="{FF2B5EF4-FFF2-40B4-BE49-F238E27FC236}">
                    <a16:creationId xmlns:a16="http://schemas.microsoft.com/office/drawing/2014/main" id="{A2C16D31-5B4F-4608-9D45-16B2EACAECB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1" name="Freeform: Shape 980">
                <a:extLst>
                  <a:ext uri="{FF2B5EF4-FFF2-40B4-BE49-F238E27FC236}">
                    <a16:creationId xmlns:a16="http://schemas.microsoft.com/office/drawing/2014/main" id="{7FE72117-AE15-4166-86B3-D4C0BA67599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2" name="Freeform: Shape 981">
                <a:extLst>
                  <a:ext uri="{FF2B5EF4-FFF2-40B4-BE49-F238E27FC236}">
                    <a16:creationId xmlns:a16="http://schemas.microsoft.com/office/drawing/2014/main" id="{0C3D65AC-E8F8-420A-AC02-FE3D2BD1DD0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3" name="Freeform: Shape 982">
                <a:extLst>
                  <a:ext uri="{FF2B5EF4-FFF2-40B4-BE49-F238E27FC236}">
                    <a16:creationId xmlns:a16="http://schemas.microsoft.com/office/drawing/2014/main" id="{527EB8F4-88C0-4273-A258-C2861B5AB1A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4" name="Freeform: Shape 983">
                <a:extLst>
                  <a:ext uri="{FF2B5EF4-FFF2-40B4-BE49-F238E27FC236}">
                    <a16:creationId xmlns:a16="http://schemas.microsoft.com/office/drawing/2014/main" id="{F6D63720-2E13-4F41-8E7E-5B0C43AF597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5" name="Freeform: Shape 984">
                <a:extLst>
                  <a:ext uri="{FF2B5EF4-FFF2-40B4-BE49-F238E27FC236}">
                    <a16:creationId xmlns:a16="http://schemas.microsoft.com/office/drawing/2014/main" id="{59105EF1-1E1B-4770-9A46-E04B5213BCC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6" name="Freeform: Shape 985">
                <a:extLst>
                  <a:ext uri="{FF2B5EF4-FFF2-40B4-BE49-F238E27FC236}">
                    <a16:creationId xmlns:a16="http://schemas.microsoft.com/office/drawing/2014/main" id="{4AD4329A-202F-4504-8E5A-3C8510F3FEC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7" name="Freeform: Shape 986">
                <a:extLst>
                  <a:ext uri="{FF2B5EF4-FFF2-40B4-BE49-F238E27FC236}">
                    <a16:creationId xmlns:a16="http://schemas.microsoft.com/office/drawing/2014/main" id="{E52CC352-3188-4EB8-BE6D-F15EDD6BC5A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8" name="Freeform: Shape 987">
                <a:extLst>
                  <a:ext uri="{FF2B5EF4-FFF2-40B4-BE49-F238E27FC236}">
                    <a16:creationId xmlns:a16="http://schemas.microsoft.com/office/drawing/2014/main" id="{B526C566-5381-4DDE-B710-0F3F8E03323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89" name="Freeform: Shape 988">
                <a:extLst>
                  <a:ext uri="{FF2B5EF4-FFF2-40B4-BE49-F238E27FC236}">
                    <a16:creationId xmlns:a16="http://schemas.microsoft.com/office/drawing/2014/main" id="{E91CB5A9-AE30-4035-BFEB-263A8CC2CA1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0" name="Freeform: Shape 989">
                <a:extLst>
                  <a:ext uri="{FF2B5EF4-FFF2-40B4-BE49-F238E27FC236}">
                    <a16:creationId xmlns:a16="http://schemas.microsoft.com/office/drawing/2014/main" id="{C8A7A76F-7CFC-4C0B-8050-97A105AEDD0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1" name="Freeform: Shape 990">
                <a:extLst>
                  <a:ext uri="{FF2B5EF4-FFF2-40B4-BE49-F238E27FC236}">
                    <a16:creationId xmlns:a16="http://schemas.microsoft.com/office/drawing/2014/main" id="{1A9EF9B0-3762-48A1-90BE-76961C01A775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2" name="Freeform: Shape 991">
                <a:extLst>
                  <a:ext uri="{FF2B5EF4-FFF2-40B4-BE49-F238E27FC236}">
                    <a16:creationId xmlns:a16="http://schemas.microsoft.com/office/drawing/2014/main" id="{1E832292-064D-4F12-8FBE-8EBC4855CC2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3" name="Freeform: Shape 992">
                <a:extLst>
                  <a:ext uri="{FF2B5EF4-FFF2-40B4-BE49-F238E27FC236}">
                    <a16:creationId xmlns:a16="http://schemas.microsoft.com/office/drawing/2014/main" id="{396B5D3D-41BA-4D27-89EB-5435B134EEA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4" name="Freeform: Shape 993">
                <a:extLst>
                  <a:ext uri="{FF2B5EF4-FFF2-40B4-BE49-F238E27FC236}">
                    <a16:creationId xmlns:a16="http://schemas.microsoft.com/office/drawing/2014/main" id="{433DD142-3E87-45E7-BE55-61410BAA0A3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5" name="Freeform: Shape 994">
                <a:extLst>
                  <a:ext uri="{FF2B5EF4-FFF2-40B4-BE49-F238E27FC236}">
                    <a16:creationId xmlns:a16="http://schemas.microsoft.com/office/drawing/2014/main" id="{7040D599-1EDA-47A2-80AE-477C21E71D7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6" name="Freeform: Shape 995">
                <a:extLst>
                  <a:ext uri="{FF2B5EF4-FFF2-40B4-BE49-F238E27FC236}">
                    <a16:creationId xmlns:a16="http://schemas.microsoft.com/office/drawing/2014/main" id="{C732BD96-358C-4082-B4A1-FE99A7EA2D6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7" name="Freeform: Shape 996">
                <a:extLst>
                  <a:ext uri="{FF2B5EF4-FFF2-40B4-BE49-F238E27FC236}">
                    <a16:creationId xmlns:a16="http://schemas.microsoft.com/office/drawing/2014/main" id="{D7DE6FC9-A71C-43A8-BB80-C08D4485087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8" name="Freeform: Shape 997">
                <a:extLst>
                  <a:ext uri="{FF2B5EF4-FFF2-40B4-BE49-F238E27FC236}">
                    <a16:creationId xmlns:a16="http://schemas.microsoft.com/office/drawing/2014/main" id="{17CB8297-1B6E-4561-A864-D856E7871B1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99" name="Freeform: Shape 998">
                <a:extLst>
                  <a:ext uri="{FF2B5EF4-FFF2-40B4-BE49-F238E27FC236}">
                    <a16:creationId xmlns:a16="http://schemas.microsoft.com/office/drawing/2014/main" id="{2FD3FDD2-6309-4AC5-A5E7-7129FA072F5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0" name="Freeform: Shape 999">
                <a:extLst>
                  <a:ext uri="{FF2B5EF4-FFF2-40B4-BE49-F238E27FC236}">
                    <a16:creationId xmlns:a16="http://schemas.microsoft.com/office/drawing/2014/main" id="{53752E24-1355-42AD-BC0A-C49E059EF6B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1" name="Freeform: Shape 1000">
                <a:extLst>
                  <a:ext uri="{FF2B5EF4-FFF2-40B4-BE49-F238E27FC236}">
                    <a16:creationId xmlns:a16="http://schemas.microsoft.com/office/drawing/2014/main" id="{D4E2BE8D-0636-4924-862A-F8AB23BD188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2" name="Freeform: Shape 1001">
                <a:extLst>
                  <a:ext uri="{FF2B5EF4-FFF2-40B4-BE49-F238E27FC236}">
                    <a16:creationId xmlns:a16="http://schemas.microsoft.com/office/drawing/2014/main" id="{39FEB811-F36F-4FE1-BE13-E6DA16F773F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3" name="Freeform: Shape 1002">
                <a:extLst>
                  <a:ext uri="{FF2B5EF4-FFF2-40B4-BE49-F238E27FC236}">
                    <a16:creationId xmlns:a16="http://schemas.microsoft.com/office/drawing/2014/main" id="{C04F3325-9E39-4C17-A85E-FF217AAE692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4" name="Freeform: Shape 1003">
                <a:extLst>
                  <a:ext uri="{FF2B5EF4-FFF2-40B4-BE49-F238E27FC236}">
                    <a16:creationId xmlns:a16="http://schemas.microsoft.com/office/drawing/2014/main" id="{BDAAA2D1-9D77-4E7B-A383-C557786C784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5" name="Freeform: Shape 1004">
                <a:extLst>
                  <a:ext uri="{FF2B5EF4-FFF2-40B4-BE49-F238E27FC236}">
                    <a16:creationId xmlns:a16="http://schemas.microsoft.com/office/drawing/2014/main" id="{91E27C80-6FE7-4337-AB45-3652B8AD434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6" name="Freeform: Shape 1005">
                <a:extLst>
                  <a:ext uri="{FF2B5EF4-FFF2-40B4-BE49-F238E27FC236}">
                    <a16:creationId xmlns:a16="http://schemas.microsoft.com/office/drawing/2014/main" id="{A0D45B2F-4020-4A89-BFD5-841113034DB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7" name="Freeform: Shape 1006">
                <a:extLst>
                  <a:ext uri="{FF2B5EF4-FFF2-40B4-BE49-F238E27FC236}">
                    <a16:creationId xmlns:a16="http://schemas.microsoft.com/office/drawing/2014/main" id="{08CC1722-D9E8-4459-87F2-66A6A9EFE84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8" name="Freeform: Shape 1007">
                <a:extLst>
                  <a:ext uri="{FF2B5EF4-FFF2-40B4-BE49-F238E27FC236}">
                    <a16:creationId xmlns:a16="http://schemas.microsoft.com/office/drawing/2014/main" id="{DEBDFA74-ABF6-4F3D-BB40-6EE92ACDBE7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09" name="Freeform: Shape 1008">
                <a:extLst>
                  <a:ext uri="{FF2B5EF4-FFF2-40B4-BE49-F238E27FC236}">
                    <a16:creationId xmlns:a16="http://schemas.microsoft.com/office/drawing/2014/main" id="{746DAC86-AD79-4A49-9331-24BF02EE462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0" name="Freeform: Shape 1009">
                <a:extLst>
                  <a:ext uri="{FF2B5EF4-FFF2-40B4-BE49-F238E27FC236}">
                    <a16:creationId xmlns:a16="http://schemas.microsoft.com/office/drawing/2014/main" id="{B69612BB-F1FC-4615-9307-2F197FB6107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1" name="Freeform: Shape 1010">
                <a:extLst>
                  <a:ext uri="{FF2B5EF4-FFF2-40B4-BE49-F238E27FC236}">
                    <a16:creationId xmlns:a16="http://schemas.microsoft.com/office/drawing/2014/main" id="{80413ABD-2CEA-4AF9-9F18-D5DCAC3FB9E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2" name="Freeform: Shape 1011">
                <a:extLst>
                  <a:ext uri="{FF2B5EF4-FFF2-40B4-BE49-F238E27FC236}">
                    <a16:creationId xmlns:a16="http://schemas.microsoft.com/office/drawing/2014/main" id="{76A7B0B6-A7CE-40FF-B24B-4988664021F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3" name="Freeform: Shape 1012">
                <a:extLst>
                  <a:ext uri="{FF2B5EF4-FFF2-40B4-BE49-F238E27FC236}">
                    <a16:creationId xmlns:a16="http://schemas.microsoft.com/office/drawing/2014/main" id="{69488334-A487-4530-8B92-02DFCB6D7A2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4" name="Freeform: Shape 1013">
                <a:extLst>
                  <a:ext uri="{FF2B5EF4-FFF2-40B4-BE49-F238E27FC236}">
                    <a16:creationId xmlns:a16="http://schemas.microsoft.com/office/drawing/2014/main" id="{28A28108-095A-4ABB-97B2-8EE2AADB023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5" name="Freeform: Shape 1014">
                <a:extLst>
                  <a:ext uri="{FF2B5EF4-FFF2-40B4-BE49-F238E27FC236}">
                    <a16:creationId xmlns:a16="http://schemas.microsoft.com/office/drawing/2014/main" id="{91BFDAC8-8CFA-4017-8882-82ED1C3EDE3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6" name="Freeform: Shape 1015">
                <a:extLst>
                  <a:ext uri="{FF2B5EF4-FFF2-40B4-BE49-F238E27FC236}">
                    <a16:creationId xmlns:a16="http://schemas.microsoft.com/office/drawing/2014/main" id="{DC7EA0B8-8358-4BEB-9813-10E2C014C2A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7" name="Freeform: Shape 1016">
                <a:extLst>
                  <a:ext uri="{FF2B5EF4-FFF2-40B4-BE49-F238E27FC236}">
                    <a16:creationId xmlns:a16="http://schemas.microsoft.com/office/drawing/2014/main" id="{AF8B108D-E6E5-4F63-BE7F-6A0E70F2E97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8" name="Freeform: Shape 1017">
                <a:extLst>
                  <a:ext uri="{FF2B5EF4-FFF2-40B4-BE49-F238E27FC236}">
                    <a16:creationId xmlns:a16="http://schemas.microsoft.com/office/drawing/2014/main" id="{7FAF50B6-47B3-44A2-813E-71A4B061672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19" name="Freeform: Shape 1018">
                <a:extLst>
                  <a:ext uri="{FF2B5EF4-FFF2-40B4-BE49-F238E27FC236}">
                    <a16:creationId xmlns:a16="http://schemas.microsoft.com/office/drawing/2014/main" id="{E59E0023-2C79-42F1-B7B7-0592A33B0C1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0" name="Freeform: Shape 1019">
                <a:extLst>
                  <a:ext uri="{FF2B5EF4-FFF2-40B4-BE49-F238E27FC236}">
                    <a16:creationId xmlns:a16="http://schemas.microsoft.com/office/drawing/2014/main" id="{702FAE4B-6613-4E19-8EC4-32F501A7C77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1" name="Freeform: Shape 1020">
                <a:extLst>
                  <a:ext uri="{FF2B5EF4-FFF2-40B4-BE49-F238E27FC236}">
                    <a16:creationId xmlns:a16="http://schemas.microsoft.com/office/drawing/2014/main" id="{3BF1581C-8400-4810-B10E-0DBF485C274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2" name="Freeform: Shape 1021">
                <a:extLst>
                  <a:ext uri="{FF2B5EF4-FFF2-40B4-BE49-F238E27FC236}">
                    <a16:creationId xmlns:a16="http://schemas.microsoft.com/office/drawing/2014/main" id="{1E5104D4-BE39-490B-9AD7-79CFFDDDEBF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3" name="Freeform: Shape 1022">
                <a:extLst>
                  <a:ext uri="{FF2B5EF4-FFF2-40B4-BE49-F238E27FC236}">
                    <a16:creationId xmlns:a16="http://schemas.microsoft.com/office/drawing/2014/main" id="{B4F2E9DB-6432-4C77-B562-BEC02F385F5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4" name="Freeform: Shape 1023">
                <a:extLst>
                  <a:ext uri="{FF2B5EF4-FFF2-40B4-BE49-F238E27FC236}">
                    <a16:creationId xmlns:a16="http://schemas.microsoft.com/office/drawing/2014/main" id="{D3C50F0D-2638-43BC-B90B-B0E0121BF18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25" name="Freeform: Shape 1024">
                <a:extLst>
                  <a:ext uri="{FF2B5EF4-FFF2-40B4-BE49-F238E27FC236}">
                    <a16:creationId xmlns:a16="http://schemas.microsoft.com/office/drawing/2014/main" id="{A554C0D9-D3E4-472F-94B5-D73CAAE78E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2D82B35A-8D14-4FB3-8EC9-757CD8FE3E46}"/>
                </a:ext>
              </a:extLst>
            </p:cNvPr>
            <p:cNvGrpSpPr/>
            <p:nvPr/>
          </p:nvGrpSpPr>
          <p:grpSpPr>
            <a:xfrm rot="6361562" flipH="1">
              <a:off x="9034109" y="6824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98" name="Freeform: Shape 897">
                <a:extLst>
                  <a:ext uri="{FF2B5EF4-FFF2-40B4-BE49-F238E27FC236}">
                    <a16:creationId xmlns:a16="http://schemas.microsoft.com/office/drawing/2014/main" id="{E1FDEE2F-02C4-4E72-A23C-4CC4E4662DA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9" name="Freeform: Shape 898">
                <a:extLst>
                  <a:ext uri="{FF2B5EF4-FFF2-40B4-BE49-F238E27FC236}">
                    <a16:creationId xmlns:a16="http://schemas.microsoft.com/office/drawing/2014/main" id="{C5096ADF-EF5C-4419-9AFA-F036B346936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0" name="Freeform: Shape 899">
                <a:extLst>
                  <a:ext uri="{FF2B5EF4-FFF2-40B4-BE49-F238E27FC236}">
                    <a16:creationId xmlns:a16="http://schemas.microsoft.com/office/drawing/2014/main" id="{D126092E-EA2E-4B72-B8CD-6D965D1B35E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1" name="Freeform: Shape 900">
                <a:extLst>
                  <a:ext uri="{FF2B5EF4-FFF2-40B4-BE49-F238E27FC236}">
                    <a16:creationId xmlns:a16="http://schemas.microsoft.com/office/drawing/2014/main" id="{4F8405A2-4F5C-4AFF-B37C-263E44E985F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2" name="Freeform: Shape 901">
                <a:extLst>
                  <a:ext uri="{FF2B5EF4-FFF2-40B4-BE49-F238E27FC236}">
                    <a16:creationId xmlns:a16="http://schemas.microsoft.com/office/drawing/2014/main" id="{B4B0267F-197F-4C8E-B4A2-FCA94CAEBA1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3" name="Freeform: Shape 902">
                <a:extLst>
                  <a:ext uri="{FF2B5EF4-FFF2-40B4-BE49-F238E27FC236}">
                    <a16:creationId xmlns:a16="http://schemas.microsoft.com/office/drawing/2014/main" id="{2C3AC903-CD67-4423-94F1-894F67C9AC6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4" name="Freeform: Shape 903">
                <a:extLst>
                  <a:ext uri="{FF2B5EF4-FFF2-40B4-BE49-F238E27FC236}">
                    <a16:creationId xmlns:a16="http://schemas.microsoft.com/office/drawing/2014/main" id="{3555BD20-1536-4AAF-A49C-C6713D5B8E1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5" name="Freeform: Shape 904">
                <a:extLst>
                  <a:ext uri="{FF2B5EF4-FFF2-40B4-BE49-F238E27FC236}">
                    <a16:creationId xmlns:a16="http://schemas.microsoft.com/office/drawing/2014/main" id="{70ED015B-AB20-4936-981A-B4643143029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6" name="Freeform: Shape 905">
                <a:extLst>
                  <a:ext uri="{FF2B5EF4-FFF2-40B4-BE49-F238E27FC236}">
                    <a16:creationId xmlns:a16="http://schemas.microsoft.com/office/drawing/2014/main" id="{A7F0C4EB-E1D0-41EF-8929-2640EE99C13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7" name="Freeform: Shape 906">
                <a:extLst>
                  <a:ext uri="{FF2B5EF4-FFF2-40B4-BE49-F238E27FC236}">
                    <a16:creationId xmlns:a16="http://schemas.microsoft.com/office/drawing/2014/main" id="{88C54CDA-A062-4943-8676-CA95DA556B2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8" name="Freeform: Shape 907">
                <a:extLst>
                  <a:ext uri="{FF2B5EF4-FFF2-40B4-BE49-F238E27FC236}">
                    <a16:creationId xmlns:a16="http://schemas.microsoft.com/office/drawing/2014/main" id="{40E2E0D8-A6E2-43FB-8015-BF983435019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09" name="Freeform: Shape 908">
                <a:extLst>
                  <a:ext uri="{FF2B5EF4-FFF2-40B4-BE49-F238E27FC236}">
                    <a16:creationId xmlns:a16="http://schemas.microsoft.com/office/drawing/2014/main" id="{24DAF3D7-EA39-4BFC-A2B3-49E98067A5D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0" name="Freeform: Shape 909">
                <a:extLst>
                  <a:ext uri="{FF2B5EF4-FFF2-40B4-BE49-F238E27FC236}">
                    <a16:creationId xmlns:a16="http://schemas.microsoft.com/office/drawing/2014/main" id="{EAC0D03D-6875-415C-934D-BEE0065A573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1" name="Freeform: Shape 910">
                <a:extLst>
                  <a:ext uri="{FF2B5EF4-FFF2-40B4-BE49-F238E27FC236}">
                    <a16:creationId xmlns:a16="http://schemas.microsoft.com/office/drawing/2014/main" id="{80D28F90-852C-4F69-A7B3-DB6D2B28A0A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2" name="Freeform: Shape 911">
                <a:extLst>
                  <a:ext uri="{FF2B5EF4-FFF2-40B4-BE49-F238E27FC236}">
                    <a16:creationId xmlns:a16="http://schemas.microsoft.com/office/drawing/2014/main" id="{A8FFC54A-D002-4459-A929-785A7AA34D1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3" name="Freeform: Shape 912">
                <a:extLst>
                  <a:ext uri="{FF2B5EF4-FFF2-40B4-BE49-F238E27FC236}">
                    <a16:creationId xmlns:a16="http://schemas.microsoft.com/office/drawing/2014/main" id="{0AC21218-98E1-469E-A86A-03E6F2D97E3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4" name="Freeform: Shape 913">
                <a:extLst>
                  <a:ext uri="{FF2B5EF4-FFF2-40B4-BE49-F238E27FC236}">
                    <a16:creationId xmlns:a16="http://schemas.microsoft.com/office/drawing/2014/main" id="{5E38263D-E33E-4542-826B-7017A02DE94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5" name="Freeform: Shape 914">
                <a:extLst>
                  <a:ext uri="{FF2B5EF4-FFF2-40B4-BE49-F238E27FC236}">
                    <a16:creationId xmlns:a16="http://schemas.microsoft.com/office/drawing/2014/main" id="{0EB8E81E-9982-47E6-8A82-D2F578132C9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6" name="Freeform: Shape 915">
                <a:extLst>
                  <a:ext uri="{FF2B5EF4-FFF2-40B4-BE49-F238E27FC236}">
                    <a16:creationId xmlns:a16="http://schemas.microsoft.com/office/drawing/2014/main" id="{4723A3B0-7733-4240-9F36-AEF5CE3D5D5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7" name="Freeform: Shape 916">
                <a:extLst>
                  <a:ext uri="{FF2B5EF4-FFF2-40B4-BE49-F238E27FC236}">
                    <a16:creationId xmlns:a16="http://schemas.microsoft.com/office/drawing/2014/main" id="{3DAC45CC-F8B7-4873-941B-68F0E6D1EAE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8" name="Freeform: Shape 917">
                <a:extLst>
                  <a:ext uri="{FF2B5EF4-FFF2-40B4-BE49-F238E27FC236}">
                    <a16:creationId xmlns:a16="http://schemas.microsoft.com/office/drawing/2014/main" id="{FCF6704E-42EF-4D24-A729-0BA4319BCB1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19" name="Freeform: Shape 918">
                <a:extLst>
                  <a:ext uri="{FF2B5EF4-FFF2-40B4-BE49-F238E27FC236}">
                    <a16:creationId xmlns:a16="http://schemas.microsoft.com/office/drawing/2014/main" id="{F2DE0FC7-FC3C-488E-8560-6819F3CBFA2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0" name="Freeform: Shape 919">
                <a:extLst>
                  <a:ext uri="{FF2B5EF4-FFF2-40B4-BE49-F238E27FC236}">
                    <a16:creationId xmlns:a16="http://schemas.microsoft.com/office/drawing/2014/main" id="{2C3FAC09-9771-44F3-B703-53DA0AD2F01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1" name="Freeform: Shape 920">
                <a:extLst>
                  <a:ext uri="{FF2B5EF4-FFF2-40B4-BE49-F238E27FC236}">
                    <a16:creationId xmlns:a16="http://schemas.microsoft.com/office/drawing/2014/main" id="{4286144E-C2B9-429A-B684-EBF81B137ED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2" name="Freeform: Shape 921">
                <a:extLst>
                  <a:ext uri="{FF2B5EF4-FFF2-40B4-BE49-F238E27FC236}">
                    <a16:creationId xmlns:a16="http://schemas.microsoft.com/office/drawing/2014/main" id="{BE6381CE-3BD8-4E68-966C-5853FA9F9D0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3" name="Freeform: Shape 922">
                <a:extLst>
                  <a:ext uri="{FF2B5EF4-FFF2-40B4-BE49-F238E27FC236}">
                    <a16:creationId xmlns:a16="http://schemas.microsoft.com/office/drawing/2014/main" id="{8C043D81-0E56-48B6-9268-7ADF646BBB5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4" name="Freeform: Shape 923">
                <a:extLst>
                  <a:ext uri="{FF2B5EF4-FFF2-40B4-BE49-F238E27FC236}">
                    <a16:creationId xmlns:a16="http://schemas.microsoft.com/office/drawing/2014/main" id="{D9DEA84A-7CB6-4D79-BC9D-672D47802C8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5" name="Freeform: Shape 924">
                <a:extLst>
                  <a:ext uri="{FF2B5EF4-FFF2-40B4-BE49-F238E27FC236}">
                    <a16:creationId xmlns:a16="http://schemas.microsoft.com/office/drawing/2014/main" id="{5A85A628-A5B7-4A76-9E04-A81EC691D2E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6" name="Freeform: Shape 925">
                <a:extLst>
                  <a:ext uri="{FF2B5EF4-FFF2-40B4-BE49-F238E27FC236}">
                    <a16:creationId xmlns:a16="http://schemas.microsoft.com/office/drawing/2014/main" id="{7AEBACEA-0349-4A55-A6FF-93435682950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7" name="Freeform: Shape 926">
                <a:extLst>
                  <a:ext uri="{FF2B5EF4-FFF2-40B4-BE49-F238E27FC236}">
                    <a16:creationId xmlns:a16="http://schemas.microsoft.com/office/drawing/2014/main" id="{375D9D8A-9EF5-4D8A-8FDC-5DE58A57CCA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8" name="Freeform: Shape 927">
                <a:extLst>
                  <a:ext uri="{FF2B5EF4-FFF2-40B4-BE49-F238E27FC236}">
                    <a16:creationId xmlns:a16="http://schemas.microsoft.com/office/drawing/2014/main" id="{CB7844D6-39C8-43C3-9F51-7C012F62E25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29" name="Freeform: Shape 928">
                <a:extLst>
                  <a:ext uri="{FF2B5EF4-FFF2-40B4-BE49-F238E27FC236}">
                    <a16:creationId xmlns:a16="http://schemas.microsoft.com/office/drawing/2014/main" id="{30E37847-60E8-45FD-933F-63075AB7482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0" name="Freeform: Shape 929">
                <a:extLst>
                  <a:ext uri="{FF2B5EF4-FFF2-40B4-BE49-F238E27FC236}">
                    <a16:creationId xmlns:a16="http://schemas.microsoft.com/office/drawing/2014/main" id="{5A9F7F82-8731-46E6-83D6-470C716AEBA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1" name="Freeform: Shape 930">
                <a:extLst>
                  <a:ext uri="{FF2B5EF4-FFF2-40B4-BE49-F238E27FC236}">
                    <a16:creationId xmlns:a16="http://schemas.microsoft.com/office/drawing/2014/main" id="{B244148A-2D1C-4B99-9410-0FA7A3DF848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2" name="Freeform: Shape 931">
                <a:extLst>
                  <a:ext uri="{FF2B5EF4-FFF2-40B4-BE49-F238E27FC236}">
                    <a16:creationId xmlns:a16="http://schemas.microsoft.com/office/drawing/2014/main" id="{F4D4B0BD-D3A0-4AF8-9BA1-8C78548C169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3" name="Freeform: Shape 932">
                <a:extLst>
                  <a:ext uri="{FF2B5EF4-FFF2-40B4-BE49-F238E27FC236}">
                    <a16:creationId xmlns:a16="http://schemas.microsoft.com/office/drawing/2014/main" id="{8DEF1E23-8409-4A5B-9633-1962B17E6BE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4" name="Freeform: Shape 933">
                <a:extLst>
                  <a:ext uri="{FF2B5EF4-FFF2-40B4-BE49-F238E27FC236}">
                    <a16:creationId xmlns:a16="http://schemas.microsoft.com/office/drawing/2014/main" id="{F521224C-2DA7-4D59-912D-25657DDB279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5" name="Freeform: Shape 934">
                <a:extLst>
                  <a:ext uri="{FF2B5EF4-FFF2-40B4-BE49-F238E27FC236}">
                    <a16:creationId xmlns:a16="http://schemas.microsoft.com/office/drawing/2014/main" id="{925989BE-6618-4144-B4E2-1EA0685753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6" name="Freeform: Shape 935">
                <a:extLst>
                  <a:ext uri="{FF2B5EF4-FFF2-40B4-BE49-F238E27FC236}">
                    <a16:creationId xmlns:a16="http://schemas.microsoft.com/office/drawing/2014/main" id="{27C4B857-CD86-4021-8E29-30F279A31229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7" name="Freeform: Shape 936">
                <a:extLst>
                  <a:ext uri="{FF2B5EF4-FFF2-40B4-BE49-F238E27FC236}">
                    <a16:creationId xmlns:a16="http://schemas.microsoft.com/office/drawing/2014/main" id="{D50C0FFF-8533-4110-8070-8E3AE8C300E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8" name="Freeform: Shape 937">
                <a:extLst>
                  <a:ext uri="{FF2B5EF4-FFF2-40B4-BE49-F238E27FC236}">
                    <a16:creationId xmlns:a16="http://schemas.microsoft.com/office/drawing/2014/main" id="{191B94FC-8C15-4F4E-B90C-8711E2C706F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39" name="Freeform: Shape 938">
                <a:extLst>
                  <a:ext uri="{FF2B5EF4-FFF2-40B4-BE49-F238E27FC236}">
                    <a16:creationId xmlns:a16="http://schemas.microsoft.com/office/drawing/2014/main" id="{AF90ECC7-2B34-4622-9514-9FA8C7D4588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0" name="Freeform: Shape 939">
                <a:extLst>
                  <a:ext uri="{FF2B5EF4-FFF2-40B4-BE49-F238E27FC236}">
                    <a16:creationId xmlns:a16="http://schemas.microsoft.com/office/drawing/2014/main" id="{FE8A6016-9F6D-4672-B62B-12D82A8A816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1" name="Freeform: Shape 940">
                <a:extLst>
                  <a:ext uri="{FF2B5EF4-FFF2-40B4-BE49-F238E27FC236}">
                    <a16:creationId xmlns:a16="http://schemas.microsoft.com/office/drawing/2014/main" id="{316DC4BF-4B6A-4392-AEDA-98B3A7C882D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2" name="Freeform: Shape 941">
                <a:extLst>
                  <a:ext uri="{FF2B5EF4-FFF2-40B4-BE49-F238E27FC236}">
                    <a16:creationId xmlns:a16="http://schemas.microsoft.com/office/drawing/2014/main" id="{879A67EC-480D-45DF-803B-A314B9835C9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3" name="Freeform: Shape 942">
                <a:extLst>
                  <a:ext uri="{FF2B5EF4-FFF2-40B4-BE49-F238E27FC236}">
                    <a16:creationId xmlns:a16="http://schemas.microsoft.com/office/drawing/2014/main" id="{FE4D14B6-E715-43E7-9EAF-A076630A33A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4" name="Freeform: Shape 943">
                <a:extLst>
                  <a:ext uri="{FF2B5EF4-FFF2-40B4-BE49-F238E27FC236}">
                    <a16:creationId xmlns:a16="http://schemas.microsoft.com/office/drawing/2014/main" id="{7E6347BE-C904-476D-B140-D8AB2D0E32A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5" name="Freeform: Shape 944">
                <a:extLst>
                  <a:ext uri="{FF2B5EF4-FFF2-40B4-BE49-F238E27FC236}">
                    <a16:creationId xmlns:a16="http://schemas.microsoft.com/office/drawing/2014/main" id="{7E4F9BBE-D65D-426A-AB73-94915737212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6" name="Freeform: Shape 945">
                <a:extLst>
                  <a:ext uri="{FF2B5EF4-FFF2-40B4-BE49-F238E27FC236}">
                    <a16:creationId xmlns:a16="http://schemas.microsoft.com/office/drawing/2014/main" id="{99044AA9-EDFA-41C4-9237-B08F67AA7F7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7" name="Freeform: Shape 946">
                <a:extLst>
                  <a:ext uri="{FF2B5EF4-FFF2-40B4-BE49-F238E27FC236}">
                    <a16:creationId xmlns:a16="http://schemas.microsoft.com/office/drawing/2014/main" id="{A1249414-700F-4CAE-A7F5-49887A6B84E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8" name="Freeform: Shape 947">
                <a:extLst>
                  <a:ext uri="{FF2B5EF4-FFF2-40B4-BE49-F238E27FC236}">
                    <a16:creationId xmlns:a16="http://schemas.microsoft.com/office/drawing/2014/main" id="{CAE90D8D-DFE3-47E1-8D21-1876DEAC6AC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49" name="Freeform: Shape 948">
                <a:extLst>
                  <a:ext uri="{FF2B5EF4-FFF2-40B4-BE49-F238E27FC236}">
                    <a16:creationId xmlns:a16="http://schemas.microsoft.com/office/drawing/2014/main" id="{CDB064BD-CA2C-4C67-8040-ED747B2F402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0" name="Freeform: Shape 949">
                <a:extLst>
                  <a:ext uri="{FF2B5EF4-FFF2-40B4-BE49-F238E27FC236}">
                    <a16:creationId xmlns:a16="http://schemas.microsoft.com/office/drawing/2014/main" id="{2A9992A7-83C0-4697-9EBB-E9BEECA0A5B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1" name="Freeform: Shape 950">
                <a:extLst>
                  <a:ext uri="{FF2B5EF4-FFF2-40B4-BE49-F238E27FC236}">
                    <a16:creationId xmlns:a16="http://schemas.microsoft.com/office/drawing/2014/main" id="{3754F260-2D11-44ED-981F-CCFB205F766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2" name="Freeform: Shape 951">
                <a:extLst>
                  <a:ext uri="{FF2B5EF4-FFF2-40B4-BE49-F238E27FC236}">
                    <a16:creationId xmlns:a16="http://schemas.microsoft.com/office/drawing/2014/main" id="{D74FDEE6-BADD-4798-8E17-C402BFA8143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3" name="Freeform: Shape 952">
                <a:extLst>
                  <a:ext uri="{FF2B5EF4-FFF2-40B4-BE49-F238E27FC236}">
                    <a16:creationId xmlns:a16="http://schemas.microsoft.com/office/drawing/2014/main" id="{A499048A-B0C6-4655-8096-CBE09A52E78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4" name="Freeform: Shape 953">
                <a:extLst>
                  <a:ext uri="{FF2B5EF4-FFF2-40B4-BE49-F238E27FC236}">
                    <a16:creationId xmlns:a16="http://schemas.microsoft.com/office/drawing/2014/main" id="{424777A2-9D3B-4DB8-B3FB-88B698B86A8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5" name="Freeform: Shape 954">
                <a:extLst>
                  <a:ext uri="{FF2B5EF4-FFF2-40B4-BE49-F238E27FC236}">
                    <a16:creationId xmlns:a16="http://schemas.microsoft.com/office/drawing/2014/main" id="{E7895A87-42F1-41C0-AA7F-0BD9B6BB6C6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6" name="Freeform: Shape 955">
                <a:extLst>
                  <a:ext uri="{FF2B5EF4-FFF2-40B4-BE49-F238E27FC236}">
                    <a16:creationId xmlns:a16="http://schemas.microsoft.com/office/drawing/2014/main" id="{8E85471D-5FCA-4756-838C-8844E32564D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7" name="Freeform: Shape 956">
                <a:extLst>
                  <a:ext uri="{FF2B5EF4-FFF2-40B4-BE49-F238E27FC236}">
                    <a16:creationId xmlns:a16="http://schemas.microsoft.com/office/drawing/2014/main" id="{21D854A9-E18A-4EDF-82EB-AE2DDA43BA6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8" name="Freeform: Shape 957">
                <a:extLst>
                  <a:ext uri="{FF2B5EF4-FFF2-40B4-BE49-F238E27FC236}">
                    <a16:creationId xmlns:a16="http://schemas.microsoft.com/office/drawing/2014/main" id="{94505DFF-6E30-4BD8-9A9C-769E3ED7BC6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59" name="Freeform: Shape 958">
                <a:extLst>
                  <a:ext uri="{FF2B5EF4-FFF2-40B4-BE49-F238E27FC236}">
                    <a16:creationId xmlns:a16="http://schemas.microsoft.com/office/drawing/2014/main" id="{DF69CE50-73EB-46A4-B282-D161BC97D82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0" name="Freeform: Shape 959">
                <a:extLst>
                  <a:ext uri="{FF2B5EF4-FFF2-40B4-BE49-F238E27FC236}">
                    <a16:creationId xmlns:a16="http://schemas.microsoft.com/office/drawing/2014/main" id="{63146938-C69E-4AB2-BBC7-FFE9A95760B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961" name="Freeform: Shape 960">
                <a:extLst>
                  <a:ext uri="{FF2B5EF4-FFF2-40B4-BE49-F238E27FC236}">
                    <a16:creationId xmlns:a16="http://schemas.microsoft.com/office/drawing/2014/main" id="{DF4AA000-5191-4AC0-843A-06603BB8CFF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4" name="Group 73">
              <a:extLst>
                <a:ext uri="{FF2B5EF4-FFF2-40B4-BE49-F238E27FC236}">
                  <a16:creationId xmlns:a16="http://schemas.microsoft.com/office/drawing/2014/main" id="{E55F9EDB-1F5E-4E58-8DDD-04834790FFA7}"/>
                </a:ext>
              </a:extLst>
            </p:cNvPr>
            <p:cNvGrpSpPr/>
            <p:nvPr/>
          </p:nvGrpSpPr>
          <p:grpSpPr>
            <a:xfrm rot="7223440" flipH="1">
              <a:off x="9443677" y="1223995"/>
              <a:ext cx="1024114" cy="889301"/>
              <a:chOff x="2393887" y="4210285"/>
              <a:chExt cx="497854" cy="422169"/>
            </a:xfrm>
          </p:grpSpPr>
          <p:sp>
            <p:nvSpPr>
              <p:cNvPr id="834" name="Freeform: Shape 833">
                <a:extLst>
                  <a:ext uri="{FF2B5EF4-FFF2-40B4-BE49-F238E27FC236}">
                    <a16:creationId xmlns:a16="http://schemas.microsoft.com/office/drawing/2014/main" id="{3EDBEA08-1542-4081-AC0F-64D69CF937F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" name="Freeform: Shape 834">
                <a:extLst>
                  <a:ext uri="{FF2B5EF4-FFF2-40B4-BE49-F238E27FC236}">
                    <a16:creationId xmlns:a16="http://schemas.microsoft.com/office/drawing/2014/main" id="{A689FC1B-06DE-4130-B643-767130D36A7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" name="Freeform: Shape 835">
                <a:extLst>
                  <a:ext uri="{FF2B5EF4-FFF2-40B4-BE49-F238E27FC236}">
                    <a16:creationId xmlns:a16="http://schemas.microsoft.com/office/drawing/2014/main" id="{15ED7F30-E9EC-4D53-ADFC-BBFC27DAC5B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" name="Freeform: Shape 836">
                <a:extLst>
                  <a:ext uri="{FF2B5EF4-FFF2-40B4-BE49-F238E27FC236}">
                    <a16:creationId xmlns:a16="http://schemas.microsoft.com/office/drawing/2014/main" id="{1C5D0BDE-990C-4F06-8F7A-6DA7D1631C6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" name="Freeform: Shape 837">
                <a:extLst>
                  <a:ext uri="{FF2B5EF4-FFF2-40B4-BE49-F238E27FC236}">
                    <a16:creationId xmlns:a16="http://schemas.microsoft.com/office/drawing/2014/main" id="{DB6E26EF-049D-40EE-9F8A-1A0BE6B2335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" name="Freeform: Shape 838">
                <a:extLst>
                  <a:ext uri="{FF2B5EF4-FFF2-40B4-BE49-F238E27FC236}">
                    <a16:creationId xmlns:a16="http://schemas.microsoft.com/office/drawing/2014/main" id="{BC2639CF-EB0F-431B-BD9F-9F13D4357B9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" name="Freeform: Shape 839">
                <a:extLst>
                  <a:ext uri="{FF2B5EF4-FFF2-40B4-BE49-F238E27FC236}">
                    <a16:creationId xmlns:a16="http://schemas.microsoft.com/office/drawing/2014/main" id="{3105B969-A3D5-46B5-A429-B428EE5267A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" name="Freeform: Shape 840">
                <a:extLst>
                  <a:ext uri="{FF2B5EF4-FFF2-40B4-BE49-F238E27FC236}">
                    <a16:creationId xmlns:a16="http://schemas.microsoft.com/office/drawing/2014/main" id="{5A9E98BD-9083-45F2-B1BC-3835A80EE13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" name="Freeform: Shape 841">
                <a:extLst>
                  <a:ext uri="{FF2B5EF4-FFF2-40B4-BE49-F238E27FC236}">
                    <a16:creationId xmlns:a16="http://schemas.microsoft.com/office/drawing/2014/main" id="{9F74D976-AD3A-4017-B741-91351B9AC04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" name="Freeform: Shape 842">
                <a:extLst>
                  <a:ext uri="{FF2B5EF4-FFF2-40B4-BE49-F238E27FC236}">
                    <a16:creationId xmlns:a16="http://schemas.microsoft.com/office/drawing/2014/main" id="{16473F51-0223-4BB5-A759-3E48C414C20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" name="Freeform: Shape 843">
                <a:extLst>
                  <a:ext uri="{FF2B5EF4-FFF2-40B4-BE49-F238E27FC236}">
                    <a16:creationId xmlns:a16="http://schemas.microsoft.com/office/drawing/2014/main" id="{76F661DB-96DB-4650-8130-2952C29DBE5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" name="Freeform: Shape 844">
                <a:extLst>
                  <a:ext uri="{FF2B5EF4-FFF2-40B4-BE49-F238E27FC236}">
                    <a16:creationId xmlns:a16="http://schemas.microsoft.com/office/drawing/2014/main" id="{09F865C4-129D-4524-A39D-309DC5EAFA2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" name="Freeform: Shape 845">
                <a:extLst>
                  <a:ext uri="{FF2B5EF4-FFF2-40B4-BE49-F238E27FC236}">
                    <a16:creationId xmlns:a16="http://schemas.microsoft.com/office/drawing/2014/main" id="{CCC8D6E4-60FC-4DA3-9C18-8BB4E1EAF73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" name="Freeform: Shape 846">
                <a:extLst>
                  <a:ext uri="{FF2B5EF4-FFF2-40B4-BE49-F238E27FC236}">
                    <a16:creationId xmlns:a16="http://schemas.microsoft.com/office/drawing/2014/main" id="{B7E5F8DE-FC17-4B40-B2AB-5B64F4404D3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" name="Freeform: Shape 847">
                <a:extLst>
                  <a:ext uri="{FF2B5EF4-FFF2-40B4-BE49-F238E27FC236}">
                    <a16:creationId xmlns:a16="http://schemas.microsoft.com/office/drawing/2014/main" id="{8D6F2AA0-C08A-4450-A4D8-182D5F96567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" name="Freeform: Shape 848">
                <a:extLst>
                  <a:ext uri="{FF2B5EF4-FFF2-40B4-BE49-F238E27FC236}">
                    <a16:creationId xmlns:a16="http://schemas.microsoft.com/office/drawing/2014/main" id="{C16714ED-5E54-45A3-A811-4FBF9419375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" name="Freeform: Shape 849">
                <a:extLst>
                  <a:ext uri="{FF2B5EF4-FFF2-40B4-BE49-F238E27FC236}">
                    <a16:creationId xmlns:a16="http://schemas.microsoft.com/office/drawing/2014/main" id="{A5D790FF-CE58-4F7E-A39F-614844AC4BF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" name="Freeform: Shape 850">
                <a:extLst>
                  <a:ext uri="{FF2B5EF4-FFF2-40B4-BE49-F238E27FC236}">
                    <a16:creationId xmlns:a16="http://schemas.microsoft.com/office/drawing/2014/main" id="{741B328B-A7EB-4E7C-B628-1F66277DABE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" name="Freeform: Shape 851">
                <a:extLst>
                  <a:ext uri="{FF2B5EF4-FFF2-40B4-BE49-F238E27FC236}">
                    <a16:creationId xmlns:a16="http://schemas.microsoft.com/office/drawing/2014/main" id="{B9A86331-6E24-45EC-BF4B-4E425A5A066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" name="Freeform: Shape 852">
                <a:extLst>
                  <a:ext uri="{FF2B5EF4-FFF2-40B4-BE49-F238E27FC236}">
                    <a16:creationId xmlns:a16="http://schemas.microsoft.com/office/drawing/2014/main" id="{76F72FE0-8CD6-4754-B867-5CD410E3906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" name="Freeform: Shape 853">
                <a:extLst>
                  <a:ext uri="{FF2B5EF4-FFF2-40B4-BE49-F238E27FC236}">
                    <a16:creationId xmlns:a16="http://schemas.microsoft.com/office/drawing/2014/main" id="{C2A7D824-55A6-4019-AB95-5AE8BB5822E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" name="Freeform: Shape 854">
                <a:extLst>
                  <a:ext uri="{FF2B5EF4-FFF2-40B4-BE49-F238E27FC236}">
                    <a16:creationId xmlns:a16="http://schemas.microsoft.com/office/drawing/2014/main" id="{9F4CC6C4-93E4-4518-8415-3A07EDFD07E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" name="Freeform: Shape 855">
                <a:extLst>
                  <a:ext uri="{FF2B5EF4-FFF2-40B4-BE49-F238E27FC236}">
                    <a16:creationId xmlns:a16="http://schemas.microsoft.com/office/drawing/2014/main" id="{5C5E7A51-76D9-4C2F-92C6-42EDDD1E1AA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" name="Freeform: Shape 856">
                <a:extLst>
                  <a:ext uri="{FF2B5EF4-FFF2-40B4-BE49-F238E27FC236}">
                    <a16:creationId xmlns:a16="http://schemas.microsoft.com/office/drawing/2014/main" id="{3919335D-219C-48B1-81E5-CDEC17DD809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" name="Freeform: Shape 857">
                <a:extLst>
                  <a:ext uri="{FF2B5EF4-FFF2-40B4-BE49-F238E27FC236}">
                    <a16:creationId xmlns:a16="http://schemas.microsoft.com/office/drawing/2014/main" id="{32186532-B6AA-44C6-BF68-FDBAA52CBD0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" name="Freeform: Shape 858">
                <a:extLst>
                  <a:ext uri="{FF2B5EF4-FFF2-40B4-BE49-F238E27FC236}">
                    <a16:creationId xmlns:a16="http://schemas.microsoft.com/office/drawing/2014/main" id="{3525E9B9-1D25-4979-A8CD-23B08326327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" name="Freeform: Shape 859">
                <a:extLst>
                  <a:ext uri="{FF2B5EF4-FFF2-40B4-BE49-F238E27FC236}">
                    <a16:creationId xmlns:a16="http://schemas.microsoft.com/office/drawing/2014/main" id="{5283A331-F5C5-4F92-B041-1C63E1D674A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" name="Freeform: Shape 860">
                <a:extLst>
                  <a:ext uri="{FF2B5EF4-FFF2-40B4-BE49-F238E27FC236}">
                    <a16:creationId xmlns:a16="http://schemas.microsoft.com/office/drawing/2014/main" id="{A7F742BE-A2D1-4470-B845-E081200AFDD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" name="Freeform: Shape 861">
                <a:extLst>
                  <a:ext uri="{FF2B5EF4-FFF2-40B4-BE49-F238E27FC236}">
                    <a16:creationId xmlns:a16="http://schemas.microsoft.com/office/drawing/2014/main" id="{35AF7E5C-62DE-489B-9278-E4D62807E2D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" name="Freeform: Shape 862">
                <a:extLst>
                  <a:ext uri="{FF2B5EF4-FFF2-40B4-BE49-F238E27FC236}">
                    <a16:creationId xmlns:a16="http://schemas.microsoft.com/office/drawing/2014/main" id="{386DDF2B-CC74-42AE-8143-711EAFCDB87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" name="Freeform: Shape 863">
                <a:extLst>
                  <a:ext uri="{FF2B5EF4-FFF2-40B4-BE49-F238E27FC236}">
                    <a16:creationId xmlns:a16="http://schemas.microsoft.com/office/drawing/2014/main" id="{4F554AAB-7BBB-48CF-B773-5E5C4DA7B63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" name="Freeform: Shape 864">
                <a:extLst>
                  <a:ext uri="{FF2B5EF4-FFF2-40B4-BE49-F238E27FC236}">
                    <a16:creationId xmlns:a16="http://schemas.microsoft.com/office/drawing/2014/main" id="{3543AF1A-B923-4467-9035-BA64C07EE97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" name="Freeform: Shape 865">
                <a:extLst>
                  <a:ext uri="{FF2B5EF4-FFF2-40B4-BE49-F238E27FC236}">
                    <a16:creationId xmlns:a16="http://schemas.microsoft.com/office/drawing/2014/main" id="{980AB98F-4D54-48A2-8EAD-8E7A23B756C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" name="Freeform: Shape 866">
                <a:extLst>
                  <a:ext uri="{FF2B5EF4-FFF2-40B4-BE49-F238E27FC236}">
                    <a16:creationId xmlns:a16="http://schemas.microsoft.com/office/drawing/2014/main" id="{426F7DC9-8E0D-454E-88FF-6EC8E37CEBF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" name="Freeform: Shape 867">
                <a:extLst>
                  <a:ext uri="{FF2B5EF4-FFF2-40B4-BE49-F238E27FC236}">
                    <a16:creationId xmlns:a16="http://schemas.microsoft.com/office/drawing/2014/main" id="{9B9C63B8-DC48-4E16-9542-D5A6584D46A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" name="Freeform: Shape 868">
                <a:extLst>
                  <a:ext uri="{FF2B5EF4-FFF2-40B4-BE49-F238E27FC236}">
                    <a16:creationId xmlns:a16="http://schemas.microsoft.com/office/drawing/2014/main" id="{180ED305-E049-4D16-94DB-86A82CEC539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" name="Freeform: Shape 869">
                <a:extLst>
                  <a:ext uri="{FF2B5EF4-FFF2-40B4-BE49-F238E27FC236}">
                    <a16:creationId xmlns:a16="http://schemas.microsoft.com/office/drawing/2014/main" id="{EABCECB0-3633-4652-B8D6-D3A88552D67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" name="Freeform: Shape 870">
                <a:extLst>
                  <a:ext uri="{FF2B5EF4-FFF2-40B4-BE49-F238E27FC236}">
                    <a16:creationId xmlns:a16="http://schemas.microsoft.com/office/drawing/2014/main" id="{2CE86DB3-F914-416B-817A-C054C68732E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" name="Freeform: Shape 871">
                <a:extLst>
                  <a:ext uri="{FF2B5EF4-FFF2-40B4-BE49-F238E27FC236}">
                    <a16:creationId xmlns:a16="http://schemas.microsoft.com/office/drawing/2014/main" id="{659F95EC-E3FA-49DF-B05F-491568DB72C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" name="Freeform: Shape 872">
                <a:extLst>
                  <a:ext uri="{FF2B5EF4-FFF2-40B4-BE49-F238E27FC236}">
                    <a16:creationId xmlns:a16="http://schemas.microsoft.com/office/drawing/2014/main" id="{5DA055DE-301A-454B-BEC0-87DF2C7D8B7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" name="Freeform: Shape 873">
                <a:extLst>
                  <a:ext uri="{FF2B5EF4-FFF2-40B4-BE49-F238E27FC236}">
                    <a16:creationId xmlns:a16="http://schemas.microsoft.com/office/drawing/2014/main" id="{873A049E-1A69-4807-8A36-10BFF2CEAD5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" name="Freeform: Shape 874">
                <a:extLst>
                  <a:ext uri="{FF2B5EF4-FFF2-40B4-BE49-F238E27FC236}">
                    <a16:creationId xmlns:a16="http://schemas.microsoft.com/office/drawing/2014/main" id="{5E070527-7E59-4ED0-AEAC-4ED780FB609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" name="Freeform: Shape 875">
                <a:extLst>
                  <a:ext uri="{FF2B5EF4-FFF2-40B4-BE49-F238E27FC236}">
                    <a16:creationId xmlns:a16="http://schemas.microsoft.com/office/drawing/2014/main" id="{B0B12696-2A56-4F88-B381-69BD15F05F4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" name="Freeform: Shape 876">
                <a:extLst>
                  <a:ext uri="{FF2B5EF4-FFF2-40B4-BE49-F238E27FC236}">
                    <a16:creationId xmlns:a16="http://schemas.microsoft.com/office/drawing/2014/main" id="{0120226D-897A-434A-9032-976058C88BC3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" name="Freeform: Shape 877">
                <a:extLst>
                  <a:ext uri="{FF2B5EF4-FFF2-40B4-BE49-F238E27FC236}">
                    <a16:creationId xmlns:a16="http://schemas.microsoft.com/office/drawing/2014/main" id="{AA46783D-204C-4EFA-BAA5-7ABB5195C38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" name="Freeform: Shape 878">
                <a:extLst>
                  <a:ext uri="{FF2B5EF4-FFF2-40B4-BE49-F238E27FC236}">
                    <a16:creationId xmlns:a16="http://schemas.microsoft.com/office/drawing/2014/main" id="{D7C2D099-F424-4917-A2F2-1C20B86C6A7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" name="Freeform: Shape 879">
                <a:extLst>
                  <a:ext uri="{FF2B5EF4-FFF2-40B4-BE49-F238E27FC236}">
                    <a16:creationId xmlns:a16="http://schemas.microsoft.com/office/drawing/2014/main" id="{90A9F82F-6FFD-4A9D-8A43-D55D5A53BFE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" name="Freeform: Shape 880">
                <a:extLst>
                  <a:ext uri="{FF2B5EF4-FFF2-40B4-BE49-F238E27FC236}">
                    <a16:creationId xmlns:a16="http://schemas.microsoft.com/office/drawing/2014/main" id="{E89C9D48-F1CE-4B82-B28E-C331156ACAD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" name="Freeform: Shape 881">
                <a:extLst>
                  <a:ext uri="{FF2B5EF4-FFF2-40B4-BE49-F238E27FC236}">
                    <a16:creationId xmlns:a16="http://schemas.microsoft.com/office/drawing/2014/main" id="{75F8A0EC-2CB4-4FB3-A194-CBCB17C34E3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" name="Freeform: Shape 882">
                <a:extLst>
                  <a:ext uri="{FF2B5EF4-FFF2-40B4-BE49-F238E27FC236}">
                    <a16:creationId xmlns:a16="http://schemas.microsoft.com/office/drawing/2014/main" id="{87924D0A-37E6-43C8-B236-50928CA092E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" name="Freeform: Shape 883">
                <a:extLst>
                  <a:ext uri="{FF2B5EF4-FFF2-40B4-BE49-F238E27FC236}">
                    <a16:creationId xmlns:a16="http://schemas.microsoft.com/office/drawing/2014/main" id="{EF06EB42-450C-41DE-992F-3EE7C5B34E8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" name="Freeform: Shape 884">
                <a:extLst>
                  <a:ext uri="{FF2B5EF4-FFF2-40B4-BE49-F238E27FC236}">
                    <a16:creationId xmlns:a16="http://schemas.microsoft.com/office/drawing/2014/main" id="{013C662A-96AB-4672-A285-CDE30733111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6" name="Freeform: Shape 885">
                <a:extLst>
                  <a:ext uri="{FF2B5EF4-FFF2-40B4-BE49-F238E27FC236}">
                    <a16:creationId xmlns:a16="http://schemas.microsoft.com/office/drawing/2014/main" id="{3965124A-A1E2-432D-AF8F-4704B4A2B47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7" name="Freeform: Shape 886">
                <a:extLst>
                  <a:ext uri="{FF2B5EF4-FFF2-40B4-BE49-F238E27FC236}">
                    <a16:creationId xmlns:a16="http://schemas.microsoft.com/office/drawing/2014/main" id="{DFBB2817-0756-4ED1-8E9A-F606AB468EB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8" name="Freeform: Shape 887">
                <a:extLst>
                  <a:ext uri="{FF2B5EF4-FFF2-40B4-BE49-F238E27FC236}">
                    <a16:creationId xmlns:a16="http://schemas.microsoft.com/office/drawing/2014/main" id="{CB9ACED6-40C7-4C66-A118-76382728EE1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9" name="Freeform: Shape 888">
                <a:extLst>
                  <a:ext uri="{FF2B5EF4-FFF2-40B4-BE49-F238E27FC236}">
                    <a16:creationId xmlns:a16="http://schemas.microsoft.com/office/drawing/2014/main" id="{95D28C10-A289-4F84-B3CA-2FF19F86E12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0" name="Freeform: Shape 889">
                <a:extLst>
                  <a:ext uri="{FF2B5EF4-FFF2-40B4-BE49-F238E27FC236}">
                    <a16:creationId xmlns:a16="http://schemas.microsoft.com/office/drawing/2014/main" id="{DEBDDCC0-78F6-4225-A7D3-25E68708A5B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1" name="Freeform: Shape 890">
                <a:extLst>
                  <a:ext uri="{FF2B5EF4-FFF2-40B4-BE49-F238E27FC236}">
                    <a16:creationId xmlns:a16="http://schemas.microsoft.com/office/drawing/2014/main" id="{312C83CC-9F68-431A-BA0D-F06A406DF6D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2" name="Freeform: Shape 891">
                <a:extLst>
                  <a:ext uri="{FF2B5EF4-FFF2-40B4-BE49-F238E27FC236}">
                    <a16:creationId xmlns:a16="http://schemas.microsoft.com/office/drawing/2014/main" id="{28B01B61-F0CA-4094-9EA6-D3FD49ABC17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3" name="Freeform: Shape 892">
                <a:extLst>
                  <a:ext uri="{FF2B5EF4-FFF2-40B4-BE49-F238E27FC236}">
                    <a16:creationId xmlns:a16="http://schemas.microsoft.com/office/drawing/2014/main" id="{BF87B4A6-980C-4408-8F67-31B2369CC34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4" name="Freeform: Shape 893">
                <a:extLst>
                  <a:ext uri="{FF2B5EF4-FFF2-40B4-BE49-F238E27FC236}">
                    <a16:creationId xmlns:a16="http://schemas.microsoft.com/office/drawing/2014/main" id="{18478B83-E469-4F6A-A09D-471AAB205A8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5" name="Freeform: Shape 894">
                <a:extLst>
                  <a:ext uri="{FF2B5EF4-FFF2-40B4-BE49-F238E27FC236}">
                    <a16:creationId xmlns:a16="http://schemas.microsoft.com/office/drawing/2014/main" id="{44B99447-BE77-4BED-9A87-4695B45C05B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6" name="Freeform: Shape 895">
                <a:extLst>
                  <a:ext uri="{FF2B5EF4-FFF2-40B4-BE49-F238E27FC236}">
                    <a16:creationId xmlns:a16="http://schemas.microsoft.com/office/drawing/2014/main" id="{C4016B79-4453-477D-91D0-E24273D7C98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97" name="Freeform: Shape 896">
                <a:extLst>
                  <a:ext uri="{FF2B5EF4-FFF2-40B4-BE49-F238E27FC236}">
                    <a16:creationId xmlns:a16="http://schemas.microsoft.com/office/drawing/2014/main" id="{35F36A41-3B1D-42EA-9BCB-1C60AC703A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545A9296-B835-4831-A960-EA157F4AFFA6}"/>
                </a:ext>
              </a:extLst>
            </p:cNvPr>
            <p:cNvGrpSpPr/>
            <p:nvPr/>
          </p:nvGrpSpPr>
          <p:grpSpPr>
            <a:xfrm rot="6361562" flipH="1">
              <a:off x="9411261" y="15968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70" name="Freeform: Shape 769">
                <a:extLst>
                  <a:ext uri="{FF2B5EF4-FFF2-40B4-BE49-F238E27FC236}">
                    <a16:creationId xmlns:a16="http://schemas.microsoft.com/office/drawing/2014/main" id="{47C1CCD8-DC87-4424-AD3D-A5444BA4319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" name="Freeform: Shape 770">
                <a:extLst>
                  <a:ext uri="{FF2B5EF4-FFF2-40B4-BE49-F238E27FC236}">
                    <a16:creationId xmlns:a16="http://schemas.microsoft.com/office/drawing/2014/main" id="{CCEC8DB6-2FA9-4FF2-8564-2578568DFFB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" name="Freeform: Shape 771">
                <a:extLst>
                  <a:ext uri="{FF2B5EF4-FFF2-40B4-BE49-F238E27FC236}">
                    <a16:creationId xmlns:a16="http://schemas.microsoft.com/office/drawing/2014/main" id="{141403C4-1510-4176-A1D4-AB93A563789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" name="Freeform: Shape 772">
                <a:extLst>
                  <a:ext uri="{FF2B5EF4-FFF2-40B4-BE49-F238E27FC236}">
                    <a16:creationId xmlns:a16="http://schemas.microsoft.com/office/drawing/2014/main" id="{A23EEB0B-94DA-4DBE-BE48-B6D383F05E7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" name="Freeform: Shape 773">
                <a:extLst>
                  <a:ext uri="{FF2B5EF4-FFF2-40B4-BE49-F238E27FC236}">
                    <a16:creationId xmlns:a16="http://schemas.microsoft.com/office/drawing/2014/main" id="{DC6E48F7-CA3E-4AC5-9CE0-58E092D1AFC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" name="Freeform: Shape 774">
                <a:extLst>
                  <a:ext uri="{FF2B5EF4-FFF2-40B4-BE49-F238E27FC236}">
                    <a16:creationId xmlns:a16="http://schemas.microsoft.com/office/drawing/2014/main" id="{DA7833BC-7175-42FC-AE93-17D76056191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" name="Freeform: Shape 775">
                <a:extLst>
                  <a:ext uri="{FF2B5EF4-FFF2-40B4-BE49-F238E27FC236}">
                    <a16:creationId xmlns:a16="http://schemas.microsoft.com/office/drawing/2014/main" id="{B025F09C-A8D4-4168-A7E8-1A6916B775B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" name="Freeform: Shape 776">
                <a:extLst>
                  <a:ext uri="{FF2B5EF4-FFF2-40B4-BE49-F238E27FC236}">
                    <a16:creationId xmlns:a16="http://schemas.microsoft.com/office/drawing/2014/main" id="{2CD387B5-E7F6-41D5-9B2E-CBE6CF6983F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" name="Freeform: Shape 777">
                <a:extLst>
                  <a:ext uri="{FF2B5EF4-FFF2-40B4-BE49-F238E27FC236}">
                    <a16:creationId xmlns:a16="http://schemas.microsoft.com/office/drawing/2014/main" id="{AF2C5AF4-42C2-4F3D-9506-6A9A9E8B6EF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" name="Freeform: Shape 778">
                <a:extLst>
                  <a:ext uri="{FF2B5EF4-FFF2-40B4-BE49-F238E27FC236}">
                    <a16:creationId xmlns:a16="http://schemas.microsoft.com/office/drawing/2014/main" id="{32985425-FE6B-44A1-B104-9C110D1AB59E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" name="Freeform: Shape 779">
                <a:extLst>
                  <a:ext uri="{FF2B5EF4-FFF2-40B4-BE49-F238E27FC236}">
                    <a16:creationId xmlns:a16="http://schemas.microsoft.com/office/drawing/2014/main" id="{8A91F4F8-1D58-4ED7-B6E1-8D9618E2DA1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" name="Freeform: Shape 780">
                <a:extLst>
                  <a:ext uri="{FF2B5EF4-FFF2-40B4-BE49-F238E27FC236}">
                    <a16:creationId xmlns:a16="http://schemas.microsoft.com/office/drawing/2014/main" id="{25C6BA36-E1E4-43E9-8DD0-9BE85C96C44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" name="Freeform: Shape 781">
                <a:extLst>
                  <a:ext uri="{FF2B5EF4-FFF2-40B4-BE49-F238E27FC236}">
                    <a16:creationId xmlns:a16="http://schemas.microsoft.com/office/drawing/2014/main" id="{92AEAD12-DC74-4B0E-B97C-0B561BB506B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" name="Freeform: Shape 782">
                <a:extLst>
                  <a:ext uri="{FF2B5EF4-FFF2-40B4-BE49-F238E27FC236}">
                    <a16:creationId xmlns:a16="http://schemas.microsoft.com/office/drawing/2014/main" id="{C93440B2-B2AF-4766-B275-20D54AF450C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" name="Freeform: Shape 783">
                <a:extLst>
                  <a:ext uri="{FF2B5EF4-FFF2-40B4-BE49-F238E27FC236}">
                    <a16:creationId xmlns:a16="http://schemas.microsoft.com/office/drawing/2014/main" id="{BAB68B20-AEF8-43ED-8BA5-CFBE5B90915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" name="Freeform: Shape 784">
                <a:extLst>
                  <a:ext uri="{FF2B5EF4-FFF2-40B4-BE49-F238E27FC236}">
                    <a16:creationId xmlns:a16="http://schemas.microsoft.com/office/drawing/2014/main" id="{A634B2BC-E91F-4E9F-903A-B0725C65D4A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" name="Freeform: Shape 785">
                <a:extLst>
                  <a:ext uri="{FF2B5EF4-FFF2-40B4-BE49-F238E27FC236}">
                    <a16:creationId xmlns:a16="http://schemas.microsoft.com/office/drawing/2014/main" id="{3DF8D8E1-8231-446F-B338-5A7BAE0AC3B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" name="Freeform: Shape 786">
                <a:extLst>
                  <a:ext uri="{FF2B5EF4-FFF2-40B4-BE49-F238E27FC236}">
                    <a16:creationId xmlns:a16="http://schemas.microsoft.com/office/drawing/2014/main" id="{C18E2C7C-0513-424F-8CC2-CA1E4B7D349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" name="Freeform: Shape 787">
                <a:extLst>
                  <a:ext uri="{FF2B5EF4-FFF2-40B4-BE49-F238E27FC236}">
                    <a16:creationId xmlns:a16="http://schemas.microsoft.com/office/drawing/2014/main" id="{5717BE88-6EFB-4107-A3A3-12ABDECBB9A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" name="Freeform: Shape 788">
                <a:extLst>
                  <a:ext uri="{FF2B5EF4-FFF2-40B4-BE49-F238E27FC236}">
                    <a16:creationId xmlns:a16="http://schemas.microsoft.com/office/drawing/2014/main" id="{EC18C40D-2DDE-4CF8-B9B9-6C142463A6C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" name="Freeform: Shape 789">
                <a:extLst>
                  <a:ext uri="{FF2B5EF4-FFF2-40B4-BE49-F238E27FC236}">
                    <a16:creationId xmlns:a16="http://schemas.microsoft.com/office/drawing/2014/main" id="{CD7B3F69-73DC-4D0A-BD35-ADB15F1614B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" name="Freeform: Shape 790">
                <a:extLst>
                  <a:ext uri="{FF2B5EF4-FFF2-40B4-BE49-F238E27FC236}">
                    <a16:creationId xmlns:a16="http://schemas.microsoft.com/office/drawing/2014/main" id="{6F4FFE28-C9F9-498B-BFC2-4DA7A323A36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" name="Freeform: Shape 791">
                <a:extLst>
                  <a:ext uri="{FF2B5EF4-FFF2-40B4-BE49-F238E27FC236}">
                    <a16:creationId xmlns:a16="http://schemas.microsoft.com/office/drawing/2014/main" id="{F7655BA0-6497-419B-B489-272BD1FCA72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" name="Freeform: Shape 792">
                <a:extLst>
                  <a:ext uri="{FF2B5EF4-FFF2-40B4-BE49-F238E27FC236}">
                    <a16:creationId xmlns:a16="http://schemas.microsoft.com/office/drawing/2014/main" id="{4E343601-1016-4581-BB99-309E45F269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" name="Freeform: Shape 793">
                <a:extLst>
                  <a:ext uri="{FF2B5EF4-FFF2-40B4-BE49-F238E27FC236}">
                    <a16:creationId xmlns:a16="http://schemas.microsoft.com/office/drawing/2014/main" id="{474A5B20-A4AE-4AAD-9A76-A719EF49975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" name="Freeform: Shape 794">
                <a:extLst>
                  <a:ext uri="{FF2B5EF4-FFF2-40B4-BE49-F238E27FC236}">
                    <a16:creationId xmlns:a16="http://schemas.microsoft.com/office/drawing/2014/main" id="{3BDA420A-0FAF-44C4-A561-959123FD28C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" name="Freeform: Shape 795">
                <a:extLst>
                  <a:ext uri="{FF2B5EF4-FFF2-40B4-BE49-F238E27FC236}">
                    <a16:creationId xmlns:a16="http://schemas.microsoft.com/office/drawing/2014/main" id="{8845C1D6-B8E7-4F31-B311-87F785F7CAF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" name="Freeform: Shape 796">
                <a:extLst>
                  <a:ext uri="{FF2B5EF4-FFF2-40B4-BE49-F238E27FC236}">
                    <a16:creationId xmlns:a16="http://schemas.microsoft.com/office/drawing/2014/main" id="{5628F619-AB28-49AF-9830-D02D646DA15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" name="Freeform: Shape 797">
                <a:extLst>
                  <a:ext uri="{FF2B5EF4-FFF2-40B4-BE49-F238E27FC236}">
                    <a16:creationId xmlns:a16="http://schemas.microsoft.com/office/drawing/2014/main" id="{B2367FEF-4EC6-40CB-B82D-27BDE01B36B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" name="Freeform: Shape 798">
                <a:extLst>
                  <a:ext uri="{FF2B5EF4-FFF2-40B4-BE49-F238E27FC236}">
                    <a16:creationId xmlns:a16="http://schemas.microsoft.com/office/drawing/2014/main" id="{1B97EC93-44F7-486A-8BEF-48354E11131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" name="Freeform: Shape 799">
                <a:extLst>
                  <a:ext uri="{FF2B5EF4-FFF2-40B4-BE49-F238E27FC236}">
                    <a16:creationId xmlns:a16="http://schemas.microsoft.com/office/drawing/2014/main" id="{3774D065-3381-4417-86A5-E6EA4F7828A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" name="Freeform: Shape 800">
                <a:extLst>
                  <a:ext uri="{FF2B5EF4-FFF2-40B4-BE49-F238E27FC236}">
                    <a16:creationId xmlns:a16="http://schemas.microsoft.com/office/drawing/2014/main" id="{A754A836-592F-4B68-A1AD-CC032CB463A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" name="Freeform: Shape 801">
                <a:extLst>
                  <a:ext uri="{FF2B5EF4-FFF2-40B4-BE49-F238E27FC236}">
                    <a16:creationId xmlns:a16="http://schemas.microsoft.com/office/drawing/2014/main" id="{B5AD30E8-35F5-4503-8EB4-667FD6C3052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" name="Freeform: Shape 802">
                <a:extLst>
                  <a:ext uri="{FF2B5EF4-FFF2-40B4-BE49-F238E27FC236}">
                    <a16:creationId xmlns:a16="http://schemas.microsoft.com/office/drawing/2014/main" id="{D632E212-56A9-45CD-A73E-D46E053F5C0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" name="Freeform: Shape 803">
                <a:extLst>
                  <a:ext uri="{FF2B5EF4-FFF2-40B4-BE49-F238E27FC236}">
                    <a16:creationId xmlns:a16="http://schemas.microsoft.com/office/drawing/2014/main" id="{F7367BF7-43DA-4801-AA2D-040F98D56A0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" name="Freeform: Shape 804">
                <a:extLst>
                  <a:ext uri="{FF2B5EF4-FFF2-40B4-BE49-F238E27FC236}">
                    <a16:creationId xmlns:a16="http://schemas.microsoft.com/office/drawing/2014/main" id="{9DF5BCCD-377B-4A6D-835E-EC3365359BE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" name="Freeform: Shape 805">
                <a:extLst>
                  <a:ext uri="{FF2B5EF4-FFF2-40B4-BE49-F238E27FC236}">
                    <a16:creationId xmlns:a16="http://schemas.microsoft.com/office/drawing/2014/main" id="{46E0F552-5595-4877-9EEA-F5AD5266C6A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" name="Freeform: Shape 806">
                <a:extLst>
                  <a:ext uri="{FF2B5EF4-FFF2-40B4-BE49-F238E27FC236}">
                    <a16:creationId xmlns:a16="http://schemas.microsoft.com/office/drawing/2014/main" id="{FFF46C1C-11C9-4783-A756-CC61211F7B9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" name="Freeform: Shape 807">
                <a:extLst>
                  <a:ext uri="{FF2B5EF4-FFF2-40B4-BE49-F238E27FC236}">
                    <a16:creationId xmlns:a16="http://schemas.microsoft.com/office/drawing/2014/main" id="{9A3CA4C1-69B3-445A-8D89-5620CB252B9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" name="Freeform: Shape 808">
                <a:extLst>
                  <a:ext uri="{FF2B5EF4-FFF2-40B4-BE49-F238E27FC236}">
                    <a16:creationId xmlns:a16="http://schemas.microsoft.com/office/drawing/2014/main" id="{D2A45EE2-5C97-4D52-8DDA-5343298D9F0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" name="Freeform: Shape 809">
                <a:extLst>
                  <a:ext uri="{FF2B5EF4-FFF2-40B4-BE49-F238E27FC236}">
                    <a16:creationId xmlns:a16="http://schemas.microsoft.com/office/drawing/2014/main" id="{A23C5F2B-2C57-4862-AD97-4D99D9E2A3B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" name="Freeform: Shape 810">
                <a:extLst>
                  <a:ext uri="{FF2B5EF4-FFF2-40B4-BE49-F238E27FC236}">
                    <a16:creationId xmlns:a16="http://schemas.microsoft.com/office/drawing/2014/main" id="{6EEFCA38-B59C-47F4-A6DC-3DFFAACB903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" name="Freeform: Shape 811">
                <a:extLst>
                  <a:ext uri="{FF2B5EF4-FFF2-40B4-BE49-F238E27FC236}">
                    <a16:creationId xmlns:a16="http://schemas.microsoft.com/office/drawing/2014/main" id="{F34AC970-6474-492A-972C-B2DCDEAAC2E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" name="Freeform: Shape 812">
                <a:extLst>
                  <a:ext uri="{FF2B5EF4-FFF2-40B4-BE49-F238E27FC236}">
                    <a16:creationId xmlns:a16="http://schemas.microsoft.com/office/drawing/2014/main" id="{818449DF-EF9D-47F6-B95E-DF251FAACC0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" name="Freeform: Shape 813">
                <a:extLst>
                  <a:ext uri="{FF2B5EF4-FFF2-40B4-BE49-F238E27FC236}">
                    <a16:creationId xmlns:a16="http://schemas.microsoft.com/office/drawing/2014/main" id="{6AE26AA4-5A98-4D63-BBE3-721FEE532BC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" name="Freeform: Shape 814">
                <a:extLst>
                  <a:ext uri="{FF2B5EF4-FFF2-40B4-BE49-F238E27FC236}">
                    <a16:creationId xmlns:a16="http://schemas.microsoft.com/office/drawing/2014/main" id="{960E7F6E-A600-437D-B036-6B6FE48CFDA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" name="Freeform: Shape 815">
                <a:extLst>
                  <a:ext uri="{FF2B5EF4-FFF2-40B4-BE49-F238E27FC236}">
                    <a16:creationId xmlns:a16="http://schemas.microsoft.com/office/drawing/2014/main" id="{AD2E7B74-EECC-4554-A8C3-B5A3512B408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" name="Freeform: Shape 816">
                <a:extLst>
                  <a:ext uri="{FF2B5EF4-FFF2-40B4-BE49-F238E27FC236}">
                    <a16:creationId xmlns:a16="http://schemas.microsoft.com/office/drawing/2014/main" id="{04288554-0044-4AE1-B66B-10A3FFB667D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" name="Freeform: Shape 817">
                <a:extLst>
                  <a:ext uri="{FF2B5EF4-FFF2-40B4-BE49-F238E27FC236}">
                    <a16:creationId xmlns:a16="http://schemas.microsoft.com/office/drawing/2014/main" id="{3DC00238-FB15-41AC-84FD-E4319B36251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" name="Freeform: Shape 818">
                <a:extLst>
                  <a:ext uri="{FF2B5EF4-FFF2-40B4-BE49-F238E27FC236}">
                    <a16:creationId xmlns:a16="http://schemas.microsoft.com/office/drawing/2014/main" id="{720448ED-83D3-48B8-9B55-D589238590C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" name="Freeform: Shape 819">
                <a:extLst>
                  <a:ext uri="{FF2B5EF4-FFF2-40B4-BE49-F238E27FC236}">
                    <a16:creationId xmlns:a16="http://schemas.microsoft.com/office/drawing/2014/main" id="{9F675D9B-A4EF-43B4-B387-E01E3219951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" name="Freeform: Shape 820">
                <a:extLst>
                  <a:ext uri="{FF2B5EF4-FFF2-40B4-BE49-F238E27FC236}">
                    <a16:creationId xmlns:a16="http://schemas.microsoft.com/office/drawing/2014/main" id="{3DF66594-E3F5-4D45-BE26-CFA544868FB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" name="Freeform: Shape 821">
                <a:extLst>
                  <a:ext uri="{FF2B5EF4-FFF2-40B4-BE49-F238E27FC236}">
                    <a16:creationId xmlns:a16="http://schemas.microsoft.com/office/drawing/2014/main" id="{44814D13-FD46-4BAA-990F-72380CB31A1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" name="Freeform: Shape 822">
                <a:extLst>
                  <a:ext uri="{FF2B5EF4-FFF2-40B4-BE49-F238E27FC236}">
                    <a16:creationId xmlns:a16="http://schemas.microsoft.com/office/drawing/2014/main" id="{7D6E983F-AF9F-4B79-980C-5CAD2F32B7A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" name="Freeform: Shape 823">
                <a:extLst>
                  <a:ext uri="{FF2B5EF4-FFF2-40B4-BE49-F238E27FC236}">
                    <a16:creationId xmlns:a16="http://schemas.microsoft.com/office/drawing/2014/main" id="{419214E0-3D03-4E97-9A6E-8D341A30969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" name="Freeform: Shape 824">
                <a:extLst>
                  <a:ext uri="{FF2B5EF4-FFF2-40B4-BE49-F238E27FC236}">
                    <a16:creationId xmlns:a16="http://schemas.microsoft.com/office/drawing/2014/main" id="{7567112A-448A-4E24-A4A0-0EBD7171239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" name="Freeform: Shape 825">
                <a:extLst>
                  <a:ext uri="{FF2B5EF4-FFF2-40B4-BE49-F238E27FC236}">
                    <a16:creationId xmlns:a16="http://schemas.microsoft.com/office/drawing/2014/main" id="{0370AA15-D95F-415B-824A-820C1002332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" name="Freeform: Shape 826">
                <a:extLst>
                  <a:ext uri="{FF2B5EF4-FFF2-40B4-BE49-F238E27FC236}">
                    <a16:creationId xmlns:a16="http://schemas.microsoft.com/office/drawing/2014/main" id="{CDD3BCE8-09EA-41B4-874B-88175B2D73D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" name="Freeform: Shape 827">
                <a:extLst>
                  <a:ext uri="{FF2B5EF4-FFF2-40B4-BE49-F238E27FC236}">
                    <a16:creationId xmlns:a16="http://schemas.microsoft.com/office/drawing/2014/main" id="{2F3029CE-0DA1-442B-AA57-7681827474F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" name="Freeform: Shape 828">
                <a:extLst>
                  <a:ext uri="{FF2B5EF4-FFF2-40B4-BE49-F238E27FC236}">
                    <a16:creationId xmlns:a16="http://schemas.microsoft.com/office/drawing/2014/main" id="{F8855DFB-5D33-4748-82C7-727193E0472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" name="Freeform: Shape 829">
                <a:extLst>
                  <a:ext uri="{FF2B5EF4-FFF2-40B4-BE49-F238E27FC236}">
                    <a16:creationId xmlns:a16="http://schemas.microsoft.com/office/drawing/2014/main" id="{4926ED5D-AAD6-431D-980C-F83558D021B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" name="Freeform: Shape 830">
                <a:extLst>
                  <a:ext uri="{FF2B5EF4-FFF2-40B4-BE49-F238E27FC236}">
                    <a16:creationId xmlns:a16="http://schemas.microsoft.com/office/drawing/2014/main" id="{F9691E63-70EB-47A0-970D-79945A6D194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" name="Freeform: Shape 831">
                <a:extLst>
                  <a:ext uri="{FF2B5EF4-FFF2-40B4-BE49-F238E27FC236}">
                    <a16:creationId xmlns:a16="http://schemas.microsoft.com/office/drawing/2014/main" id="{10631A61-C73C-46DC-AA1F-B0D7DF0FEDA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" name="Freeform: Shape 832">
                <a:extLst>
                  <a:ext uri="{FF2B5EF4-FFF2-40B4-BE49-F238E27FC236}">
                    <a16:creationId xmlns:a16="http://schemas.microsoft.com/office/drawing/2014/main" id="{161BC37C-C923-4A92-ACF5-7DE0B634D4E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E6F2C399-B26C-4B97-ADD1-D4A61B184582}"/>
                </a:ext>
              </a:extLst>
            </p:cNvPr>
            <p:cNvGrpSpPr/>
            <p:nvPr/>
          </p:nvGrpSpPr>
          <p:grpSpPr>
            <a:xfrm rot="13520824" flipH="1">
              <a:off x="9204864" y="-5531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06" name="Freeform: Shape 705">
                <a:extLst>
                  <a:ext uri="{FF2B5EF4-FFF2-40B4-BE49-F238E27FC236}">
                    <a16:creationId xmlns:a16="http://schemas.microsoft.com/office/drawing/2014/main" id="{31717769-1C17-48BE-8047-9E83803CA23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" name="Freeform: Shape 706">
                <a:extLst>
                  <a:ext uri="{FF2B5EF4-FFF2-40B4-BE49-F238E27FC236}">
                    <a16:creationId xmlns:a16="http://schemas.microsoft.com/office/drawing/2014/main" id="{900C06BD-3496-49A0-8D5D-908501B31A0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" name="Freeform: Shape 707">
                <a:extLst>
                  <a:ext uri="{FF2B5EF4-FFF2-40B4-BE49-F238E27FC236}">
                    <a16:creationId xmlns:a16="http://schemas.microsoft.com/office/drawing/2014/main" id="{E00899B6-E282-44A9-BCBF-DBFF27AB591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" name="Freeform: Shape 708">
                <a:extLst>
                  <a:ext uri="{FF2B5EF4-FFF2-40B4-BE49-F238E27FC236}">
                    <a16:creationId xmlns:a16="http://schemas.microsoft.com/office/drawing/2014/main" id="{4059CD29-B631-4032-84B9-44D097A1B95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" name="Freeform: Shape 709">
                <a:extLst>
                  <a:ext uri="{FF2B5EF4-FFF2-40B4-BE49-F238E27FC236}">
                    <a16:creationId xmlns:a16="http://schemas.microsoft.com/office/drawing/2014/main" id="{A0AAF9DA-DC14-40C8-9432-87B77C57ECB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" name="Freeform: Shape 710">
                <a:extLst>
                  <a:ext uri="{FF2B5EF4-FFF2-40B4-BE49-F238E27FC236}">
                    <a16:creationId xmlns:a16="http://schemas.microsoft.com/office/drawing/2014/main" id="{63264AB9-93D1-4372-996A-B81C529858D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" name="Freeform: Shape 711">
                <a:extLst>
                  <a:ext uri="{FF2B5EF4-FFF2-40B4-BE49-F238E27FC236}">
                    <a16:creationId xmlns:a16="http://schemas.microsoft.com/office/drawing/2014/main" id="{90DE7C0F-E333-48D4-A192-0F7A1804B50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" name="Freeform: Shape 712">
                <a:extLst>
                  <a:ext uri="{FF2B5EF4-FFF2-40B4-BE49-F238E27FC236}">
                    <a16:creationId xmlns:a16="http://schemas.microsoft.com/office/drawing/2014/main" id="{2D22C68B-7725-4851-83C8-DD3E948D82D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" name="Freeform: Shape 713">
                <a:extLst>
                  <a:ext uri="{FF2B5EF4-FFF2-40B4-BE49-F238E27FC236}">
                    <a16:creationId xmlns:a16="http://schemas.microsoft.com/office/drawing/2014/main" id="{D338475C-5DC9-42FB-AA7F-1CCC0FB6055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" name="Freeform: Shape 714">
                <a:extLst>
                  <a:ext uri="{FF2B5EF4-FFF2-40B4-BE49-F238E27FC236}">
                    <a16:creationId xmlns:a16="http://schemas.microsoft.com/office/drawing/2014/main" id="{CF9734E9-3EA7-4FCC-953D-3E59DED9276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" name="Freeform: Shape 715">
                <a:extLst>
                  <a:ext uri="{FF2B5EF4-FFF2-40B4-BE49-F238E27FC236}">
                    <a16:creationId xmlns:a16="http://schemas.microsoft.com/office/drawing/2014/main" id="{DE1A7C2C-031B-40DE-9A48-BE0E7CF7E16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" name="Freeform: Shape 716">
                <a:extLst>
                  <a:ext uri="{FF2B5EF4-FFF2-40B4-BE49-F238E27FC236}">
                    <a16:creationId xmlns:a16="http://schemas.microsoft.com/office/drawing/2014/main" id="{A611E617-7A9E-475F-9620-A00B8B75884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" name="Freeform: Shape 717">
                <a:extLst>
                  <a:ext uri="{FF2B5EF4-FFF2-40B4-BE49-F238E27FC236}">
                    <a16:creationId xmlns:a16="http://schemas.microsoft.com/office/drawing/2014/main" id="{56FB4420-4800-453A-B85A-F9DC46B26CD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" name="Freeform: Shape 718">
                <a:extLst>
                  <a:ext uri="{FF2B5EF4-FFF2-40B4-BE49-F238E27FC236}">
                    <a16:creationId xmlns:a16="http://schemas.microsoft.com/office/drawing/2014/main" id="{13A555BD-1E85-4DEF-A329-C1C7631EB66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" name="Freeform: Shape 719">
                <a:extLst>
                  <a:ext uri="{FF2B5EF4-FFF2-40B4-BE49-F238E27FC236}">
                    <a16:creationId xmlns:a16="http://schemas.microsoft.com/office/drawing/2014/main" id="{6A425250-2194-4C0B-B1C4-252B028ECEB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" name="Freeform: Shape 720">
                <a:extLst>
                  <a:ext uri="{FF2B5EF4-FFF2-40B4-BE49-F238E27FC236}">
                    <a16:creationId xmlns:a16="http://schemas.microsoft.com/office/drawing/2014/main" id="{B36696DB-B564-436B-AB14-D005B2C2EF5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" name="Freeform: Shape 721">
                <a:extLst>
                  <a:ext uri="{FF2B5EF4-FFF2-40B4-BE49-F238E27FC236}">
                    <a16:creationId xmlns:a16="http://schemas.microsoft.com/office/drawing/2014/main" id="{2E284428-78A8-40B7-8FE3-5C65372A916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" name="Freeform: Shape 722">
                <a:extLst>
                  <a:ext uri="{FF2B5EF4-FFF2-40B4-BE49-F238E27FC236}">
                    <a16:creationId xmlns:a16="http://schemas.microsoft.com/office/drawing/2014/main" id="{D20A752E-D280-4E8A-BE42-79945D89DBE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" name="Freeform: Shape 723">
                <a:extLst>
                  <a:ext uri="{FF2B5EF4-FFF2-40B4-BE49-F238E27FC236}">
                    <a16:creationId xmlns:a16="http://schemas.microsoft.com/office/drawing/2014/main" id="{A6F5A807-8614-4E4D-87EA-DC8A0CD6605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" name="Freeform: Shape 724">
                <a:extLst>
                  <a:ext uri="{FF2B5EF4-FFF2-40B4-BE49-F238E27FC236}">
                    <a16:creationId xmlns:a16="http://schemas.microsoft.com/office/drawing/2014/main" id="{765FE769-3794-48EF-A638-2AFAF1518BE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" name="Freeform: Shape 725">
                <a:extLst>
                  <a:ext uri="{FF2B5EF4-FFF2-40B4-BE49-F238E27FC236}">
                    <a16:creationId xmlns:a16="http://schemas.microsoft.com/office/drawing/2014/main" id="{3CEE48F3-B1B1-4E9D-9278-98D2DF43D5B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" name="Freeform: Shape 726">
                <a:extLst>
                  <a:ext uri="{FF2B5EF4-FFF2-40B4-BE49-F238E27FC236}">
                    <a16:creationId xmlns:a16="http://schemas.microsoft.com/office/drawing/2014/main" id="{7458FB8A-D08E-4B81-BFCD-040D198B1C7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" name="Freeform: Shape 727">
                <a:extLst>
                  <a:ext uri="{FF2B5EF4-FFF2-40B4-BE49-F238E27FC236}">
                    <a16:creationId xmlns:a16="http://schemas.microsoft.com/office/drawing/2014/main" id="{F988FC65-5564-4E28-9CE8-0B666942EA3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" name="Freeform: Shape 728">
                <a:extLst>
                  <a:ext uri="{FF2B5EF4-FFF2-40B4-BE49-F238E27FC236}">
                    <a16:creationId xmlns:a16="http://schemas.microsoft.com/office/drawing/2014/main" id="{6DAF4251-70D8-40A6-A644-1871A06D883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" name="Freeform: Shape 729">
                <a:extLst>
                  <a:ext uri="{FF2B5EF4-FFF2-40B4-BE49-F238E27FC236}">
                    <a16:creationId xmlns:a16="http://schemas.microsoft.com/office/drawing/2014/main" id="{B97D293C-B6AA-4AFE-BDA8-57413C7CF3E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" name="Freeform: Shape 730">
                <a:extLst>
                  <a:ext uri="{FF2B5EF4-FFF2-40B4-BE49-F238E27FC236}">
                    <a16:creationId xmlns:a16="http://schemas.microsoft.com/office/drawing/2014/main" id="{91C59C2A-B903-477F-9560-AC4A7D5A938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" name="Freeform: Shape 731">
                <a:extLst>
                  <a:ext uri="{FF2B5EF4-FFF2-40B4-BE49-F238E27FC236}">
                    <a16:creationId xmlns:a16="http://schemas.microsoft.com/office/drawing/2014/main" id="{5878570A-013B-4D5E-8944-03A7E5BB8C3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" name="Freeform: Shape 732">
                <a:extLst>
                  <a:ext uri="{FF2B5EF4-FFF2-40B4-BE49-F238E27FC236}">
                    <a16:creationId xmlns:a16="http://schemas.microsoft.com/office/drawing/2014/main" id="{B89E2B37-0E53-4A81-8EEE-94C6E75CF6C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" name="Freeform: Shape 733">
                <a:extLst>
                  <a:ext uri="{FF2B5EF4-FFF2-40B4-BE49-F238E27FC236}">
                    <a16:creationId xmlns:a16="http://schemas.microsoft.com/office/drawing/2014/main" id="{A50910F3-229D-4D2B-A547-0115BF4B0BD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" name="Freeform: Shape 734">
                <a:extLst>
                  <a:ext uri="{FF2B5EF4-FFF2-40B4-BE49-F238E27FC236}">
                    <a16:creationId xmlns:a16="http://schemas.microsoft.com/office/drawing/2014/main" id="{D55BAE16-E41A-4C22-B00E-B167D66C2A3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" name="Freeform: Shape 735">
                <a:extLst>
                  <a:ext uri="{FF2B5EF4-FFF2-40B4-BE49-F238E27FC236}">
                    <a16:creationId xmlns:a16="http://schemas.microsoft.com/office/drawing/2014/main" id="{B70929D2-7289-4786-B360-628395986E7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" name="Freeform: Shape 736">
                <a:extLst>
                  <a:ext uri="{FF2B5EF4-FFF2-40B4-BE49-F238E27FC236}">
                    <a16:creationId xmlns:a16="http://schemas.microsoft.com/office/drawing/2014/main" id="{673FAB96-9DEB-49A5-BDC5-4D42ECA299F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" name="Freeform: Shape 737">
                <a:extLst>
                  <a:ext uri="{FF2B5EF4-FFF2-40B4-BE49-F238E27FC236}">
                    <a16:creationId xmlns:a16="http://schemas.microsoft.com/office/drawing/2014/main" id="{E4297950-94D6-418C-8E5B-E3F3ECE6DDC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" name="Freeform: Shape 738">
                <a:extLst>
                  <a:ext uri="{FF2B5EF4-FFF2-40B4-BE49-F238E27FC236}">
                    <a16:creationId xmlns:a16="http://schemas.microsoft.com/office/drawing/2014/main" id="{3ACD9AE3-3650-4001-B4F7-295DE5721E6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" name="Freeform: Shape 739">
                <a:extLst>
                  <a:ext uri="{FF2B5EF4-FFF2-40B4-BE49-F238E27FC236}">
                    <a16:creationId xmlns:a16="http://schemas.microsoft.com/office/drawing/2014/main" id="{DAC383A3-043D-4787-9B89-7A363A2FD7A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" name="Freeform: Shape 740">
                <a:extLst>
                  <a:ext uri="{FF2B5EF4-FFF2-40B4-BE49-F238E27FC236}">
                    <a16:creationId xmlns:a16="http://schemas.microsoft.com/office/drawing/2014/main" id="{7EF6244F-D70E-49DD-8EBB-D03E332DDA2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" name="Freeform: Shape 741">
                <a:extLst>
                  <a:ext uri="{FF2B5EF4-FFF2-40B4-BE49-F238E27FC236}">
                    <a16:creationId xmlns:a16="http://schemas.microsoft.com/office/drawing/2014/main" id="{F20BCE7A-16A3-4373-9957-14582839AB8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" name="Freeform: Shape 742">
                <a:extLst>
                  <a:ext uri="{FF2B5EF4-FFF2-40B4-BE49-F238E27FC236}">
                    <a16:creationId xmlns:a16="http://schemas.microsoft.com/office/drawing/2014/main" id="{90E16C2E-9A53-4305-AD96-A3BF907F42D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" name="Freeform: Shape 743">
                <a:extLst>
                  <a:ext uri="{FF2B5EF4-FFF2-40B4-BE49-F238E27FC236}">
                    <a16:creationId xmlns:a16="http://schemas.microsoft.com/office/drawing/2014/main" id="{A05B2466-D727-4FC2-A443-E1E18301AED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" name="Freeform: Shape 744">
                <a:extLst>
                  <a:ext uri="{FF2B5EF4-FFF2-40B4-BE49-F238E27FC236}">
                    <a16:creationId xmlns:a16="http://schemas.microsoft.com/office/drawing/2014/main" id="{2B35DF94-1943-4B46-9B9E-A27CEEC32A5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" name="Freeform: Shape 745">
                <a:extLst>
                  <a:ext uri="{FF2B5EF4-FFF2-40B4-BE49-F238E27FC236}">
                    <a16:creationId xmlns:a16="http://schemas.microsoft.com/office/drawing/2014/main" id="{6113BDEA-D84F-404D-94AF-E1F51F1E6EA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" name="Freeform: Shape 746">
                <a:extLst>
                  <a:ext uri="{FF2B5EF4-FFF2-40B4-BE49-F238E27FC236}">
                    <a16:creationId xmlns:a16="http://schemas.microsoft.com/office/drawing/2014/main" id="{4AC8A858-8750-4E91-AD59-41810D3C3F7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" name="Freeform: Shape 747">
                <a:extLst>
                  <a:ext uri="{FF2B5EF4-FFF2-40B4-BE49-F238E27FC236}">
                    <a16:creationId xmlns:a16="http://schemas.microsoft.com/office/drawing/2014/main" id="{C0CF099D-F7C8-4C78-9836-43D7349241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" name="Freeform: Shape 748">
                <a:extLst>
                  <a:ext uri="{FF2B5EF4-FFF2-40B4-BE49-F238E27FC236}">
                    <a16:creationId xmlns:a16="http://schemas.microsoft.com/office/drawing/2014/main" id="{E7A6B01E-EF82-466B-8CA7-1BC9CA1B628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" name="Freeform: Shape 749">
                <a:extLst>
                  <a:ext uri="{FF2B5EF4-FFF2-40B4-BE49-F238E27FC236}">
                    <a16:creationId xmlns:a16="http://schemas.microsoft.com/office/drawing/2014/main" id="{2A067642-0D18-4542-9D74-0D0603AEFB5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" name="Freeform: Shape 750">
                <a:extLst>
                  <a:ext uri="{FF2B5EF4-FFF2-40B4-BE49-F238E27FC236}">
                    <a16:creationId xmlns:a16="http://schemas.microsoft.com/office/drawing/2014/main" id="{06F860B3-E78C-40CA-9ABC-1892B71E698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" name="Freeform: Shape 751">
                <a:extLst>
                  <a:ext uri="{FF2B5EF4-FFF2-40B4-BE49-F238E27FC236}">
                    <a16:creationId xmlns:a16="http://schemas.microsoft.com/office/drawing/2014/main" id="{7666FC46-9CD6-4178-8AFD-87266916020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" name="Freeform: Shape 752">
                <a:extLst>
                  <a:ext uri="{FF2B5EF4-FFF2-40B4-BE49-F238E27FC236}">
                    <a16:creationId xmlns:a16="http://schemas.microsoft.com/office/drawing/2014/main" id="{2A11FE17-71D9-449D-8949-C726C4F718B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" name="Freeform: Shape 753">
                <a:extLst>
                  <a:ext uri="{FF2B5EF4-FFF2-40B4-BE49-F238E27FC236}">
                    <a16:creationId xmlns:a16="http://schemas.microsoft.com/office/drawing/2014/main" id="{2F054E40-8097-40AA-A9CA-1E9697CE2D2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" name="Freeform: Shape 754">
                <a:extLst>
                  <a:ext uri="{FF2B5EF4-FFF2-40B4-BE49-F238E27FC236}">
                    <a16:creationId xmlns:a16="http://schemas.microsoft.com/office/drawing/2014/main" id="{D1F56A51-C89F-4917-9BBA-41E49FE3395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" name="Freeform: Shape 755">
                <a:extLst>
                  <a:ext uri="{FF2B5EF4-FFF2-40B4-BE49-F238E27FC236}">
                    <a16:creationId xmlns:a16="http://schemas.microsoft.com/office/drawing/2014/main" id="{83C44E3A-BCA9-482E-9D63-C0D5F35D6E7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" name="Freeform: Shape 756">
                <a:extLst>
                  <a:ext uri="{FF2B5EF4-FFF2-40B4-BE49-F238E27FC236}">
                    <a16:creationId xmlns:a16="http://schemas.microsoft.com/office/drawing/2014/main" id="{CE160BFF-1365-4A15-9D5B-3F1F3DD25A6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" name="Freeform: Shape 757">
                <a:extLst>
                  <a:ext uri="{FF2B5EF4-FFF2-40B4-BE49-F238E27FC236}">
                    <a16:creationId xmlns:a16="http://schemas.microsoft.com/office/drawing/2014/main" id="{E60E4AE8-5500-4EC6-A4CB-6AF4CDF686D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" name="Freeform: Shape 758">
                <a:extLst>
                  <a:ext uri="{FF2B5EF4-FFF2-40B4-BE49-F238E27FC236}">
                    <a16:creationId xmlns:a16="http://schemas.microsoft.com/office/drawing/2014/main" id="{B6436B6E-A82F-4FB0-822C-54A6F2DCDC6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" name="Freeform: Shape 759">
                <a:extLst>
                  <a:ext uri="{FF2B5EF4-FFF2-40B4-BE49-F238E27FC236}">
                    <a16:creationId xmlns:a16="http://schemas.microsoft.com/office/drawing/2014/main" id="{C33F8536-F60F-4BC7-B112-D28881FE17D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" name="Freeform: Shape 760">
                <a:extLst>
                  <a:ext uri="{FF2B5EF4-FFF2-40B4-BE49-F238E27FC236}">
                    <a16:creationId xmlns:a16="http://schemas.microsoft.com/office/drawing/2014/main" id="{9FE1F2A1-6B04-48BA-9796-D7477393DBC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" name="Freeform: Shape 761">
                <a:extLst>
                  <a:ext uri="{FF2B5EF4-FFF2-40B4-BE49-F238E27FC236}">
                    <a16:creationId xmlns:a16="http://schemas.microsoft.com/office/drawing/2014/main" id="{35CC3865-5320-4926-AB93-1E3AACE1119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" name="Freeform: Shape 762">
                <a:extLst>
                  <a:ext uri="{FF2B5EF4-FFF2-40B4-BE49-F238E27FC236}">
                    <a16:creationId xmlns:a16="http://schemas.microsoft.com/office/drawing/2014/main" id="{777AF8FA-A358-4517-80D4-109E4B04407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" name="Freeform: Shape 763">
                <a:extLst>
                  <a:ext uri="{FF2B5EF4-FFF2-40B4-BE49-F238E27FC236}">
                    <a16:creationId xmlns:a16="http://schemas.microsoft.com/office/drawing/2014/main" id="{B077AE5A-2039-4EF7-B446-B0D9A247E48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" name="Freeform: Shape 764">
                <a:extLst>
                  <a:ext uri="{FF2B5EF4-FFF2-40B4-BE49-F238E27FC236}">
                    <a16:creationId xmlns:a16="http://schemas.microsoft.com/office/drawing/2014/main" id="{310D1C82-0BFB-47CD-A27E-11988C9684B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" name="Freeform: Shape 765">
                <a:extLst>
                  <a:ext uri="{FF2B5EF4-FFF2-40B4-BE49-F238E27FC236}">
                    <a16:creationId xmlns:a16="http://schemas.microsoft.com/office/drawing/2014/main" id="{CF8AC98C-AC97-4E63-A6BE-99CC42B28DC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" name="Freeform: Shape 766">
                <a:extLst>
                  <a:ext uri="{FF2B5EF4-FFF2-40B4-BE49-F238E27FC236}">
                    <a16:creationId xmlns:a16="http://schemas.microsoft.com/office/drawing/2014/main" id="{8BF50861-DA6D-4581-A2F5-ABB5404B878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" name="Freeform: Shape 767">
                <a:extLst>
                  <a:ext uri="{FF2B5EF4-FFF2-40B4-BE49-F238E27FC236}">
                    <a16:creationId xmlns:a16="http://schemas.microsoft.com/office/drawing/2014/main" id="{0752790E-C119-459D-AA7E-050E75901AF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" name="Freeform: Shape 768">
                <a:extLst>
                  <a:ext uri="{FF2B5EF4-FFF2-40B4-BE49-F238E27FC236}">
                    <a16:creationId xmlns:a16="http://schemas.microsoft.com/office/drawing/2014/main" id="{24C3650C-F973-4221-A3BF-57D6FD20980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0588B3F5-989A-4C8A-AFE9-FFD6399F4A21}"/>
                </a:ext>
              </a:extLst>
            </p:cNvPr>
            <p:cNvGrpSpPr/>
            <p:nvPr/>
          </p:nvGrpSpPr>
          <p:grpSpPr>
            <a:xfrm rot="14376560">
              <a:off x="110977" y="652493"/>
              <a:ext cx="1024114" cy="889301"/>
              <a:chOff x="2393887" y="4210285"/>
              <a:chExt cx="497854" cy="422169"/>
            </a:xfrm>
          </p:grpSpPr>
          <p:sp>
            <p:nvSpPr>
              <p:cNvPr id="642" name="Freeform: Shape 641">
                <a:extLst>
                  <a:ext uri="{FF2B5EF4-FFF2-40B4-BE49-F238E27FC236}">
                    <a16:creationId xmlns:a16="http://schemas.microsoft.com/office/drawing/2014/main" id="{74283D0E-752A-4738-8C05-228C4952F7B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" name="Freeform: Shape 642">
                <a:extLst>
                  <a:ext uri="{FF2B5EF4-FFF2-40B4-BE49-F238E27FC236}">
                    <a16:creationId xmlns:a16="http://schemas.microsoft.com/office/drawing/2014/main" id="{DA41B6E2-7F2A-4122-82B6-E7A2C1FCEF4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" name="Freeform: Shape 643">
                <a:extLst>
                  <a:ext uri="{FF2B5EF4-FFF2-40B4-BE49-F238E27FC236}">
                    <a16:creationId xmlns:a16="http://schemas.microsoft.com/office/drawing/2014/main" id="{B2A69B97-DCB2-4CD9-82E0-805B37015FD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" name="Freeform: Shape 644">
                <a:extLst>
                  <a:ext uri="{FF2B5EF4-FFF2-40B4-BE49-F238E27FC236}">
                    <a16:creationId xmlns:a16="http://schemas.microsoft.com/office/drawing/2014/main" id="{D4FC8FA5-825B-4E55-B051-FCBCD8D4340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" name="Freeform: Shape 645">
                <a:extLst>
                  <a:ext uri="{FF2B5EF4-FFF2-40B4-BE49-F238E27FC236}">
                    <a16:creationId xmlns:a16="http://schemas.microsoft.com/office/drawing/2014/main" id="{D9865A2A-9CC0-473F-8C21-6039F043DEA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" name="Freeform: Shape 646">
                <a:extLst>
                  <a:ext uri="{FF2B5EF4-FFF2-40B4-BE49-F238E27FC236}">
                    <a16:creationId xmlns:a16="http://schemas.microsoft.com/office/drawing/2014/main" id="{C67520A3-2BE6-437C-A4AA-242A466F416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" name="Freeform: Shape 647">
                <a:extLst>
                  <a:ext uri="{FF2B5EF4-FFF2-40B4-BE49-F238E27FC236}">
                    <a16:creationId xmlns:a16="http://schemas.microsoft.com/office/drawing/2014/main" id="{B7FC1CBC-D44A-47D1-B324-B23484E4A02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" name="Freeform: Shape 648">
                <a:extLst>
                  <a:ext uri="{FF2B5EF4-FFF2-40B4-BE49-F238E27FC236}">
                    <a16:creationId xmlns:a16="http://schemas.microsoft.com/office/drawing/2014/main" id="{6EF88CE9-CBFE-404F-BA9B-46FA221114E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" name="Freeform: Shape 649">
                <a:extLst>
                  <a:ext uri="{FF2B5EF4-FFF2-40B4-BE49-F238E27FC236}">
                    <a16:creationId xmlns:a16="http://schemas.microsoft.com/office/drawing/2014/main" id="{9934E4F0-7AB4-4432-B5B7-376EAFA9C5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" name="Freeform: Shape 650">
                <a:extLst>
                  <a:ext uri="{FF2B5EF4-FFF2-40B4-BE49-F238E27FC236}">
                    <a16:creationId xmlns:a16="http://schemas.microsoft.com/office/drawing/2014/main" id="{1BF35EE9-78EA-4431-8A26-2A429F9D577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" name="Freeform: Shape 651">
                <a:extLst>
                  <a:ext uri="{FF2B5EF4-FFF2-40B4-BE49-F238E27FC236}">
                    <a16:creationId xmlns:a16="http://schemas.microsoft.com/office/drawing/2014/main" id="{2053A4AB-ED22-43DC-B629-527A50E1185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" name="Freeform: Shape 652">
                <a:extLst>
                  <a:ext uri="{FF2B5EF4-FFF2-40B4-BE49-F238E27FC236}">
                    <a16:creationId xmlns:a16="http://schemas.microsoft.com/office/drawing/2014/main" id="{8B8DF8C2-DFD6-4663-A49D-1938EDFB35F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" name="Freeform: Shape 653">
                <a:extLst>
                  <a:ext uri="{FF2B5EF4-FFF2-40B4-BE49-F238E27FC236}">
                    <a16:creationId xmlns:a16="http://schemas.microsoft.com/office/drawing/2014/main" id="{33619795-FB32-4EE0-A283-1D25B5CDB28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" name="Freeform: Shape 654">
                <a:extLst>
                  <a:ext uri="{FF2B5EF4-FFF2-40B4-BE49-F238E27FC236}">
                    <a16:creationId xmlns:a16="http://schemas.microsoft.com/office/drawing/2014/main" id="{99EB34C9-9740-49E9-972E-8F99B14C15E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" name="Freeform: Shape 655">
                <a:extLst>
                  <a:ext uri="{FF2B5EF4-FFF2-40B4-BE49-F238E27FC236}">
                    <a16:creationId xmlns:a16="http://schemas.microsoft.com/office/drawing/2014/main" id="{25B0BED3-924D-41A3-98AB-B148BBE0AB5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" name="Freeform: Shape 656">
                <a:extLst>
                  <a:ext uri="{FF2B5EF4-FFF2-40B4-BE49-F238E27FC236}">
                    <a16:creationId xmlns:a16="http://schemas.microsoft.com/office/drawing/2014/main" id="{66CC75A8-5A47-43ED-A1A9-ED4400DFAB4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" name="Freeform: Shape 657">
                <a:extLst>
                  <a:ext uri="{FF2B5EF4-FFF2-40B4-BE49-F238E27FC236}">
                    <a16:creationId xmlns:a16="http://schemas.microsoft.com/office/drawing/2014/main" id="{86C82BE9-0DD9-4952-A390-70E32E3F242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" name="Freeform: Shape 658">
                <a:extLst>
                  <a:ext uri="{FF2B5EF4-FFF2-40B4-BE49-F238E27FC236}">
                    <a16:creationId xmlns:a16="http://schemas.microsoft.com/office/drawing/2014/main" id="{0ABD5C80-683D-4106-84B3-8FCD7E28752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" name="Freeform: Shape 659">
                <a:extLst>
                  <a:ext uri="{FF2B5EF4-FFF2-40B4-BE49-F238E27FC236}">
                    <a16:creationId xmlns:a16="http://schemas.microsoft.com/office/drawing/2014/main" id="{5501ECF4-F2E5-43CC-A512-A0E640761B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" name="Freeform: Shape 660">
                <a:extLst>
                  <a:ext uri="{FF2B5EF4-FFF2-40B4-BE49-F238E27FC236}">
                    <a16:creationId xmlns:a16="http://schemas.microsoft.com/office/drawing/2014/main" id="{AE5031B4-2911-4B79-9271-2DD9EB29D99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" name="Freeform: Shape 661">
                <a:extLst>
                  <a:ext uri="{FF2B5EF4-FFF2-40B4-BE49-F238E27FC236}">
                    <a16:creationId xmlns:a16="http://schemas.microsoft.com/office/drawing/2014/main" id="{38F1BE8B-3DB9-4F2D-BF88-F223EE3E42D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" name="Freeform: Shape 662">
                <a:extLst>
                  <a:ext uri="{FF2B5EF4-FFF2-40B4-BE49-F238E27FC236}">
                    <a16:creationId xmlns:a16="http://schemas.microsoft.com/office/drawing/2014/main" id="{D613AFA4-542C-4184-880B-CDA98C88689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" name="Freeform: Shape 663">
                <a:extLst>
                  <a:ext uri="{FF2B5EF4-FFF2-40B4-BE49-F238E27FC236}">
                    <a16:creationId xmlns:a16="http://schemas.microsoft.com/office/drawing/2014/main" id="{95C38B29-1318-4967-B1C1-B512C780799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" name="Freeform: Shape 664">
                <a:extLst>
                  <a:ext uri="{FF2B5EF4-FFF2-40B4-BE49-F238E27FC236}">
                    <a16:creationId xmlns:a16="http://schemas.microsoft.com/office/drawing/2014/main" id="{180E0108-0558-4C53-A675-B8BECA7070A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" name="Freeform: Shape 665">
                <a:extLst>
                  <a:ext uri="{FF2B5EF4-FFF2-40B4-BE49-F238E27FC236}">
                    <a16:creationId xmlns:a16="http://schemas.microsoft.com/office/drawing/2014/main" id="{F46C5BFD-6916-44AD-BEE0-082912B229F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" name="Freeform: Shape 666">
                <a:extLst>
                  <a:ext uri="{FF2B5EF4-FFF2-40B4-BE49-F238E27FC236}">
                    <a16:creationId xmlns:a16="http://schemas.microsoft.com/office/drawing/2014/main" id="{91EE4D0C-7C1E-4906-A874-550B18C6E89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" name="Freeform: Shape 667">
                <a:extLst>
                  <a:ext uri="{FF2B5EF4-FFF2-40B4-BE49-F238E27FC236}">
                    <a16:creationId xmlns:a16="http://schemas.microsoft.com/office/drawing/2014/main" id="{E212F9D0-4B94-4068-9753-76FBCA22900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" name="Freeform: Shape 668">
                <a:extLst>
                  <a:ext uri="{FF2B5EF4-FFF2-40B4-BE49-F238E27FC236}">
                    <a16:creationId xmlns:a16="http://schemas.microsoft.com/office/drawing/2014/main" id="{CADB8AAB-05E8-4C02-8D03-B69ED526371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" name="Freeform: Shape 669">
                <a:extLst>
                  <a:ext uri="{FF2B5EF4-FFF2-40B4-BE49-F238E27FC236}">
                    <a16:creationId xmlns:a16="http://schemas.microsoft.com/office/drawing/2014/main" id="{3B5718BB-4350-41D0-AD12-A478BEE5236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" name="Freeform: Shape 670">
                <a:extLst>
                  <a:ext uri="{FF2B5EF4-FFF2-40B4-BE49-F238E27FC236}">
                    <a16:creationId xmlns:a16="http://schemas.microsoft.com/office/drawing/2014/main" id="{92D1CD54-119C-4667-B569-8F8B0B88DFC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" name="Freeform: Shape 671">
                <a:extLst>
                  <a:ext uri="{FF2B5EF4-FFF2-40B4-BE49-F238E27FC236}">
                    <a16:creationId xmlns:a16="http://schemas.microsoft.com/office/drawing/2014/main" id="{3C951ED7-49B4-40A9-AFA0-0C6CBC3C448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" name="Freeform: Shape 672">
                <a:extLst>
                  <a:ext uri="{FF2B5EF4-FFF2-40B4-BE49-F238E27FC236}">
                    <a16:creationId xmlns:a16="http://schemas.microsoft.com/office/drawing/2014/main" id="{9C7985B2-EB4E-41B9-904C-D77294DA665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" name="Freeform: Shape 673">
                <a:extLst>
                  <a:ext uri="{FF2B5EF4-FFF2-40B4-BE49-F238E27FC236}">
                    <a16:creationId xmlns:a16="http://schemas.microsoft.com/office/drawing/2014/main" id="{A764B86F-5302-4B37-8B0E-3EDD73DA951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" name="Freeform: Shape 674">
                <a:extLst>
                  <a:ext uri="{FF2B5EF4-FFF2-40B4-BE49-F238E27FC236}">
                    <a16:creationId xmlns:a16="http://schemas.microsoft.com/office/drawing/2014/main" id="{698C39BC-8DA3-4B65-B5C7-C0D8170CAFF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" name="Freeform: Shape 675">
                <a:extLst>
                  <a:ext uri="{FF2B5EF4-FFF2-40B4-BE49-F238E27FC236}">
                    <a16:creationId xmlns:a16="http://schemas.microsoft.com/office/drawing/2014/main" id="{50D05913-11E2-41C8-AEDD-377F013FE69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" name="Freeform: Shape 676">
                <a:extLst>
                  <a:ext uri="{FF2B5EF4-FFF2-40B4-BE49-F238E27FC236}">
                    <a16:creationId xmlns:a16="http://schemas.microsoft.com/office/drawing/2014/main" id="{19B55A89-68A3-49AD-A768-8A77B92284A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" name="Freeform: Shape 677">
                <a:extLst>
                  <a:ext uri="{FF2B5EF4-FFF2-40B4-BE49-F238E27FC236}">
                    <a16:creationId xmlns:a16="http://schemas.microsoft.com/office/drawing/2014/main" id="{DDC50DCE-C6C6-4A2D-884F-7E916A01D78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" name="Freeform: Shape 678">
                <a:extLst>
                  <a:ext uri="{FF2B5EF4-FFF2-40B4-BE49-F238E27FC236}">
                    <a16:creationId xmlns:a16="http://schemas.microsoft.com/office/drawing/2014/main" id="{4878BE70-C7DB-4D3D-A47E-90E1BD9E7FD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" name="Freeform: Shape 679">
                <a:extLst>
                  <a:ext uri="{FF2B5EF4-FFF2-40B4-BE49-F238E27FC236}">
                    <a16:creationId xmlns:a16="http://schemas.microsoft.com/office/drawing/2014/main" id="{FECB81CB-C667-4A2B-A9A3-B2D2D980841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" name="Freeform: Shape 680">
                <a:extLst>
                  <a:ext uri="{FF2B5EF4-FFF2-40B4-BE49-F238E27FC236}">
                    <a16:creationId xmlns:a16="http://schemas.microsoft.com/office/drawing/2014/main" id="{4C948161-774E-4D15-91E1-7ACF6A78BD8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" name="Freeform: Shape 681">
                <a:extLst>
                  <a:ext uri="{FF2B5EF4-FFF2-40B4-BE49-F238E27FC236}">
                    <a16:creationId xmlns:a16="http://schemas.microsoft.com/office/drawing/2014/main" id="{88A35927-928F-496F-AE64-644C2B77087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" name="Freeform: Shape 682">
                <a:extLst>
                  <a:ext uri="{FF2B5EF4-FFF2-40B4-BE49-F238E27FC236}">
                    <a16:creationId xmlns:a16="http://schemas.microsoft.com/office/drawing/2014/main" id="{DD444353-CE5C-47E8-A99C-9CC05C8F74B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" name="Freeform: Shape 683">
                <a:extLst>
                  <a:ext uri="{FF2B5EF4-FFF2-40B4-BE49-F238E27FC236}">
                    <a16:creationId xmlns:a16="http://schemas.microsoft.com/office/drawing/2014/main" id="{3321D60D-75FF-4EE5-8B4D-2A385285356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" name="Freeform: Shape 684">
                <a:extLst>
                  <a:ext uri="{FF2B5EF4-FFF2-40B4-BE49-F238E27FC236}">
                    <a16:creationId xmlns:a16="http://schemas.microsoft.com/office/drawing/2014/main" id="{7770B9F2-F791-4D5F-A5AB-79DA00BC660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" name="Freeform: Shape 685">
                <a:extLst>
                  <a:ext uri="{FF2B5EF4-FFF2-40B4-BE49-F238E27FC236}">
                    <a16:creationId xmlns:a16="http://schemas.microsoft.com/office/drawing/2014/main" id="{899FEFC5-4728-4C36-AFA8-E746B83EFC3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" name="Freeform: Shape 686">
                <a:extLst>
                  <a:ext uri="{FF2B5EF4-FFF2-40B4-BE49-F238E27FC236}">
                    <a16:creationId xmlns:a16="http://schemas.microsoft.com/office/drawing/2014/main" id="{5BACB378-FBD9-43A3-8AD2-9C68DF1712B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" name="Freeform: Shape 687">
                <a:extLst>
                  <a:ext uri="{FF2B5EF4-FFF2-40B4-BE49-F238E27FC236}">
                    <a16:creationId xmlns:a16="http://schemas.microsoft.com/office/drawing/2014/main" id="{F8F8DC3B-C696-4643-B25B-941805CC04F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" name="Freeform: Shape 688">
                <a:extLst>
                  <a:ext uri="{FF2B5EF4-FFF2-40B4-BE49-F238E27FC236}">
                    <a16:creationId xmlns:a16="http://schemas.microsoft.com/office/drawing/2014/main" id="{3C95DACF-CCBA-461C-A0E6-0B7095D225C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" name="Freeform: Shape 689">
                <a:extLst>
                  <a:ext uri="{FF2B5EF4-FFF2-40B4-BE49-F238E27FC236}">
                    <a16:creationId xmlns:a16="http://schemas.microsoft.com/office/drawing/2014/main" id="{0EEBB8A3-FD01-4EF8-9D5D-BF943D003AC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" name="Freeform: Shape 690">
                <a:extLst>
                  <a:ext uri="{FF2B5EF4-FFF2-40B4-BE49-F238E27FC236}">
                    <a16:creationId xmlns:a16="http://schemas.microsoft.com/office/drawing/2014/main" id="{32363B25-B694-4293-9C2E-0E2D731B0A8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" name="Freeform: Shape 691">
                <a:extLst>
                  <a:ext uri="{FF2B5EF4-FFF2-40B4-BE49-F238E27FC236}">
                    <a16:creationId xmlns:a16="http://schemas.microsoft.com/office/drawing/2014/main" id="{401578C1-7E20-4388-9B34-FBD8ADF6C5A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" name="Freeform: Shape 692">
                <a:extLst>
                  <a:ext uri="{FF2B5EF4-FFF2-40B4-BE49-F238E27FC236}">
                    <a16:creationId xmlns:a16="http://schemas.microsoft.com/office/drawing/2014/main" id="{399E65A7-53A7-466B-86AD-719E18929F2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" name="Freeform: Shape 693">
                <a:extLst>
                  <a:ext uri="{FF2B5EF4-FFF2-40B4-BE49-F238E27FC236}">
                    <a16:creationId xmlns:a16="http://schemas.microsoft.com/office/drawing/2014/main" id="{C87C0C5D-C918-4B30-B382-D452A8DA4D0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" name="Freeform: Shape 694">
                <a:extLst>
                  <a:ext uri="{FF2B5EF4-FFF2-40B4-BE49-F238E27FC236}">
                    <a16:creationId xmlns:a16="http://schemas.microsoft.com/office/drawing/2014/main" id="{39304168-A05C-44EB-8FDD-3BF52558937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" name="Freeform: Shape 695">
                <a:extLst>
                  <a:ext uri="{FF2B5EF4-FFF2-40B4-BE49-F238E27FC236}">
                    <a16:creationId xmlns:a16="http://schemas.microsoft.com/office/drawing/2014/main" id="{DB0F3752-0326-4CCA-8B7A-B08B323CB2B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" name="Freeform: Shape 696">
                <a:extLst>
                  <a:ext uri="{FF2B5EF4-FFF2-40B4-BE49-F238E27FC236}">
                    <a16:creationId xmlns:a16="http://schemas.microsoft.com/office/drawing/2014/main" id="{560C02BC-AB6F-4379-9AC8-A5B139511B0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" name="Freeform: Shape 697">
                <a:extLst>
                  <a:ext uri="{FF2B5EF4-FFF2-40B4-BE49-F238E27FC236}">
                    <a16:creationId xmlns:a16="http://schemas.microsoft.com/office/drawing/2014/main" id="{D2D17ECC-12DB-41D6-BE96-1AA3054DA77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" name="Freeform: Shape 698">
                <a:extLst>
                  <a:ext uri="{FF2B5EF4-FFF2-40B4-BE49-F238E27FC236}">
                    <a16:creationId xmlns:a16="http://schemas.microsoft.com/office/drawing/2014/main" id="{7EC03A19-915B-4EDC-8368-85808B3C6FB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" name="Freeform: Shape 699">
                <a:extLst>
                  <a:ext uri="{FF2B5EF4-FFF2-40B4-BE49-F238E27FC236}">
                    <a16:creationId xmlns:a16="http://schemas.microsoft.com/office/drawing/2014/main" id="{50C53FDC-CB4A-4369-A87D-73584E71D66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" name="Freeform: Shape 700">
                <a:extLst>
                  <a:ext uri="{FF2B5EF4-FFF2-40B4-BE49-F238E27FC236}">
                    <a16:creationId xmlns:a16="http://schemas.microsoft.com/office/drawing/2014/main" id="{7B1E0530-EA18-47BB-BFBB-EEBBBB08E51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" name="Freeform: Shape 701">
                <a:extLst>
                  <a:ext uri="{FF2B5EF4-FFF2-40B4-BE49-F238E27FC236}">
                    <a16:creationId xmlns:a16="http://schemas.microsoft.com/office/drawing/2014/main" id="{2E366D8C-9851-4466-A023-9508C0C9EAA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" name="Freeform: Shape 702">
                <a:extLst>
                  <a:ext uri="{FF2B5EF4-FFF2-40B4-BE49-F238E27FC236}">
                    <a16:creationId xmlns:a16="http://schemas.microsoft.com/office/drawing/2014/main" id="{5728F731-58DA-4B52-AA4B-D218002A802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" name="Freeform: Shape 703">
                <a:extLst>
                  <a:ext uri="{FF2B5EF4-FFF2-40B4-BE49-F238E27FC236}">
                    <a16:creationId xmlns:a16="http://schemas.microsoft.com/office/drawing/2014/main" id="{7C86FB4F-B350-4F40-A2FE-D68B711C801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" name="Freeform: Shape 704">
                <a:extLst>
                  <a:ext uri="{FF2B5EF4-FFF2-40B4-BE49-F238E27FC236}">
                    <a16:creationId xmlns:a16="http://schemas.microsoft.com/office/drawing/2014/main" id="{B3EA070F-D215-47FA-9A9A-3E2451A2B41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3348326B-9A4F-48CA-9F8B-90EDDDE660CB}"/>
                </a:ext>
              </a:extLst>
            </p:cNvPr>
            <p:cNvGrpSpPr/>
            <p:nvPr/>
          </p:nvGrpSpPr>
          <p:grpSpPr>
            <a:xfrm rot="15296706">
              <a:off x="-305191" y="1427194"/>
              <a:ext cx="1024114" cy="889301"/>
              <a:chOff x="2393887" y="4210285"/>
              <a:chExt cx="497854" cy="422169"/>
            </a:xfrm>
          </p:grpSpPr>
          <p:sp>
            <p:nvSpPr>
              <p:cNvPr id="578" name="Freeform: Shape 577">
                <a:extLst>
                  <a:ext uri="{FF2B5EF4-FFF2-40B4-BE49-F238E27FC236}">
                    <a16:creationId xmlns:a16="http://schemas.microsoft.com/office/drawing/2014/main" id="{4AAB1857-D9B7-40DD-BE62-DBB82B446C0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" name="Freeform: Shape 578">
                <a:extLst>
                  <a:ext uri="{FF2B5EF4-FFF2-40B4-BE49-F238E27FC236}">
                    <a16:creationId xmlns:a16="http://schemas.microsoft.com/office/drawing/2014/main" id="{F89AB8C3-96FF-46BD-88F4-8C995222AFE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" name="Freeform: Shape 579">
                <a:extLst>
                  <a:ext uri="{FF2B5EF4-FFF2-40B4-BE49-F238E27FC236}">
                    <a16:creationId xmlns:a16="http://schemas.microsoft.com/office/drawing/2014/main" id="{B21E48E7-850E-41A4-9A1F-C8DFB2AE739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" name="Freeform: Shape 580">
                <a:extLst>
                  <a:ext uri="{FF2B5EF4-FFF2-40B4-BE49-F238E27FC236}">
                    <a16:creationId xmlns:a16="http://schemas.microsoft.com/office/drawing/2014/main" id="{0A428026-4C89-4F1E-A26D-573CD05021A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" name="Freeform: Shape 581">
                <a:extLst>
                  <a:ext uri="{FF2B5EF4-FFF2-40B4-BE49-F238E27FC236}">
                    <a16:creationId xmlns:a16="http://schemas.microsoft.com/office/drawing/2014/main" id="{0191EC40-05D1-46AB-8E8D-E57169C2A9C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" name="Freeform: Shape 582">
                <a:extLst>
                  <a:ext uri="{FF2B5EF4-FFF2-40B4-BE49-F238E27FC236}">
                    <a16:creationId xmlns:a16="http://schemas.microsoft.com/office/drawing/2014/main" id="{DE84AD46-A4F1-416F-A463-6E3C80DC8F7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" name="Freeform: Shape 583">
                <a:extLst>
                  <a:ext uri="{FF2B5EF4-FFF2-40B4-BE49-F238E27FC236}">
                    <a16:creationId xmlns:a16="http://schemas.microsoft.com/office/drawing/2014/main" id="{717FAF46-1CA2-4AD0-BF7A-EFDEB49C89C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" name="Freeform: Shape 584">
                <a:extLst>
                  <a:ext uri="{FF2B5EF4-FFF2-40B4-BE49-F238E27FC236}">
                    <a16:creationId xmlns:a16="http://schemas.microsoft.com/office/drawing/2014/main" id="{4DFDCCC1-0D0C-4827-9218-A6276F52FC0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" name="Freeform: Shape 585">
                <a:extLst>
                  <a:ext uri="{FF2B5EF4-FFF2-40B4-BE49-F238E27FC236}">
                    <a16:creationId xmlns:a16="http://schemas.microsoft.com/office/drawing/2014/main" id="{5941CF6A-3EEF-4B0B-9086-3DF860F3E1B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" name="Freeform: Shape 586">
                <a:extLst>
                  <a:ext uri="{FF2B5EF4-FFF2-40B4-BE49-F238E27FC236}">
                    <a16:creationId xmlns:a16="http://schemas.microsoft.com/office/drawing/2014/main" id="{CFA44A30-215B-4090-A57B-088C19855E2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" name="Freeform: Shape 587">
                <a:extLst>
                  <a:ext uri="{FF2B5EF4-FFF2-40B4-BE49-F238E27FC236}">
                    <a16:creationId xmlns:a16="http://schemas.microsoft.com/office/drawing/2014/main" id="{9EF2A084-49C9-42F2-B00A-5272D463A58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" name="Freeform: Shape 588">
                <a:extLst>
                  <a:ext uri="{FF2B5EF4-FFF2-40B4-BE49-F238E27FC236}">
                    <a16:creationId xmlns:a16="http://schemas.microsoft.com/office/drawing/2014/main" id="{C488BEB4-E5CB-427C-A6EB-DFE60527AFF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" name="Freeform: Shape 589">
                <a:extLst>
                  <a:ext uri="{FF2B5EF4-FFF2-40B4-BE49-F238E27FC236}">
                    <a16:creationId xmlns:a16="http://schemas.microsoft.com/office/drawing/2014/main" id="{3036C11B-C237-4E62-8CFC-79EF69FA91A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" name="Freeform: Shape 590">
                <a:extLst>
                  <a:ext uri="{FF2B5EF4-FFF2-40B4-BE49-F238E27FC236}">
                    <a16:creationId xmlns:a16="http://schemas.microsoft.com/office/drawing/2014/main" id="{2ED0DFCA-C680-4E1D-BF9A-F0C4809F46B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" name="Freeform: Shape 591">
                <a:extLst>
                  <a:ext uri="{FF2B5EF4-FFF2-40B4-BE49-F238E27FC236}">
                    <a16:creationId xmlns:a16="http://schemas.microsoft.com/office/drawing/2014/main" id="{A2D0EBE2-DC55-4D92-83EC-495CDF4C131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" name="Freeform: Shape 592">
                <a:extLst>
                  <a:ext uri="{FF2B5EF4-FFF2-40B4-BE49-F238E27FC236}">
                    <a16:creationId xmlns:a16="http://schemas.microsoft.com/office/drawing/2014/main" id="{92DE05C3-71C9-41E4-9AE7-287DBBC1649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" name="Freeform: Shape 593">
                <a:extLst>
                  <a:ext uri="{FF2B5EF4-FFF2-40B4-BE49-F238E27FC236}">
                    <a16:creationId xmlns:a16="http://schemas.microsoft.com/office/drawing/2014/main" id="{9D9BFAA8-16F0-4084-B470-53E2C6AC636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" name="Freeform: Shape 594">
                <a:extLst>
                  <a:ext uri="{FF2B5EF4-FFF2-40B4-BE49-F238E27FC236}">
                    <a16:creationId xmlns:a16="http://schemas.microsoft.com/office/drawing/2014/main" id="{B1A360E1-CDBC-4F03-A106-D3CD1A73A11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" name="Freeform: Shape 595">
                <a:extLst>
                  <a:ext uri="{FF2B5EF4-FFF2-40B4-BE49-F238E27FC236}">
                    <a16:creationId xmlns:a16="http://schemas.microsoft.com/office/drawing/2014/main" id="{60A67CCE-4434-45C8-BFB5-D11D4827E28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" name="Freeform: Shape 596">
                <a:extLst>
                  <a:ext uri="{FF2B5EF4-FFF2-40B4-BE49-F238E27FC236}">
                    <a16:creationId xmlns:a16="http://schemas.microsoft.com/office/drawing/2014/main" id="{EC325589-F832-444F-B2CC-16FFF33D89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" name="Freeform: Shape 597">
                <a:extLst>
                  <a:ext uri="{FF2B5EF4-FFF2-40B4-BE49-F238E27FC236}">
                    <a16:creationId xmlns:a16="http://schemas.microsoft.com/office/drawing/2014/main" id="{EF57C23B-3AC0-4E1B-877E-49BD5F40E4A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" name="Freeform: Shape 598">
                <a:extLst>
                  <a:ext uri="{FF2B5EF4-FFF2-40B4-BE49-F238E27FC236}">
                    <a16:creationId xmlns:a16="http://schemas.microsoft.com/office/drawing/2014/main" id="{6EDC4F37-A4A0-48EC-ABBA-9CED95723D7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" name="Freeform: Shape 599">
                <a:extLst>
                  <a:ext uri="{FF2B5EF4-FFF2-40B4-BE49-F238E27FC236}">
                    <a16:creationId xmlns:a16="http://schemas.microsoft.com/office/drawing/2014/main" id="{0ABFDE65-3ACC-40EF-9528-5B1CFD85200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" name="Freeform: Shape 600">
                <a:extLst>
                  <a:ext uri="{FF2B5EF4-FFF2-40B4-BE49-F238E27FC236}">
                    <a16:creationId xmlns:a16="http://schemas.microsoft.com/office/drawing/2014/main" id="{2461FFC8-A50A-4610-821B-BAA465F8FF4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" name="Freeform: Shape 601">
                <a:extLst>
                  <a:ext uri="{FF2B5EF4-FFF2-40B4-BE49-F238E27FC236}">
                    <a16:creationId xmlns:a16="http://schemas.microsoft.com/office/drawing/2014/main" id="{F98A6F85-2CC4-420A-8E8A-154F2555EEC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" name="Freeform: Shape 602">
                <a:extLst>
                  <a:ext uri="{FF2B5EF4-FFF2-40B4-BE49-F238E27FC236}">
                    <a16:creationId xmlns:a16="http://schemas.microsoft.com/office/drawing/2014/main" id="{33619C9A-2416-4890-B90C-77EA1A22931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" name="Freeform: Shape 603">
                <a:extLst>
                  <a:ext uri="{FF2B5EF4-FFF2-40B4-BE49-F238E27FC236}">
                    <a16:creationId xmlns:a16="http://schemas.microsoft.com/office/drawing/2014/main" id="{12705D60-B188-4C5A-AB57-BEA2CA2AD97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" name="Freeform: Shape 604">
                <a:extLst>
                  <a:ext uri="{FF2B5EF4-FFF2-40B4-BE49-F238E27FC236}">
                    <a16:creationId xmlns:a16="http://schemas.microsoft.com/office/drawing/2014/main" id="{0A4F01DF-02C1-40D6-AD58-E00696BCD6E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" name="Freeform: Shape 605">
                <a:extLst>
                  <a:ext uri="{FF2B5EF4-FFF2-40B4-BE49-F238E27FC236}">
                    <a16:creationId xmlns:a16="http://schemas.microsoft.com/office/drawing/2014/main" id="{B9D56C88-DBE6-40A8-B33A-C279CE1F8BE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" name="Freeform: Shape 606">
                <a:extLst>
                  <a:ext uri="{FF2B5EF4-FFF2-40B4-BE49-F238E27FC236}">
                    <a16:creationId xmlns:a16="http://schemas.microsoft.com/office/drawing/2014/main" id="{78131C38-56B3-4F2A-914A-F909FE38F22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" name="Freeform: Shape 607">
                <a:extLst>
                  <a:ext uri="{FF2B5EF4-FFF2-40B4-BE49-F238E27FC236}">
                    <a16:creationId xmlns:a16="http://schemas.microsoft.com/office/drawing/2014/main" id="{AB3DA758-9633-4175-BB15-553497D16E5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" name="Freeform: Shape 608">
                <a:extLst>
                  <a:ext uri="{FF2B5EF4-FFF2-40B4-BE49-F238E27FC236}">
                    <a16:creationId xmlns:a16="http://schemas.microsoft.com/office/drawing/2014/main" id="{E2CA72AF-545D-4001-B926-C455200EF55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" name="Freeform: Shape 609">
                <a:extLst>
                  <a:ext uri="{FF2B5EF4-FFF2-40B4-BE49-F238E27FC236}">
                    <a16:creationId xmlns:a16="http://schemas.microsoft.com/office/drawing/2014/main" id="{8008C62F-A951-4C00-B560-E984DC22608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" name="Freeform: Shape 610">
                <a:extLst>
                  <a:ext uri="{FF2B5EF4-FFF2-40B4-BE49-F238E27FC236}">
                    <a16:creationId xmlns:a16="http://schemas.microsoft.com/office/drawing/2014/main" id="{74C9ACBF-072B-4188-B0D5-18B0729DC88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" name="Freeform: Shape 611">
                <a:extLst>
                  <a:ext uri="{FF2B5EF4-FFF2-40B4-BE49-F238E27FC236}">
                    <a16:creationId xmlns:a16="http://schemas.microsoft.com/office/drawing/2014/main" id="{812599DB-4822-412F-AF33-A134FE195B6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" name="Freeform: Shape 612">
                <a:extLst>
                  <a:ext uri="{FF2B5EF4-FFF2-40B4-BE49-F238E27FC236}">
                    <a16:creationId xmlns:a16="http://schemas.microsoft.com/office/drawing/2014/main" id="{AA71268A-D2CD-4040-910F-8111D244AF9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" name="Freeform: Shape 613">
                <a:extLst>
                  <a:ext uri="{FF2B5EF4-FFF2-40B4-BE49-F238E27FC236}">
                    <a16:creationId xmlns:a16="http://schemas.microsoft.com/office/drawing/2014/main" id="{189C7BB1-D78C-4669-800B-34A721D2492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" name="Freeform: Shape 614">
                <a:extLst>
                  <a:ext uri="{FF2B5EF4-FFF2-40B4-BE49-F238E27FC236}">
                    <a16:creationId xmlns:a16="http://schemas.microsoft.com/office/drawing/2014/main" id="{9DA50A2D-AED6-4627-B3CC-08E35F50CEB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" name="Freeform: Shape 615">
                <a:extLst>
                  <a:ext uri="{FF2B5EF4-FFF2-40B4-BE49-F238E27FC236}">
                    <a16:creationId xmlns:a16="http://schemas.microsoft.com/office/drawing/2014/main" id="{DDF1F22D-6D83-4870-B80E-E5D50D3F853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" name="Freeform: Shape 616">
                <a:extLst>
                  <a:ext uri="{FF2B5EF4-FFF2-40B4-BE49-F238E27FC236}">
                    <a16:creationId xmlns:a16="http://schemas.microsoft.com/office/drawing/2014/main" id="{BF9E8542-9151-46FE-9AAA-7EE609F348A5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" name="Freeform: Shape 617">
                <a:extLst>
                  <a:ext uri="{FF2B5EF4-FFF2-40B4-BE49-F238E27FC236}">
                    <a16:creationId xmlns:a16="http://schemas.microsoft.com/office/drawing/2014/main" id="{6CBAB97E-5EAF-4842-A990-29CE12BE057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" name="Freeform: Shape 618">
                <a:extLst>
                  <a:ext uri="{FF2B5EF4-FFF2-40B4-BE49-F238E27FC236}">
                    <a16:creationId xmlns:a16="http://schemas.microsoft.com/office/drawing/2014/main" id="{312161B8-804D-42B2-81CC-157B8816E33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" name="Freeform: Shape 619">
                <a:extLst>
                  <a:ext uri="{FF2B5EF4-FFF2-40B4-BE49-F238E27FC236}">
                    <a16:creationId xmlns:a16="http://schemas.microsoft.com/office/drawing/2014/main" id="{53DFFDC1-4C73-412D-93E8-52141A1D7F5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" name="Freeform: Shape 620">
                <a:extLst>
                  <a:ext uri="{FF2B5EF4-FFF2-40B4-BE49-F238E27FC236}">
                    <a16:creationId xmlns:a16="http://schemas.microsoft.com/office/drawing/2014/main" id="{D535F6DE-0272-442C-8CBB-B69D464A6C2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" name="Freeform: Shape 621">
                <a:extLst>
                  <a:ext uri="{FF2B5EF4-FFF2-40B4-BE49-F238E27FC236}">
                    <a16:creationId xmlns:a16="http://schemas.microsoft.com/office/drawing/2014/main" id="{B2445A96-0243-43F0-8FCE-397C1617339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" name="Freeform: Shape 622">
                <a:extLst>
                  <a:ext uri="{FF2B5EF4-FFF2-40B4-BE49-F238E27FC236}">
                    <a16:creationId xmlns:a16="http://schemas.microsoft.com/office/drawing/2014/main" id="{C101BB13-8C7E-41F9-B904-2C74CC700D2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" name="Freeform: Shape 623">
                <a:extLst>
                  <a:ext uri="{FF2B5EF4-FFF2-40B4-BE49-F238E27FC236}">
                    <a16:creationId xmlns:a16="http://schemas.microsoft.com/office/drawing/2014/main" id="{F1D52E41-5987-4BC3-9851-0B7C7275145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" name="Freeform: Shape 624">
                <a:extLst>
                  <a:ext uri="{FF2B5EF4-FFF2-40B4-BE49-F238E27FC236}">
                    <a16:creationId xmlns:a16="http://schemas.microsoft.com/office/drawing/2014/main" id="{D3259882-373A-4B23-867E-402F9FDBAE7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" name="Freeform: Shape 625">
                <a:extLst>
                  <a:ext uri="{FF2B5EF4-FFF2-40B4-BE49-F238E27FC236}">
                    <a16:creationId xmlns:a16="http://schemas.microsoft.com/office/drawing/2014/main" id="{2C02E276-E5E1-430C-AAFF-9DA1D679288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" name="Freeform: Shape 626">
                <a:extLst>
                  <a:ext uri="{FF2B5EF4-FFF2-40B4-BE49-F238E27FC236}">
                    <a16:creationId xmlns:a16="http://schemas.microsoft.com/office/drawing/2014/main" id="{EEFE57FC-7566-42AB-9D6F-0AC677D5E2A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" name="Freeform: Shape 627">
                <a:extLst>
                  <a:ext uri="{FF2B5EF4-FFF2-40B4-BE49-F238E27FC236}">
                    <a16:creationId xmlns:a16="http://schemas.microsoft.com/office/drawing/2014/main" id="{76E15B5B-2AD2-4961-9535-80F24E7E009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" name="Freeform: Shape 628">
                <a:extLst>
                  <a:ext uri="{FF2B5EF4-FFF2-40B4-BE49-F238E27FC236}">
                    <a16:creationId xmlns:a16="http://schemas.microsoft.com/office/drawing/2014/main" id="{4C4DBA0B-3567-4247-8652-95DA39A4FEF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" name="Freeform: Shape 629">
                <a:extLst>
                  <a:ext uri="{FF2B5EF4-FFF2-40B4-BE49-F238E27FC236}">
                    <a16:creationId xmlns:a16="http://schemas.microsoft.com/office/drawing/2014/main" id="{61F728E9-D4B5-4167-80CC-E082418E46C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" name="Freeform: Shape 630">
                <a:extLst>
                  <a:ext uri="{FF2B5EF4-FFF2-40B4-BE49-F238E27FC236}">
                    <a16:creationId xmlns:a16="http://schemas.microsoft.com/office/drawing/2014/main" id="{0A874E77-8C03-44E6-B573-8B5A91D2DC3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" name="Freeform: Shape 631">
                <a:extLst>
                  <a:ext uri="{FF2B5EF4-FFF2-40B4-BE49-F238E27FC236}">
                    <a16:creationId xmlns:a16="http://schemas.microsoft.com/office/drawing/2014/main" id="{D4F20C2E-9028-4F2B-A90E-98D7262E7D9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" name="Freeform: Shape 632">
                <a:extLst>
                  <a:ext uri="{FF2B5EF4-FFF2-40B4-BE49-F238E27FC236}">
                    <a16:creationId xmlns:a16="http://schemas.microsoft.com/office/drawing/2014/main" id="{B6994570-9FDF-4912-BF09-D8D1362ED9A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" name="Freeform: Shape 633">
                <a:extLst>
                  <a:ext uri="{FF2B5EF4-FFF2-40B4-BE49-F238E27FC236}">
                    <a16:creationId xmlns:a16="http://schemas.microsoft.com/office/drawing/2014/main" id="{913B2EDF-5F1A-4FB3-BE75-E3975FC1D59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" name="Freeform: Shape 634">
                <a:extLst>
                  <a:ext uri="{FF2B5EF4-FFF2-40B4-BE49-F238E27FC236}">
                    <a16:creationId xmlns:a16="http://schemas.microsoft.com/office/drawing/2014/main" id="{1FD0A167-8C05-4003-BED7-6E4BF5C2830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" name="Freeform: Shape 635">
                <a:extLst>
                  <a:ext uri="{FF2B5EF4-FFF2-40B4-BE49-F238E27FC236}">
                    <a16:creationId xmlns:a16="http://schemas.microsoft.com/office/drawing/2014/main" id="{0030C002-D52E-4876-A1AA-2C1FC738C49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" name="Freeform: Shape 636">
                <a:extLst>
                  <a:ext uri="{FF2B5EF4-FFF2-40B4-BE49-F238E27FC236}">
                    <a16:creationId xmlns:a16="http://schemas.microsoft.com/office/drawing/2014/main" id="{1CAA20C8-17C3-4709-8367-15D164AF9EF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" name="Freeform: Shape 637">
                <a:extLst>
                  <a:ext uri="{FF2B5EF4-FFF2-40B4-BE49-F238E27FC236}">
                    <a16:creationId xmlns:a16="http://schemas.microsoft.com/office/drawing/2014/main" id="{9EC6AF5D-5D87-4165-83EF-C8C15E58D82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" name="Freeform: Shape 638">
                <a:extLst>
                  <a:ext uri="{FF2B5EF4-FFF2-40B4-BE49-F238E27FC236}">
                    <a16:creationId xmlns:a16="http://schemas.microsoft.com/office/drawing/2014/main" id="{13802952-A475-4647-A466-1A0D4C22FD4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" name="Freeform: Shape 639">
                <a:extLst>
                  <a:ext uri="{FF2B5EF4-FFF2-40B4-BE49-F238E27FC236}">
                    <a16:creationId xmlns:a16="http://schemas.microsoft.com/office/drawing/2014/main" id="{E09042A5-DE1C-4A04-A956-FCF4CF98A0A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" name="Freeform: Shape 640">
                <a:extLst>
                  <a:ext uri="{FF2B5EF4-FFF2-40B4-BE49-F238E27FC236}">
                    <a16:creationId xmlns:a16="http://schemas.microsoft.com/office/drawing/2014/main" id="{8403BC7D-405E-46B3-BEF8-658446D60CB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CEE3A0F4-ED26-4601-B161-E07146356AB1}"/>
                </a:ext>
              </a:extLst>
            </p:cNvPr>
            <p:cNvGrpSpPr/>
            <p:nvPr/>
          </p:nvGrpSpPr>
          <p:grpSpPr>
            <a:xfrm rot="15968012">
              <a:off x="-58853" y="48245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14" name="Freeform: Shape 513">
                <a:extLst>
                  <a:ext uri="{FF2B5EF4-FFF2-40B4-BE49-F238E27FC236}">
                    <a16:creationId xmlns:a16="http://schemas.microsoft.com/office/drawing/2014/main" id="{93426083-CD3C-41C8-B031-9BCB5FB0F9C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" name="Freeform: Shape 514">
                <a:extLst>
                  <a:ext uri="{FF2B5EF4-FFF2-40B4-BE49-F238E27FC236}">
                    <a16:creationId xmlns:a16="http://schemas.microsoft.com/office/drawing/2014/main" id="{55F32CF5-D9B2-4222-8235-6A5E0E6359B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" name="Freeform: Shape 515">
                <a:extLst>
                  <a:ext uri="{FF2B5EF4-FFF2-40B4-BE49-F238E27FC236}">
                    <a16:creationId xmlns:a16="http://schemas.microsoft.com/office/drawing/2014/main" id="{D4AEEB86-D034-47A3-A7C8-439F218AA05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" name="Freeform: Shape 516">
                <a:extLst>
                  <a:ext uri="{FF2B5EF4-FFF2-40B4-BE49-F238E27FC236}">
                    <a16:creationId xmlns:a16="http://schemas.microsoft.com/office/drawing/2014/main" id="{B0070185-B986-451E-B9F8-6D5ACE09167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" name="Freeform: Shape 517">
                <a:extLst>
                  <a:ext uri="{FF2B5EF4-FFF2-40B4-BE49-F238E27FC236}">
                    <a16:creationId xmlns:a16="http://schemas.microsoft.com/office/drawing/2014/main" id="{8EE95002-F501-44A5-96E3-B1C49F02FF4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" name="Freeform: Shape 518">
                <a:extLst>
                  <a:ext uri="{FF2B5EF4-FFF2-40B4-BE49-F238E27FC236}">
                    <a16:creationId xmlns:a16="http://schemas.microsoft.com/office/drawing/2014/main" id="{CD663C38-6978-4268-ACD0-D676F9B856B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" name="Freeform: Shape 519">
                <a:extLst>
                  <a:ext uri="{FF2B5EF4-FFF2-40B4-BE49-F238E27FC236}">
                    <a16:creationId xmlns:a16="http://schemas.microsoft.com/office/drawing/2014/main" id="{B4594191-EC4F-425E-9CE0-293FF4C48B7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" name="Freeform: Shape 520">
                <a:extLst>
                  <a:ext uri="{FF2B5EF4-FFF2-40B4-BE49-F238E27FC236}">
                    <a16:creationId xmlns:a16="http://schemas.microsoft.com/office/drawing/2014/main" id="{E12966C2-0983-4722-B301-8023B8EBA4E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" name="Freeform: Shape 521">
                <a:extLst>
                  <a:ext uri="{FF2B5EF4-FFF2-40B4-BE49-F238E27FC236}">
                    <a16:creationId xmlns:a16="http://schemas.microsoft.com/office/drawing/2014/main" id="{E9463FB2-CC6F-4862-A8BA-D37D3E34528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" name="Freeform: Shape 522">
                <a:extLst>
                  <a:ext uri="{FF2B5EF4-FFF2-40B4-BE49-F238E27FC236}">
                    <a16:creationId xmlns:a16="http://schemas.microsoft.com/office/drawing/2014/main" id="{FD080C8A-B2A1-4D42-A89B-1B2783EC003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" name="Freeform: Shape 523">
                <a:extLst>
                  <a:ext uri="{FF2B5EF4-FFF2-40B4-BE49-F238E27FC236}">
                    <a16:creationId xmlns:a16="http://schemas.microsoft.com/office/drawing/2014/main" id="{0685E330-8C46-454E-A7A4-DECB371D60F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" name="Freeform: Shape 524">
                <a:extLst>
                  <a:ext uri="{FF2B5EF4-FFF2-40B4-BE49-F238E27FC236}">
                    <a16:creationId xmlns:a16="http://schemas.microsoft.com/office/drawing/2014/main" id="{72C79581-A18C-4DC4-B980-53FFFD30BF5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" name="Freeform: Shape 525">
                <a:extLst>
                  <a:ext uri="{FF2B5EF4-FFF2-40B4-BE49-F238E27FC236}">
                    <a16:creationId xmlns:a16="http://schemas.microsoft.com/office/drawing/2014/main" id="{7DF498EE-7981-4828-9B78-257E8051DE7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" name="Freeform: Shape 526">
                <a:extLst>
                  <a:ext uri="{FF2B5EF4-FFF2-40B4-BE49-F238E27FC236}">
                    <a16:creationId xmlns:a16="http://schemas.microsoft.com/office/drawing/2014/main" id="{85772999-1E13-4B01-9DE4-9FDF56DCC9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" name="Freeform: Shape 527">
                <a:extLst>
                  <a:ext uri="{FF2B5EF4-FFF2-40B4-BE49-F238E27FC236}">
                    <a16:creationId xmlns:a16="http://schemas.microsoft.com/office/drawing/2014/main" id="{BAF1189C-BEC3-4852-9930-AB3E11BA05D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" name="Freeform: Shape 528">
                <a:extLst>
                  <a:ext uri="{FF2B5EF4-FFF2-40B4-BE49-F238E27FC236}">
                    <a16:creationId xmlns:a16="http://schemas.microsoft.com/office/drawing/2014/main" id="{E3FB2E65-129E-4DF4-B670-D45E2E95E7D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" name="Freeform: Shape 529">
                <a:extLst>
                  <a:ext uri="{FF2B5EF4-FFF2-40B4-BE49-F238E27FC236}">
                    <a16:creationId xmlns:a16="http://schemas.microsoft.com/office/drawing/2014/main" id="{D97CBBE6-FB70-4101-962D-39FEBF6996A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" name="Freeform: Shape 530">
                <a:extLst>
                  <a:ext uri="{FF2B5EF4-FFF2-40B4-BE49-F238E27FC236}">
                    <a16:creationId xmlns:a16="http://schemas.microsoft.com/office/drawing/2014/main" id="{A17EBB3B-16AE-42CE-86B6-9D6974CB20C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" name="Freeform: Shape 531">
                <a:extLst>
                  <a:ext uri="{FF2B5EF4-FFF2-40B4-BE49-F238E27FC236}">
                    <a16:creationId xmlns:a16="http://schemas.microsoft.com/office/drawing/2014/main" id="{AB6842D2-F6EF-4879-BD31-E03D52CD1B0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" name="Freeform: Shape 532">
                <a:extLst>
                  <a:ext uri="{FF2B5EF4-FFF2-40B4-BE49-F238E27FC236}">
                    <a16:creationId xmlns:a16="http://schemas.microsoft.com/office/drawing/2014/main" id="{88279FAC-9683-4BB0-B376-A01FAD3B055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" name="Freeform: Shape 533">
                <a:extLst>
                  <a:ext uri="{FF2B5EF4-FFF2-40B4-BE49-F238E27FC236}">
                    <a16:creationId xmlns:a16="http://schemas.microsoft.com/office/drawing/2014/main" id="{618F378D-0DBE-4427-9038-41EC6EF503F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" name="Freeform: Shape 534">
                <a:extLst>
                  <a:ext uri="{FF2B5EF4-FFF2-40B4-BE49-F238E27FC236}">
                    <a16:creationId xmlns:a16="http://schemas.microsoft.com/office/drawing/2014/main" id="{4C6A0D15-DFBB-4E2D-8DAE-A2A7FF554F3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" name="Freeform: Shape 535">
                <a:extLst>
                  <a:ext uri="{FF2B5EF4-FFF2-40B4-BE49-F238E27FC236}">
                    <a16:creationId xmlns:a16="http://schemas.microsoft.com/office/drawing/2014/main" id="{D77B1C7A-BF5D-4881-9335-F22F26A51A1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" name="Freeform: Shape 536">
                <a:extLst>
                  <a:ext uri="{FF2B5EF4-FFF2-40B4-BE49-F238E27FC236}">
                    <a16:creationId xmlns:a16="http://schemas.microsoft.com/office/drawing/2014/main" id="{96FA1AA0-59B2-4E2F-91E9-06A76B9FA6F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" name="Freeform: Shape 537">
                <a:extLst>
                  <a:ext uri="{FF2B5EF4-FFF2-40B4-BE49-F238E27FC236}">
                    <a16:creationId xmlns:a16="http://schemas.microsoft.com/office/drawing/2014/main" id="{33723534-4F12-4F87-A739-3CE8BDA2C07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" name="Freeform: Shape 538">
                <a:extLst>
                  <a:ext uri="{FF2B5EF4-FFF2-40B4-BE49-F238E27FC236}">
                    <a16:creationId xmlns:a16="http://schemas.microsoft.com/office/drawing/2014/main" id="{71C37608-738A-48B3-9240-2F294019729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" name="Freeform: Shape 539">
                <a:extLst>
                  <a:ext uri="{FF2B5EF4-FFF2-40B4-BE49-F238E27FC236}">
                    <a16:creationId xmlns:a16="http://schemas.microsoft.com/office/drawing/2014/main" id="{3A681F9F-6836-4E40-8DBB-B9FE941F4D9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" name="Freeform: Shape 540">
                <a:extLst>
                  <a:ext uri="{FF2B5EF4-FFF2-40B4-BE49-F238E27FC236}">
                    <a16:creationId xmlns:a16="http://schemas.microsoft.com/office/drawing/2014/main" id="{844B3B7D-DD35-4ACD-A7D2-2924AF1CDCC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" name="Freeform: Shape 541">
                <a:extLst>
                  <a:ext uri="{FF2B5EF4-FFF2-40B4-BE49-F238E27FC236}">
                    <a16:creationId xmlns:a16="http://schemas.microsoft.com/office/drawing/2014/main" id="{B53D85AA-C338-400C-B13D-53FAF6C9D74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" name="Freeform: Shape 542">
                <a:extLst>
                  <a:ext uri="{FF2B5EF4-FFF2-40B4-BE49-F238E27FC236}">
                    <a16:creationId xmlns:a16="http://schemas.microsoft.com/office/drawing/2014/main" id="{FCF09470-C396-4882-A1E2-FCAB57C9547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" name="Freeform: Shape 543">
                <a:extLst>
                  <a:ext uri="{FF2B5EF4-FFF2-40B4-BE49-F238E27FC236}">
                    <a16:creationId xmlns:a16="http://schemas.microsoft.com/office/drawing/2014/main" id="{4C5D9B8E-911B-4467-BFD2-A1D336838E44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" name="Freeform: Shape 544">
                <a:extLst>
                  <a:ext uri="{FF2B5EF4-FFF2-40B4-BE49-F238E27FC236}">
                    <a16:creationId xmlns:a16="http://schemas.microsoft.com/office/drawing/2014/main" id="{5C1C9D76-DEF5-4B7C-8F86-8197A31BC0F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" name="Freeform: Shape 545">
                <a:extLst>
                  <a:ext uri="{FF2B5EF4-FFF2-40B4-BE49-F238E27FC236}">
                    <a16:creationId xmlns:a16="http://schemas.microsoft.com/office/drawing/2014/main" id="{F2F3AD35-8056-4073-8CD2-70DF5CBDCB9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" name="Freeform: Shape 546">
                <a:extLst>
                  <a:ext uri="{FF2B5EF4-FFF2-40B4-BE49-F238E27FC236}">
                    <a16:creationId xmlns:a16="http://schemas.microsoft.com/office/drawing/2014/main" id="{F6BC08C1-C4B2-4230-9791-9E42AC9771E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" name="Freeform: Shape 547">
                <a:extLst>
                  <a:ext uri="{FF2B5EF4-FFF2-40B4-BE49-F238E27FC236}">
                    <a16:creationId xmlns:a16="http://schemas.microsoft.com/office/drawing/2014/main" id="{9D1A4B27-E59F-4A71-AAA9-E69C7D3FB7C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" name="Freeform: Shape 548">
                <a:extLst>
                  <a:ext uri="{FF2B5EF4-FFF2-40B4-BE49-F238E27FC236}">
                    <a16:creationId xmlns:a16="http://schemas.microsoft.com/office/drawing/2014/main" id="{4CBDC940-674D-4BFE-BF39-B28DB0D8B00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" name="Freeform: Shape 549">
                <a:extLst>
                  <a:ext uri="{FF2B5EF4-FFF2-40B4-BE49-F238E27FC236}">
                    <a16:creationId xmlns:a16="http://schemas.microsoft.com/office/drawing/2014/main" id="{102E1838-339F-46A2-9E73-EF7946E8498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" name="Freeform: Shape 550">
                <a:extLst>
                  <a:ext uri="{FF2B5EF4-FFF2-40B4-BE49-F238E27FC236}">
                    <a16:creationId xmlns:a16="http://schemas.microsoft.com/office/drawing/2014/main" id="{B29A2EF2-AFE3-443E-8E29-F61BA40ED9C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" name="Freeform: Shape 551">
                <a:extLst>
                  <a:ext uri="{FF2B5EF4-FFF2-40B4-BE49-F238E27FC236}">
                    <a16:creationId xmlns:a16="http://schemas.microsoft.com/office/drawing/2014/main" id="{3474B1A6-E6BD-4106-B3E9-20DAF9E7807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" name="Freeform: Shape 552">
                <a:extLst>
                  <a:ext uri="{FF2B5EF4-FFF2-40B4-BE49-F238E27FC236}">
                    <a16:creationId xmlns:a16="http://schemas.microsoft.com/office/drawing/2014/main" id="{6419FF57-A3E9-4194-B0B7-C69D0764160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" name="Freeform: Shape 553">
                <a:extLst>
                  <a:ext uri="{FF2B5EF4-FFF2-40B4-BE49-F238E27FC236}">
                    <a16:creationId xmlns:a16="http://schemas.microsoft.com/office/drawing/2014/main" id="{8C4775D0-B0A0-40A6-B6E0-88186572DE8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" name="Freeform: Shape 554">
                <a:extLst>
                  <a:ext uri="{FF2B5EF4-FFF2-40B4-BE49-F238E27FC236}">
                    <a16:creationId xmlns:a16="http://schemas.microsoft.com/office/drawing/2014/main" id="{AE62BB9E-1E03-497C-B56A-2585E2A8501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" name="Freeform: Shape 555">
                <a:extLst>
                  <a:ext uri="{FF2B5EF4-FFF2-40B4-BE49-F238E27FC236}">
                    <a16:creationId xmlns:a16="http://schemas.microsoft.com/office/drawing/2014/main" id="{C1736515-B98C-4C3C-9F6F-9F9C5922CBC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" name="Freeform: Shape 556">
                <a:extLst>
                  <a:ext uri="{FF2B5EF4-FFF2-40B4-BE49-F238E27FC236}">
                    <a16:creationId xmlns:a16="http://schemas.microsoft.com/office/drawing/2014/main" id="{186493A3-5C91-407C-AB5B-C3C9E476277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" name="Freeform: Shape 557">
                <a:extLst>
                  <a:ext uri="{FF2B5EF4-FFF2-40B4-BE49-F238E27FC236}">
                    <a16:creationId xmlns:a16="http://schemas.microsoft.com/office/drawing/2014/main" id="{6BBCC054-160C-4DC2-ADAD-F685AA06FBB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" name="Freeform: Shape 558">
                <a:extLst>
                  <a:ext uri="{FF2B5EF4-FFF2-40B4-BE49-F238E27FC236}">
                    <a16:creationId xmlns:a16="http://schemas.microsoft.com/office/drawing/2014/main" id="{DE2F96EA-4001-4FF8-BD86-D8D295888D3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" name="Freeform: Shape 559">
                <a:extLst>
                  <a:ext uri="{FF2B5EF4-FFF2-40B4-BE49-F238E27FC236}">
                    <a16:creationId xmlns:a16="http://schemas.microsoft.com/office/drawing/2014/main" id="{1F6BC407-B961-4A8B-A698-030C2E1DEC2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" name="Freeform: Shape 560">
                <a:extLst>
                  <a:ext uri="{FF2B5EF4-FFF2-40B4-BE49-F238E27FC236}">
                    <a16:creationId xmlns:a16="http://schemas.microsoft.com/office/drawing/2014/main" id="{5B296495-0654-43B1-BA73-16C23196D36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" name="Freeform: Shape 561">
                <a:extLst>
                  <a:ext uri="{FF2B5EF4-FFF2-40B4-BE49-F238E27FC236}">
                    <a16:creationId xmlns:a16="http://schemas.microsoft.com/office/drawing/2014/main" id="{11D63C09-BCB1-448D-BC30-E34970F3238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" name="Freeform: Shape 562">
                <a:extLst>
                  <a:ext uri="{FF2B5EF4-FFF2-40B4-BE49-F238E27FC236}">
                    <a16:creationId xmlns:a16="http://schemas.microsoft.com/office/drawing/2014/main" id="{DEC79724-3BCD-4FB3-879E-6610D44EE25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" name="Freeform: Shape 563">
                <a:extLst>
                  <a:ext uri="{FF2B5EF4-FFF2-40B4-BE49-F238E27FC236}">
                    <a16:creationId xmlns:a16="http://schemas.microsoft.com/office/drawing/2014/main" id="{1ACCC801-06EA-4B96-BE65-1A45C392F30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" name="Freeform: Shape 564">
                <a:extLst>
                  <a:ext uri="{FF2B5EF4-FFF2-40B4-BE49-F238E27FC236}">
                    <a16:creationId xmlns:a16="http://schemas.microsoft.com/office/drawing/2014/main" id="{8C14D8AE-70F8-4CA4-AB34-3FDA9956E8D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" name="Freeform: Shape 565">
                <a:extLst>
                  <a:ext uri="{FF2B5EF4-FFF2-40B4-BE49-F238E27FC236}">
                    <a16:creationId xmlns:a16="http://schemas.microsoft.com/office/drawing/2014/main" id="{CB385522-683B-49F6-B223-C2F5074470A4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" name="Freeform: Shape 566">
                <a:extLst>
                  <a:ext uri="{FF2B5EF4-FFF2-40B4-BE49-F238E27FC236}">
                    <a16:creationId xmlns:a16="http://schemas.microsoft.com/office/drawing/2014/main" id="{8E7E690F-D025-4AC2-8CBC-8DAFD4090EB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" name="Freeform: Shape 567">
                <a:extLst>
                  <a:ext uri="{FF2B5EF4-FFF2-40B4-BE49-F238E27FC236}">
                    <a16:creationId xmlns:a16="http://schemas.microsoft.com/office/drawing/2014/main" id="{6FB0E84D-3238-48C3-A25F-19B4B510DF1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" name="Freeform: Shape 568">
                <a:extLst>
                  <a:ext uri="{FF2B5EF4-FFF2-40B4-BE49-F238E27FC236}">
                    <a16:creationId xmlns:a16="http://schemas.microsoft.com/office/drawing/2014/main" id="{E28CCF03-D4E2-4965-82D2-1E3292BD862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" name="Freeform: Shape 569">
                <a:extLst>
                  <a:ext uri="{FF2B5EF4-FFF2-40B4-BE49-F238E27FC236}">
                    <a16:creationId xmlns:a16="http://schemas.microsoft.com/office/drawing/2014/main" id="{2981D51F-DA47-4AD9-BFE6-3D378176B6C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" name="Freeform: Shape 570">
                <a:extLst>
                  <a:ext uri="{FF2B5EF4-FFF2-40B4-BE49-F238E27FC236}">
                    <a16:creationId xmlns:a16="http://schemas.microsoft.com/office/drawing/2014/main" id="{674E8175-E20F-4BEB-BD08-D4EC2DD18C6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" name="Freeform: Shape 571">
                <a:extLst>
                  <a:ext uri="{FF2B5EF4-FFF2-40B4-BE49-F238E27FC236}">
                    <a16:creationId xmlns:a16="http://schemas.microsoft.com/office/drawing/2014/main" id="{08B9C3BA-31D9-4C41-8B4F-FA713266A10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" name="Freeform: Shape 572">
                <a:extLst>
                  <a:ext uri="{FF2B5EF4-FFF2-40B4-BE49-F238E27FC236}">
                    <a16:creationId xmlns:a16="http://schemas.microsoft.com/office/drawing/2014/main" id="{FF50CECF-D89E-4CFC-BE2A-6E001214B93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" name="Freeform: Shape 573">
                <a:extLst>
                  <a:ext uri="{FF2B5EF4-FFF2-40B4-BE49-F238E27FC236}">
                    <a16:creationId xmlns:a16="http://schemas.microsoft.com/office/drawing/2014/main" id="{61133297-14E0-46F3-A705-DDE6B817F41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" name="Freeform: Shape 574">
                <a:extLst>
                  <a:ext uri="{FF2B5EF4-FFF2-40B4-BE49-F238E27FC236}">
                    <a16:creationId xmlns:a16="http://schemas.microsoft.com/office/drawing/2014/main" id="{D4BE5593-EC9A-429D-8A55-78EB5293D89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" name="Freeform: Shape 575">
                <a:extLst>
                  <a:ext uri="{FF2B5EF4-FFF2-40B4-BE49-F238E27FC236}">
                    <a16:creationId xmlns:a16="http://schemas.microsoft.com/office/drawing/2014/main" id="{176B9C2F-4E06-466D-804E-7650B0F6934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" name="Freeform: Shape 576">
                <a:extLst>
                  <a:ext uri="{FF2B5EF4-FFF2-40B4-BE49-F238E27FC236}">
                    <a16:creationId xmlns:a16="http://schemas.microsoft.com/office/drawing/2014/main" id="{0E3BBEE4-66B4-4299-B26B-A9286E7D2AE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3C4FD5C4-6C28-474F-BDB6-58C8E56BDFB3}"/>
                </a:ext>
              </a:extLst>
            </p:cNvPr>
            <p:cNvGrpSpPr/>
            <p:nvPr/>
          </p:nvGrpSpPr>
          <p:grpSpPr>
            <a:xfrm rot="14022368">
              <a:off x="-537850" y="1701649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50" name="Freeform: Shape 449">
                <a:extLst>
                  <a:ext uri="{FF2B5EF4-FFF2-40B4-BE49-F238E27FC236}">
                    <a16:creationId xmlns:a16="http://schemas.microsoft.com/office/drawing/2014/main" id="{19FD79FC-BF7E-4DDA-8479-6A3FF7A819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1" name="Freeform: Shape 450">
                <a:extLst>
                  <a:ext uri="{FF2B5EF4-FFF2-40B4-BE49-F238E27FC236}">
                    <a16:creationId xmlns:a16="http://schemas.microsoft.com/office/drawing/2014/main" id="{14568AED-B7B8-4A48-9008-EF50297D2F9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2" name="Freeform: Shape 451">
                <a:extLst>
                  <a:ext uri="{FF2B5EF4-FFF2-40B4-BE49-F238E27FC236}">
                    <a16:creationId xmlns:a16="http://schemas.microsoft.com/office/drawing/2014/main" id="{8C304D35-8FDC-4037-81D0-F77B51D4F5F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3" name="Freeform: Shape 452">
                <a:extLst>
                  <a:ext uri="{FF2B5EF4-FFF2-40B4-BE49-F238E27FC236}">
                    <a16:creationId xmlns:a16="http://schemas.microsoft.com/office/drawing/2014/main" id="{1524E6B8-E9EA-481C-BF0C-159E861919F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4" name="Freeform: Shape 453">
                <a:extLst>
                  <a:ext uri="{FF2B5EF4-FFF2-40B4-BE49-F238E27FC236}">
                    <a16:creationId xmlns:a16="http://schemas.microsoft.com/office/drawing/2014/main" id="{0FC9B6CF-7F27-4090-9160-0D6FBFD3A3A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" name="Freeform: Shape 454">
                <a:extLst>
                  <a:ext uri="{FF2B5EF4-FFF2-40B4-BE49-F238E27FC236}">
                    <a16:creationId xmlns:a16="http://schemas.microsoft.com/office/drawing/2014/main" id="{DEA4B537-0F66-4B4B-9FD9-2F5870E294F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" name="Freeform: Shape 455">
                <a:extLst>
                  <a:ext uri="{FF2B5EF4-FFF2-40B4-BE49-F238E27FC236}">
                    <a16:creationId xmlns:a16="http://schemas.microsoft.com/office/drawing/2014/main" id="{0070EE2F-A625-4AA0-9A1E-5C6DF63E925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" name="Freeform: Shape 456">
                <a:extLst>
                  <a:ext uri="{FF2B5EF4-FFF2-40B4-BE49-F238E27FC236}">
                    <a16:creationId xmlns:a16="http://schemas.microsoft.com/office/drawing/2014/main" id="{2951B710-8BAC-4439-A0E1-F56E46DB456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" name="Freeform: Shape 457">
                <a:extLst>
                  <a:ext uri="{FF2B5EF4-FFF2-40B4-BE49-F238E27FC236}">
                    <a16:creationId xmlns:a16="http://schemas.microsoft.com/office/drawing/2014/main" id="{6B5FED3B-CEF6-438D-9B12-BC2C43D410B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" name="Freeform: Shape 458">
                <a:extLst>
                  <a:ext uri="{FF2B5EF4-FFF2-40B4-BE49-F238E27FC236}">
                    <a16:creationId xmlns:a16="http://schemas.microsoft.com/office/drawing/2014/main" id="{246C584B-94DA-4E45-96B2-70F6F53ACF5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" name="Freeform: Shape 459">
                <a:extLst>
                  <a:ext uri="{FF2B5EF4-FFF2-40B4-BE49-F238E27FC236}">
                    <a16:creationId xmlns:a16="http://schemas.microsoft.com/office/drawing/2014/main" id="{DE431ACA-2784-41D1-8A21-00221EAFD03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" name="Freeform: Shape 460">
                <a:extLst>
                  <a:ext uri="{FF2B5EF4-FFF2-40B4-BE49-F238E27FC236}">
                    <a16:creationId xmlns:a16="http://schemas.microsoft.com/office/drawing/2014/main" id="{4537626F-06E2-48AB-9C26-38219381BF6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" name="Freeform: Shape 461">
                <a:extLst>
                  <a:ext uri="{FF2B5EF4-FFF2-40B4-BE49-F238E27FC236}">
                    <a16:creationId xmlns:a16="http://schemas.microsoft.com/office/drawing/2014/main" id="{6AEED242-7120-456D-B64E-FD55601331F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" name="Freeform: Shape 462">
                <a:extLst>
                  <a:ext uri="{FF2B5EF4-FFF2-40B4-BE49-F238E27FC236}">
                    <a16:creationId xmlns:a16="http://schemas.microsoft.com/office/drawing/2014/main" id="{0284BA11-1890-4F03-9020-5D9E132E876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" name="Freeform: Shape 463">
                <a:extLst>
                  <a:ext uri="{FF2B5EF4-FFF2-40B4-BE49-F238E27FC236}">
                    <a16:creationId xmlns:a16="http://schemas.microsoft.com/office/drawing/2014/main" id="{404CC266-AEF6-4AFB-8584-DBAC1D0FA9A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" name="Freeform: Shape 464">
                <a:extLst>
                  <a:ext uri="{FF2B5EF4-FFF2-40B4-BE49-F238E27FC236}">
                    <a16:creationId xmlns:a16="http://schemas.microsoft.com/office/drawing/2014/main" id="{96FCAC58-76CE-4368-9CA4-71C8A35C6F6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" name="Freeform: Shape 465">
                <a:extLst>
                  <a:ext uri="{FF2B5EF4-FFF2-40B4-BE49-F238E27FC236}">
                    <a16:creationId xmlns:a16="http://schemas.microsoft.com/office/drawing/2014/main" id="{E811E4E6-E777-4931-BFF5-31427514194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" name="Freeform: Shape 466">
                <a:extLst>
                  <a:ext uri="{FF2B5EF4-FFF2-40B4-BE49-F238E27FC236}">
                    <a16:creationId xmlns:a16="http://schemas.microsoft.com/office/drawing/2014/main" id="{53F5A5C2-09D6-4921-A1DD-A5533731F0A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" name="Freeform: Shape 467">
                <a:extLst>
                  <a:ext uri="{FF2B5EF4-FFF2-40B4-BE49-F238E27FC236}">
                    <a16:creationId xmlns:a16="http://schemas.microsoft.com/office/drawing/2014/main" id="{1F0B5C0A-E086-43AA-9042-97C5462CA52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" name="Freeform: Shape 468">
                <a:extLst>
                  <a:ext uri="{FF2B5EF4-FFF2-40B4-BE49-F238E27FC236}">
                    <a16:creationId xmlns:a16="http://schemas.microsoft.com/office/drawing/2014/main" id="{FE3F3A7D-3676-4223-AEA4-CF571376F1B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" name="Freeform: Shape 469">
                <a:extLst>
                  <a:ext uri="{FF2B5EF4-FFF2-40B4-BE49-F238E27FC236}">
                    <a16:creationId xmlns:a16="http://schemas.microsoft.com/office/drawing/2014/main" id="{B8A42CE1-D666-4F27-A83E-3EC0FEBE0F3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" name="Freeform: Shape 470">
                <a:extLst>
                  <a:ext uri="{FF2B5EF4-FFF2-40B4-BE49-F238E27FC236}">
                    <a16:creationId xmlns:a16="http://schemas.microsoft.com/office/drawing/2014/main" id="{3FE334EC-EBD4-4587-9959-47336A2CF71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" name="Freeform: Shape 471">
                <a:extLst>
                  <a:ext uri="{FF2B5EF4-FFF2-40B4-BE49-F238E27FC236}">
                    <a16:creationId xmlns:a16="http://schemas.microsoft.com/office/drawing/2014/main" id="{EB1FE092-1584-47BC-9AE8-14720D072D3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" name="Freeform: Shape 472">
                <a:extLst>
                  <a:ext uri="{FF2B5EF4-FFF2-40B4-BE49-F238E27FC236}">
                    <a16:creationId xmlns:a16="http://schemas.microsoft.com/office/drawing/2014/main" id="{94BB3E45-4990-4007-BBA5-8C0D17DBD0B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4" name="Freeform: Shape 473">
                <a:extLst>
                  <a:ext uri="{FF2B5EF4-FFF2-40B4-BE49-F238E27FC236}">
                    <a16:creationId xmlns:a16="http://schemas.microsoft.com/office/drawing/2014/main" id="{1C66EEE3-6F86-40F1-B383-F0C48DBB923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5" name="Freeform: Shape 474">
                <a:extLst>
                  <a:ext uri="{FF2B5EF4-FFF2-40B4-BE49-F238E27FC236}">
                    <a16:creationId xmlns:a16="http://schemas.microsoft.com/office/drawing/2014/main" id="{A5062ADB-C178-481C-9FFB-59EBAA39770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" name="Freeform: Shape 475">
                <a:extLst>
                  <a:ext uri="{FF2B5EF4-FFF2-40B4-BE49-F238E27FC236}">
                    <a16:creationId xmlns:a16="http://schemas.microsoft.com/office/drawing/2014/main" id="{4E1E3D02-79CA-439E-A3E5-66E7601359A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" name="Freeform: Shape 476">
                <a:extLst>
                  <a:ext uri="{FF2B5EF4-FFF2-40B4-BE49-F238E27FC236}">
                    <a16:creationId xmlns:a16="http://schemas.microsoft.com/office/drawing/2014/main" id="{776580A1-26FD-435B-BB6A-6186B7B376A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" name="Freeform: Shape 477">
                <a:extLst>
                  <a:ext uri="{FF2B5EF4-FFF2-40B4-BE49-F238E27FC236}">
                    <a16:creationId xmlns:a16="http://schemas.microsoft.com/office/drawing/2014/main" id="{428129DB-4B1F-42DE-9973-A386C96B8F5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" name="Freeform: Shape 478">
                <a:extLst>
                  <a:ext uri="{FF2B5EF4-FFF2-40B4-BE49-F238E27FC236}">
                    <a16:creationId xmlns:a16="http://schemas.microsoft.com/office/drawing/2014/main" id="{96AA5D1C-CB19-4CB3-A5C5-01BD1DAB8A7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" name="Freeform: Shape 479">
                <a:extLst>
                  <a:ext uri="{FF2B5EF4-FFF2-40B4-BE49-F238E27FC236}">
                    <a16:creationId xmlns:a16="http://schemas.microsoft.com/office/drawing/2014/main" id="{49646090-1F82-4D60-8CA7-89400D73D5A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" name="Freeform: Shape 480">
                <a:extLst>
                  <a:ext uri="{FF2B5EF4-FFF2-40B4-BE49-F238E27FC236}">
                    <a16:creationId xmlns:a16="http://schemas.microsoft.com/office/drawing/2014/main" id="{D470FFD3-9F63-4488-9421-893E52E114D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" name="Freeform: Shape 481">
                <a:extLst>
                  <a:ext uri="{FF2B5EF4-FFF2-40B4-BE49-F238E27FC236}">
                    <a16:creationId xmlns:a16="http://schemas.microsoft.com/office/drawing/2014/main" id="{62CBE03A-9A02-44F4-A532-DE6909CDEFB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" name="Freeform: Shape 482">
                <a:extLst>
                  <a:ext uri="{FF2B5EF4-FFF2-40B4-BE49-F238E27FC236}">
                    <a16:creationId xmlns:a16="http://schemas.microsoft.com/office/drawing/2014/main" id="{597677FA-3EEC-4444-940F-B0F388086DA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" name="Freeform: Shape 483">
                <a:extLst>
                  <a:ext uri="{FF2B5EF4-FFF2-40B4-BE49-F238E27FC236}">
                    <a16:creationId xmlns:a16="http://schemas.microsoft.com/office/drawing/2014/main" id="{2AD949A2-8E85-4D39-B03F-FC2C2CE895B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" name="Freeform: Shape 484">
                <a:extLst>
                  <a:ext uri="{FF2B5EF4-FFF2-40B4-BE49-F238E27FC236}">
                    <a16:creationId xmlns:a16="http://schemas.microsoft.com/office/drawing/2014/main" id="{16814647-A706-41AB-9CAB-FA8D9FBF159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" name="Freeform: Shape 485">
                <a:extLst>
                  <a:ext uri="{FF2B5EF4-FFF2-40B4-BE49-F238E27FC236}">
                    <a16:creationId xmlns:a16="http://schemas.microsoft.com/office/drawing/2014/main" id="{39291AC6-624C-49AB-8889-3D192DE4C05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" name="Freeform: Shape 486">
                <a:extLst>
                  <a:ext uri="{FF2B5EF4-FFF2-40B4-BE49-F238E27FC236}">
                    <a16:creationId xmlns:a16="http://schemas.microsoft.com/office/drawing/2014/main" id="{A5500E98-B8C2-41AD-8DF3-16A897FB686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" name="Freeform: Shape 487">
                <a:extLst>
                  <a:ext uri="{FF2B5EF4-FFF2-40B4-BE49-F238E27FC236}">
                    <a16:creationId xmlns:a16="http://schemas.microsoft.com/office/drawing/2014/main" id="{1BDC69DA-EA2A-4388-B6E4-FD8E701A9E0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" name="Freeform: Shape 488">
                <a:extLst>
                  <a:ext uri="{FF2B5EF4-FFF2-40B4-BE49-F238E27FC236}">
                    <a16:creationId xmlns:a16="http://schemas.microsoft.com/office/drawing/2014/main" id="{D7976C51-175B-4F4A-9879-BED31D273B9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" name="Freeform: Shape 489">
                <a:extLst>
                  <a:ext uri="{FF2B5EF4-FFF2-40B4-BE49-F238E27FC236}">
                    <a16:creationId xmlns:a16="http://schemas.microsoft.com/office/drawing/2014/main" id="{3C7FAAF8-0CA4-463E-83A5-F160D795E2B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" name="Freeform: Shape 490">
                <a:extLst>
                  <a:ext uri="{FF2B5EF4-FFF2-40B4-BE49-F238E27FC236}">
                    <a16:creationId xmlns:a16="http://schemas.microsoft.com/office/drawing/2014/main" id="{884CDE23-C600-418D-82A5-93B4E38D717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" name="Freeform: Shape 491">
                <a:extLst>
                  <a:ext uri="{FF2B5EF4-FFF2-40B4-BE49-F238E27FC236}">
                    <a16:creationId xmlns:a16="http://schemas.microsoft.com/office/drawing/2014/main" id="{C82BF61B-641E-4A1F-932E-DE25EBC4503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" name="Freeform: Shape 492">
                <a:extLst>
                  <a:ext uri="{FF2B5EF4-FFF2-40B4-BE49-F238E27FC236}">
                    <a16:creationId xmlns:a16="http://schemas.microsoft.com/office/drawing/2014/main" id="{3E91AE95-F5EE-4055-9192-2604EEC087F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" name="Freeform: Shape 493">
                <a:extLst>
                  <a:ext uri="{FF2B5EF4-FFF2-40B4-BE49-F238E27FC236}">
                    <a16:creationId xmlns:a16="http://schemas.microsoft.com/office/drawing/2014/main" id="{04054A70-FD65-4AC5-9D0F-161B9E2A3D7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" name="Freeform: Shape 494">
                <a:extLst>
                  <a:ext uri="{FF2B5EF4-FFF2-40B4-BE49-F238E27FC236}">
                    <a16:creationId xmlns:a16="http://schemas.microsoft.com/office/drawing/2014/main" id="{E55B56D8-6301-4FA0-A653-00097AF4BFF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" name="Freeform: Shape 495">
                <a:extLst>
                  <a:ext uri="{FF2B5EF4-FFF2-40B4-BE49-F238E27FC236}">
                    <a16:creationId xmlns:a16="http://schemas.microsoft.com/office/drawing/2014/main" id="{9220A0F0-D6D3-435E-AD66-FC8A1B2DE76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" name="Freeform: Shape 496">
                <a:extLst>
                  <a:ext uri="{FF2B5EF4-FFF2-40B4-BE49-F238E27FC236}">
                    <a16:creationId xmlns:a16="http://schemas.microsoft.com/office/drawing/2014/main" id="{E96D51B5-D6CC-4ED3-ADF8-D0BA939D693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" name="Freeform: Shape 497">
                <a:extLst>
                  <a:ext uri="{FF2B5EF4-FFF2-40B4-BE49-F238E27FC236}">
                    <a16:creationId xmlns:a16="http://schemas.microsoft.com/office/drawing/2014/main" id="{F4FA0881-CFB7-493E-8F9C-427B6198FF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" name="Freeform: Shape 498">
                <a:extLst>
                  <a:ext uri="{FF2B5EF4-FFF2-40B4-BE49-F238E27FC236}">
                    <a16:creationId xmlns:a16="http://schemas.microsoft.com/office/drawing/2014/main" id="{C98F60FA-7506-4B1F-9DB1-23F758E9204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" name="Freeform: Shape 499">
                <a:extLst>
                  <a:ext uri="{FF2B5EF4-FFF2-40B4-BE49-F238E27FC236}">
                    <a16:creationId xmlns:a16="http://schemas.microsoft.com/office/drawing/2014/main" id="{ED7B263C-6BB8-4C8B-963F-F9A07CE4238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" name="Freeform: Shape 500">
                <a:extLst>
                  <a:ext uri="{FF2B5EF4-FFF2-40B4-BE49-F238E27FC236}">
                    <a16:creationId xmlns:a16="http://schemas.microsoft.com/office/drawing/2014/main" id="{A555DACE-26EF-48DA-BBAF-4F1A9B88C14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" name="Freeform: Shape 501">
                <a:extLst>
                  <a:ext uri="{FF2B5EF4-FFF2-40B4-BE49-F238E27FC236}">
                    <a16:creationId xmlns:a16="http://schemas.microsoft.com/office/drawing/2014/main" id="{B1CFB91E-18CE-4EF5-B3A7-9145CA84193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" name="Freeform: Shape 502">
                <a:extLst>
                  <a:ext uri="{FF2B5EF4-FFF2-40B4-BE49-F238E27FC236}">
                    <a16:creationId xmlns:a16="http://schemas.microsoft.com/office/drawing/2014/main" id="{7C1DCFC0-F633-4893-BE89-C3E42B81927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" name="Freeform: Shape 503">
                <a:extLst>
                  <a:ext uri="{FF2B5EF4-FFF2-40B4-BE49-F238E27FC236}">
                    <a16:creationId xmlns:a16="http://schemas.microsoft.com/office/drawing/2014/main" id="{E944BF10-DD0D-4D3A-9636-FDBDF25CF1A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" name="Freeform: Shape 504">
                <a:extLst>
                  <a:ext uri="{FF2B5EF4-FFF2-40B4-BE49-F238E27FC236}">
                    <a16:creationId xmlns:a16="http://schemas.microsoft.com/office/drawing/2014/main" id="{A430C154-3D9C-4BE3-919B-161C0BF6BEA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" name="Freeform: Shape 505">
                <a:extLst>
                  <a:ext uri="{FF2B5EF4-FFF2-40B4-BE49-F238E27FC236}">
                    <a16:creationId xmlns:a16="http://schemas.microsoft.com/office/drawing/2014/main" id="{B2230E3F-B4A8-4884-9971-8990DE3E6C2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" name="Freeform: Shape 506">
                <a:extLst>
                  <a:ext uri="{FF2B5EF4-FFF2-40B4-BE49-F238E27FC236}">
                    <a16:creationId xmlns:a16="http://schemas.microsoft.com/office/drawing/2014/main" id="{631F6E39-2444-4BEB-863F-8CC5034B358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" name="Freeform: Shape 507">
                <a:extLst>
                  <a:ext uri="{FF2B5EF4-FFF2-40B4-BE49-F238E27FC236}">
                    <a16:creationId xmlns:a16="http://schemas.microsoft.com/office/drawing/2014/main" id="{637FECD7-8945-4B3B-994C-3C0122745E2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" name="Freeform: Shape 508">
                <a:extLst>
                  <a:ext uri="{FF2B5EF4-FFF2-40B4-BE49-F238E27FC236}">
                    <a16:creationId xmlns:a16="http://schemas.microsoft.com/office/drawing/2014/main" id="{ED7CEC29-F208-451B-9632-5C6637CBA3A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" name="Freeform: Shape 509">
                <a:extLst>
                  <a:ext uri="{FF2B5EF4-FFF2-40B4-BE49-F238E27FC236}">
                    <a16:creationId xmlns:a16="http://schemas.microsoft.com/office/drawing/2014/main" id="{40B7A458-BAB2-4A7A-B2D3-FCE7A788B6A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" name="Freeform: Shape 510">
                <a:extLst>
                  <a:ext uri="{FF2B5EF4-FFF2-40B4-BE49-F238E27FC236}">
                    <a16:creationId xmlns:a16="http://schemas.microsoft.com/office/drawing/2014/main" id="{C38CDD1A-62B9-4BA8-8EA6-5EE4B84A3E0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" name="Freeform: Shape 511">
                <a:extLst>
                  <a:ext uri="{FF2B5EF4-FFF2-40B4-BE49-F238E27FC236}">
                    <a16:creationId xmlns:a16="http://schemas.microsoft.com/office/drawing/2014/main" id="{62AA59A5-F34B-41B4-89A5-5BB919B198E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" name="Freeform: Shape 512">
                <a:extLst>
                  <a:ext uri="{FF2B5EF4-FFF2-40B4-BE49-F238E27FC236}">
                    <a16:creationId xmlns:a16="http://schemas.microsoft.com/office/drawing/2014/main" id="{C98A332C-919F-4E17-BA00-9A6122584E8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F7C43CB4-57FA-46A9-A4C9-5C40F12F09AD}"/>
                </a:ext>
              </a:extLst>
            </p:cNvPr>
            <p:cNvGrpSpPr/>
            <p:nvPr/>
          </p:nvGrpSpPr>
          <p:grpSpPr>
            <a:xfrm rot="14579759" flipH="1">
              <a:off x="6566349" y="-6674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386" name="Freeform: Shape 385">
                <a:extLst>
                  <a:ext uri="{FF2B5EF4-FFF2-40B4-BE49-F238E27FC236}">
                    <a16:creationId xmlns:a16="http://schemas.microsoft.com/office/drawing/2014/main" id="{7129375E-E1DB-4D77-9343-03AA3712CE3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7" name="Freeform: Shape 386">
                <a:extLst>
                  <a:ext uri="{FF2B5EF4-FFF2-40B4-BE49-F238E27FC236}">
                    <a16:creationId xmlns:a16="http://schemas.microsoft.com/office/drawing/2014/main" id="{D6A0D4CC-1835-4311-8EB9-A7100608197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8" name="Freeform: Shape 387">
                <a:extLst>
                  <a:ext uri="{FF2B5EF4-FFF2-40B4-BE49-F238E27FC236}">
                    <a16:creationId xmlns:a16="http://schemas.microsoft.com/office/drawing/2014/main" id="{6ABE61DE-8DE8-4532-813B-ADE44767B14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9" name="Freeform: Shape 388">
                <a:extLst>
                  <a:ext uri="{FF2B5EF4-FFF2-40B4-BE49-F238E27FC236}">
                    <a16:creationId xmlns:a16="http://schemas.microsoft.com/office/drawing/2014/main" id="{EC5578DA-E2E4-4982-8B2A-9CDA49A8753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0" name="Freeform: Shape 389">
                <a:extLst>
                  <a:ext uri="{FF2B5EF4-FFF2-40B4-BE49-F238E27FC236}">
                    <a16:creationId xmlns:a16="http://schemas.microsoft.com/office/drawing/2014/main" id="{EE64C122-7E21-4B7B-963F-1727E251614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1" name="Freeform: Shape 390">
                <a:extLst>
                  <a:ext uri="{FF2B5EF4-FFF2-40B4-BE49-F238E27FC236}">
                    <a16:creationId xmlns:a16="http://schemas.microsoft.com/office/drawing/2014/main" id="{801FC4E6-70AF-478B-9241-73C14A7E6DD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2" name="Freeform: Shape 391">
                <a:extLst>
                  <a:ext uri="{FF2B5EF4-FFF2-40B4-BE49-F238E27FC236}">
                    <a16:creationId xmlns:a16="http://schemas.microsoft.com/office/drawing/2014/main" id="{AD570420-4574-4CFB-9707-3821CA3776C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3" name="Freeform: Shape 392">
                <a:extLst>
                  <a:ext uri="{FF2B5EF4-FFF2-40B4-BE49-F238E27FC236}">
                    <a16:creationId xmlns:a16="http://schemas.microsoft.com/office/drawing/2014/main" id="{3D64A439-87D6-42BD-AC15-9A189F205E5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4" name="Freeform: Shape 393">
                <a:extLst>
                  <a:ext uri="{FF2B5EF4-FFF2-40B4-BE49-F238E27FC236}">
                    <a16:creationId xmlns:a16="http://schemas.microsoft.com/office/drawing/2014/main" id="{413D4A6B-F4E5-47E6-8302-A3883661F98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5" name="Freeform: Shape 394">
                <a:extLst>
                  <a:ext uri="{FF2B5EF4-FFF2-40B4-BE49-F238E27FC236}">
                    <a16:creationId xmlns:a16="http://schemas.microsoft.com/office/drawing/2014/main" id="{BFA271C0-B774-46B1-A818-E91005BEABA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6" name="Freeform: Shape 395">
                <a:extLst>
                  <a:ext uri="{FF2B5EF4-FFF2-40B4-BE49-F238E27FC236}">
                    <a16:creationId xmlns:a16="http://schemas.microsoft.com/office/drawing/2014/main" id="{9B54D9D3-EDD5-468C-AE94-40BEB2572BC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7" name="Freeform: Shape 396">
                <a:extLst>
                  <a:ext uri="{FF2B5EF4-FFF2-40B4-BE49-F238E27FC236}">
                    <a16:creationId xmlns:a16="http://schemas.microsoft.com/office/drawing/2014/main" id="{A3133489-4D50-451F-83AD-9116939C64F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8" name="Freeform: Shape 397">
                <a:extLst>
                  <a:ext uri="{FF2B5EF4-FFF2-40B4-BE49-F238E27FC236}">
                    <a16:creationId xmlns:a16="http://schemas.microsoft.com/office/drawing/2014/main" id="{29CA8E14-4A5F-4FD8-B03D-2A396B03EF2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99" name="Freeform: Shape 398">
                <a:extLst>
                  <a:ext uri="{FF2B5EF4-FFF2-40B4-BE49-F238E27FC236}">
                    <a16:creationId xmlns:a16="http://schemas.microsoft.com/office/drawing/2014/main" id="{0CD8D000-4AB1-4368-AD04-8EF360C3C7C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0" name="Freeform: Shape 399">
                <a:extLst>
                  <a:ext uri="{FF2B5EF4-FFF2-40B4-BE49-F238E27FC236}">
                    <a16:creationId xmlns:a16="http://schemas.microsoft.com/office/drawing/2014/main" id="{CEC5738D-CB7B-42B9-B0F3-8642B6AF770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1" name="Freeform: Shape 400">
                <a:extLst>
                  <a:ext uri="{FF2B5EF4-FFF2-40B4-BE49-F238E27FC236}">
                    <a16:creationId xmlns:a16="http://schemas.microsoft.com/office/drawing/2014/main" id="{E6916ABB-1060-4189-91E1-B24D1B5DA54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2" name="Freeform: Shape 401">
                <a:extLst>
                  <a:ext uri="{FF2B5EF4-FFF2-40B4-BE49-F238E27FC236}">
                    <a16:creationId xmlns:a16="http://schemas.microsoft.com/office/drawing/2014/main" id="{42DEBA4E-BF50-46EE-B5F8-5E27389CB23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3" name="Freeform: Shape 402">
                <a:extLst>
                  <a:ext uri="{FF2B5EF4-FFF2-40B4-BE49-F238E27FC236}">
                    <a16:creationId xmlns:a16="http://schemas.microsoft.com/office/drawing/2014/main" id="{69AF6270-140B-4963-A058-11DE3B91F87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4" name="Freeform: Shape 403">
                <a:extLst>
                  <a:ext uri="{FF2B5EF4-FFF2-40B4-BE49-F238E27FC236}">
                    <a16:creationId xmlns:a16="http://schemas.microsoft.com/office/drawing/2014/main" id="{EB42C5D5-6D30-4C01-AD85-78EC8882563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5" name="Freeform: Shape 404">
                <a:extLst>
                  <a:ext uri="{FF2B5EF4-FFF2-40B4-BE49-F238E27FC236}">
                    <a16:creationId xmlns:a16="http://schemas.microsoft.com/office/drawing/2014/main" id="{4595F7DC-519F-4D72-B2F7-FB26123955B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6" name="Freeform: Shape 405">
                <a:extLst>
                  <a:ext uri="{FF2B5EF4-FFF2-40B4-BE49-F238E27FC236}">
                    <a16:creationId xmlns:a16="http://schemas.microsoft.com/office/drawing/2014/main" id="{9F566E63-FDA9-42D2-80AB-A3274CDDBB5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7" name="Freeform: Shape 406">
                <a:extLst>
                  <a:ext uri="{FF2B5EF4-FFF2-40B4-BE49-F238E27FC236}">
                    <a16:creationId xmlns:a16="http://schemas.microsoft.com/office/drawing/2014/main" id="{EC2ACD77-EB92-4126-BFE4-BA39626ABD3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8" name="Freeform: Shape 407">
                <a:extLst>
                  <a:ext uri="{FF2B5EF4-FFF2-40B4-BE49-F238E27FC236}">
                    <a16:creationId xmlns:a16="http://schemas.microsoft.com/office/drawing/2014/main" id="{96D928A5-A452-4BF1-98F8-9E330C44191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09" name="Freeform: Shape 408">
                <a:extLst>
                  <a:ext uri="{FF2B5EF4-FFF2-40B4-BE49-F238E27FC236}">
                    <a16:creationId xmlns:a16="http://schemas.microsoft.com/office/drawing/2014/main" id="{7D5CDAD2-E0A9-4403-BFB4-7730F761BAF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0" name="Freeform: Shape 409">
                <a:extLst>
                  <a:ext uri="{FF2B5EF4-FFF2-40B4-BE49-F238E27FC236}">
                    <a16:creationId xmlns:a16="http://schemas.microsoft.com/office/drawing/2014/main" id="{BD169EBB-2579-4365-AB79-76899E71D29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1" name="Freeform: Shape 410">
                <a:extLst>
                  <a:ext uri="{FF2B5EF4-FFF2-40B4-BE49-F238E27FC236}">
                    <a16:creationId xmlns:a16="http://schemas.microsoft.com/office/drawing/2014/main" id="{E9DE6CE9-39A3-40CA-967E-01876A9ED13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2" name="Freeform: Shape 411">
                <a:extLst>
                  <a:ext uri="{FF2B5EF4-FFF2-40B4-BE49-F238E27FC236}">
                    <a16:creationId xmlns:a16="http://schemas.microsoft.com/office/drawing/2014/main" id="{4ABD6F64-EA0B-44CA-BF4E-6E517C3E735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3" name="Freeform: Shape 412">
                <a:extLst>
                  <a:ext uri="{FF2B5EF4-FFF2-40B4-BE49-F238E27FC236}">
                    <a16:creationId xmlns:a16="http://schemas.microsoft.com/office/drawing/2014/main" id="{A582E5F2-C661-40A6-A2D5-B045E99C1C1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4" name="Freeform: Shape 413">
                <a:extLst>
                  <a:ext uri="{FF2B5EF4-FFF2-40B4-BE49-F238E27FC236}">
                    <a16:creationId xmlns:a16="http://schemas.microsoft.com/office/drawing/2014/main" id="{FF5C01E3-51FD-4D34-898A-BCBAF3133A8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5" name="Freeform: Shape 414">
                <a:extLst>
                  <a:ext uri="{FF2B5EF4-FFF2-40B4-BE49-F238E27FC236}">
                    <a16:creationId xmlns:a16="http://schemas.microsoft.com/office/drawing/2014/main" id="{DB1D2C80-5470-4FAB-B584-71C8249ECC15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6" name="Freeform: Shape 415">
                <a:extLst>
                  <a:ext uri="{FF2B5EF4-FFF2-40B4-BE49-F238E27FC236}">
                    <a16:creationId xmlns:a16="http://schemas.microsoft.com/office/drawing/2014/main" id="{77FA4B88-218F-4558-A0F3-BE668BA1D7F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7" name="Freeform: Shape 416">
                <a:extLst>
                  <a:ext uri="{FF2B5EF4-FFF2-40B4-BE49-F238E27FC236}">
                    <a16:creationId xmlns:a16="http://schemas.microsoft.com/office/drawing/2014/main" id="{D07A31F6-CC0B-4E85-9A88-6E5E1C38A60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8" name="Freeform: Shape 417">
                <a:extLst>
                  <a:ext uri="{FF2B5EF4-FFF2-40B4-BE49-F238E27FC236}">
                    <a16:creationId xmlns:a16="http://schemas.microsoft.com/office/drawing/2014/main" id="{039C18DF-DC63-4042-B671-F2497219673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19" name="Freeform: Shape 418">
                <a:extLst>
                  <a:ext uri="{FF2B5EF4-FFF2-40B4-BE49-F238E27FC236}">
                    <a16:creationId xmlns:a16="http://schemas.microsoft.com/office/drawing/2014/main" id="{9CFC07BC-99C1-462C-A32A-FFD1C1B55D3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0" name="Freeform: Shape 419">
                <a:extLst>
                  <a:ext uri="{FF2B5EF4-FFF2-40B4-BE49-F238E27FC236}">
                    <a16:creationId xmlns:a16="http://schemas.microsoft.com/office/drawing/2014/main" id="{BB32649C-0300-454E-A3D3-A9AAAF84408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1" name="Freeform: Shape 420">
                <a:extLst>
                  <a:ext uri="{FF2B5EF4-FFF2-40B4-BE49-F238E27FC236}">
                    <a16:creationId xmlns:a16="http://schemas.microsoft.com/office/drawing/2014/main" id="{73D79D12-500A-415E-BDE1-E1B72DB0998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2" name="Freeform: Shape 421">
                <a:extLst>
                  <a:ext uri="{FF2B5EF4-FFF2-40B4-BE49-F238E27FC236}">
                    <a16:creationId xmlns:a16="http://schemas.microsoft.com/office/drawing/2014/main" id="{A78B0CBC-0864-442B-B990-899C96C8057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3" name="Freeform: Shape 422">
                <a:extLst>
                  <a:ext uri="{FF2B5EF4-FFF2-40B4-BE49-F238E27FC236}">
                    <a16:creationId xmlns:a16="http://schemas.microsoft.com/office/drawing/2014/main" id="{8AB5E93D-07C5-46A5-9408-630C623F1B5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4" name="Freeform: Shape 423">
                <a:extLst>
                  <a:ext uri="{FF2B5EF4-FFF2-40B4-BE49-F238E27FC236}">
                    <a16:creationId xmlns:a16="http://schemas.microsoft.com/office/drawing/2014/main" id="{6C7B4AB5-DA6A-4606-AA8A-C169B940F6C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5" name="Freeform: Shape 424">
                <a:extLst>
                  <a:ext uri="{FF2B5EF4-FFF2-40B4-BE49-F238E27FC236}">
                    <a16:creationId xmlns:a16="http://schemas.microsoft.com/office/drawing/2014/main" id="{1FC739C8-ABDC-4D0B-A268-546CD095A1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6" name="Freeform: Shape 425">
                <a:extLst>
                  <a:ext uri="{FF2B5EF4-FFF2-40B4-BE49-F238E27FC236}">
                    <a16:creationId xmlns:a16="http://schemas.microsoft.com/office/drawing/2014/main" id="{F163F588-2D16-4E2F-ACD4-683506DB8AF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7" name="Freeform: Shape 426">
                <a:extLst>
                  <a:ext uri="{FF2B5EF4-FFF2-40B4-BE49-F238E27FC236}">
                    <a16:creationId xmlns:a16="http://schemas.microsoft.com/office/drawing/2014/main" id="{D872B7F7-097C-4953-A06D-667BA4E33D8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8" name="Freeform: Shape 427">
                <a:extLst>
                  <a:ext uri="{FF2B5EF4-FFF2-40B4-BE49-F238E27FC236}">
                    <a16:creationId xmlns:a16="http://schemas.microsoft.com/office/drawing/2014/main" id="{90746E69-A756-4EC0-825A-48C2306C8CD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29" name="Freeform: Shape 428">
                <a:extLst>
                  <a:ext uri="{FF2B5EF4-FFF2-40B4-BE49-F238E27FC236}">
                    <a16:creationId xmlns:a16="http://schemas.microsoft.com/office/drawing/2014/main" id="{C113B474-3E2B-4083-ABDA-0E97D21D883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0" name="Freeform: Shape 429">
                <a:extLst>
                  <a:ext uri="{FF2B5EF4-FFF2-40B4-BE49-F238E27FC236}">
                    <a16:creationId xmlns:a16="http://schemas.microsoft.com/office/drawing/2014/main" id="{3A61CCA5-3A6E-4C0D-A97F-1345D9F61EA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1" name="Freeform: Shape 430">
                <a:extLst>
                  <a:ext uri="{FF2B5EF4-FFF2-40B4-BE49-F238E27FC236}">
                    <a16:creationId xmlns:a16="http://schemas.microsoft.com/office/drawing/2014/main" id="{96999249-388F-48A5-9359-627EEF68613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2" name="Freeform: Shape 431">
                <a:extLst>
                  <a:ext uri="{FF2B5EF4-FFF2-40B4-BE49-F238E27FC236}">
                    <a16:creationId xmlns:a16="http://schemas.microsoft.com/office/drawing/2014/main" id="{2393FD52-D75F-4F85-A05A-C3E880A284A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3" name="Freeform: Shape 432">
                <a:extLst>
                  <a:ext uri="{FF2B5EF4-FFF2-40B4-BE49-F238E27FC236}">
                    <a16:creationId xmlns:a16="http://schemas.microsoft.com/office/drawing/2014/main" id="{A455A609-F25C-48FF-8BAD-3E50149271F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4" name="Freeform: Shape 433">
                <a:extLst>
                  <a:ext uri="{FF2B5EF4-FFF2-40B4-BE49-F238E27FC236}">
                    <a16:creationId xmlns:a16="http://schemas.microsoft.com/office/drawing/2014/main" id="{170B3B88-CF3B-4995-9245-BBDBCF7FD40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5" name="Freeform: Shape 434">
                <a:extLst>
                  <a:ext uri="{FF2B5EF4-FFF2-40B4-BE49-F238E27FC236}">
                    <a16:creationId xmlns:a16="http://schemas.microsoft.com/office/drawing/2014/main" id="{CDD90076-0809-40BB-A186-5598D64264C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6" name="Freeform: Shape 435">
                <a:extLst>
                  <a:ext uri="{FF2B5EF4-FFF2-40B4-BE49-F238E27FC236}">
                    <a16:creationId xmlns:a16="http://schemas.microsoft.com/office/drawing/2014/main" id="{387DE6B6-0A89-4D65-AB07-E40A7AD1B5C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7" name="Freeform: Shape 436">
                <a:extLst>
                  <a:ext uri="{FF2B5EF4-FFF2-40B4-BE49-F238E27FC236}">
                    <a16:creationId xmlns:a16="http://schemas.microsoft.com/office/drawing/2014/main" id="{43952CEA-BF08-4D0F-A5C6-40E913CEB45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8" name="Freeform: Shape 437">
                <a:extLst>
                  <a:ext uri="{FF2B5EF4-FFF2-40B4-BE49-F238E27FC236}">
                    <a16:creationId xmlns:a16="http://schemas.microsoft.com/office/drawing/2014/main" id="{0D5EABFE-3BAA-4573-B96C-7852F9DB58C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39" name="Freeform: Shape 438">
                <a:extLst>
                  <a:ext uri="{FF2B5EF4-FFF2-40B4-BE49-F238E27FC236}">
                    <a16:creationId xmlns:a16="http://schemas.microsoft.com/office/drawing/2014/main" id="{C7250664-A605-447E-A991-59DEF4A4D89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0" name="Freeform: Shape 439">
                <a:extLst>
                  <a:ext uri="{FF2B5EF4-FFF2-40B4-BE49-F238E27FC236}">
                    <a16:creationId xmlns:a16="http://schemas.microsoft.com/office/drawing/2014/main" id="{A4896B14-90E1-4C3A-9762-A95499ADB15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1" name="Freeform: Shape 440">
                <a:extLst>
                  <a:ext uri="{FF2B5EF4-FFF2-40B4-BE49-F238E27FC236}">
                    <a16:creationId xmlns:a16="http://schemas.microsoft.com/office/drawing/2014/main" id="{36659A0D-92FF-4EF0-AE4C-4A1EA2EF359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2" name="Freeform: Shape 441">
                <a:extLst>
                  <a:ext uri="{FF2B5EF4-FFF2-40B4-BE49-F238E27FC236}">
                    <a16:creationId xmlns:a16="http://schemas.microsoft.com/office/drawing/2014/main" id="{E676206C-D7A6-41C4-A435-D8EF2770BDE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3" name="Freeform: Shape 442">
                <a:extLst>
                  <a:ext uri="{FF2B5EF4-FFF2-40B4-BE49-F238E27FC236}">
                    <a16:creationId xmlns:a16="http://schemas.microsoft.com/office/drawing/2014/main" id="{3D0AE1D2-8B5D-441E-AB09-0BE6293D83E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4" name="Freeform: Shape 443">
                <a:extLst>
                  <a:ext uri="{FF2B5EF4-FFF2-40B4-BE49-F238E27FC236}">
                    <a16:creationId xmlns:a16="http://schemas.microsoft.com/office/drawing/2014/main" id="{F72DD958-7F9D-4A56-98A2-BD316EBFEC6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5" name="Freeform: Shape 444">
                <a:extLst>
                  <a:ext uri="{FF2B5EF4-FFF2-40B4-BE49-F238E27FC236}">
                    <a16:creationId xmlns:a16="http://schemas.microsoft.com/office/drawing/2014/main" id="{B91431BD-3070-4FB9-A30F-8CDBC97DE37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6" name="Freeform: Shape 445">
                <a:extLst>
                  <a:ext uri="{FF2B5EF4-FFF2-40B4-BE49-F238E27FC236}">
                    <a16:creationId xmlns:a16="http://schemas.microsoft.com/office/drawing/2014/main" id="{37D928C0-35D7-4777-A3BF-3B4CF4F25C2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7" name="Freeform: Shape 446">
                <a:extLst>
                  <a:ext uri="{FF2B5EF4-FFF2-40B4-BE49-F238E27FC236}">
                    <a16:creationId xmlns:a16="http://schemas.microsoft.com/office/drawing/2014/main" id="{E43AB2A9-E65E-49A1-B5FE-A8A3B24C49B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8" name="Freeform: Shape 447">
                <a:extLst>
                  <a:ext uri="{FF2B5EF4-FFF2-40B4-BE49-F238E27FC236}">
                    <a16:creationId xmlns:a16="http://schemas.microsoft.com/office/drawing/2014/main" id="{8E46D07D-577A-47D0-880B-B93BF1F315C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49" name="Freeform: Shape 448">
                <a:extLst>
                  <a:ext uri="{FF2B5EF4-FFF2-40B4-BE49-F238E27FC236}">
                    <a16:creationId xmlns:a16="http://schemas.microsoft.com/office/drawing/2014/main" id="{63F2A23E-B94F-48CD-B7C0-547A98952AF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id="{15E1B99A-E658-46CD-91B2-8A496196C5CF}"/>
                </a:ext>
              </a:extLst>
            </p:cNvPr>
            <p:cNvGrpSpPr/>
            <p:nvPr/>
          </p:nvGrpSpPr>
          <p:grpSpPr>
            <a:xfrm rot="16200000" flipV="1">
              <a:off x="8759467" y="652493"/>
              <a:ext cx="1024114" cy="889301"/>
              <a:chOff x="2393887" y="4210285"/>
              <a:chExt cx="497854" cy="422169"/>
            </a:xfrm>
          </p:grpSpPr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8F2FE70F-601A-4865-BB22-13F6D16F413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1B424EFC-E46F-4E65-9893-13046E414F0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CAD18AF2-159E-4757-B2FE-0AA85CBC86F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58A6152E-237C-4E69-AB01-84AEA94A60F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E024134E-5675-44F1-97D2-9F7C5F24CFD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A8876CD6-1127-45E9-AB38-E8B42D1E2DB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7EED4B14-2E88-4B3C-ABAA-A46D79BC1B5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9BDB8C8A-AB40-4039-988E-5DB8FDD9711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F77818B8-D7EF-4D07-A688-DAE4DC124B6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47A3F444-501B-4E0A-9704-3660C1C3EBB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0E1466C1-BCFF-44E3-96A6-120797044C5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839AEBDD-D853-46EF-8BEF-E2F78A9056F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6C01A009-987B-4206-A2DE-CB02B39553C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A9BEE21E-100D-48B0-9C77-3AA252FDC5A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8DB82315-5A8C-4DC4-A9CA-E22C8BBA219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BF228851-0561-41D1-80D9-094E96584AE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E8967C22-9A21-48D8-A227-42D142EA6E3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9050215C-7ADD-4EF3-A91B-F9955F05FEA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17443878-84BE-4E23-9E7A-382533E4F77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F004125C-BB62-47A7-9815-2A91C35E08B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8502FC3A-1E86-4B31-8FE1-B811AEB9257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AD6FF310-2089-48F6-A521-CD8762DC03F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1924D361-A5E2-4C8C-ADD7-40613257B78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D2E0BC55-59BD-47EB-AEB6-83D5408965B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3FECD83C-E6A8-4F96-976E-FF6231044EB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466342DE-3775-4D4A-9988-887F108138D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13C26964-B115-4E1E-BE3B-36E33FF715B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DBC267AF-37A6-40FB-B1A1-0068E697C6D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5CC35D7B-193D-412E-9087-960AFD23E6C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8DE31FF9-4A17-4489-B494-8A05ED69D43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DFA7914F-3324-4767-91A2-07A700FE160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3416C6EA-634B-454D-89C1-F1F246ED96F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68EFAF7F-8E68-4883-90B8-44B766A6F27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50B78904-2792-4F7A-94CB-6070718C9E5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2388AE60-BEE8-4CA1-8587-4F76726B5DD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A4A02D56-1A0D-4F70-9111-B8649D5A386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38779FDF-9DE8-4B58-A4C8-CA9E5EE87BA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B9C16257-48BF-4025-BBDB-6236EDC28F0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C89C776D-16C6-4B20-A46D-C176E1B3461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F926B0F0-FE95-4050-B57F-61380CAC097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2EB351CF-A01D-4FC1-8712-B70585F9F04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BC9B608F-85B2-4C2E-A557-6FFA1096473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290A0C99-B788-4553-8507-9F8EC04E385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5" name="Freeform: Shape 364">
                <a:extLst>
                  <a:ext uri="{FF2B5EF4-FFF2-40B4-BE49-F238E27FC236}">
                    <a16:creationId xmlns:a16="http://schemas.microsoft.com/office/drawing/2014/main" id="{3C70A88F-17CB-4EF6-B464-610BC135B24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6" name="Freeform: Shape 365">
                <a:extLst>
                  <a:ext uri="{FF2B5EF4-FFF2-40B4-BE49-F238E27FC236}">
                    <a16:creationId xmlns:a16="http://schemas.microsoft.com/office/drawing/2014/main" id="{30E1650F-9B8E-4EAA-A60A-DD8FDB58059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7" name="Freeform: Shape 366">
                <a:extLst>
                  <a:ext uri="{FF2B5EF4-FFF2-40B4-BE49-F238E27FC236}">
                    <a16:creationId xmlns:a16="http://schemas.microsoft.com/office/drawing/2014/main" id="{21B842B6-D3C4-424A-9005-0576C4D32CA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8" name="Freeform: Shape 367">
                <a:extLst>
                  <a:ext uri="{FF2B5EF4-FFF2-40B4-BE49-F238E27FC236}">
                    <a16:creationId xmlns:a16="http://schemas.microsoft.com/office/drawing/2014/main" id="{96B2B413-AF1E-424C-B6EB-BEA099EC550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69" name="Freeform: Shape 368">
                <a:extLst>
                  <a:ext uri="{FF2B5EF4-FFF2-40B4-BE49-F238E27FC236}">
                    <a16:creationId xmlns:a16="http://schemas.microsoft.com/office/drawing/2014/main" id="{F64CDF9D-6518-47EC-8B99-87E279DCB63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0" name="Freeform: Shape 369">
                <a:extLst>
                  <a:ext uri="{FF2B5EF4-FFF2-40B4-BE49-F238E27FC236}">
                    <a16:creationId xmlns:a16="http://schemas.microsoft.com/office/drawing/2014/main" id="{8E2C7F12-9B9F-4018-AA10-58C034B16D3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1" name="Freeform: Shape 370">
                <a:extLst>
                  <a:ext uri="{FF2B5EF4-FFF2-40B4-BE49-F238E27FC236}">
                    <a16:creationId xmlns:a16="http://schemas.microsoft.com/office/drawing/2014/main" id="{02D2C783-1344-4CCD-A385-33A32365FED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2" name="Freeform: Shape 371">
                <a:extLst>
                  <a:ext uri="{FF2B5EF4-FFF2-40B4-BE49-F238E27FC236}">
                    <a16:creationId xmlns:a16="http://schemas.microsoft.com/office/drawing/2014/main" id="{30235EA7-7DF9-48F3-8422-C1B0171ACAF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3" name="Freeform: Shape 372">
                <a:extLst>
                  <a:ext uri="{FF2B5EF4-FFF2-40B4-BE49-F238E27FC236}">
                    <a16:creationId xmlns:a16="http://schemas.microsoft.com/office/drawing/2014/main" id="{A5ADBC8B-2186-4B43-9992-C06313B3E70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4" name="Freeform: Shape 373">
                <a:extLst>
                  <a:ext uri="{FF2B5EF4-FFF2-40B4-BE49-F238E27FC236}">
                    <a16:creationId xmlns:a16="http://schemas.microsoft.com/office/drawing/2014/main" id="{DC2636ED-A3E8-40FB-BF01-9E603FB4480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5" name="Freeform: Shape 374">
                <a:extLst>
                  <a:ext uri="{FF2B5EF4-FFF2-40B4-BE49-F238E27FC236}">
                    <a16:creationId xmlns:a16="http://schemas.microsoft.com/office/drawing/2014/main" id="{D0360B0D-4143-4D80-8D7C-CAEDAE9A94C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6" name="Freeform: Shape 375">
                <a:extLst>
                  <a:ext uri="{FF2B5EF4-FFF2-40B4-BE49-F238E27FC236}">
                    <a16:creationId xmlns:a16="http://schemas.microsoft.com/office/drawing/2014/main" id="{7F1C49FC-25EC-4F9F-8E1F-CB519348291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7" name="Freeform: Shape 376">
                <a:extLst>
                  <a:ext uri="{FF2B5EF4-FFF2-40B4-BE49-F238E27FC236}">
                    <a16:creationId xmlns:a16="http://schemas.microsoft.com/office/drawing/2014/main" id="{2B02A7EF-8EAE-43CE-9146-1FC040E7CFC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8" name="Freeform: Shape 377">
                <a:extLst>
                  <a:ext uri="{FF2B5EF4-FFF2-40B4-BE49-F238E27FC236}">
                    <a16:creationId xmlns:a16="http://schemas.microsoft.com/office/drawing/2014/main" id="{608444FD-4355-4B0A-AFAC-CC97140D2BA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79" name="Freeform: Shape 378">
                <a:extLst>
                  <a:ext uri="{FF2B5EF4-FFF2-40B4-BE49-F238E27FC236}">
                    <a16:creationId xmlns:a16="http://schemas.microsoft.com/office/drawing/2014/main" id="{5F0EC01E-A3BD-4907-B89C-531DC493551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0" name="Freeform: Shape 379">
                <a:extLst>
                  <a:ext uri="{FF2B5EF4-FFF2-40B4-BE49-F238E27FC236}">
                    <a16:creationId xmlns:a16="http://schemas.microsoft.com/office/drawing/2014/main" id="{CA7AA8FA-D107-4896-9F32-A7287A0BE97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1" name="Freeform: Shape 380">
                <a:extLst>
                  <a:ext uri="{FF2B5EF4-FFF2-40B4-BE49-F238E27FC236}">
                    <a16:creationId xmlns:a16="http://schemas.microsoft.com/office/drawing/2014/main" id="{FD00FDFA-DAD1-4971-AB44-EABCA4221CE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2" name="Freeform: Shape 381">
                <a:extLst>
                  <a:ext uri="{FF2B5EF4-FFF2-40B4-BE49-F238E27FC236}">
                    <a16:creationId xmlns:a16="http://schemas.microsoft.com/office/drawing/2014/main" id="{4AF417BB-DF6E-4602-9E49-347FD9B9D3A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3" name="Freeform: Shape 382">
                <a:extLst>
                  <a:ext uri="{FF2B5EF4-FFF2-40B4-BE49-F238E27FC236}">
                    <a16:creationId xmlns:a16="http://schemas.microsoft.com/office/drawing/2014/main" id="{7CCF7975-4BC4-4E57-A342-905D7D3E45C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4" name="Freeform: Shape 383">
                <a:extLst>
                  <a:ext uri="{FF2B5EF4-FFF2-40B4-BE49-F238E27FC236}">
                    <a16:creationId xmlns:a16="http://schemas.microsoft.com/office/drawing/2014/main" id="{5C56703F-35F5-4469-941A-27627DEF287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85" name="Freeform: Shape 384">
                <a:extLst>
                  <a:ext uri="{FF2B5EF4-FFF2-40B4-BE49-F238E27FC236}">
                    <a16:creationId xmlns:a16="http://schemas.microsoft.com/office/drawing/2014/main" id="{AADED1BB-B565-4A95-8127-AD2F6D80C7C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sp>
          <p:nvSpPr>
            <p:cNvPr id="83" name="Graphic 65">
              <a:extLst>
                <a:ext uri="{FF2B5EF4-FFF2-40B4-BE49-F238E27FC236}">
                  <a16:creationId xmlns:a16="http://schemas.microsoft.com/office/drawing/2014/main" id="{DF53EA73-74E2-42B1-87E5-D2F3646616CE}"/>
                </a:ext>
              </a:extLst>
            </p:cNvPr>
            <p:cNvSpPr/>
            <p:nvPr/>
          </p:nvSpPr>
          <p:spPr>
            <a:xfrm rot="4874218">
              <a:off x="7313030" y="-1665866"/>
              <a:ext cx="1597920" cy="3943620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F41B153D-6DB3-47B6-8F1A-4C973FCAB60A}"/>
                </a:ext>
              </a:extLst>
            </p:cNvPr>
            <p:cNvSpPr/>
            <p:nvPr/>
          </p:nvSpPr>
          <p:spPr>
            <a:xfrm flipH="1">
              <a:off x="6441356" y="72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8A2FED4E-4B32-4E16-8069-FA4FAB2F9902}"/>
                </a:ext>
              </a:extLst>
            </p:cNvPr>
            <p:cNvSpPr/>
            <p:nvPr/>
          </p:nvSpPr>
          <p:spPr>
            <a:xfrm flipH="1">
              <a:off x="6828706" y="4025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D754B0CE-1734-4A24-B07B-596D68610F9F}"/>
                </a:ext>
              </a:extLst>
            </p:cNvPr>
            <p:cNvSpPr/>
            <p:nvPr/>
          </p:nvSpPr>
          <p:spPr>
            <a:xfrm flipH="1">
              <a:off x="7254156" y="6628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4748A0BA-DA40-481A-B932-E7A1BCC5EBED}"/>
                </a:ext>
              </a:extLst>
            </p:cNvPr>
            <p:cNvSpPr/>
            <p:nvPr/>
          </p:nvSpPr>
          <p:spPr>
            <a:xfrm flipH="1">
              <a:off x="7806606" y="8787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F99C35FB-D917-47B3-BB59-01383E0F8101}"/>
                </a:ext>
              </a:extLst>
            </p:cNvPr>
            <p:cNvSpPr/>
            <p:nvPr/>
          </p:nvSpPr>
          <p:spPr>
            <a:xfrm flipH="1">
              <a:off x="8384456" y="9486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9286DD8F-B84C-48CF-B318-5A95C51BE495}"/>
                </a:ext>
              </a:extLst>
            </p:cNvPr>
            <p:cNvSpPr/>
            <p:nvPr/>
          </p:nvSpPr>
          <p:spPr>
            <a:xfrm flipH="1">
              <a:off x="8949606" y="8978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2BB374F1-B457-4BC5-A773-A49E868CED93}"/>
                </a:ext>
              </a:extLst>
            </p:cNvPr>
            <p:cNvSpPr/>
            <p:nvPr/>
          </p:nvSpPr>
          <p:spPr>
            <a:xfrm flipH="1">
              <a:off x="9451256" y="7263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0B6887A2-7C8F-42C8-BEE1-7607F697BFAD}"/>
                </a:ext>
              </a:extLst>
            </p:cNvPr>
            <p:cNvSpPr/>
            <p:nvPr/>
          </p:nvSpPr>
          <p:spPr>
            <a:xfrm flipH="1">
              <a:off x="9781456" y="453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92" name="Graphic 4777">
              <a:extLst>
                <a:ext uri="{FF2B5EF4-FFF2-40B4-BE49-F238E27FC236}">
                  <a16:creationId xmlns:a16="http://schemas.microsoft.com/office/drawing/2014/main" id="{6FB58508-B3BD-488A-91BB-8B6251635FB9}"/>
                </a:ext>
              </a:extLst>
            </p:cNvPr>
            <p:cNvSpPr/>
            <p:nvPr/>
          </p:nvSpPr>
          <p:spPr>
            <a:xfrm>
              <a:off x="784358" y="490572"/>
              <a:ext cx="376896" cy="42855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93" name="Graphic 4777">
              <a:extLst>
                <a:ext uri="{FF2B5EF4-FFF2-40B4-BE49-F238E27FC236}">
                  <a16:creationId xmlns:a16="http://schemas.microsoft.com/office/drawing/2014/main" id="{617CC96B-DECB-490F-9120-F23BACB91813}"/>
                </a:ext>
              </a:extLst>
            </p:cNvPr>
            <p:cNvSpPr/>
            <p:nvPr/>
          </p:nvSpPr>
          <p:spPr>
            <a:xfrm rot="1716013">
              <a:off x="3384820" y="-75820"/>
              <a:ext cx="386934" cy="43997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94" name="Graphic 4777">
              <a:extLst>
                <a:ext uri="{FF2B5EF4-FFF2-40B4-BE49-F238E27FC236}">
                  <a16:creationId xmlns:a16="http://schemas.microsoft.com/office/drawing/2014/main" id="{0FC0FB2F-545C-4975-87FB-43FC8C9DCD13}"/>
                </a:ext>
              </a:extLst>
            </p:cNvPr>
            <p:cNvSpPr/>
            <p:nvPr/>
          </p:nvSpPr>
          <p:spPr>
            <a:xfrm rot="1716013">
              <a:off x="9337011" y="-93583"/>
              <a:ext cx="549938" cy="62531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95" name="Graphic 4777">
              <a:extLst>
                <a:ext uri="{FF2B5EF4-FFF2-40B4-BE49-F238E27FC236}">
                  <a16:creationId xmlns:a16="http://schemas.microsoft.com/office/drawing/2014/main" id="{5E58BE09-2F78-4226-947E-DBA8C44D5E6B}"/>
                </a:ext>
              </a:extLst>
            </p:cNvPr>
            <p:cNvSpPr/>
            <p:nvPr/>
          </p:nvSpPr>
          <p:spPr>
            <a:xfrm>
              <a:off x="-18473" y="-4762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33787AA9-D281-4A8B-B796-FB83CED5DB69}"/>
                </a:ext>
              </a:extLst>
            </p:cNvPr>
            <p:cNvGrpSpPr/>
            <p:nvPr/>
          </p:nvGrpSpPr>
          <p:grpSpPr>
            <a:xfrm>
              <a:off x="9387557" y="1457995"/>
              <a:ext cx="430102" cy="494630"/>
              <a:chOff x="4272201" y="2654299"/>
              <a:chExt cx="1364413" cy="1569121"/>
            </a:xfrm>
          </p:grpSpPr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38944D07-06ED-4398-AD6C-5C29BB83B7A3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7D59EE80-7A10-4EF6-BBD9-9906C61C7ED8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AC49B373-F015-43CC-9D16-F2133504F6DE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FA4EF247-E958-4157-B7AE-DD2731DD3885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E3AC7BCF-2A30-476F-B90A-9F9DC6A533CB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3E95B235-C48C-473D-B727-F3E3AE0B1327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383002B5-AFA5-4E51-937A-B4314EB83544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697B68BA-E73B-43E4-99D9-1FC6E7691C05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C5A4EC21-AF61-4247-96D1-CA271F39A330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6A150BA4-1026-417A-ADB7-012902C0F463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3A074A3E-33AC-4208-8744-5420DD7CDBAD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0EBC0ADF-DD68-496F-B7DE-FDE19DA2C3AE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D132CFAC-E79F-4BE3-94E1-680F8C34A1D0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07B9ADFE-41AC-49C8-A78D-01E8939D950C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392CEF06-AFAA-4372-B436-E3320A080800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A7547AA0-F208-4D48-B53F-44D29DC97471}"/>
                </a:ext>
              </a:extLst>
            </p:cNvPr>
            <p:cNvGrpSpPr/>
            <p:nvPr/>
          </p:nvGrpSpPr>
          <p:grpSpPr>
            <a:xfrm rot="20543105">
              <a:off x="361920" y="88157"/>
              <a:ext cx="425354" cy="488672"/>
              <a:chOff x="2151697" y="111442"/>
              <a:chExt cx="389001" cy="446910"/>
            </a:xfrm>
          </p:grpSpPr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793C61C0-8533-4874-A01E-D4C11F0D9FFA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8FCB94F0-2659-441D-A6E1-69D9F2A4D779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C3A7B713-7CFC-41FC-B4A1-F6AAA07BF301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F5407152-88DF-4594-B104-17A3E56146C2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4F0BD08A-1FAB-46B1-A279-4456DA79B60F}"/>
                </a:ext>
              </a:extLst>
            </p:cNvPr>
            <p:cNvGrpSpPr/>
            <p:nvPr/>
          </p:nvGrpSpPr>
          <p:grpSpPr>
            <a:xfrm rot="15238438">
              <a:off x="-194733" y="39990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34090D67-2A99-440B-85FD-4D2798A40BC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E434AD52-750F-441E-882B-812469F3329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4839C77C-A01E-4D4F-B1EA-A075DAC4AE7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2BD4FF74-3778-4093-9233-154C32C622A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7A190957-DC36-4C3D-89ED-353A801E552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559AAB3F-242C-47D8-B41D-8ED10F4B35B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2D80DFD2-9927-4E0D-B78D-D6979DC8393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0C5CA68E-01FA-4ACC-90AC-9F4384DDA20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64D18C46-3A74-490D-9495-905560C269D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5183CEBC-E1B8-44EA-917F-978022AE752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F2761497-34DD-4ED1-B584-E30321A165B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09946C03-CF95-4F55-9A22-5FCBC595D2F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8163BB09-A096-4FF4-9582-48B165CFE16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2077D4DD-B745-48DB-BD8F-BD4B9294F6E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B21E2AB2-3A6E-491C-A8B1-908E95788AF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6F24CFBE-467E-4681-BA94-57F6DF23F63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5162729D-E68F-43ED-9FB6-9E8DE80A0B3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67049DF4-46D5-49A4-B747-AFC767276D8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6262B9A6-86D3-4D6D-ACEB-15C96113F76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B526C18A-2FDE-4548-9D1F-EF4790B70B0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D14AD748-B5B4-4E96-A250-8345CF22FCE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472A9E99-FDEA-4C1E-9EAB-649608E8B12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6A36CE0C-61F1-4009-988F-C829B0E1615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51B05092-9B0B-4037-AF15-840F821AEA6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7A9DF54E-5A0F-43E9-9253-5EEBDF3A96C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864DD1AC-DFF0-4DE6-BD93-C54B0310464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9AB76958-1B2B-4003-9E31-7C69858F900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F8DCA3A6-EB32-433D-8B26-1B599982D56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AE4CF6A9-3BA2-464E-BFDF-4E28BE32CF5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826E77AD-F193-474C-97B1-AD0C0195CFC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494311D3-EB1D-4960-876A-298BF6AF06C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925D15E1-7F16-4939-8CBE-74F998FF5FA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A4BE46B5-C701-413C-9D5A-DF8CCC6C36F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DF126008-2601-4A2B-BBE0-6543A96BE3F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D450C2CA-AACC-4600-BFAE-516B4D6D329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6309E7C7-E66E-49BA-A1BC-EECCCEAB9B8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D8169D94-2783-4740-83C8-45682E86B1A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364EECE8-9F43-4D72-8485-7027169EBD8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DD407396-C1D3-40E6-8772-F2E94F86151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60238E7E-1AE8-4BE8-883B-4E4C96DB05A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7897B884-C715-4F49-9470-BCD228D1C67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4A9D3DD7-B8E4-4B55-845F-0BBFC786C6E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4ADFE408-4036-4426-9E61-47AD9B60E5A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946AC1AE-4677-4FDC-BA66-03429ADD9BA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727B18C6-0498-4604-B84C-5890592E6F2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EDE16198-CEB7-4ECF-948B-74730509BE2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A6B8030E-E4EF-45BE-B0C1-248CBB9B605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F2A03630-D7B9-4054-8EEB-EF9E2E0C19A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2F9851D4-9FAF-4A31-A50A-D532443E696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AC8F0E21-5DCF-4266-B22B-3A0A69F472B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83B33721-C2D9-4177-84C4-0D6CA40E376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2CB9845E-80DD-436F-A3B5-3E9E278A8F5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D8524B16-7D16-45A0-BAEE-A4EDB199CCF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B24BAAC2-94D9-4F1F-878A-F64264C8B9E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5DCF4C97-7318-4A9E-8839-AFE1239F17A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A8BA12DF-2F6F-4CBF-BBBB-597BE75B4B3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96978B61-C329-45E6-B574-4DDAB634CE8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14769F16-A252-4367-920D-A33D70835DD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CEBB935B-5B2E-412C-90C6-2F1E6A7ADF8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97EABEB5-F5BA-4103-86A2-24A95224936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A155EEF8-37F1-4CBE-94F0-F14E173DE22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DCA2E508-1F10-4EBF-A33B-8B4CC5E25E7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0E434448-09EA-4DD7-A11D-06ACED3F1E8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5E3805DF-91C7-42B5-859E-E2551CB1DC8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C4843B76-4F00-42CF-A2AC-913634A509F7}"/>
                </a:ext>
              </a:extLst>
            </p:cNvPr>
            <p:cNvGrpSpPr/>
            <p:nvPr/>
          </p:nvGrpSpPr>
          <p:grpSpPr>
            <a:xfrm rot="21026941">
              <a:off x="6023620" y="75166"/>
              <a:ext cx="292036" cy="335508"/>
              <a:chOff x="2151697" y="111442"/>
              <a:chExt cx="389001" cy="446910"/>
            </a:xfrm>
          </p:grpSpPr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9684EBCD-DD28-4562-9788-42ACF08E48EE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94A8799E-EB4D-4508-B668-8113EE1DED48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6AE3B9C8-9CEE-4CA3-978F-B05B01101A28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8C70C1C4-AAA5-4C24-A70D-F6E5682FCEDA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E6C0728E-1A20-4B4F-9AC1-86F3FD061A40}"/>
                </a:ext>
              </a:extLst>
            </p:cNvPr>
            <p:cNvGrpSpPr/>
            <p:nvPr/>
          </p:nvGrpSpPr>
          <p:grpSpPr>
            <a:xfrm rot="14579759" flipH="1">
              <a:off x="5263523" y="-16675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AC2FB555-B68A-4876-B22B-43BBD0CF46F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D258D95F-C114-4616-8576-81BB6880EC8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711A7068-6C98-4ABD-80BA-BAB18C5CE7C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72CF780B-9F80-4F91-BD74-9A1DF9E7777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8AEA0B0C-608C-4232-B6C1-ED95FF2AD15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3A24A245-85CE-47A1-994E-B95F1A10F77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54856FE9-3D34-4433-B204-A67D1547ACD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51B801B5-A01C-43C7-B23E-2116A4DE48D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C41DC439-20DE-4EA7-B40B-FD92CD80555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57CF547E-2095-48A0-A54F-F7D9ED4EBEB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8A6C71B6-6343-4483-99D1-28C53F7645D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67E1BAF4-161A-4D6E-A3AD-EEFA9D38F2F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5646A474-AF0E-457E-9500-5B766F1905D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E5B261B1-D3A3-41E5-B067-CEC7B18F9F0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35777EB6-FBCA-4CD5-9856-4851410A711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C2CBCF4B-F80C-4FF1-951E-5EC8414998D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E223E5B4-97D3-436B-B84F-036CD68A895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CB1DD2C9-95E0-4540-88D1-95735AE41525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644D50BA-8B24-4F56-802B-9B08B3F6D9F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345A3C41-1D81-491A-86B5-C531D94A83F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30895C5A-BD49-4B3C-BB42-839DEC442B0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33CF5DF3-9982-4C2C-A34D-E42A774B026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4128CA52-6ADA-48E9-8FA2-C22A1E9996E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188AFD55-EB77-48AB-9DE7-2760BEEB253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BC55AA30-B428-4E78-BDE4-36178B65DA7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6DF35A64-A547-4406-8E85-D5AD16F56B2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F2AB4C7F-EA4D-4388-A5AB-C38201659A4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E4588CAD-A534-4CEF-9FEF-6AD215B9321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3D512175-0D55-4BE5-A2D6-D04DAA0FDBE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0870FDF3-0D29-487D-BEBC-49F1896350E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554C52B4-12CA-4418-8301-53B8C84516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394D8B19-E2F5-4CF0-B3D8-3EEB674571B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49E6244C-3468-4CD2-978C-A1A1672626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BFB45160-ABB9-4B8C-A2C8-3770B1C0BE6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749EC636-D3B2-4B88-82D3-28816078868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C2A55874-A2F7-448C-958D-92BD9ED9277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5748FF41-30E2-4414-884C-ECC7F40D23C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93141DF5-E529-4FF8-8CA0-4DA7D4D307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587825C9-E6A2-40E6-860B-441C3C26064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511FC570-3164-49BC-B389-BDAE62304D8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C1AA485C-89C8-4064-B2C3-C2D2F6F1239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D3200444-AC62-47C2-8AF4-203F3266912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3C053E65-E54B-4417-8FED-5F366F3A3BA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74C02A44-01C5-4864-8E43-812B194470D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B48C22DC-B585-4D1A-91B1-C58518B5FBF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BD9886F6-1D52-4D49-A627-FF6058EA5A4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70D07872-9FBA-48DB-9966-8CE57685E2A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6AE44B61-86AF-4D26-A23F-396158BDC87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03B61ED4-1885-4396-B008-1FE2AC39A3E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BFEAFAE7-923C-4A38-BDC2-A965AA844BF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F581A845-00FF-4E7A-8AED-E664873C362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2CF0FFBA-C981-40F3-905B-26443D0D545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39093EB5-CAE0-460F-A7AA-783724B1714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2D92AB46-B269-46AF-846F-68532589D74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434B57B4-64FF-469E-8654-CEF151455D0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1203A619-1C1C-401A-B8AB-9221D95C4B8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E9BC334A-DEF4-4F7B-A3B8-6837D00F9BD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C94FD075-E48F-4F01-B638-A3D092D792D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60D128FB-3B0C-46FD-9F2E-05D826DDD6A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60A2CA05-E0B5-4B82-AB81-C14FC4E2F2A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42EB0C20-CEBA-4F86-B046-1545BC2EEBC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07BAD6A4-A57E-4BD5-94CF-2B012E6F58B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04823D15-C654-4AE4-8F8A-371459BD032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DF1A4C61-79C6-4A46-BFD2-0BCDC0D9C8C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6B7ACFE1-B53E-438A-929F-94A334852F01}"/>
                </a:ext>
              </a:extLst>
            </p:cNvPr>
            <p:cNvGrpSpPr/>
            <p:nvPr/>
          </p:nvGrpSpPr>
          <p:grpSpPr>
            <a:xfrm rot="2328070">
              <a:off x="8646740" y="-14754"/>
              <a:ext cx="355554" cy="408482"/>
              <a:chOff x="2151697" y="111442"/>
              <a:chExt cx="389001" cy="446910"/>
            </a:xfrm>
          </p:grpSpPr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4A5ABB10-5F16-4BBB-ADDE-C20F204ADFB0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97F84204-0C61-4DAD-9DA9-A20355BF6F84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AEFB9EFE-4D37-4796-A6AC-F60F95A4C1A6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0FC7CEA2-A47A-4061-837E-AB98AB1ECF1E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65B5DED6-97E8-4076-8F84-7878D95102D9}"/>
                </a:ext>
              </a:extLst>
            </p:cNvPr>
            <p:cNvGrpSpPr/>
            <p:nvPr/>
          </p:nvGrpSpPr>
          <p:grpSpPr>
            <a:xfrm rot="3497611" flipH="1">
              <a:off x="7992237" y="-678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AA056A04-658C-41CC-B442-9CD112779BB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A34CC95B-2DE4-453F-B8DE-D075983E96F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7B1223A7-73C0-41AD-82FE-C41E8965899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F06BF213-0EF3-4E4F-BBAB-40539F82F42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FCB9D302-1DF5-40CC-AC93-B7E9A3BB8D9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A568FA14-7B6D-492C-884D-37193F0A109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BF9BF7F0-4969-46E0-890E-FD15553D3B8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52EB67CB-4DC1-4C1F-A409-3B2EDF8D275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4844B896-B9E3-4B03-A73E-D7597DCE1AF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ACDE0BF7-8137-4542-9303-BB44183E75F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68B07705-1BFD-4C9A-B1CE-33D6C116452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EE72A67F-9338-46B8-9E3E-2A18C9E8975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BBB27CA7-11F8-43EA-9EA9-00BBCF17634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22028833-0B35-4581-BC77-55BBE3DC46A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9571BC19-0BB6-4D95-A9B5-74CF2AA56F7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64C7D9A5-B458-46DA-81C6-F2092C77024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6570FC23-48E5-44BE-B0BF-AEEE36CD786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0AA65956-9E4E-402D-9EE5-E28A7D76F49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1781430A-13FE-490C-A5C3-B403AA6E88B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1B8C5A26-171A-498C-9996-8F4463E7878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041CD405-3D1B-4052-9BDE-8900F9CBF36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66F8E112-6BBD-487B-B87E-3462F3D3F1F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90E53977-7A3D-4A0C-A8FF-5BEF00F96A7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6074BF65-14DA-4F14-839A-FCF31A7A76F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6A9E09CF-5EDA-4E7A-8885-BC2689C0D06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06014ABB-F4F4-4D0F-8871-ADB1F4C7D1F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9770815F-6E05-4A38-A258-2302E66C28E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28360D32-572D-4681-BCCB-4607F1D61F4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D3C9D363-7F83-45EB-805F-1E8F458B14B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C32A0E9E-2F55-4E05-A9B8-80B9FB95FFD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71B50BFA-985F-4C39-878E-A5885E72120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FC1176D5-B7AF-4E50-BBD2-0870AC5DA30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692FEA19-FB2B-4A02-89F5-AB937C60FD3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D9C0455F-423E-4AF8-9C6D-7D9161DCCE1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4468D813-8461-45A1-8655-A18418C609C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A35DAAEC-84EE-4F8F-93E6-6F37BDC6066B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F00869A7-92BB-4E3E-B236-53D164CE3D9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1F8E403C-AB6D-4391-BE98-84B4C6B96F2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C669730B-F530-43D8-BDF5-7C2E8A792C3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9878D78D-3C65-4232-B509-21C0A1A4646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3319D4F8-C626-4114-A8D2-78AEFE9FA2D7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AD2E317E-63EC-4A24-9E3C-41A3D4CCF2F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E1CCF82C-6DE2-4DF6-B1C9-BABC8ABB074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C7E135EB-7C96-46AF-988B-D481BAA495E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F8F0CFDD-0461-43F9-9F8A-410D8C91B28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6CA00A06-B88F-490C-8E22-48481F8CC9D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83102C27-6DE7-42F3-84B1-23A46EC0480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FCBB3FEB-2A2D-4134-A1AA-5C203C9CF9A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654D346C-9F16-4440-B45F-BC6D10AC028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E2853F7D-E48F-42DF-B30E-3B52BE364F9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DD3C10F9-629C-4392-9CD1-52C9746A707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A16953FE-7D8F-4156-9F54-BC9C957787F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553A34E5-617E-4E22-938C-5B3A9FE7005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E5B6CFFE-7B69-4E0E-8A3B-19414006F42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622279CA-1D62-4295-9285-354568DE7F4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5303BE6E-0E82-4ADE-A197-D2E0DAD520A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0B95EA2D-623C-410E-8CBB-AD8B21CA3A1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85C52CFE-34FB-4D5B-A5CE-C9B774B85CAD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085EF7B5-CDA1-4AB6-97A4-90C038FDA69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666B198A-3837-42D5-969C-D0BC303D6E3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4B8D8836-0773-4939-A645-2CCEF106398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F35238A5-1E23-4E7A-8215-84787A6DC42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8D57F9BE-DF49-45A1-9320-E34C4EE57B7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43A82B09-B121-4A39-966F-2533AD1370E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</p:grpSp>
      <p:grpSp>
        <p:nvGrpSpPr>
          <p:cNvPr id="4448" name="Group 4447">
            <a:extLst>
              <a:ext uri="{FF2B5EF4-FFF2-40B4-BE49-F238E27FC236}">
                <a16:creationId xmlns:a16="http://schemas.microsoft.com/office/drawing/2014/main" id="{5EDAF843-C64F-4829-8C22-B71BB635A6DE}"/>
              </a:ext>
            </a:extLst>
          </p:cNvPr>
          <p:cNvGrpSpPr/>
          <p:nvPr/>
        </p:nvGrpSpPr>
        <p:grpSpPr>
          <a:xfrm flipH="1" flipV="1">
            <a:off x="-244698" y="8316054"/>
            <a:ext cx="7443989" cy="2556576"/>
            <a:chOff x="-550157" y="-861873"/>
            <a:chExt cx="10989557" cy="3520230"/>
          </a:xfrm>
        </p:grpSpPr>
        <p:grpSp>
          <p:nvGrpSpPr>
            <p:cNvPr id="4450" name="Group 4449">
              <a:extLst>
                <a:ext uri="{FF2B5EF4-FFF2-40B4-BE49-F238E27FC236}">
                  <a16:creationId xmlns:a16="http://schemas.microsoft.com/office/drawing/2014/main" id="{AB36A20B-3DA0-4742-97CF-713BE9A8304B}"/>
                </a:ext>
              </a:extLst>
            </p:cNvPr>
            <p:cNvGrpSpPr/>
            <p:nvPr/>
          </p:nvGrpSpPr>
          <p:grpSpPr>
            <a:xfrm>
              <a:off x="1567532" y="381670"/>
              <a:ext cx="430102" cy="494630"/>
              <a:chOff x="4272201" y="2654299"/>
              <a:chExt cx="1364413" cy="1569121"/>
            </a:xfrm>
          </p:grpSpPr>
          <p:sp>
            <p:nvSpPr>
              <p:cNvPr id="8860" name="Freeform: Shape 8859">
                <a:extLst>
                  <a:ext uri="{FF2B5EF4-FFF2-40B4-BE49-F238E27FC236}">
                    <a16:creationId xmlns:a16="http://schemas.microsoft.com/office/drawing/2014/main" id="{74C67874-CF13-4A05-8C71-291EC85C4363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1" name="Freeform: Shape 8860">
                <a:extLst>
                  <a:ext uri="{FF2B5EF4-FFF2-40B4-BE49-F238E27FC236}">
                    <a16:creationId xmlns:a16="http://schemas.microsoft.com/office/drawing/2014/main" id="{6C858636-C253-488B-A53B-943FA034BB96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2" name="Freeform: Shape 8861">
                <a:extLst>
                  <a:ext uri="{FF2B5EF4-FFF2-40B4-BE49-F238E27FC236}">
                    <a16:creationId xmlns:a16="http://schemas.microsoft.com/office/drawing/2014/main" id="{DA514AE9-2FC7-431D-BF73-90F6339FA3F7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63" name="Freeform: Shape 8862">
                <a:extLst>
                  <a:ext uri="{FF2B5EF4-FFF2-40B4-BE49-F238E27FC236}">
                    <a16:creationId xmlns:a16="http://schemas.microsoft.com/office/drawing/2014/main" id="{2DCF4B08-F809-4E1A-BDF0-BE059D1DDCB4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4" name="Freeform: Shape 8863">
                <a:extLst>
                  <a:ext uri="{FF2B5EF4-FFF2-40B4-BE49-F238E27FC236}">
                    <a16:creationId xmlns:a16="http://schemas.microsoft.com/office/drawing/2014/main" id="{DEA15280-729C-4F2B-86ED-6A2A001E6DEA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5" name="Freeform: Shape 8864">
                <a:extLst>
                  <a:ext uri="{FF2B5EF4-FFF2-40B4-BE49-F238E27FC236}">
                    <a16:creationId xmlns:a16="http://schemas.microsoft.com/office/drawing/2014/main" id="{C95DE9F3-1C7B-4BE2-B91F-334E1634DE94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6" name="Freeform: Shape 8865">
                <a:extLst>
                  <a:ext uri="{FF2B5EF4-FFF2-40B4-BE49-F238E27FC236}">
                    <a16:creationId xmlns:a16="http://schemas.microsoft.com/office/drawing/2014/main" id="{B2A5C7EB-28B4-4AF9-BD79-8505D9DEF646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7" name="Freeform: Shape 8866">
                <a:extLst>
                  <a:ext uri="{FF2B5EF4-FFF2-40B4-BE49-F238E27FC236}">
                    <a16:creationId xmlns:a16="http://schemas.microsoft.com/office/drawing/2014/main" id="{97218447-2B68-4CF8-9DFA-9F85AD7FDCB9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8" name="Freeform: Shape 8867">
                <a:extLst>
                  <a:ext uri="{FF2B5EF4-FFF2-40B4-BE49-F238E27FC236}">
                    <a16:creationId xmlns:a16="http://schemas.microsoft.com/office/drawing/2014/main" id="{56C14A7F-5288-46C4-B109-4F66A510FA14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69" name="Freeform: Shape 8868">
                <a:extLst>
                  <a:ext uri="{FF2B5EF4-FFF2-40B4-BE49-F238E27FC236}">
                    <a16:creationId xmlns:a16="http://schemas.microsoft.com/office/drawing/2014/main" id="{EC011F91-EA9B-48E9-AD20-93DA07E69AE1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70" name="Freeform: Shape 8869">
                <a:extLst>
                  <a:ext uri="{FF2B5EF4-FFF2-40B4-BE49-F238E27FC236}">
                    <a16:creationId xmlns:a16="http://schemas.microsoft.com/office/drawing/2014/main" id="{FE7F6F5D-B0B4-408B-94DE-665C07030431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71" name="Freeform: Shape 8870">
                <a:extLst>
                  <a:ext uri="{FF2B5EF4-FFF2-40B4-BE49-F238E27FC236}">
                    <a16:creationId xmlns:a16="http://schemas.microsoft.com/office/drawing/2014/main" id="{71B4DDDD-ED5C-4AC6-935A-49EF1681498E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8872" name="Freeform: Shape 8871">
                <a:extLst>
                  <a:ext uri="{FF2B5EF4-FFF2-40B4-BE49-F238E27FC236}">
                    <a16:creationId xmlns:a16="http://schemas.microsoft.com/office/drawing/2014/main" id="{258D6F0A-2DB5-40B8-B23F-2546D577EC82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73" name="Freeform: Shape 8872">
                <a:extLst>
                  <a:ext uri="{FF2B5EF4-FFF2-40B4-BE49-F238E27FC236}">
                    <a16:creationId xmlns:a16="http://schemas.microsoft.com/office/drawing/2014/main" id="{B6B83111-EFEF-44ED-9932-9885916DDE3A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74" name="Freeform: Shape 8873">
                <a:extLst>
                  <a:ext uri="{FF2B5EF4-FFF2-40B4-BE49-F238E27FC236}">
                    <a16:creationId xmlns:a16="http://schemas.microsoft.com/office/drawing/2014/main" id="{12F61D78-9504-4D79-93F0-46679B8B4B67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sp>
          <p:nvSpPr>
            <p:cNvPr id="4451" name="Graphic 4777">
              <a:extLst>
                <a:ext uri="{FF2B5EF4-FFF2-40B4-BE49-F238E27FC236}">
                  <a16:creationId xmlns:a16="http://schemas.microsoft.com/office/drawing/2014/main" id="{3D47EC1E-9F37-4595-9918-D4AEE1DD8D23}"/>
                </a:ext>
              </a:extLst>
            </p:cNvPr>
            <p:cNvSpPr/>
            <p:nvPr/>
          </p:nvSpPr>
          <p:spPr>
            <a:xfrm>
              <a:off x="5420302" y="53657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4452" name="Graphic 4777">
              <a:extLst>
                <a:ext uri="{FF2B5EF4-FFF2-40B4-BE49-F238E27FC236}">
                  <a16:creationId xmlns:a16="http://schemas.microsoft.com/office/drawing/2014/main" id="{D35BD1D3-4B96-4DC8-B612-C8938E214BA2}"/>
                </a:ext>
              </a:extLst>
            </p:cNvPr>
            <p:cNvSpPr/>
            <p:nvPr/>
          </p:nvSpPr>
          <p:spPr>
            <a:xfrm rot="1716013">
              <a:off x="7930563" y="385325"/>
              <a:ext cx="419610" cy="477124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4453" name="Graphic 65">
              <a:extLst>
                <a:ext uri="{FF2B5EF4-FFF2-40B4-BE49-F238E27FC236}">
                  <a16:creationId xmlns:a16="http://schemas.microsoft.com/office/drawing/2014/main" id="{D82B1A76-D6FE-4F89-87E6-BCD8EC3139B5}"/>
                </a:ext>
              </a:extLst>
            </p:cNvPr>
            <p:cNvSpPr/>
            <p:nvPr/>
          </p:nvSpPr>
          <p:spPr>
            <a:xfrm rot="15373907" flipH="1" flipV="1">
              <a:off x="747956" y="-1236036"/>
              <a:ext cx="1597920" cy="3513472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4454" name="Oval 4453">
              <a:extLst>
                <a:ext uri="{FF2B5EF4-FFF2-40B4-BE49-F238E27FC236}">
                  <a16:creationId xmlns:a16="http://schemas.microsoft.com/office/drawing/2014/main" id="{EB084CEC-D33B-4B6B-804F-1A172EB08E51}"/>
                </a:ext>
              </a:extLst>
            </p:cNvPr>
            <p:cNvSpPr/>
            <p:nvPr/>
          </p:nvSpPr>
          <p:spPr>
            <a:xfrm flipH="1">
              <a:off x="2831381" y="78668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455" name="Oval 4454">
              <a:extLst>
                <a:ext uri="{FF2B5EF4-FFF2-40B4-BE49-F238E27FC236}">
                  <a16:creationId xmlns:a16="http://schemas.microsoft.com/office/drawing/2014/main" id="{15794656-2BA4-42A6-ADC0-75903BE25AA1}"/>
                </a:ext>
              </a:extLst>
            </p:cNvPr>
            <p:cNvSpPr/>
            <p:nvPr/>
          </p:nvSpPr>
          <p:spPr>
            <a:xfrm flipH="1">
              <a:off x="3202856" y="3009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456" name="Oval 4455">
              <a:extLst>
                <a:ext uri="{FF2B5EF4-FFF2-40B4-BE49-F238E27FC236}">
                  <a16:creationId xmlns:a16="http://schemas.microsoft.com/office/drawing/2014/main" id="{216E5A6B-5CBB-40AF-B3C9-16B3ED27BF0E}"/>
                </a:ext>
              </a:extLst>
            </p:cNvPr>
            <p:cNvSpPr/>
            <p:nvPr/>
          </p:nvSpPr>
          <p:spPr>
            <a:xfrm flipH="1">
              <a:off x="2288456" y="10629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457" name="Oval 4456">
              <a:extLst>
                <a:ext uri="{FF2B5EF4-FFF2-40B4-BE49-F238E27FC236}">
                  <a16:creationId xmlns:a16="http://schemas.microsoft.com/office/drawing/2014/main" id="{A466E58D-BD6B-4E4A-916B-FA3D73791B30}"/>
                </a:ext>
              </a:extLst>
            </p:cNvPr>
            <p:cNvSpPr/>
            <p:nvPr/>
          </p:nvSpPr>
          <p:spPr>
            <a:xfrm flipH="1">
              <a:off x="1726481" y="11486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458" name="Oval 4457">
              <a:extLst>
                <a:ext uri="{FF2B5EF4-FFF2-40B4-BE49-F238E27FC236}">
                  <a16:creationId xmlns:a16="http://schemas.microsoft.com/office/drawing/2014/main" id="{236E5E9E-F144-4F76-BCEE-96C01C751350}"/>
                </a:ext>
              </a:extLst>
            </p:cNvPr>
            <p:cNvSpPr/>
            <p:nvPr/>
          </p:nvSpPr>
          <p:spPr>
            <a:xfrm flipH="1">
              <a:off x="1174031" y="105338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459" name="Oval 4458">
              <a:extLst>
                <a:ext uri="{FF2B5EF4-FFF2-40B4-BE49-F238E27FC236}">
                  <a16:creationId xmlns:a16="http://schemas.microsoft.com/office/drawing/2014/main" id="{140DE818-C8CD-4F7B-B6A9-C2BE046C292C}"/>
                </a:ext>
              </a:extLst>
            </p:cNvPr>
            <p:cNvSpPr/>
            <p:nvPr/>
          </p:nvSpPr>
          <p:spPr>
            <a:xfrm flipH="1">
              <a:off x="621581" y="834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460" name="Oval 4459">
              <a:extLst>
                <a:ext uri="{FF2B5EF4-FFF2-40B4-BE49-F238E27FC236}">
                  <a16:creationId xmlns:a16="http://schemas.microsoft.com/office/drawing/2014/main" id="{29A9BC9D-3310-4619-BC26-CA3DA8206FA7}"/>
                </a:ext>
              </a:extLst>
            </p:cNvPr>
            <p:cNvSpPr/>
            <p:nvPr/>
          </p:nvSpPr>
          <p:spPr>
            <a:xfrm flipH="1">
              <a:off x="183431" y="5009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grpSp>
          <p:nvGrpSpPr>
            <p:cNvPr id="4461" name="Group 4460">
              <a:extLst>
                <a:ext uri="{FF2B5EF4-FFF2-40B4-BE49-F238E27FC236}">
                  <a16:creationId xmlns:a16="http://schemas.microsoft.com/office/drawing/2014/main" id="{B969AF7B-554C-411A-AE1A-450417BBA37F}"/>
                </a:ext>
              </a:extLst>
            </p:cNvPr>
            <p:cNvGrpSpPr/>
            <p:nvPr/>
          </p:nvGrpSpPr>
          <p:grpSpPr>
            <a:xfrm rot="13520824" flipH="1">
              <a:off x="2378658" y="-756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796" name="Freeform: Shape 8795">
                <a:extLst>
                  <a:ext uri="{FF2B5EF4-FFF2-40B4-BE49-F238E27FC236}">
                    <a16:creationId xmlns:a16="http://schemas.microsoft.com/office/drawing/2014/main" id="{3A022A84-8574-4A9F-874F-CE61E31368B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7" name="Freeform: Shape 8796">
                <a:extLst>
                  <a:ext uri="{FF2B5EF4-FFF2-40B4-BE49-F238E27FC236}">
                    <a16:creationId xmlns:a16="http://schemas.microsoft.com/office/drawing/2014/main" id="{FA366FC3-9334-47BA-89C2-76E409A365F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8" name="Freeform: Shape 8797">
                <a:extLst>
                  <a:ext uri="{FF2B5EF4-FFF2-40B4-BE49-F238E27FC236}">
                    <a16:creationId xmlns:a16="http://schemas.microsoft.com/office/drawing/2014/main" id="{C1F821B9-A0A2-400C-8AE7-6654E4DFD35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9" name="Freeform: Shape 8798">
                <a:extLst>
                  <a:ext uri="{FF2B5EF4-FFF2-40B4-BE49-F238E27FC236}">
                    <a16:creationId xmlns:a16="http://schemas.microsoft.com/office/drawing/2014/main" id="{DF8A810F-65C4-463C-841B-916B9EEE2C1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0" name="Freeform: Shape 8799">
                <a:extLst>
                  <a:ext uri="{FF2B5EF4-FFF2-40B4-BE49-F238E27FC236}">
                    <a16:creationId xmlns:a16="http://schemas.microsoft.com/office/drawing/2014/main" id="{C629FF39-4364-4096-98BD-B90A43EA88F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1" name="Freeform: Shape 8800">
                <a:extLst>
                  <a:ext uri="{FF2B5EF4-FFF2-40B4-BE49-F238E27FC236}">
                    <a16:creationId xmlns:a16="http://schemas.microsoft.com/office/drawing/2014/main" id="{528CB8A3-4A33-4771-A056-9CAEE1822FF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2" name="Freeform: Shape 8801">
                <a:extLst>
                  <a:ext uri="{FF2B5EF4-FFF2-40B4-BE49-F238E27FC236}">
                    <a16:creationId xmlns:a16="http://schemas.microsoft.com/office/drawing/2014/main" id="{A16CB628-40CC-434B-B215-29EB0060914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3" name="Freeform: Shape 8802">
                <a:extLst>
                  <a:ext uri="{FF2B5EF4-FFF2-40B4-BE49-F238E27FC236}">
                    <a16:creationId xmlns:a16="http://schemas.microsoft.com/office/drawing/2014/main" id="{2CB41D8E-ACB4-4EF2-B361-260CF7F02CF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4" name="Freeform: Shape 8803">
                <a:extLst>
                  <a:ext uri="{FF2B5EF4-FFF2-40B4-BE49-F238E27FC236}">
                    <a16:creationId xmlns:a16="http://schemas.microsoft.com/office/drawing/2014/main" id="{E9479267-510F-47E9-B85B-2F8445F6B8B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5" name="Freeform: Shape 8804">
                <a:extLst>
                  <a:ext uri="{FF2B5EF4-FFF2-40B4-BE49-F238E27FC236}">
                    <a16:creationId xmlns:a16="http://schemas.microsoft.com/office/drawing/2014/main" id="{113A9709-F6F5-40A6-8289-0DCEFF69775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6" name="Freeform: Shape 8805">
                <a:extLst>
                  <a:ext uri="{FF2B5EF4-FFF2-40B4-BE49-F238E27FC236}">
                    <a16:creationId xmlns:a16="http://schemas.microsoft.com/office/drawing/2014/main" id="{4599F719-CDDB-4A4F-BA05-C0EEB298769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7" name="Freeform: Shape 8806">
                <a:extLst>
                  <a:ext uri="{FF2B5EF4-FFF2-40B4-BE49-F238E27FC236}">
                    <a16:creationId xmlns:a16="http://schemas.microsoft.com/office/drawing/2014/main" id="{FFEDFAAE-0AC2-4E0B-84F0-C5F066A5A3E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8" name="Freeform: Shape 8807">
                <a:extLst>
                  <a:ext uri="{FF2B5EF4-FFF2-40B4-BE49-F238E27FC236}">
                    <a16:creationId xmlns:a16="http://schemas.microsoft.com/office/drawing/2014/main" id="{6A0C1A4B-59A8-4DA2-9421-13020CC86F5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09" name="Freeform: Shape 8808">
                <a:extLst>
                  <a:ext uri="{FF2B5EF4-FFF2-40B4-BE49-F238E27FC236}">
                    <a16:creationId xmlns:a16="http://schemas.microsoft.com/office/drawing/2014/main" id="{86CF69A2-4068-47B5-A36D-6010AE17670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0" name="Freeform: Shape 8809">
                <a:extLst>
                  <a:ext uri="{FF2B5EF4-FFF2-40B4-BE49-F238E27FC236}">
                    <a16:creationId xmlns:a16="http://schemas.microsoft.com/office/drawing/2014/main" id="{885E8640-3327-4E5C-AA32-5607E66D737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1" name="Freeform: Shape 8810">
                <a:extLst>
                  <a:ext uri="{FF2B5EF4-FFF2-40B4-BE49-F238E27FC236}">
                    <a16:creationId xmlns:a16="http://schemas.microsoft.com/office/drawing/2014/main" id="{BFE6291A-8556-4255-9F5C-B721A67E25A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2" name="Freeform: Shape 8811">
                <a:extLst>
                  <a:ext uri="{FF2B5EF4-FFF2-40B4-BE49-F238E27FC236}">
                    <a16:creationId xmlns:a16="http://schemas.microsoft.com/office/drawing/2014/main" id="{C631B127-5BE9-47CA-A4DC-17E3FB81E26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3" name="Freeform: Shape 8812">
                <a:extLst>
                  <a:ext uri="{FF2B5EF4-FFF2-40B4-BE49-F238E27FC236}">
                    <a16:creationId xmlns:a16="http://schemas.microsoft.com/office/drawing/2014/main" id="{E2ECA83D-5237-47F4-AC25-04666C980AA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4" name="Freeform: Shape 8813">
                <a:extLst>
                  <a:ext uri="{FF2B5EF4-FFF2-40B4-BE49-F238E27FC236}">
                    <a16:creationId xmlns:a16="http://schemas.microsoft.com/office/drawing/2014/main" id="{FAEC0533-B52A-44FF-A5E1-72563257AB8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5" name="Freeform: Shape 8814">
                <a:extLst>
                  <a:ext uri="{FF2B5EF4-FFF2-40B4-BE49-F238E27FC236}">
                    <a16:creationId xmlns:a16="http://schemas.microsoft.com/office/drawing/2014/main" id="{8AAEBDC7-AB92-4B0A-9106-5CFCA9253A3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6" name="Freeform: Shape 8815">
                <a:extLst>
                  <a:ext uri="{FF2B5EF4-FFF2-40B4-BE49-F238E27FC236}">
                    <a16:creationId xmlns:a16="http://schemas.microsoft.com/office/drawing/2014/main" id="{56115CA1-458B-47BB-87DF-6352895EDA6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7" name="Freeform: Shape 8816">
                <a:extLst>
                  <a:ext uri="{FF2B5EF4-FFF2-40B4-BE49-F238E27FC236}">
                    <a16:creationId xmlns:a16="http://schemas.microsoft.com/office/drawing/2014/main" id="{6F367F54-0D40-46C4-A7D2-72CC61CEC82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8" name="Freeform: Shape 8817">
                <a:extLst>
                  <a:ext uri="{FF2B5EF4-FFF2-40B4-BE49-F238E27FC236}">
                    <a16:creationId xmlns:a16="http://schemas.microsoft.com/office/drawing/2014/main" id="{2E17DB3B-60B8-482E-A09E-58E3D815580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19" name="Freeform: Shape 8818">
                <a:extLst>
                  <a:ext uri="{FF2B5EF4-FFF2-40B4-BE49-F238E27FC236}">
                    <a16:creationId xmlns:a16="http://schemas.microsoft.com/office/drawing/2014/main" id="{EBF7D6DD-D31D-43D1-95A7-2F60D3AA911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0" name="Freeform: Shape 8819">
                <a:extLst>
                  <a:ext uri="{FF2B5EF4-FFF2-40B4-BE49-F238E27FC236}">
                    <a16:creationId xmlns:a16="http://schemas.microsoft.com/office/drawing/2014/main" id="{244472FA-F2CB-48E2-9272-933197875A3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1" name="Freeform: Shape 8820">
                <a:extLst>
                  <a:ext uri="{FF2B5EF4-FFF2-40B4-BE49-F238E27FC236}">
                    <a16:creationId xmlns:a16="http://schemas.microsoft.com/office/drawing/2014/main" id="{27F772E5-2927-4BF5-8ACB-ACD9EB20EA0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2" name="Freeform: Shape 8821">
                <a:extLst>
                  <a:ext uri="{FF2B5EF4-FFF2-40B4-BE49-F238E27FC236}">
                    <a16:creationId xmlns:a16="http://schemas.microsoft.com/office/drawing/2014/main" id="{E432A555-7CEF-42D6-B2DD-39BC4B2DF3E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3" name="Freeform: Shape 8822">
                <a:extLst>
                  <a:ext uri="{FF2B5EF4-FFF2-40B4-BE49-F238E27FC236}">
                    <a16:creationId xmlns:a16="http://schemas.microsoft.com/office/drawing/2014/main" id="{D54E1A93-D7E9-48FE-A672-D1B9D323015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4" name="Freeform: Shape 8823">
                <a:extLst>
                  <a:ext uri="{FF2B5EF4-FFF2-40B4-BE49-F238E27FC236}">
                    <a16:creationId xmlns:a16="http://schemas.microsoft.com/office/drawing/2014/main" id="{3D96A69E-A65E-452D-86F9-D56C031E92B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5" name="Freeform: Shape 8824">
                <a:extLst>
                  <a:ext uri="{FF2B5EF4-FFF2-40B4-BE49-F238E27FC236}">
                    <a16:creationId xmlns:a16="http://schemas.microsoft.com/office/drawing/2014/main" id="{028552E0-0463-4C1F-892A-F3596B2FD3F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6" name="Freeform: Shape 8825">
                <a:extLst>
                  <a:ext uri="{FF2B5EF4-FFF2-40B4-BE49-F238E27FC236}">
                    <a16:creationId xmlns:a16="http://schemas.microsoft.com/office/drawing/2014/main" id="{1B4D793A-9FA7-4F45-85E7-B758104DDFB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7" name="Freeform: Shape 8826">
                <a:extLst>
                  <a:ext uri="{FF2B5EF4-FFF2-40B4-BE49-F238E27FC236}">
                    <a16:creationId xmlns:a16="http://schemas.microsoft.com/office/drawing/2014/main" id="{4094F7E5-1F09-43B7-BD2A-83ACC43E449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8" name="Freeform: Shape 8827">
                <a:extLst>
                  <a:ext uri="{FF2B5EF4-FFF2-40B4-BE49-F238E27FC236}">
                    <a16:creationId xmlns:a16="http://schemas.microsoft.com/office/drawing/2014/main" id="{ABF0BB15-3396-4A28-B560-0E58312CA1E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29" name="Freeform: Shape 8828">
                <a:extLst>
                  <a:ext uri="{FF2B5EF4-FFF2-40B4-BE49-F238E27FC236}">
                    <a16:creationId xmlns:a16="http://schemas.microsoft.com/office/drawing/2014/main" id="{21DABBDC-B1D4-4EDC-8989-932FA5B2FA5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0" name="Freeform: Shape 8829">
                <a:extLst>
                  <a:ext uri="{FF2B5EF4-FFF2-40B4-BE49-F238E27FC236}">
                    <a16:creationId xmlns:a16="http://schemas.microsoft.com/office/drawing/2014/main" id="{0F66C411-B316-4C1F-BA73-FE5B90E122E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1" name="Freeform: Shape 8830">
                <a:extLst>
                  <a:ext uri="{FF2B5EF4-FFF2-40B4-BE49-F238E27FC236}">
                    <a16:creationId xmlns:a16="http://schemas.microsoft.com/office/drawing/2014/main" id="{97D98694-C5CE-41E7-A61A-DBC53B94125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2" name="Freeform: Shape 8831">
                <a:extLst>
                  <a:ext uri="{FF2B5EF4-FFF2-40B4-BE49-F238E27FC236}">
                    <a16:creationId xmlns:a16="http://schemas.microsoft.com/office/drawing/2014/main" id="{538FA9D4-8782-4FAE-99A3-FE3B5063445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3" name="Freeform: Shape 8832">
                <a:extLst>
                  <a:ext uri="{FF2B5EF4-FFF2-40B4-BE49-F238E27FC236}">
                    <a16:creationId xmlns:a16="http://schemas.microsoft.com/office/drawing/2014/main" id="{D7D57C00-B6AE-4124-B585-7C005EAB713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4" name="Freeform: Shape 8833">
                <a:extLst>
                  <a:ext uri="{FF2B5EF4-FFF2-40B4-BE49-F238E27FC236}">
                    <a16:creationId xmlns:a16="http://schemas.microsoft.com/office/drawing/2014/main" id="{AB7D6A1D-9A29-46FC-9B88-8021CC99E45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5" name="Freeform: Shape 8834">
                <a:extLst>
                  <a:ext uri="{FF2B5EF4-FFF2-40B4-BE49-F238E27FC236}">
                    <a16:creationId xmlns:a16="http://schemas.microsoft.com/office/drawing/2014/main" id="{9AA5BD9A-AF65-490B-98F2-3ADFC4250C3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6" name="Freeform: Shape 8835">
                <a:extLst>
                  <a:ext uri="{FF2B5EF4-FFF2-40B4-BE49-F238E27FC236}">
                    <a16:creationId xmlns:a16="http://schemas.microsoft.com/office/drawing/2014/main" id="{BB68F088-4464-46A8-8803-F85196D9324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7" name="Freeform: Shape 8836">
                <a:extLst>
                  <a:ext uri="{FF2B5EF4-FFF2-40B4-BE49-F238E27FC236}">
                    <a16:creationId xmlns:a16="http://schemas.microsoft.com/office/drawing/2014/main" id="{1E2A073F-555E-4759-97FE-C78B1C872E2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8" name="Freeform: Shape 8837">
                <a:extLst>
                  <a:ext uri="{FF2B5EF4-FFF2-40B4-BE49-F238E27FC236}">
                    <a16:creationId xmlns:a16="http://schemas.microsoft.com/office/drawing/2014/main" id="{FBB8B44F-9220-40D0-BDEE-333084AEAB4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39" name="Freeform: Shape 8838">
                <a:extLst>
                  <a:ext uri="{FF2B5EF4-FFF2-40B4-BE49-F238E27FC236}">
                    <a16:creationId xmlns:a16="http://schemas.microsoft.com/office/drawing/2014/main" id="{D44168B3-9856-4176-920A-74479E35AC0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0" name="Freeform: Shape 8839">
                <a:extLst>
                  <a:ext uri="{FF2B5EF4-FFF2-40B4-BE49-F238E27FC236}">
                    <a16:creationId xmlns:a16="http://schemas.microsoft.com/office/drawing/2014/main" id="{13C74703-850B-4041-81DE-06D27BE6A7B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1" name="Freeform: Shape 8840">
                <a:extLst>
                  <a:ext uri="{FF2B5EF4-FFF2-40B4-BE49-F238E27FC236}">
                    <a16:creationId xmlns:a16="http://schemas.microsoft.com/office/drawing/2014/main" id="{4431E3FE-58C4-46EF-AAE3-185C3E03682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2" name="Freeform: Shape 8841">
                <a:extLst>
                  <a:ext uri="{FF2B5EF4-FFF2-40B4-BE49-F238E27FC236}">
                    <a16:creationId xmlns:a16="http://schemas.microsoft.com/office/drawing/2014/main" id="{786C766D-0390-4505-A861-8680C400320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3" name="Freeform: Shape 8842">
                <a:extLst>
                  <a:ext uri="{FF2B5EF4-FFF2-40B4-BE49-F238E27FC236}">
                    <a16:creationId xmlns:a16="http://schemas.microsoft.com/office/drawing/2014/main" id="{2474A1D2-F28A-4E8D-BB01-9399C2A8A84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4" name="Freeform: Shape 8843">
                <a:extLst>
                  <a:ext uri="{FF2B5EF4-FFF2-40B4-BE49-F238E27FC236}">
                    <a16:creationId xmlns:a16="http://schemas.microsoft.com/office/drawing/2014/main" id="{293B38A5-DC2B-41B9-911F-9CDCA0936C1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5" name="Freeform: Shape 8844">
                <a:extLst>
                  <a:ext uri="{FF2B5EF4-FFF2-40B4-BE49-F238E27FC236}">
                    <a16:creationId xmlns:a16="http://schemas.microsoft.com/office/drawing/2014/main" id="{2B849947-9CF5-4DB1-B49D-AC6CCBA6EAE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6" name="Freeform: Shape 8845">
                <a:extLst>
                  <a:ext uri="{FF2B5EF4-FFF2-40B4-BE49-F238E27FC236}">
                    <a16:creationId xmlns:a16="http://schemas.microsoft.com/office/drawing/2014/main" id="{523B97AF-E1BE-48AF-9AFA-77FA559874F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7" name="Freeform: Shape 8846">
                <a:extLst>
                  <a:ext uri="{FF2B5EF4-FFF2-40B4-BE49-F238E27FC236}">
                    <a16:creationId xmlns:a16="http://schemas.microsoft.com/office/drawing/2014/main" id="{32BD4EDC-C33F-4F80-ACE9-A3E8F039386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8" name="Freeform: Shape 8847">
                <a:extLst>
                  <a:ext uri="{FF2B5EF4-FFF2-40B4-BE49-F238E27FC236}">
                    <a16:creationId xmlns:a16="http://schemas.microsoft.com/office/drawing/2014/main" id="{72ED8828-4369-4E43-B75F-1BA6C1FCB13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49" name="Freeform: Shape 8848">
                <a:extLst>
                  <a:ext uri="{FF2B5EF4-FFF2-40B4-BE49-F238E27FC236}">
                    <a16:creationId xmlns:a16="http://schemas.microsoft.com/office/drawing/2014/main" id="{C8BD40C0-05D1-4139-818B-ACF1EA9136B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0" name="Freeform: Shape 8849">
                <a:extLst>
                  <a:ext uri="{FF2B5EF4-FFF2-40B4-BE49-F238E27FC236}">
                    <a16:creationId xmlns:a16="http://schemas.microsoft.com/office/drawing/2014/main" id="{A78557E3-8652-4AAC-97CF-386559BDF09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1" name="Freeform: Shape 8850">
                <a:extLst>
                  <a:ext uri="{FF2B5EF4-FFF2-40B4-BE49-F238E27FC236}">
                    <a16:creationId xmlns:a16="http://schemas.microsoft.com/office/drawing/2014/main" id="{4F54192E-C3C3-4DF7-85EB-44283CD7350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2" name="Freeform: Shape 8851">
                <a:extLst>
                  <a:ext uri="{FF2B5EF4-FFF2-40B4-BE49-F238E27FC236}">
                    <a16:creationId xmlns:a16="http://schemas.microsoft.com/office/drawing/2014/main" id="{BD88CB82-76F0-4F64-872C-A28BBC772CF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3" name="Freeform: Shape 8852">
                <a:extLst>
                  <a:ext uri="{FF2B5EF4-FFF2-40B4-BE49-F238E27FC236}">
                    <a16:creationId xmlns:a16="http://schemas.microsoft.com/office/drawing/2014/main" id="{DC5916CE-5B79-4B0B-9910-67491296755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4" name="Freeform: Shape 8853">
                <a:extLst>
                  <a:ext uri="{FF2B5EF4-FFF2-40B4-BE49-F238E27FC236}">
                    <a16:creationId xmlns:a16="http://schemas.microsoft.com/office/drawing/2014/main" id="{46A6D714-51FB-4A24-AB7F-DF2E65932FB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5" name="Freeform: Shape 8854">
                <a:extLst>
                  <a:ext uri="{FF2B5EF4-FFF2-40B4-BE49-F238E27FC236}">
                    <a16:creationId xmlns:a16="http://schemas.microsoft.com/office/drawing/2014/main" id="{DB3F7C13-DCED-4936-95FF-FA2A8BF28D3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6" name="Freeform: Shape 8855">
                <a:extLst>
                  <a:ext uri="{FF2B5EF4-FFF2-40B4-BE49-F238E27FC236}">
                    <a16:creationId xmlns:a16="http://schemas.microsoft.com/office/drawing/2014/main" id="{25343789-A829-4BD5-AFCE-547B368EA7D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7" name="Freeform: Shape 8856">
                <a:extLst>
                  <a:ext uri="{FF2B5EF4-FFF2-40B4-BE49-F238E27FC236}">
                    <a16:creationId xmlns:a16="http://schemas.microsoft.com/office/drawing/2014/main" id="{E2D44D8D-3A45-417C-9567-E439F431A6D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8" name="Freeform: Shape 8857">
                <a:extLst>
                  <a:ext uri="{FF2B5EF4-FFF2-40B4-BE49-F238E27FC236}">
                    <a16:creationId xmlns:a16="http://schemas.microsoft.com/office/drawing/2014/main" id="{D4C4F47C-9142-4C39-B92C-7371FEBEFE4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859" name="Freeform: Shape 8858">
                <a:extLst>
                  <a:ext uri="{FF2B5EF4-FFF2-40B4-BE49-F238E27FC236}">
                    <a16:creationId xmlns:a16="http://schemas.microsoft.com/office/drawing/2014/main" id="{D62A0A5C-49F7-4527-927E-5D5D1B9083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2" name="Group 4461">
              <a:extLst>
                <a:ext uri="{FF2B5EF4-FFF2-40B4-BE49-F238E27FC236}">
                  <a16:creationId xmlns:a16="http://schemas.microsoft.com/office/drawing/2014/main" id="{5D76AB98-390C-427E-B930-706547C3A6A0}"/>
                </a:ext>
              </a:extLst>
            </p:cNvPr>
            <p:cNvGrpSpPr/>
            <p:nvPr/>
          </p:nvGrpSpPr>
          <p:grpSpPr>
            <a:xfrm rot="2442252" flipH="1">
              <a:off x="1481995" y="-7078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732" name="Freeform: Shape 8731">
                <a:extLst>
                  <a:ext uri="{FF2B5EF4-FFF2-40B4-BE49-F238E27FC236}">
                    <a16:creationId xmlns:a16="http://schemas.microsoft.com/office/drawing/2014/main" id="{5D0C2449-D39B-4B19-94C6-1E717D3B6BD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3" name="Freeform: Shape 8732">
                <a:extLst>
                  <a:ext uri="{FF2B5EF4-FFF2-40B4-BE49-F238E27FC236}">
                    <a16:creationId xmlns:a16="http://schemas.microsoft.com/office/drawing/2014/main" id="{FA307CE3-1B69-4F67-A368-2C2E3770042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4" name="Freeform: Shape 8733">
                <a:extLst>
                  <a:ext uri="{FF2B5EF4-FFF2-40B4-BE49-F238E27FC236}">
                    <a16:creationId xmlns:a16="http://schemas.microsoft.com/office/drawing/2014/main" id="{64B81873-D08F-41A8-94CB-794709081CA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5" name="Freeform: Shape 8734">
                <a:extLst>
                  <a:ext uri="{FF2B5EF4-FFF2-40B4-BE49-F238E27FC236}">
                    <a16:creationId xmlns:a16="http://schemas.microsoft.com/office/drawing/2014/main" id="{1858C3B1-BECD-4FFD-A7A6-25BCCE0606F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6" name="Freeform: Shape 8735">
                <a:extLst>
                  <a:ext uri="{FF2B5EF4-FFF2-40B4-BE49-F238E27FC236}">
                    <a16:creationId xmlns:a16="http://schemas.microsoft.com/office/drawing/2014/main" id="{5F5B7597-F76F-4A04-86D2-D813A5E2831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7" name="Freeform: Shape 8736">
                <a:extLst>
                  <a:ext uri="{FF2B5EF4-FFF2-40B4-BE49-F238E27FC236}">
                    <a16:creationId xmlns:a16="http://schemas.microsoft.com/office/drawing/2014/main" id="{7563DE2A-D1BA-40BF-B2D9-2C3E9CFCB7C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8" name="Freeform: Shape 8737">
                <a:extLst>
                  <a:ext uri="{FF2B5EF4-FFF2-40B4-BE49-F238E27FC236}">
                    <a16:creationId xmlns:a16="http://schemas.microsoft.com/office/drawing/2014/main" id="{5E0E03C7-42B3-468C-A7B7-901903D2D6D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9" name="Freeform: Shape 8738">
                <a:extLst>
                  <a:ext uri="{FF2B5EF4-FFF2-40B4-BE49-F238E27FC236}">
                    <a16:creationId xmlns:a16="http://schemas.microsoft.com/office/drawing/2014/main" id="{F510CA98-0BEF-493C-BB8A-124B43CEEC3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0" name="Freeform: Shape 8739">
                <a:extLst>
                  <a:ext uri="{FF2B5EF4-FFF2-40B4-BE49-F238E27FC236}">
                    <a16:creationId xmlns:a16="http://schemas.microsoft.com/office/drawing/2014/main" id="{F07C4F3D-68C0-4587-A54E-4A46A65E4B1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1" name="Freeform: Shape 8740">
                <a:extLst>
                  <a:ext uri="{FF2B5EF4-FFF2-40B4-BE49-F238E27FC236}">
                    <a16:creationId xmlns:a16="http://schemas.microsoft.com/office/drawing/2014/main" id="{97128AA8-56F4-443E-91C5-53EF11A0ECC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2" name="Freeform: Shape 8741">
                <a:extLst>
                  <a:ext uri="{FF2B5EF4-FFF2-40B4-BE49-F238E27FC236}">
                    <a16:creationId xmlns:a16="http://schemas.microsoft.com/office/drawing/2014/main" id="{CB907E2F-8CBE-4294-BACC-60F895B526E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3" name="Freeform: Shape 8742">
                <a:extLst>
                  <a:ext uri="{FF2B5EF4-FFF2-40B4-BE49-F238E27FC236}">
                    <a16:creationId xmlns:a16="http://schemas.microsoft.com/office/drawing/2014/main" id="{3022A2C5-9273-4A15-9016-9E1B79B6A8C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4" name="Freeform: Shape 8743">
                <a:extLst>
                  <a:ext uri="{FF2B5EF4-FFF2-40B4-BE49-F238E27FC236}">
                    <a16:creationId xmlns:a16="http://schemas.microsoft.com/office/drawing/2014/main" id="{4263D0BE-1C4A-4DBF-A10A-49CB5072090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5" name="Freeform: Shape 8744">
                <a:extLst>
                  <a:ext uri="{FF2B5EF4-FFF2-40B4-BE49-F238E27FC236}">
                    <a16:creationId xmlns:a16="http://schemas.microsoft.com/office/drawing/2014/main" id="{DBDB4942-4B9E-4230-90D1-DEB587B5D7A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6" name="Freeform: Shape 8745">
                <a:extLst>
                  <a:ext uri="{FF2B5EF4-FFF2-40B4-BE49-F238E27FC236}">
                    <a16:creationId xmlns:a16="http://schemas.microsoft.com/office/drawing/2014/main" id="{FDD18D7D-5E96-4E99-A155-CB30B7CD338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7" name="Freeform: Shape 8746">
                <a:extLst>
                  <a:ext uri="{FF2B5EF4-FFF2-40B4-BE49-F238E27FC236}">
                    <a16:creationId xmlns:a16="http://schemas.microsoft.com/office/drawing/2014/main" id="{188F0C9C-F8D3-42A8-A8E5-ADBFC31BA31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8" name="Freeform: Shape 8747">
                <a:extLst>
                  <a:ext uri="{FF2B5EF4-FFF2-40B4-BE49-F238E27FC236}">
                    <a16:creationId xmlns:a16="http://schemas.microsoft.com/office/drawing/2014/main" id="{E51E4D7A-B986-4167-B6DD-78F37702794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49" name="Freeform: Shape 8748">
                <a:extLst>
                  <a:ext uri="{FF2B5EF4-FFF2-40B4-BE49-F238E27FC236}">
                    <a16:creationId xmlns:a16="http://schemas.microsoft.com/office/drawing/2014/main" id="{0A2A4E63-358B-4EDA-810F-D95AB9C6255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0" name="Freeform: Shape 8749">
                <a:extLst>
                  <a:ext uri="{FF2B5EF4-FFF2-40B4-BE49-F238E27FC236}">
                    <a16:creationId xmlns:a16="http://schemas.microsoft.com/office/drawing/2014/main" id="{69DC672E-4001-4D8C-B46B-1B90FCAA5B8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1" name="Freeform: Shape 8750">
                <a:extLst>
                  <a:ext uri="{FF2B5EF4-FFF2-40B4-BE49-F238E27FC236}">
                    <a16:creationId xmlns:a16="http://schemas.microsoft.com/office/drawing/2014/main" id="{7C8A83E9-837A-4EDA-81B4-272A27B3350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2" name="Freeform: Shape 8751">
                <a:extLst>
                  <a:ext uri="{FF2B5EF4-FFF2-40B4-BE49-F238E27FC236}">
                    <a16:creationId xmlns:a16="http://schemas.microsoft.com/office/drawing/2014/main" id="{9B7A1B8A-745A-4B02-BEB3-3FAA9F2A69A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3" name="Freeform: Shape 8752">
                <a:extLst>
                  <a:ext uri="{FF2B5EF4-FFF2-40B4-BE49-F238E27FC236}">
                    <a16:creationId xmlns:a16="http://schemas.microsoft.com/office/drawing/2014/main" id="{0EDD4F68-C5DB-48D5-B31F-741664532A8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4" name="Freeform: Shape 8753">
                <a:extLst>
                  <a:ext uri="{FF2B5EF4-FFF2-40B4-BE49-F238E27FC236}">
                    <a16:creationId xmlns:a16="http://schemas.microsoft.com/office/drawing/2014/main" id="{58EA994D-92BF-4849-BDF1-C5F1E4E03EA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5" name="Freeform: Shape 8754">
                <a:extLst>
                  <a:ext uri="{FF2B5EF4-FFF2-40B4-BE49-F238E27FC236}">
                    <a16:creationId xmlns:a16="http://schemas.microsoft.com/office/drawing/2014/main" id="{B34E57EE-E38F-455A-BF1F-E2FA43FAE78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6" name="Freeform: Shape 8755">
                <a:extLst>
                  <a:ext uri="{FF2B5EF4-FFF2-40B4-BE49-F238E27FC236}">
                    <a16:creationId xmlns:a16="http://schemas.microsoft.com/office/drawing/2014/main" id="{DA421FDD-20F4-47E9-B223-BF1119F7B00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7" name="Freeform: Shape 8756">
                <a:extLst>
                  <a:ext uri="{FF2B5EF4-FFF2-40B4-BE49-F238E27FC236}">
                    <a16:creationId xmlns:a16="http://schemas.microsoft.com/office/drawing/2014/main" id="{79B70D34-91A3-4D18-A63B-6F5CC673BD4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8" name="Freeform: Shape 8757">
                <a:extLst>
                  <a:ext uri="{FF2B5EF4-FFF2-40B4-BE49-F238E27FC236}">
                    <a16:creationId xmlns:a16="http://schemas.microsoft.com/office/drawing/2014/main" id="{0A1BBF76-6BD2-48E0-954E-FFA127DFDC0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59" name="Freeform: Shape 8758">
                <a:extLst>
                  <a:ext uri="{FF2B5EF4-FFF2-40B4-BE49-F238E27FC236}">
                    <a16:creationId xmlns:a16="http://schemas.microsoft.com/office/drawing/2014/main" id="{63025A18-5E29-4517-B379-B828F91D480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0" name="Freeform: Shape 8759">
                <a:extLst>
                  <a:ext uri="{FF2B5EF4-FFF2-40B4-BE49-F238E27FC236}">
                    <a16:creationId xmlns:a16="http://schemas.microsoft.com/office/drawing/2014/main" id="{0225EE49-E67C-4A36-80C8-83657D9AB8F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1" name="Freeform: Shape 8760">
                <a:extLst>
                  <a:ext uri="{FF2B5EF4-FFF2-40B4-BE49-F238E27FC236}">
                    <a16:creationId xmlns:a16="http://schemas.microsoft.com/office/drawing/2014/main" id="{C4EC7789-3F05-4F73-8A8A-B32D19CE5DF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2" name="Freeform: Shape 8761">
                <a:extLst>
                  <a:ext uri="{FF2B5EF4-FFF2-40B4-BE49-F238E27FC236}">
                    <a16:creationId xmlns:a16="http://schemas.microsoft.com/office/drawing/2014/main" id="{72359DCE-D344-4805-8D79-8E5F5AEA29E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3" name="Freeform: Shape 8762">
                <a:extLst>
                  <a:ext uri="{FF2B5EF4-FFF2-40B4-BE49-F238E27FC236}">
                    <a16:creationId xmlns:a16="http://schemas.microsoft.com/office/drawing/2014/main" id="{EF47C975-1CCA-4A24-AC3A-FB6648CBE4B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4" name="Freeform: Shape 8763">
                <a:extLst>
                  <a:ext uri="{FF2B5EF4-FFF2-40B4-BE49-F238E27FC236}">
                    <a16:creationId xmlns:a16="http://schemas.microsoft.com/office/drawing/2014/main" id="{FFBD13D2-464F-477E-8B49-4185B843B26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5" name="Freeform: Shape 8764">
                <a:extLst>
                  <a:ext uri="{FF2B5EF4-FFF2-40B4-BE49-F238E27FC236}">
                    <a16:creationId xmlns:a16="http://schemas.microsoft.com/office/drawing/2014/main" id="{93663BA4-8B8E-42BD-A336-FB1C8FDB87C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6" name="Freeform: Shape 8765">
                <a:extLst>
                  <a:ext uri="{FF2B5EF4-FFF2-40B4-BE49-F238E27FC236}">
                    <a16:creationId xmlns:a16="http://schemas.microsoft.com/office/drawing/2014/main" id="{1D8591AE-BBFE-4DF4-8CC8-AE0BB98120D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7" name="Freeform: Shape 8766">
                <a:extLst>
                  <a:ext uri="{FF2B5EF4-FFF2-40B4-BE49-F238E27FC236}">
                    <a16:creationId xmlns:a16="http://schemas.microsoft.com/office/drawing/2014/main" id="{09892F6A-8EFF-4A9E-BC12-C9F14E74D58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8" name="Freeform: Shape 8767">
                <a:extLst>
                  <a:ext uri="{FF2B5EF4-FFF2-40B4-BE49-F238E27FC236}">
                    <a16:creationId xmlns:a16="http://schemas.microsoft.com/office/drawing/2014/main" id="{A931B07A-67C9-40DE-BAAA-D01D00AE33B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69" name="Freeform: Shape 8768">
                <a:extLst>
                  <a:ext uri="{FF2B5EF4-FFF2-40B4-BE49-F238E27FC236}">
                    <a16:creationId xmlns:a16="http://schemas.microsoft.com/office/drawing/2014/main" id="{691825D3-49A3-474A-BE6D-E601269F19C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0" name="Freeform: Shape 8769">
                <a:extLst>
                  <a:ext uri="{FF2B5EF4-FFF2-40B4-BE49-F238E27FC236}">
                    <a16:creationId xmlns:a16="http://schemas.microsoft.com/office/drawing/2014/main" id="{3ED2F154-C114-4D55-AB3B-B9470581AC2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1" name="Freeform: Shape 8770">
                <a:extLst>
                  <a:ext uri="{FF2B5EF4-FFF2-40B4-BE49-F238E27FC236}">
                    <a16:creationId xmlns:a16="http://schemas.microsoft.com/office/drawing/2014/main" id="{4549D5E8-EF5D-4709-83B8-952075D54B1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2" name="Freeform: Shape 8771">
                <a:extLst>
                  <a:ext uri="{FF2B5EF4-FFF2-40B4-BE49-F238E27FC236}">
                    <a16:creationId xmlns:a16="http://schemas.microsoft.com/office/drawing/2014/main" id="{C4CD45A8-FAAA-4427-80E7-44FE22605F8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3" name="Freeform: Shape 8772">
                <a:extLst>
                  <a:ext uri="{FF2B5EF4-FFF2-40B4-BE49-F238E27FC236}">
                    <a16:creationId xmlns:a16="http://schemas.microsoft.com/office/drawing/2014/main" id="{988B1732-8302-42AB-A78E-A3934E0AB11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4" name="Freeform: Shape 8773">
                <a:extLst>
                  <a:ext uri="{FF2B5EF4-FFF2-40B4-BE49-F238E27FC236}">
                    <a16:creationId xmlns:a16="http://schemas.microsoft.com/office/drawing/2014/main" id="{A6C53BB9-3662-42B0-9BF6-C3A5C24C22C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5" name="Freeform: Shape 8774">
                <a:extLst>
                  <a:ext uri="{FF2B5EF4-FFF2-40B4-BE49-F238E27FC236}">
                    <a16:creationId xmlns:a16="http://schemas.microsoft.com/office/drawing/2014/main" id="{E9C94D9A-BF3A-4C50-AA7D-E1DCC08393D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6" name="Freeform: Shape 8775">
                <a:extLst>
                  <a:ext uri="{FF2B5EF4-FFF2-40B4-BE49-F238E27FC236}">
                    <a16:creationId xmlns:a16="http://schemas.microsoft.com/office/drawing/2014/main" id="{B9DCD82F-83AF-4B17-865D-8C160D1B5D2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7" name="Freeform: Shape 8776">
                <a:extLst>
                  <a:ext uri="{FF2B5EF4-FFF2-40B4-BE49-F238E27FC236}">
                    <a16:creationId xmlns:a16="http://schemas.microsoft.com/office/drawing/2014/main" id="{3495C469-FFFE-492E-BCDE-862421A4B86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8" name="Freeform: Shape 8777">
                <a:extLst>
                  <a:ext uri="{FF2B5EF4-FFF2-40B4-BE49-F238E27FC236}">
                    <a16:creationId xmlns:a16="http://schemas.microsoft.com/office/drawing/2014/main" id="{2C73A2F4-4592-4BE7-956C-5DDF3C83DE0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79" name="Freeform: Shape 8778">
                <a:extLst>
                  <a:ext uri="{FF2B5EF4-FFF2-40B4-BE49-F238E27FC236}">
                    <a16:creationId xmlns:a16="http://schemas.microsoft.com/office/drawing/2014/main" id="{580D86D1-9226-4F05-A25B-79DAF255BE6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0" name="Freeform: Shape 8779">
                <a:extLst>
                  <a:ext uri="{FF2B5EF4-FFF2-40B4-BE49-F238E27FC236}">
                    <a16:creationId xmlns:a16="http://schemas.microsoft.com/office/drawing/2014/main" id="{B4093476-9D84-4491-8B5A-BDB528B1E4C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1" name="Freeform: Shape 8780">
                <a:extLst>
                  <a:ext uri="{FF2B5EF4-FFF2-40B4-BE49-F238E27FC236}">
                    <a16:creationId xmlns:a16="http://schemas.microsoft.com/office/drawing/2014/main" id="{B98D3B48-589B-4004-A3DC-CD4FA9C1D91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2" name="Freeform: Shape 8781">
                <a:extLst>
                  <a:ext uri="{FF2B5EF4-FFF2-40B4-BE49-F238E27FC236}">
                    <a16:creationId xmlns:a16="http://schemas.microsoft.com/office/drawing/2014/main" id="{CD3D1585-7682-4169-976E-001990DAB11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3" name="Freeform: Shape 8782">
                <a:extLst>
                  <a:ext uri="{FF2B5EF4-FFF2-40B4-BE49-F238E27FC236}">
                    <a16:creationId xmlns:a16="http://schemas.microsoft.com/office/drawing/2014/main" id="{B99A77D0-BE70-4E36-B426-F00F56BD64B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4" name="Freeform: Shape 8783">
                <a:extLst>
                  <a:ext uri="{FF2B5EF4-FFF2-40B4-BE49-F238E27FC236}">
                    <a16:creationId xmlns:a16="http://schemas.microsoft.com/office/drawing/2014/main" id="{DBDD34BD-580C-4CBD-8593-8846A437838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5" name="Freeform: Shape 8784">
                <a:extLst>
                  <a:ext uri="{FF2B5EF4-FFF2-40B4-BE49-F238E27FC236}">
                    <a16:creationId xmlns:a16="http://schemas.microsoft.com/office/drawing/2014/main" id="{EFBAA547-35B9-4907-8235-2CE784808F2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6" name="Freeform: Shape 8785">
                <a:extLst>
                  <a:ext uri="{FF2B5EF4-FFF2-40B4-BE49-F238E27FC236}">
                    <a16:creationId xmlns:a16="http://schemas.microsoft.com/office/drawing/2014/main" id="{BA4F36B1-3253-4AE2-A824-96BFE0D72AC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7" name="Freeform: Shape 8786">
                <a:extLst>
                  <a:ext uri="{FF2B5EF4-FFF2-40B4-BE49-F238E27FC236}">
                    <a16:creationId xmlns:a16="http://schemas.microsoft.com/office/drawing/2014/main" id="{4AB90E9A-A376-4AC1-82A0-B1F78E82AEB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8" name="Freeform: Shape 8787">
                <a:extLst>
                  <a:ext uri="{FF2B5EF4-FFF2-40B4-BE49-F238E27FC236}">
                    <a16:creationId xmlns:a16="http://schemas.microsoft.com/office/drawing/2014/main" id="{0BDF3157-EA76-4268-982C-016D35D2209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89" name="Freeform: Shape 8788">
                <a:extLst>
                  <a:ext uri="{FF2B5EF4-FFF2-40B4-BE49-F238E27FC236}">
                    <a16:creationId xmlns:a16="http://schemas.microsoft.com/office/drawing/2014/main" id="{5324D90D-B1E6-4346-8459-665962F3741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0" name="Freeform: Shape 8789">
                <a:extLst>
                  <a:ext uri="{FF2B5EF4-FFF2-40B4-BE49-F238E27FC236}">
                    <a16:creationId xmlns:a16="http://schemas.microsoft.com/office/drawing/2014/main" id="{F8DFA766-3114-4724-BE56-6B1B7A9A832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1" name="Freeform: Shape 8790">
                <a:extLst>
                  <a:ext uri="{FF2B5EF4-FFF2-40B4-BE49-F238E27FC236}">
                    <a16:creationId xmlns:a16="http://schemas.microsoft.com/office/drawing/2014/main" id="{57E2AF28-051A-4113-B6EC-4456AE63144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2" name="Freeform: Shape 8791">
                <a:extLst>
                  <a:ext uri="{FF2B5EF4-FFF2-40B4-BE49-F238E27FC236}">
                    <a16:creationId xmlns:a16="http://schemas.microsoft.com/office/drawing/2014/main" id="{46178505-0C7D-4DE5-A3CE-771634FFD94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3" name="Freeform: Shape 8792">
                <a:extLst>
                  <a:ext uri="{FF2B5EF4-FFF2-40B4-BE49-F238E27FC236}">
                    <a16:creationId xmlns:a16="http://schemas.microsoft.com/office/drawing/2014/main" id="{ACBFA393-C2D9-4A83-A0E3-AFD8D9D1DB6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4" name="Freeform: Shape 8793">
                <a:extLst>
                  <a:ext uri="{FF2B5EF4-FFF2-40B4-BE49-F238E27FC236}">
                    <a16:creationId xmlns:a16="http://schemas.microsoft.com/office/drawing/2014/main" id="{5886A423-3294-498D-9308-202C37786D3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95" name="Freeform: Shape 8794">
                <a:extLst>
                  <a:ext uri="{FF2B5EF4-FFF2-40B4-BE49-F238E27FC236}">
                    <a16:creationId xmlns:a16="http://schemas.microsoft.com/office/drawing/2014/main" id="{4419594E-9F0E-4AAD-AF18-C998E01B786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3" name="Group 4462">
              <a:extLst>
                <a:ext uri="{FF2B5EF4-FFF2-40B4-BE49-F238E27FC236}">
                  <a16:creationId xmlns:a16="http://schemas.microsoft.com/office/drawing/2014/main" id="{FC741038-7914-46DB-BBF4-35A8793CDF96}"/>
                </a:ext>
              </a:extLst>
            </p:cNvPr>
            <p:cNvGrpSpPr/>
            <p:nvPr/>
          </p:nvGrpSpPr>
          <p:grpSpPr>
            <a:xfrm rot="13664737" flipH="1">
              <a:off x="50719" y="-7944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668" name="Freeform: Shape 8667">
                <a:extLst>
                  <a:ext uri="{FF2B5EF4-FFF2-40B4-BE49-F238E27FC236}">
                    <a16:creationId xmlns:a16="http://schemas.microsoft.com/office/drawing/2014/main" id="{86A2714A-9C6C-482A-993E-FD6693AED28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9" name="Freeform: Shape 8668">
                <a:extLst>
                  <a:ext uri="{FF2B5EF4-FFF2-40B4-BE49-F238E27FC236}">
                    <a16:creationId xmlns:a16="http://schemas.microsoft.com/office/drawing/2014/main" id="{6701C8EF-68B5-4FA7-A74F-64CD4074C71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0" name="Freeform: Shape 8669">
                <a:extLst>
                  <a:ext uri="{FF2B5EF4-FFF2-40B4-BE49-F238E27FC236}">
                    <a16:creationId xmlns:a16="http://schemas.microsoft.com/office/drawing/2014/main" id="{D6348BEF-3FF3-48BA-9663-D3C0A8E21CA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1" name="Freeform: Shape 8670">
                <a:extLst>
                  <a:ext uri="{FF2B5EF4-FFF2-40B4-BE49-F238E27FC236}">
                    <a16:creationId xmlns:a16="http://schemas.microsoft.com/office/drawing/2014/main" id="{276B5C82-E0DB-4ECD-A389-81EC38C65DF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2" name="Freeform: Shape 8671">
                <a:extLst>
                  <a:ext uri="{FF2B5EF4-FFF2-40B4-BE49-F238E27FC236}">
                    <a16:creationId xmlns:a16="http://schemas.microsoft.com/office/drawing/2014/main" id="{49EEDCBB-310A-4FE2-A874-9AAD67557B1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3" name="Freeform: Shape 8672">
                <a:extLst>
                  <a:ext uri="{FF2B5EF4-FFF2-40B4-BE49-F238E27FC236}">
                    <a16:creationId xmlns:a16="http://schemas.microsoft.com/office/drawing/2014/main" id="{BE7F5617-B989-430C-89B3-0E8F6EDAA32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4" name="Freeform: Shape 8673">
                <a:extLst>
                  <a:ext uri="{FF2B5EF4-FFF2-40B4-BE49-F238E27FC236}">
                    <a16:creationId xmlns:a16="http://schemas.microsoft.com/office/drawing/2014/main" id="{103EF7D6-260B-4EE9-A8E6-C431F90B12B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5" name="Freeform: Shape 8674">
                <a:extLst>
                  <a:ext uri="{FF2B5EF4-FFF2-40B4-BE49-F238E27FC236}">
                    <a16:creationId xmlns:a16="http://schemas.microsoft.com/office/drawing/2014/main" id="{43F9FC9E-75DF-46AD-B31E-AFDBBE0AE8C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6" name="Freeform: Shape 8675">
                <a:extLst>
                  <a:ext uri="{FF2B5EF4-FFF2-40B4-BE49-F238E27FC236}">
                    <a16:creationId xmlns:a16="http://schemas.microsoft.com/office/drawing/2014/main" id="{F47E1AA4-54C9-4E9D-9300-C7E538BE689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7" name="Freeform: Shape 8676">
                <a:extLst>
                  <a:ext uri="{FF2B5EF4-FFF2-40B4-BE49-F238E27FC236}">
                    <a16:creationId xmlns:a16="http://schemas.microsoft.com/office/drawing/2014/main" id="{6BD4636E-3FC6-4A9E-9BDC-23182F1FF06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8" name="Freeform: Shape 8677">
                <a:extLst>
                  <a:ext uri="{FF2B5EF4-FFF2-40B4-BE49-F238E27FC236}">
                    <a16:creationId xmlns:a16="http://schemas.microsoft.com/office/drawing/2014/main" id="{646265F4-9672-4E08-9E31-B0B9EFF82A4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79" name="Freeform: Shape 8678">
                <a:extLst>
                  <a:ext uri="{FF2B5EF4-FFF2-40B4-BE49-F238E27FC236}">
                    <a16:creationId xmlns:a16="http://schemas.microsoft.com/office/drawing/2014/main" id="{BA5BDE53-F9C6-405C-836F-CFBAE62CC7D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0" name="Freeform: Shape 8679">
                <a:extLst>
                  <a:ext uri="{FF2B5EF4-FFF2-40B4-BE49-F238E27FC236}">
                    <a16:creationId xmlns:a16="http://schemas.microsoft.com/office/drawing/2014/main" id="{C843F9B3-447C-42F0-B742-3D8029F1F2B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1" name="Freeform: Shape 8680">
                <a:extLst>
                  <a:ext uri="{FF2B5EF4-FFF2-40B4-BE49-F238E27FC236}">
                    <a16:creationId xmlns:a16="http://schemas.microsoft.com/office/drawing/2014/main" id="{D6FD25E1-A110-497A-9F04-AE258022479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2" name="Freeform: Shape 8681">
                <a:extLst>
                  <a:ext uri="{FF2B5EF4-FFF2-40B4-BE49-F238E27FC236}">
                    <a16:creationId xmlns:a16="http://schemas.microsoft.com/office/drawing/2014/main" id="{25FD1509-9885-49ED-B4C0-C5F5D503016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3" name="Freeform: Shape 8682">
                <a:extLst>
                  <a:ext uri="{FF2B5EF4-FFF2-40B4-BE49-F238E27FC236}">
                    <a16:creationId xmlns:a16="http://schemas.microsoft.com/office/drawing/2014/main" id="{3C3AEA0A-4320-49D4-859C-D49161C79A5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4" name="Freeform: Shape 8683">
                <a:extLst>
                  <a:ext uri="{FF2B5EF4-FFF2-40B4-BE49-F238E27FC236}">
                    <a16:creationId xmlns:a16="http://schemas.microsoft.com/office/drawing/2014/main" id="{CE4790F3-64A9-4FF7-8B6F-899A422B005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5" name="Freeform: Shape 8684">
                <a:extLst>
                  <a:ext uri="{FF2B5EF4-FFF2-40B4-BE49-F238E27FC236}">
                    <a16:creationId xmlns:a16="http://schemas.microsoft.com/office/drawing/2014/main" id="{259474CD-3E6A-40D7-A0A3-B79D3C79443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6" name="Freeform: Shape 8685">
                <a:extLst>
                  <a:ext uri="{FF2B5EF4-FFF2-40B4-BE49-F238E27FC236}">
                    <a16:creationId xmlns:a16="http://schemas.microsoft.com/office/drawing/2014/main" id="{CCF6225A-1C35-4062-9301-4D906441613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7" name="Freeform: Shape 8686">
                <a:extLst>
                  <a:ext uri="{FF2B5EF4-FFF2-40B4-BE49-F238E27FC236}">
                    <a16:creationId xmlns:a16="http://schemas.microsoft.com/office/drawing/2014/main" id="{02E21DE2-8E09-4075-B1D2-32A23AB1F50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8" name="Freeform: Shape 8687">
                <a:extLst>
                  <a:ext uri="{FF2B5EF4-FFF2-40B4-BE49-F238E27FC236}">
                    <a16:creationId xmlns:a16="http://schemas.microsoft.com/office/drawing/2014/main" id="{2494A1D8-9A77-4016-B23A-7ADE17ECEED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89" name="Freeform: Shape 8688">
                <a:extLst>
                  <a:ext uri="{FF2B5EF4-FFF2-40B4-BE49-F238E27FC236}">
                    <a16:creationId xmlns:a16="http://schemas.microsoft.com/office/drawing/2014/main" id="{85B6DB38-661B-4917-A10F-0A0260EC56A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0" name="Freeform: Shape 8689">
                <a:extLst>
                  <a:ext uri="{FF2B5EF4-FFF2-40B4-BE49-F238E27FC236}">
                    <a16:creationId xmlns:a16="http://schemas.microsoft.com/office/drawing/2014/main" id="{BD65D62D-0706-42B5-BF13-EFE492A1DEC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1" name="Freeform: Shape 8690">
                <a:extLst>
                  <a:ext uri="{FF2B5EF4-FFF2-40B4-BE49-F238E27FC236}">
                    <a16:creationId xmlns:a16="http://schemas.microsoft.com/office/drawing/2014/main" id="{DFCAD2B5-201D-4521-895D-810AD5DC64B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2" name="Freeform: Shape 8691">
                <a:extLst>
                  <a:ext uri="{FF2B5EF4-FFF2-40B4-BE49-F238E27FC236}">
                    <a16:creationId xmlns:a16="http://schemas.microsoft.com/office/drawing/2014/main" id="{C9DF0BC0-096F-4A51-BA19-4BD7E879FB4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3" name="Freeform: Shape 8692">
                <a:extLst>
                  <a:ext uri="{FF2B5EF4-FFF2-40B4-BE49-F238E27FC236}">
                    <a16:creationId xmlns:a16="http://schemas.microsoft.com/office/drawing/2014/main" id="{1F15A2A5-16B4-403D-B42E-93D4A7BC7BB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4" name="Freeform: Shape 8693">
                <a:extLst>
                  <a:ext uri="{FF2B5EF4-FFF2-40B4-BE49-F238E27FC236}">
                    <a16:creationId xmlns:a16="http://schemas.microsoft.com/office/drawing/2014/main" id="{A004CF0F-776B-4E02-AE9C-2E197473840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5" name="Freeform: Shape 8694">
                <a:extLst>
                  <a:ext uri="{FF2B5EF4-FFF2-40B4-BE49-F238E27FC236}">
                    <a16:creationId xmlns:a16="http://schemas.microsoft.com/office/drawing/2014/main" id="{A68BFC4F-745D-4C89-A5FB-2C15C2A62AD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6" name="Freeform: Shape 8695">
                <a:extLst>
                  <a:ext uri="{FF2B5EF4-FFF2-40B4-BE49-F238E27FC236}">
                    <a16:creationId xmlns:a16="http://schemas.microsoft.com/office/drawing/2014/main" id="{DCD30A10-27F4-47CB-8958-AEF0325BFA3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7" name="Freeform: Shape 8696">
                <a:extLst>
                  <a:ext uri="{FF2B5EF4-FFF2-40B4-BE49-F238E27FC236}">
                    <a16:creationId xmlns:a16="http://schemas.microsoft.com/office/drawing/2014/main" id="{180F9168-CA2F-45F0-B4C3-1082A15E95D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8" name="Freeform: Shape 8697">
                <a:extLst>
                  <a:ext uri="{FF2B5EF4-FFF2-40B4-BE49-F238E27FC236}">
                    <a16:creationId xmlns:a16="http://schemas.microsoft.com/office/drawing/2014/main" id="{E049BCA6-BEFB-4B93-B1BA-4DA272D19A0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99" name="Freeform: Shape 8698">
                <a:extLst>
                  <a:ext uri="{FF2B5EF4-FFF2-40B4-BE49-F238E27FC236}">
                    <a16:creationId xmlns:a16="http://schemas.microsoft.com/office/drawing/2014/main" id="{CB2C81E7-04F0-4BDC-8B56-0DE30E03002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0" name="Freeform: Shape 8699">
                <a:extLst>
                  <a:ext uri="{FF2B5EF4-FFF2-40B4-BE49-F238E27FC236}">
                    <a16:creationId xmlns:a16="http://schemas.microsoft.com/office/drawing/2014/main" id="{1EEFD424-CC7D-47C4-8970-D585DCBBE5E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1" name="Freeform: Shape 8700">
                <a:extLst>
                  <a:ext uri="{FF2B5EF4-FFF2-40B4-BE49-F238E27FC236}">
                    <a16:creationId xmlns:a16="http://schemas.microsoft.com/office/drawing/2014/main" id="{2D8BED81-FD96-426F-9CB6-0983E4930B3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2" name="Freeform: Shape 8701">
                <a:extLst>
                  <a:ext uri="{FF2B5EF4-FFF2-40B4-BE49-F238E27FC236}">
                    <a16:creationId xmlns:a16="http://schemas.microsoft.com/office/drawing/2014/main" id="{5F2146CD-5AA3-4B21-AACC-451C0E70AF8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3" name="Freeform: Shape 8702">
                <a:extLst>
                  <a:ext uri="{FF2B5EF4-FFF2-40B4-BE49-F238E27FC236}">
                    <a16:creationId xmlns:a16="http://schemas.microsoft.com/office/drawing/2014/main" id="{2751FFBD-FD61-4A85-90B0-4762DE76AD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4" name="Freeform: Shape 8703">
                <a:extLst>
                  <a:ext uri="{FF2B5EF4-FFF2-40B4-BE49-F238E27FC236}">
                    <a16:creationId xmlns:a16="http://schemas.microsoft.com/office/drawing/2014/main" id="{6908F6FA-24B6-4899-9674-E0EDBDDF4FB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5" name="Freeform: Shape 8704">
                <a:extLst>
                  <a:ext uri="{FF2B5EF4-FFF2-40B4-BE49-F238E27FC236}">
                    <a16:creationId xmlns:a16="http://schemas.microsoft.com/office/drawing/2014/main" id="{E33EBC26-2BFC-4029-B961-FE38D4AB548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6" name="Freeform: Shape 8705">
                <a:extLst>
                  <a:ext uri="{FF2B5EF4-FFF2-40B4-BE49-F238E27FC236}">
                    <a16:creationId xmlns:a16="http://schemas.microsoft.com/office/drawing/2014/main" id="{F0AD398C-DE4A-49BB-9940-C0AC8378BFF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7" name="Freeform: Shape 8706">
                <a:extLst>
                  <a:ext uri="{FF2B5EF4-FFF2-40B4-BE49-F238E27FC236}">
                    <a16:creationId xmlns:a16="http://schemas.microsoft.com/office/drawing/2014/main" id="{D187FDFE-210B-46A0-BA01-5E13EDFE864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8" name="Freeform: Shape 8707">
                <a:extLst>
                  <a:ext uri="{FF2B5EF4-FFF2-40B4-BE49-F238E27FC236}">
                    <a16:creationId xmlns:a16="http://schemas.microsoft.com/office/drawing/2014/main" id="{7E0FF8D0-4344-47CB-9002-76CAB7BA16B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09" name="Freeform: Shape 8708">
                <a:extLst>
                  <a:ext uri="{FF2B5EF4-FFF2-40B4-BE49-F238E27FC236}">
                    <a16:creationId xmlns:a16="http://schemas.microsoft.com/office/drawing/2014/main" id="{2D27982D-ACCB-421B-AD2D-84C9FFE5F30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0" name="Freeform: Shape 8709">
                <a:extLst>
                  <a:ext uri="{FF2B5EF4-FFF2-40B4-BE49-F238E27FC236}">
                    <a16:creationId xmlns:a16="http://schemas.microsoft.com/office/drawing/2014/main" id="{062453A1-86C1-464B-9D87-B7117FD4346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1" name="Freeform: Shape 8710">
                <a:extLst>
                  <a:ext uri="{FF2B5EF4-FFF2-40B4-BE49-F238E27FC236}">
                    <a16:creationId xmlns:a16="http://schemas.microsoft.com/office/drawing/2014/main" id="{6681EA6D-525C-4DCF-929E-D92D27EE5DA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2" name="Freeform: Shape 8711">
                <a:extLst>
                  <a:ext uri="{FF2B5EF4-FFF2-40B4-BE49-F238E27FC236}">
                    <a16:creationId xmlns:a16="http://schemas.microsoft.com/office/drawing/2014/main" id="{BE9B9A45-8FA7-4516-B8E9-F642250DAE4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3" name="Freeform: Shape 8712">
                <a:extLst>
                  <a:ext uri="{FF2B5EF4-FFF2-40B4-BE49-F238E27FC236}">
                    <a16:creationId xmlns:a16="http://schemas.microsoft.com/office/drawing/2014/main" id="{7790F0EB-6677-4195-B509-D30702E892D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4" name="Freeform: Shape 8713">
                <a:extLst>
                  <a:ext uri="{FF2B5EF4-FFF2-40B4-BE49-F238E27FC236}">
                    <a16:creationId xmlns:a16="http://schemas.microsoft.com/office/drawing/2014/main" id="{E119B27A-115B-4BFF-9839-83A048C6F9F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5" name="Freeform: Shape 8714">
                <a:extLst>
                  <a:ext uri="{FF2B5EF4-FFF2-40B4-BE49-F238E27FC236}">
                    <a16:creationId xmlns:a16="http://schemas.microsoft.com/office/drawing/2014/main" id="{AFDD8FCF-9F22-4E1B-B716-F6747A41885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6" name="Freeform: Shape 8715">
                <a:extLst>
                  <a:ext uri="{FF2B5EF4-FFF2-40B4-BE49-F238E27FC236}">
                    <a16:creationId xmlns:a16="http://schemas.microsoft.com/office/drawing/2014/main" id="{5B780156-F98E-45E0-934A-EDB1D4B08B8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7" name="Freeform: Shape 8716">
                <a:extLst>
                  <a:ext uri="{FF2B5EF4-FFF2-40B4-BE49-F238E27FC236}">
                    <a16:creationId xmlns:a16="http://schemas.microsoft.com/office/drawing/2014/main" id="{F6A7E10C-BF09-4E3B-9128-75F0FD7EB42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8" name="Freeform: Shape 8717">
                <a:extLst>
                  <a:ext uri="{FF2B5EF4-FFF2-40B4-BE49-F238E27FC236}">
                    <a16:creationId xmlns:a16="http://schemas.microsoft.com/office/drawing/2014/main" id="{FC832287-1DA3-48E0-B709-42CC2D7523A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19" name="Freeform: Shape 8718">
                <a:extLst>
                  <a:ext uri="{FF2B5EF4-FFF2-40B4-BE49-F238E27FC236}">
                    <a16:creationId xmlns:a16="http://schemas.microsoft.com/office/drawing/2014/main" id="{3220E847-C490-4724-966B-C55CFF532EF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0" name="Freeform: Shape 8719">
                <a:extLst>
                  <a:ext uri="{FF2B5EF4-FFF2-40B4-BE49-F238E27FC236}">
                    <a16:creationId xmlns:a16="http://schemas.microsoft.com/office/drawing/2014/main" id="{48699E67-0B17-4898-90ED-F25517B999A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1" name="Freeform: Shape 8720">
                <a:extLst>
                  <a:ext uri="{FF2B5EF4-FFF2-40B4-BE49-F238E27FC236}">
                    <a16:creationId xmlns:a16="http://schemas.microsoft.com/office/drawing/2014/main" id="{7497412F-2ED0-4924-86BD-BD1E87FD71F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2" name="Freeform: Shape 8721">
                <a:extLst>
                  <a:ext uri="{FF2B5EF4-FFF2-40B4-BE49-F238E27FC236}">
                    <a16:creationId xmlns:a16="http://schemas.microsoft.com/office/drawing/2014/main" id="{0731CE64-3F69-46E6-9C2E-BE7AF9C89E9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3" name="Freeform: Shape 8722">
                <a:extLst>
                  <a:ext uri="{FF2B5EF4-FFF2-40B4-BE49-F238E27FC236}">
                    <a16:creationId xmlns:a16="http://schemas.microsoft.com/office/drawing/2014/main" id="{B78BC665-166B-4A18-B96E-FABF5727B16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4" name="Freeform: Shape 8723">
                <a:extLst>
                  <a:ext uri="{FF2B5EF4-FFF2-40B4-BE49-F238E27FC236}">
                    <a16:creationId xmlns:a16="http://schemas.microsoft.com/office/drawing/2014/main" id="{B2E3E96E-5B4B-4588-A45D-A7BE6258865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5" name="Freeform: Shape 8724">
                <a:extLst>
                  <a:ext uri="{FF2B5EF4-FFF2-40B4-BE49-F238E27FC236}">
                    <a16:creationId xmlns:a16="http://schemas.microsoft.com/office/drawing/2014/main" id="{528A701B-A7DA-490E-AC34-CCFB57515F4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6" name="Freeform: Shape 8725">
                <a:extLst>
                  <a:ext uri="{FF2B5EF4-FFF2-40B4-BE49-F238E27FC236}">
                    <a16:creationId xmlns:a16="http://schemas.microsoft.com/office/drawing/2014/main" id="{717B5EB5-ADC0-4D99-A6DE-4563FFEC000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7" name="Freeform: Shape 8726">
                <a:extLst>
                  <a:ext uri="{FF2B5EF4-FFF2-40B4-BE49-F238E27FC236}">
                    <a16:creationId xmlns:a16="http://schemas.microsoft.com/office/drawing/2014/main" id="{EEE3744E-F081-4F12-98E4-380CB843211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8" name="Freeform: Shape 8727">
                <a:extLst>
                  <a:ext uri="{FF2B5EF4-FFF2-40B4-BE49-F238E27FC236}">
                    <a16:creationId xmlns:a16="http://schemas.microsoft.com/office/drawing/2014/main" id="{EAB9FB9C-6AE9-46FF-9E0E-0EEDA142A82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29" name="Freeform: Shape 8728">
                <a:extLst>
                  <a:ext uri="{FF2B5EF4-FFF2-40B4-BE49-F238E27FC236}">
                    <a16:creationId xmlns:a16="http://schemas.microsoft.com/office/drawing/2014/main" id="{36B099B5-3C9A-4C3C-ABA3-39AE922B6A3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0" name="Freeform: Shape 8729">
                <a:extLst>
                  <a:ext uri="{FF2B5EF4-FFF2-40B4-BE49-F238E27FC236}">
                    <a16:creationId xmlns:a16="http://schemas.microsoft.com/office/drawing/2014/main" id="{231FC73B-1563-4D7B-B901-4C4068B46FF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731" name="Freeform: Shape 8730">
                <a:extLst>
                  <a:ext uri="{FF2B5EF4-FFF2-40B4-BE49-F238E27FC236}">
                    <a16:creationId xmlns:a16="http://schemas.microsoft.com/office/drawing/2014/main" id="{E3206DAA-274E-493F-8915-FA042CD8F9C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4" name="Group 4463">
              <a:extLst>
                <a:ext uri="{FF2B5EF4-FFF2-40B4-BE49-F238E27FC236}">
                  <a16:creationId xmlns:a16="http://schemas.microsoft.com/office/drawing/2014/main" id="{CC6858A1-DD17-4B35-96E5-523F81C467F1}"/>
                </a:ext>
              </a:extLst>
            </p:cNvPr>
            <p:cNvGrpSpPr/>
            <p:nvPr/>
          </p:nvGrpSpPr>
          <p:grpSpPr>
            <a:xfrm rot="2442252" flipH="1">
              <a:off x="7646481" y="-6570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604" name="Freeform: Shape 8603">
                <a:extLst>
                  <a:ext uri="{FF2B5EF4-FFF2-40B4-BE49-F238E27FC236}">
                    <a16:creationId xmlns:a16="http://schemas.microsoft.com/office/drawing/2014/main" id="{C4D89254-640F-4963-A70D-B30FD8AECB2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5" name="Freeform: Shape 8604">
                <a:extLst>
                  <a:ext uri="{FF2B5EF4-FFF2-40B4-BE49-F238E27FC236}">
                    <a16:creationId xmlns:a16="http://schemas.microsoft.com/office/drawing/2014/main" id="{F316D691-2520-4240-8716-D2155AACA29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6" name="Freeform: Shape 8605">
                <a:extLst>
                  <a:ext uri="{FF2B5EF4-FFF2-40B4-BE49-F238E27FC236}">
                    <a16:creationId xmlns:a16="http://schemas.microsoft.com/office/drawing/2014/main" id="{1A05E148-E338-4282-9A5E-80C2D95B775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7" name="Freeform: Shape 8606">
                <a:extLst>
                  <a:ext uri="{FF2B5EF4-FFF2-40B4-BE49-F238E27FC236}">
                    <a16:creationId xmlns:a16="http://schemas.microsoft.com/office/drawing/2014/main" id="{FC00459A-DA58-44E4-B054-EA4F3DE26EB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8" name="Freeform: Shape 8607">
                <a:extLst>
                  <a:ext uri="{FF2B5EF4-FFF2-40B4-BE49-F238E27FC236}">
                    <a16:creationId xmlns:a16="http://schemas.microsoft.com/office/drawing/2014/main" id="{3D9F5FC7-9244-4322-ADE6-6307A781EEA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9" name="Freeform: Shape 8608">
                <a:extLst>
                  <a:ext uri="{FF2B5EF4-FFF2-40B4-BE49-F238E27FC236}">
                    <a16:creationId xmlns:a16="http://schemas.microsoft.com/office/drawing/2014/main" id="{9EF565AB-0E0E-4A2D-BC8E-3BE0CC6DE13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0" name="Freeform: Shape 8609">
                <a:extLst>
                  <a:ext uri="{FF2B5EF4-FFF2-40B4-BE49-F238E27FC236}">
                    <a16:creationId xmlns:a16="http://schemas.microsoft.com/office/drawing/2014/main" id="{0DEB67D6-242E-448B-B028-A0B09756C4D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1" name="Freeform: Shape 8610">
                <a:extLst>
                  <a:ext uri="{FF2B5EF4-FFF2-40B4-BE49-F238E27FC236}">
                    <a16:creationId xmlns:a16="http://schemas.microsoft.com/office/drawing/2014/main" id="{9EACFEC2-9E19-4BD1-BB43-E8214889E87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2" name="Freeform: Shape 8611">
                <a:extLst>
                  <a:ext uri="{FF2B5EF4-FFF2-40B4-BE49-F238E27FC236}">
                    <a16:creationId xmlns:a16="http://schemas.microsoft.com/office/drawing/2014/main" id="{C4AA223A-1ED2-4269-9A7F-826853E725D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3" name="Freeform: Shape 8612">
                <a:extLst>
                  <a:ext uri="{FF2B5EF4-FFF2-40B4-BE49-F238E27FC236}">
                    <a16:creationId xmlns:a16="http://schemas.microsoft.com/office/drawing/2014/main" id="{821319E5-0D22-4227-A7F1-55ED642B82A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4" name="Freeform: Shape 8613">
                <a:extLst>
                  <a:ext uri="{FF2B5EF4-FFF2-40B4-BE49-F238E27FC236}">
                    <a16:creationId xmlns:a16="http://schemas.microsoft.com/office/drawing/2014/main" id="{DB77FC1A-C839-41D3-AFE8-48B11E68456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5" name="Freeform: Shape 8614">
                <a:extLst>
                  <a:ext uri="{FF2B5EF4-FFF2-40B4-BE49-F238E27FC236}">
                    <a16:creationId xmlns:a16="http://schemas.microsoft.com/office/drawing/2014/main" id="{3933C670-29B7-473E-B147-BCA7E4FEED1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6" name="Freeform: Shape 8615">
                <a:extLst>
                  <a:ext uri="{FF2B5EF4-FFF2-40B4-BE49-F238E27FC236}">
                    <a16:creationId xmlns:a16="http://schemas.microsoft.com/office/drawing/2014/main" id="{758EE4CF-9642-4DC6-93FE-47F59C49D47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7" name="Freeform: Shape 8616">
                <a:extLst>
                  <a:ext uri="{FF2B5EF4-FFF2-40B4-BE49-F238E27FC236}">
                    <a16:creationId xmlns:a16="http://schemas.microsoft.com/office/drawing/2014/main" id="{5BAFD128-EC16-414F-B745-C8D6FB48780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8" name="Freeform: Shape 8617">
                <a:extLst>
                  <a:ext uri="{FF2B5EF4-FFF2-40B4-BE49-F238E27FC236}">
                    <a16:creationId xmlns:a16="http://schemas.microsoft.com/office/drawing/2014/main" id="{D26EF724-2961-4210-85E0-7E05600ACE9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19" name="Freeform: Shape 8618">
                <a:extLst>
                  <a:ext uri="{FF2B5EF4-FFF2-40B4-BE49-F238E27FC236}">
                    <a16:creationId xmlns:a16="http://schemas.microsoft.com/office/drawing/2014/main" id="{CBDF5718-77C4-4A22-86AD-4CFEB7F4295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0" name="Freeform: Shape 8619">
                <a:extLst>
                  <a:ext uri="{FF2B5EF4-FFF2-40B4-BE49-F238E27FC236}">
                    <a16:creationId xmlns:a16="http://schemas.microsoft.com/office/drawing/2014/main" id="{FAFA3059-8283-4A52-9B3B-119BA070819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1" name="Freeform: Shape 8620">
                <a:extLst>
                  <a:ext uri="{FF2B5EF4-FFF2-40B4-BE49-F238E27FC236}">
                    <a16:creationId xmlns:a16="http://schemas.microsoft.com/office/drawing/2014/main" id="{59C106A1-B037-4612-97D2-A5D1CCFCF95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2" name="Freeform: Shape 8621">
                <a:extLst>
                  <a:ext uri="{FF2B5EF4-FFF2-40B4-BE49-F238E27FC236}">
                    <a16:creationId xmlns:a16="http://schemas.microsoft.com/office/drawing/2014/main" id="{435C1919-38E8-4F24-9F5F-70E3D6F027D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3" name="Freeform: Shape 8622">
                <a:extLst>
                  <a:ext uri="{FF2B5EF4-FFF2-40B4-BE49-F238E27FC236}">
                    <a16:creationId xmlns:a16="http://schemas.microsoft.com/office/drawing/2014/main" id="{BF5E4BC1-5B02-4955-A58E-6C0FCA14776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4" name="Freeform: Shape 8623">
                <a:extLst>
                  <a:ext uri="{FF2B5EF4-FFF2-40B4-BE49-F238E27FC236}">
                    <a16:creationId xmlns:a16="http://schemas.microsoft.com/office/drawing/2014/main" id="{FAF83A3D-3856-461A-A521-CE314E89007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5" name="Freeform: Shape 8624">
                <a:extLst>
                  <a:ext uri="{FF2B5EF4-FFF2-40B4-BE49-F238E27FC236}">
                    <a16:creationId xmlns:a16="http://schemas.microsoft.com/office/drawing/2014/main" id="{CF441D4D-4D5B-4E9F-898A-243F864E4D9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6" name="Freeform: Shape 8625">
                <a:extLst>
                  <a:ext uri="{FF2B5EF4-FFF2-40B4-BE49-F238E27FC236}">
                    <a16:creationId xmlns:a16="http://schemas.microsoft.com/office/drawing/2014/main" id="{DAEEC279-ADCD-4509-B332-F7FCED90039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7" name="Freeform: Shape 8626">
                <a:extLst>
                  <a:ext uri="{FF2B5EF4-FFF2-40B4-BE49-F238E27FC236}">
                    <a16:creationId xmlns:a16="http://schemas.microsoft.com/office/drawing/2014/main" id="{8AFB388E-FAB6-4A87-A654-540D67942FD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8" name="Freeform: Shape 8627">
                <a:extLst>
                  <a:ext uri="{FF2B5EF4-FFF2-40B4-BE49-F238E27FC236}">
                    <a16:creationId xmlns:a16="http://schemas.microsoft.com/office/drawing/2014/main" id="{1090D3C7-AA74-49F8-9F33-5D91F09FEA2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29" name="Freeform: Shape 8628">
                <a:extLst>
                  <a:ext uri="{FF2B5EF4-FFF2-40B4-BE49-F238E27FC236}">
                    <a16:creationId xmlns:a16="http://schemas.microsoft.com/office/drawing/2014/main" id="{41883CF5-7C0D-4C39-9629-F15EB1EDEA1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0" name="Freeform: Shape 8629">
                <a:extLst>
                  <a:ext uri="{FF2B5EF4-FFF2-40B4-BE49-F238E27FC236}">
                    <a16:creationId xmlns:a16="http://schemas.microsoft.com/office/drawing/2014/main" id="{BB34660D-1B8D-40A3-B323-86EA680DA98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1" name="Freeform: Shape 8630">
                <a:extLst>
                  <a:ext uri="{FF2B5EF4-FFF2-40B4-BE49-F238E27FC236}">
                    <a16:creationId xmlns:a16="http://schemas.microsoft.com/office/drawing/2014/main" id="{7CF9AE76-A775-4528-A605-AAC147B33D5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2" name="Freeform: Shape 8631">
                <a:extLst>
                  <a:ext uri="{FF2B5EF4-FFF2-40B4-BE49-F238E27FC236}">
                    <a16:creationId xmlns:a16="http://schemas.microsoft.com/office/drawing/2014/main" id="{ECAA5C73-5D0E-4CF2-8FD3-A172818046C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3" name="Freeform: Shape 8632">
                <a:extLst>
                  <a:ext uri="{FF2B5EF4-FFF2-40B4-BE49-F238E27FC236}">
                    <a16:creationId xmlns:a16="http://schemas.microsoft.com/office/drawing/2014/main" id="{3704A79E-A159-41C7-BB1B-E80E7E4FABB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4" name="Freeform: Shape 8633">
                <a:extLst>
                  <a:ext uri="{FF2B5EF4-FFF2-40B4-BE49-F238E27FC236}">
                    <a16:creationId xmlns:a16="http://schemas.microsoft.com/office/drawing/2014/main" id="{043E3A6E-1E90-4AED-8576-C5352D28F6E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5" name="Freeform: Shape 8634">
                <a:extLst>
                  <a:ext uri="{FF2B5EF4-FFF2-40B4-BE49-F238E27FC236}">
                    <a16:creationId xmlns:a16="http://schemas.microsoft.com/office/drawing/2014/main" id="{BFACFCC4-DC90-403A-AF06-E79926FCBAA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6" name="Freeform: Shape 8635">
                <a:extLst>
                  <a:ext uri="{FF2B5EF4-FFF2-40B4-BE49-F238E27FC236}">
                    <a16:creationId xmlns:a16="http://schemas.microsoft.com/office/drawing/2014/main" id="{0D032027-9804-42B2-9D25-9180A8B4426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7" name="Freeform: Shape 8636">
                <a:extLst>
                  <a:ext uri="{FF2B5EF4-FFF2-40B4-BE49-F238E27FC236}">
                    <a16:creationId xmlns:a16="http://schemas.microsoft.com/office/drawing/2014/main" id="{20756CEA-6D68-4A6C-AFCB-F31777C0948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8" name="Freeform: Shape 8637">
                <a:extLst>
                  <a:ext uri="{FF2B5EF4-FFF2-40B4-BE49-F238E27FC236}">
                    <a16:creationId xmlns:a16="http://schemas.microsoft.com/office/drawing/2014/main" id="{C0BBEC16-F0E6-4CF0-B233-75DD589245D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39" name="Freeform: Shape 8638">
                <a:extLst>
                  <a:ext uri="{FF2B5EF4-FFF2-40B4-BE49-F238E27FC236}">
                    <a16:creationId xmlns:a16="http://schemas.microsoft.com/office/drawing/2014/main" id="{195E0D5D-DB2F-4F98-B190-BDE6DD21AF9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0" name="Freeform: Shape 8639">
                <a:extLst>
                  <a:ext uri="{FF2B5EF4-FFF2-40B4-BE49-F238E27FC236}">
                    <a16:creationId xmlns:a16="http://schemas.microsoft.com/office/drawing/2014/main" id="{92A75494-8DF3-456F-B43B-D9B49F98371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1" name="Freeform: Shape 8640">
                <a:extLst>
                  <a:ext uri="{FF2B5EF4-FFF2-40B4-BE49-F238E27FC236}">
                    <a16:creationId xmlns:a16="http://schemas.microsoft.com/office/drawing/2014/main" id="{72466C41-FDD0-4CA4-8644-369010A11E3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2" name="Freeform: Shape 8641">
                <a:extLst>
                  <a:ext uri="{FF2B5EF4-FFF2-40B4-BE49-F238E27FC236}">
                    <a16:creationId xmlns:a16="http://schemas.microsoft.com/office/drawing/2014/main" id="{A04AB02E-D6C4-4214-A17B-8946956500C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3" name="Freeform: Shape 8642">
                <a:extLst>
                  <a:ext uri="{FF2B5EF4-FFF2-40B4-BE49-F238E27FC236}">
                    <a16:creationId xmlns:a16="http://schemas.microsoft.com/office/drawing/2014/main" id="{CD3AEB36-C6FC-49DF-800B-28B00F6195A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4" name="Freeform: Shape 8643">
                <a:extLst>
                  <a:ext uri="{FF2B5EF4-FFF2-40B4-BE49-F238E27FC236}">
                    <a16:creationId xmlns:a16="http://schemas.microsoft.com/office/drawing/2014/main" id="{8D3D1AF8-373A-460D-B393-7AD5A4D0E2F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5" name="Freeform: Shape 8644">
                <a:extLst>
                  <a:ext uri="{FF2B5EF4-FFF2-40B4-BE49-F238E27FC236}">
                    <a16:creationId xmlns:a16="http://schemas.microsoft.com/office/drawing/2014/main" id="{9B638C8A-BBD6-455B-850B-5C44D0006D6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6" name="Freeform: Shape 8645">
                <a:extLst>
                  <a:ext uri="{FF2B5EF4-FFF2-40B4-BE49-F238E27FC236}">
                    <a16:creationId xmlns:a16="http://schemas.microsoft.com/office/drawing/2014/main" id="{A1153F75-827C-4506-9299-CF9FF60FB34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7" name="Freeform: Shape 8646">
                <a:extLst>
                  <a:ext uri="{FF2B5EF4-FFF2-40B4-BE49-F238E27FC236}">
                    <a16:creationId xmlns:a16="http://schemas.microsoft.com/office/drawing/2014/main" id="{7486CAE3-01C9-401C-BF19-F2DD192120A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8" name="Freeform: Shape 8647">
                <a:extLst>
                  <a:ext uri="{FF2B5EF4-FFF2-40B4-BE49-F238E27FC236}">
                    <a16:creationId xmlns:a16="http://schemas.microsoft.com/office/drawing/2014/main" id="{D7A673CA-327D-47F6-867C-BE49C91CC83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49" name="Freeform: Shape 8648">
                <a:extLst>
                  <a:ext uri="{FF2B5EF4-FFF2-40B4-BE49-F238E27FC236}">
                    <a16:creationId xmlns:a16="http://schemas.microsoft.com/office/drawing/2014/main" id="{FEA4C5F1-90B4-403B-804E-D9CB7702545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0" name="Freeform: Shape 8649">
                <a:extLst>
                  <a:ext uri="{FF2B5EF4-FFF2-40B4-BE49-F238E27FC236}">
                    <a16:creationId xmlns:a16="http://schemas.microsoft.com/office/drawing/2014/main" id="{470C1A20-F6C9-4BEE-BC92-90A3DE6F5A4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1" name="Freeform: Shape 8650">
                <a:extLst>
                  <a:ext uri="{FF2B5EF4-FFF2-40B4-BE49-F238E27FC236}">
                    <a16:creationId xmlns:a16="http://schemas.microsoft.com/office/drawing/2014/main" id="{C2E051CC-6C18-4FB8-8E92-BA71D603EB3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2" name="Freeform: Shape 8651">
                <a:extLst>
                  <a:ext uri="{FF2B5EF4-FFF2-40B4-BE49-F238E27FC236}">
                    <a16:creationId xmlns:a16="http://schemas.microsoft.com/office/drawing/2014/main" id="{9E829393-2936-44B4-9F54-EF8F11132A1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3" name="Freeform: Shape 8652">
                <a:extLst>
                  <a:ext uri="{FF2B5EF4-FFF2-40B4-BE49-F238E27FC236}">
                    <a16:creationId xmlns:a16="http://schemas.microsoft.com/office/drawing/2014/main" id="{781514AB-03F5-4B20-BB95-8A5DDAF40FE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4" name="Freeform: Shape 8653">
                <a:extLst>
                  <a:ext uri="{FF2B5EF4-FFF2-40B4-BE49-F238E27FC236}">
                    <a16:creationId xmlns:a16="http://schemas.microsoft.com/office/drawing/2014/main" id="{CED8A2E9-0D4E-4A7A-B53F-6E7858BC916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5" name="Freeform: Shape 8654">
                <a:extLst>
                  <a:ext uri="{FF2B5EF4-FFF2-40B4-BE49-F238E27FC236}">
                    <a16:creationId xmlns:a16="http://schemas.microsoft.com/office/drawing/2014/main" id="{E4987473-FD81-45EE-A2D0-E045F0D0D2F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6" name="Freeform: Shape 8655">
                <a:extLst>
                  <a:ext uri="{FF2B5EF4-FFF2-40B4-BE49-F238E27FC236}">
                    <a16:creationId xmlns:a16="http://schemas.microsoft.com/office/drawing/2014/main" id="{1DD09337-C7F1-4B63-9E16-5983CEEEEE94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7" name="Freeform: Shape 8656">
                <a:extLst>
                  <a:ext uri="{FF2B5EF4-FFF2-40B4-BE49-F238E27FC236}">
                    <a16:creationId xmlns:a16="http://schemas.microsoft.com/office/drawing/2014/main" id="{E1535B6B-6AF2-41A7-930A-E6305141F19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8" name="Freeform: Shape 8657">
                <a:extLst>
                  <a:ext uri="{FF2B5EF4-FFF2-40B4-BE49-F238E27FC236}">
                    <a16:creationId xmlns:a16="http://schemas.microsoft.com/office/drawing/2014/main" id="{DDE8C387-29A0-44B8-9ADC-79BF1EC0694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59" name="Freeform: Shape 8658">
                <a:extLst>
                  <a:ext uri="{FF2B5EF4-FFF2-40B4-BE49-F238E27FC236}">
                    <a16:creationId xmlns:a16="http://schemas.microsoft.com/office/drawing/2014/main" id="{9E66F0C9-AC91-4AD0-9BA6-3FCD7826F64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0" name="Freeform: Shape 8659">
                <a:extLst>
                  <a:ext uri="{FF2B5EF4-FFF2-40B4-BE49-F238E27FC236}">
                    <a16:creationId xmlns:a16="http://schemas.microsoft.com/office/drawing/2014/main" id="{1A2A7B60-078E-44AF-9539-E49B224BEA8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1" name="Freeform: Shape 8660">
                <a:extLst>
                  <a:ext uri="{FF2B5EF4-FFF2-40B4-BE49-F238E27FC236}">
                    <a16:creationId xmlns:a16="http://schemas.microsoft.com/office/drawing/2014/main" id="{E58351FA-71A5-4514-8F6A-CECF08D15E8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2" name="Freeform: Shape 8661">
                <a:extLst>
                  <a:ext uri="{FF2B5EF4-FFF2-40B4-BE49-F238E27FC236}">
                    <a16:creationId xmlns:a16="http://schemas.microsoft.com/office/drawing/2014/main" id="{9163B19B-3199-4076-AC7D-6C62510FFA6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3" name="Freeform: Shape 8662">
                <a:extLst>
                  <a:ext uri="{FF2B5EF4-FFF2-40B4-BE49-F238E27FC236}">
                    <a16:creationId xmlns:a16="http://schemas.microsoft.com/office/drawing/2014/main" id="{2E97065D-A3EC-4A58-9E0B-2D1B2A27A30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4" name="Freeform: Shape 8663">
                <a:extLst>
                  <a:ext uri="{FF2B5EF4-FFF2-40B4-BE49-F238E27FC236}">
                    <a16:creationId xmlns:a16="http://schemas.microsoft.com/office/drawing/2014/main" id="{59F24FCA-00AE-4431-A8C7-E2A947AD2EE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5" name="Freeform: Shape 8664">
                <a:extLst>
                  <a:ext uri="{FF2B5EF4-FFF2-40B4-BE49-F238E27FC236}">
                    <a16:creationId xmlns:a16="http://schemas.microsoft.com/office/drawing/2014/main" id="{47FB2B43-6B5A-433A-B622-A43FE4AE17A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6" name="Freeform: Shape 8665">
                <a:extLst>
                  <a:ext uri="{FF2B5EF4-FFF2-40B4-BE49-F238E27FC236}">
                    <a16:creationId xmlns:a16="http://schemas.microsoft.com/office/drawing/2014/main" id="{EBE8729B-2BAA-49D8-BF4D-58D0701B263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67" name="Freeform: Shape 8666">
                <a:extLst>
                  <a:ext uri="{FF2B5EF4-FFF2-40B4-BE49-F238E27FC236}">
                    <a16:creationId xmlns:a16="http://schemas.microsoft.com/office/drawing/2014/main" id="{56490CCB-038C-4AE3-B766-717E8AFAE4F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5" name="Group 4464">
              <a:extLst>
                <a:ext uri="{FF2B5EF4-FFF2-40B4-BE49-F238E27FC236}">
                  <a16:creationId xmlns:a16="http://schemas.microsoft.com/office/drawing/2014/main" id="{E0AFBC8D-7931-4C40-9594-575D608DC40C}"/>
                </a:ext>
              </a:extLst>
            </p:cNvPr>
            <p:cNvGrpSpPr/>
            <p:nvPr/>
          </p:nvGrpSpPr>
          <p:grpSpPr>
            <a:xfrm rot="19967878" flipH="1">
              <a:off x="945447" y="-72833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540" name="Freeform: Shape 8539">
                <a:extLst>
                  <a:ext uri="{FF2B5EF4-FFF2-40B4-BE49-F238E27FC236}">
                    <a16:creationId xmlns:a16="http://schemas.microsoft.com/office/drawing/2014/main" id="{76F397E4-045D-4B0C-9CE6-07F455F220A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1" name="Freeform: Shape 8540">
                <a:extLst>
                  <a:ext uri="{FF2B5EF4-FFF2-40B4-BE49-F238E27FC236}">
                    <a16:creationId xmlns:a16="http://schemas.microsoft.com/office/drawing/2014/main" id="{918E44C4-C9D3-4793-A953-874B15589E4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2" name="Freeform: Shape 8541">
                <a:extLst>
                  <a:ext uri="{FF2B5EF4-FFF2-40B4-BE49-F238E27FC236}">
                    <a16:creationId xmlns:a16="http://schemas.microsoft.com/office/drawing/2014/main" id="{1C8585CD-FC11-4EEB-8FB6-384BA365FCD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3" name="Freeform: Shape 8542">
                <a:extLst>
                  <a:ext uri="{FF2B5EF4-FFF2-40B4-BE49-F238E27FC236}">
                    <a16:creationId xmlns:a16="http://schemas.microsoft.com/office/drawing/2014/main" id="{C108CF9E-44D0-4C89-ADAC-45AE114132E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4" name="Freeform: Shape 8543">
                <a:extLst>
                  <a:ext uri="{FF2B5EF4-FFF2-40B4-BE49-F238E27FC236}">
                    <a16:creationId xmlns:a16="http://schemas.microsoft.com/office/drawing/2014/main" id="{3B425CD6-8E09-4C58-B602-0F0FF88EEB6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5" name="Freeform: Shape 8544">
                <a:extLst>
                  <a:ext uri="{FF2B5EF4-FFF2-40B4-BE49-F238E27FC236}">
                    <a16:creationId xmlns:a16="http://schemas.microsoft.com/office/drawing/2014/main" id="{DD62A2DC-6F63-4E43-8DFD-89087945D51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6" name="Freeform: Shape 8545">
                <a:extLst>
                  <a:ext uri="{FF2B5EF4-FFF2-40B4-BE49-F238E27FC236}">
                    <a16:creationId xmlns:a16="http://schemas.microsoft.com/office/drawing/2014/main" id="{B4871B81-5164-40A3-8EFC-4ACE33B3829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7" name="Freeform: Shape 8546">
                <a:extLst>
                  <a:ext uri="{FF2B5EF4-FFF2-40B4-BE49-F238E27FC236}">
                    <a16:creationId xmlns:a16="http://schemas.microsoft.com/office/drawing/2014/main" id="{0854A572-6B6E-4BAC-82A3-8957E4BFF68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8" name="Freeform: Shape 8547">
                <a:extLst>
                  <a:ext uri="{FF2B5EF4-FFF2-40B4-BE49-F238E27FC236}">
                    <a16:creationId xmlns:a16="http://schemas.microsoft.com/office/drawing/2014/main" id="{8B6AABA0-E992-41E8-868F-3AF9D798A7C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49" name="Freeform: Shape 8548">
                <a:extLst>
                  <a:ext uri="{FF2B5EF4-FFF2-40B4-BE49-F238E27FC236}">
                    <a16:creationId xmlns:a16="http://schemas.microsoft.com/office/drawing/2014/main" id="{067A4897-5F6D-4E7E-A4A8-E19F009BE9C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0" name="Freeform: Shape 8549">
                <a:extLst>
                  <a:ext uri="{FF2B5EF4-FFF2-40B4-BE49-F238E27FC236}">
                    <a16:creationId xmlns:a16="http://schemas.microsoft.com/office/drawing/2014/main" id="{920B05BB-66D8-4CB9-ABA7-6123F005376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1" name="Freeform: Shape 8550">
                <a:extLst>
                  <a:ext uri="{FF2B5EF4-FFF2-40B4-BE49-F238E27FC236}">
                    <a16:creationId xmlns:a16="http://schemas.microsoft.com/office/drawing/2014/main" id="{C753D7AD-F28D-4CA1-8EF5-EE0743C7F31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2" name="Freeform: Shape 8551">
                <a:extLst>
                  <a:ext uri="{FF2B5EF4-FFF2-40B4-BE49-F238E27FC236}">
                    <a16:creationId xmlns:a16="http://schemas.microsoft.com/office/drawing/2014/main" id="{2C48ABDD-0E22-4F5E-8154-84BD8B2B341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3" name="Freeform: Shape 8552">
                <a:extLst>
                  <a:ext uri="{FF2B5EF4-FFF2-40B4-BE49-F238E27FC236}">
                    <a16:creationId xmlns:a16="http://schemas.microsoft.com/office/drawing/2014/main" id="{CBD4CAE8-4933-4420-8D2B-442D4B0D67D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4" name="Freeform: Shape 8553">
                <a:extLst>
                  <a:ext uri="{FF2B5EF4-FFF2-40B4-BE49-F238E27FC236}">
                    <a16:creationId xmlns:a16="http://schemas.microsoft.com/office/drawing/2014/main" id="{82963329-B8E5-4315-9563-D1BD341DC47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5" name="Freeform: Shape 8554">
                <a:extLst>
                  <a:ext uri="{FF2B5EF4-FFF2-40B4-BE49-F238E27FC236}">
                    <a16:creationId xmlns:a16="http://schemas.microsoft.com/office/drawing/2014/main" id="{345E1D21-432D-43F9-943D-4CA849891D1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6" name="Freeform: Shape 8555">
                <a:extLst>
                  <a:ext uri="{FF2B5EF4-FFF2-40B4-BE49-F238E27FC236}">
                    <a16:creationId xmlns:a16="http://schemas.microsoft.com/office/drawing/2014/main" id="{D73F7FEB-0612-4A5E-A0FB-2C5323ACF8D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7" name="Freeform: Shape 8556">
                <a:extLst>
                  <a:ext uri="{FF2B5EF4-FFF2-40B4-BE49-F238E27FC236}">
                    <a16:creationId xmlns:a16="http://schemas.microsoft.com/office/drawing/2014/main" id="{3F955901-50EF-4392-9053-D39D75EB766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8" name="Freeform: Shape 8557">
                <a:extLst>
                  <a:ext uri="{FF2B5EF4-FFF2-40B4-BE49-F238E27FC236}">
                    <a16:creationId xmlns:a16="http://schemas.microsoft.com/office/drawing/2014/main" id="{E4B093C4-3A2E-4262-9153-9E49CDC60B2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59" name="Freeform: Shape 8558">
                <a:extLst>
                  <a:ext uri="{FF2B5EF4-FFF2-40B4-BE49-F238E27FC236}">
                    <a16:creationId xmlns:a16="http://schemas.microsoft.com/office/drawing/2014/main" id="{591CA606-8F92-4A78-8768-7203BE0885F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0" name="Freeform: Shape 8559">
                <a:extLst>
                  <a:ext uri="{FF2B5EF4-FFF2-40B4-BE49-F238E27FC236}">
                    <a16:creationId xmlns:a16="http://schemas.microsoft.com/office/drawing/2014/main" id="{FC3BBA4B-6D70-4A92-AE06-45B99960437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1" name="Freeform: Shape 8560">
                <a:extLst>
                  <a:ext uri="{FF2B5EF4-FFF2-40B4-BE49-F238E27FC236}">
                    <a16:creationId xmlns:a16="http://schemas.microsoft.com/office/drawing/2014/main" id="{1414E819-BD7E-4CC9-A377-684174ECC60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2" name="Freeform: Shape 8561">
                <a:extLst>
                  <a:ext uri="{FF2B5EF4-FFF2-40B4-BE49-F238E27FC236}">
                    <a16:creationId xmlns:a16="http://schemas.microsoft.com/office/drawing/2014/main" id="{E81D71E1-B8BF-4175-A52C-DFEDF037D50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3" name="Freeform: Shape 8562">
                <a:extLst>
                  <a:ext uri="{FF2B5EF4-FFF2-40B4-BE49-F238E27FC236}">
                    <a16:creationId xmlns:a16="http://schemas.microsoft.com/office/drawing/2014/main" id="{2C39725C-31DE-46F2-A8A3-FD55E072648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4" name="Freeform: Shape 8563">
                <a:extLst>
                  <a:ext uri="{FF2B5EF4-FFF2-40B4-BE49-F238E27FC236}">
                    <a16:creationId xmlns:a16="http://schemas.microsoft.com/office/drawing/2014/main" id="{D513D391-DF6A-44E7-9BA8-951CF5B167F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5" name="Freeform: Shape 8564">
                <a:extLst>
                  <a:ext uri="{FF2B5EF4-FFF2-40B4-BE49-F238E27FC236}">
                    <a16:creationId xmlns:a16="http://schemas.microsoft.com/office/drawing/2014/main" id="{616D0B5A-ECD4-42DB-8DA6-0F3D39A69EC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6" name="Freeform: Shape 8565">
                <a:extLst>
                  <a:ext uri="{FF2B5EF4-FFF2-40B4-BE49-F238E27FC236}">
                    <a16:creationId xmlns:a16="http://schemas.microsoft.com/office/drawing/2014/main" id="{9D9AFCFE-5DF1-409A-8591-BA6734924A5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7" name="Freeform: Shape 8566">
                <a:extLst>
                  <a:ext uri="{FF2B5EF4-FFF2-40B4-BE49-F238E27FC236}">
                    <a16:creationId xmlns:a16="http://schemas.microsoft.com/office/drawing/2014/main" id="{767B7DE6-508D-444E-B3E6-F376C107280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8" name="Freeform: Shape 8567">
                <a:extLst>
                  <a:ext uri="{FF2B5EF4-FFF2-40B4-BE49-F238E27FC236}">
                    <a16:creationId xmlns:a16="http://schemas.microsoft.com/office/drawing/2014/main" id="{D8EC47F3-A1E5-4BEF-AE0D-6BC5F7BF259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69" name="Freeform: Shape 8568">
                <a:extLst>
                  <a:ext uri="{FF2B5EF4-FFF2-40B4-BE49-F238E27FC236}">
                    <a16:creationId xmlns:a16="http://schemas.microsoft.com/office/drawing/2014/main" id="{7240C723-5078-4075-8D5D-E9CE66EF95B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0" name="Freeform: Shape 8569">
                <a:extLst>
                  <a:ext uri="{FF2B5EF4-FFF2-40B4-BE49-F238E27FC236}">
                    <a16:creationId xmlns:a16="http://schemas.microsoft.com/office/drawing/2014/main" id="{FD05F786-E855-46A7-AF84-EFB4CE1F204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1" name="Freeform: Shape 8570">
                <a:extLst>
                  <a:ext uri="{FF2B5EF4-FFF2-40B4-BE49-F238E27FC236}">
                    <a16:creationId xmlns:a16="http://schemas.microsoft.com/office/drawing/2014/main" id="{C39F2F29-D511-4A64-ABB7-D9D77724F9C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2" name="Freeform: Shape 8571">
                <a:extLst>
                  <a:ext uri="{FF2B5EF4-FFF2-40B4-BE49-F238E27FC236}">
                    <a16:creationId xmlns:a16="http://schemas.microsoft.com/office/drawing/2014/main" id="{37A528E9-9E92-4854-A7FD-C3FAC0CCB4F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3" name="Freeform: Shape 8572">
                <a:extLst>
                  <a:ext uri="{FF2B5EF4-FFF2-40B4-BE49-F238E27FC236}">
                    <a16:creationId xmlns:a16="http://schemas.microsoft.com/office/drawing/2014/main" id="{F02B730E-A7EC-4128-9AC6-13C92F791A3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4" name="Freeform: Shape 8573">
                <a:extLst>
                  <a:ext uri="{FF2B5EF4-FFF2-40B4-BE49-F238E27FC236}">
                    <a16:creationId xmlns:a16="http://schemas.microsoft.com/office/drawing/2014/main" id="{1E3CFA85-2307-4683-90B3-03515EFBFE5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5" name="Freeform: Shape 8574">
                <a:extLst>
                  <a:ext uri="{FF2B5EF4-FFF2-40B4-BE49-F238E27FC236}">
                    <a16:creationId xmlns:a16="http://schemas.microsoft.com/office/drawing/2014/main" id="{99D0A1E5-DAE8-449A-B44F-BFD839200B6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6" name="Freeform: Shape 8575">
                <a:extLst>
                  <a:ext uri="{FF2B5EF4-FFF2-40B4-BE49-F238E27FC236}">
                    <a16:creationId xmlns:a16="http://schemas.microsoft.com/office/drawing/2014/main" id="{A7AB78CC-485D-4A31-BD21-85FDF729743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7" name="Freeform: Shape 8576">
                <a:extLst>
                  <a:ext uri="{FF2B5EF4-FFF2-40B4-BE49-F238E27FC236}">
                    <a16:creationId xmlns:a16="http://schemas.microsoft.com/office/drawing/2014/main" id="{72598211-1C58-4BB0-9693-30BED441957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8" name="Freeform: Shape 8577">
                <a:extLst>
                  <a:ext uri="{FF2B5EF4-FFF2-40B4-BE49-F238E27FC236}">
                    <a16:creationId xmlns:a16="http://schemas.microsoft.com/office/drawing/2014/main" id="{ABC1EB28-B134-4E46-885E-DDB01EA591D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79" name="Freeform: Shape 8578">
                <a:extLst>
                  <a:ext uri="{FF2B5EF4-FFF2-40B4-BE49-F238E27FC236}">
                    <a16:creationId xmlns:a16="http://schemas.microsoft.com/office/drawing/2014/main" id="{5584BCA9-17A3-4AB7-AFA3-DB9F6F8CF1B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0" name="Freeform: Shape 8579">
                <a:extLst>
                  <a:ext uri="{FF2B5EF4-FFF2-40B4-BE49-F238E27FC236}">
                    <a16:creationId xmlns:a16="http://schemas.microsoft.com/office/drawing/2014/main" id="{D5A1C5BE-568A-409A-9B88-BDA7E426B0F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1" name="Freeform: Shape 8580">
                <a:extLst>
                  <a:ext uri="{FF2B5EF4-FFF2-40B4-BE49-F238E27FC236}">
                    <a16:creationId xmlns:a16="http://schemas.microsoft.com/office/drawing/2014/main" id="{A3FF59F2-234D-4E54-ACEA-A58B7A4F495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2" name="Freeform: Shape 8581">
                <a:extLst>
                  <a:ext uri="{FF2B5EF4-FFF2-40B4-BE49-F238E27FC236}">
                    <a16:creationId xmlns:a16="http://schemas.microsoft.com/office/drawing/2014/main" id="{D84F9AA7-4D98-4637-96A7-C09D537A475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3" name="Freeform: Shape 8582">
                <a:extLst>
                  <a:ext uri="{FF2B5EF4-FFF2-40B4-BE49-F238E27FC236}">
                    <a16:creationId xmlns:a16="http://schemas.microsoft.com/office/drawing/2014/main" id="{2A17EA91-78D2-4B30-9949-3A28DC8B0B2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4" name="Freeform: Shape 8583">
                <a:extLst>
                  <a:ext uri="{FF2B5EF4-FFF2-40B4-BE49-F238E27FC236}">
                    <a16:creationId xmlns:a16="http://schemas.microsoft.com/office/drawing/2014/main" id="{317885E7-9EBB-4B89-8CC2-77FCFA6CBB4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5" name="Freeform: Shape 8584">
                <a:extLst>
                  <a:ext uri="{FF2B5EF4-FFF2-40B4-BE49-F238E27FC236}">
                    <a16:creationId xmlns:a16="http://schemas.microsoft.com/office/drawing/2014/main" id="{CF46BEA6-D7E2-469C-8DBF-4F1B6128AC2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6" name="Freeform: Shape 8585">
                <a:extLst>
                  <a:ext uri="{FF2B5EF4-FFF2-40B4-BE49-F238E27FC236}">
                    <a16:creationId xmlns:a16="http://schemas.microsoft.com/office/drawing/2014/main" id="{5A394952-DF8A-4D0D-BA14-D47B018ED0B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7" name="Freeform: Shape 8586">
                <a:extLst>
                  <a:ext uri="{FF2B5EF4-FFF2-40B4-BE49-F238E27FC236}">
                    <a16:creationId xmlns:a16="http://schemas.microsoft.com/office/drawing/2014/main" id="{4A27E18C-C770-4E79-BDBC-B137D8D06CE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8" name="Freeform: Shape 8587">
                <a:extLst>
                  <a:ext uri="{FF2B5EF4-FFF2-40B4-BE49-F238E27FC236}">
                    <a16:creationId xmlns:a16="http://schemas.microsoft.com/office/drawing/2014/main" id="{7193E864-65B4-462B-952B-B19EA280C8C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89" name="Freeform: Shape 8588">
                <a:extLst>
                  <a:ext uri="{FF2B5EF4-FFF2-40B4-BE49-F238E27FC236}">
                    <a16:creationId xmlns:a16="http://schemas.microsoft.com/office/drawing/2014/main" id="{25D35271-F40A-4879-9D0D-9F4DABFF7F3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0" name="Freeform: Shape 8589">
                <a:extLst>
                  <a:ext uri="{FF2B5EF4-FFF2-40B4-BE49-F238E27FC236}">
                    <a16:creationId xmlns:a16="http://schemas.microsoft.com/office/drawing/2014/main" id="{49A0E663-82C0-4A48-AF51-86D97ECBD68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1" name="Freeform: Shape 8590">
                <a:extLst>
                  <a:ext uri="{FF2B5EF4-FFF2-40B4-BE49-F238E27FC236}">
                    <a16:creationId xmlns:a16="http://schemas.microsoft.com/office/drawing/2014/main" id="{650545A0-8542-4420-90D4-B6B9D608ED9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2" name="Freeform: Shape 8591">
                <a:extLst>
                  <a:ext uri="{FF2B5EF4-FFF2-40B4-BE49-F238E27FC236}">
                    <a16:creationId xmlns:a16="http://schemas.microsoft.com/office/drawing/2014/main" id="{D8F4D162-F7F1-40BB-8747-3B37472FBF8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3" name="Freeform: Shape 8592">
                <a:extLst>
                  <a:ext uri="{FF2B5EF4-FFF2-40B4-BE49-F238E27FC236}">
                    <a16:creationId xmlns:a16="http://schemas.microsoft.com/office/drawing/2014/main" id="{A9C80F58-C11B-490B-9D42-7D801EC4B1E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4" name="Freeform: Shape 8593">
                <a:extLst>
                  <a:ext uri="{FF2B5EF4-FFF2-40B4-BE49-F238E27FC236}">
                    <a16:creationId xmlns:a16="http://schemas.microsoft.com/office/drawing/2014/main" id="{BE0D77C9-2D63-4055-BF9F-B2745C264EC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5" name="Freeform: Shape 8594">
                <a:extLst>
                  <a:ext uri="{FF2B5EF4-FFF2-40B4-BE49-F238E27FC236}">
                    <a16:creationId xmlns:a16="http://schemas.microsoft.com/office/drawing/2014/main" id="{1A09E0AF-E421-4930-9769-FC08101777C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6" name="Freeform: Shape 8595">
                <a:extLst>
                  <a:ext uri="{FF2B5EF4-FFF2-40B4-BE49-F238E27FC236}">
                    <a16:creationId xmlns:a16="http://schemas.microsoft.com/office/drawing/2014/main" id="{8B8BEC19-906A-4D78-A316-E4807B64C9F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7" name="Freeform: Shape 8596">
                <a:extLst>
                  <a:ext uri="{FF2B5EF4-FFF2-40B4-BE49-F238E27FC236}">
                    <a16:creationId xmlns:a16="http://schemas.microsoft.com/office/drawing/2014/main" id="{9D6E769E-097E-4817-9940-2AC0E80CF67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8" name="Freeform: Shape 8597">
                <a:extLst>
                  <a:ext uri="{FF2B5EF4-FFF2-40B4-BE49-F238E27FC236}">
                    <a16:creationId xmlns:a16="http://schemas.microsoft.com/office/drawing/2014/main" id="{33E3EF17-83F1-4279-8F09-37FAE7403DD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99" name="Freeform: Shape 8598">
                <a:extLst>
                  <a:ext uri="{FF2B5EF4-FFF2-40B4-BE49-F238E27FC236}">
                    <a16:creationId xmlns:a16="http://schemas.microsoft.com/office/drawing/2014/main" id="{2AA04338-DD3D-4377-AA47-7E8C643098E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0" name="Freeform: Shape 8599">
                <a:extLst>
                  <a:ext uri="{FF2B5EF4-FFF2-40B4-BE49-F238E27FC236}">
                    <a16:creationId xmlns:a16="http://schemas.microsoft.com/office/drawing/2014/main" id="{BC0166CE-D690-4F4F-8D68-328F89B1C26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1" name="Freeform: Shape 8600">
                <a:extLst>
                  <a:ext uri="{FF2B5EF4-FFF2-40B4-BE49-F238E27FC236}">
                    <a16:creationId xmlns:a16="http://schemas.microsoft.com/office/drawing/2014/main" id="{C928708D-3797-4078-A0B6-57D316DB7D3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2" name="Freeform: Shape 8601">
                <a:extLst>
                  <a:ext uri="{FF2B5EF4-FFF2-40B4-BE49-F238E27FC236}">
                    <a16:creationId xmlns:a16="http://schemas.microsoft.com/office/drawing/2014/main" id="{50459164-D91A-4D01-BA1B-CCBBB7639E5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603" name="Freeform: Shape 8602">
                <a:extLst>
                  <a:ext uri="{FF2B5EF4-FFF2-40B4-BE49-F238E27FC236}">
                    <a16:creationId xmlns:a16="http://schemas.microsoft.com/office/drawing/2014/main" id="{620647E3-A9DF-4AD6-BE59-FAC7F487EA5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6" name="Group 4465">
              <a:extLst>
                <a:ext uri="{FF2B5EF4-FFF2-40B4-BE49-F238E27FC236}">
                  <a16:creationId xmlns:a16="http://schemas.microsoft.com/office/drawing/2014/main" id="{DCEAB0CA-07A0-41FA-A20E-9CCAE9152CBA}"/>
                </a:ext>
              </a:extLst>
            </p:cNvPr>
            <p:cNvGrpSpPr/>
            <p:nvPr/>
          </p:nvGrpSpPr>
          <p:grpSpPr>
            <a:xfrm rot="7353759">
              <a:off x="788687" y="35699"/>
              <a:ext cx="1024114" cy="889301"/>
              <a:chOff x="2393887" y="4210285"/>
              <a:chExt cx="497854" cy="422169"/>
            </a:xfrm>
          </p:grpSpPr>
          <p:sp>
            <p:nvSpPr>
              <p:cNvPr id="8476" name="Freeform: Shape 8475">
                <a:extLst>
                  <a:ext uri="{FF2B5EF4-FFF2-40B4-BE49-F238E27FC236}">
                    <a16:creationId xmlns:a16="http://schemas.microsoft.com/office/drawing/2014/main" id="{71BB98C4-2F1F-435F-B144-255E1462862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7" name="Freeform: Shape 8476">
                <a:extLst>
                  <a:ext uri="{FF2B5EF4-FFF2-40B4-BE49-F238E27FC236}">
                    <a16:creationId xmlns:a16="http://schemas.microsoft.com/office/drawing/2014/main" id="{E1B3E9FC-98AA-427A-9D2B-AD309402BA1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8" name="Freeform: Shape 8477">
                <a:extLst>
                  <a:ext uri="{FF2B5EF4-FFF2-40B4-BE49-F238E27FC236}">
                    <a16:creationId xmlns:a16="http://schemas.microsoft.com/office/drawing/2014/main" id="{5DE908C2-7537-492B-9680-DD949BDF1B1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9" name="Freeform: Shape 8478">
                <a:extLst>
                  <a:ext uri="{FF2B5EF4-FFF2-40B4-BE49-F238E27FC236}">
                    <a16:creationId xmlns:a16="http://schemas.microsoft.com/office/drawing/2014/main" id="{F04D8C59-8223-41EE-8EDA-921A20BB908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0" name="Freeform: Shape 8479">
                <a:extLst>
                  <a:ext uri="{FF2B5EF4-FFF2-40B4-BE49-F238E27FC236}">
                    <a16:creationId xmlns:a16="http://schemas.microsoft.com/office/drawing/2014/main" id="{BB3878B9-2BC1-40F3-9954-447A6781EA3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1" name="Freeform: Shape 8480">
                <a:extLst>
                  <a:ext uri="{FF2B5EF4-FFF2-40B4-BE49-F238E27FC236}">
                    <a16:creationId xmlns:a16="http://schemas.microsoft.com/office/drawing/2014/main" id="{3510D0AC-E683-46E0-8E18-DB0D85F0A24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2" name="Freeform: Shape 8481">
                <a:extLst>
                  <a:ext uri="{FF2B5EF4-FFF2-40B4-BE49-F238E27FC236}">
                    <a16:creationId xmlns:a16="http://schemas.microsoft.com/office/drawing/2014/main" id="{40D79314-8784-45BA-A546-CD3EA7902D2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3" name="Freeform: Shape 8482">
                <a:extLst>
                  <a:ext uri="{FF2B5EF4-FFF2-40B4-BE49-F238E27FC236}">
                    <a16:creationId xmlns:a16="http://schemas.microsoft.com/office/drawing/2014/main" id="{2EFB06AA-93B1-4463-88CB-AC035EB99BC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4" name="Freeform: Shape 8483">
                <a:extLst>
                  <a:ext uri="{FF2B5EF4-FFF2-40B4-BE49-F238E27FC236}">
                    <a16:creationId xmlns:a16="http://schemas.microsoft.com/office/drawing/2014/main" id="{5BC24AFC-BF7D-4FDE-84FD-2FE7740CCE8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5" name="Freeform: Shape 8484">
                <a:extLst>
                  <a:ext uri="{FF2B5EF4-FFF2-40B4-BE49-F238E27FC236}">
                    <a16:creationId xmlns:a16="http://schemas.microsoft.com/office/drawing/2014/main" id="{3E3820B6-F059-4EDC-9B63-C8E49203B14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6" name="Freeform: Shape 8485">
                <a:extLst>
                  <a:ext uri="{FF2B5EF4-FFF2-40B4-BE49-F238E27FC236}">
                    <a16:creationId xmlns:a16="http://schemas.microsoft.com/office/drawing/2014/main" id="{B7E5DB69-0660-4610-948C-703FA383FAA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7" name="Freeform: Shape 8486">
                <a:extLst>
                  <a:ext uri="{FF2B5EF4-FFF2-40B4-BE49-F238E27FC236}">
                    <a16:creationId xmlns:a16="http://schemas.microsoft.com/office/drawing/2014/main" id="{C03B01C1-7B2A-4D35-AFD5-BBB5B0C409D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8" name="Freeform: Shape 8487">
                <a:extLst>
                  <a:ext uri="{FF2B5EF4-FFF2-40B4-BE49-F238E27FC236}">
                    <a16:creationId xmlns:a16="http://schemas.microsoft.com/office/drawing/2014/main" id="{B51D6281-0257-4FC3-AD6B-0ED9863C55F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89" name="Freeform: Shape 8488">
                <a:extLst>
                  <a:ext uri="{FF2B5EF4-FFF2-40B4-BE49-F238E27FC236}">
                    <a16:creationId xmlns:a16="http://schemas.microsoft.com/office/drawing/2014/main" id="{2411AA31-F907-4310-A076-E046A3E1CCF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0" name="Freeform: Shape 8489">
                <a:extLst>
                  <a:ext uri="{FF2B5EF4-FFF2-40B4-BE49-F238E27FC236}">
                    <a16:creationId xmlns:a16="http://schemas.microsoft.com/office/drawing/2014/main" id="{D245C0A6-501C-4239-BB7E-4EE86B22BDB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1" name="Freeform: Shape 8490">
                <a:extLst>
                  <a:ext uri="{FF2B5EF4-FFF2-40B4-BE49-F238E27FC236}">
                    <a16:creationId xmlns:a16="http://schemas.microsoft.com/office/drawing/2014/main" id="{B027E01E-E481-4846-AAFB-F6F17AB520FB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2" name="Freeform: Shape 8491">
                <a:extLst>
                  <a:ext uri="{FF2B5EF4-FFF2-40B4-BE49-F238E27FC236}">
                    <a16:creationId xmlns:a16="http://schemas.microsoft.com/office/drawing/2014/main" id="{09CC1837-90F9-45FB-A52A-94E470D98B7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3" name="Freeform: Shape 8492">
                <a:extLst>
                  <a:ext uri="{FF2B5EF4-FFF2-40B4-BE49-F238E27FC236}">
                    <a16:creationId xmlns:a16="http://schemas.microsoft.com/office/drawing/2014/main" id="{9AFA2E84-0C26-41AB-AD28-D50350DD4FB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4" name="Freeform: Shape 8493">
                <a:extLst>
                  <a:ext uri="{FF2B5EF4-FFF2-40B4-BE49-F238E27FC236}">
                    <a16:creationId xmlns:a16="http://schemas.microsoft.com/office/drawing/2014/main" id="{05A79D49-64BA-49CF-A6C0-DAA3C73B86B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5" name="Freeform: Shape 8494">
                <a:extLst>
                  <a:ext uri="{FF2B5EF4-FFF2-40B4-BE49-F238E27FC236}">
                    <a16:creationId xmlns:a16="http://schemas.microsoft.com/office/drawing/2014/main" id="{AAE7324C-EABE-456B-AEF1-8782F1E197F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6" name="Freeform: Shape 8495">
                <a:extLst>
                  <a:ext uri="{FF2B5EF4-FFF2-40B4-BE49-F238E27FC236}">
                    <a16:creationId xmlns:a16="http://schemas.microsoft.com/office/drawing/2014/main" id="{8041355C-64D0-4A7D-9985-74A0B387BA2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7" name="Freeform: Shape 8496">
                <a:extLst>
                  <a:ext uri="{FF2B5EF4-FFF2-40B4-BE49-F238E27FC236}">
                    <a16:creationId xmlns:a16="http://schemas.microsoft.com/office/drawing/2014/main" id="{AD9EBC87-0F85-40F4-BFA2-4244D9A7BED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8" name="Freeform: Shape 8497">
                <a:extLst>
                  <a:ext uri="{FF2B5EF4-FFF2-40B4-BE49-F238E27FC236}">
                    <a16:creationId xmlns:a16="http://schemas.microsoft.com/office/drawing/2014/main" id="{B832B1AB-1CA7-4B6B-A905-F2254700A7C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99" name="Freeform: Shape 8498">
                <a:extLst>
                  <a:ext uri="{FF2B5EF4-FFF2-40B4-BE49-F238E27FC236}">
                    <a16:creationId xmlns:a16="http://schemas.microsoft.com/office/drawing/2014/main" id="{A3B282FC-6629-48E5-9DF7-97CE254EE2E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0" name="Freeform: Shape 8499">
                <a:extLst>
                  <a:ext uri="{FF2B5EF4-FFF2-40B4-BE49-F238E27FC236}">
                    <a16:creationId xmlns:a16="http://schemas.microsoft.com/office/drawing/2014/main" id="{D63F31AE-59CE-453C-A90F-74251AD7242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1" name="Freeform: Shape 8500">
                <a:extLst>
                  <a:ext uri="{FF2B5EF4-FFF2-40B4-BE49-F238E27FC236}">
                    <a16:creationId xmlns:a16="http://schemas.microsoft.com/office/drawing/2014/main" id="{C160510D-C11A-41CF-A978-D4398384A14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2" name="Freeform: Shape 8501">
                <a:extLst>
                  <a:ext uri="{FF2B5EF4-FFF2-40B4-BE49-F238E27FC236}">
                    <a16:creationId xmlns:a16="http://schemas.microsoft.com/office/drawing/2014/main" id="{E5155565-E23A-4BB0-A468-E094B961843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3" name="Freeform: Shape 8502">
                <a:extLst>
                  <a:ext uri="{FF2B5EF4-FFF2-40B4-BE49-F238E27FC236}">
                    <a16:creationId xmlns:a16="http://schemas.microsoft.com/office/drawing/2014/main" id="{70EC6595-A7D6-4E2E-B65E-7C3FD963C73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4" name="Freeform: Shape 8503">
                <a:extLst>
                  <a:ext uri="{FF2B5EF4-FFF2-40B4-BE49-F238E27FC236}">
                    <a16:creationId xmlns:a16="http://schemas.microsoft.com/office/drawing/2014/main" id="{083F053D-19C8-4845-99BF-542B53194B7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5" name="Freeform: Shape 8504">
                <a:extLst>
                  <a:ext uri="{FF2B5EF4-FFF2-40B4-BE49-F238E27FC236}">
                    <a16:creationId xmlns:a16="http://schemas.microsoft.com/office/drawing/2014/main" id="{49A11A20-51E9-4D82-96BE-61F4800159D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6" name="Freeform: Shape 8505">
                <a:extLst>
                  <a:ext uri="{FF2B5EF4-FFF2-40B4-BE49-F238E27FC236}">
                    <a16:creationId xmlns:a16="http://schemas.microsoft.com/office/drawing/2014/main" id="{9F4102A0-C281-4BD3-82F0-C1B84CFB8D3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7" name="Freeform: Shape 8506">
                <a:extLst>
                  <a:ext uri="{FF2B5EF4-FFF2-40B4-BE49-F238E27FC236}">
                    <a16:creationId xmlns:a16="http://schemas.microsoft.com/office/drawing/2014/main" id="{FE79365A-F56E-4E6C-A912-C57610034F0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8" name="Freeform: Shape 8507">
                <a:extLst>
                  <a:ext uri="{FF2B5EF4-FFF2-40B4-BE49-F238E27FC236}">
                    <a16:creationId xmlns:a16="http://schemas.microsoft.com/office/drawing/2014/main" id="{FD78B8C2-06FD-408F-9DE1-969FE8C9292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09" name="Freeform: Shape 8508">
                <a:extLst>
                  <a:ext uri="{FF2B5EF4-FFF2-40B4-BE49-F238E27FC236}">
                    <a16:creationId xmlns:a16="http://schemas.microsoft.com/office/drawing/2014/main" id="{7A33CA6F-3ABB-4F6E-A929-8ED8612D644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0" name="Freeform: Shape 8509">
                <a:extLst>
                  <a:ext uri="{FF2B5EF4-FFF2-40B4-BE49-F238E27FC236}">
                    <a16:creationId xmlns:a16="http://schemas.microsoft.com/office/drawing/2014/main" id="{5E2D6F71-5B8B-49A9-A681-BE480CBDA01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1" name="Freeform: Shape 8510">
                <a:extLst>
                  <a:ext uri="{FF2B5EF4-FFF2-40B4-BE49-F238E27FC236}">
                    <a16:creationId xmlns:a16="http://schemas.microsoft.com/office/drawing/2014/main" id="{BAAD2673-CB91-4E0D-A42A-5B60F3647B1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2" name="Freeform: Shape 8511">
                <a:extLst>
                  <a:ext uri="{FF2B5EF4-FFF2-40B4-BE49-F238E27FC236}">
                    <a16:creationId xmlns:a16="http://schemas.microsoft.com/office/drawing/2014/main" id="{B88EC379-1411-432A-A87E-00FE4E8C19C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3" name="Freeform: Shape 8512">
                <a:extLst>
                  <a:ext uri="{FF2B5EF4-FFF2-40B4-BE49-F238E27FC236}">
                    <a16:creationId xmlns:a16="http://schemas.microsoft.com/office/drawing/2014/main" id="{C8E7A18C-4783-4057-9DE6-7FC28875EF5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4" name="Freeform: Shape 8513">
                <a:extLst>
                  <a:ext uri="{FF2B5EF4-FFF2-40B4-BE49-F238E27FC236}">
                    <a16:creationId xmlns:a16="http://schemas.microsoft.com/office/drawing/2014/main" id="{89F5DD84-C269-41C5-AFB3-F477C3216C5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5" name="Freeform: Shape 8514">
                <a:extLst>
                  <a:ext uri="{FF2B5EF4-FFF2-40B4-BE49-F238E27FC236}">
                    <a16:creationId xmlns:a16="http://schemas.microsoft.com/office/drawing/2014/main" id="{18514460-309B-46F2-BE11-E38331FE2C2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6" name="Freeform: Shape 8515">
                <a:extLst>
                  <a:ext uri="{FF2B5EF4-FFF2-40B4-BE49-F238E27FC236}">
                    <a16:creationId xmlns:a16="http://schemas.microsoft.com/office/drawing/2014/main" id="{5088CEC7-F0B3-45F9-8685-AFC00705450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7" name="Freeform: Shape 8516">
                <a:extLst>
                  <a:ext uri="{FF2B5EF4-FFF2-40B4-BE49-F238E27FC236}">
                    <a16:creationId xmlns:a16="http://schemas.microsoft.com/office/drawing/2014/main" id="{9D0C57C7-24DD-4D49-A19B-53A155AE0D4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8" name="Freeform: Shape 8517">
                <a:extLst>
                  <a:ext uri="{FF2B5EF4-FFF2-40B4-BE49-F238E27FC236}">
                    <a16:creationId xmlns:a16="http://schemas.microsoft.com/office/drawing/2014/main" id="{4B9439C1-15A0-428C-AEB4-CBA15F91334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19" name="Freeform: Shape 8518">
                <a:extLst>
                  <a:ext uri="{FF2B5EF4-FFF2-40B4-BE49-F238E27FC236}">
                    <a16:creationId xmlns:a16="http://schemas.microsoft.com/office/drawing/2014/main" id="{C5896C0C-EBDF-4DAC-A6A9-DC5269826E6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0" name="Freeform: Shape 8519">
                <a:extLst>
                  <a:ext uri="{FF2B5EF4-FFF2-40B4-BE49-F238E27FC236}">
                    <a16:creationId xmlns:a16="http://schemas.microsoft.com/office/drawing/2014/main" id="{7315EA50-AC53-4E72-AA62-70C6C38C442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1" name="Freeform: Shape 8520">
                <a:extLst>
                  <a:ext uri="{FF2B5EF4-FFF2-40B4-BE49-F238E27FC236}">
                    <a16:creationId xmlns:a16="http://schemas.microsoft.com/office/drawing/2014/main" id="{E7B9BC0B-0EAB-4665-92CC-C616C41F70F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2" name="Freeform: Shape 8521">
                <a:extLst>
                  <a:ext uri="{FF2B5EF4-FFF2-40B4-BE49-F238E27FC236}">
                    <a16:creationId xmlns:a16="http://schemas.microsoft.com/office/drawing/2014/main" id="{152D28D1-ACE6-449D-8B29-BB94535A040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3" name="Freeform: Shape 8522">
                <a:extLst>
                  <a:ext uri="{FF2B5EF4-FFF2-40B4-BE49-F238E27FC236}">
                    <a16:creationId xmlns:a16="http://schemas.microsoft.com/office/drawing/2014/main" id="{0E251154-EAA9-41CF-B849-BB3E9A006DC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4" name="Freeform: Shape 8523">
                <a:extLst>
                  <a:ext uri="{FF2B5EF4-FFF2-40B4-BE49-F238E27FC236}">
                    <a16:creationId xmlns:a16="http://schemas.microsoft.com/office/drawing/2014/main" id="{1762B1B7-81B4-49E5-9D9E-8FE12CF69D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5" name="Freeform: Shape 8524">
                <a:extLst>
                  <a:ext uri="{FF2B5EF4-FFF2-40B4-BE49-F238E27FC236}">
                    <a16:creationId xmlns:a16="http://schemas.microsoft.com/office/drawing/2014/main" id="{8E389820-72C6-477F-A2B6-7EA29918CA9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6" name="Freeform: Shape 8525">
                <a:extLst>
                  <a:ext uri="{FF2B5EF4-FFF2-40B4-BE49-F238E27FC236}">
                    <a16:creationId xmlns:a16="http://schemas.microsoft.com/office/drawing/2014/main" id="{8A3287A7-89DD-424E-8A8E-FFB3822EA47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7" name="Freeform: Shape 8526">
                <a:extLst>
                  <a:ext uri="{FF2B5EF4-FFF2-40B4-BE49-F238E27FC236}">
                    <a16:creationId xmlns:a16="http://schemas.microsoft.com/office/drawing/2014/main" id="{3C28F15C-317F-436E-BB92-8F693A1EDA7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8" name="Freeform: Shape 8527">
                <a:extLst>
                  <a:ext uri="{FF2B5EF4-FFF2-40B4-BE49-F238E27FC236}">
                    <a16:creationId xmlns:a16="http://schemas.microsoft.com/office/drawing/2014/main" id="{2DBA6155-AC3C-423F-B725-3246B63998B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29" name="Freeform: Shape 8528">
                <a:extLst>
                  <a:ext uri="{FF2B5EF4-FFF2-40B4-BE49-F238E27FC236}">
                    <a16:creationId xmlns:a16="http://schemas.microsoft.com/office/drawing/2014/main" id="{A3C38D93-B022-4710-9592-6D8ECFA743B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0" name="Freeform: Shape 8529">
                <a:extLst>
                  <a:ext uri="{FF2B5EF4-FFF2-40B4-BE49-F238E27FC236}">
                    <a16:creationId xmlns:a16="http://schemas.microsoft.com/office/drawing/2014/main" id="{D1519F10-3F63-4BEC-B279-C99C38CD862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1" name="Freeform: Shape 8530">
                <a:extLst>
                  <a:ext uri="{FF2B5EF4-FFF2-40B4-BE49-F238E27FC236}">
                    <a16:creationId xmlns:a16="http://schemas.microsoft.com/office/drawing/2014/main" id="{DBFA046F-DE1B-4A3F-BC52-6A7088C113F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2" name="Freeform: Shape 8531">
                <a:extLst>
                  <a:ext uri="{FF2B5EF4-FFF2-40B4-BE49-F238E27FC236}">
                    <a16:creationId xmlns:a16="http://schemas.microsoft.com/office/drawing/2014/main" id="{6F000404-AB69-4896-889F-51882FB66FB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3" name="Freeform: Shape 8532">
                <a:extLst>
                  <a:ext uri="{FF2B5EF4-FFF2-40B4-BE49-F238E27FC236}">
                    <a16:creationId xmlns:a16="http://schemas.microsoft.com/office/drawing/2014/main" id="{B9CB54B6-F898-4925-953C-D718D149522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4" name="Freeform: Shape 8533">
                <a:extLst>
                  <a:ext uri="{FF2B5EF4-FFF2-40B4-BE49-F238E27FC236}">
                    <a16:creationId xmlns:a16="http://schemas.microsoft.com/office/drawing/2014/main" id="{927F1A12-5802-4233-AFD1-71B94835F8D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5" name="Freeform: Shape 8534">
                <a:extLst>
                  <a:ext uri="{FF2B5EF4-FFF2-40B4-BE49-F238E27FC236}">
                    <a16:creationId xmlns:a16="http://schemas.microsoft.com/office/drawing/2014/main" id="{E6B8DCFD-0803-4813-B088-F06F9B50A45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6" name="Freeform: Shape 8535">
                <a:extLst>
                  <a:ext uri="{FF2B5EF4-FFF2-40B4-BE49-F238E27FC236}">
                    <a16:creationId xmlns:a16="http://schemas.microsoft.com/office/drawing/2014/main" id="{D6D03DF4-53A7-4D80-8F43-FF3E3A96CB8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7" name="Freeform: Shape 8536">
                <a:extLst>
                  <a:ext uri="{FF2B5EF4-FFF2-40B4-BE49-F238E27FC236}">
                    <a16:creationId xmlns:a16="http://schemas.microsoft.com/office/drawing/2014/main" id="{56AC9BDE-5E36-45CD-85BF-C172D0BDF56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8" name="Freeform: Shape 8537">
                <a:extLst>
                  <a:ext uri="{FF2B5EF4-FFF2-40B4-BE49-F238E27FC236}">
                    <a16:creationId xmlns:a16="http://schemas.microsoft.com/office/drawing/2014/main" id="{194AB991-7E17-4936-847B-6A54F6FF808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539" name="Freeform: Shape 8538">
                <a:extLst>
                  <a:ext uri="{FF2B5EF4-FFF2-40B4-BE49-F238E27FC236}">
                    <a16:creationId xmlns:a16="http://schemas.microsoft.com/office/drawing/2014/main" id="{9380CF0B-6AF9-4202-A313-B559754283C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7" name="Group 4466">
              <a:extLst>
                <a:ext uri="{FF2B5EF4-FFF2-40B4-BE49-F238E27FC236}">
                  <a16:creationId xmlns:a16="http://schemas.microsoft.com/office/drawing/2014/main" id="{245C892E-D996-4A54-A7F8-598227D5A563}"/>
                </a:ext>
              </a:extLst>
            </p:cNvPr>
            <p:cNvGrpSpPr/>
            <p:nvPr/>
          </p:nvGrpSpPr>
          <p:grpSpPr>
            <a:xfrm rot="5830148">
              <a:off x="119127" y="-53201"/>
              <a:ext cx="1024114" cy="889301"/>
              <a:chOff x="2393887" y="4210285"/>
              <a:chExt cx="497854" cy="422169"/>
            </a:xfrm>
          </p:grpSpPr>
          <p:sp>
            <p:nvSpPr>
              <p:cNvPr id="8412" name="Freeform: Shape 8411">
                <a:extLst>
                  <a:ext uri="{FF2B5EF4-FFF2-40B4-BE49-F238E27FC236}">
                    <a16:creationId xmlns:a16="http://schemas.microsoft.com/office/drawing/2014/main" id="{4B7CC98E-34E4-40AF-AF9E-4AA24C4A535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3" name="Freeform: Shape 8412">
                <a:extLst>
                  <a:ext uri="{FF2B5EF4-FFF2-40B4-BE49-F238E27FC236}">
                    <a16:creationId xmlns:a16="http://schemas.microsoft.com/office/drawing/2014/main" id="{A718A744-20DA-4FF2-AFDC-455A7D7143D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4" name="Freeform: Shape 8413">
                <a:extLst>
                  <a:ext uri="{FF2B5EF4-FFF2-40B4-BE49-F238E27FC236}">
                    <a16:creationId xmlns:a16="http://schemas.microsoft.com/office/drawing/2014/main" id="{48F3D016-2033-4DC5-9375-FB8B3CD37BC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5" name="Freeform: Shape 8414">
                <a:extLst>
                  <a:ext uri="{FF2B5EF4-FFF2-40B4-BE49-F238E27FC236}">
                    <a16:creationId xmlns:a16="http://schemas.microsoft.com/office/drawing/2014/main" id="{72F45C92-6356-412E-9656-95DBAE25FD1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6" name="Freeform: Shape 8415">
                <a:extLst>
                  <a:ext uri="{FF2B5EF4-FFF2-40B4-BE49-F238E27FC236}">
                    <a16:creationId xmlns:a16="http://schemas.microsoft.com/office/drawing/2014/main" id="{11984B22-CD51-49C6-8C1E-C1964C251A5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7" name="Freeform: Shape 8416">
                <a:extLst>
                  <a:ext uri="{FF2B5EF4-FFF2-40B4-BE49-F238E27FC236}">
                    <a16:creationId xmlns:a16="http://schemas.microsoft.com/office/drawing/2014/main" id="{0A8776CC-0B3C-4F1D-8C33-93E1FF45DD1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8" name="Freeform: Shape 8417">
                <a:extLst>
                  <a:ext uri="{FF2B5EF4-FFF2-40B4-BE49-F238E27FC236}">
                    <a16:creationId xmlns:a16="http://schemas.microsoft.com/office/drawing/2014/main" id="{8652D2D3-DF9C-48C3-9F3C-B3FBBABB8BA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9" name="Freeform: Shape 8418">
                <a:extLst>
                  <a:ext uri="{FF2B5EF4-FFF2-40B4-BE49-F238E27FC236}">
                    <a16:creationId xmlns:a16="http://schemas.microsoft.com/office/drawing/2014/main" id="{D33E4240-F14A-427C-9685-4F18CD0BE3A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0" name="Freeform: Shape 8419">
                <a:extLst>
                  <a:ext uri="{FF2B5EF4-FFF2-40B4-BE49-F238E27FC236}">
                    <a16:creationId xmlns:a16="http://schemas.microsoft.com/office/drawing/2014/main" id="{0821C9CA-A0BE-4CFA-BE07-A300C687B52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1" name="Freeform: Shape 8420">
                <a:extLst>
                  <a:ext uri="{FF2B5EF4-FFF2-40B4-BE49-F238E27FC236}">
                    <a16:creationId xmlns:a16="http://schemas.microsoft.com/office/drawing/2014/main" id="{98B1438B-CEAC-4E18-AEEF-AC338AFD592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2" name="Freeform: Shape 8421">
                <a:extLst>
                  <a:ext uri="{FF2B5EF4-FFF2-40B4-BE49-F238E27FC236}">
                    <a16:creationId xmlns:a16="http://schemas.microsoft.com/office/drawing/2014/main" id="{ECE940CF-7D75-437C-8BE2-3B03F964DD2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3" name="Freeform: Shape 8422">
                <a:extLst>
                  <a:ext uri="{FF2B5EF4-FFF2-40B4-BE49-F238E27FC236}">
                    <a16:creationId xmlns:a16="http://schemas.microsoft.com/office/drawing/2014/main" id="{E6246750-CA30-4127-B460-84EE7CAFA1E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4" name="Freeform: Shape 8423">
                <a:extLst>
                  <a:ext uri="{FF2B5EF4-FFF2-40B4-BE49-F238E27FC236}">
                    <a16:creationId xmlns:a16="http://schemas.microsoft.com/office/drawing/2014/main" id="{C447ED12-40CF-44D1-AC77-94AF8D3F814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5" name="Freeform: Shape 8424">
                <a:extLst>
                  <a:ext uri="{FF2B5EF4-FFF2-40B4-BE49-F238E27FC236}">
                    <a16:creationId xmlns:a16="http://schemas.microsoft.com/office/drawing/2014/main" id="{D7C3AB99-85A2-484A-9E37-E8D9D8BFC5C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6" name="Freeform: Shape 8425">
                <a:extLst>
                  <a:ext uri="{FF2B5EF4-FFF2-40B4-BE49-F238E27FC236}">
                    <a16:creationId xmlns:a16="http://schemas.microsoft.com/office/drawing/2014/main" id="{4055BE31-F020-4363-A6ED-E3980666D28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7" name="Freeform: Shape 8426">
                <a:extLst>
                  <a:ext uri="{FF2B5EF4-FFF2-40B4-BE49-F238E27FC236}">
                    <a16:creationId xmlns:a16="http://schemas.microsoft.com/office/drawing/2014/main" id="{A579E022-6708-49F2-9CF1-5C3B3B05CDB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8" name="Freeform: Shape 8427">
                <a:extLst>
                  <a:ext uri="{FF2B5EF4-FFF2-40B4-BE49-F238E27FC236}">
                    <a16:creationId xmlns:a16="http://schemas.microsoft.com/office/drawing/2014/main" id="{61EE3D20-7B5A-4F53-8337-5558DCD3B55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29" name="Freeform: Shape 8428">
                <a:extLst>
                  <a:ext uri="{FF2B5EF4-FFF2-40B4-BE49-F238E27FC236}">
                    <a16:creationId xmlns:a16="http://schemas.microsoft.com/office/drawing/2014/main" id="{B92AB7D1-B634-4736-9844-EF9E9BD41B2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0" name="Freeform: Shape 8429">
                <a:extLst>
                  <a:ext uri="{FF2B5EF4-FFF2-40B4-BE49-F238E27FC236}">
                    <a16:creationId xmlns:a16="http://schemas.microsoft.com/office/drawing/2014/main" id="{1AB01914-4736-4540-B054-C14AD32FDF8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1" name="Freeform: Shape 8430">
                <a:extLst>
                  <a:ext uri="{FF2B5EF4-FFF2-40B4-BE49-F238E27FC236}">
                    <a16:creationId xmlns:a16="http://schemas.microsoft.com/office/drawing/2014/main" id="{67A1BD4E-15A6-40E3-AA34-9A8072ED637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2" name="Freeform: Shape 8431">
                <a:extLst>
                  <a:ext uri="{FF2B5EF4-FFF2-40B4-BE49-F238E27FC236}">
                    <a16:creationId xmlns:a16="http://schemas.microsoft.com/office/drawing/2014/main" id="{726FB6A6-6444-4B91-B7AD-11E851F6DCE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3" name="Freeform: Shape 8432">
                <a:extLst>
                  <a:ext uri="{FF2B5EF4-FFF2-40B4-BE49-F238E27FC236}">
                    <a16:creationId xmlns:a16="http://schemas.microsoft.com/office/drawing/2014/main" id="{6BB0359E-66D6-4763-BB56-54C98012516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4" name="Freeform: Shape 8433">
                <a:extLst>
                  <a:ext uri="{FF2B5EF4-FFF2-40B4-BE49-F238E27FC236}">
                    <a16:creationId xmlns:a16="http://schemas.microsoft.com/office/drawing/2014/main" id="{8AB47BDB-2C21-4C16-A364-FA45D2F28EB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5" name="Freeform: Shape 8434">
                <a:extLst>
                  <a:ext uri="{FF2B5EF4-FFF2-40B4-BE49-F238E27FC236}">
                    <a16:creationId xmlns:a16="http://schemas.microsoft.com/office/drawing/2014/main" id="{AEBB00CA-FDA9-4AD5-978D-4581040C12B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6" name="Freeform: Shape 8435">
                <a:extLst>
                  <a:ext uri="{FF2B5EF4-FFF2-40B4-BE49-F238E27FC236}">
                    <a16:creationId xmlns:a16="http://schemas.microsoft.com/office/drawing/2014/main" id="{B3B6ABDE-0FBF-4489-B7ED-78A868A53EA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7" name="Freeform: Shape 8436">
                <a:extLst>
                  <a:ext uri="{FF2B5EF4-FFF2-40B4-BE49-F238E27FC236}">
                    <a16:creationId xmlns:a16="http://schemas.microsoft.com/office/drawing/2014/main" id="{536B4445-9CA7-43D0-872D-E04C411782E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8" name="Freeform: Shape 8437">
                <a:extLst>
                  <a:ext uri="{FF2B5EF4-FFF2-40B4-BE49-F238E27FC236}">
                    <a16:creationId xmlns:a16="http://schemas.microsoft.com/office/drawing/2014/main" id="{CC9FA601-0312-4A14-B839-67B1AAE722A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39" name="Freeform: Shape 8438">
                <a:extLst>
                  <a:ext uri="{FF2B5EF4-FFF2-40B4-BE49-F238E27FC236}">
                    <a16:creationId xmlns:a16="http://schemas.microsoft.com/office/drawing/2014/main" id="{1B3CF7EA-8A22-4621-BECF-C94974C8560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0" name="Freeform: Shape 8439">
                <a:extLst>
                  <a:ext uri="{FF2B5EF4-FFF2-40B4-BE49-F238E27FC236}">
                    <a16:creationId xmlns:a16="http://schemas.microsoft.com/office/drawing/2014/main" id="{66AE7497-8728-4EF2-83A6-DF9978C12BB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1" name="Freeform: Shape 8440">
                <a:extLst>
                  <a:ext uri="{FF2B5EF4-FFF2-40B4-BE49-F238E27FC236}">
                    <a16:creationId xmlns:a16="http://schemas.microsoft.com/office/drawing/2014/main" id="{93BABB18-40C2-47EA-933F-9DF66453D5E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2" name="Freeform: Shape 8441">
                <a:extLst>
                  <a:ext uri="{FF2B5EF4-FFF2-40B4-BE49-F238E27FC236}">
                    <a16:creationId xmlns:a16="http://schemas.microsoft.com/office/drawing/2014/main" id="{86BBF3F5-FD3C-4B81-912F-376EA40AFA8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3" name="Freeform: Shape 8442">
                <a:extLst>
                  <a:ext uri="{FF2B5EF4-FFF2-40B4-BE49-F238E27FC236}">
                    <a16:creationId xmlns:a16="http://schemas.microsoft.com/office/drawing/2014/main" id="{503F18DA-E9B4-473C-A098-6BBDEFC3660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4" name="Freeform: Shape 8443">
                <a:extLst>
                  <a:ext uri="{FF2B5EF4-FFF2-40B4-BE49-F238E27FC236}">
                    <a16:creationId xmlns:a16="http://schemas.microsoft.com/office/drawing/2014/main" id="{8D171B90-7873-498E-92C9-B08BECF4DEF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5" name="Freeform: Shape 8444">
                <a:extLst>
                  <a:ext uri="{FF2B5EF4-FFF2-40B4-BE49-F238E27FC236}">
                    <a16:creationId xmlns:a16="http://schemas.microsoft.com/office/drawing/2014/main" id="{A77B9371-2EDA-4B47-B3F1-C4E4BB3CBCF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6" name="Freeform: Shape 8445">
                <a:extLst>
                  <a:ext uri="{FF2B5EF4-FFF2-40B4-BE49-F238E27FC236}">
                    <a16:creationId xmlns:a16="http://schemas.microsoft.com/office/drawing/2014/main" id="{02DBA6C6-310C-48DD-9ED7-2ABDEC05F60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7" name="Freeform: Shape 8446">
                <a:extLst>
                  <a:ext uri="{FF2B5EF4-FFF2-40B4-BE49-F238E27FC236}">
                    <a16:creationId xmlns:a16="http://schemas.microsoft.com/office/drawing/2014/main" id="{7EA5A962-70B3-4ADE-9AE9-C9AC845F080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8" name="Freeform: Shape 8447">
                <a:extLst>
                  <a:ext uri="{FF2B5EF4-FFF2-40B4-BE49-F238E27FC236}">
                    <a16:creationId xmlns:a16="http://schemas.microsoft.com/office/drawing/2014/main" id="{CAC9C0AB-B280-459E-B225-AB1C64B5C4E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49" name="Freeform: Shape 8448">
                <a:extLst>
                  <a:ext uri="{FF2B5EF4-FFF2-40B4-BE49-F238E27FC236}">
                    <a16:creationId xmlns:a16="http://schemas.microsoft.com/office/drawing/2014/main" id="{C7DEAD4C-E7A3-4D08-936D-BCAA2BD3656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0" name="Freeform: Shape 8449">
                <a:extLst>
                  <a:ext uri="{FF2B5EF4-FFF2-40B4-BE49-F238E27FC236}">
                    <a16:creationId xmlns:a16="http://schemas.microsoft.com/office/drawing/2014/main" id="{C3AC4BE2-D6E7-49E2-A33A-62426D30B73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1" name="Freeform: Shape 8450">
                <a:extLst>
                  <a:ext uri="{FF2B5EF4-FFF2-40B4-BE49-F238E27FC236}">
                    <a16:creationId xmlns:a16="http://schemas.microsoft.com/office/drawing/2014/main" id="{2998DD8F-D5FF-444F-9BF1-96B5EE2EBEC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2" name="Freeform: Shape 8451">
                <a:extLst>
                  <a:ext uri="{FF2B5EF4-FFF2-40B4-BE49-F238E27FC236}">
                    <a16:creationId xmlns:a16="http://schemas.microsoft.com/office/drawing/2014/main" id="{6C7A813C-4CF2-40F7-BFA8-E4712BDAA77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3" name="Freeform: Shape 8452">
                <a:extLst>
                  <a:ext uri="{FF2B5EF4-FFF2-40B4-BE49-F238E27FC236}">
                    <a16:creationId xmlns:a16="http://schemas.microsoft.com/office/drawing/2014/main" id="{607111C9-F29B-44EF-964B-9B72114E025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4" name="Freeform: Shape 8453">
                <a:extLst>
                  <a:ext uri="{FF2B5EF4-FFF2-40B4-BE49-F238E27FC236}">
                    <a16:creationId xmlns:a16="http://schemas.microsoft.com/office/drawing/2014/main" id="{5E630C5B-29A2-409C-91F9-00764758EA3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5" name="Freeform: Shape 8454">
                <a:extLst>
                  <a:ext uri="{FF2B5EF4-FFF2-40B4-BE49-F238E27FC236}">
                    <a16:creationId xmlns:a16="http://schemas.microsoft.com/office/drawing/2014/main" id="{8FE1C0C5-A898-4CC8-9D50-7D3C7B8FA8B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6" name="Freeform: Shape 8455">
                <a:extLst>
                  <a:ext uri="{FF2B5EF4-FFF2-40B4-BE49-F238E27FC236}">
                    <a16:creationId xmlns:a16="http://schemas.microsoft.com/office/drawing/2014/main" id="{F8D01ECB-1BB5-497F-9D27-8E0AD093646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7" name="Freeform: Shape 8456">
                <a:extLst>
                  <a:ext uri="{FF2B5EF4-FFF2-40B4-BE49-F238E27FC236}">
                    <a16:creationId xmlns:a16="http://schemas.microsoft.com/office/drawing/2014/main" id="{F2AE1420-5BA7-4A0A-AE69-03EAC87F5C4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8" name="Freeform: Shape 8457">
                <a:extLst>
                  <a:ext uri="{FF2B5EF4-FFF2-40B4-BE49-F238E27FC236}">
                    <a16:creationId xmlns:a16="http://schemas.microsoft.com/office/drawing/2014/main" id="{B5A1973A-C51B-49C1-9C03-4617F467987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59" name="Freeform: Shape 8458">
                <a:extLst>
                  <a:ext uri="{FF2B5EF4-FFF2-40B4-BE49-F238E27FC236}">
                    <a16:creationId xmlns:a16="http://schemas.microsoft.com/office/drawing/2014/main" id="{45B82FDA-6F0B-4BA3-B36F-5E90D16B767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0" name="Freeform: Shape 8459">
                <a:extLst>
                  <a:ext uri="{FF2B5EF4-FFF2-40B4-BE49-F238E27FC236}">
                    <a16:creationId xmlns:a16="http://schemas.microsoft.com/office/drawing/2014/main" id="{B9848037-9D05-4AFF-8FAA-1617B04D189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1" name="Freeform: Shape 8460">
                <a:extLst>
                  <a:ext uri="{FF2B5EF4-FFF2-40B4-BE49-F238E27FC236}">
                    <a16:creationId xmlns:a16="http://schemas.microsoft.com/office/drawing/2014/main" id="{BBDFB715-B4B2-4476-B74A-0DFEBEA9B47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2" name="Freeform: Shape 8461">
                <a:extLst>
                  <a:ext uri="{FF2B5EF4-FFF2-40B4-BE49-F238E27FC236}">
                    <a16:creationId xmlns:a16="http://schemas.microsoft.com/office/drawing/2014/main" id="{5738A2FC-C3DA-4D19-B9A5-01C6352BEFD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3" name="Freeform: Shape 8462">
                <a:extLst>
                  <a:ext uri="{FF2B5EF4-FFF2-40B4-BE49-F238E27FC236}">
                    <a16:creationId xmlns:a16="http://schemas.microsoft.com/office/drawing/2014/main" id="{5139987D-ACFD-4D3B-B845-46BF8D6B61F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4" name="Freeform: Shape 8463">
                <a:extLst>
                  <a:ext uri="{FF2B5EF4-FFF2-40B4-BE49-F238E27FC236}">
                    <a16:creationId xmlns:a16="http://schemas.microsoft.com/office/drawing/2014/main" id="{3492A7B1-7CC4-4050-BB39-5C44BC489FF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5" name="Freeform: Shape 8464">
                <a:extLst>
                  <a:ext uri="{FF2B5EF4-FFF2-40B4-BE49-F238E27FC236}">
                    <a16:creationId xmlns:a16="http://schemas.microsoft.com/office/drawing/2014/main" id="{D96C4713-85AF-4BB1-9507-0EA1E3B0952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6" name="Freeform: Shape 8465">
                <a:extLst>
                  <a:ext uri="{FF2B5EF4-FFF2-40B4-BE49-F238E27FC236}">
                    <a16:creationId xmlns:a16="http://schemas.microsoft.com/office/drawing/2014/main" id="{E2B3A6D4-93CC-4760-BEA8-07D8BAB5514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7" name="Freeform: Shape 8466">
                <a:extLst>
                  <a:ext uri="{FF2B5EF4-FFF2-40B4-BE49-F238E27FC236}">
                    <a16:creationId xmlns:a16="http://schemas.microsoft.com/office/drawing/2014/main" id="{88D34DD2-9E51-48F7-857F-D7CBCC7D561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8" name="Freeform: Shape 8467">
                <a:extLst>
                  <a:ext uri="{FF2B5EF4-FFF2-40B4-BE49-F238E27FC236}">
                    <a16:creationId xmlns:a16="http://schemas.microsoft.com/office/drawing/2014/main" id="{CA05B794-2646-4A62-BC58-1042FF4D185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69" name="Freeform: Shape 8468">
                <a:extLst>
                  <a:ext uri="{FF2B5EF4-FFF2-40B4-BE49-F238E27FC236}">
                    <a16:creationId xmlns:a16="http://schemas.microsoft.com/office/drawing/2014/main" id="{C859563B-266D-4C23-8789-ECE84855720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0" name="Freeform: Shape 8469">
                <a:extLst>
                  <a:ext uri="{FF2B5EF4-FFF2-40B4-BE49-F238E27FC236}">
                    <a16:creationId xmlns:a16="http://schemas.microsoft.com/office/drawing/2014/main" id="{4E34BC70-8B9B-42A9-85E4-2DE9A258852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1" name="Freeform: Shape 8470">
                <a:extLst>
                  <a:ext uri="{FF2B5EF4-FFF2-40B4-BE49-F238E27FC236}">
                    <a16:creationId xmlns:a16="http://schemas.microsoft.com/office/drawing/2014/main" id="{28CE30DD-8507-4974-9771-A9D81A3A24A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2" name="Freeform: Shape 8471">
                <a:extLst>
                  <a:ext uri="{FF2B5EF4-FFF2-40B4-BE49-F238E27FC236}">
                    <a16:creationId xmlns:a16="http://schemas.microsoft.com/office/drawing/2014/main" id="{5959FBD1-4993-4842-ADD8-7368D23DFB3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3" name="Freeform: Shape 8472">
                <a:extLst>
                  <a:ext uri="{FF2B5EF4-FFF2-40B4-BE49-F238E27FC236}">
                    <a16:creationId xmlns:a16="http://schemas.microsoft.com/office/drawing/2014/main" id="{0BF58921-1210-4A0C-950A-A400C35D366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4" name="Freeform: Shape 8473">
                <a:extLst>
                  <a:ext uri="{FF2B5EF4-FFF2-40B4-BE49-F238E27FC236}">
                    <a16:creationId xmlns:a16="http://schemas.microsoft.com/office/drawing/2014/main" id="{455D44CD-5C42-40D3-8436-0771E4B4037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75" name="Freeform: Shape 8474">
                <a:extLst>
                  <a:ext uri="{FF2B5EF4-FFF2-40B4-BE49-F238E27FC236}">
                    <a16:creationId xmlns:a16="http://schemas.microsoft.com/office/drawing/2014/main" id="{7AA4F162-D39C-414C-8B35-018F63AC951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8" name="Group 4467">
              <a:extLst>
                <a:ext uri="{FF2B5EF4-FFF2-40B4-BE49-F238E27FC236}">
                  <a16:creationId xmlns:a16="http://schemas.microsoft.com/office/drawing/2014/main" id="{83F31F93-FDB4-40CC-95C3-D6E1FBA76DB7}"/>
                </a:ext>
              </a:extLst>
            </p:cNvPr>
            <p:cNvGrpSpPr/>
            <p:nvPr/>
          </p:nvGrpSpPr>
          <p:grpSpPr>
            <a:xfrm rot="2161922">
              <a:off x="-550157" y="545456"/>
              <a:ext cx="1048729" cy="868428"/>
              <a:chOff x="2393887" y="4210285"/>
              <a:chExt cx="497854" cy="422169"/>
            </a:xfrm>
          </p:grpSpPr>
          <p:sp>
            <p:nvSpPr>
              <p:cNvPr id="8348" name="Freeform: Shape 8347">
                <a:extLst>
                  <a:ext uri="{FF2B5EF4-FFF2-40B4-BE49-F238E27FC236}">
                    <a16:creationId xmlns:a16="http://schemas.microsoft.com/office/drawing/2014/main" id="{96FEA546-1391-4E57-8274-82B56FD0FA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9" name="Freeform: Shape 8348">
                <a:extLst>
                  <a:ext uri="{FF2B5EF4-FFF2-40B4-BE49-F238E27FC236}">
                    <a16:creationId xmlns:a16="http://schemas.microsoft.com/office/drawing/2014/main" id="{3ABA0119-C7BF-4A8E-8195-2558C219871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0" name="Freeform: Shape 8349">
                <a:extLst>
                  <a:ext uri="{FF2B5EF4-FFF2-40B4-BE49-F238E27FC236}">
                    <a16:creationId xmlns:a16="http://schemas.microsoft.com/office/drawing/2014/main" id="{66ED18CF-880A-4DC6-801D-C883EBA72CF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1" name="Freeform: Shape 8350">
                <a:extLst>
                  <a:ext uri="{FF2B5EF4-FFF2-40B4-BE49-F238E27FC236}">
                    <a16:creationId xmlns:a16="http://schemas.microsoft.com/office/drawing/2014/main" id="{FD7548CA-0040-47C4-82FA-D158560D5D0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2" name="Freeform: Shape 8351">
                <a:extLst>
                  <a:ext uri="{FF2B5EF4-FFF2-40B4-BE49-F238E27FC236}">
                    <a16:creationId xmlns:a16="http://schemas.microsoft.com/office/drawing/2014/main" id="{48CC93D9-FD0C-460A-AE24-58A985D17AB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3" name="Freeform: Shape 8352">
                <a:extLst>
                  <a:ext uri="{FF2B5EF4-FFF2-40B4-BE49-F238E27FC236}">
                    <a16:creationId xmlns:a16="http://schemas.microsoft.com/office/drawing/2014/main" id="{4767662C-CCBF-4905-A726-CE353AEAD76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4" name="Freeform: Shape 8353">
                <a:extLst>
                  <a:ext uri="{FF2B5EF4-FFF2-40B4-BE49-F238E27FC236}">
                    <a16:creationId xmlns:a16="http://schemas.microsoft.com/office/drawing/2014/main" id="{2B155B51-137B-4676-B406-911DE801A20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5" name="Freeform: Shape 8354">
                <a:extLst>
                  <a:ext uri="{FF2B5EF4-FFF2-40B4-BE49-F238E27FC236}">
                    <a16:creationId xmlns:a16="http://schemas.microsoft.com/office/drawing/2014/main" id="{AD8B34D0-25D8-41FF-A41B-2976DF51BEA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6" name="Freeform: Shape 8355">
                <a:extLst>
                  <a:ext uri="{FF2B5EF4-FFF2-40B4-BE49-F238E27FC236}">
                    <a16:creationId xmlns:a16="http://schemas.microsoft.com/office/drawing/2014/main" id="{74DE8D7B-21BA-490B-A78F-94CC38A89A5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7" name="Freeform: Shape 8356">
                <a:extLst>
                  <a:ext uri="{FF2B5EF4-FFF2-40B4-BE49-F238E27FC236}">
                    <a16:creationId xmlns:a16="http://schemas.microsoft.com/office/drawing/2014/main" id="{9B1C87EB-8193-45BA-A824-52A5C0B9477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8" name="Freeform: Shape 8357">
                <a:extLst>
                  <a:ext uri="{FF2B5EF4-FFF2-40B4-BE49-F238E27FC236}">
                    <a16:creationId xmlns:a16="http://schemas.microsoft.com/office/drawing/2014/main" id="{E0620B00-99BA-4EE0-B3FF-668D96067A3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59" name="Freeform: Shape 8358">
                <a:extLst>
                  <a:ext uri="{FF2B5EF4-FFF2-40B4-BE49-F238E27FC236}">
                    <a16:creationId xmlns:a16="http://schemas.microsoft.com/office/drawing/2014/main" id="{7DF5D3AE-293C-4C4B-82E7-07AD22AE6EE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0" name="Freeform: Shape 8359">
                <a:extLst>
                  <a:ext uri="{FF2B5EF4-FFF2-40B4-BE49-F238E27FC236}">
                    <a16:creationId xmlns:a16="http://schemas.microsoft.com/office/drawing/2014/main" id="{A97060B7-AC9C-4965-ACB3-9C8366D1CE5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1" name="Freeform: Shape 8360">
                <a:extLst>
                  <a:ext uri="{FF2B5EF4-FFF2-40B4-BE49-F238E27FC236}">
                    <a16:creationId xmlns:a16="http://schemas.microsoft.com/office/drawing/2014/main" id="{FF363330-9A5E-41AC-AD4F-F9A5CEFD4F3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2" name="Freeform: Shape 8361">
                <a:extLst>
                  <a:ext uri="{FF2B5EF4-FFF2-40B4-BE49-F238E27FC236}">
                    <a16:creationId xmlns:a16="http://schemas.microsoft.com/office/drawing/2014/main" id="{ED13EB95-1501-429E-8A20-03305E82728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3" name="Freeform: Shape 8362">
                <a:extLst>
                  <a:ext uri="{FF2B5EF4-FFF2-40B4-BE49-F238E27FC236}">
                    <a16:creationId xmlns:a16="http://schemas.microsoft.com/office/drawing/2014/main" id="{BFD9DE43-3717-42AD-B896-1843F0AA8DF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4" name="Freeform: Shape 8363">
                <a:extLst>
                  <a:ext uri="{FF2B5EF4-FFF2-40B4-BE49-F238E27FC236}">
                    <a16:creationId xmlns:a16="http://schemas.microsoft.com/office/drawing/2014/main" id="{A815B7BE-C29A-4799-83F7-91F9C56D7DE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5" name="Freeform: Shape 8364">
                <a:extLst>
                  <a:ext uri="{FF2B5EF4-FFF2-40B4-BE49-F238E27FC236}">
                    <a16:creationId xmlns:a16="http://schemas.microsoft.com/office/drawing/2014/main" id="{B5B21F5C-CDDE-40E6-B6B0-F8C337486F9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6" name="Freeform: Shape 8365">
                <a:extLst>
                  <a:ext uri="{FF2B5EF4-FFF2-40B4-BE49-F238E27FC236}">
                    <a16:creationId xmlns:a16="http://schemas.microsoft.com/office/drawing/2014/main" id="{F04071CA-E48C-4FE7-A5CA-FB966A56580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7" name="Freeform: Shape 8366">
                <a:extLst>
                  <a:ext uri="{FF2B5EF4-FFF2-40B4-BE49-F238E27FC236}">
                    <a16:creationId xmlns:a16="http://schemas.microsoft.com/office/drawing/2014/main" id="{EC2D4A60-5A76-4C9B-BF20-86C48B5B4B1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8" name="Freeform: Shape 8367">
                <a:extLst>
                  <a:ext uri="{FF2B5EF4-FFF2-40B4-BE49-F238E27FC236}">
                    <a16:creationId xmlns:a16="http://schemas.microsoft.com/office/drawing/2014/main" id="{DE536FB9-BF53-4CE7-B42E-BB8C62D9291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69" name="Freeform: Shape 8368">
                <a:extLst>
                  <a:ext uri="{FF2B5EF4-FFF2-40B4-BE49-F238E27FC236}">
                    <a16:creationId xmlns:a16="http://schemas.microsoft.com/office/drawing/2014/main" id="{5D64C3D2-C1C1-411D-80F4-34BFC1D8A83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0" name="Freeform: Shape 8369">
                <a:extLst>
                  <a:ext uri="{FF2B5EF4-FFF2-40B4-BE49-F238E27FC236}">
                    <a16:creationId xmlns:a16="http://schemas.microsoft.com/office/drawing/2014/main" id="{37F0DBCD-CFB6-455F-AE63-9078835CA33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1" name="Freeform: Shape 8370">
                <a:extLst>
                  <a:ext uri="{FF2B5EF4-FFF2-40B4-BE49-F238E27FC236}">
                    <a16:creationId xmlns:a16="http://schemas.microsoft.com/office/drawing/2014/main" id="{F56CB140-498E-4D35-AC02-8C0E94193CF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2" name="Freeform: Shape 8371">
                <a:extLst>
                  <a:ext uri="{FF2B5EF4-FFF2-40B4-BE49-F238E27FC236}">
                    <a16:creationId xmlns:a16="http://schemas.microsoft.com/office/drawing/2014/main" id="{64476546-388A-4C1F-93B0-59D5C68E621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3" name="Freeform: Shape 8372">
                <a:extLst>
                  <a:ext uri="{FF2B5EF4-FFF2-40B4-BE49-F238E27FC236}">
                    <a16:creationId xmlns:a16="http://schemas.microsoft.com/office/drawing/2014/main" id="{A3CC28EF-60F7-489A-948F-355D662227E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4" name="Freeform: Shape 8373">
                <a:extLst>
                  <a:ext uri="{FF2B5EF4-FFF2-40B4-BE49-F238E27FC236}">
                    <a16:creationId xmlns:a16="http://schemas.microsoft.com/office/drawing/2014/main" id="{AF17B176-D131-4F37-82E1-8C7F9FD1708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5" name="Freeform: Shape 8374">
                <a:extLst>
                  <a:ext uri="{FF2B5EF4-FFF2-40B4-BE49-F238E27FC236}">
                    <a16:creationId xmlns:a16="http://schemas.microsoft.com/office/drawing/2014/main" id="{15252D2E-8290-4F49-B5F8-4D1E7659955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6" name="Freeform: Shape 8375">
                <a:extLst>
                  <a:ext uri="{FF2B5EF4-FFF2-40B4-BE49-F238E27FC236}">
                    <a16:creationId xmlns:a16="http://schemas.microsoft.com/office/drawing/2014/main" id="{4FE16674-EF49-489A-8BC5-2A2EDF50476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7" name="Freeform: Shape 8376">
                <a:extLst>
                  <a:ext uri="{FF2B5EF4-FFF2-40B4-BE49-F238E27FC236}">
                    <a16:creationId xmlns:a16="http://schemas.microsoft.com/office/drawing/2014/main" id="{7E307FCC-4F59-4FBC-8B5C-84AAD24C3925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8" name="Freeform: Shape 8377">
                <a:extLst>
                  <a:ext uri="{FF2B5EF4-FFF2-40B4-BE49-F238E27FC236}">
                    <a16:creationId xmlns:a16="http://schemas.microsoft.com/office/drawing/2014/main" id="{65A9A4EE-C945-4BC3-A7A6-9C4038B9ACC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79" name="Freeform: Shape 8378">
                <a:extLst>
                  <a:ext uri="{FF2B5EF4-FFF2-40B4-BE49-F238E27FC236}">
                    <a16:creationId xmlns:a16="http://schemas.microsoft.com/office/drawing/2014/main" id="{A6F0ABA4-7670-47BE-AB1F-6DA9846F882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0" name="Freeform: Shape 8379">
                <a:extLst>
                  <a:ext uri="{FF2B5EF4-FFF2-40B4-BE49-F238E27FC236}">
                    <a16:creationId xmlns:a16="http://schemas.microsoft.com/office/drawing/2014/main" id="{C9E33465-1C5F-4D7B-ABA2-4338A6131D4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1" name="Freeform: Shape 8380">
                <a:extLst>
                  <a:ext uri="{FF2B5EF4-FFF2-40B4-BE49-F238E27FC236}">
                    <a16:creationId xmlns:a16="http://schemas.microsoft.com/office/drawing/2014/main" id="{D60267F7-F3AD-41F3-A1E1-C37B4BFA09C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2" name="Freeform: Shape 8381">
                <a:extLst>
                  <a:ext uri="{FF2B5EF4-FFF2-40B4-BE49-F238E27FC236}">
                    <a16:creationId xmlns:a16="http://schemas.microsoft.com/office/drawing/2014/main" id="{4DED0088-79A3-44AD-A5A8-A70E48A6970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3" name="Freeform: Shape 8382">
                <a:extLst>
                  <a:ext uri="{FF2B5EF4-FFF2-40B4-BE49-F238E27FC236}">
                    <a16:creationId xmlns:a16="http://schemas.microsoft.com/office/drawing/2014/main" id="{F5E26BAA-0F38-4ED7-93E0-5A1132245FF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4" name="Freeform: Shape 8383">
                <a:extLst>
                  <a:ext uri="{FF2B5EF4-FFF2-40B4-BE49-F238E27FC236}">
                    <a16:creationId xmlns:a16="http://schemas.microsoft.com/office/drawing/2014/main" id="{0D42AAB2-5431-40DC-8567-177A48921E0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5" name="Freeform: Shape 8384">
                <a:extLst>
                  <a:ext uri="{FF2B5EF4-FFF2-40B4-BE49-F238E27FC236}">
                    <a16:creationId xmlns:a16="http://schemas.microsoft.com/office/drawing/2014/main" id="{9CFFCF77-2AFB-47A7-880B-60B4CE17C2F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6" name="Freeform: Shape 8385">
                <a:extLst>
                  <a:ext uri="{FF2B5EF4-FFF2-40B4-BE49-F238E27FC236}">
                    <a16:creationId xmlns:a16="http://schemas.microsoft.com/office/drawing/2014/main" id="{862F72D0-3FEC-481E-A161-A9C4310926F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7" name="Freeform: Shape 8386">
                <a:extLst>
                  <a:ext uri="{FF2B5EF4-FFF2-40B4-BE49-F238E27FC236}">
                    <a16:creationId xmlns:a16="http://schemas.microsoft.com/office/drawing/2014/main" id="{995078EC-B684-48B1-B9A1-527A59BBD39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8" name="Freeform: Shape 8387">
                <a:extLst>
                  <a:ext uri="{FF2B5EF4-FFF2-40B4-BE49-F238E27FC236}">
                    <a16:creationId xmlns:a16="http://schemas.microsoft.com/office/drawing/2014/main" id="{6238241A-15BF-42D0-B986-F61FD0956AA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89" name="Freeform: Shape 8388">
                <a:extLst>
                  <a:ext uri="{FF2B5EF4-FFF2-40B4-BE49-F238E27FC236}">
                    <a16:creationId xmlns:a16="http://schemas.microsoft.com/office/drawing/2014/main" id="{275F82FB-A4BD-4E49-9E20-D2F1E48C3C9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0" name="Freeform: Shape 8389">
                <a:extLst>
                  <a:ext uri="{FF2B5EF4-FFF2-40B4-BE49-F238E27FC236}">
                    <a16:creationId xmlns:a16="http://schemas.microsoft.com/office/drawing/2014/main" id="{478AF69B-B7F2-4171-88E2-29DA7500A58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1" name="Freeform: Shape 8390">
                <a:extLst>
                  <a:ext uri="{FF2B5EF4-FFF2-40B4-BE49-F238E27FC236}">
                    <a16:creationId xmlns:a16="http://schemas.microsoft.com/office/drawing/2014/main" id="{22A03028-5C81-4D2E-B3C6-CD78523764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2" name="Freeform: Shape 8391">
                <a:extLst>
                  <a:ext uri="{FF2B5EF4-FFF2-40B4-BE49-F238E27FC236}">
                    <a16:creationId xmlns:a16="http://schemas.microsoft.com/office/drawing/2014/main" id="{6C934E67-2E1B-4DDB-9331-8CEA7C1232F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3" name="Freeform: Shape 8392">
                <a:extLst>
                  <a:ext uri="{FF2B5EF4-FFF2-40B4-BE49-F238E27FC236}">
                    <a16:creationId xmlns:a16="http://schemas.microsoft.com/office/drawing/2014/main" id="{D77934C9-8495-4B66-808B-EB39A3A7364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4" name="Freeform: Shape 8393">
                <a:extLst>
                  <a:ext uri="{FF2B5EF4-FFF2-40B4-BE49-F238E27FC236}">
                    <a16:creationId xmlns:a16="http://schemas.microsoft.com/office/drawing/2014/main" id="{8577EB72-1B87-47B7-A90A-359D4356B2A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5" name="Freeform: Shape 8394">
                <a:extLst>
                  <a:ext uri="{FF2B5EF4-FFF2-40B4-BE49-F238E27FC236}">
                    <a16:creationId xmlns:a16="http://schemas.microsoft.com/office/drawing/2014/main" id="{ABDDEB08-33B8-47E6-A6DB-958C44FDBD1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6" name="Freeform: Shape 8395">
                <a:extLst>
                  <a:ext uri="{FF2B5EF4-FFF2-40B4-BE49-F238E27FC236}">
                    <a16:creationId xmlns:a16="http://schemas.microsoft.com/office/drawing/2014/main" id="{88E0DE53-C650-4880-8BBE-D74788A4FDD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7" name="Freeform: Shape 8396">
                <a:extLst>
                  <a:ext uri="{FF2B5EF4-FFF2-40B4-BE49-F238E27FC236}">
                    <a16:creationId xmlns:a16="http://schemas.microsoft.com/office/drawing/2014/main" id="{AC8BD7CC-0007-49DC-9836-24ADF198310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8" name="Freeform: Shape 8397">
                <a:extLst>
                  <a:ext uri="{FF2B5EF4-FFF2-40B4-BE49-F238E27FC236}">
                    <a16:creationId xmlns:a16="http://schemas.microsoft.com/office/drawing/2014/main" id="{BBBD1828-AB15-41A3-860D-D09CA614D34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99" name="Freeform: Shape 8398">
                <a:extLst>
                  <a:ext uri="{FF2B5EF4-FFF2-40B4-BE49-F238E27FC236}">
                    <a16:creationId xmlns:a16="http://schemas.microsoft.com/office/drawing/2014/main" id="{43A16B5A-FA57-4181-A858-C7C6534161B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0" name="Freeform: Shape 8399">
                <a:extLst>
                  <a:ext uri="{FF2B5EF4-FFF2-40B4-BE49-F238E27FC236}">
                    <a16:creationId xmlns:a16="http://schemas.microsoft.com/office/drawing/2014/main" id="{65109EB0-19B2-4463-A405-2969299FF73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1" name="Freeform: Shape 8400">
                <a:extLst>
                  <a:ext uri="{FF2B5EF4-FFF2-40B4-BE49-F238E27FC236}">
                    <a16:creationId xmlns:a16="http://schemas.microsoft.com/office/drawing/2014/main" id="{51BEFE00-3A5F-4F71-91C2-F54BEBEB1FC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2" name="Freeform: Shape 8401">
                <a:extLst>
                  <a:ext uri="{FF2B5EF4-FFF2-40B4-BE49-F238E27FC236}">
                    <a16:creationId xmlns:a16="http://schemas.microsoft.com/office/drawing/2014/main" id="{6F05861E-FF3B-4E72-A1F7-001DA873918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3" name="Freeform: Shape 8402">
                <a:extLst>
                  <a:ext uri="{FF2B5EF4-FFF2-40B4-BE49-F238E27FC236}">
                    <a16:creationId xmlns:a16="http://schemas.microsoft.com/office/drawing/2014/main" id="{3B16ED55-4202-44A8-8E07-28A279C9932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4" name="Freeform: Shape 8403">
                <a:extLst>
                  <a:ext uri="{FF2B5EF4-FFF2-40B4-BE49-F238E27FC236}">
                    <a16:creationId xmlns:a16="http://schemas.microsoft.com/office/drawing/2014/main" id="{91298537-32F5-4854-9E5B-329429BB2C3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5" name="Freeform: Shape 8404">
                <a:extLst>
                  <a:ext uri="{FF2B5EF4-FFF2-40B4-BE49-F238E27FC236}">
                    <a16:creationId xmlns:a16="http://schemas.microsoft.com/office/drawing/2014/main" id="{D07A44B2-46E9-4889-9A45-1F1840AF227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6" name="Freeform: Shape 8405">
                <a:extLst>
                  <a:ext uri="{FF2B5EF4-FFF2-40B4-BE49-F238E27FC236}">
                    <a16:creationId xmlns:a16="http://schemas.microsoft.com/office/drawing/2014/main" id="{3990E3ED-F4A0-4E4E-80D2-ACEB8C0E0C6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7" name="Freeform: Shape 8406">
                <a:extLst>
                  <a:ext uri="{FF2B5EF4-FFF2-40B4-BE49-F238E27FC236}">
                    <a16:creationId xmlns:a16="http://schemas.microsoft.com/office/drawing/2014/main" id="{19F175EA-2588-4E44-8521-605095AA4BA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8" name="Freeform: Shape 8407">
                <a:extLst>
                  <a:ext uri="{FF2B5EF4-FFF2-40B4-BE49-F238E27FC236}">
                    <a16:creationId xmlns:a16="http://schemas.microsoft.com/office/drawing/2014/main" id="{87BA41ED-61B9-4E20-892E-973D55B1E0F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09" name="Freeform: Shape 8408">
                <a:extLst>
                  <a:ext uri="{FF2B5EF4-FFF2-40B4-BE49-F238E27FC236}">
                    <a16:creationId xmlns:a16="http://schemas.microsoft.com/office/drawing/2014/main" id="{410F0E2C-E2D7-4B02-B660-A9ABB2F7F21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0" name="Freeform: Shape 8409">
                <a:extLst>
                  <a:ext uri="{FF2B5EF4-FFF2-40B4-BE49-F238E27FC236}">
                    <a16:creationId xmlns:a16="http://schemas.microsoft.com/office/drawing/2014/main" id="{2210ECC6-50F2-4A05-8F23-4ACC1C8E9D8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411" name="Freeform: Shape 8410">
                <a:extLst>
                  <a:ext uri="{FF2B5EF4-FFF2-40B4-BE49-F238E27FC236}">
                    <a16:creationId xmlns:a16="http://schemas.microsoft.com/office/drawing/2014/main" id="{68D59A18-C370-4FAE-B21C-DC714A2B4F0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69" name="Group 4468">
              <a:extLst>
                <a:ext uri="{FF2B5EF4-FFF2-40B4-BE49-F238E27FC236}">
                  <a16:creationId xmlns:a16="http://schemas.microsoft.com/office/drawing/2014/main" id="{9AA97183-3C93-4D3A-A708-8E5060EEE8AE}"/>
                </a:ext>
              </a:extLst>
            </p:cNvPr>
            <p:cNvGrpSpPr/>
            <p:nvPr/>
          </p:nvGrpSpPr>
          <p:grpSpPr>
            <a:xfrm rot="13633070">
              <a:off x="-430557" y="-296830"/>
              <a:ext cx="1024114" cy="889301"/>
              <a:chOff x="2393887" y="4210285"/>
              <a:chExt cx="497854" cy="422169"/>
            </a:xfrm>
          </p:grpSpPr>
          <p:sp>
            <p:nvSpPr>
              <p:cNvPr id="8284" name="Freeform: Shape 8283">
                <a:extLst>
                  <a:ext uri="{FF2B5EF4-FFF2-40B4-BE49-F238E27FC236}">
                    <a16:creationId xmlns:a16="http://schemas.microsoft.com/office/drawing/2014/main" id="{8B64BDB2-6DBB-411E-9445-03E5CE44C41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5" name="Freeform: Shape 8284">
                <a:extLst>
                  <a:ext uri="{FF2B5EF4-FFF2-40B4-BE49-F238E27FC236}">
                    <a16:creationId xmlns:a16="http://schemas.microsoft.com/office/drawing/2014/main" id="{62C6872A-1105-49DB-9D7F-9C9173437CF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6" name="Freeform: Shape 8285">
                <a:extLst>
                  <a:ext uri="{FF2B5EF4-FFF2-40B4-BE49-F238E27FC236}">
                    <a16:creationId xmlns:a16="http://schemas.microsoft.com/office/drawing/2014/main" id="{6338686C-A647-43FC-AA47-7835164EFBA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7" name="Freeform: Shape 8286">
                <a:extLst>
                  <a:ext uri="{FF2B5EF4-FFF2-40B4-BE49-F238E27FC236}">
                    <a16:creationId xmlns:a16="http://schemas.microsoft.com/office/drawing/2014/main" id="{FE9140FA-9B81-4500-A21D-69953A0E9EA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8" name="Freeform: Shape 8287">
                <a:extLst>
                  <a:ext uri="{FF2B5EF4-FFF2-40B4-BE49-F238E27FC236}">
                    <a16:creationId xmlns:a16="http://schemas.microsoft.com/office/drawing/2014/main" id="{357B1BE6-112E-4095-882F-96FF77965BF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9" name="Freeform: Shape 8288">
                <a:extLst>
                  <a:ext uri="{FF2B5EF4-FFF2-40B4-BE49-F238E27FC236}">
                    <a16:creationId xmlns:a16="http://schemas.microsoft.com/office/drawing/2014/main" id="{90B620FF-DB6E-42FC-AB42-91271CD9360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0" name="Freeform: Shape 8289">
                <a:extLst>
                  <a:ext uri="{FF2B5EF4-FFF2-40B4-BE49-F238E27FC236}">
                    <a16:creationId xmlns:a16="http://schemas.microsoft.com/office/drawing/2014/main" id="{21BFBF3D-C140-4F6C-9B41-0CF5BFD9572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1" name="Freeform: Shape 8290">
                <a:extLst>
                  <a:ext uri="{FF2B5EF4-FFF2-40B4-BE49-F238E27FC236}">
                    <a16:creationId xmlns:a16="http://schemas.microsoft.com/office/drawing/2014/main" id="{19D15381-FD64-4FEB-9414-451C6E4AC07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2" name="Freeform: Shape 8291">
                <a:extLst>
                  <a:ext uri="{FF2B5EF4-FFF2-40B4-BE49-F238E27FC236}">
                    <a16:creationId xmlns:a16="http://schemas.microsoft.com/office/drawing/2014/main" id="{32392E3B-2FE3-4896-8B27-90E867610C5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3" name="Freeform: Shape 8292">
                <a:extLst>
                  <a:ext uri="{FF2B5EF4-FFF2-40B4-BE49-F238E27FC236}">
                    <a16:creationId xmlns:a16="http://schemas.microsoft.com/office/drawing/2014/main" id="{A3FB2F3F-6AC2-430B-8419-0419ADB2597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4" name="Freeform: Shape 8293">
                <a:extLst>
                  <a:ext uri="{FF2B5EF4-FFF2-40B4-BE49-F238E27FC236}">
                    <a16:creationId xmlns:a16="http://schemas.microsoft.com/office/drawing/2014/main" id="{9C52BE1D-1CF2-411B-A437-EE9FD67505E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5" name="Freeform: Shape 8294">
                <a:extLst>
                  <a:ext uri="{FF2B5EF4-FFF2-40B4-BE49-F238E27FC236}">
                    <a16:creationId xmlns:a16="http://schemas.microsoft.com/office/drawing/2014/main" id="{D308BBF1-EE9F-464F-B1F1-07E64570459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6" name="Freeform: Shape 8295">
                <a:extLst>
                  <a:ext uri="{FF2B5EF4-FFF2-40B4-BE49-F238E27FC236}">
                    <a16:creationId xmlns:a16="http://schemas.microsoft.com/office/drawing/2014/main" id="{A654F7BA-ABB9-4F54-BF29-086AE91AE71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7" name="Freeform: Shape 8296">
                <a:extLst>
                  <a:ext uri="{FF2B5EF4-FFF2-40B4-BE49-F238E27FC236}">
                    <a16:creationId xmlns:a16="http://schemas.microsoft.com/office/drawing/2014/main" id="{307C949B-452A-469A-ABBD-C996A95F07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B71C5E28-8EAD-4D26-9B3F-EC696AE631D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CA80E334-BAAD-4F2A-B2AC-2FD8D0B9EEE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AE37B666-2690-45F6-A397-E8582A86B40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AA04D9AA-4A3B-4EF5-B0EB-2BE51B40BAE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CFC78B34-D96F-4B4F-9705-46E86CF0109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A9C57D8A-FE8A-419B-8996-5E38DB22917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015B00D0-5777-4DC1-ADD4-86D57EEC926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5" name="Freeform: Shape 8304">
                <a:extLst>
                  <a:ext uri="{FF2B5EF4-FFF2-40B4-BE49-F238E27FC236}">
                    <a16:creationId xmlns:a16="http://schemas.microsoft.com/office/drawing/2014/main" id="{578C7003-D3D6-4F0A-9BBC-A0DDED61C58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6" name="Freeform: Shape 8305">
                <a:extLst>
                  <a:ext uri="{FF2B5EF4-FFF2-40B4-BE49-F238E27FC236}">
                    <a16:creationId xmlns:a16="http://schemas.microsoft.com/office/drawing/2014/main" id="{6962ABC3-81C9-48C7-BFF2-2183BE561AC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7" name="Freeform: Shape 8306">
                <a:extLst>
                  <a:ext uri="{FF2B5EF4-FFF2-40B4-BE49-F238E27FC236}">
                    <a16:creationId xmlns:a16="http://schemas.microsoft.com/office/drawing/2014/main" id="{4CD2B383-895B-492D-A04F-63B4A3D0EB0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8" name="Freeform: Shape 8307">
                <a:extLst>
                  <a:ext uri="{FF2B5EF4-FFF2-40B4-BE49-F238E27FC236}">
                    <a16:creationId xmlns:a16="http://schemas.microsoft.com/office/drawing/2014/main" id="{F1EB6A69-59D4-49FF-9D73-3A3BC5425B1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09" name="Freeform: Shape 8308">
                <a:extLst>
                  <a:ext uri="{FF2B5EF4-FFF2-40B4-BE49-F238E27FC236}">
                    <a16:creationId xmlns:a16="http://schemas.microsoft.com/office/drawing/2014/main" id="{353BC342-4587-4BEA-802A-FE758A46F11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0" name="Freeform: Shape 8309">
                <a:extLst>
                  <a:ext uri="{FF2B5EF4-FFF2-40B4-BE49-F238E27FC236}">
                    <a16:creationId xmlns:a16="http://schemas.microsoft.com/office/drawing/2014/main" id="{1851E43B-8CDB-451A-B0D0-C5A77A30C81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1" name="Freeform: Shape 8310">
                <a:extLst>
                  <a:ext uri="{FF2B5EF4-FFF2-40B4-BE49-F238E27FC236}">
                    <a16:creationId xmlns:a16="http://schemas.microsoft.com/office/drawing/2014/main" id="{B4719263-D051-4B5B-9ACA-AF3D11D5BB5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2" name="Freeform: Shape 8311">
                <a:extLst>
                  <a:ext uri="{FF2B5EF4-FFF2-40B4-BE49-F238E27FC236}">
                    <a16:creationId xmlns:a16="http://schemas.microsoft.com/office/drawing/2014/main" id="{92F5A93F-AF36-4327-AB40-F74EB5BA46E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3" name="Freeform: Shape 8312">
                <a:extLst>
                  <a:ext uri="{FF2B5EF4-FFF2-40B4-BE49-F238E27FC236}">
                    <a16:creationId xmlns:a16="http://schemas.microsoft.com/office/drawing/2014/main" id="{88D88642-18D8-4B13-BE79-CC320689BF9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4" name="Freeform: Shape 8313">
                <a:extLst>
                  <a:ext uri="{FF2B5EF4-FFF2-40B4-BE49-F238E27FC236}">
                    <a16:creationId xmlns:a16="http://schemas.microsoft.com/office/drawing/2014/main" id="{881F98C5-66AC-4D15-A1D7-EDC9857C66A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5" name="Freeform: Shape 8314">
                <a:extLst>
                  <a:ext uri="{FF2B5EF4-FFF2-40B4-BE49-F238E27FC236}">
                    <a16:creationId xmlns:a16="http://schemas.microsoft.com/office/drawing/2014/main" id="{AA37D256-3C2C-4456-A0BF-8659D75AAC3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6" name="Freeform: Shape 8315">
                <a:extLst>
                  <a:ext uri="{FF2B5EF4-FFF2-40B4-BE49-F238E27FC236}">
                    <a16:creationId xmlns:a16="http://schemas.microsoft.com/office/drawing/2014/main" id="{FC5EC9AA-D4DF-4B5A-AF55-E3E2D078C7A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7" name="Freeform: Shape 8316">
                <a:extLst>
                  <a:ext uri="{FF2B5EF4-FFF2-40B4-BE49-F238E27FC236}">
                    <a16:creationId xmlns:a16="http://schemas.microsoft.com/office/drawing/2014/main" id="{CFCEB501-67CF-4CF8-BBB1-2704E55A91C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8" name="Freeform: Shape 8317">
                <a:extLst>
                  <a:ext uri="{FF2B5EF4-FFF2-40B4-BE49-F238E27FC236}">
                    <a16:creationId xmlns:a16="http://schemas.microsoft.com/office/drawing/2014/main" id="{BD7E4408-200C-4057-9A0C-B7CBBDC48A4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19" name="Freeform: Shape 8318">
                <a:extLst>
                  <a:ext uri="{FF2B5EF4-FFF2-40B4-BE49-F238E27FC236}">
                    <a16:creationId xmlns:a16="http://schemas.microsoft.com/office/drawing/2014/main" id="{DDD1186B-4CC4-46FB-9668-D02264AC896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0" name="Freeform: Shape 8319">
                <a:extLst>
                  <a:ext uri="{FF2B5EF4-FFF2-40B4-BE49-F238E27FC236}">
                    <a16:creationId xmlns:a16="http://schemas.microsoft.com/office/drawing/2014/main" id="{7E762082-7B19-436B-ACFA-7D8AC16BC5E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1" name="Freeform: Shape 8320">
                <a:extLst>
                  <a:ext uri="{FF2B5EF4-FFF2-40B4-BE49-F238E27FC236}">
                    <a16:creationId xmlns:a16="http://schemas.microsoft.com/office/drawing/2014/main" id="{C9F6AA9F-96C6-4730-94D0-B0F463ACDF8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2" name="Freeform: Shape 8321">
                <a:extLst>
                  <a:ext uri="{FF2B5EF4-FFF2-40B4-BE49-F238E27FC236}">
                    <a16:creationId xmlns:a16="http://schemas.microsoft.com/office/drawing/2014/main" id="{C61FE9EA-FF2F-4A05-B530-F965A480573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3" name="Freeform: Shape 8322">
                <a:extLst>
                  <a:ext uri="{FF2B5EF4-FFF2-40B4-BE49-F238E27FC236}">
                    <a16:creationId xmlns:a16="http://schemas.microsoft.com/office/drawing/2014/main" id="{6ACCA3FB-665D-4D4E-8775-7422B550246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4" name="Freeform: Shape 8323">
                <a:extLst>
                  <a:ext uri="{FF2B5EF4-FFF2-40B4-BE49-F238E27FC236}">
                    <a16:creationId xmlns:a16="http://schemas.microsoft.com/office/drawing/2014/main" id="{400E2F07-5BA1-46EC-809D-A2D92BDCAFD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5" name="Freeform: Shape 8324">
                <a:extLst>
                  <a:ext uri="{FF2B5EF4-FFF2-40B4-BE49-F238E27FC236}">
                    <a16:creationId xmlns:a16="http://schemas.microsoft.com/office/drawing/2014/main" id="{5383D702-4FC2-41C1-B7AF-3E0C3E7AA7F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6" name="Freeform: Shape 8325">
                <a:extLst>
                  <a:ext uri="{FF2B5EF4-FFF2-40B4-BE49-F238E27FC236}">
                    <a16:creationId xmlns:a16="http://schemas.microsoft.com/office/drawing/2014/main" id="{91E7D4AF-CDD2-47B1-A345-68055ACD640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7" name="Freeform: Shape 8326">
                <a:extLst>
                  <a:ext uri="{FF2B5EF4-FFF2-40B4-BE49-F238E27FC236}">
                    <a16:creationId xmlns:a16="http://schemas.microsoft.com/office/drawing/2014/main" id="{5B0E8119-3549-4877-8344-2B0DE8D7D0D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8" name="Freeform: Shape 8327">
                <a:extLst>
                  <a:ext uri="{FF2B5EF4-FFF2-40B4-BE49-F238E27FC236}">
                    <a16:creationId xmlns:a16="http://schemas.microsoft.com/office/drawing/2014/main" id="{8E1F1C7A-B2D7-401E-830B-B5F66CE8667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29" name="Freeform: Shape 8328">
                <a:extLst>
                  <a:ext uri="{FF2B5EF4-FFF2-40B4-BE49-F238E27FC236}">
                    <a16:creationId xmlns:a16="http://schemas.microsoft.com/office/drawing/2014/main" id="{46EAE24E-7166-49F3-98F8-78338F8FDCE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0" name="Freeform: Shape 8329">
                <a:extLst>
                  <a:ext uri="{FF2B5EF4-FFF2-40B4-BE49-F238E27FC236}">
                    <a16:creationId xmlns:a16="http://schemas.microsoft.com/office/drawing/2014/main" id="{6F809EA3-BA61-49E7-AAFA-3EF6896C6F4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1" name="Freeform: Shape 8330">
                <a:extLst>
                  <a:ext uri="{FF2B5EF4-FFF2-40B4-BE49-F238E27FC236}">
                    <a16:creationId xmlns:a16="http://schemas.microsoft.com/office/drawing/2014/main" id="{22478F72-1CBF-4E61-9D44-DF48EE91C34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2" name="Freeform: Shape 8331">
                <a:extLst>
                  <a:ext uri="{FF2B5EF4-FFF2-40B4-BE49-F238E27FC236}">
                    <a16:creationId xmlns:a16="http://schemas.microsoft.com/office/drawing/2014/main" id="{60DEA7EF-89DF-413D-81B6-66D49C4FB81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3" name="Freeform: Shape 8332">
                <a:extLst>
                  <a:ext uri="{FF2B5EF4-FFF2-40B4-BE49-F238E27FC236}">
                    <a16:creationId xmlns:a16="http://schemas.microsoft.com/office/drawing/2014/main" id="{64C5457A-6A84-42DE-AA8C-7D301006438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4" name="Freeform: Shape 8333">
                <a:extLst>
                  <a:ext uri="{FF2B5EF4-FFF2-40B4-BE49-F238E27FC236}">
                    <a16:creationId xmlns:a16="http://schemas.microsoft.com/office/drawing/2014/main" id="{8832FCFA-CAB3-4FC1-8291-A2A26C48049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5" name="Freeform: Shape 8334">
                <a:extLst>
                  <a:ext uri="{FF2B5EF4-FFF2-40B4-BE49-F238E27FC236}">
                    <a16:creationId xmlns:a16="http://schemas.microsoft.com/office/drawing/2014/main" id="{EAD6F96C-D153-4343-A72E-E2D7ACF73D0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6" name="Freeform: Shape 8335">
                <a:extLst>
                  <a:ext uri="{FF2B5EF4-FFF2-40B4-BE49-F238E27FC236}">
                    <a16:creationId xmlns:a16="http://schemas.microsoft.com/office/drawing/2014/main" id="{0A5F2EA6-330E-4E4D-9770-D9B21FAA75E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7" name="Freeform: Shape 8336">
                <a:extLst>
                  <a:ext uri="{FF2B5EF4-FFF2-40B4-BE49-F238E27FC236}">
                    <a16:creationId xmlns:a16="http://schemas.microsoft.com/office/drawing/2014/main" id="{D1D938C9-377B-4CA5-81BC-FA3804596ED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8" name="Freeform: Shape 8337">
                <a:extLst>
                  <a:ext uri="{FF2B5EF4-FFF2-40B4-BE49-F238E27FC236}">
                    <a16:creationId xmlns:a16="http://schemas.microsoft.com/office/drawing/2014/main" id="{E08955FB-2EC4-4AD9-B6C3-DA812C4966F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39" name="Freeform: Shape 8338">
                <a:extLst>
                  <a:ext uri="{FF2B5EF4-FFF2-40B4-BE49-F238E27FC236}">
                    <a16:creationId xmlns:a16="http://schemas.microsoft.com/office/drawing/2014/main" id="{41502FE0-6223-4A11-8B91-64A77A06619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0" name="Freeform: Shape 8339">
                <a:extLst>
                  <a:ext uri="{FF2B5EF4-FFF2-40B4-BE49-F238E27FC236}">
                    <a16:creationId xmlns:a16="http://schemas.microsoft.com/office/drawing/2014/main" id="{154C2549-A844-4335-A558-08FA8B75FFB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1" name="Freeform: Shape 8340">
                <a:extLst>
                  <a:ext uri="{FF2B5EF4-FFF2-40B4-BE49-F238E27FC236}">
                    <a16:creationId xmlns:a16="http://schemas.microsoft.com/office/drawing/2014/main" id="{BF38FDB7-C525-4F3F-99D9-7811C98C1C1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2" name="Freeform: Shape 8341">
                <a:extLst>
                  <a:ext uri="{FF2B5EF4-FFF2-40B4-BE49-F238E27FC236}">
                    <a16:creationId xmlns:a16="http://schemas.microsoft.com/office/drawing/2014/main" id="{1CBE71BD-5C93-40F1-A1B6-B8471AA615E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3" name="Freeform: Shape 8342">
                <a:extLst>
                  <a:ext uri="{FF2B5EF4-FFF2-40B4-BE49-F238E27FC236}">
                    <a16:creationId xmlns:a16="http://schemas.microsoft.com/office/drawing/2014/main" id="{5C2782E9-90A3-45C9-B534-E7BAFB89EEF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4" name="Freeform: Shape 8343">
                <a:extLst>
                  <a:ext uri="{FF2B5EF4-FFF2-40B4-BE49-F238E27FC236}">
                    <a16:creationId xmlns:a16="http://schemas.microsoft.com/office/drawing/2014/main" id="{840DB36A-8C52-440C-B504-609EFE68F32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5" name="Freeform: Shape 8344">
                <a:extLst>
                  <a:ext uri="{FF2B5EF4-FFF2-40B4-BE49-F238E27FC236}">
                    <a16:creationId xmlns:a16="http://schemas.microsoft.com/office/drawing/2014/main" id="{1087A1C9-4A51-43A8-B1ED-F5A29BF3854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6" name="Freeform: Shape 8345">
                <a:extLst>
                  <a:ext uri="{FF2B5EF4-FFF2-40B4-BE49-F238E27FC236}">
                    <a16:creationId xmlns:a16="http://schemas.microsoft.com/office/drawing/2014/main" id="{6C393D7E-F187-411A-A677-F32D58DC438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347" name="Freeform: Shape 8346">
                <a:extLst>
                  <a:ext uri="{FF2B5EF4-FFF2-40B4-BE49-F238E27FC236}">
                    <a16:creationId xmlns:a16="http://schemas.microsoft.com/office/drawing/2014/main" id="{87D7F632-ACBD-466A-94C3-76ADADE8DC5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0" name="Group 4469">
              <a:extLst>
                <a:ext uri="{FF2B5EF4-FFF2-40B4-BE49-F238E27FC236}">
                  <a16:creationId xmlns:a16="http://schemas.microsoft.com/office/drawing/2014/main" id="{24C468A2-2DE4-4B7C-AF94-2D6D113B5BDA}"/>
                </a:ext>
              </a:extLst>
            </p:cNvPr>
            <p:cNvGrpSpPr/>
            <p:nvPr/>
          </p:nvGrpSpPr>
          <p:grpSpPr>
            <a:xfrm rot="20205992">
              <a:off x="107090" y="-591194"/>
              <a:ext cx="1048729" cy="868428"/>
              <a:chOff x="2393887" y="4210285"/>
              <a:chExt cx="497854" cy="422169"/>
            </a:xfrm>
          </p:grpSpPr>
          <p:sp>
            <p:nvSpPr>
              <p:cNvPr id="8220" name="Freeform: Shape 8219">
                <a:extLst>
                  <a:ext uri="{FF2B5EF4-FFF2-40B4-BE49-F238E27FC236}">
                    <a16:creationId xmlns:a16="http://schemas.microsoft.com/office/drawing/2014/main" id="{C4A81AC0-2476-4DFF-91BC-AA4C16E9568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1" name="Freeform: Shape 8220">
                <a:extLst>
                  <a:ext uri="{FF2B5EF4-FFF2-40B4-BE49-F238E27FC236}">
                    <a16:creationId xmlns:a16="http://schemas.microsoft.com/office/drawing/2014/main" id="{C0700FDA-12AE-4BD2-947D-ED8C8EB79B9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2" name="Freeform: Shape 8221">
                <a:extLst>
                  <a:ext uri="{FF2B5EF4-FFF2-40B4-BE49-F238E27FC236}">
                    <a16:creationId xmlns:a16="http://schemas.microsoft.com/office/drawing/2014/main" id="{0E2CF9B2-9267-4646-A17A-49646078080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3" name="Freeform: Shape 8222">
                <a:extLst>
                  <a:ext uri="{FF2B5EF4-FFF2-40B4-BE49-F238E27FC236}">
                    <a16:creationId xmlns:a16="http://schemas.microsoft.com/office/drawing/2014/main" id="{D5B5FFDF-8225-4DA7-95D3-4DE9D528CB2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4" name="Freeform: Shape 8223">
                <a:extLst>
                  <a:ext uri="{FF2B5EF4-FFF2-40B4-BE49-F238E27FC236}">
                    <a16:creationId xmlns:a16="http://schemas.microsoft.com/office/drawing/2014/main" id="{62633FC3-C8F5-4F2F-BBF5-B0F02685C5F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5" name="Freeform: Shape 8224">
                <a:extLst>
                  <a:ext uri="{FF2B5EF4-FFF2-40B4-BE49-F238E27FC236}">
                    <a16:creationId xmlns:a16="http://schemas.microsoft.com/office/drawing/2014/main" id="{E8B84E2F-B60F-4DAF-8951-0F1BFD3BB28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6" name="Freeform: Shape 8225">
                <a:extLst>
                  <a:ext uri="{FF2B5EF4-FFF2-40B4-BE49-F238E27FC236}">
                    <a16:creationId xmlns:a16="http://schemas.microsoft.com/office/drawing/2014/main" id="{5DAAC796-3A68-4BCB-B363-080CFE9EF52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7" name="Freeform: Shape 8226">
                <a:extLst>
                  <a:ext uri="{FF2B5EF4-FFF2-40B4-BE49-F238E27FC236}">
                    <a16:creationId xmlns:a16="http://schemas.microsoft.com/office/drawing/2014/main" id="{6DF472AC-7022-4A61-A825-E68EA5F4B64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8" name="Freeform: Shape 8227">
                <a:extLst>
                  <a:ext uri="{FF2B5EF4-FFF2-40B4-BE49-F238E27FC236}">
                    <a16:creationId xmlns:a16="http://schemas.microsoft.com/office/drawing/2014/main" id="{4F58799A-8F5E-403C-989F-88EA9335F41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29" name="Freeform: Shape 8228">
                <a:extLst>
                  <a:ext uri="{FF2B5EF4-FFF2-40B4-BE49-F238E27FC236}">
                    <a16:creationId xmlns:a16="http://schemas.microsoft.com/office/drawing/2014/main" id="{EDAA5640-1FC2-4BC3-BB8C-D495C4EF728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0" name="Freeform: Shape 8229">
                <a:extLst>
                  <a:ext uri="{FF2B5EF4-FFF2-40B4-BE49-F238E27FC236}">
                    <a16:creationId xmlns:a16="http://schemas.microsoft.com/office/drawing/2014/main" id="{871F4A92-A083-4154-BE09-75B84301912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1" name="Freeform: Shape 8230">
                <a:extLst>
                  <a:ext uri="{FF2B5EF4-FFF2-40B4-BE49-F238E27FC236}">
                    <a16:creationId xmlns:a16="http://schemas.microsoft.com/office/drawing/2014/main" id="{FD3942E4-44E0-44D2-86D7-FA307C467EC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2" name="Freeform: Shape 8231">
                <a:extLst>
                  <a:ext uri="{FF2B5EF4-FFF2-40B4-BE49-F238E27FC236}">
                    <a16:creationId xmlns:a16="http://schemas.microsoft.com/office/drawing/2014/main" id="{AE246ED2-23F8-4E40-AEDC-942AE222D8A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3" name="Freeform: Shape 8232">
                <a:extLst>
                  <a:ext uri="{FF2B5EF4-FFF2-40B4-BE49-F238E27FC236}">
                    <a16:creationId xmlns:a16="http://schemas.microsoft.com/office/drawing/2014/main" id="{2D7024BD-33EB-4625-BD1A-4134296EDCA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4" name="Freeform: Shape 8233">
                <a:extLst>
                  <a:ext uri="{FF2B5EF4-FFF2-40B4-BE49-F238E27FC236}">
                    <a16:creationId xmlns:a16="http://schemas.microsoft.com/office/drawing/2014/main" id="{368D91D0-AC7F-42D3-8E2E-782B3A8ECEA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5" name="Freeform: Shape 8234">
                <a:extLst>
                  <a:ext uri="{FF2B5EF4-FFF2-40B4-BE49-F238E27FC236}">
                    <a16:creationId xmlns:a16="http://schemas.microsoft.com/office/drawing/2014/main" id="{3C8D767E-895D-4B17-82A1-6AD5C533026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6" name="Freeform: Shape 8235">
                <a:extLst>
                  <a:ext uri="{FF2B5EF4-FFF2-40B4-BE49-F238E27FC236}">
                    <a16:creationId xmlns:a16="http://schemas.microsoft.com/office/drawing/2014/main" id="{C767C9C3-4653-4040-BF1C-99FE7AE1110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7" name="Freeform: Shape 8236">
                <a:extLst>
                  <a:ext uri="{FF2B5EF4-FFF2-40B4-BE49-F238E27FC236}">
                    <a16:creationId xmlns:a16="http://schemas.microsoft.com/office/drawing/2014/main" id="{2CE01BEF-A253-4CD1-9EB0-E0DFC449A80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8" name="Freeform: Shape 8237">
                <a:extLst>
                  <a:ext uri="{FF2B5EF4-FFF2-40B4-BE49-F238E27FC236}">
                    <a16:creationId xmlns:a16="http://schemas.microsoft.com/office/drawing/2014/main" id="{95901B41-3D3A-4047-9640-E76A0FD970B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39" name="Freeform: Shape 8238">
                <a:extLst>
                  <a:ext uri="{FF2B5EF4-FFF2-40B4-BE49-F238E27FC236}">
                    <a16:creationId xmlns:a16="http://schemas.microsoft.com/office/drawing/2014/main" id="{3502B379-C7B2-40F4-9C95-AE381B0ED14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0" name="Freeform: Shape 8239">
                <a:extLst>
                  <a:ext uri="{FF2B5EF4-FFF2-40B4-BE49-F238E27FC236}">
                    <a16:creationId xmlns:a16="http://schemas.microsoft.com/office/drawing/2014/main" id="{19343A2E-767D-48FD-8F4D-E49BB582192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1" name="Freeform: Shape 8240">
                <a:extLst>
                  <a:ext uri="{FF2B5EF4-FFF2-40B4-BE49-F238E27FC236}">
                    <a16:creationId xmlns:a16="http://schemas.microsoft.com/office/drawing/2014/main" id="{F5A12587-8810-4B12-B194-5601E8E9317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2" name="Freeform: Shape 8241">
                <a:extLst>
                  <a:ext uri="{FF2B5EF4-FFF2-40B4-BE49-F238E27FC236}">
                    <a16:creationId xmlns:a16="http://schemas.microsoft.com/office/drawing/2014/main" id="{8034B369-8FC8-40D5-90B4-134357041DE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3" name="Freeform: Shape 8242">
                <a:extLst>
                  <a:ext uri="{FF2B5EF4-FFF2-40B4-BE49-F238E27FC236}">
                    <a16:creationId xmlns:a16="http://schemas.microsoft.com/office/drawing/2014/main" id="{534E2648-B208-45D5-A100-C6A4411A033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4" name="Freeform: Shape 8243">
                <a:extLst>
                  <a:ext uri="{FF2B5EF4-FFF2-40B4-BE49-F238E27FC236}">
                    <a16:creationId xmlns:a16="http://schemas.microsoft.com/office/drawing/2014/main" id="{123A7087-E8B2-4E0F-BB12-36605D70841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5" name="Freeform: Shape 8244">
                <a:extLst>
                  <a:ext uri="{FF2B5EF4-FFF2-40B4-BE49-F238E27FC236}">
                    <a16:creationId xmlns:a16="http://schemas.microsoft.com/office/drawing/2014/main" id="{1FA0E3C9-FFED-42C1-8958-FFC57EE2F83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6" name="Freeform: Shape 8245">
                <a:extLst>
                  <a:ext uri="{FF2B5EF4-FFF2-40B4-BE49-F238E27FC236}">
                    <a16:creationId xmlns:a16="http://schemas.microsoft.com/office/drawing/2014/main" id="{50758838-E781-43C9-8A41-9358CF103AA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7" name="Freeform: Shape 8246">
                <a:extLst>
                  <a:ext uri="{FF2B5EF4-FFF2-40B4-BE49-F238E27FC236}">
                    <a16:creationId xmlns:a16="http://schemas.microsoft.com/office/drawing/2014/main" id="{360DE09C-3010-4299-8E4A-FD37BF95F12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8" name="Freeform: Shape 8247">
                <a:extLst>
                  <a:ext uri="{FF2B5EF4-FFF2-40B4-BE49-F238E27FC236}">
                    <a16:creationId xmlns:a16="http://schemas.microsoft.com/office/drawing/2014/main" id="{D99C5965-0E30-4CF8-8E07-90E0446F0B2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49" name="Freeform: Shape 8248">
                <a:extLst>
                  <a:ext uri="{FF2B5EF4-FFF2-40B4-BE49-F238E27FC236}">
                    <a16:creationId xmlns:a16="http://schemas.microsoft.com/office/drawing/2014/main" id="{281CB364-BCFB-4FA8-9C38-A38C190216B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0" name="Freeform: Shape 8249">
                <a:extLst>
                  <a:ext uri="{FF2B5EF4-FFF2-40B4-BE49-F238E27FC236}">
                    <a16:creationId xmlns:a16="http://schemas.microsoft.com/office/drawing/2014/main" id="{2E0A4304-6A5D-441E-B117-9E4E2B1787D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1" name="Freeform: Shape 8250">
                <a:extLst>
                  <a:ext uri="{FF2B5EF4-FFF2-40B4-BE49-F238E27FC236}">
                    <a16:creationId xmlns:a16="http://schemas.microsoft.com/office/drawing/2014/main" id="{A7A12B66-85A4-4819-A39E-ECC573D239E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2" name="Freeform: Shape 8251">
                <a:extLst>
                  <a:ext uri="{FF2B5EF4-FFF2-40B4-BE49-F238E27FC236}">
                    <a16:creationId xmlns:a16="http://schemas.microsoft.com/office/drawing/2014/main" id="{35B04EB7-D377-48D9-ADC6-F8EE3D6F1E4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3" name="Freeform: Shape 8252">
                <a:extLst>
                  <a:ext uri="{FF2B5EF4-FFF2-40B4-BE49-F238E27FC236}">
                    <a16:creationId xmlns:a16="http://schemas.microsoft.com/office/drawing/2014/main" id="{6EE184B3-785D-4407-A05E-02A0B708B4F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4" name="Freeform: Shape 8253">
                <a:extLst>
                  <a:ext uri="{FF2B5EF4-FFF2-40B4-BE49-F238E27FC236}">
                    <a16:creationId xmlns:a16="http://schemas.microsoft.com/office/drawing/2014/main" id="{1DDC4EA6-BE5E-4E00-9C23-C8D5DC252A7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5" name="Freeform: Shape 8254">
                <a:extLst>
                  <a:ext uri="{FF2B5EF4-FFF2-40B4-BE49-F238E27FC236}">
                    <a16:creationId xmlns:a16="http://schemas.microsoft.com/office/drawing/2014/main" id="{0AD30AE4-D646-4B77-85E0-7C2AE6B6AE0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6" name="Freeform: Shape 8255">
                <a:extLst>
                  <a:ext uri="{FF2B5EF4-FFF2-40B4-BE49-F238E27FC236}">
                    <a16:creationId xmlns:a16="http://schemas.microsoft.com/office/drawing/2014/main" id="{26E55EE0-9C8D-45FF-B68B-F12524D3B2B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7" name="Freeform: Shape 8256">
                <a:extLst>
                  <a:ext uri="{FF2B5EF4-FFF2-40B4-BE49-F238E27FC236}">
                    <a16:creationId xmlns:a16="http://schemas.microsoft.com/office/drawing/2014/main" id="{932DEC1A-C392-42FE-BB83-56CC95E38A4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8" name="Freeform: Shape 8257">
                <a:extLst>
                  <a:ext uri="{FF2B5EF4-FFF2-40B4-BE49-F238E27FC236}">
                    <a16:creationId xmlns:a16="http://schemas.microsoft.com/office/drawing/2014/main" id="{8C4B633C-8AE6-46ED-91F5-9809E345CEE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59" name="Freeform: Shape 8258">
                <a:extLst>
                  <a:ext uri="{FF2B5EF4-FFF2-40B4-BE49-F238E27FC236}">
                    <a16:creationId xmlns:a16="http://schemas.microsoft.com/office/drawing/2014/main" id="{BAF3B6E2-36CF-45C5-A9A4-B27DBB802C1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0" name="Freeform: Shape 8259">
                <a:extLst>
                  <a:ext uri="{FF2B5EF4-FFF2-40B4-BE49-F238E27FC236}">
                    <a16:creationId xmlns:a16="http://schemas.microsoft.com/office/drawing/2014/main" id="{4417D1EA-B5D3-4BD9-8469-13C6498D8B3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1" name="Freeform: Shape 8260">
                <a:extLst>
                  <a:ext uri="{FF2B5EF4-FFF2-40B4-BE49-F238E27FC236}">
                    <a16:creationId xmlns:a16="http://schemas.microsoft.com/office/drawing/2014/main" id="{9DDAA0BA-3047-4486-BCF6-0717C96939E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2" name="Freeform: Shape 8261">
                <a:extLst>
                  <a:ext uri="{FF2B5EF4-FFF2-40B4-BE49-F238E27FC236}">
                    <a16:creationId xmlns:a16="http://schemas.microsoft.com/office/drawing/2014/main" id="{67B7DB5A-BAF2-4532-8F21-BDB61AB29D9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3" name="Freeform: Shape 8262">
                <a:extLst>
                  <a:ext uri="{FF2B5EF4-FFF2-40B4-BE49-F238E27FC236}">
                    <a16:creationId xmlns:a16="http://schemas.microsoft.com/office/drawing/2014/main" id="{78C5C333-0ADC-4751-9554-17CBA3D2780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4" name="Freeform: Shape 8263">
                <a:extLst>
                  <a:ext uri="{FF2B5EF4-FFF2-40B4-BE49-F238E27FC236}">
                    <a16:creationId xmlns:a16="http://schemas.microsoft.com/office/drawing/2014/main" id="{F6625B59-2A5B-496F-9B06-7455C1FFFB3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5" name="Freeform: Shape 8264">
                <a:extLst>
                  <a:ext uri="{FF2B5EF4-FFF2-40B4-BE49-F238E27FC236}">
                    <a16:creationId xmlns:a16="http://schemas.microsoft.com/office/drawing/2014/main" id="{BF2B6036-C6B4-4680-8B41-0B2CABF672D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6" name="Freeform: Shape 8265">
                <a:extLst>
                  <a:ext uri="{FF2B5EF4-FFF2-40B4-BE49-F238E27FC236}">
                    <a16:creationId xmlns:a16="http://schemas.microsoft.com/office/drawing/2014/main" id="{AB5644E5-F993-40E2-8C9A-B6195CC42DD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7" name="Freeform: Shape 8266">
                <a:extLst>
                  <a:ext uri="{FF2B5EF4-FFF2-40B4-BE49-F238E27FC236}">
                    <a16:creationId xmlns:a16="http://schemas.microsoft.com/office/drawing/2014/main" id="{D981D073-D222-4DFD-A754-9CC2B705129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8" name="Freeform: Shape 8267">
                <a:extLst>
                  <a:ext uri="{FF2B5EF4-FFF2-40B4-BE49-F238E27FC236}">
                    <a16:creationId xmlns:a16="http://schemas.microsoft.com/office/drawing/2014/main" id="{6F05545A-EB5C-407A-9BE9-13CC0473CD7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69" name="Freeform: Shape 8268">
                <a:extLst>
                  <a:ext uri="{FF2B5EF4-FFF2-40B4-BE49-F238E27FC236}">
                    <a16:creationId xmlns:a16="http://schemas.microsoft.com/office/drawing/2014/main" id="{9AA35BD0-F0FA-4397-8B0E-A7784C7083F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0" name="Freeform: Shape 8269">
                <a:extLst>
                  <a:ext uri="{FF2B5EF4-FFF2-40B4-BE49-F238E27FC236}">
                    <a16:creationId xmlns:a16="http://schemas.microsoft.com/office/drawing/2014/main" id="{EB271D2A-C948-4121-BF18-530CF4CB792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1" name="Freeform: Shape 8270">
                <a:extLst>
                  <a:ext uri="{FF2B5EF4-FFF2-40B4-BE49-F238E27FC236}">
                    <a16:creationId xmlns:a16="http://schemas.microsoft.com/office/drawing/2014/main" id="{A660C636-7964-4DA0-8D96-715CC647E37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2" name="Freeform: Shape 8271">
                <a:extLst>
                  <a:ext uri="{FF2B5EF4-FFF2-40B4-BE49-F238E27FC236}">
                    <a16:creationId xmlns:a16="http://schemas.microsoft.com/office/drawing/2014/main" id="{F4F71BF8-4E28-4A24-9E1C-42243C46F17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3" name="Freeform: Shape 8272">
                <a:extLst>
                  <a:ext uri="{FF2B5EF4-FFF2-40B4-BE49-F238E27FC236}">
                    <a16:creationId xmlns:a16="http://schemas.microsoft.com/office/drawing/2014/main" id="{E8126048-7174-4153-8ECB-B7FA93AE903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4" name="Freeform: Shape 8273">
                <a:extLst>
                  <a:ext uri="{FF2B5EF4-FFF2-40B4-BE49-F238E27FC236}">
                    <a16:creationId xmlns:a16="http://schemas.microsoft.com/office/drawing/2014/main" id="{2026A2CD-3D39-4E33-ACE9-1D519FA6B97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5" name="Freeform: Shape 8274">
                <a:extLst>
                  <a:ext uri="{FF2B5EF4-FFF2-40B4-BE49-F238E27FC236}">
                    <a16:creationId xmlns:a16="http://schemas.microsoft.com/office/drawing/2014/main" id="{72C4EB65-41C6-4B9B-BA0B-D90A490E47D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6" name="Freeform: Shape 8275">
                <a:extLst>
                  <a:ext uri="{FF2B5EF4-FFF2-40B4-BE49-F238E27FC236}">
                    <a16:creationId xmlns:a16="http://schemas.microsoft.com/office/drawing/2014/main" id="{04A7D740-7371-4213-9246-91778530FA3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7" name="Freeform: Shape 8276">
                <a:extLst>
                  <a:ext uri="{FF2B5EF4-FFF2-40B4-BE49-F238E27FC236}">
                    <a16:creationId xmlns:a16="http://schemas.microsoft.com/office/drawing/2014/main" id="{1097030B-107A-415A-B9DF-9D91757FD2F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8" name="Freeform: Shape 8277">
                <a:extLst>
                  <a:ext uri="{FF2B5EF4-FFF2-40B4-BE49-F238E27FC236}">
                    <a16:creationId xmlns:a16="http://schemas.microsoft.com/office/drawing/2014/main" id="{A2CA9663-084F-401D-901D-CAFE9DCDD51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79" name="Freeform: Shape 8278">
                <a:extLst>
                  <a:ext uri="{FF2B5EF4-FFF2-40B4-BE49-F238E27FC236}">
                    <a16:creationId xmlns:a16="http://schemas.microsoft.com/office/drawing/2014/main" id="{FC51C636-4CF2-4C5F-8EF0-8FE3BE112A6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0" name="Freeform: Shape 8279">
                <a:extLst>
                  <a:ext uri="{FF2B5EF4-FFF2-40B4-BE49-F238E27FC236}">
                    <a16:creationId xmlns:a16="http://schemas.microsoft.com/office/drawing/2014/main" id="{79E046C1-70B7-4EF8-9F6F-DBFB9B07528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1" name="Freeform: Shape 8280">
                <a:extLst>
                  <a:ext uri="{FF2B5EF4-FFF2-40B4-BE49-F238E27FC236}">
                    <a16:creationId xmlns:a16="http://schemas.microsoft.com/office/drawing/2014/main" id="{5B43CAF4-9600-4CEF-BDE3-D73887311C6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2" name="Freeform: Shape 8281">
                <a:extLst>
                  <a:ext uri="{FF2B5EF4-FFF2-40B4-BE49-F238E27FC236}">
                    <a16:creationId xmlns:a16="http://schemas.microsoft.com/office/drawing/2014/main" id="{FB8FAAE7-3EDB-4A5D-9835-841A75DCE86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83" name="Freeform: Shape 8282">
                <a:extLst>
                  <a:ext uri="{FF2B5EF4-FFF2-40B4-BE49-F238E27FC236}">
                    <a16:creationId xmlns:a16="http://schemas.microsoft.com/office/drawing/2014/main" id="{2204A38A-D33F-4959-BEFB-19A6284EB84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1" name="Group 4470">
              <a:extLst>
                <a:ext uri="{FF2B5EF4-FFF2-40B4-BE49-F238E27FC236}">
                  <a16:creationId xmlns:a16="http://schemas.microsoft.com/office/drawing/2014/main" id="{B4B1CAEA-C963-4910-9480-F19D446D4DF0}"/>
                </a:ext>
              </a:extLst>
            </p:cNvPr>
            <p:cNvGrpSpPr/>
            <p:nvPr/>
          </p:nvGrpSpPr>
          <p:grpSpPr>
            <a:xfrm rot="9145404">
              <a:off x="838635" y="-238770"/>
              <a:ext cx="1048729" cy="868428"/>
              <a:chOff x="2393887" y="4210285"/>
              <a:chExt cx="497854" cy="422169"/>
            </a:xfrm>
          </p:grpSpPr>
          <p:sp>
            <p:nvSpPr>
              <p:cNvPr id="8156" name="Freeform: Shape 8155">
                <a:extLst>
                  <a:ext uri="{FF2B5EF4-FFF2-40B4-BE49-F238E27FC236}">
                    <a16:creationId xmlns:a16="http://schemas.microsoft.com/office/drawing/2014/main" id="{D8EFDCC6-BA8D-429A-89C3-579CDF477AB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7" name="Freeform: Shape 8156">
                <a:extLst>
                  <a:ext uri="{FF2B5EF4-FFF2-40B4-BE49-F238E27FC236}">
                    <a16:creationId xmlns:a16="http://schemas.microsoft.com/office/drawing/2014/main" id="{26F7F050-01E1-415A-9540-ECECA02CA09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8" name="Freeform: Shape 8157">
                <a:extLst>
                  <a:ext uri="{FF2B5EF4-FFF2-40B4-BE49-F238E27FC236}">
                    <a16:creationId xmlns:a16="http://schemas.microsoft.com/office/drawing/2014/main" id="{6D6BA724-0144-4F89-9176-4E0FA5F2F95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9" name="Freeform: Shape 8158">
                <a:extLst>
                  <a:ext uri="{FF2B5EF4-FFF2-40B4-BE49-F238E27FC236}">
                    <a16:creationId xmlns:a16="http://schemas.microsoft.com/office/drawing/2014/main" id="{FEA4974B-3AF4-4A0C-B912-2BF211555DA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0" name="Freeform: Shape 8159">
                <a:extLst>
                  <a:ext uri="{FF2B5EF4-FFF2-40B4-BE49-F238E27FC236}">
                    <a16:creationId xmlns:a16="http://schemas.microsoft.com/office/drawing/2014/main" id="{09065864-FCBA-464B-9B6D-4925B2A89C2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1" name="Freeform: Shape 8160">
                <a:extLst>
                  <a:ext uri="{FF2B5EF4-FFF2-40B4-BE49-F238E27FC236}">
                    <a16:creationId xmlns:a16="http://schemas.microsoft.com/office/drawing/2014/main" id="{7329EC39-5EA3-4C49-AAB4-42060980590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2" name="Freeform: Shape 8161">
                <a:extLst>
                  <a:ext uri="{FF2B5EF4-FFF2-40B4-BE49-F238E27FC236}">
                    <a16:creationId xmlns:a16="http://schemas.microsoft.com/office/drawing/2014/main" id="{DAED4BAE-1173-44E5-B08C-2A35C739D2E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3" name="Freeform: Shape 8162">
                <a:extLst>
                  <a:ext uri="{FF2B5EF4-FFF2-40B4-BE49-F238E27FC236}">
                    <a16:creationId xmlns:a16="http://schemas.microsoft.com/office/drawing/2014/main" id="{B96F2151-A0B9-4E9F-B885-FA5B52D7176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4" name="Freeform: Shape 8163">
                <a:extLst>
                  <a:ext uri="{FF2B5EF4-FFF2-40B4-BE49-F238E27FC236}">
                    <a16:creationId xmlns:a16="http://schemas.microsoft.com/office/drawing/2014/main" id="{3DB55337-E26F-4BB6-A77B-730CAFF97FD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5" name="Freeform: Shape 8164">
                <a:extLst>
                  <a:ext uri="{FF2B5EF4-FFF2-40B4-BE49-F238E27FC236}">
                    <a16:creationId xmlns:a16="http://schemas.microsoft.com/office/drawing/2014/main" id="{61448B79-A5E9-4F4C-8251-EB3AD2CB13E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6" name="Freeform: Shape 8165">
                <a:extLst>
                  <a:ext uri="{FF2B5EF4-FFF2-40B4-BE49-F238E27FC236}">
                    <a16:creationId xmlns:a16="http://schemas.microsoft.com/office/drawing/2014/main" id="{F1D2C03E-B92A-4D5A-88CF-F0259F54F38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7" name="Freeform: Shape 8166">
                <a:extLst>
                  <a:ext uri="{FF2B5EF4-FFF2-40B4-BE49-F238E27FC236}">
                    <a16:creationId xmlns:a16="http://schemas.microsoft.com/office/drawing/2014/main" id="{CC5BCA4E-B166-48B7-8FDF-72E05774051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8" name="Freeform: Shape 8167">
                <a:extLst>
                  <a:ext uri="{FF2B5EF4-FFF2-40B4-BE49-F238E27FC236}">
                    <a16:creationId xmlns:a16="http://schemas.microsoft.com/office/drawing/2014/main" id="{FAA74CC0-DA61-4503-B841-3774EEC9688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69" name="Freeform: Shape 8168">
                <a:extLst>
                  <a:ext uri="{FF2B5EF4-FFF2-40B4-BE49-F238E27FC236}">
                    <a16:creationId xmlns:a16="http://schemas.microsoft.com/office/drawing/2014/main" id="{D60C1DBC-BB2A-4C1B-982C-12AD9B4DFA6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0" name="Freeform: Shape 8169">
                <a:extLst>
                  <a:ext uri="{FF2B5EF4-FFF2-40B4-BE49-F238E27FC236}">
                    <a16:creationId xmlns:a16="http://schemas.microsoft.com/office/drawing/2014/main" id="{D42579DB-FF67-4489-B289-D41E7938EE9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1" name="Freeform: Shape 8170">
                <a:extLst>
                  <a:ext uri="{FF2B5EF4-FFF2-40B4-BE49-F238E27FC236}">
                    <a16:creationId xmlns:a16="http://schemas.microsoft.com/office/drawing/2014/main" id="{1E1D4058-A993-4C59-8380-2EB97897D28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2" name="Freeform: Shape 8171">
                <a:extLst>
                  <a:ext uri="{FF2B5EF4-FFF2-40B4-BE49-F238E27FC236}">
                    <a16:creationId xmlns:a16="http://schemas.microsoft.com/office/drawing/2014/main" id="{92ED03A4-69A2-4239-BEB7-E724F3986DB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3" name="Freeform: Shape 8172">
                <a:extLst>
                  <a:ext uri="{FF2B5EF4-FFF2-40B4-BE49-F238E27FC236}">
                    <a16:creationId xmlns:a16="http://schemas.microsoft.com/office/drawing/2014/main" id="{67E18753-E54B-4D7A-9270-8B911396B4B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4" name="Freeform: Shape 8173">
                <a:extLst>
                  <a:ext uri="{FF2B5EF4-FFF2-40B4-BE49-F238E27FC236}">
                    <a16:creationId xmlns:a16="http://schemas.microsoft.com/office/drawing/2014/main" id="{779837A4-C2EA-4169-B8CD-989A3FC404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5" name="Freeform: Shape 8174">
                <a:extLst>
                  <a:ext uri="{FF2B5EF4-FFF2-40B4-BE49-F238E27FC236}">
                    <a16:creationId xmlns:a16="http://schemas.microsoft.com/office/drawing/2014/main" id="{DA45F803-237F-4729-AE95-7D473611EC4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6" name="Freeform: Shape 8175">
                <a:extLst>
                  <a:ext uri="{FF2B5EF4-FFF2-40B4-BE49-F238E27FC236}">
                    <a16:creationId xmlns:a16="http://schemas.microsoft.com/office/drawing/2014/main" id="{CD0ACCCC-B255-46B0-AB7F-01388B67767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7" name="Freeform: Shape 8176">
                <a:extLst>
                  <a:ext uri="{FF2B5EF4-FFF2-40B4-BE49-F238E27FC236}">
                    <a16:creationId xmlns:a16="http://schemas.microsoft.com/office/drawing/2014/main" id="{1EA0C947-6C3E-4C25-9CB9-E3F56F8B538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8" name="Freeform: Shape 8177">
                <a:extLst>
                  <a:ext uri="{FF2B5EF4-FFF2-40B4-BE49-F238E27FC236}">
                    <a16:creationId xmlns:a16="http://schemas.microsoft.com/office/drawing/2014/main" id="{4BC2E057-1424-4C66-8AC4-98470812A8F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79" name="Freeform: Shape 8178">
                <a:extLst>
                  <a:ext uri="{FF2B5EF4-FFF2-40B4-BE49-F238E27FC236}">
                    <a16:creationId xmlns:a16="http://schemas.microsoft.com/office/drawing/2014/main" id="{BC549A7D-F21F-4A68-A086-C2388FA77BE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0" name="Freeform: Shape 8179">
                <a:extLst>
                  <a:ext uri="{FF2B5EF4-FFF2-40B4-BE49-F238E27FC236}">
                    <a16:creationId xmlns:a16="http://schemas.microsoft.com/office/drawing/2014/main" id="{D5ED27ED-4B8D-4D31-8A3E-FC8C01BA1A1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1" name="Freeform: Shape 8180">
                <a:extLst>
                  <a:ext uri="{FF2B5EF4-FFF2-40B4-BE49-F238E27FC236}">
                    <a16:creationId xmlns:a16="http://schemas.microsoft.com/office/drawing/2014/main" id="{4683D16A-9253-4DAB-A411-EF176535CC9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2" name="Freeform: Shape 8181">
                <a:extLst>
                  <a:ext uri="{FF2B5EF4-FFF2-40B4-BE49-F238E27FC236}">
                    <a16:creationId xmlns:a16="http://schemas.microsoft.com/office/drawing/2014/main" id="{81577F06-58A0-4C47-BED0-094206E50BD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3" name="Freeform: Shape 8182">
                <a:extLst>
                  <a:ext uri="{FF2B5EF4-FFF2-40B4-BE49-F238E27FC236}">
                    <a16:creationId xmlns:a16="http://schemas.microsoft.com/office/drawing/2014/main" id="{2A845669-B517-4F68-85F4-A8A3E4C9AEC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4" name="Freeform: Shape 8183">
                <a:extLst>
                  <a:ext uri="{FF2B5EF4-FFF2-40B4-BE49-F238E27FC236}">
                    <a16:creationId xmlns:a16="http://schemas.microsoft.com/office/drawing/2014/main" id="{0B138E53-B383-4DD0-9194-26F2C4DC696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5" name="Freeform: Shape 8184">
                <a:extLst>
                  <a:ext uri="{FF2B5EF4-FFF2-40B4-BE49-F238E27FC236}">
                    <a16:creationId xmlns:a16="http://schemas.microsoft.com/office/drawing/2014/main" id="{7C584D8C-3338-4B5B-AD2B-465EE60423D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6" name="Freeform: Shape 8185">
                <a:extLst>
                  <a:ext uri="{FF2B5EF4-FFF2-40B4-BE49-F238E27FC236}">
                    <a16:creationId xmlns:a16="http://schemas.microsoft.com/office/drawing/2014/main" id="{EA2ECF46-F207-4632-B7AA-4C813FCE964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7" name="Freeform: Shape 8186">
                <a:extLst>
                  <a:ext uri="{FF2B5EF4-FFF2-40B4-BE49-F238E27FC236}">
                    <a16:creationId xmlns:a16="http://schemas.microsoft.com/office/drawing/2014/main" id="{1A5D8053-570D-461D-AEEA-74093923ACF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8" name="Freeform: Shape 8187">
                <a:extLst>
                  <a:ext uri="{FF2B5EF4-FFF2-40B4-BE49-F238E27FC236}">
                    <a16:creationId xmlns:a16="http://schemas.microsoft.com/office/drawing/2014/main" id="{1B544CD8-1C9F-4FD5-B370-F694DA5E0D5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89" name="Freeform: Shape 8188">
                <a:extLst>
                  <a:ext uri="{FF2B5EF4-FFF2-40B4-BE49-F238E27FC236}">
                    <a16:creationId xmlns:a16="http://schemas.microsoft.com/office/drawing/2014/main" id="{05B3205C-9136-46B7-B3EC-328675C7CC9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0" name="Freeform: Shape 8189">
                <a:extLst>
                  <a:ext uri="{FF2B5EF4-FFF2-40B4-BE49-F238E27FC236}">
                    <a16:creationId xmlns:a16="http://schemas.microsoft.com/office/drawing/2014/main" id="{DEFB9D95-FF02-4A3A-9ACE-F7231E0F0F9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1" name="Freeform: Shape 8190">
                <a:extLst>
                  <a:ext uri="{FF2B5EF4-FFF2-40B4-BE49-F238E27FC236}">
                    <a16:creationId xmlns:a16="http://schemas.microsoft.com/office/drawing/2014/main" id="{B2A0C55B-3DDF-44E4-B9B3-C2488EFC100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2" name="Freeform: Shape 8191">
                <a:extLst>
                  <a:ext uri="{FF2B5EF4-FFF2-40B4-BE49-F238E27FC236}">
                    <a16:creationId xmlns:a16="http://schemas.microsoft.com/office/drawing/2014/main" id="{61EF059A-0477-452E-B783-BBB6CDA7593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3" name="Freeform: Shape 8192">
                <a:extLst>
                  <a:ext uri="{FF2B5EF4-FFF2-40B4-BE49-F238E27FC236}">
                    <a16:creationId xmlns:a16="http://schemas.microsoft.com/office/drawing/2014/main" id="{FF4BBF8B-998F-48AF-9EEA-B5298D1796A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4" name="Freeform: Shape 8193">
                <a:extLst>
                  <a:ext uri="{FF2B5EF4-FFF2-40B4-BE49-F238E27FC236}">
                    <a16:creationId xmlns:a16="http://schemas.microsoft.com/office/drawing/2014/main" id="{5EE657E5-0AB6-408F-85F0-3FDA1ACADAD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5" name="Freeform: Shape 8194">
                <a:extLst>
                  <a:ext uri="{FF2B5EF4-FFF2-40B4-BE49-F238E27FC236}">
                    <a16:creationId xmlns:a16="http://schemas.microsoft.com/office/drawing/2014/main" id="{14B85BE5-AF7E-4519-A877-5C1B728AC3F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6" name="Freeform: Shape 8195">
                <a:extLst>
                  <a:ext uri="{FF2B5EF4-FFF2-40B4-BE49-F238E27FC236}">
                    <a16:creationId xmlns:a16="http://schemas.microsoft.com/office/drawing/2014/main" id="{BAF199D9-837C-427A-B44C-81C58A44EE0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7" name="Freeform: Shape 8196">
                <a:extLst>
                  <a:ext uri="{FF2B5EF4-FFF2-40B4-BE49-F238E27FC236}">
                    <a16:creationId xmlns:a16="http://schemas.microsoft.com/office/drawing/2014/main" id="{F63D1F42-3A46-4D67-BD0E-8F23E9E0671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8" name="Freeform: Shape 8197">
                <a:extLst>
                  <a:ext uri="{FF2B5EF4-FFF2-40B4-BE49-F238E27FC236}">
                    <a16:creationId xmlns:a16="http://schemas.microsoft.com/office/drawing/2014/main" id="{A491A39C-48AF-4310-85D3-E2C9317C0B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99" name="Freeform: Shape 8198">
                <a:extLst>
                  <a:ext uri="{FF2B5EF4-FFF2-40B4-BE49-F238E27FC236}">
                    <a16:creationId xmlns:a16="http://schemas.microsoft.com/office/drawing/2014/main" id="{B00C11CE-5A2F-494D-AB5B-69AACC21388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0" name="Freeform: Shape 8199">
                <a:extLst>
                  <a:ext uri="{FF2B5EF4-FFF2-40B4-BE49-F238E27FC236}">
                    <a16:creationId xmlns:a16="http://schemas.microsoft.com/office/drawing/2014/main" id="{F4DDF87E-D657-44FD-B3E9-B25204AE13A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1" name="Freeform: Shape 8200">
                <a:extLst>
                  <a:ext uri="{FF2B5EF4-FFF2-40B4-BE49-F238E27FC236}">
                    <a16:creationId xmlns:a16="http://schemas.microsoft.com/office/drawing/2014/main" id="{3CE1C655-BBE2-4DA6-846D-79FA45F8086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2" name="Freeform: Shape 8201">
                <a:extLst>
                  <a:ext uri="{FF2B5EF4-FFF2-40B4-BE49-F238E27FC236}">
                    <a16:creationId xmlns:a16="http://schemas.microsoft.com/office/drawing/2014/main" id="{70AC7975-64E2-4AB9-BF80-08538A5724D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3" name="Freeform: Shape 8202">
                <a:extLst>
                  <a:ext uri="{FF2B5EF4-FFF2-40B4-BE49-F238E27FC236}">
                    <a16:creationId xmlns:a16="http://schemas.microsoft.com/office/drawing/2014/main" id="{CD50F678-6352-49EF-96C8-8E398D5EA14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4" name="Freeform: Shape 8203">
                <a:extLst>
                  <a:ext uri="{FF2B5EF4-FFF2-40B4-BE49-F238E27FC236}">
                    <a16:creationId xmlns:a16="http://schemas.microsoft.com/office/drawing/2014/main" id="{A9B2AEE6-3A56-428F-BA8C-013856FE094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5" name="Freeform: Shape 8204">
                <a:extLst>
                  <a:ext uri="{FF2B5EF4-FFF2-40B4-BE49-F238E27FC236}">
                    <a16:creationId xmlns:a16="http://schemas.microsoft.com/office/drawing/2014/main" id="{F8FE296B-1EA5-4519-AE48-3A7BC16B0F8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6" name="Freeform: Shape 8205">
                <a:extLst>
                  <a:ext uri="{FF2B5EF4-FFF2-40B4-BE49-F238E27FC236}">
                    <a16:creationId xmlns:a16="http://schemas.microsoft.com/office/drawing/2014/main" id="{F74019E0-0C6B-4D4E-948D-DB9E6ABDB43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7" name="Freeform: Shape 8206">
                <a:extLst>
                  <a:ext uri="{FF2B5EF4-FFF2-40B4-BE49-F238E27FC236}">
                    <a16:creationId xmlns:a16="http://schemas.microsoft.com/office/drawing/2014/main" id="{43C81F56-396C-4CD5-B5CC-6A4E9A6E5A3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8" name="Freeform: Shape 8207">
                <a:extLst>
                  <a:ext uri="{FF2B5EF4-FFF2-40B4-BE49-F238E27FC236}">
                    <a16:creationId xmlns:a16="http://schemas.microsoft.com/office/drawing/2014/main" id="{9690D2C8-10EA-4333-BBBD-DB2A2AB605E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09" name="Freeform: Shape 8208">
                <a:extLst>
                  <a:ext uri="{FF2B5EF4-FFF2-40B4-BE49-F238E27FC236}">
                    <a16:creationId xmlns:a16="http://schemas.microsoft.com/office/drawing/2014/main" id="{4B28CF3F-2E52-4C2B-9F55-AE841FD7866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0" name="Freeform: Shape 8209">
                <a:extLst>
                  <a:ext uri="{FF2B5EF4-FFF2-40B4-BE49-F238E27FC236}">
                    <a16:creationId xmlns:a16="http://schemas.microsoft.com/office/drawing/2014/main" id="{6EA93574-A778-4671-9C66-F63693C279B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1" name="Freeform: Shape 8210">
                <a:extLst>
                  <a:ext uri="{FF2B5EF4-FFF2-40B4-BE49-F238E27FC236}">
                    <a16:creationId xmlns:a16="http://schemas.microsoft.com/office/drawing/2014/main" id="{D8F73156-3305-40A4-96E5-8EC398B9D94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2" name="Freeform: Shape 8211">
                <a:extLst>
                  <a:ext uri="{FF2B5EF4-FFF2-40B4-BE49-F238E27FC236}">
                    <a16:creationId xmlns:a16="http://schemas.microsoft.com/office/drawing/2014/main" id="{1834D0B1-BDFB-4289-83A8-254B2FF4651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3" name="Freeform: Shape 8212">
                <a:extLst>
                  <a:ext uri="{FF2B5EF4-FFF2-40B4-BE49-F238E27FC236}">
                    <a16:creationId xmlns:a16="http://schemas.microsoft.com/office/drawing/2014/main" id="{2416A195-B321-4D7B-A63A-C4BF35F3F7E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4" name="Freeform: Shape 8213">
                <a:extLst>
                  <a:ext uri="{FF2B5EF4-FFF2-40B4-BE49-F238E27FC236}">
                    <a16:creationId xmlns:a16="http://schemas.microsoft.com/office/drawing/2014/main" id="{0A29A854-56AD-426F-AC51-F82E3CDC4C3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5" name="Freeform: Shape 8214">
                <a:extLst>
                  <a:ext uri="{FF2B5EF4-FFF2-40B4-BE49-F238E27FC236}">
                    <a16:creationId xmlns:a16="http://schemas.microsoft.com/office/drawing/2014/main" id="{E5020AC0-EE13-4B85-96F0-B42998B7C19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6" name="Freeform: Shape 8215">
                <a:extLst>
                  <a:ext uri="{FF2B5EF4-FFF2-40B4-BE49-F238E27FC236}">
                    <a16:creationId xmlns:a16="http://schemas.microsoft.com/office/drawing/2014/main" id="{53E0EAE9-2734-4F28-A9CE-54F0F693948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7" name="Freeform: Shape 8216">
                <a:extLst>
                  <a:ext uri="{FF2B5EF4-FFF2-40B4-BE49-F238E27FC236}">
                    <a16:creationId xmlns:a16="http://schemas.microsoft.com/office/drawing/2014/main" id="{756A87CD-9858-4E07-A257-7411EE3306C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8" name="Freeform: Shape 8217">
                <a:extLst>
                  <a:ext uri="{FF2B5EF4-FFF2-40B4-BE49-F238E27FC236}">
                    <a16:creationId xmlns:a16="http://schemas.microsoft.com/office/drawing/2014/main" id="{ACD64FB2-214A-4D44-AAB0-2028C69D390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219" name="Freeform: Shape 8218">
                <a:extLst>
                  <a:ext uri="{FF2B5EF4-FFF2-40B4-BE49-F238E27FC236}">
                    <a16:creationId xmlns:a16="http://schemas.microsoft.com/office/drawing/2014/main" id="{885D070B-6D75-4CEC-9ED1-05AC2355A74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2" name="Group 4471">
              <a:extLst>
                <a:ext uri="{FF2B5EF4-FFF2-40B4-BE49-F238E27FC236}">
                  <a16:creationId xmlns:a16="http://schemas.microsoft.com/office/drawing/2014/main" id="{F2AE62BF-4F23-42DE-AAC8-5AA19FDCA60F}"/>
                </a:ext>
              </a:extLst>
            </p:cNvPr>
            <p:cNvGrpSpPr/>
            <p:nvPr/>
          </p:nvGrpSpPr>
          <p:grpSpPr>
            <a:xfrm rot="20205992">
              <a:off x="1326333" y="-549917"/>
              <a:ext cx="1048729" cy="868428"/>
              <a:chOff x="2393887" y="4210285"/>
              <a:chExt cx="497854" cy="422169"/>
            </a:xfrm>
          </p:grpSpPr>
          <p:sp>
            <p:nvSpPr>
              <p:cNvPr id="8092" name="Freeform: Shape 8091">
                <a:extLst>
                  <a:ext uri="{FF2B5EF4-FFF2-40B4-BE49-F238E27FC236}">
                    <a16:creationId xmlns:a16="http://schemas.microsoft.com/office/drawing/2014/main" id="{732C1E55-BF4A-4FF2-89B4-00F957D6527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3" name="Freeform: Shape 8092">
                <a:extLst>
                  <a:ext uri="{FF2B5EF4-FFF2-40B4-BE49-F238E27FC236}">
                    <a16:creationId xmlns:a16="http://schemas.microsoft.com/office/drawing/2014/main" id="{7AA3A213-0368-4FDD-AEB5-E80B69B9498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4" name="Freeform: Shape 8093">
                <a:extLst>
                  <a:ext uri="{FF2B5EF4-FFF2-40B4-BE49-F238E27FC236}">
                    <a16:creationId xmlns:a16="http://schemas.microsoft.com/office/drawing/2014/main" id="{367DC60B-F9BA-499D-85FC-5F0E54D2F3C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5" name="Freeform: Shape 8094">
                <a:extLst>
                  <a:ext uri="{FF2B5EF4-FFF2-40B4-BE49-F238E27FC236}">
                    <a16:creationId xmlns:a16="http://schemas.microsoft.com/office/drawing/2014/main" id="{DE27EA2E-DB94-4403-BF42-D959309079A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6" name="Freeform: Shape 8095">
                <a:extLst>
                  <a:ext uri="{FF2B5EF4-FFF2-40B4-BE49-F238E27FC236}">
                    <a16:creationId xmlns:a16="http://schemas.microsoft.com/office/drawing/2014/main" id="{2FEA7517-EC8C-4CD4-A823-57E2CD9D297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7" name="Freeform: Shape 8096">
                <a:extLst>
                  <a:ext uri="{FF2B5EF4-FFF2-40B4-BE49-F238E27FC236}">
                    <a16:creationId xmlns:a16="http://schemas.microsoft.com/office/drawing/2014/main" id="{FDAD9CF4-0320-4939-B47C-E51DA5F769B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8" name="Freeform: Shape 8097">
                <a:extLst>
                  <a:ext uri="{FF2B5EF4-FFF2-40B4-BE49-F238E27FC236}">
                    <a16:creationId xmlns:a16="http://schemas.microsoft.com/office/drawing/2014/main" id="{75B74B84-A9EE-41EC-810B-7931DB028B5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9" name="Freeform: Shape 8098">
                <a:extLst>
                  <a:ext uri="{FF2B5EF4-FFF2-40B4-BE49-F238E27FC236}">
                    <a16:creationId xmlns:a16="http://schemas.microsoft.com/office/drawing/2014/main" id="{E322BCBE-FA2E-4F23-9F9C-2E1BB23D412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0" name="Freeform: Shape 8099">
                <a:extLst>
                  <a:ext uri="{FF2B5EF4-FFF2-40B4-BE49-F238E27FC236}">
                    <a16:creationId xmlns:a16="http://schemas.microsoft.com/office/drawing/2014/main" id="{559671F8-FE82-4DD1-8C4D-1E3E8AE60F4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1" name="Freeform: Shape 8100">
                <a:extLst>
                  <a:ext uri="{FF2B5EF4-FFF2-40B4-BE49-F238E27FC236}">
                    <a16:creationId xmlns:a16="http://schemas.microsoft.com/office/drawing/2014/main" id="{FF0BCCE3-8FD9-42DF-9A7E-1D1A47D388C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2" name="Freeform: Shape 8101">
                <a:extLst>
                  <a:ext uri="{FF2B5EF4-FFF2-40B4-BE49-F238E27FC236}">
                    <a16:creationId xmlns:a16="http://schemas.microsoft.com/office/drawing/2014/main" id="{0D26B880-5E39-47A6-BEAB-5B73115592A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3" name="Freeform: Shape 8102">
                <a:extLst>
                  <a:ext uri="{FF2B5EF4-FFF2-40B4-BE49-F238E27FC236}">
                    <a16:creationId xmlns:a16="http://schemas.microsoft.com/office/drawing/2014/main" id="{91CD38F3-C621-4C9F-9A50-E3E5610F1AC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4" name="Freeform: Shape 8103">
                <a:extLst>
                  <a:ext uri="{FF2B5EF4-FFF2-40B4-BE49-F238E27FC236}">
                    <a16:creationId xmlns:a16="http://schemas.microsoft.com/office/drawing/2014/main" id="{2EAD34B2-E145-4CF8-AFA8-B1DC0E12FAF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5" name="Freeform: Shape 8104">
                <a:extLst>
                  <a:ext uri="{FF2B5EF4-FFF2-40B4-BE49-F238E27FC236}">
                    <a16:creationId xmlns:a16="http://schemas.microsoft.com/office/drawing/2014/main" id="{3F660E2F-3B11-4474-A5ED-980B769DCE4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6" name="Freeform: Shape 8105">
                <a:extLst>
                  <a:ext uri="{FF2B5EF4-FFF2-40B4-BE49-F238E27FC236}">
                    <a16:creationId xmlns:a16="http://schemas.microsoft.com/office/drawing/2014/main" id="{ECFD651E-4478-477E-B500-6D09F1DFDB1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7" name="Freeform: Shape 8106">
                <a:extLst>
                  <a:ext uri="{FF2B5EF4-FFF2-40B4-BE49-F238E27FC236}">
                    <a16:creationId xmlns:a16="http://schemas.microsoft.com/office/drawing/2014/main" id="{46992EA3-8AAE-4CA7-8829-1A7FAA37E12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8" name="Freeform: Shape 8107">
                <a:extLst>
                  <a:ext uri="{FF2B5EF4-FFF2-40B4-BE49-F238E27FC236}">
                    <a16:creationId xmlns:a16="http://schemas.microsoft.com/office/drawing/2014/main" id="{E2FA4CDE-442F-44B3-BAD6-1DC7684DFD8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09" name="Freeform: Shape 8108">
                <a:extLst>
                  <a:ext uri="{FF2B5EF4-FFF2-40B4-BE49-F238E27FC236}">
                    <a16:creationId xmlns:a16="http://schemas.microsoft.com/office/drawing/2014/main" id="{E1CA2C73-15BE-4450-8313-B9B1AB18ED5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0" name="Freeform: Shape 8109">
                <a:extLst>
                  <a:ext uri="{FF2B5EF4-FFF2-40B4-BE49-F238E27FC236}">
                    <a16:creationId xmlns:a16="http://schemas.microsoft.com/office/drawing/2014/main" id="{CBF9C841-13F1-420B-B655-D597E6BBE25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1" name="Freeform: Shape 8110">
                <a:extLst>
                  <a:ext uri="{FF2B5EF4-FFF2-40B4-BE49-F238E27FC236}">
                    <a16:creationId xmlns:a16="http://schemas.microsoft.com/office/drawing/2014/main" id="{C5423AF2-A4F5-46E2-846A-F6D7DCC51C2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2" name="Freeform: Shape 8111">
                <a:extLst>
                  <a:ext uri="{FF2B5EF4-FFF2-40B4-BE49-F238E27FC236}">
                    <a16:creationId xmlns:a16="http://schemas.microsoft.com/office/drawing/2014/main" id="{FB7C2A16-AEB9-4050-9BF7-88D7B1D9260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3" name="Freeform: Shape 8112">
                <a:extLst>
                  <a:ext uri="{FF2B5EF4-FFF2-40B4-BE49-F238E27FC236}">
                    <a16:creationId xmlns:a16="http://schemas.microsoft.com/office/drawing/2014/main" id="{FCDAF066-C064-4593-BF2B-45639AA3E69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4" name="Freeform: Shape 8113">
                <a:extLst>
                  <a:ext uri="{FF2B5EF4-FFF2-40B4-BE49-F238E27FC236}">
                    <a16:creationId xmlns:a16="http://schemas.microsoft.com/office/drawing/2014/main" id="{5C086842-B0CF-4DD4-9F48-E4F9BBCF9AE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5" name="Freeform: Shape 8114">
                <a:extLst>
                  <a:ext uri="{FF2B5EF4-FFF2-40B4-BE49-F238E27FC236}">
                    <a16:creationId xmlns:a16="http://schemas.microsoft.com/office/drawing/2014/main" id="{F8980885-41BB-409C-B1BC-DDA40F842A3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6" name="Freeform: Shape 8115">
                <a:extLst>
                  <a:ext uri="{FF2B5EF4-FFF2-40B4-BE49-F238E27FC236}">
                    <a16:creationId xmlns:a16="http://schemas.microsoft.com/office/drawing/2014/main" id="{92AF5DB1-599A-4A1E-A208-4BD1640A539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7" name="Freeform: Shape 8116">
                <a:extLst>
                  <a:ext uri="{FF2B5EF4-FFF2-40B4-BE49-F238E27FC236}">
                    <a16:creationId xmlns:a16="http://schemas.microsoft.com/office/drawing/2014/main" id="{E1B11AC6-95E2-4B60-9256-7717C9D9FA4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8" name="Freeform: Shape 8117">
                <a:extLst>
                  <a:ext uri="{FF2B5EF4-FFF2-40B4-BE49-F238E27FC236}">
                    <a16:creationId xmlns:a16="http://schemas.microsoft.com/office/drawing/2014/main" id="{996EC66E-6E15-4710-83ED-391EE2D58F5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19" name="Freeform: Shape 8118">
                <a:extLst>
                  <a:ext uri="{FF2B5EF4-FFF2-40B4-BE49-F238E27FC236}">
                    <a16:creationId xmlns:a16="http://schemas.microsoft.com/office/drawing/2014/main" id="{3D6F323A-5D19-4872-B0ED-E14855216BD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0" name="Freeform: Shape 8119">
                <a:extLst>
                  <a:ext uri="{FF2B5EF4-FFF2-40B4-BE49-F238E27FC236}">
                    <a16:creationId xmlns:a16="http://schemas.microsoft.com/office/drawing/2014/main" id="{1C6B13D6-A766-42DB-9539-56A3BE297A9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1" name="Freeform: Shape 8120">
                <a:extLst>
                  <a:ext uri="{FF2B5EF4-FFF2-40B4-BE49-F238E27FC236}">
                    <a16:creationId xmlns:a16="http://schemas.microsoft.com/office/drawing/2014/main" id="{D26F4C68-15BB-4340-85D6-B695B194D32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2" name="Freeform: Shape 8121">
                <a:extLst>
                  <a:ext uri="{FF2B5EF4-FFF2-40B4-BE49-F238E27FC236}">
                    <a16:creationId xmlns:a16="http://schemas.microsoft.com/office/drawing/2014/main" id="{B088AF7A-A36D-4299-8CDA-1E5B3674FA6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3" name="Freeform: Shape 8122">
                <a:extLst>
                  <a:ext uri="{FF2B5EF4-FFF2-40B4-BE49-F238E27FC236}">
                    <a16:creationId xmlns:a16="http://schemas.microsoft.com/office/drawing/2014/main" id="{3CB527DA-FAEF-4589-9E8C-B5672BCB224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4" name="Freeform: Shape 8123">
                <a:extLst>
                  <a:ext uri="{FF2B5EF4-FFF2-40B4-BE49-F238E27FC236}">
                    <a16:creationId xmlns:a16="http://schemas.microsoft.com/office/drawing/2014/main" id="{7F182BF8-E42E-4B6B-9949-13E717CFD66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5" name="Freeform: Shape 8124">
                <a:extLst>
                  <a:ext uri="{FF2B5EF4-FFF2-40B4-BE49-F238E27FC236}">
                    <a16:creationId xmlns:a16="http://schemas.microsoft.com/office/drawing/2014/main" id="{6F8C0503-6D05-4297-9430-12721C5B03F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6" name="Freeform: Shape 8125">
                <a:extLst>
                  <a:ext uri="{FF2B5EF4-FFF2-40B4-BE49-F238E27FC236}">
                    <a16:creationId xmlns:a16="http://schemas.microsoft.com/office/drawing/2014/main" id="{E5A8E2FC-93F2-4FD1-93F2-C92F8D11FBD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7" name="Freeform: Shape 8126">
                <a:extLst>
                  <a:ext uri="{FF2B5EF4-FFF2-40B4-BE49-F238E27FC236}">
                    <a16:creationId xmlns:a16="http://schemas.microsoft.com/office/drawing/2014/main" id="{10946960-694F-4F05-8C56-A68367790BA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8" name="Freeform: Shape 8127">
                <a:extLst>
                  <a:ext uri="{FF2B5EF4-FFF2-40B4-BE49-F238E27FC236}">
                    <a16:creationId xmlns:a16="http://schemas.microsoft.com/office/drawing/2014/main" id="{29C05B1C-CA56-4437-9CA5-8D101266E59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29" name="Freeform: Shape 8128">
                <a:extLst>
                  <a:ext uri="{FF2B5EF4-FFF2-40B4-BE49-F238E27FC236}">
                    <a16:creationId xmlns:a16="http://schemas.microsoft.com/office/drawing/2014/main" id="{9E3B4DF9-88E7-4523-915E-28065B404E2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0" name="Freeform: Shape 8129">
                <a:extLst>
                  <a:ext uri="{FF2B5EF4-FFF2-40B4-BE49-F238E27FC236}">
                    <a16:creationId xmlns:a16="http://schemas.microsoft.com/office/drawing/2014/main" id="{EE9E86DE-6DDA-47DB-AAFE-D5F0D187396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1" name="Freeform: Shape 8130">
                <a:extLst>
                  <a:ext uri="{FF2B5EF4-FFF2-40B4-BE49-F238E27FC236}">
                    <a16:creationId xmlns:a16="http://schemas.microsoft.com/office/drawing/2014/main" id="{87A70AA9-026C-4E20-BA37-A8E91E49522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2" name="Freeform: Shape 8131">
                <a:extLst>
                  <a:ext uri="{FF2B5EF4-FFF2-40B4-BE49-F238E27FC236}">
                    <a16:creationId xmlns:a16="http://schemas.microsoft.com/office/drawing/2014/main" id="{782539F1-009B-4F01-96E3-31F810D47DD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3" name="Freeform: Shape 8132">
                <a:extLst>
                  <a:ext uri="{FF2B5EF4-FFF2-40B4-BE49-F238E27FC236}">
                    <a16:creationId xmlns:a16="http://schemas.microsoft.com/office/drawing/2014/main" id="{C2E646B7-075C-4CD5-8DBD-FB78836CAC7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4" name="Freeform: Shape 8133">
                <a:extLst>
                  <a:ext uri="{FF2B5EF4-FFF2-40B4-BE49-F238E27FC236}">
                    <a16:creationId xmlns:a16="http://schemas.microsoft.com/office/drawing/2014/main" id="{7B91B6E7-85FA-4C4B-A072-F00DFC8179A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5" name="Freeform: Shape 8134">
                <a:extLst>
                  <a:ext uri="{FF2B5EF4-FFF2-40B4-BE49-F238E27FC236}">
                    <a16:creationId xmlns:a16="http://schemas.microsoft.com/office/drawing/2014/main" id="{D63AB807-2D4E-4BFB-8B63-3A65D3B5863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6" name="Freeform: Shape 8135">
                <a:extLst>
                  <a:ext uri="{FF2B5EF4-FFF2-40B4-BE49-F238E27FC236}">
                    <a16:creationId xmlns:a16="http://schemas.microsoft.com/office/drawing/2014/main" id="{0B0BB7FE-095A-407C-B5B2-8E2F360A31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7" name="Freeform: Shape 8136">
                <a:extLst>
                  <a:ext uri="{FF2B5EF4-FFF2-40B4-BE49-F238E27FC236}">
                    <a16:creationId xmlns:a16="http://schemas.microsoft.com/office/drawing/2014/main" id="{F9346D3E-32D7-4976-95BB-073553DB992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8" name="Freeform: Shape 8137">
                <a:extLst>
                  <a:ext uri="{FF2B5EF4-FFF2-40B4-BE49-F238E27FC236}">
                    <a16:creationId xmlns:a16="http://schemas.microsoft.com/office/drawing/2014/main" id="{9DA2D5F0-94F5-4B13-B35C-1E62BB35F00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39" name="Freeform: Shape 8138">
                <a:extLst>
                  <a:ext uri="{FF2B5EF4-FFF2-40B4-BE49-F238E27FC236}">
                    <a16:creationId xmlns:a16="http://schemas.microsoft.com/office/drawing/2014/main" id="{8D668195-BD89-4338-8492-611A7AB5A5A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0" name="Freeform: Shape 8139">
                <a:extLst>
                  <a:ext uri="{FF2B5EF4-FFF2-40B4-BE49-F238E27FC236}">
                    <a16:creationId xmlns:a16="http://schemas.microsoft.com/office/drawing/2014/main" id="{BF9FF416-237B-4452-BB0B-43DE1FE8CEC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1" name="Freeform: Shape 8140">
                <a:extLst>
                  <a:ext uri="{FF2B5EF4-FFF2-40B4-BE49-F238E27FC236}">
                    <a16:creationId xmlns:a16="http://schemas.microsoft.com/office/drawing/2014/main" id="{4E6DEF17-66ED-4FAE-BCA2-B8F00D209B5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2" name="Freeform: Shape 8141">
                <a:extLst>
                  <a:ext uri="{FF2B5EF4-FFF2-40B4-BE49-F238E27FC236}">
                    <a16:creationId xmlns:a16="http://schemas.microsoft.com/office/drawing/2014/main" id="{740D2903-9C3C-41D7-B306-9A330881986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3" name="Freeform: Shape 8142">
                <a:extLst>
                  <a:ext uri="{FF2B5EF4-FFF2-40B4-BE49-F238E27FC236}">
                    <a16:creationId xmlns:a16="http://schemas.microsoft.com/office/drawing/2014/main" id="{ABA4CE71-D3F9-4B06-A93D-ED24A52973D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4" name="Freeform: Shape 8143">
                <a:extLst>
                  <a:ext uri="{FF2B5EF4-FFF2-40B4-BE49-F238E27FC236}">
                    <a16:creationId xmlns:a16="http://schemas.microsoft.com/office/drawing/2014/main" id="{9B2F51EA-C970-41CC-A812-6880582FCAA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5" name="Freeform: Shape 8144">
                <a:extLst>
                  <a:ext uri="{FF2B5EF4-FFF2-40B4-BE49-F238E27FC236}">
                    <a16:creationId xmlns:a16="http://schemas.microsoft.com/office/drawing/2014/main" id="{D841292D-6EC9-41EF-818F-A28C484B006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6" name="Freeform: Shape 8145">
                <a:extLst>
                  <a:ext uri="{FF2B5EF4-FFF2-40B4-BE49-F238E27FC236}">
                    <a16:creationId xmlns:a16="http://schemas.microsoft.com/office/drawing/2014/main" id="{606D6CA2-C4C7-42E5-B031-D5DEAFFE119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7" name="Freeform: Shape 8146">
                <a:extLst>
                  <a:ext uri="{FF2B5EF4-FFF2-40B4-BE49-F238E27FC236}">
                    <a16:creationId xmlns:a16="http://schemas.microsoft.com/office/drawing/2014/main" id="{EB97725B-3E42-4C5F-8845-B3B502E2A84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8" name="Freeform: Shape 8147">
                <a:extLst>
                  <a:ext uri="{FF2B5EF4-FFF2-40B4-BE49-F238E27FC236}">
                    <a16:creationId xmlns:a16="http://schemas.microsoft.com/office/drawing/2014/main" id="{C0E0E6EC-DCAD-4187-BC29-AF4782B88A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49" name="Freeform: Shape 8148">
                <a:extLst>
                  <a:ext uri="{FF2B5EF4-FFF2-40B4-BE49-F238E27FC236}">
                    <a16:creationId xmlns:a16="http://schemas.microsoft.com/office/drawing/2014/main" id="{72314565-2C27-4290-A755-53089772A1E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0" name="Freeform: Shape 8149">
                <a:extLst>
                  <a:ext uri="{FF2B5EF4-FFF2-40B4-BE49-F238E27FC236}">
                    <a16:creationId xmlns:a16="http://schemas.microsoft.com/office/drawing/2014/main" id="{8BC70D39-FADA-4330-9E25-20D1D29E431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1" name="Freeform: Shape 8150">
                <a:extLst>
                  <a:ext uri="{FF2B5EF4-FFF2-40B4-BE49-F238E27FC236}">
                    <a16:creationId xmlns:a16="http://schemas.microsoft.com/office/drawing/2014/main" id="{4394AD3D-AE95-4575-9A1D-27B7867C8F6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2" name="Freeform: Shape 8151">
                <a:extLst>
                  <a:ext uri="{FF2B5EF4-FFF2-40B4-BE49-F238E27FC236}">
                    <a16:creationId xmlns:a16="http://schemas.microsoft.com/office/drawing/2014/main" id="{3A42D349-FBD7-45CF-8D31-5803F166F07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3" name="Freeform: Shape 8152">
                <a:extLst>
                  <a:ext uri="{FF2B5EF4-FFF2-40B4-BE49-F238E27FC236}">
                    <a16:creationId xmlns:a16="http://schemas.microsoft.com/office/drawing/2014/main" id="{1C2ADE5E-DD0C-4222-AE15-6B5692892D3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4" name="Freeform: Shape 8153">
                <a:extLst>
                  <a:ext uri="{FF2B5EF4-FFF2-40B4-BE49-F238E27FC236}">
                    <a16:creationId xmlns:a16="http://schemas.microsoft.com/office/drawing/2014/main" id="{8500F98E-29E2-40C4-B7AF-EF000757A59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155" name="Freeform: Shape 8154">
                <a:extLst>
                  <a:ext uri="{FF2B5EF4-FFF2-40B4-BE49-F238E27FC236}">
                    <a16:creationId xmlns:a16="http://schemas.microsoft.com/office/drawing/2014/main" id="{A28EBE05-4FEA-471A-8C47-DC01BB1651E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3" name="Group 4472">
              <a:extLst>
                <a:ext uri="{FF2B5EF4-FFF2-40B4-BE49-F238E27FC236}">
                  <a16:creationId xmlns:a16="http://schemas.microsoft.com/office/drawing/2014/main" id="{CDDDB7F5-414D-4185-BE1E-A469CF92920B}"/>
                </a:ext>
              </a:extLst>
            </p:cNvPr>
            <p:cNvGrpSpPr/>
            <p:nvPr/>
          </p:nvGrpSpPr>
          <p:grpSpPr>
            <a:xfrm rot="9810642">
              <a:off x="1989602" y="-435617"/>
              <a:ext cx="1048729" cy="868428"/>
              <a:chOff x="2393887" y="4210285"/>
              <a:chExt cx="497854" cy="422169"/>
            </a:xfrm>
          </p:grpSpPr>
          <p:sp>
            <p:nvSpPr>
              <p:cNvPr id="8028" name="Freeform: Shape 8027">
                <a:extLst>
                  <a:ext uri="{FF2B5EF4-FFF2-40B4-BE49-F238E27FC236}">
                    <a16:creationId xmlns:a16="http://schemas.microsoft.com/office/drawing/2014/main" id="{4A62583D-CCAC-414F-B704-0B8B665D5E1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9" name="Freeform: Shape 8028">
                <a:extLst>
                  <a:ext uri="{FF2B5EF4-FFF2-40B4-BE49-F238E27FC236}">
                    <a16:creationId xmlns:a16="http://schemas.microsoft.com/office/drawing/2014/main" id="{6DCBE30C-0F4D-4E2A-89D1-0D03035EDFD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0" name="Freeform: Shape 8029">
                <a:extLst>
                  <a:ext uri="{FF2B5EF4-FFF2-40B4-BE49-F238E27FC236}">
                    <a16:creationId xmlns:a16="http://schemas.microsoft.com/office/drawing/2014/main" id="{B2F22DEE-F822-484A-B0B2-6C5E33A277C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1" name="Freeform: Shape 8030">
                <a:extLst>
                  <a:ext uri="{FF2B5EF4-FFF2-40B4-BE49-F238E27FC236}">
                    <a16:creationId xmlns:a16="http://schemas.microsoft.com/office/drawing/2014/main" id="{3DB61F06-8A4E-4F7F-9642-39D56E02F11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2" name="Freeform: Shape 8031">
                <a:extLst>
                  <a:ext uri="{FF2B5EF4-FFF2-40B4-BE49-F238E27FC236}">
                    <a16:creationId xmlns:a16="http://schemas.microsoft.com/office/drawing/2014/main" id="{752036C4-546C-4B3F-8FED-924FB946EA6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3" name="Freeform: Shape 8032">
                <a:extLst>
                  <a:ext uri="{FF2B5EF4-FFF2-40B4-BE49-F238E27FC236}">
                    <a16:creationId xmlns:a16="http://schemas.microsoft.com/office/drawing/2014/main" id="{5750C8BC-46FF-4BEC-A24E-E6138DEC92C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4" name="Freeform: Shape 8033">
                <a:extLst>
                  <a:ext uri="{FF2B5EF4-FFF2-40B4-BE49-F238E27FC236}">
                    <a16:creationId xmlns:a16="http://schemas.microsoft.com/office/drawing/2014/main" id="{19557E7B-3E1F-4565-8E66-467ADA5305B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5" name="Freeform: Shape 8034">
                <a:extLst>
                  <a:ext uri="{FF2B5EF4-FFF2-40B4-BE49-F238E27FC236}">
                    <a16:creationId xmlns:a16="http://schemas.microsoft.com/office/drawing/2014/main" id="{139DE01F-47AE-462F-AB3B-869D6092CB7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6" name="Freeform: Shape 8035">
                <a:extLst>
                  <a:ext uri="{FF2B5EF4-FFF2-40B4-BE49-F238E27FC236}">
                    <a16:creationId xmlns:a16="http://schemas.microsoft.com/office/drawing/2014/main" id="{D81FC4A2-81B3-4E0E-9C7A-AEEDFC119AB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7" name="Freeform: Shape 8036">
                <a:extLst>
                  <a:ext uri="{FF2B5EF4-FFF2-40B4-BE49-F238E27FC236}">
                    <a16:creationId xmlns:a16="http://schemas.microsoft.com/office/drawing/2014/main" id="{B37DCFB4-38E6-4B6D-9B19-23B6E25B101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8" name="Freeform: Shape 8037">
                <a:extLst>
                  <a:ext uri="{FF2B5EF4-FFF2-40B4-BE49-F238E27FC236}">
                    <a16:creationId xmlns:a16="http://schemas.microsoft.com/office/drawing/2014/main" id="{4F393551-D8AE-4CE7-8435-D3E7CAD24F6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39" name="Freeform: Shape 8038">
                <a:extLst>
                  <a:ext uri="{FF2B5EF4-FFF2-40B4-BE49-F238E27FC236}">
                    <a16:creationId xmlns:a16="http://schemas.microsoft.com/office/drawing/2014/main" id="{0C8B3B1B-6C45-4754-BB5D-FAD359E0C6B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0" name="Freeform: Shape 8039">
                <a:extLst>
                  <a:ext uri="{FF2B5EF4-FFF2-40B4-BE49-F238E27FC236}">
                    <a16:creationId xmlns:a16="http://schemas.microsoft.com/office/drawing/2014/main" id="{1C6AE9B6-C766-44B0-A94F-592C5A3DBFA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1" name="Freeform: Shape 8040">
                <a:extLst>
                  <a:ext uri="{FF2B5EF4-FFF2-40B4-BE49-F238E27FC236}">
                    <a16:creationId xmlns:a16="http://schemas.microsoft.com/office/drawing/2014/main" id="{F3EA1981-D544-4312-9838-51C9B071ECA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2" name="Freeform: Shape 8041">
                <a:extLst>
                  <a:ext uri="{FF2B5EF4-FFF2-40B4-BE49-F238E27FC236}">
                    <a16:creationId xmlns:a16="http://schemas.microsoft.com/office/drawing/2014/main" id="{ACC40E1E-B7E8-432A-8104-14646687A68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3" name="Freeform: Shape 8042">
                <a:extLst>
                  <a:ext uri="{FF2B5EF4-FFF2-40B4-BE49-F238E27FC236}">
                    <a16:creationId xmlns:a16="http://schemas.microsoft.com/office/drawing/2014/main" id="{C2A49090-1E84-4975-A643-4141587CB9A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4" name="Freeform: Shape 8043">
                <a:extLst>
                  <a:ext uri="{FF2B5EF4-FFF2-40B4-BE49-F238E27FC236}">
                    <a16:creationId xmlns:a16="http://schemas.microsoft.com/office/drawing/2014/main" id="{FD5C4A8D-AE48-4FF9-9FB3-C997A419C7B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5" name="Freeform: Shape 8044">
                <a:extLst>
                  <a:ext uri="{FF2B5EF4-FFF2-40B4-BE49-F238E27FC236}">
                    <a16:creationId xmlns:a16="http://schemas.microsoft.com/office/drawing/2014/main" id="{B131D5B9-3BFD-496C-8F34-E910050771D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6" name="Freeform: Shape 8045">
                <a:extLst>
                  <a:ext uri="{FF2B5EF4-FFF2-40B4-BE49-F238E27FC236}">
                    <a16:creationId xmlns:a16="http://schemas.microsoft.com/office/drawing/2014/main" id="{73FE1DC2-4704-4AFE-83C5-EC90EF5EF0E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7" name="Freeform: Shape 8046">
                <a:extLst>
                  <a:ext uri="{FF2B5EF4-FFF2-40B4-BE49-F238E27FC236}">
                    <a16:creationId xmlns:a16="http://schemas.microsoft.com/office/drawing/2014/main" id="{877910C6-388B-4A38-8D44-070ABC50D5B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8" name="Freeform: Shape 8047">
                <a:extLst>
                  <a:ext uri="{FF2B5EF4-FFF2-40B4-BE49-F238E27FC236}">
                    <a16:creationId xmlns:a16="http://schemas.microsoft.com/office/drawing/2014/main" id="{D7FA3E54-34BC-41B3-ADE8-BAE44E67AD2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49" name="Freeform: Shape 8048">
                <a:extLst>
                  <a:ext uri="{FF2B5EF4-FFF2-40B4-BE49-F238E27FC236}">
                    <a16:creationId xmlns:a16="http://schemas.microsoft.com/office/drawing/2014/main" id="{809B3D54-5BD7-4DD2-8880-C4B251625D6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0" name="Freeform: Shape 8049">
                <a:extLst>
                  <a:ext uri="{FF2B5EF4-FFF2-40B4-BE49-F238E27FC236}">
                    <a16:creationId xmlns:a16="http://schemas.microsoft.com/office/drawing/2014/main" id="{308955ED-2A05-44DA-A4E1-D7569A601E1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1" name="Freeform: Shape 8050">
                <a:extLst>
                  <a:ext uri="{FF2B5EF4-FFF2-40B4-BE49-F238E27FC236}">
                    <a16:creationId xmlns:a16="http://schemas.microsoft.com/office/drawing/2014/main" id="{6C770448-A5E2-430C-9590-3A511CABAE79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2" name="Freeform: Shape 8051">
                <a:extLst>
                  <a:ext uri="{FF2B5EF4-FFF2-40B4-BE49-F238E27FC236}">
                    <a16:creationId xmlns:a16="http://schemas.microsoft.com/office/drawing/2014/main" id="{F9145DE1-64D8-49D3-A0DA-D058D406CE3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3" name="Freeform: Shape 8052">
                <a:extLst>
                  <a:ext uri="{FF2B5EF4-FFF2-40B4-BE49-F238E27FC236}">
                    <a16:creationId xmlns:a16="http://schemas.microsoft.com/office/drawing/2014/main" id="{C08971E7-F41A-42C2-A3EE-9D2CB1D1968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4" name="Freeform: Shape 8053">
                <a:extLst>
                  <a:ext uri="{FF2B5EF4-FFF2-40B4-BE49-F238E27FC236}">
                    <a16:creationId xmlns:a16="http://schemas.microsoft.com/office/drawing/2014/main" id="{E5047C2E-F692-4936-BA8A-95A1283D7FC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5" name="Freeform: Shape 8054">
                <a:extLst>
                  <a:ext uri="{FF2B5EF4-FFF2-40B4-BE49-F238E27FC236}">
                    <a16:creationId xmlns:a16="http://schemas.microsoft.com/office/drawing/2014/main" id="{FD0EEBFA-69A7-454F-87F5-AB8B83DC259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6" name="Freeform: Shape 8055">
                <a:extLst>
                  <a:ext uri="{FF2B5EF4-FFF2-40B4-BE49-F238E27FC236}">
                    <a16:creationId xmlns:a16="http://schemas.microsoft.com/office/drawing/2014/main" id="{D6AC7427-C2E8-4578-B3C4-EB76E97EFD1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7" name="Freeform: Shape 8056">
                <a:extLst>
                  <a:ext uri="{FF2B5EF4-FFF2-40B4-BE49-F238E27FC236}">
                    <a16:creationId xmlns:a16="http://schemas.microsoft.com/office/drawing/2014/main" id="{02AE3C8D-166E-44E1-B132-34AF6D6708D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8" name="Freeform: Shape 8057">
                <a:extLst>
                  <a:ext uri="{FF2B5EF4-FFF2-40B4-BE49-F238E27FC236}">
                    <a16:creationId xmlns:a16="http://schemas.microsoft.com/office/drawing/2014/main" id="{FA57C1A3-0703-4DDF-B9F6-8ACF8D6CA03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59" name="Freeform: Shape 8058">
                <a:extLst>
                  <a:ext uri="{FF2B5EF4-FFF2-40B4-BE49-F238E27FC236}">
                    <a16:creationId xmlns:a16="http://schemas.microsoft.com/office/drawing/2014/main" id="{7D6D7C70-C548-4915-8CF4-13F236BFF36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0" name="Freeform: Shape 8059">
                <a:extLst>
                  <a:ext uri="{FF2B5EF4-FFF2-40B4-BE49-F238E27FC236}">
                    <a16:creationId xmlns:a16="http://schemas.microsoft.com/office/drawing/2014/main" id="{4C9CB9A3-3016-41C7-80AB-15A57635115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1" name="Freeform: Shape 8060">
                <a:extLst>
                  <a:ext uri="{FF2B5EF4-FFF2-40B4-BE49-F238E27FC236}">
                    <a16:creationId xmlns:a16="http://schemas.microsoft.com/office/drawing/2014/main" id="{15A59045-5CA2-4785-AFCC-CE930AB832C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2" name="Freeform: Shape 8061">
                <a:extLst>
                  <a:ext uri="{FF2B5EF4-FFF2-40B4-BE49-F238E27FC236}">
                    <a16:creationId xmlns:a16="http://schemas.microsoft.com/office/drawing/2014/main" id="{B0D099B6-327D-4F12-BD1E-B8A7735B008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3" name="Freeform: Shape 8062">
                <a:extLst>
                  <a:ext uri="{FF2B5EF4-FFF2-40B4-BE49-F238E27FC236}">
                    <a16:creationId xmlns:a16="http://schemas.microsoft.com/office/drawing/2014/main" id="{7A9463AB-4CD6-46DE-961D-D7E7EF0D750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4" name="Freeform: Shape 8063">
                <a:extLst>
                  <a:ext uri="{FF2B5EF4-FFF2-40B4-BE49-F238E27FC236}">
                    <a16:creationId xmlns:a16="http://schemas.microsoft.com/office/drawing/2014/main" id="{92E7FF13-99DB-44C3-902A-5A9AFB10FA4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5" name="Freeform: Shape 8064">
                <a:extLst>
                  <a:ext uri="{FF2B5EF4-FFF2-40B4-BE49-F238E27FC236}">
                    <a16:creationId xmlns:a16="http://schemas.microsoft.com/office/drawing/2014/main" id="{59C7DC6C-1649-4C72-A46E-360FBB84A71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6" name="Freeform: Shape 8065">
                <a:extLst>
                  <a:ext uri="{FF2B5EF4-FFF2-40B4-BE49-F238E27FC236}">
                    <a16:creationId xmlns:a16="http://schemas.microsoft.com/office/drawing/2014/main" id="{BE656437-70CF-44A0-8658-C66F7FECC98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7" name="Freeform: Shape 8066">
                <a:extLst>
                  <a:ext uri="{FF2B5EF4-FFF2-40B4-BE49-F238E27FC236}">
                    <a16:creationId xmlns:a16="http://schemas.microsoft.com/office/drawing/2014/main" id="{A2A9B933-B4F1-4E62-A150-E7ACE95CC28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8" name="Freeform: Shape 8067">
                <a:extLst>
                  <a:ext uri="{FF2B5EF4-FFF2-40B4-BE49-F238E27FC236}">
                    <a16:creationId xmlns:a16="http://schemas.microsoft.com/office/drawing/2014/main" id="{BDFF6EBF-FAEE-4111-A581-09BCF1E4876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69" name="Freeform: Shape 8068">
                <a:extLst>
                  <a:ext uri="{FF2B5EF4-FFF2-40B4-BE49-F238E27FC236}">
                    <a16:creationId xmlns:a16="http://schemas.microsoft.com/office/drawing/2014/main" id="{06755640-EBFB-4B9C-AAEA-0DEBFA39A8A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0" name="Freeform: Shape 8069">
                <a:extLst>
                  <a:ext uri="{FF2B5EF4-FFF2-40B4-BE49-F238E27FC236}">
                    <a16:creationId xmlns:a16="http://schemas.microsoft.com/office/drawing/2014/main" id="{A4ACA01D-2656-44B7-986D-C1C8F70B927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1" name="Freeform: Shape 8070">
                <a:extLst>
                  <a:ext uri="{FF2B5EF4-FFF2-40B4-BE49-F238E27FC236}">
                    <a16:creationId xmlns:a16="http://schemas.microsoft.com/office/drawing/2014/main" id="{7A1BE4E9-316D-458B-A46C-6ECE5DE7071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2" name="Freeform: Shape 8071">
                <a:extLst>
                  <a:ext uri="{FF2B5EF4-FFF2-40B4-BE49-F238E27FC236}">
                    <a16:creationId xmlns:a16="http://schemas.microsoft.com/office/drawing/2014/main" id="{93C8D8FE-1F5A-4CBA-A167-3D127A31FB9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3" name="Freeform: Shape 8072">
                <a:extLst>
                  <a:ext uri="{FF2B5EF4-FFF2-40B4-BE49-F238E27FC236}">
                    <a16:creationId xmlns:a16="http://schemas.microsoft.com/office/drawing/2014/main" id="{A3C35830-AA43-4C8A-A62D-A1A1E6C3C76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4" name="Freeform: Shape 8073">
                <a:extLst>
                  <a:ext uri="{FF2B5EF4-FFF2-40B4-BE49-F238E27FC236}">
                    <a16:creationId xmlns:a16="http://schemas.microsoft.com/office/drawing/2014/main" id="{894589F5-BB35-49C0-BBE6-ADEFCEB4C7A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5" name="Freeform: Shape 8074">
                <a:extLst>
                  <a:ext uri="{FF2B5EF4-FFF2-40B4-BE49-F238E27FC236}">
                    <a16:creationId xmlns:a16="http://schemas.microsoft.com/office/drawing/2014/main" id="{0E30F82C-3757-4FB6-9802-3A1B7ECC2A3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6" name="Freeform: Shape 8075">
                <a:extLst>
                  <a:ext uri="{FF2B5EF4-FFF2-40B4-BE49-F238E27FC236}">
                    <a16:creationId xmlns:a16="http://schemas.microsoft.com/office/drawing/2014/main" id="{18D99222-0DF7-42AD-8559-21FB3A68FF9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7" name="Freeform: Shape 8076">
                <a:extLst>
                  <a:ext uri="{FF2B5EF4-FFF2-40B4-BE49-F238E27FC236}">
                    <a16:creationId xmlns:a16="http://schemas.microsoft.com/office/drawing/2014/main" id="{902FE8C9-647B-4D54-9A19-A7031BA914D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8" name="Freeform: Shape 8077">
                <a:extLst>
                  <a:ext uri="{FF2B5EF4-FFF2-40B4-BE49-F238E27FC236}">
                    <a16:creationId xmlns:a16="http://schemas.microsoft.com/office/drawing/2014/main" id="{F11FEE73-9D28-4546-A277-545B1C42DCA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79" name="Freeform: Shape 8078">
                <a:extLst>
                  <a:ext uri="{FF2B5EF4-FFF2-40B4-BE49-F238E27FC236}">
                    <a16:creationId xmlns:a16="http://schemas.microsoft.com/office/drawing/2014/main" id="{1F35B10F-2132-42A6-A9D1-747D168C92A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0" name="Freeform: Shape 8079">
                <a:extLst>
                  <a:ext uri="{FF2B5EF4-FFF2-40B4-BE49-F238E27FC236}">
                    <a16:creationId xmlns:a16="http://schemas.microsoft.com/office/drawing/2014/main" id="{F6B43BE0-D670-4BFE-B788-F54D23DF675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1" name="Freeform: Shape 8080">
                <a:extLst>
                  <a:ext uri="{FF2B5EF4-FFF2-40B4-BE49-F238E27FC236}">
                    <a16:creationId xmlns:a16="http://schemas.microsoft.com/office/drawing/2014/main" id="{AA9FBE66-A6ED-401B-8C83-7103AAE7C75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2" name="Freeform: Shape 8081">
                <a:extLst>
                  <a:ext uri="{FF2B5EF4-FFF2-40B4-BE49-F238E27FC236}">
                    <a16:creationId xmlns:a16="http://schemas.microsoft.com/office/drawing/2014/main" id="{783E75F5-A0E9-41ED-B0FA-81A95E9F7CE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3" name="Freeform: Shape 8082">
                <a:extLst>
                  <a:ext uri="{FF2B5EF4-FFF2-40B4-BE49-F238E27FC236}">
                    <a16:creationId xmlns:a16="http://schemas.microsoft.com/office/drawing/2014/main" id="{14BE4564-704E-4ED2-8DC9-E5425E902C2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4" name="Freeform: Shape 8083">
                <a:extLst>
                  <a:ext uri="{FF2B5EF4-FFF2-40B4-BE49-F238E27FC236}">
                    <a16:creationId xmlns:a16="http://schemas.microsoft.com/office/drawing/2014/main" id="{DC8EA376-127C-46BA-9BBE-B4E1A21C68F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5" name="Freeform: Shape 8084">
                <a:extLst>
                  <a:ext uri="{FF2B5EF4-FFF2-40B4-BE49-F238E27FC236}">
                    <a16:creationId xmlns:a16="http://schemas.microsoft.com/office/drawing/2014/main" id="{CBC12DA3-6BD0-4B07-828C-E8590CFE967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6" name="Freeform: Shape 8085">
                <a:extLst>
                  <a:ext uri="{FF2B5EF4-FFF2-40B4-BE49-F238E27FC236}">
                    <a16:creationId xmlns:a16="http://schemas.microsoft.com/office/drawing/2014/main" id="{B7D82AB1-6438-4F1B-957D-BC21EC6A569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7" name="Freeform: Shape 8086">
                <a:extLst>
                  <a:ext uri="{FF2B5EF4-FFF2-40B4-BE49-F238E27FC236}">
                    <a16:creationId xmlns:a16="http://schemas.microsoft.com/office/drawing/2014/main" id="{C3CEA5AC-9385-4CE6-8CCD-7515CB9912B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8" name="Freeform: Shape 8087">
                <a:extLst>
                  <a:ext uri="{FF2B5EF4-FFF2-40B4-BE49-F238E27FC236}">
                    <a16:creationId xmlns:a16="http://schemas.microsoft.com/office/drawing/2014/main" id="{80072FE5-8685-4120-A33C-6F8B1C645D2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89" name="Freeform: Shape 8088">
                <a:extLst>
                  <a:ext uri="{FF2B5EF4-FFF2-40B4-BE49-F238E27FC236}">
                    <a16:creationId xmlns:a16="http://schemas.microsoft.com/office/drawing/2014/main" id="{BDE771CD-D33B-445E-B942-6065D82BDC7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0" name="Freeform: Shape 8089">
                <a:extLst>
                  <a:ext uri="{FF2B5EF4-FFF2-40B4-BE49-F238E27FC236}">
                    <a16:creationId xmlns:a16="http://schemas.microsoft.com/office/drawing/2014/main" id="{18D077DF-BF65-451E-90D5-4ECD97C54DD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91" name="Freeform: Shape 8090">
                <a:extLst>
                  <a:ext uri="{FF2B5EF4-FFF2-40B4-BE49-F238E27FC236}">
                    <a16:creationId xmlns:a16="http://schemas.microsoft.com/office/drawing/2014/main" id="{7E374198-5A95-474D-926B-A2594E08DE07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4" name="Group 4473">
              <a:extLst>
                <a:ext uri="{FF2B5EF4-FFF2-40B4-BE49-F238E27FC236}">
                  <a16:creationId xmlns:a16="http://schemas.microsoft.com/office/drawing/2014/main" id="{CBB3A3F8-AC73-41A1-98B6-6A8F592ECFE5}"/>
                </a:ext>
              </a:extLst>
            </p:cNvPr>
            <p:cNvGrpSpPr/>
            <p:nvPr/>
          </p:nvGrpSpPr>
          <p:grpSpPr>
            <a:xfrm rot="7190653">
              <a:off x="2909024" y="-484153"/>
              <a:ext cx="1024114" cy="889301"/>
              <a:chOff x="2393887" y="4210285"/>
              <a:chExt cx="497854" cy="422169"/>
            </a:xfrm>
          </p:grpSpPr>
          <p:sp>
            <p:nvSpPr>
              <p:cNvPr id="7964" name="Freeform: Shape 7963">
                <a:extLst>
                  <a:ext uri="{FF2B5EF4-FFF2-40B4-BE49-F238E27FC236}">
                    <a16:creationId xmlns:a16="http://schemas.microsoft.com/office/drawing/2014/main" id="{0DB3FB0C-AC1B-4EE0-83F2-F857F84803F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5" name="Freeform: Shape 7964">
                <a:extLst>
                  <a:ext uri="{FF2B5EF4-FFF2-40B4-BE49-F238E27FC236}">
                    <a16:creationId xmlns:a16="http://schemas.microsoft.com/office/drawing/2014/main" id="{1F27BE1D-005D-45AE-B985-E3D886A1D8B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6" name="Freeform: Shape 7965">
                <a:extLst>
                  <a:ext uri="{FF2B5EF4-FFF2-40B4-BE49-F238E27FC236}">
                    <a16:creationId xmlns:a16="http://schemas.microsoft.com/office/drawing/2014/main" id="{CD5D63D8-D8C1-4A0B-8CEB-D26F8FE20CB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7" name="Freeform: Shape 7966">
                <a:extLst>
                  <a:ext uri="{FF2B5EF4-FFF2-40B4-BE49-F238E27FC236}">
                    <a16:creationId xmlns:a16="http://schemas.microsoft.com/office/drawing/2014/main" id="{75E76237-7FD7-4A42-BC29-3A7AA46EA63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8" name="Freeform: Shape 7967">
                <a:extLst>
                  <a:ext uri="{FF2B5EF4-FFF2-40B4-BE49-F238E27FC236}">
                    <a16:creationId xmlns:a16="http://schemas.microsoft.com/office/drawing/2014/main" id="{0C042C42-E410-4415-ACEF-277F1FF7977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9" name="Freeform: Shape 7968">
                <a:extLst>
                  <a:ext uri="{FF2B5EF4-FFF2-40B4-BE49-F238E27FC236}">
                    <a16:creationId xmlns:a16="http://schemas.microsoft.com/office/drawing/2014/main" id="{AF2B0135-49A5-40BF-BFA6-54478127B20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0" name="Freeform: Shape 7969">
                <a:extLst>
                  <a:ext uri="{FF2B5EF4-FFF2-40B4-BE49-F238E27FC236}">
                    <a16:creationId xmlns:a16="http://schemas.microsoft.com/office/drawing/2014/main" id="{D8D300CA-63DB-4112-9B5A-4EA65EE4051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1" name="Freeform: Shape 7970">
                <a:extLst>
                  <a:ext uri="{FF2B5EF4-FFF2-40B4-BE49-F238E27FC236}">
                    <a16:creationId xmlns:a16="http://schemas.microsoft.com/office/drawing/2014/main" id="{D8555E63-DA04-4CD5-9E42-914C7051437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2" name="Freeform: Shape 7971">
                <a:extLst>
                  <a:ext uri="{FF2B5EF4-FFF2-40B4-BE49-F238E27FC236}">
                    <a16:creationId xmlns:a16="http://schemas.microsoft.com/office/drawing/2014/main" id="{9CB2B9AE-07AA-4617-9CBF-CAD5C26D652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3" name="Freeform: Shape 7972">
                <a:extLst>
                  <a:ext uri="{FF2B5EF4-FFF2-40B4-BE49-F238E27FC236}">
                    <a16:creationId xmlns:a16="http://schemas.microsoft.com/office/drawing/2014/main" id="{1088771F-EF37-4AAB-8940-F4B0F5CFA56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4" name="Freeform: Shape 7973">
                <a:extLst>
                  <a:ext uri="{FF2B5EF4-FFF2-40B4-BE49-F238E27FC236}">
                    <a16:creationId xmlns:a16="http://schemas.microsoft.com/office/drawing/2014/main" id="{4A38E8B4-621D-4397-8EFD-A4852C65822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5" name="Freeform: Shape 7974">
                <a:extLst>
                  <a:ext uri="{FF2B5EF4-FFF2-40B4-BE49-F238E27FC236}">
                    <a16:creationId xmlns:a16="http://schemas.microsoft.com/office/drawing/2014/main" id="{9498ABD1-FA8D-48BE-8FE6-BF3069042FA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6" name="Freeform: Shape 7975">
                <a:extLst>
                  <a:ext uri="{FF2B5EF4-FFF2-40B4-BE49-F238E27FC236}">
                    <a16:creationId xmlns:a16="http://schemas.microsoft.com/office/drawing/2014/main" id="{EE7E65E3-1BC2-4876-B361-2995D758799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7" name="Freeform: Shape 7976">
                <a:extLst>
                  <a:ext uri="{FF2B5EF4-FFF2-40B4-BE49-F238E27FC236}">
                    <a16:creationId xmlns:a16="http://schemas.microsoft.com/office/drawing/2014/main" id="{2E7C4EC6-2179-4337-85B7-0928C455CF2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8" name="Freeform: Shape 7977">
                <a:extLst>
                  <a:ext uri="{FF2B5EF4-FFF2-40B4-BE49-F238E27FC236}">
                    <a16:creationId xmlns:a16="http://schemas.microsoft.com/office/drawing/2014/main" id="{BC2C46E2-3842-4473-A8C3-19575E9808E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79" name="Freeform: Shape 7978">
                <a:extLst>
                  <a:ext uri="{FF2B5EF4-FFF2-40B4-BE49-F238E27FC236}">
                    <a16:creationId xmlns:a16="http://schemas.microsoft.com/office/drawing/2014/main" id="{02C26A83-AB87-49A7-A4CC-44F55C4DDB4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0" name="Freeform: Shape 7979">
                <a:extLst>
                  <a:ext uri="{FF2B5EF4-FFF2-40B4-BE49-F238E27FC236}">
                    <a16:creationId xmlns:a16="http://schemas.microsoft.com/office/drawing/2014/main" id="{571D569B-BB6B-41E7-8913-1DA9F4F2771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1" name="Freeform: Shape 7980">
                <a:extLst>
                  <a:ext uri="{FF2B5EF4-FFF2-40B4-BE49-F238E27FC236}">
                    <a16:creationId xmlns:a16="http://schemas.microsoft.com/office/drawing/2014/main" id="{C1FDDC04-5A96-4B11-9896-D68E26D9F1F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2" name="Freeform: Shape 7981">
                <a:extLst>
                  <a:ext uri="{FF2B5EF4-FFF2-40B4-BE49-F238E27FC236}">
                    <a16:creationId xmlns:a16="http://schemas.microsoft.com/office/drawing/2014/main" id="{703AA0C3-78F2-4939-A364-4345028719E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3" name="Freeform: Shape 7982">
                <a:extLst>
                  <a:ext uri="{FF2B5EF4-FFF2-40B4-BE49-F238E27FC236}">
                    <a16:creationId xmlns:a16="http://schemas.microsoft.com/office/drawing/2014/main" id="{F1377614-DA76-4514-8F8A-23123C4A385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4" name="Freeform: Shape 7983">
                <a:extLst>
                  <a:ext uri="{FF2B5EF4-FFF2-40B4-BE49-F238E27FC236}">
                    <a16:creationId xmlns:a16="http://schemas.microsoft.com/office/drawing/2014/main" id="{91A58642-186C-4B9C-8556-F1AE9D3D9E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5" name="Freeform: Shape 7984">
                <a:extLst>
                  <a:ext uri="{FF2B5EF4-FFF2-40B4-BE49-F238E27FC236}">
                    <a16:creationId xmlns:a16="http://schemas.microsoft.com/office/drawing/2014/main" id="{4E43DEF3-787A-4569-8078-40B13802597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6" name="Freeform: Shape 7985">
                <a:extLst>
                  <a:ext uri="{FF2B5EF4-FFF2-40B4-BE49-F238E27FC236}">
                    <a16:creationId xmlns:a16="http://schemas.microsoft.com/office/drawing/2014/main" id="{3D4E6C0F-B3A1-44D8-BC69-F2EED470200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7" name="Freeform: Shape 7986">
                <a:extLst>
                  <a:ext uri="{FF2B5EF4-FFF2-40B4-BE49-F238E27FC236}">
                    <a16:creationId xmlns:a16="http://schemas.microsoft.com/office/drawing/2014/main" id="{B03A4DCC-E9BC-4BAF-95DB-69F510FB1C5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8" name="Freeform: Shape 7987">
                <a:extLst>
                  <a:ext uri="{FF2B5EF4-FFF2-40B4-BE49-F238E27FC236}">
                    <a16:creationId xmlns:a16="http://schemas.microsoft.com/office/drawing/2014/main" id="{2431A61B-508A-432F-A542-A6685700079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89" name="Freeform: Shape 7988">
                <a:extLst>
                  <a:ext uri="{FF2B5EF4-FFF2-40B4-BE49-F238E27FC236}">
                    <a16:creationId xmlns:a16="http://schemas.microsoft.com/office/drawing/2014/main" id="{950C6564-CF71-4114-BA2C-F4262E52D39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0" name="Freeform: Shape 7989">
                <a:extLst>
                  <a:ext uri="{FF2B5EF4-FFF2-40B4-BE49-F238E27FC236}">
                    <a16:creationId xmlns:a16="http://schemas.microsoft.com/office/drawing/2014/main" id="{2C5313E3-A75E-4F13-BC87-0A583916E04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1" name="Freeform: Shape 7990">
                <a:extLst>
                  <a:ext uri="{FF2B5EF4-FFF2-40B4-BE49-F238E27FC236}">
                    <a16:creationId xmlns:a16="http://schemas.microsoft.com/office/drawing/2014/main" id="{3915C196-5C3A-4B14-9995-CA24FF28379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2" name="Freeform: Shape 7991">
                <a:extLst>
                  <a:ext uri="{FF2B5EF4-FFF2-40B4-BE49-F238E27FC236}">
                    <a16:creationId xmlns:a16="http://schemas.microsoft.com/office/drawing/2014/main" id="{9A5357F2-637E-4660-BF9E-2304573C241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3" name="Freeform: Shape 7992">
                <a:extLst>
                  <a:ext uri="{FF2B5EF4-FFF2-40B4-BE49-F238E27FC236}">
                    <a16:creationId xmlns:a16="http://schemas.microsoft.com/office/drawing/2014/main" id="{988CA00D-21E5-49C1-AF55-6FEE268282B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4" name="Freeform: Shape 7993">
                <a:extLst>
                  <a:ext uri="{FF2B5EF4-FFF2-40B4-BE49-F238E27FC236}">
                    <a16:creationId xmlns:a16="http://schemas.microsoft.com/office/drawing/2014/main" id="{1DDC7462-0116-44BD-8B6D-F7224B7C98F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5" name="Freeform: Shape 7994">
                <a:extLst>
                  <a:ext uri="{FF2B5EF4-FFF2-40B4-BE49-F238E27FC236}">
                    <a16:creationId xmlns:a16="http://schemas.microsoft.com/office/drawing/2014/main" id="{B1F91A70-C179-4EE3-AC9E-F57D348B2D5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6" name="Freeform: Shape 7995">
                <a:extLst>
                  <a:ext uri="{FF2B5EF4-FFF2-40B4-BE49-F238E27FC236}">
                    <a16:creationId xmlns:a16="http://schemas.microsoft.com/office/drawing/2014/main" id="{96F87E11-06E8-4E19-8C53-98C5306E0D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7" name="Freeform: Shape 7996">
                <a:extLst>
                  <a:ext uri="{FF2B5EF4-FFF2-40B4-BE49-F238E27FC236}">
                    <a16:creationId xmlns:a16="http://schemas.microsoft.com/office/drawing/2014/main" id="{58C92F3B-4F5D-4117-91CB-E72FF821494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8" name="Freeform: Shape 7997">
                <a:extLst>
                  <a:ext uri="{FF2B5EF4-FFF2-40B4-BE49-F238E27FC236}">
                    <a16:creationId xmlns:a16="http://schemas.microsoft.com/office/drawing/2014/main" id="{D5465A36-38BD-46C2-B17C-549CB4AE9BA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99" name="Freeform: Shape 7998">
                <a:extLst>
                  <a:ext uri="{FF2B5EF4-FFF2-40B4-BE49-F238E27FC236}">
                    <a16:creationId xmlns:a16="http://schemas.microsoft.com/office/drawing/2014/main" id="{4A347892-0795-461E-831C-F384229E07D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0" name="Freeform: Shape 7999">
                <a:extLst>
                  <a:ext uri="{FF2B5EF4-FFF2-40B4-BE49-F238E27FC236}">
                    <a16:creationId xmlns:a16="http://schemas.microsoft.com/office/drawing/2014/main" id="{9B848C88-36A2-4645-BBCE-A804E73D9FA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1" name="Freeform: Shape 8000">
                <a:extLst>
                  <a:ext uri="{FF2B5EF4-FFF2-40B4-BE49-F238E27FC236}">
                    <a16:creationId xmlns:a16="http://schemas.microsoft.com/office/drawing/2014/main" id="{936D7500-9FE5-4E2B-A63D-358089C3195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2" name="Freeform: Shape 8001">
                <a:extLst>
                  <a:ext uri="{FF2B5EF4-FFF2-40B4-BE49-F238E27FC236}">
                    <a16:creationId xmlns:a16="http://schemas.microsoft.com/office/drawing/2014/main" id="{78FE9CA7-761A-44C4-A074-8BFD230246C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3" name="Freeform: Shape 8002">
                <a:extLst>
                  <a:ext uri="{FF2B5EF4-FFF2-40B4-BE49-F238E27FC236}">
                    <a16:creationId xmlns:a16="http://schemas.microsoft.com/office/drawing/2014/main" id="{35708F82-60A9-4DEE-BF57-E156C2B56A4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4" name="Freeform: Shape 8003">
                <a:extLst>
                  <a:ext uri="{FF2B5EF4-FFF2-40B4-BE49-F238E27FC236}">
                    <a16:creationId xmlns:a16="http://schemas.microsoft.com/office/drawing/2014/main" id="{C1B365E8-2D55-415B-85C8-1449226D09A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5" name="Freeform: Shape 8004">
                <a:extLst>
                  <a:ext uri="{FF2B5EF4-FFF2-40B4-BE49-F238E27FC236}">
                    <a16:creationId xmlns:a16="http://schemas.microsoft.com/office/drawing/2014/main" id="{E4AF93BD-31DF-46E7-A4F0-00C8EBAD2C6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6" name="Freeform: Shape 8005">
                <a:extLst>
                  <a:ext uri="{FF2B5EF4-FFF2-40B4-BE49-F238E27FC236}">
                    <a16:creationId xmlns:a16="http://schemas.microsoft.com/office/drawing/2014/main" id="{A68BF4E7-2BB1-4E3F-A1B4-6C642D654A1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7" name="Freeform: Shape 8006">
                <a:extLst>
                  <a:ext uri="{FF2B5EF4-FFF2-40B4-BE49-F238E27FC236}">
                    <a16:creationId xmlns:a16="http://schemas.microsoft.com/office/drawing/2014/main" id="{E5498EB9-F36A-44A9-9B4C-6D949715BD3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8" name="Freeform: Shape 8007">
                <a:extLst>
                  <a:ext uri="{FF2B5EF4-FFF2-40B4-BE49-F238E27FC236}">
                    <a16:creationId xmlns:a16="http://schemas.microsoft.com/office/drawing/2014/main" id="{721D89EB-0B57-4F98-AFA1-838C276224F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09" name="Freeform: Shape 8008">
                <a:extLst>
                  <a:ext uri="{FF2B5EF4-FFF2-40B4-BE49-F238E27FC236}">
                    <a16:creationId xmlns:a16="http://schemas.microsoft.com/office/drawing/2014/main" id="{ABA7B3D1-AD51-4E97-8453-FBB748BFF68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0" name="Freeform: Shape 8009">
                <a:extLst>
                  <a:ext uri="{FF2B5EF4-FFF2-40B4-BE49-F238E27FC236}">
                    <a16:creationId xmlns:a16="http://schemas.microsoft.com/office/drawing/2014/main" id="{D06835D3-D528-4942-A0DB-8DBE49EE098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1" name="Freeform: Shape 8010">
                <a:extLst>
                  <a:ext uri="{FF2B5EF4-FFF2-40B4-BE49-F238E27FC236}">
                    <a16:creationId xmlns:a16="http://schemas.microsoft.com/office/drawing/2014/main" id="{E8F21D4B-FCD9-4EF5-A628-148DCDA048B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2" name="Freeform: Shape 8011">
                <a:extLst>
                  <a:ext uri="{FF2B5EF4-FFF2-40B4-BE49-F238E27FC236}">
                    <a16:creationId xmlns:a16="http://schemas.microsoft.com/office/drawing/2014/main" id="{20D67143-AF10-4706-A206-261E68FB201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3" name="Freeform: Shape 8012">
                <a:extLst>
                  <a:ext uri="{FF2B5EF4-FFF2-40B4-BE49-F238E27FC236}">
                    <a16:creationId xmlns:a16="http://schemas.microsoft.com/office/drawing/2014/main" id="{BCCB29EB-0E23-4F5A-891D-F9C1BC4D60B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4" name="Freeform: Shape 8013">
                <a:extLst>
                  <a:ext uri="{FF2B5EF4-FFF2-40B4-BE49-F238E27FC236}">
                    <a16:creationId xmlns:a16="http://schemas.microsoft.com/office/drawing/2014/main" id="{F33EA90B-DC82-4C75-B5D7-D0A6CDEE787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5" name="Freeform: Shape 8014">
                <a:extLst>
                  <a:ext uri="{FF2B5EF4-FFF2-40B4-BE49-F238E27FC236}">
                    <a16:creationId xmlns:a16="http://schemas.microsoft.com/office/drawing/2014/main" id="{94BAC96E-1910-47B2-9D9F-B252B8C85A3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6" name="Freeform: Shape 8015">
                <a:extLst>
                  <a:ext uri="{FF2B5EF4-FFF2-40B4-BE49-F238E27FC236}">
                    <a16:creationId xmlns:a16="http://schemas.microsoft.com/office/drawing/2014/main" id="{F17DCDB6-7EF9-4A77-98E0-B4E00D1B0E9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7" name="Freeform: Shape 8016">
                <a:extLst>
                  <a:ext uri="{FF2B5EF4-FFF2-40B4-BE49-F238E27FC236}">
                    <a16:creationId xmlns:a16="http://schemas.microsoft.com/office/drawing/2014/main" id="{7B9E6BE2-3C00-402C-AAF9-8A27FC0DB08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8" name="Freeform: Shape 8017">
                <a:extLst>
                  <a:ext uri="{FF2B5EF4-FFF2-40B4-BE49-F238E27FC236}">
                    <a16:creationId xmlns:a16="http://schemas.microsoft.com/office/drawing/2014/main" id="{26C9D944-9BC3-4A57-A301-167E8D6C375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19" name="Freeform: Shape 8018">
                <a:extLst>
                  <a:ext uri="{FF2B5EF4-FFF2-40B4-BE49-F238E27FC236}">
                    <a16:creationId xmlns:a16="http://schemas.microsoft.com/office/drawing/2014/main" id="{82AB5ACE-018E-48C2-B1D9-3AA57AA6CE8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0" name="Freeform: Shape 8019">
                <a:extLst>
                  <a:ext uri="{FF2B5EF4-FFF2-40B4-BE49-F238E27FC236}">
                    <a16:creationId xmlns:a16="http://schemas.microsoft.com/office/drawing/2014/main" id="{DACBCE4C-FBA5-46B8-B3C3-BFC59F14DE0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1" name="Freeform: Shape 8020">
                <a:extLst>
                  <a:ext uri="{FF2B5EF4-FFF2-40B4-BE49-F238E27FC236}">
                    <a16:creationId xmlns:a16="http://schemas.microsoft.com/office/drawing/2014/main" id="{9D5AF081-08D0-423B-B11F-E5DF4FD8ED0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2" name="Freeform: Shape 8021">
                <a:extLst>
                  <a:ext uri="{FF2B5EF4-FFF2-40B4-BE49-F238E27FC236}">
                    <a16:creationId xmlns:a16="http://schemas.microsoft.com/office/drawing/2014/main" id="{56868B34-7735-4132-8464-6C6157AA3E7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3" name="Freeform: Shape 8022">
                <a:extLst>
                  <a:ext uri="{FF2B5EF4-FFF2-40B4-BE49-F238E27FC236}">
                    <a16:creationId xmlns:a16="http://schemas.microsoft.com/office/drawing/2014/main" id="{F27B09DE-EC7E-464F-A651-4F61B5CD9DF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4" name="Freeform: Shape 8023">
                <a:extLst>
                  <a:ext uri="{FF2B5EF4-FFF2-40B4-BE49-F238E27FC236}">
                    <a16:creationId xmlns:a16="http://schemas.microsoft.com/office/drawing/2014/main" id="{E4F3BBA7-BBEF-4C69-BD29-071B03D938C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5" name="Freeform: Shape 8024">
                <a:extLst>
                  <a:ext uri="{FF2B5EF4-FFF2-40B4-BE49-F238E27FC236}">
                    <a16:creationId xmlns:a16="http://schemas.microsoft.com/office/drawing/2014/main" id="{476DDE8A-DBDC-4586-B90F-DFB36422531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6" name="Freeform: Shape 8025">
                <a:extLst>
                  <a:ext uri="{FF2B5EF4-FFF2-40B4-BE49-F238E27FC236}">
                    <a16:creationId xmlns:a16="http://schemas.microsoft.com/office/drawing/2014/main" id="{4C7C55E2-1EA5-4916-A5D9-31D597E05FA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8027" name="Freeform: Shape 8026">
                <a:extLst>
                  <a:ext uri="{FF2B5EF4-FFF2-40B4-BE49-F238E27FC236}">
                    <a16:creationId xmlns:a16="http://schemas.microsoft.com/office/drawing/2014/main" id="{1E49032B-D7B7-45F6-ABAE-922699CC0B5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5" name="Group 4474">
              <a:extLst>
                <a:ext uri="{FF2B5EF4-FFF2-40B4-BE49-F238E27FC236}">
                  <a16:creationId xmlns:a16="http://schemas.microsoft.com/office/drawing/2014/main" id="{919751CE-03AE-4E77-BF0E-E0B409071F72}"/>
                </a:ext>
              </a:extLst>
            </p:cNvPr>
            <p:cNvGrpSpPr/>
            <p:nvPr/>
          </p:nvGrpSpPr>
          <p:grpSpPr>
            <a:xfrm rot="18651743">
              <a:off x="3630815" y="-322227"/>
              <a:ext cx="1024114" cy="889301"/>
              <a:chOff x="2393887" y="4210285"/>
              <a:chExt cx="497854" cy="422169"/>
            </a:xfrm>
          </p:grpSpPr>
          <p:sp>
            <p:nvSpPr>
              <p:cNvPr id="7900" name="Freeform: Shape 7899">
                <a:extLst>
                  <a:ext uri="{FF2B5EF4-FFF2-40B4-BE49-F238E27FC236}">
                    <a16:creationId xmlns:a16="http://schemas.microsoft.com/office/drawing/2014/main" id="{C23BBD17-99FD-4989-8293-FF2B26012C1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1" name="Freeform: Shape 7900">
                <a:extLst>
                  <a:ext uri="{FF2B5EF4-FFF2-40B4-BE49-F238E27FC236}">
                    <a16:creationId xmlns:a16="http://schemas.microsoft.com/office/drawing/2014/main" id="{B4848133-F8D9-4F60-9843-82967BF9911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2" name="Freeform: Shape 7901">
                <a:extLst>
                  <a:ext uri="{FF2B5EF4-FFF2-40B4-BE49-F238E27FC236}">
                    <a16:creationId xmlns:a16="http://schemas.microsoft.com/office/drawing/2014/main" id="{9FEB372D-B168-48FB-8B7B-3C74123F50B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3" name="Freeform: Shape 7902">
                <a:extLst>
                  <a:ext uri="{FF2B5EF4-FFF2-40B4-BE49-F238E27FC236}">
                    <a16:creationId xmlns:a16="http://schemas.microsoft.com/office/drawing/2014/main" id="{6FDA3427-48EF-4A8E-9AF9-692EB1D11A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4" name="Freeform: Shape 7903">
                <a:extLst>
                  <a:ext uri="{FF2B5EF4-FFF2-40B4-BE49-F238E27FC236}">
                    <a16:creationId xmlns:a16="http://schemas.microsoft.com/office/drawing/2014/main" id="{B5BE5EA5-2937-4680-9ECB-5CFCB4F9AF4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5" name="Freeform: Shape 7904">
                <a:extLst>
                  <a:ext uri="{FF2B5EF4-FFF2-40B4-BE49-F238E27FC236}">
                    <a16:creationId xmlns:a16="http://schemas.microsoft.com/office/drawing/2014/main" id="{F6B1A4BC-C198-4257-9A36-E89F2CE6797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6" name="Freeform: Shape 7905">
                <a:extLst>
                  <a:ext uri="{FF2B5EF4-FFF2-40B4-BE49-F238E27FC236}">
                    <a16:creationId xmlns:a16="http://schemas.microsoft.com/office/drawing/2014/main" id="{6FAA8355-EBA6-4DBE-A6B1-DE2AA66178C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7" name="Freeform: Shape 7906">
                <a:extLst>
                  <a:ext uri="{FF2B5EF4-FFF2-40B4-BE49-F238E27FC236}">
                    <a16:creationId xmlns:a16="http://schemas.microsoft.com/office/drawing/2014/main" id="{F4FAA019-5EBC-42EE-82E9-3EA6B6CCF36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8" name="Freeform: Shape 7907">
                <a:extLst>
                  <a:ext uri="{FF2B5EF4-FFF2-40B4-BE49-F238E27FC236}">
                    <a16:creationId xmlns:a16="http://schemas.microsoft.com/office/drawing/2014/main" id="{72D2022D-9E27-4F3C-B786-150086EEBB6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09" name="Freeform: Shape 7908">
                <a:extLst>
                  <a:ext uri="{FF2B5EF4-FFF2-40B4-BE49-F238E27FC236}">
                    <a16:creationId xmlns:a16="http://schemas.microsoft.com/office/drawing/2014/main" id="{1FDC413F-7F8F-4373-80C3-5A778E2C137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0" name="Freeform: Shape 7909">
                <a:extLst>
                  <a:ext uri="{FF2B5EF4-FFF2-40B4-BE49-F238E27FC236}">
                    <a16:creationId xmlns:a16="http://schemas.microsoft.com/office/drawing/2014/main" id="{AC5C5D83-52C7-4ACE-A69F-E00A00BE363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1" name="Freeform: Shape 7910">
                <a:extLst>
                  <a:ext uri="{FF2B5EF4-FFF2-40B4-BE49-F238E27FC236}">
                    <a16:creationId xmlns:a16="http://schemas.microsoft.com/office/drawing/2014/main" id="{6BBBD3B6-4676-4DE1-A691-31741402A80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2" name="Freeform: Shape 7911">
                <a:extLst>
                  <a:ext uri="{FF2B5EF4-FFF2-40B4-BE49-F238E27FC236}">
                    <a16:creationId xmlns:a16="http://schemas.microsoft.com/office/drawing/2014/main" id="{A50DF4D7-4505-46BE-8F1C-2233EE33289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3" name="Freeform: Shape 7912">
                <a:extLst>
                  <a:ext uri="{FF2B5EF4-FFF2-40B4-BE49-F238E27FC236}">
                    <a16:creationId xmlns:a16="http://schemas.microsoft.com/office/drawing/2014/main" id="{F3D8EE2E-FE26-42A9-A9C9-90EDF123605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4" name="Freeform: Shape 7913">
                <a:extLst>
                  <a:ext uri="{FF2B5EF4-FFF2-40B4-BE49-F238E27FC236}">
                    <a16:creationId xmlns:a16="http://schemas.microsoft.com/office/drawing/2014/main" id="{3A909C04-4C75-43F5-BA37-AD6E3272DE5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5" name="Freeform: Shape 7914">
                <a:extLst>
                  <a:ext uri="{FF2B5EF4-FFF2-40B4-BE49-F238E27FC236}">
                    <a16:creationId xmlns:a16="http://schemas.microsoft.com/office/drawing/2014/main" id="{D8DC28E1-EBCF-459E-ADEE-23C384F6CBA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6" name="Freeform: Shape 7915">
                <a:extLst>
                  <a:ext uri="{FF2B5EF4-FFF2-40B4-BE49-F238E27FC236}">
                    <a16:creationId xmlns:a16="http://schemas.microsoft.com/office/drawing/2014/main" id="{E35A7DC5-B65F-4ED5-8101-4DAF81A52B8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7" name="Freeform: Shape 7916">
                <a:extLst>
                  <a:ext uri="{FF2B5EF4-FFF2-40B4-BE49-F238E27FC236}">
                    <a16:creationId xmlns:a16="http://schemas.microsoft.com/office/drawing/2014/main" id="{92C8DF49-C67F-4A89-A307-555548F2E25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8" name="Freeform: Shape 7917">
                <a:extLst>
                  <a:ext uri="{FF2B5EF4-FFF2-40B4-BE49-F238E27FC236}">
                    <a16:creationId xmlns:a16="http://schemas.microsoft.com/office/drawing/2014/main" id="{04148997-602D-4F45-A169-4E050F525DE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19" name="Freeform: Shape 7918">
                <a:extLst>
                  <a:ext uri="{FF2B5EF4-FFF2-40B4-BE49-F238E27FC236}">
                    <a16:creationId xmlns:a16="http://schemas.microsoft.com/office/drawing/2014/main" id="{4599CDB5-CBAB-4DD2-B4CA-959FEC9A1D4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0" name="Freeform: Shape 7919">
                <a:extLst>
                  <a:ext uri="{FF2B5EF4-FFF2-40B4-BE49-F238E27FC236}">
                    <a16:creationId xmlns:a16="http://schemas.microsoft.com/office/drawing/2014/main" id="{EE3E86D9-DC71-4BD4-993E-10512F09075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1" name="Freeform: Shape 7920">
                <a:extLst>
                  <a:ext uri="{FF2B5EF4-FFF2-40B4-BE49-F238E27FC236}">
                    <a16:creationId xmlns:a16="http://schemas.microsoft.com/office/drawing/2014/main" id="{E5F06556-03FC-4EDC-B0C0-246489AE531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2" name="Freeform: Shape 7921">
                <a:extLst>
                  <a:ext uri="{FF2B5EF4-FFF2-40B4-BE49-F238E27FC236}">
                    <a16:creationId xmlns:a16="http://schemas.microsoft.com/office/drawing/2014/main" id="{3079C26D-DA4D-47C0-83EB-38F5EF52128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3" name="Freeform: Shape 7922">
                <a:extLst>
                  <a:ext uri="{FF2B5EF4-FFF2-40B4-BE49-F238E27FC236}">
                    <a16:creationId xmlns:a16="http://schemas.microsoft.com/office/drawing/2014/main" id="{024D6ADE-417A-4003-968F-B517B993AA2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4" name="Freeform: Shape 7923">
                <a:extLst>
                  <a:ext uri="{FF2B5EF4-FFF2-40B4-BE49-F238E27FC236}">
                    <a16:creationId xmlns:a16="http://schemas.microsoft.com/office/drawing/2014/main" id="{F4FEEADB-929B-4042-9071-D7B7D86C2C9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5" name="Freeform: Shape 7924">
                <a:extLst>
                  <a:ext uri="{FF2B5EF4-FFF2-40B4-BE49-F238E27FC236}">
                    <a16:creationId xmlns:a16="http://schemas.microsoft.com/office/drawing/2014/main" id="{8CFCBAF5-BA36-40F3-B45B-4C72AA6C996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6" name="Freeform: Shape 7925">
                <a:extLst>
                  <a:ext uri="{FF2B5EF4-FFF2-40B4-BE49-F238E27FC236}">
                    <a16:creationId xmlns:a16="http://schemas.microsoft.com/office/drawing/2014/main" id="{7DE492F4-418A-481B-AB72-23D417F3D72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7" name="Freeform: Shape 7926">
                <a:extLst>
                  <a:ext uri="{FF2B5EF4-FFF2-40B4-BE49-F238E27FC236}">
                    <a16:creationId xmlns:a16="http://schemas.microsoft.com/office/drawing/2014/main" id="{09B5BF7B-5C2E-4885-A40D-FC8D8C05959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8" name="Freeform: Shape 7927">
                <a:extLst>
                  <a:ext uri="{FF2B5EF4-FFF2-40B4-BE49-F238E27FC236}">
                    <a16:creationId xmlns:a16="http://schemas.microsoft.com/office/drawing/2014/main" id="{97FC2B69-F3B8-435C-8651-C8A42F0887D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29" name="Freeform: Shape 7928">
                <a:extLst>
                  <a:ext uri="{FF2B5EF4-FFF2-40B4-BE49-F238E27FC236}">
                    <a16:creationId xmlns:a16="http://schemas.microsoft.com/office/drawing/2014/main" id="{76DAC5C5-1984-45F0-B57E-AA4048DDBCB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0" name="Freeform: Shape 7929">
                <a:extLst>
                  <a:ext uri="{FF2B5EF4-FFF2-40B4-BE49-F238E27FC236}">
                    <a16:creationId xmlns:a16="http://schemas.microsoft.com/office/drawing/2014/main" id="{3408326E-35BD-4D4E-95E2-BF626FDC125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1" name="Freeform: Shape 7930">
                <a:extLst>
                  <a:ext uri="{FF2B5EF4-FFF2-40B4-BE49-F238E27FC236}">
                    <a16:creationId xmlns:a16="http://schemas.microsoft.com/office/drawing/2014/main" id="{91CD214F-88AC-4ADA-BE96-9FCCC3D498D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2" name="Freeform: Shape 7931">
                <a:extLst>
                  <a:ext uri="{FF2B5EF4-FFF2-40B4-BE49-F238E27FC236}">
                    <a16:creationId xmlns:a16="http://schemas.microsoft.com/office/drawing/2014/main" id="{6BE30D43-A3A5-46CF-9F95-8B9A5D65AA6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3" name="Freeform: Shape 7932">
                <a:extLst>
                  <a:ext uri="{FF2B5EF4-FFF2-40B4-BE49-F238E27FC236}">
                    <a16:creationId xmlns:a16="http://schemas.microsoft.com/office/drawing/2014/main" id="{BADFCD59-350B-49CC-95C4-6503ADB6799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4" name="Freeform: Shape 7933">
                <a:extLst>
                  <a:ext uri="{FF2B5EF4-FFF2-40B4-BE49-F238E27FC236}">
                    <a16:creationId xmlns:a16="http://schemas.microsoft.com/office/drawing/2014/main" id="{D8A3DEFD-3D40-46C3-B098-696224E120C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5" name="Freeform: Shape 7934">
                <a:extLst>
                  <a:ext uri="{FF2B5EF4-FFF2-40B4-BE49-F238E27FC236}">
                    <a16:creationId xmlns:a16="http://schemas.microsoft.com/office/drawing/2014/main" id="{7D6E0E90-5DDC-4000-94F3-E47CC0A3CCE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6" name="Freeform: Shape 7935">
                <a:extLst>
                  <a:ext uri="{FF2B5EF4-FFF2-40B4-BE49-F238E27FC236}">
                    <a16:creationId xmlns:a16="http://schemas.microsoft.com/office/drawing/2014/main" id="{597CBC3E-5BE8-491C-B259-A9668606330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7" name="Freeform: Shape 7936">
                <a:extLst>
                  <a:ext uri="{FF2B5EF4-FFF2-40B4-BE49-F238E27FC236}">
                    <a16:creationId xmlns:a16="http://schemas.microsoft.com/office/drawing/2014/main" id="{CD7DBF1E-62AC-4EB9-A7CE-55711503121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8" name="Freeform: Shape 7937">
                <a:extLst>
                  <a:ext uri="{FF2B5EF4-FFF2-40B4-BE49-F238E27FC236}">
                    <a16:creationId xmlns:a16="http://schemas.microsoft.com/office/drawing/2014/main" id="{998860FE-4A7B-4C87-B177-80E5F22096C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39" name="Freeform: Shape 7938">
                <a:extLst>
                  <a:ext uri="{FF2B5EF4-FFF2-40B4-BE49-F238E27FC236}">
                    <a16:creationId xmlns:a16="http://schemas.microsoft.com/office/drawing/2014/main" id="{E3F5A698-8403-45E0-9C79-8C0D5383D54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0" name="Freeform: Shape 7939">
                <a:extLst>
                  <a:ext uri="{FF2B5EF4-FFF2-40B4-BE49-F238E27FC236}">
                    <a16:creationId xmlns:a16="http://schemas.microsoft.com/office/drawing/2014/main" id="{984191BB-7BC9-4B8D-9416-01F48B91079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1" name="Freeform: Shape 7940">
                <a:extLst>
                  <a:ext uri="{FF2B5EF4-FFF2-40B4-BE49-F238E27FC236}">
                    <a16:creationId xmlns:a16="http://schemas.microsoft.com/office/drawing/2014/main" id="{D2BCC620-1CF6-4024-A805-0EE1DCE2491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2" name="Freeform: Shape 7941">
                <a:extLst>
                  <a:ext uri="{FF2B5EF4-FFF2-40B4-BE49-F238E27FC236}">
                    <a16:creationId xmlns:a16="http://schemas.microsoft.com/office/drawing/2014/main" id="{9D2B751B-4403-4D1C-B114-66C444EB8EE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3" name="Freeform: Shape 7942">
                <a:extLst>
                  <a:ext uri="{FF2B5EF4-FFF2-40B4-BE49-F238E27FC236}">
                    <a16:creationId xmlns:a16="http://schemas.microsoft.com/office/drawing/2014/main" id="{8B92D333-9069-4F3C-8D0A-358511BCCB0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4" name="Freeform: Shape 7943">
                <a:extLst>
                  <a:ext uri="{FF2B5EF4-FFF2-40B4-BE49-F238E27FC236}">
                    <a16:creationId xmlns:a16="http://schemas.microsoft.com/office/drawing/2014/main" id="{3E54DA27-7598-452C-AA1B-67D480951BD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5" name="Freeform: Shape 7944">
                <a:extLst>
                  <a:ext uri="{FF2B5EF4-FFF2-40B4-BE49-F238E27FC236}">
                    <a16:creationId xmlns:a16="http://schemas.microsoft.com/office/drawing/2014/main" id="{CDFF8F1F-D194-4A39-AD8C-1CCF11A08B0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6" name="Freeform: Shape 7945">
                <a:extLst>
                  <a:ext uri="{FF2B5EF4-FFF2-40B4-BE49-F238E27FC236}">
                    <a16:creationId xmlns:a16="http://schemas.microsoft.com/office/drawing/2014/main" id="{BC169F2C-B3F1-4542-8534-C933A75FB8D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7" name="Freeform: Shape 7946">
                <a:extLst>
                  <a:ext uri="{FF2B5EF4-FFF2-40B4-BE49-F238E27FC236}">
                    <a16:creationId xmlns:a16="http://schemas.microsoft.com/office/drawing/2014/main" id="{A6583540-489C-441A-B7A0-4B1E2912E66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8" name="Freeform: Shape 7947">
                <a:extLst>
                  <a:ext uri="{FF2B5EF4-FFF2-40B4-BE49-F238E27FC236}">
                    <a16:creationId xmlns:a16="http://schemas.microsoft.com/office/drawing/2014/main" id="{4E8C87AB-1822-4EB2-ACB1-826ACB54C5A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49" name="Freeform: Shape 7948">
                <a:extLst>
                  <a:ext uri="{FF2B5EF4-FFF2-40B4-BE49-F238E27FC236}">
                    <a16:creationId xmlns:a16="http://schemas.microsoft.com/office/drawing/2014/main" id="{4DA37494-46EA-4ECD-99D2-24DF73739DB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0" name="Freeform: Shape 7949">
                <a:extLst>
                  <a:ext uri="{FF2B5EF4-FFF2-40B4-BE49-F238E27FC236}">
                    <a16:creationId xmlns:a16="http://schemas.microsoft.com/office/drawing/2014/main" id="{C4D3D42C-9CF6-4261-A6AF-8E03EF7C585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1" name="Freeform: Shape 7950">
                <a:extLst>
                  <a:ext uri="{FF2B5EF4-FFF2-40B4-BE49-F238E27FC236}">
                    <a16:creationId xmlns:a16="http://schemas.microsoft.com/office/drawing/2014/main" id="{A1C1E765-6006-4327-8122-9157C1FCA5B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2" name="Freeform: Shape 7951">
                <a:extLst>
                  <a:ext uri="{FF2B5EF4-FFF2-40B4-BE49-F238E27FC236}">
                    <a16:creationId xmlns:a16="http://schemas.microsoft.com/office/drawing/2014/main" id="{8D2A2950-2E23-4441-80EC-BB29DB031AD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3" name="Freeform: Shape 7952">
                <a:extLst>
                  <a:ext uri="{FF2B5EF4-FFF2-40B4-BE49-F238E27FC236}">
                    <a16:creationId xmlns:a16="http://schemas.microsoft.com/office/drawing/2014/main" id="{DCBDC4D4-A517-4B93-8FA6-6FDF2AC11E1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4" name="Freeform: Shape 7953">
                <a:extLst>
                  <a:ext uri="{FF2B5EF4-FFF2-40B4-BE49-F238E27FC236}">
                    <a16:creationId xmlns:a16="http://schemas.microsoft.com/office/drawing/2014/main" id="{1AE63FBB-25AD-4595-8188-51BE731DCD9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5" name="Freeform: Shape 7954">
                <a:extLst>
                  <a:ext uri="{FF2B5EF4-FFF2-40B4-BE49-F238E27FC236}">
                    <a16:creationId xmlns:a16="http://schemas.microsoft.com/office/drawing/2014/main" id="{3AF42876-4163-4259-8127-B9DBE05CC6B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6" name="Freeform: Shape 7955">
                <a:extLst>
                  <a:ext uri="{FF2B5EF4-FFF2-40B4-BE49-F238E27FC236}">
                    <a16:creationId xmlns:a16="http://schemas.microsoft.com/office/drawing/2014/main" id="{DA0F1010-40A6-4E10-899A-A1229478B73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7" name="Freeform: Shape 7956">
                <a:extLst>
                  <a:ext uri="{FF2B5EF4-FFF2-40B4-BE49-F238E27FC236}">
                    <a16:creationId xmlns:a16="http://schemas.microsoft.com/office/drawing/2014/main" id="{0634143A-C198-4458-B17A-25B40F48053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8" name="Freeform: Shape 7957">
                <a:extLst>
                  <a:ext uri="{FF2B5EF4-FFF2-40B4-BE49-F238E27FC236}">
                    <a16:creationId xmlns:a16="http://schemas.microsoft.com/office/drawing/2014/main" id="{5AFDA8A0-2CA4-45C5-98EA-B4D500A7FDF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59" name="Freeform: Shape 7958">
                <a:extLst>
                  <a:ext uri="{FF2B5EF4-FFF2-40B4-BE49-F238E27FC236}">
                    <a16:creationId xmlns:a16="http://schemas.microsoft.com/office/drawing/2014/main" id="{E2B7E874-4347-4E59-9789-048209F9977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0" name="Freeform: Shape 7959">
                <a:extLst>
                  <a:ext uri="{FF2B5EF4-FFF2-40B4-BE49-F238E27FC236}">
                    <a16:creationId xmlns:a16="http://schemas.microsoft.com/office/drawing/2014/main" id="{7BFAF4B2-613F-4063-B60F-5E0CDF36428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1" name="Freeform: Shape 7960">
                <a:extLst>
                  <a:ext uri="{FF2B5EF4-FFF2-40B4-BE49-F238E27FC236}">
                    <a16:creationId xmlns:a16="http://schemas.microsoft.com/office/drawing/2014/main" id="{49C86357-5DD6-4F75-832A-F9C198A4F9B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2" name="Freeform: Shape 7961">
                <a:extLst>
                  <a:ext uri="{FF2B5EF4-FFF2-40B4-BE49-F238E27FC236}">
                    <a16:creationId xmlns:a16="http://schemas.microsoft.com/office/drawing/2014/main" id="{FF65E7D2-A852-4227-A83C-B4864DC4752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963" name="Freeform: Shape 7962">
                <a:extLst>
                  <a:ext uri="{FF2B5EF4-FFF2-40B4-BE49-F238E27FC236}">
                    <a16:creationId xmlns:a16="http://schemas.microsoft.com/office/drawing/2014/main" id="{48DC76F4-629B-49DC-B85D-B09CAB81393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6" name="Group 4475">
              <a:extLst>
                <a:ext uri="{FF2B5EF4-FFF2-40B4-BE49-F238E27FC236}">
                  <a16:creationId xmlns:a16="http://schemas.microsoft.com/office/drawing/2014/main" id="{90EAEA81-59C8-44F0-BBC1-E69C6553EB4E}"/>
                </a:ext>
              </a:extLst>
            </p:cNvPr>
            <p:cNvGrpSpPr/>
            <p:nvPr/>
          </p:nvGrpSpPr>
          <p:grpSpPr>
            <a:xfrm rot="20581609">
              <a:off x="4418329" y="-378468"/>
              <a:ext cx="1048729" cy="868428"/>
              <a:chOff x="2393887" y="4210285"/>
              <a:chExt cx="497854" cy="422169"/>
            </a:xfrm>
          </p:grpSpPr>
          <p:sp>
            <p:nvSpPr>
              <p:cNvPr id="7836" name="Freeform: Shape 7835">
                <a:extLst>
                  <a:ext uri="{FF2B5EF4-FFF2-40B4-BE49-F238E27FC236}">
                    <a16:creationId xmlns:a16="http://schemas.microsoft.com/office/drawing/2014/main" id="{0ABFEBFE-33AB-4F03-B453-C9CFA62E39B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7" name="Freeform: Shape 7836">
                <a:extLst>
                  <a:ext uri="{FF2B5EF4-FFF2-40B4-BE49-F238E27FC236}">
                    <a16:creationId xmlns:a16="http://schemas.microsoft.com/office/drawing/2014/main" id="{01A5A6C5-5919-401A-9D7E-63E600D4E99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8" name="Freeform: Shape 7837">
                <a:extLst>
                  <a:ext uri="{FF2B5EF4-FFF2-40B4-BE49-F238E27FC236}">
                    <a16:creationId xmlns:a16="http://schemas.microsoft.com/office/drawing/2014/main" id="{012BE582-618F-4138-9F40-C6F95DA81CC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9" name="Freeform: Shape 7838">
                <a:extLst>
                  <a:ext uri="{FF2B5EF4-FFF2-40B4-BE49-F238E27FC236}">
                    <a16:creationId xmlns:a16="http://schemas.microsoft.com/office/drawing/2014/main" id="{E0F3A964-DA0F-43CF-8DDE-3D7E80B6466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0" name="Freeform: Shape 7839">
                <a:extLst>
                  <a:ext uri="{FF2B5EF4-FFF2-40B4-BE49-F238E27FC236}">
                    <a16:creationId xmlns:a16="http://schemas.microsoft.com/office/drawing/2014/main" id="{EE7D6690-8E41-4258-A5DB-A639D5DA9C8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1" name="Freeform: Shape 7840">
                <a:extLst>
                  <a:ext uri="{FF2B5EF4-FFF2-40B4-BE49-F238E27FC236}">
                    <a16:creationId xmlns:a16="http://schemas.microsoft.com/office/drawing/2014/main" id="{FBE10291-66B0-4CA8-BA68-F48FA12C919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2" name="Freeform: Shape 7841">
                <a:extLst>
                  <a:ext uri="{FF2B5EF4-FFF2-40B4-BE49-F238E27FC236}">
                    <a16:creationId xmlns:a16="http://schemas.microsoft.com/office/drawing/2014/main" id="{3FBB8E8F-57D4-49C9-A604-545EB58E830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3" name="Freeform: Shape 7842">
                <a:extLst>
                  <a:ext uri="{FF2B5EF4-FFF2-40B4-BE49-F238E27FC236}">
                    <a16:creationId xmlns:a16="http://schemas.microsoft.com/office/drawing/2014/main" id="{1F6852D6-E190-4C71-80A7-8C207D35146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4" name="Freeform: Shape 7843">
                <a:extLst>
                  <a:ext uri="{FF2B5EF4-FFF2-40B4-BE49-F238E27FC236}">
                    <a16:creationId xmlns:a16="http://schemas.microsoft.com/office/drawing/2014/main" id="{1856FFD6-06EC-496D-803B-4DDAADA8237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5" name="Freeform: Shape 7844">
                <a:extLst>
                  <a:ext uri="{FF2B5EF4-FFF2-40B4-BE49-F238E27FC236}">
                    <a16:creationId xmlns:a16="http://schemas.microsoft.com/office/drawing/2014/main" id="{B17B9D72-70BB-404A-A354-79D37FC5144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6" name="Freeform: Shape 7845">
                <a:extLst>
                  <a:ext uri="{FF2B5EF4-FFF2-40B4-BE49-F238E27FC236}">
                    <a16:creationId xmlns:a16="http://schemas.microsoft.com/office/drawing/2014/main" id="{68EA55F0-BE6E-4127-86DA-9328063AA1D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7" name="Freeform: Shape 7846">
                <a:extLst>
                  <a:ext uri="{FF2B5EF4-FFF2-40B4-BE49-F238E27FC236}">
                    <a16:creationId xmlns:a16="http://schemas.microsoft.com/office/drawing/2014/main" id="{66ED4BA5-5FE8-4334-BDA4-4467CF19805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8" name="Freeform: Shape 7847">
                <a:extLst>
                  <a:ext uri="{FF2B5EF4-FFF2-40B4-BE49-F238E27FC236}">
                    <a16:creationId xmlns:a16="http://schemas.microsoft.com/office/drawing/2014/main" id="{54D84379-E97D-4818-BA67-5BC33FB546C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49" name="Freeform: Shape 7848">
                <a:extLst>
                  <a:ext uri="{FF2B5EF4-FFF2-40B4-BE49-F238E27FC236}">
                    <a16:creationId xmlns:a16="http://schemas.microsoft.com/office/drawing/2014/main" id="{C8B96247-8D63-49AD-9242-99DFCE12FAC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0" name="Freeform: Shape 7849">
                <a:extLst>
                  <a:ext uri="{FF2B5EF4-FFF2-40B4-BE49-F238E27FC236}">
                    <a16:creationId xmlns:a16="http://schemas.microsoft.com/office/drawing/2014/main" id="{2ABB25FA-9378-43E4-A308-6B41025F85B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1" name="Freeform: Shape 7850">
                <a:extLst>
                  <a:ext uri="{FF2B5EF4-FFF2-40B4-BE49-F238E27FC236}">
                    <a16:creationId xmlns:a16="http://schemas.microsoft.com/office/drawing/2014/main" id="{3C2026E1-83BF-4022-997C-9C904BF3B9D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2" name="Freeform: Shape 7851">
                <a:extLst>
                  <a:ext uri="{FF2B5EF4-FFF2-40B4-BE49-F238E27FC236}">
                    <a16:creationId xmlns:a16="http://schemas.microsoft.com/office/drawing/2014/main" id="{D9BEE4CD-F1C9-4E34-BB39-10F99E03E54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3" name="Freeform: Shape 7852">
                <a:extLst>
                  <a:ext uri="{FF2B5EF4-FFF2-40B4-BE49-F238E27FC236}">
                    <a16:creationId xmlns:a16="http://schemas.microsoft.com/office/drawing/2014/main" id="{3772F039-DB15-488A-BDC3-CE56F242968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4" name="Freeform: Shape 7853">
                <a:extLst>
                  <a:ext uri="{FF2B5EF4-FFF2-40B4-BE49-F238E27FC236}">
                    <a16:creationId xmlns:a16="http://schemas.microsoft.com/office/drawing/2014/main" id="{D52012C8-0EAE-4746-983C-DC11E0DCB3A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5" name="Freeform: Shape 7854">
                <a:extLst>
                  <a:ext uri="{FF2B5EF4-FFF2-40B4-BE49-F238E27FC236}">
                    <a16:creationId xmlns:a16="http://schemas.microsoft.com/office/drawing/2014/main" id="{6EE120FA-DBA5-4377-A791-AC2211C6528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6" name="Freeform: Shape 7855">
                <a:extLst>
                  <a:ext uri="{FF2B5EF4-FFF2-40B4-BE49-F238E27FC236}">
                    <a16:creationId xmlns:a16="http://schemas.microsoft.com/office/drawing/2014/main" id="{988CE4A6-8119-4185-B0FE-EF232BB28E4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7" name="Freeform: Shape 7856">
                <a:extLst>
                  <a:ext uri="{FF2B5EF4-FFF2-40B4-BE49-F238E27FC236}">
                    <a16:creationId xmlns:a16="http://schemas.microsoft.com/office/drawing/2014/main" id="{22373CC8-0772-4E6E-AFC9-637D2B5DB7A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8" name="Freeform: Shape 7857">
                <a:extLst>
                  <a:ext uri="{FF2B5EF4-FFF2-40B4-BE49-F238E27FC236}">
                    <a16:creationId xmlns:a16="http://schemas.microsoft.com/office/drawing/2014/main" id="{8101C989-5FC0-485A-9049-834D14A48ED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59" name="Freeform: Shape 7858">
                <a:extLst>
                  <a:ext uri="{FF2B5EF4-FFF2-40B4-BE49-F238E27FC236}">
                    <a16:creationId xmlns:a16="http://schemas.microsoft.com/office/drawing/2014/main" id="{E799274F-06E8-4B43-85FE-280E35E8CDF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0" name="Freeform: Shape 7859">
                <a:extLst>
                  <a:ext uri="{FF2B5EF4-FFF2-40B4-BE49-F238E27FC236}">
                    <a16:creationId xmlns:a16="http://schemas.microsoft.com/office/drawing/2014/main" id="{FA421041-597E-41F4-88DB-517311BF5BB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1" name="Freeform: Shape 7860">
                <a:extLst>
                  <a:ext uri="{FF2B5EF4-FFF2-40B4-BE49-F238E27FC236}">
                    <a16:creationId xmlns:a16="http://schemas.microsoft.com/office/drawing/2014/main" id="{A4B46DEC-8072-412C-B4B2-DECAAF9A18A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2" name="Freeform: Shape 7861">
                <a:extLst>
                  <a:ext uri="{FF2B5EF4-FFF2-40B4-BE49-F238E27FC236}">
                    <a16:creationId xmlns:a16="http://schemas.microsoft.com/office/drawing/2014/main" id="{03B1B0DA-E984-4807-97DB-78B782F22AA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3" name="Freeform: Shape 7862">
                <a:extLst>
                  <a:ext uri="{FF2B5EF4-FFF2-40B4-BE49-F238E27FC236}">
                    <a16:creationId xmlns:a16="http://schemas.microsoft.com/office/drawing/2014/main" id="{2CCE32BC-A3B0-4D5F-8AD4-252DE4CB107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4" name="Freeform: Shape 7863">
                <a:extLst>
                  <a:ext uri="{FF2B5EF4-FFF2-40B4-BE49-F238E27FC236}">
                    <a16:creationId xmlns:a16="http://schemas.microsoft.com/office/drawing/2014/main" id="{660ACDB8-C664-42FC-906C-67444F17F57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5" name="Freeform: Shape 7864">
                <a:extLst>
                  <a:ext uri="{FF2B5EF4-FFF2-40B4-BE49-F238E27FC236}">
                    <a16:creationId xmlns:a16="http://schemas.microsoft.com/office/drawing/2014/main" id="{36150513-6552-433E-992E-BA169ABAFFA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6" name="Freeform: Shape 7865">
                <a:extLst>
                  <a:ext uri="{FF2B5EF4-FFF2-40B4-BE49-F238E27FC236}">
                    <a16:creationId xmlns:a16="http://schemas.microsoft.com/office/drawing/2014/main" id="{6860AE93-67BF-4661-94A8-181677BF884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7" name="Freeform: Shape 7866">
                <a:extLst>
                  <a:ext uri="{FF2B5EF4-FFF2-40B4-BE49-F238E27FC236}">
                    <a16:creationId xmlns:a16="http://schemas.microsoft.com/office/drawing/2014/main" id="{6F6C29C7-C63E-457B-A160-839485EAB6C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8" name="Freeform: Shape 7867">
                <a:extLst>
                  <a:ext uri="{FF2B5EF4-FFF2-40B4-BE49-F238E27FC236}">
                    <a16:creationId xmlns:a16="http://schemas.microsoft.com/office/drawing/2014/main" id="{ABEDF34A-B0E2-4E17-AE67-F1CCA351BE52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69" name="Freeform: Shape 7868">
                <a:extLst>
                  <a:ext uri="{FF2B5EF4-FFF2-40B4-BE49-F238E27FC236}">
                    <a16:creationId xmlns:a16="http://schemas.microsoft.com/office/drawing/2014/main" id="{69DFE88C-8B8E-486C-8A6A-C7B6A759643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0" name="Freeform: Shape 7869">
                <a:extLst>
                  <a:ext uri="{FF2B5EF4-FFF2-40B4-BE49-F238E27FC236}">
                    <a16:creationId xmlns:a16="http://schemas.microsoft.com/office/drawing/2014/main" id="{A4C864C6-4A05-41C2-9AC4-AA4B8153F27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1" name="Freeform: Shape 7870">
                <a:extLst>
                  <a:ext uri="{FF2B5EF4-FFF2-40B4-BE49-F238E27FC236}">
                    <a16:creationId xmlns:a16="http://schemas.microsoft.com/office/drawing/2014/main" id="{A1E48646-D836-46F0-9533-5C029300D0F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2" name="Freeform: Shape 7871">
                <a:extLst>
                  <a:ext uri="{FF2B5EF4-FFF2-40B4-BE49-F238E27FC236}">
                    <a16:creationId xmlns:a16="http://schemas.microsoft.com/office/drawing/2014/main" id="{0ABB45B2-D079-45D7-BAE8-B01C1B8412A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3" name="Freeform: Shape 7872">
                <a:extLst>
                  <a:ext uri="{FF2B5EF4-FFF2-40B4-BE49-F238E27FC236}">
                    <a16:creationId xmlns:a16="http://schemas.microsoft.com/office/drawing/2014/main" id="{E0EDDEFE-0749-445E-B57B-EDE3C5CFBCC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4" name="Freeform: Shape 7873">
                <a:extLst>
                  <a:ext uri="{FF2B5EF4-FFF2-40B4-BE49-F238E27FC236}">
                    <a16:creationId xmlns:a16="http://schemas.microsoft.com/office/drawing/2014/main" id="{8DF5ABC9-C36F-4337-AB4A-E98290C62F19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5" name="Freeform: Shape 7874">
                <a:extLst>
                  <a:ext uri="{FF2B5EF4-FFF2-40B4-BE49-F238E27FC236}">
                    <a16:creationId xmlns:a16="http://schemas.microsoft.com/office/drawing/2014/main" id="{B49DFE09-EA81-44D3-84E8-6A45C852399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6" name="Freeform: Shape 7875">
                <a:extLst>
                  <a:ext uri="{FF2B5EF4-FFF2-40B4-BE49-F238E27FC236}">
                    <a16:creationId xmlns:a16="http://schemas.microsoft.com/office/drawing/2014/main" id="{DA96F944-BCB1-4013-8BD1-E373889FF09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7" name="Freeform: Shape 7876">
                <a:extLst>
                  <a:ext uri="{FF2B5EF4-FFF2-40B4-BE49-F238E27FC236}">
                    <a16:creationId xmlns:a16="http://schemas.microsoft.com/office/drawing/2014/main" id="{C2B11D12-8ED0-4129-B6EE-D7DE169098C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8" name="Freeform: Shape 7877">
                <a:extLst>
                  <a:ext uri="{FF2B5EF4-FFF2-40B4-BE49-F238E27FC236}">
                    <a16:creationId xmlns:a16="http://schemas.microsoft.com/office/drawing/2014/main" id="{0B586AE0-7160-4446-BE28-07A850829CF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79" name="Freeform: Shape 7878">
                <a:extLst>
                  <a:ext uri="{FF2B5EF4-FFF2-40B4-BE49-F238E27FC236}">
                    <a16:creationId xmlns:a16="http://schemas.microsoft.com/office/drawing/2014/main" id="{345EF52B-3FA8-4BBE-8E67-6E75118D7ED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0" name="Freeform: Shape 7879">
                <a:extLst>
                  <a:ext uri="{FF2B5EF4-FFF2-40B4-BE49-F238E27FC236}">
                    <a16:creationId xmlns:a16="http://schemas.microsoft.com/office/drawing/2014/main" id="{6E3D6E44-249B-40C6-A2D4-752EF4D6865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1" name="Freeform: Shape 7880">
                <a:extLst>
                  <a:ext uri="{FF2B5EF4-FFF2-40B4-BE49-F238E27FC236}">
                    <a16:creationId xmlns:a16="http://schemas.microsoft.com/office/drawing/2014/main" id="{CB047A91-51D6-47C9-9FDF-E0FBD633CCE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2" name="Freeform: Shape 7881">
                <a:extLst>
                  <a:ext uri="{FF2B5EF4-FFF2-40B4-BE49-F238E27FC236}">
                    <a16:creationId xmlns:a16="http://schemas.microsoft.com/office/drawing/2014/main" id="{D11EC2B6-2246-4334-9012-5C1B6A5912A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3" name="Freeform: Shape 7882">
                <a:extLst>
                  <a:ext uri="{FF2B5EF4-FFF2-40B4-BE49-F238E27FC236}">
                    <a16:creationId xmlns:a16="http://schemas.microsoft.com/office/drawing/2014/main" id="{263A906C-3736-4E8C-8673-2F246D1540F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4" name="Freeform: Shape 7883">
                <a:extLst>
                  <a:ext uri="{FF2B5EF4-FFF2-40B4-BE49-F238E27FC236}">
                    <a16:creationId xmlns:a16="http://schemas.microsoft.com/office/drawing/2014/main" id="{C57B1E36-199A-405F-AFB1-A37B55EA491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5" name="Freeform: Shape 7884">
                <a:extLst>
                  <a:ext uri="{FF2B5EF4-FFF2-40B4-BE49-F238E27FC236}">
                    <a16:creationId xmlns:a16="http://schemas.microsoft.com/office/drawing/2014/main" id="{1BDFBCA5-21EA-49AA-B790-0CEC02B39F4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6" name="Freeform: Shape 7885">
                <a:extLst>
                  <a:ext uri="{FF2B5EF4-FFF2-40B4-BE49-F238E27FC236}">
                    <a16:creationId xmlns:a16="http://schemas.microsoft.com/office/drawing/2014/main" id="{82EC130E-1E29-4302-AF47-178C47999AC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7" name="Freeform: Shape 7886">
                <a:extLst>
                  <a:ext uri="{FF2B5EF4-FFF2-40B4-BE49-F238E27FC236}">
                    <a16:creationId xmlns:a16="http://schemas.microsoft.com/office/drawing/2014/main" id="{F8945F2C-37F3-4856-BAC2-AE0EFBB9C3B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8" name="Freeform: Shape 7887">
                <a:extLst>
                  <a:ext uri="{FF2B5EF4-FFF2-40B4-BE49-F238E27FC236}">
                    <a16:creationId xmlns:a16="http://schemas.microsoft.com/office/drawing/2014/main" id="{1B7435F8-4178-4C1E-BB60-AE1EE6CC3BF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89" name="Freeform: Shape 7888">
                <a:extLst>
                  <a:ext uri="{FF2B5EF4-FFF2-40B4-BE49-F238E27FC236}">
                    <a16:creationId xmlns:a16="http://schemas.microsoft.com/office/drawing/2014/main" id="{5FCCCF66-45C3-47EC-92EA-68527822D7C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0" name="Freeform: Shape 7889">
                <a:extLst>
                  <a:ext uri="{FF2B5EF4-FFF2-40B4-BE49-F238E27FC236}">
                    <a16:creationId xmlns:a16="http://schemas.microsoft.com/office/drawing/2014/main" id="{ED152D78-4964-4898-9834-F0DC3AF2237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1" name="Freeform: Shape 7890">
                <a:extLst>
                  <a:ext uri="{FF2B5EF4-FFF2-40B4-BE49-F238E27FC236}">
                    <a16:creationId xmlns:a16="http://schemas.microsoft.com/office/drawing/2014/main" id="{054F6EAA-08BD-4510-A7F5-71EE04FADC3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2" name="Freeform: Shape 7891">
                <a:extLst>
                  <a:ext uri="{FF2B5EF4-FFF2-40B4-BE49-F238E27FC236}">
                    <a16:creationId xmlns:a16="http://schemas.microsoft.com/office/drawing/2014/main" id="{86D69098-9E4A-4769-88AD-90198EFBB8C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3" name="Freeform: Shape 7892">
                <a:extLst>
                  <a:ext uri="{FF2B5EF4-FFF2-40B4-BE49-F238E27FC236}">
                    <a16:creationId xmlns:a16="http://schemas.microsoft.com/office/drawing/2014/main" id="{BE039CBC-F27E-455F-8674-5EEAEE4C967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4" name="Freeform: Shape 7893">
                <a:extLst>
                  <a:ext uri="{FF2B5EF4-FFF2-40B4-BE49-F238E27FC236}">
                    <a16:creationId xmlns:a16="http://schemas.microsoft.com/office/drawing/2014/main" id="{B6E2CD6B-975C-471E-A678-51F6F8CEC74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5" name="Freeform: Shape 7894">
                <a:extLst>
                  <a:ext uri="{FF2B5EF4-FFF2-40B4-BE49-F238E27FC236}">
                    <a16:creationId xmlns:a16="http://schemas.microsoft.com/office/drawing/2014/main" id="{8E49E17C-DFB4-46A7-85DD-938C0D602C8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6" name="Freeform: Shape 7895">
                <a:extLst>
                  <a:ext uri="{FF2B5EF4-FFF2-40B4-BE49-F238E27FC236}">
                    <a16:creationId xmlns:a16="http://schemas.microsoft.com/office/drawing/2014/main" id="{BF330D31-A170-4794-A186-4E8C728E158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7" name="Freeform: Shape 7896">
                <a:extLst>
                  <a:ext uri="{FF2B5EF4-FFF2-40B4-BE49-F238E27FC236}">
                    <a16:creationId xmlns:a16="http://schemas.microsoft.com/office/drawing/2014/main" id="{7D114188-D5E2-446B-9D0B-323A5FCAA14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8" name="Freeform: Shape 7897">
                <a:extLst>
                  <a:ext uri="{FF2B5EF4-FFF2-40B4-BE49-F238E27FC236}">
                    <a16:creationId xmlns:a16="http://schemas.microsoft.com/office/drawing/2014/main" id="{5227FC0D-3703-441A-90E2-51AB01E09BA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99" name="Freeform: Shape 7898">
                <a:extLst>
                  <a:ext uri="{FF2B5EF4-FFF2-40B4-BE49-F238E27FC236}">
                    <a16:creationId xmlns:a16="http://schemas.microsoft.com/office/drawing/2014/main" id="{8382474A-5319-4C6F-AB17-BBAB3584E46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7" name="Group 4476">
              <a:extLst>
                <a:ext uri="{FF2B5EF4-FFF2-40B4-BE49-F238E27FC236}">
                  <a16:creationId xmlns:a16="http://schemas.microsoft.com/office/drawing/2014/main" id="{66719C2B-AAA7-4607-A801-AD3E78C43860}"/>
                </a:ext>
              </a:extLst>
            </p:cNvPr>
            <p:cNvGrpSpPr/>
            <p:nvPr/>
          </p:nvGrpSpPr>
          <p:grpSpPr>
            <a:xfrm rot="18282294">
              <a:off x="5718158" y="-427004"/>
              <a:ext cx="1024114" cy="889301"/>
              <a:chOff x="2393887" y="4210285"/>
              <a:chExt cx="497854" cy="422169"/>
            </a:xfrm>
          </p:grpSpPr>
          <p:sp>
            <p:nvSpPr>
              <p:cNvPr id="7772" name="Freeform: Shape 7771">
                <a:extLst>
                  <a:ext uri="{FF2B5EF4-FFF2-40B4-BE49-F238E27FC236}">
                    <a16:creationId xmlns:a16="http://schemas.microsoft.com/office/drawing/2014/main" id="{6D502F0A-E524-4215-A215-68D64B3D2B5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3" name="Freeform: Shape 7772">
                <a:extLst>
                  <a:ext uri="{FF2B5EF4-FFF2-40B4-BE49-F238E27FC236}">
                    <a16:creationId xmlns:a16="http://schemas.microsoft.com/office/drawing/2014/main" id="{C9DCF8AF-AD61-4B5F-A43A-F2A8EB9CFF7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4" name="Freeform: Shape 7773">
                <a:extLst>
                  <a:ext uri="{FF2B5EF4-FFF2-40B4-BE49-F238E27FC236}">
                    <a16:creationId xmlns:a16="http://schemas.microsoft.com/office/drawing/2014/main" id="{F5AD2726-DA01-44CD-964C-ECF406AFE0B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5" name="Freeform: Shape 7774">
                <a:extLst>
                  <a:ext uri="{FF2B5EF4-FFF2-40B4-BE49-F238E27FC236}">
                    <a16:creationId xmlns:a16="http://schemas.microsoft.com/office/drawing/2014/main" id="{C42DA70F-F7FF-4A81-A530-88FF489A415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6" name="Freeform: Shape 7775">
                <a:extLst>
                  <a:ext uri="{FF2B5EF4-FFF2-40B4-BE49-F238E27FC236}">
                    <a16:creationId xmlns:a16="http://schemas.microsoft.com/office/drawing/2014/main" id="{D314BB9F-049A-4E2D-AD95-F65731CE3E0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7" name="Freeform: Shape 7776">
                <a:extLst>
                  <a:ext uri="{FF2B5EF4-FFF2-40B4-BE49-F238E27FC236}">
                    <a16:creationId xmlns:a16="http://schemas.microsoft.com/office/drawing/2014/main" id="{499A4F63-33F5-41EE-9E7B-45B5FF3C282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8" name="Freeform: Shape 7777">
                <a:extLst>
                  <a:ext uri="{FF2B5EF4-FFF2-40B4-BE49-F238E27FC236}">
                    <a16:creationId xmlns:a16="http://schemas.microsoft.com/office/drawing/2014/main" id="{C1702693-0086-4135-871F-FC9B579DE41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9" name="Freeform: Shape 7778">
                <a:extLst>
                  <a:ext uri="{FF2B5EF4-FFF2-40B4-BE49-F238E27FC236}">
                    <a16:creationId xmlns:a16="http://schemas.microsoft.com/office/drawing/2014/main" id="{C4E6E2AB-B58F-4A0F-BDA0-ADF8D7707C8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0" name="Freeform: Shape 7779">
                <a:extLst>
                  <a:ext uri="{FF2B5EF4-FFF2-40B4-BE49-F238E27FC236}">
                    <a16:creationId xmlns:a16="http://schemas.microsoft.com/office/drawing/2014/main" id="{56946FE6-C23C-4583-9D9C-720EDDE24A1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1" name="Freeform: Shape 7780">
                <a:extLst>
                  <a:ext uri="{FF2B5EF4-FFF2-40B4-BE49-F238E27FC236}">
                    <a16:creationId xmlns:a16="http://schemas.microsoft.com/office/drawing/2014/main" id="{74B5A36F-C5CC-48F0-927E-B11CFBDF7AB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2" name="Freeform: Shape 7781">
                <a:extLst>
                  <a:ext uri="{FF2B5EF4-FFF2-40B4-BE49-F238E27FC236}">
                    <a16:creationId xmlns:a16="http://schemas.microsoft.com/office/drawing/2014/main" id="{B86699D1-F5C8-4173-953F-2950F2E9F03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3" name="Freeform: Shape 7782">
                <a:extLst>
                  <a:ext uri="{FF2B5EF4-FFF2-40B4-BE49-F238E27FC236}">
                    <a16:creationId xmlns:a16="http://schemas.microsoft.com/office/drawing/2014/main" id="{25C95600-A464-40A2-898C-CB7C56715BA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4" name="Freeform: Shape 7783">
                <a:extLst>
                  <a:ext uri="{FF2B5EF4-FFF2-40B4-BE49-F238E27FC236}">
                    <a16:creationId xmlns:a16="http://schemas.microsoft.com/office/drawing/2014/main" id="{29BB4327-18C0-4E10-8761-DDF548D665D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5" name="Freeform: Shape 7784">
                <a:extLst>
                  <a:ext uri="{FF2B5EF4-FFF2-40B4-BE49-F238E27FC236}">
                    <a16:creationId xmlns:a16="http://schemas.microsoft.com/office/drawing/2014/main" id="{3630C69B-745B-49D3-BCA7-774AD062229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6" name="Freeform: Shape 7785">
                <a:extLst>
                  <a:ext uri="{FF2B5EF4-FFF2-40B4-BE49-F238E27FC236}">
                    <a16:creationId xmlns:a16="http://schemas.microsoft.com/office/drawing/2014/main" id="{B38CE6EA-291D-41BB-A44C-977DFCD5667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7" name="Freeform: Shape 7786">
                <a:extLst>
                  <a:ext uri="{FF2B5EF4-FFF2-40B4-BE49-F238E27FC236}">
                    <a16:creationId xmlns:a16="http://schemas.microsoft.com/office/drawing/2014/main" id="{F542A9B4-F62D-4F0E-971C-69B21C99924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8" name="Freeform: Shape 7787">
                <a:extLst>
                  <a:ext uri="{FF2B5EF4-FFF2-40B4-BE49-F238E27FC236}">
                    <a16:creationId xmlns:a16="http://schemas.microsoft.com/office/drawing/2014/main" id="{81D0222A-5198-459B-8EBB-0D718252B51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89" name="Freeform: Shape 7788">
                <a:extLst>
                  <a:ext uri="{FF2B5EF4-FFF2-40B4-BE49-F238E27FC236}">
                    <a16:creationId xmlns:a16="http://schemas.microsoft.com/office/drawing/2014/main" id="{243543BA-95C0-474E-B120-68B4A900294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0" name="Freeform: Shape 7789">
                <a:extLst>
                  <a:ext uri="{FF2B5EF4-FFF2-40B4-BE49-F238E27FC236}">
                    <a16:creationId xmlns:a16="http://schemas.microsoft.com/office/drawing/2014/main" id="{AB1D2582-387E-4B5E-BDCF-B67389DABE5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1" name="Freeform: Shape 7790">
                <a:extLst>
                  <a:ext uri="{FF2B5EF4-FFF2-40B4-BE49-F238E27FC236}">
                    <a16:creationId xmlns:a16="http://schemas.microsoft.com/office/drawing/2014/main" id="{8E6817DA-9036-4B8B-AD9E-B1AC33665C4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2" name="Freeform: Shape 7791">
                <a:extLst>
                  <a:ext uri="{FF2B5EF4-FFF2-40B4-BE49-F238E27FC236}">
                    <a16:creationId xmlns:a16="http://schemas.microsoft.com/office/drawing/2014/main" id="{C48B5CE5-93B9-431B-9F5F-279D8AAD24F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3" name="Freeform: Shape 7792">
                <a:extLst>
                  <a:ext uri="{FF2B5EF4-FFF2-40B4-BE49-F238E27FC236}">
                    <a16:creationId xmlns:a16="http://schemas.microsoft.com/office/drawing/2014/main" id="{F40870DF-41D8-47D3-BBF7-A57F00EC3B8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4" name="Freeform: Shape 7793">
                <a:extLst>
                  <a:ext uri="{FF2B5EF4-FFF2-40B4-BE49-F238E27FC236}">
                    <a16:creationId xmlns:a16="http://schemas.microsoft.com/office/drawing/2014/main" id="{E81CB435-733B-4E19-8B43-18F6FCD388D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5" name="Freeform: Shape 7794">
                <a:extLst>
                  <a:ext uri="{FF2B5EF4-FFF2-40B4-BE49-F238E27FC236}">
                    <a16:creationId xmlns:a16="http://schemas.microsoft.com/office/drawing/2014/main" id="{997D7E0B-1E94-4EE9-B15E-755E43C44DA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6" name="Freeform: Shape 7795">
                <a:extLst>
                  <a:ext uri="{FF2B5EF4-FFF2-40B4-BE49-F238E27FC236}">
                    <a16:creationId xmlns:a16="http://schemas.microsoft.com/office/drawing/2014/main" id="{583E1DC7-725B-4536-905E-01C5DACC8AD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7" name="Freeform: Shape 7796">
                <a:extLst>
                  <a:ext uri="{FF2B5EF4-FFF2-40B4-BE49-F238E27FC236}">
                    <a16:creationId xmlns:a16="http://schemas.microsoft.com/office/drawing/2014/main" id="{5AC57416-01BC-4C91-91E9-00A90469A37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8" name="Freeform: Shape 7797">
                <a:extLst>
                  <a:ext uri="{FF2B5EF4-FFF2-40B4-BE49-F238E27FC236}">
                    <a16:creationId xmlns:a16="http://schemas.microsoft.com/office/drawing/2014/main" id="{DC243965-28B5-4E02-8FD4-2C99747A419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99" name="Freeform: Shape 7798">
                <a:extLst>
                  <a:ext uri="{FF2B5EF4-FFF2-40B4-BE49-F238E27FC236}">
                    <a16:creationId xmlns:a16="http://schemas.microsoft.com/office/drawing/2014/main" id="{11C2E3AF-8222-42FD-9513-E025FCD3041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0" name="Freeform: Shape 7799">
                <a:extLst>
                  <a:ext uri="{FF2B5EF4-FFF2-40B4-BE49-F238E27FC236}">
                    <a16:creationId xmlns:a16="http://schemas.microsoft.com/office/drawing/2014/main" id="{3268D7B7-D5AA-4041-876F-C66C0A91D11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1" name="Freeform: Shape 7800">
                <a:extLst>
                  <a:ext uri="{FF2B5EF4-FFF2-40B4-BE49-F238E27FC236}">
                    <a16:creationId xmlns:a16="http://schemas.microsoft.com/office/drawing/2014/main" id="{B199CCE6-D3A8-4F71-BB40-69CBB3140E9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2" name="Freeform: Shape 7801">
                <a:extLst>
                  <a:ext uri="{FF2B5EF4-FFF2-40B4-BE49-F238E27FC236}">
                    <a16:creationId xmlns:a16="http://schemas.microsoft.com/office/drawing/2014/main" id="{A3932401-0533-48D9-B8E8-7C97AD5C255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3" name="Freeform: Shape 7802">
                <a:extLst>
                  <a:ext uri="{FF2B5EF4-FFF2-40B4-BE49-F238E27FC236}">
                    <a16:creationId xmlns:a16="http://schemas.microsoft.com/office/drawing/2014/main" id="{BCF16C19-6857-4382-800E-A892C98123DF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4" name="Freeform: Shape 7803">
                <a:extLst>
                  <a:ext uri="{FF2B5EF4-FFF2-40B4-BE49-F238E27FC236}">
                    <a16:creationId xmlns:a16="http://schemas.microsoft.com/office/drawing/2014/main" id="{7265CFA9-841A-430E-8DC4-B74E8A07586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5" name="Freeform: Shape 7804">
                <a:extLst>
                  <a:ext uri="{FF2B5EF4-FFF2-40B4-BE49-F238E27FC236}">
                    <a16:creationId xmlns:a16="http://schemas.microsoft.com/office/drawing/2014/main" id="{1DEE6B66-557A-4EB2-8480-2F158CECFB4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6" name="Freeform: Shape 7805">
                <a:extLst>
                  <a:ext uri="{FF2B5EF4-FFF2-40B4-BE49-F238E27FC236}">
                    <a16:creationId xmlns:a16="http://schemas.microsoft.com/office/drawing/2014/main" id="{22339D5F-4D8F-4992-9BBE-E0A3331B537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7" name="Freeform: Shape 7806">
                <a:extLst>
                  <a:ext uri="{FF2B5EF4-FFF2-40B4-BE49-F238E27FC236}">
                    <a16:creationId xmlns:a16="http://schemas.microsoft.com/office/drawing/2014/main" id="{02921C51-E85E-4E20-BB6A-7C849846E7C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8" name="Freeform: Shape 7807">
                <a:extLst>
                  <a:ext uri="{FF2B5EF4-FFF2-40B4-BE49-F238E27FC236}">
                    <a16:creationId xmlns:a16="http://schemas.microsoft.com/office/drawing/2014/main" id="{692FA46B-A5F2-4C29-8636-76983ACF916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09" name="Freeform: Shape 7808">
                <a:extLst>
                  <a:ext uri="{FF2B5EF4-FFF2-40B4-BE49-F238E27FC236}">
                    <a16:creationId xmlns:a16="http://schemas.microsoft.com/office/drawing/2014/main" id="{2CFFFD72-EBDF-482B-91E8-E479FD065C4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0" name="Freeform: Shape 7809">
                <a:extLst>
                  <a:ext uri="{FF2B5EF4-FFF2-40B4-BE49-F238E27FC236}">
                    <a16:creationId xmlns:a16="http://schemas.microsoft.com/office/drawing/2014/main" id="{69A1BC48-40C2-41CB-9AFE-03F98DA4892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1" name="Freeform: Shape 7810">
                <a:extLst>
                  <a:ext uri="{FF2B5EF4-FFF2-40B4-BE49-F238E27FC236}">
                    <a16:creationId xmlns:a16="http://schemas.microsoft.com/office/drawing/2014/main" id="{3933FF55-CA8B-4FE0-825A-7D4A86150FE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2" name="Freeform: Shape 7811">
                <a:extLst>
                  <a:ext uri="{FF2B5EF4-FFF2-40B4-BE49-F238E27FC236}">
                    <a16:creationId xmlns:a16="http://schemas.microsoft.com/office/drawing/2014/main" id="{E3313296-6FFC-4DD1-BA24-DDD138F64E6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3" name="Freeform: Shape 7812">
                <a:extLst>
                  <a:ext uri="{FF2B5EF4-FFF2-40B4-BE49-F238E27FC236}">
                    <a16:creationId xmlns:a16="http://schemas.microsoft.com/office/drawing/2014/main" id="{8A17F613-0C6F-419C-8A46-9C2F6A2457A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4" name="Freeform: Shape 7813">
                <a:extLst>
                  <a:ext uri="{FF2B5EF4-FFF2-40B4-BE49-F238E27FC236}">
                    <a16:creationId xmlns:a16="http://schemas.microsoft.com/office/drawing/2014/main" id="{2E1F1B58-6F2F-4092-8491-DCF8D1C3611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5" name="Freeform: Shape 7814">
                <a:extLst>
                  <a:ext uri="{FF2B5EF4-FFF2-40B4-BE49-F238E27FC236}">
                    <a16:creationId xmlns:a16="http://schemas.microsoft.com/office/drawing/2014/main" id="{0B092A72-E94E-4F06-BA10-10DE1350E21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6" name="Freeform: Shape 7815">
                <a:extLst>
                  <a:ext uri="{FF2B5EF4-FFF2-40B4-BE49-F238E27FC236}">
                    <a16:creationId xmlns:a16="http://schemas.microsoft.com/office/drawing/2014/main" id="{D38CFE95-1684-4066-BA00-B3639C02759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7" name="Freeform: Shape 7816">
                <a:extLst>
                  <a:ext uri="{FF2B5EF4-FFF2-40B4-BE49-F238E27FC236}">
                    <a16:creationId xmlns:a16="http://schemas.microsoft.com/office/drawing/2014/main" id="{2C71C816-5379-4EA0-84F3-B4A5DF6B916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8" name="Freeform: Shape 7817">
                <a:extLst>
                  <a:ext uri="{FF2B5EF4-FFF2-40B4-BE49-F238E27FC236}">
                    <a16:creationId xmlns:a16="http://schemas.microsoft.com/office/drawing/2014/main" id="{002D1F3B-8AF5-4FB9-A2E7-144D4BBB3A7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19" name="Freeform: Shape 7818">
                <a:extLst>
                  <a:ext uri="{FF2B5EF4-FFF2-40B4-BE49-F238E27FC236}">
                    <a16:creationId xmlns:a16="http://schemas.microsoft.com/office/drawing/2014/main" id="{03D9A850-3D52-4D3A-B5A0-212AEBA6192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0" name="Freeform: Shape 7819">
                <a:extLst>
                  <a:ext uri="{FF2B5EF4-FFF2-40B4-BE49-F238E27FC236}">
                    <a16:creationId xmlns:a16="http://schemas.microsoft.com/office/drawing/2014/main" id="{57E0C8FC-6585-4C27-8FFE-CF700FB92D0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1" name="Freeform: Shape 7820">
                <a:extLst>
                  <a:ext uri="{FF2B5EF4-FFF2-40B4-BE49-F238E27FC236}">
                    <a16:creationId xmlns:a16="http://schemas.microsoft.com/office/drawing/2014/main" id="{249CDA60-BBA9-4422-BF96-009161517F8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2" name="Freeform: Shape 7821">
                <a:extLst>
                  <a:ext uri="{FF2B5EF4-FFF2-40B4-BE49-F238E27FC236}">
                    <a16:creationId xmlns:a16="http://schemas.microsoft.com/office/drawing/2014/main" id="{13B9C9B6-64A5-4A45-9E93-6CBE8E119B3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3" name="Freeform: Shape 7822">
                <a:extLst>
                  <a:ext uri="{FF2B5EF4-FFF2-40B4-BE49-F238E27FC236}">
                    <a16:creationId xmlns:a16="http://schemas.microsoft.com/office/drawing/2014/main" id="{896A1F7F-95E8-4B8D-A5BE-BD77587A0AF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4" name="Freeform: Shape 7823">
                <a:extLst>
                  <a:ext uri="{FF2B5EF4-FFF2-40B4-BE49-F238E27FC236}">
                    <a16:creationId xmlns:a16="http://schemas.microsoft.com/office/drawing/2014/main" id="{5E80BFC0-4705-4203-8B92-832C8379BA5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5" name="Freeform: Shape 7824">
                <a:extLst>
                  <a:ext uri="{FF2B5EF4-FFF2-40B4-BE49-F238E27FC236}">
                    <a16:creationId xmlns:a16="http://schemas.microsoft.com/office/drawing/2014/main" id="{F033AFDD-2064-4909-ABB2-9091ADBCED27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6" name="Freeform: Shape 7825">
                <a:extLst>
                  <a:ext uri="{FF2B5EF4-FFF2-40B4-BE49-F238E27FC236}">
                    <a16:creationId xmlns:a16="http://schemas.microsoft.com/office/drawing/2014/main" id="{2F890F4F-EAEE-4284-93B0-C701C6A2D7F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7" name="Freeform: Shape 7826">
                <a:extLst>
                  <a:ext uri="{FF2B5EF4-FFF2-40B4-BE49-F238E27FC236}">
                    <a16:creationId xmlns:a16="http://schemas.microsoft.com/office/drawing/2014/main" id="{ECED4F7E-B37E-4FBB-9D65-08C73F40AC4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8" name="Freeform: Shape 7827">
                <a:extLst>
                  <a:ext uri="{FF2B5EF4-FFF2-40B4-BE49-F238E27FC236}">
                    <a16:creationId xmlns:a16="http://schemas.microsoft.com/office/drawing/2014/main" id="{318563FC-27EA-42F1-BBC1-0E2E38263E3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29" name="Freeform: Shape 7828">
                <a:extLst>
                  <a:ext uri="{FF2B5EF4-FFF2-40B4-BE49-F238E27FC236}">
                    <a16:creationId xmlns:a16="http://schemas.microsoft.com/office/drawing/2014/main" id="{E4F55715-DD86-4A2E-BE6C-C0EBCA7127B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0" name="Freeform: Shape 7829">
                <a:extLst>
                  <a:ext uri="{FF2B5EF4-FFF2-40B4-BE49-F238E27FC236}">
                    <a16:creationId xmlns:a16="http://schemas.microsoft.com/office/drawing/2014/main" id="{CD73545D-74F8-4865-B381-041E93EBA68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1" name="Freeform: Shape 7830">
                <a:extLst>
                  <a:ext uri="{FF2B5EF4-FFF2-40B4-BE49-F238E27FC236}">
                    <a16:creationId xmlns:a16="http://schemas.microsoft.com/office/drawing/2014/main" id="{5D5C91CA-63CB-44D1-A62E-8F644756635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2" name="Freeform: Shape 7831">
                <a:extLst>
                  <a:ext uri="{FF2B5EF4-FFF2-40B4-BE49-F238E27FC236}">
                    <a16:creationId xmlns:a16="http://schemas.microsoft.com/office/drawing/2014/main" id="{2E88626C-DFA0-46B6-A82C-968CA132205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3" name="Freeform: Shape 7832">
                <a:extLst>
                  <a:ext uri="{FF2B5EF4-FFF2-40B4-BE49-F238E27FC236}">
                    <a16:creationId xmlns:a16="http://schemas.microsoft.com/office/drawing/2014/main" id="{D067A22B-C2A5-4C21-83EE-C743B935836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4" name="Freeform: Shape 7833">
                <a:extLst>
                  <a:ext uri="{FF2B5EF4-FFF2-40B4-BE49-F238E27FC236}">
                    <a16:creationId xmlns:a16="http://schemas.microsoft.com/office/drawing/2014/main" id="{38A346A1-544F-4798-9FEB-F25DF799D7C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835" name="Freeform: Shape 7834">
                <a:extLst>
                  <a:ext uri="{FF2B5EF4-FFF2-40B4-BE49-F238E27FC236}">
                    <a16:creationId xmlns:a16="http://schemas.microsoft.com/office/drawing/2014/main" id="{249DC3E5-624A-44FD-BDD6-923AE9D57CA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8" name="Group 4477">
              <a:extLst>
                <a:ext uri="{FF2B5EF4-FFF2-40B4-BE49-F238E27FC236}">
                  <a16:creationId xmlns:a16="http://schemas.microsoft.com/office/drawing/2014/main" id="{A2F0060E-9994-4818-91FF-152B9255855E}"/>
                </a:ext>
              </a:extLst>
            </p:cNvPr>
            <p:cNvGrpSpPr/>
            <p:nvPr/>
          </p:nvGrpSpPr>
          <p:grpSpPr>
            <a:xfrm rot="9810642">
              <a:off x="4906027" y="-511817"/>
              <a:ext cx="1048729" cy="868428"/>
              <a:chOff x="2393887" y="4210285"/>
              <a:chExt cx="497854" cy="422169"/>
            </a:xfrm>
          </p:grpSpPr>
          <p:sp>
            <p:nvSpPr>
              <p:cNvPr id="7708" name="Freeform: Shape 7707">
                <a:extLst>
                  <a:ext uri="{FF2B5EF4-FFF2-40B4-BE49-F238E27FC236}">
                    <a16:creationId xmlns:a16="http://schemas.microsoft.com/office/drawing/2014/main" id="{D53C774E-DBA3-4B1D-961F-71185C29AD6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9" name="Freeform: Shape 7708">
                <a:extLst>
                  <a:ext uri="{FF2B5EF4-FFF2-40B4-BE49-F238E27FC236}">
                    <a16:creationId xmlns:a16="http://schemas.microsoft.com/office/drawing/2014/main" id="{F914FAD6-171C-4A96-BDAC-956A6B57C92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0" name="Freeform: Shape 7709">
                <a:extLst>
                  <a:ext uri="{FF2B5EF4-FFF2-40B4-BE49-F238E27FC236}">
                    <a16:creationId xmlns:a16="http://schemas.microsoft.com/office/drawing/2014/main" id="{C355215C-5C0E-4296-9C81-60DC2D0E6B3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1" name="Freeform: Shape 7710">
                <a:extLst>
                  <a:ext uri="{FF2B5EF4-FFF2-40B4-BE49-F238E27FC236}">
                    <a16:creationId xmlns:a16="http://schemas.microsoft.com/office/drawing/2014/main" id="{B496ADDF-0B24-49E2-B7E2-45FF0F72BA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2" name="Freeform: Shape 7711">
                <a:extLst>
                  <a:ext uri="{FF2B5EF4-FFF2-40B4-BE49-F238E27FC236}">
                    <a16:creationId xmlns:a16="http://schemas.microsoft.com/office/drawing/2014/main" id="{BAA288A0-6680-4BB0-ACB8-0EA32CA9BDE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3" name="Freeform: Shape 7712">
                <a:extLst>
                  <a:ext uri="{FF2B5EF4-FFF2-40B4-BE49-F238E27FC236}">
                    <a16:creationId xmlns:a16="http://schemas.microsoft.com/office/drawing/2014/main" id="{2BC285B6-7DA4-4788-9BDF-17D6A4E8F3E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4" name="Freeform: Shape 7713">
                <a:extLst>
                  <a:ext uri="{FF2B5EF4-FFF2-40B4-BE49-F238E27FC236}">
                    <a16:creationId xmlns:a16="http://schemas.microsoft.com/office/drawing/2014/main" id="{C0E3D621-26B2-48C0-8DD4-666E34DC878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5" name="Freeform: Shape 7714">
                <a:extLst>
                  <a:ext uri="{FF2B5EF4-FFF2-40B4-BE49-F238E27FC236}">
                    <a16:creationId xmlns:a16="http://schemas.microsoft.com/office/drawing/2014/main" id="{BBCCD0DD-CBDC-4B42-9333-A8043F900C7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6" name="Freeform: Shape 7715">
                <a:extLst>
                  <a:ext uri="{FF2B5EF4-FFF2-40B4-BE49-F238E27FC236}">
                    <a16:creationId xmlns:a16="http://schemas.microsoft.com/office/drawing/2014/main" id="{2ED48BC3-3664-4293-BDD4-85512913853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7" name="Freeform: Shape 7716">
                <a:extLst>
                  <a:ext uri="{FF2B5EF4-FFF2-40B4-BE49-F238E27FC236}">
                    <a16:creationId xmlns:a16="http://schemas.microsoft.com/office/drawing/2014/main" id="{4B50E760-539B-4DCE-B55B-4E01586DD61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8" name="Freeform: Shape 7717">
                <a:extLst>
                  <a:ext uri="{FF2B5EF4-FFF2-40B4-BE49-F238E27FC236}">
                    <a16:creationId xmlns:a16="http://schemas.microsoft.com/office/drawing/2014/main" id="{F6DE16C0-E461-43FC-A4BA-0112CA8EE2B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19" name="Freeform: Shape 7718">
                <a:extLst>
                  <a:ext uri="{FF2B5EF4-FFF2-40B4-BE49-F238E27FC236}">
                    <a16:creationId xmlns:a16="http://schemas.microsoft.com/office/drawing/2014/main" id="{E6BACF03-923E-48B0-B255-856A794D2D0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0" name="Freeform: Shape 7719">
                <a:extLst>
                  <a:ext uri="{FF2B5EF4-FFF2-40B4-BE49-F238E27FC236}">
                    <a16:creationId xmlns:a16="http://schemas.microsoft.com/office/drawing/2014/main" id="{48B34E78-A50D-4F9D-A264-59E79C143AB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1" name="Freeform: Shape 7720">
                <a:extLst>
                  <a:ext uri="{FF2B5EF4-FFF2-40B4-BE49-F238E27FC236}">
                    <a16:creationId xmlns:a16="http://schemas.microsoft.com/office/drawing/2014/main" id="{1125F4EC-CD3F-4589-B7A0-A39616BC836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2" name="Freeform: Shape 7721">
                <a:extLst>
                  <a:ext uri="{FF2B5EF4-FFF2-40B4-BE49-F238E27FC236}">
                    <a16:creationId xmlns:a16="http://schemas.microsoft.com/office/drawing/2014/main" id="{16B4177C-8F7B-4511-87D0-3B8F4DC00AC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3" name="Freeform: Shape 7722">
                <a:extLst>
                  <a:ext uri="{FF2B5EF4-FFF2-40B4-BE49-F238E27FC236}">
                    <a16:creationId xmlns:a16="http://schemas.microsoft.com/office/drawing/2014/main" id="{6D51401A-0B4E-410B-80E0-8985B8F1918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4" name="Freeform: Shape 7723">
                <a:extLst>
                  <a:ext uri="{FF2B5EF4-FFF2-40B4-BE49-F238E27FC236}">
                    <a16:creationId xmlns:a16="http://schemas.microsoft.com/office/drawing/2014/main" id="{599C2F8B-C0F5-44F3-8BF6-584CC5EC61F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5" name="Freeform: Shape 7724">
                <a:extLst>
                  <a:ext uri="{FF2B5EF4-FFF2-40B4-BE49-F238E27FC236}">
                    <a16:creationId xmlns:a16="http://schemas.microsoft.com/office/drawing/2014/main" id="{54723B0C-7644-46C3-8E31-994669417A3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6" name="Freeform: Shape 7725">
                <a:extLst>
                  <a:ext uri="{FF2B5EF4-FFF2-40B4-BE49-F238E27FC236}">
                    <a16:creationId xmlns:a16="http://schemas.microsoft.com/office/drawing/2014/main" id="{60FEA256-633F-4906-A613-412A68187CF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7" name="Freeform: Shape 7726">
                <a:extLst>
                  <a:ext uri="{FF2B5EF4-FFF2-40B4-BE49-F238E27FC236}">
                    <a16:creationId xmlns:a16="http://schemas.microsoft.com/office/drawing/2014/main" id="{9B65C0E7-D404-49DE-9F56-D3EF9F9D2EF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8" name="Freeform: Shape 7727">
                <a:extLst>
                  <a:ext uri="{FF2B5EF4-FFF2-40B4-BE49-F238E27FC236}">
                    <a16:creationId xmlns:a16="http://schemas.microsoft.com/office/drawing/2014/main" id="{C7FCB93C-01F1-456C-B992-09F316CB48D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29" name="Freeform: Shape 7728">
                <a:extLst>
                  <a:ext uri="{FF2B5EF4-FFF2-40B4-BE49-F238E27FC236}">
                    <a16:creationId xmlns:a16="http://schemas.microsoft.com/office/drawing/2014/main" id="{3455201A-B70D-4225-8B46-47C78075272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0" name="Freeform: Shape 7729">
                <a:extLst>
                  <a:ext uri="{FF2B5EF4-FFF2-40B4-BE49-F238E27FC236}">
                    <a16:creationId xmlns:a16="http://schemas.microsoft.com/office/drawing/2014/main" id="{3FEF25F0-A953-4C78-8144-5F13D178F57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1" name="Freeform: Shape 7730">
                <a:extLst>
                  <a:ext uri="{FF2B5EF4-FFF2-40B4-BE49-F238E27FC236}">
                    <a16:creationId xmlns:a16="http://schemas.microsoft.com/office/drawing/2014/main" id="{80C01A4C-96B5-4E0C-8E98-9DDE51F8C0B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2" name="Freeform: Shape 7731">
                <a:extLst>
                  <a:ext uri="{FF2B5EF4-FFF2-40B4-BE49-F238E27FC236}">
                    <a16:creationId xmlns:a16="http://schemas.microsoft.com/office/drawing/2014/main" id="{D2C6E089-D048-4B03-BDD0-C5BC4423389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3" name="Freeform: Shape 7732">
                <a:extLst>
                  <a:ext uri="{FF2B5EF4-FFF2-40B4-BE49-F238E27FC236}">
                    <a16:creationId xmlns:a16="http://schemas.microsoft.com/office/drawing/2014/main" id="{BC8C799E-9806-4872-B997-C4A83C06F6F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4" name="Freeform: Shape 7733">
                <a:extLst>
                  <a:ext uri="{FF2B5EF4-FFF2-40B4-BE49-F238E27FC236}">
                    <a16:creationId xmlns:a16="http://schemas.microsoft.com/office/drawing/2014/main" id="{F5E71C0A-4877-4711-AC88-30F89B33F6E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5" name="Freeform: Shape 7734">
                <a:extLst>
                  <a:ext uri="{FF2B5EF4-FFF2-40B4-BE49-F238E27FC236}">
                    <a16:creationId xmlns:a16="http://schemas.microsoft.com/office/drawing/2014/main" id="{B8DC2FA5-9422-401A-B54D-0B4A8665B30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6" name="Freeform: Shape 7735">
                <a:extLst>
                  <a:ext uri="{FF2B5EF4-FFF2-40B4-BE49-F238E27FC236}">
                    <a16:creationId xmlns:a16="http://schemas.microsoft.com/office/drawing/2014/main" id="{CC4EC14B-67CE-4D78-AC3C-8DCB29619BC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7" name="Freeform: Shape 7736">
                <a:extLst>
                  <a:ext uri="{FF2B5EF4-FFF2-40B4-BE49-F238E27FC236}">
                    <a16:creationId xmlns:a16="http://schemas.microsoft.com/office/drawing/2014/main" id="{939FAEF4-A029-444E-8C67-C95B2B6351E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8" name="Freeform: Shape 7737">
                <a:extLst>
                  <a:ext uri="{FF2B5EF4-FFF2-40B4-BE49-F238E27FC236}">
                    <a16:creationId xmlns:a16="http://schemas.microsoft.com/office/drawing/2014/main" id="{5C87F415-E668-43DD-A36A-FFC9BF3A8D7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39" name="Freeform: Shape 7738">
                <a:extLst>
                  <a:ext uri="{FF2B5EF4-FFF2-40B4-BE49-F238E27FC236}">
                    <a16:creationId xmlns:a16="http://schemas.microsoft.com/office/drawing/2014/main" id="{51C8AE7B-FD7D-4526-B79F-5FC815A7644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0" name="Freeform: Shape 7739">
                <a:extLst>
                  <a:ext uri="{FF2B5EF4-FFF2-40B4-BE49-F238E27FC236}">
                    <a16:creationId xmlns:a16="http://schemas.microsoft.com/office/drawing/2014/main" id="{7DBD7087-7860-4738-A3A9-4F1519AF5FA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1" name="Freeform: Shape 7740">
                <a:extLst>
                  <a:ext uri="{FF2B5EF4-FFF2-40B4-BE49-F238E27FC236}">
                    <a16:creationId xmlns:a16="http://schemas.microsoft.com/office/drawing/2014/main" id="{BCDA8597-0CA4-4410-81CC-F3CF3F8BAF8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2" name="Freeform: Shape 7741">
                <a:extLst>
                  <a:ext uri="{FF2B5EF4-FFF2-40B4-BE49-F238E27FC236}">
                    <a16:creationId xmlns:a16="http://schemas.microsoft.com/office/drawing/2014/main" id="{268F225F-AB8E-4362-9D3D-B8C40527C89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3" name="Freeform: Shape 7742">
                <a:extLst>
                  <a:ext uri="{FF2B5EF4-FFF2-40B4-BE49-F238E27FC236}">
                    <a16:creationId xmlns:a16="http://schemas.microsoft.com/office/drawing/2014/main" id="{B3EA3083-9DAD-420D-917D-78D03C10112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4" name="Freeform: Shape 7743">
                <a:extLst>
                  <a:ext uri="{FF2B5EF4-FFF2-40B4-BE49-F238E27FC236}">
                    <a16:creationId xmlns:a16="http://schemas.microsoft.com/office/drawing/2014/main" id="{8BFB8DA2-0E93-4B8F-B803-B3D7046667F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5" name="Freeform: Shape 7744">
                <a:extLst>
                  <a:ext uri="{FF2B5EF4-FFF2-40B4-BE49-F238E27FC236}">
                    <a16:creationId xmlns:a16="http://schemas.microsoft.com/office/drawing/2014/main" id="{01F9A427-381B-4F15-8254-6CD5FF91B6C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6" name="Freeform: Shape 7745">
                <a:extLst>
                  <a:ext uri="{FF2B5EF4-FFF2-40B4-BE49-F238E27FC236}">
                    <a16:creationId xmlns:a16="http://schemas.microsoft.com/office/drawing/2014/main" id="{B6C74396-0C11-4959-8BAE-F421A9437B6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7" name="Freeform: Shape 7746">
                <a:extLst>
                  <a:ext uri="{FF2B5EF4-FFF2-40B4-BE49-F238E27FC236}">
                    <a16:creationId xmlns:a16="http://schemas.microsoft.com/office/drawing/2014/main" id="{12755E31-FAB4-4C29-8226-CD426390501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8" name="Freeform: Shape 7747">
                <a:extLst>
                  <a:ext uri="{FF2B5EF4-FFF2-40B4-BE49-F238E27FC236}">
                    <a16:creationId xmlns:a16="http://schemas.microsoft.com/office/drawing/2014/main" id="{43A59B22-0822-4F4D-AC30-4BF94FE1553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49" name="Freeform: Shape 7748">
                <a:extLst>
                  <a:ext uri="{FF2B5EF4-FFF2-40B4-BE49-F238E27FC236}">
                    <a16:creationId xmlns:a16="http://schemas.microsoft.com/office/drawing/2014/main" id="{A874EF1B-5CD1-4CBC-9A08-7E8DAB1F91B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0" name="Freeform: Shape 7749">
                <a:extLst>
                  <a:ext uri="{FF2B5EF4-FFF2-40B4-BE49-F238E27FC236}">
                    <a16:creationId xmlns:a16="http://schemas.microsoft.com/office/drawing/2014/main" id="{D514C3CD-ED75-4AC1-99FD-F8BC869ED72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1" name="Freeform: Shape 7750">
                <a:extLst>
                  <a:ext uri="{FF2B5EF4-FFF2-40B4-BE49-F238E27FC236}">
                    <a16:creationId xmlns:a16="http://schemas.microsoft.com/office/drawing/2014/main" id="{878E9D1B-7D9B-4BB6-82A8-B61DE81DF57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2" name="Freeform: Shape 7751">
                <a:extLst>
                  <a:ext uri="{FF2B5EF4-FFF2-40B4-BE49-F238E27FC236}">
                    <a16:creationId xmlns:a16="http://schemas.microsoft.com/office/drawing/2014/main" id="{473F6558-FF9F-4B3C-A708-B5EF399553A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3" name="Freeform: Shape 7752">
                <a:extLst>
                  <a:ext uri="{FF2B5EF4-FFF2-40B4-BE49-F238E27FC236}">
                    <a16:creationId xmlns:a16="http://schemas.microsoft.com/office/drawing/2014/main" id="{2272600E-6E8B-4F13-8702-211A05D7CD9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4" name="Freeform: Shape 7753">
                <a:extLst>
                  <a:ext uri="{FF2B5EF4-FFF2-40B4-BE49-F238E27FC236}">
                    <a16:creationId xmlns:a16="http://schemas.microsoft.com/office/drawing/2014/main" id="{065687BC-187E-497C-B430-F47EB0BB93A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5" name="Freeform: Shape 7754">
                <a:extLst>
                  <a:ext uri="{FF2B5EF4-FFF2-40B4-BE49-F238E27FC236}">
                    <a16:creationId xmlns:a16="http://schemas.microsoft.com/office/drawing/2014/main" id="{6DBD385E-DD3C-4D34-B676-31D8D88C63F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6" name="Freeform: Shape 7755">
                <a:extLst>
                  <a:ext uri="{FF2B5EF4-FFF2-40B4-BE49-F238E27FC236}">
                    <a16:creationId xmlns:a16="http://schemas.microsoft.com/office/drawing/2014/main" id="{B1ECECAD-4BC3-4980-A89D-96C030BEEF6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7" name="Freeform: Shape 7756">
                <a:extLst>
                  <a:ext uri="{FF2B5EF4-FFF2-40B4-BE49-F238E27FC236}">
                    <a16:creationId xmlns:a16="http://schemas.microsoft.com/office/drawing/2014/main" id="{876C31EF-1439-45A9-ADAB-9E9DF78EFA3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8" name="Freeform: Shape 7757">
                <a:extLst>
                  <a:ext uri="{FF2B5EF4-FFF2-40B4-BE49-F238E27FC236}">
                    <a16:creationId xmlns:a16="http://schemas.microsoft.com/office/drawing/2014/main" id="{06B214BA-B35F-4722-9DD9-D61BCD9313B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59" name="Freeform: Shape 7758">
                <a:extLst>
                  <a:ext uri="{FF2B5EF4-FFF2-40B4-BE49-F238E27FC236}">
                    <a16:creationId xmlns:a16="http://schemas.microsoft.com/office/drawing/2014/main" id="{7BEE7B64-BE8E-430C-9527-F236C523572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0" name="Freeform: Shape 7759">
                <a:extLst>
                  <a:ext uri="{FF2B5EF4-FFF2-40B4-BE49-F238E27FC236}">
                    <a16:creationId xmlns:a16="http://schemas.microsoft.com/office/drawing/2014/main" id="{37B79839-30F0-45D1-9CFA-D1FD9E1DC1C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1" name="Freeform: Shape 7760">
                <a:extLst>
                  <a:ext uri="{FF2B5EF4-FFF2-40B4-BE49-F238E27FC236}">
                    <a16:creationId xmlns:a16="http://schemas.microsoft.com/office/drawing/2014/main" id="{90A89003-0E79-47D5-B598-CFCE6A0EBE7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2" name="Freeform: Shape 7761">
                <a:extLst>
                  <a:ext uri="{FF2B5EF4-FFF2-40B4-BE49-F238E27FC236}">
                    <a16:creationId xmlns:a16="http://schemas.microsoft.com/office/drawing/2014/main" id="{7F3AA95A-F195-4DC2-89EE-E3B1230E58A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3" name="Freeform: Shape 7762">
                <a:extLst>
                  <a:ext uri="{FF2B5EF4-FFF2-40B4-BE49-F238E27FC236}">
                    <a16:creationId xmlns:a16="http://schemas.microsoft.com/office/drawing/2014/main" id="{EA731698-FDAD-4F77-ADF2-D853511CC82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4" name="Freeform: Shape 7763">
                <a:extLst>
                  <a:ext uri="{FF2B5EF4-FFF2-40B4-BE49-F238E27FC236}">
                    <a16:creationId xmlns:a16="http://schemas.microsoft.com/office/drawing/2014/main" id="{6562C72B-A9E6-411E-ABBB-F4EBF9A01DE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5" name="Freeform: Shape 7764">
                <a:extLst>
                  <a:ext uri="{FF2B5EF4-FFF2-40B4-BE49-F238E27FC236}">
                    <a16:creationId xmlns:a16="http://schemas.microsoft.com/office/drawing/2014/main" id="{C61581A8-3A79-40D2-A7D3-86B344416C7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6" name="Freeform: Shape 7765">
                <a:extLst>
                  <a:ext uri="{FF2B5EF4-FFF2-40B4-BE49-F238E27FC236}">
                    <a16:creationId xmlns:a16="http://schemas.microsoft.com/office/drawing/2014/main" id="{C1985B37-9D92-4E63-A2B0-AB3B411CC86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7" name="Freeform: Shape 7766">
                <a:extLst>
                  <a:ext uri="{FF2B5EF4-FFF2-40B4-BE49-F238E27FC236}">
                    <a16:creationId xmlns:a16="http://schemas.microsoft.com/office/drawing/2014/main" id="{8C31C649-AC0A-402E-B1BD-D9CADD5A1DB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8" name="Freeform: Shape 7767">
                <a:extLst>
                  <a:ext uri="{FF2B5EF4-FFF2-40B4-BE49-F238E27FC236}">
                    <a16:creationId xmlns:a16="http://schemas.microsoft.com/office/drawing/2014/main" id="{7920FFE1-8927-4C86-9EE7-9A2B19C3728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69" name="Freeform: Shape 7768">
                <a:extLst>
                  <a:ext uri="{FF2B5EF4-FFF2-40B4-BE49-F238E27FC236}">
                    <a16:creationId xmlns:a16="http://schemas.microsoft.com/office/drawing/2014/main" id="{5B5A37C3-42BD-48C2-B589-7BAE70D3133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0" name="Freeform: Shape 7769">
                <a:extLst>
                  <a:ext uri="{FF2B5EF4-FFF2-40B4-BE49-F238E27FC236}">
                    <a16:creationId xmlns:a16="http://schemas.microsoft.com/office/drawing/2014/main" id="{93BFD27E-A0CD-4D91-B077-5DDEF291900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71" name="Freeform: Shape 7770">
                <a:extLst>
                  <a:ext uri="{FF2B5EF4-FFF2-40B4-BE49-F238E27FC236}">
                    <a16:creationId xmlns:a16="http://schemas.microsoft.com/office/drawing/2014/main" id="{346CEFA7-4111-4AA5-B780-12F71990E65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79" name="Group 4478">
              <a:extLst>
                <a:ext uri="{FF2B5EF4-FFF2-40B4-BE49-F238E27FC236}">
                  <a16:creationId xmlns:a16="http://schemas.microsoft.com/office/drawing/2014/main" id="{8B9D77F5-8041-4AC9-B303-9F1EE6425843}"/>
                </a:ext>
              </a:extLst>
            </p:cNvPr>
            <p:cNvGrpSpPr/>
            <p:nvPr/>
          </p:nvGrpSpPr>
          <p:grpSpPr>
            <a:xfrm rot="9810642">
              <a:off x="6300839" y="-397518"/>
              <a:ext cx="1048729" cy="868428"/>
              <a:chOff x="2393887" y="4210285"/>
              <a:chExt cx="497854" cy="422169"/>
            </a:xfrm>
          </p:grpSpPr>
          <p:sp>
            <p:nvSpPr>
              <p:cNvPr id="7644" name="Freeform: Shape 7643">
                <a:extLst>
                  <a:ext uri="{FF2B5EF4-FFF2-40B4-BE49-F238E27FC236}">
                    <a16:creationId xmlns:a16="http://schemas.microsoft.com/office/drawing/2014/main" id="{4D58CAA3-7BBE-4CCB-BA91-B3476E73BC4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5" name="Freeform: Shape 7644">
                <a:extLst>
                  <a:ext uri="{FF2B5EF4-FFF2-40B4-BE49-F238E27FC236}">
                    <a16:creationId xmlns:a16="http://schemas.microsoft.com/office/drawing/2014/main" id="{45556723-239F-4F5C-9A5E-9E30EEBBF8F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6" name="Freeform: Shape 7645">
                <a:extLst>
                  <a:ext uri="{FF2B5EF4-FFF2-40B4-BE49-F238E27FC236}">
                    <a16:creationId xmlns:a16="http://schemas.microsoft.com/office/drawing/2014/main" id="{C64789A9-4CAA-4199-B099-647ACFA277E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7" name="Freeform: Shape 7646">
                <a:extLst>
                  <a:ext uri="{FF2B5EF4-FFF2-40B4-BE49-F238E27FC236}">
                    <a16:creationId xmlns:a16="http://schemas.microsoft.com/office/drawing/2014/main" id="{3B65EE20-040D-4418-8AC5-0B0A84C8168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8" name="Freeform: Shape 7647">
                <a:extLst>
                  <a:ext uri="{FF2B5EF4-FFF2-40B4-BE49-F238E27FC236}">
                    <a16:creationId xmlns:a16="http://schemas.microsoft.com/office/drawing/2014/main" id="{BD55EB05-A13C-45D6-99D2-F71B31791D9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9" name="Freeform: Shape 7648">
                <a:extLst>
                  <a:ext uri="{FF2B5EF4-FFF2-40B4-BE49-F238E27FC236}">
                    <a16:creationId xmlns:a16="http://schemas.microsoft.com/office/drawing/2014/main" id="{E2117550-4930-4526-9A29-11F4B1FC614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0" name="Freeform: Shape 7649">
                <a:extLst>
                  <a:ext uri="{FF2B5EF4-FFF2-40B4-BE49-F238E27FC236}">
                    <a16:creationId xmlns:a16="http://schemas.microsoft.com/office/drawing/2014/main" id="{7ECFFF15-6FA7-4C8E-A053-C1095185BF9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1" name="Freeform: Shape 7650">
                <a:extLst>
                  <a:ext uri="{FF2B5EF4-FFF2-40B4-BE49-F238E27FC236}">
                    <a16:creationId xmlns:a16="http://schemas.microsoft.com/office/drawing/2014/main" id="{C6DCAD2E-3999-4F2A-B49B-5DD13A4FADB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2" name="Freeform: Shape 7651">
                <a:extLst>
                  <a:ext uri="{FF2B5EF4-FFF2-40B4-BE49-F238E27FC236}">
                    <a16:creationId xmlns:a16="http://schemas.microsoft.com/office/drawing/2014/main" id="{D0CB8E1C-F7BD-49ED-A19B-015136E1736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3" name="Freeform: Shape 7652">
                <a:extLst>
                  <a:ext uri="{FF2B5EF4-FFF2-40B4-BE49-F238E27FC236}">
                    <a16:creationId xmlns:a16="http://schemas.microsoft.com/office/drawing/2014/main" id="{43C98BE3-3DEB-40D2-B7EE-880A190F91A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4" name="Freeform: Shape 7653">
                <a:extLst>
                  <a:ext uri="{FF2B5EF4-FFF2-40B4-BE49-F238E27FC236}">
                    <a16:creationId xmlns:a16="http://schemas.microsoft.com/office/drawing/2014/main" id="{A744C48A-DA5B-4600-8DEC-64B04446E72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5" name="Freeform: Shape 7654">
                <a:extLst>
                  <a:ext uri="{FF2B5EF4-FFF2-40B4-BE49-F238E27FC236}">
                    <a16:creationId xmlns:a16="http://schemas.microsoft.com/office/drawing/2014/main" id="{69604F97-E27C-45A6-8FE9-D0CE06B5FAA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6" name="Freeform: Shape 7655">
                <a:extLst>
                  <a:ext uri="{FF2B5EF4-FFF2-40B4-BE49-F238E27FC236}">
                    <a16:creationId xmlns:a16="http://schemas.microsoft.com/office/drawing/2014/main" id="{3316C87C-328D-4954-9D19-2896DF4CC54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7" name="Freeform: Shape 7656">
                <a:extLst>
                  <a:ext uri="{FF2B5EF4-FFF2-40B4-BE49-F238E27FC236}">
                    <a16:creationId xmlns:a16="http://schemas.microsoft.com/office/drawing/2014/main" id="{9954949D-191C-48F5-8F78-96A03C5E7DF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8" name="Freeform: Shape 7657">
                <a:extLst>
                  <a:ext uri="{FF2B5EF4-FFF2-40B4-BE49-F238E27FC236}">
                    <a16:creationId xmlns:a16="http://schemas.microsoft.com/office/drawing/2014/main" id="{CB1651A1-C94B-48BB-B18D-B1A9118B563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59" name="Freeform: Shape 7658">
                <a:extLst>
                  <a:ext uri="{FF2B5EF4-FFF2-40B4-BE49-F238E27FC236}">
                    <a16:creationId xmlns:a16="http://schemas.microsoft.com/office/drawing/2014/main" id="{0A30259A-6B53-4F5A-844C-003E6813FAA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0" name="Freeform: Shape 7659">
                <a:extLst>
                  <a:ext uri="{FF2B5EF4-FFF2-40B4-BE49-F238E27FC236}">
                    <a16:creationId xmlns:a16="http://schemas.microsoft.com/office/drawing/2014/main" id="{60EF43B6-72DF-4569-A1EA-34DF38F4AAA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1" name="Freeform: Shape 7660">
                <a:extLst>
                  <a:ext uri="{FF2B5EF4-FFF2-40B4-BE49-F238E27FC236}">
                    <a16:creationId xmlns:a16="http://schemas.microsoft.com/office/drawing/2014/main" id="{CFCECC99-A9A8-484F-B9D0-D6954BA7952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2" name="Freeform: Shape 7661">
                <a:extLst>
                  <a:ext uri="{FF2B5EF4-FFF2-40B4-BE49-F238E27FC236}">
                    <a16:creationId xmlns:a16="http://schemas.microsoft.com/office/drawing/2014/main" id="{9B831021-5DBA-49DE-AE2F-C60FDF0E906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3" name="Freeform: Shape 7662">
                <a:extLst>
                  <a:ext uri="{FF2B5EF4-FFF2-40B4-BE49-F238E27FC236}">
                    <a16:creationId xmlns:a16="http://schemas.microsoft.com/office/drawing/2014/main" id="{D0405ADE-E03C-4B42-9B95-58AB9E2DD80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4" name="Freeform: Shape 7663">
                <a:extLst>
                  <a:ext uri="{FF2B5EF4-FFF2-40B4-BE49-F238E27FC236}">
                    <a16:creationId xmlns:a16="http://schemas.microsoft.com/office/drawing/2014/main" id="{B8318C94-668F-45BC-8D5B-175DEB6BD6B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5" name="Freeform: Shape 7664">
                <a:extLst>
                  <a:ext uri="{FF2B5EF4-FFF2-40B4-BE49-F238E27FC236}">
                    <a16:creationId xmlns:a16="http://schemas.microsoft.com/office/drawing/2014/main" id="{96436F31-5E5D-4CC1-9F30-939B2D1FD9F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6" name="Freeform: Shape 7665">
                <a:extLst>
                  <a:ext uri="{FF2B5EF4-FFF2-40B4-BE49-F238E27FC236}">
                    <a16:creationId xmlns:a16="http://schemas.microsoft.com/office/drawing/2014/main" id="{BCA95AC7-DDCE-4D07-9A27-D8B88C661E2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7" name="Freeform: Shape 7666">
                <a:extLst>
                  <a:ext uri="{FF2B5EF4-FFF2-40B4-BE49-F238E27FC236}">
                    <a16:creationId xmlns:a16="http://schemas.microsoft.com/office/drawing/2014/main" id="{6F85DE4F-206F-4697-A0CE-8F4E7CE6F7E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8" name="Freeform: Shape 7667">
                <a:extLst>
                  <a:ext uri="{FF2B5EF4-FFF2-40B4-BE49-F238E27FC236}">
                    <a16:creationId xmlns:a16="http://schemas.microsoft.com/office/drawing/2014/main" id="{9F8A3ED5-A5F9-4B22-85A6-7C10D6519EB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69" name="Freeform: Shape 7668">
                <a:extLst>
                  <a:ext uri="{FF2B5EF4-FFF2-40B4-BE49-F238E27FC236}">
                    <a16:creationId xmlns:a16="http://schemas.microsoft.com/office/drawing/2014/main" id="{C5EBD2C1-7535-4561-A0CC-75DDCECFCB8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0" name="Freeform: Shape 7669">
                <a:extLst>
                  <a:ext uri="{FF2B5EF4-FFF2-40B4-BE49-F238E27FC236}">
                    <a16:creationId xmlns:a16="http://schemas.microsoft.com/office/drawing/2014/main" id="{26C6CDF5-283A-48EB-9123-A726193E32A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1" name="Freeform: Shape 7670">
                <a:extLst>
                  <a:ext uri="{FF2B5EF4-FFF2-40B4-BE49-F238E27FC236}">
                    <a16:creationId xmlns:a16="http://schemas.microsoft.com/office/drawing/2014/main" id="{8A24FD7B-9C23-47C0-87EB-0F0A2D83DC4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2" name="Freeform: Shape 7671">
                <a:extLst>
                  <a:ext uri="{FF2B5EF4-FFF2-40B4-BE49-F238E27FC236}">
                    <a16:creationId xmlns:a16="http://schemas.microsoft.com/office/drawing/2014/main" id="{86B418A3-0ABC-46A6-AA92-E1D50E593F1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3" name="Freeform: Shape 7672">
                <a:extLst>
                  <a:ext uri="{FF2B5EF4-FFF2-40B4-BE49-F238E27FC236}">
                    <a16:creationId xmlns:a16="http://schemas.microsoft.com/office/drawing/2014/main" id="{3D157220-2434-4E40-96FB-2A09F07826E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4" name="Freeform: Shape 7673">
                <a:extLst>
                  <a:ext uri="{FF2B5EF4-FFF2-40B4-BE49-F238E27FC236}">
                    <a16:creationId xmlns:a16="http://schemas.microsoft.com/office/drawing/2014/main" id="{512E6C20-AC4E-4293-8EE6-2BF97A137C0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5" name="Freeform: Shape 7674">
                <a:extLst>
                  <a:ext uri="{FF2B5EF4-FFF2-40B4-BE49-F238E27FC236}">
                    <a16:creationId xmlns:a16="http://schemas.microsoft.com/office/drawing/2014/main" id="{92DA2520-8ECD-432C-B724-73C4A4D0BD3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6" name="Freeform: Shape 7675">
                <a:extLst>
                  <a:ext uri="{FF2B5EF4-FFF2-40B4-BE49-F238E27FC236}">
                    <a16:creationId xmlns:a16="http://schemas.microsoft.com/office/drawing/2014/main" id="{797A781B-9EA8-4783-8DD8-DD3731BAC7E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7" name="Freeform: Shape 7676">
                <a:extLst>
                  <a:ext uri="{FF2B5EF4-FFF2-40B4-BE49-F238E27FC236}">
                    <a16:creationId xmlns:a16="http://schemas.microsoft.com/office/drawing/2014/main" id="{B9684A03-3575-44AB-BEA1-7A8A6BBEC9F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8" name="Freeform: Shape 7677">
                <a:extLst>
                  <a:ext uri="{FF2B5EF4-FFF2-40B4-BE49-F238E27FC236}">
                    <a16:creationId xmlns:a16="http://schemas.microsoft.com/office/drawing/2014/main" id="{FF771E88-F348-4980-9B68-03C1C06DFF6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79" name="Freeform: Shape 7678">
                <a:extLst>
                  <a:ext uri="{FF2B5EF4-FFF2-40B4-BE49-F238E27FC236}">
                    <a16:creationId xmlns:a16="http://schemas.microsoft.com/office/drawing/2014/main" id="{EB414EF6-DB4B-48DC-8729-5237ABC94DF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0" name="Freeform: Shape 7679">
                <a:extLst>
                  <a:ext uri="{FF2B5EF4-FFF2-40B4-BE49-F238E27FC236}">
                    <a16:creationId xmlns:a16="http://schemas.microsoft.com/office/drawing/2014/main" id="{D16D8381-1ECF-4151-8F77-806124FFC53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1" name="Freeform: Shape 7680">
                <a:extLst>
                  <a:ext uri="{FF2B5EF4-FFF2-40B4-BE49-F238E27FC236}">
                    <a16:creationId xmlns:a16="http://schemas.microsoft.com/office/drawing/2014/main" id="{B3C6B05D-ADE1-484B-B25B-A9037466A2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2" name="Freeform: Shape 7681">
                <a:extLst>
                  <a:ext uri="{FF2B5EF4-FFF2-40B4-BE49-F238E27FC236}">
                    <a16:creationId xmlns:a16="http://schemas.microsoft.com/office/drawing/2014/main" id="{8496956A-D346-43A2-91C7-59DF89CFA11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3" name="Freeform: Shape 7682">
                <a:extLst>
                  <a:ext uri="{FF2B5EF4-FFF2-40B4-BE49-F238E27FC236}">
                    <a16:creationId xmlns:a16="http://schemas.microsoft.com/office/drawing/2014/main" id="{02C0E041-FDB0-43A0-8406-19C9DDF3647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4" name="Freeform: Shape 7683">
                <a:extLst>
                  <a:ext uri="{FF2B5EF4-FFF2-40B4-BE49-F238E27FC236}">
                    <a16:creationId xmlns:a16="http://schemas.microsoft.com/office/drawing/2014/main" id="{4B3280F0-192B-46B0-8796-EBEC9C1DDB4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5" name="Freeform: Shape 7684">
                <a:extLst>
                  <a:ext uri="{FF2B5EF4-FFF2-40B4-BE49-F238E27FC236}">
                    <a16:creationId xmlns:a16="http://schemas.microsoft.com/office/drawing/2014/main" id="{59D09349-5277-4061-B2F9-7CE4B81CF0D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6" name="Freeform: Shape 7685">
                <a:extLst>
                  <a:ext uri="{FF2B5EF4-FFF2-40B4-BE49-F238E27FC236}">
                    <a16:creationId xmlns:a16="http://schemas.microsoft.com/office/drawing/2014/main" id="{75AB30B7-5A1F-448D-928B-DC79FBA5C6B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7" name="Freeform: Shape 7686">
                <a:extLst>
                  <a:ext uri="{FF2B5EF4-FFF2-40B4-BE49-F238E27FC236}">
                    <a16:creationId xmlns:a16="http://schemas.microsoft.com/office/drawing/2014/main" id="{35A6D299-4F51-4CE6-9690-5B6C5D85893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8" name="Freeform: Shape 7687">
                <a:extLst>
                  <a:ext uri="{FF2B5EF4-FFF2-40B4-BE49-F238E27FC236}">
                    <a16:creationId xmlns:a16="http://schemas.microsoft.com/office/drawing/2014/main" id="{554FEE72-976E-463E-8BBF-C5D4D4C1143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89" name="Freeform: Shape 7688">
                <a:extLst>
                  <a:ext uri="{FF2B5EF4-FFF2-40B4-BE49-F238E27FC236}">
                    <a16:creationId xmlns:a16="http://schemas.microsoft.com/office/drawing/2014/main" id="{DBB42719-AA2E-4941-B9C2-6F63B3B0F21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0" name="Freeform: Shape 7689">
                <a:extLst>
                  <a:ext uri="{FF2B5EF4-FFF2-40B4-BE49-F238E27FC236}">
                    <a16:creationId xmlns:a16="http://schemas.microsoft.com/office/drawing/2014/main" id="{17CB5D4D-0F5A-45F5-A932-E35B503538D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1" name="Freeform: Shape 7690">
                <a:extLst>
                  <a:ext uri="{FF2B5EF4-FFF2-40B4-BE49-F238E27FC236}">
                    <a16:creationId xmlns:a16="http://schemas.microsoft.com/office/drawing/2014/main" id="{F187C099-C6D0-485B-A8AE-06507CE5053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2" name="Freeform: Shape 7691">
                <a:extLst>
                  <a:ext uri="{FF2B5EF4-FFF2-40B4-BE49-F238E27FC236}">
                    <a16:creationId xmlns:a16="http://schemas.microsoft.com/office/drawing/2014/main" id="{C368380D-E39D-42A2-B0CE-648EBCA5150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3" name="Freeform: Shape 7692">
                <a:extLst>
                  <a:ext uri="{FF2B5EF4-FFF2-40B4-BE49-F238E27FC236}">
                    <a16:creationId xmlns:a16="http://schemas.microsoft.com/office/drawing/2014/main" id="{14A96310-62E8-4F9B-B6A1-71121A7B939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4" name="Freeform: Shape 7693">
                <a:extLst>
                  <a:ext uri="{FF2B5EF4-FFF2-40B4-BE49-F238E27FC236}">
                    <a16:creationId xmlns:a16="http://schemas.microsoft.com/office/drawing/2014/main" id="{5FABB252-4F64-451F-B395-56272762229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5" name="Freeform: Shape 7694">
                <a:extLst>
                  <a:ext uri="{FF2B5EF4-FFF2-40B4-BE49-F238E27FC236}">
                    <a16:creationId xmlns:a16="http://schemas.microsoft.com/office/drawing/2014/main" id="{B04118AF-46E2-424A-9D0E-C330B913C56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6" name="Freeform: Shape 7695">
                <a:extLst>
                  <a:ext uri="{FF2B5EF4-FFF2-40B4-BE49-F238E27FC236}">
                    <a16:creationId xmlns:a16="http://schemas.microsoft.com/office/drawing/2014/main" id="{4E1A0481-4F2A-40EB-9B0A-FD51E17AA12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7" name="Freeform: Shape 7696">
                <a:extLst>
                  <a:ext uri="{FF2B5EF4-FFF2-40B4-BE49-F238E27FC236}">
                    <a16:creationId xmlns:a16="http://schemas.microsoft.com/office/drawing/2014/main" id="{48456AB5-2C62-4227-B3BA-FE6D231D68E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8" name="Freeform: Shape 7697">
                <a:extLst>
                  <a:ext uri="{FF2B5EF4-FFF2-40B4-BE49-F238E27FC236}">
                    <a16:creationId xmlns:a16="http://schemas.microsoft.com/office/drawing/2014/main" id="{B5700DB6-E858-4998-B399-C4B84F06B6C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99" name="Freeform: Shape 7698">
                <a:extLst>
                  <a:ext uri="{FF2B5EF4-FFF2-40B4-BE49-F238E27FC236}">
                    <a16:creationId xmlns:a16="http://schemas.microsoft.com/office/drawing/2014/main" id="{35CBE729-79BC-4835-92CE-B6B544535D9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0" name="Freeform: Shape 7699">
                <a:extLst>
                  <a:ext uri="{FF2B5EF4-FFF2-40B4-BE49-F238E27FC236}">
                    <a16:creationId xmlns:a16="http://schemas.microsoft.com/office/drawing/2014/main" id="{BCEE97FF-762A-44EB-A42E-F4832DE213A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1" name="Freeform: Shape 7700">
                <a:extLst>
                  <a:ext uri="{FF2B5EF4-FFF2-40B4-BE49-F238E27FC236}">
                    <a16:creationId xmlns:a16="http://schemas.microsoft.com/office/drawing/2014/main" id="{32308C87-4863-4AA0-809F-488DCF82FB6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2" name="Freeform: Shape 7701">
                <a:extLst>
                  <a:ext uri="{FF2B5EF4-FFF2-40B4-BE49-F238E27FC236}">
                    <a16:creationId xmlns:a16="http://schemas.microsoft.com/office/drawing/2014/main" id="{DB6EE4A0-A8B4-4C4B-A678-38A41330FEA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3" name="Freeform: Shape 7702">
                <a:extLst>
                  <a:ext uri="{FF2B5EF4-FFF2-40B4-BE49-F238E27FC236}">
                    <a16:creationId xmlns:a16="http://schemas.microsoft.com/office/drawing/2014/main" id="{14B219C7-4E95-40F9-9D5C-973973EAF49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4" name="Freeform: Shape 7703">
                <a:extLst>
                  <a:ext uri="{FF2B5EF4-FFF2-40B4-BE49-F238E27FC236}">
                    <a16:creationId xmlns:a16="http://schemas.microsoft.com/office/drawing/2014/main" id="{1EAC4242-1FD3-4EF8-898C-06A476F7866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5" name="Freeform: Shape 7704">
                <a:extLst>
                  <a:ext uri="{FF2B5EF4-FFF2-40B4-BE49-F238E27FC236}">
                    <a16:creationId xmlns:a16="http://schemas.microsoft.com/office/drawing/2014/main" id="{8A901B96-5E1B-45A5-BE10-05B4A82CDB9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6" name="Freeform: Shape 7705">
                <a:extLst>
                  <a:ext uri="{FF2B5EF4-FFF2-40B4-BE49-F238E27FC236}">
                    <a16:creationId xmlns:a16="http://schemas.microsoft.com/office/drawing/2014/main" id="{25F7C671-DEB3-4B51-9DBD-099F721EC6E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707" name="Freeform: Shape 7706">
                <a:extLst>
                  <a:ext uri="{FF2B5EF4-FFF2-40B4-BE49-F238E27FC236}">
                    <a16:creationId xmlns:a16="http://schemas.microsoft.com/office/drawing/2014/main" id="{E8751AD2-DEB8-4D25-9867-03E842A36B2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0" name="Group 4479">
              <a:extLst>
                <a:ext uri="{FF2B5EF4-FFF2-40B4-BE49-F238E27FC236}">
                  <a16:creationId xmlns:a16="http://schemas.microsoft.com/office/drawing/2014/main" id="{6B782578-AB11-4479-A016-64EF3E5FE033}"/>
                </a:ext>
              </a:extLst>
            </p:cNvPr>
            <p:cNvGrpSpPr/>
            <p:nvPr/>
          </p:nvGrpSpPr>
          <p:grpSpPr>
            <a:xfrm rot="7190653">
              <a:off x="6947153" y="-484153"/>
              <a:ext cx="1024114" cy="889301"/>
              <a:chOff x="2393887" y="4210285"/>
              <a:chExt cx="497854" cy="422169"/>
            </a:xfrm>
          </p:grpSpPr>
          <p:sp>
            <p:nvSpPr>
              <p:cNvPr id="7580" name="Freeform: Shape 7579">
                <a:extLst>
                  <a:ext uri="{FF2B5EF4-FFF2-40B4-BE49-F238E27FC236}">
                    <a16:creationId xmlns:a16="http://schemas.microsoft.com/office/drawing/2014/main" id="{69AD0290-D819-4AB5-9ED8-075EF95ABD5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1" name="Freeform: Shape 7580">
                <a:extLst>
                  <a:ext uri="{FF2B5EF4-FFF2-40B4-BE49-F238E27FC236}">
                    <a16:creationId xmlns:a16="http://schemas.microsoft.com/office/drawing/2014/main" id="{4E71BB1E-AD2C-4C6E-9FE2-18026FF80FE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2" name="Freeform: Shape 7581">
                <a:extLst>
                  <a:ext uri="{FF2B5EF4-FFF2-40B4-BE49-F238E27FC236}">
                    <a16:creationId xmlns:a16="http://schemas.microsoft.com/office/drawing/2014/main" id="{BE0B9AF5-246A-482E-BB8B-118FB28AEA5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3" name="Freeform: Shape 7582">
                <a:extLst>
                  <a:ext uri="{FF2B5EF4-FFF2-40B4-BE49-F238E27FC236}">
                    <a16:creationId xmlns:a16="http://schemas.microsoft.com/office/drawing/2014/main" id="{12F2671F-2CD7-4AA6-9616-C7343B1D274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4" name="Freeform: Shape 7583">
                <a:extLst>
                  <a:ext uri="{FF2B5EF4-FFF2-40B4-BE49-F238E27FC236}">
                    <a16:creationId xmlns:a16="http://schemas.microsoft.com/office/drawing/2014/main" id="{DF4A9B11-267A-4C32-8009-4F877E9B5B1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5" name="Freeform: Shape 7584">
                <a:extLst>
                  <a:ext uri="{FF2B5EF4-FFF2-40B4-BE49-F238E27FC236}">
                    <a16:creationId xmlns:a16="http://schemas.microsoft.com/office/drawing/2014/main" id="{53BADFCE-E055-47E9-9A85-B718A281071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6" name="Freeform: Shape 7585">
                <a:extLst>
                  <a:ext uri="{FF2B5EF4-FFF2-40B4-BE49-F238E27FC236}">
                    <a16:creationId xmlns:a16="http://schemas.microsoft.com/office/drawing/2014/main" id="{B4A39503-48DD-4030-96EA-34E6FE0DD81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7" name="Freeform: Shape 7586">
                <a:extLst>
                  <a:ext uri="{FF2B5EF4-FFF2-40B4-BE49-F238E27FC236}">
                    <a16:creationId xmlns:a16="http://schemas.microsoft.com/office/drawing/2014/main" id="{EDB2C8F9-D7FF-445D-A22E-D737D7F65A7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8" name="Freeform: Shape 7587">
                <a:extLst>
                  <a:ext uri="{FF2B5EF4-FFF2-40B4-BE49-F238E27FC236}">
                    <a16:creationId xmlns:a16="http://schemas.microsoft.com/office/drawing/2014/main" id="{24E53118-CFC5-466C-87D4-76C4D7DFE70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89" name="Freeform: Shape 7588">
                <a:extLst>
                  <a:ext uri="{FF2B5EF4-FFF2-40B4-BE49-F238E27FC236}">
                    <a16:creationId xmlns:a16="http://schemas.microsoft.com/office/drawing/2014/main" id="{575B22A4-655F-451E-9F50-C931B0718C7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0" name="Freeform: Shape 7589">
                <a:extLst>
                  <a:ext uri="{FF2B5EF4-FFF2-40B4-BE49-F238E27FC236}">
                    <a16:creationId xmlns:a16="http://schemas.microsoft.com/office/drawing/2014/main" id="{AD586D23-1C24-4F54-B0DD-EB795BACE7D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1" name="Freeform: Shape 7590">
                <a:extLst>
                  <a:ext uri="{FF2B5EF4-FFF2-40B4-BE49-F238E27FC236}">
                    <a16:creationId xmlns:a16="http://schemas.microsoft.com/office/drawing/2014/main" id="{A3C1484E-11A8-41EE-9ECD-5D649AF10A8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2" name="Freeform: Shape 7591">
                <a:extLst>
                  <a:ext uri="{FF2B5EF4-FFF2-40B4-BE49-F238E27FC236}">
                    <a16:creationId xmlns:a16="http://schemas.microsoft.com/office/drawing/2014/main" id="{7D7B5711-8DEE-4B54-A4A3-BF4BCEED9B2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3" name="Freeform: Shape 7592">
                <a:extLst>
                  <a:ext uri="{FF2B5EF4-FFF2-40B4-BE49-F238E27FC236}">
                    <a16:creationId xmlns:a16="http://schemas.microsoft.com/office/drawing/2014/main" id="{1BC4D1F6-2AF7-4215-B10C-255BB9F2819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4" name="Freeform: Shape 7593">
                <a:extLst>
                  <a:ext uri="{FF2B5EF4-FFF2-40B4-BE49-F238E27FC236}">
                    <a16:creationId xmlns:a16="http://schemas.microsoft.com/office/drawing/2014/main" id="{5012EBE9-2594-4AA7-89F8-7333515E836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5" name="Freeform: Shape 7594">
                <a:extLst>
                  <a:ext uri="{FF2B5EF4-FFF2-40B4-BE49-F238E27FC236}">
                    <a16:creationId xmlns:a16="http://schemas.microsoft.com/office/drawing/2014/main" id="{3C0887D9-0226-48CD-918E-637FC054A92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6" name="Freeform: Shape 7595">
                <a:extLst>
                  <a:ext uri="{FF2B5EF4-FFF2-40B4-BE49-F238E27FC236}">
                    <a16:creationId xmlns:a16="http://schemas.microsoft.com/office/drawing/2014/main" id="{AE5FC9B8-4041-484B-AC85-682B8BEFDAE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7" name="Freeform: Shape 7596">
                <a:extLst>
                  <a:ext uri="{FF2B5EF4-FFF2-40B4-BE49-F238E27FC236}">
                    <a16:creationId xmlns:a16="http://schemas.microsoft.com/office/drawing/2014/main" id="{9CC3657E-8030-495D-BCE9-D4FDCDF4473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8" name="Freeform: Shape 7597">
                <a:extLst>
                  <a:ext uri="{FF2B5EF4-FFF2-40B4-BE49-F238E27FC236}">
                    <a16:creationId xmlns:a16="http://schemas.microsoft.com/office/drawing/2014/main" id="{195E3615-06D5-4C33-A3C6-C4C9A165781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99" name="Freeform: Shape 7598">
                <a:extLst>
                  <a:ext uri="{FF2B5EF4-FFF2-40B4-BE49-F238E27FC236}">
                    <a16:creationId xmlns:a16="http://schemas.microsoft.com/office/drawing/2014/main" id="{0D0CFB14-CD45-4566-BD69-052938329E9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0" name="Freeform: Shape 7599">
                <a:extLst>
                  <a:ext uri="{FF2B5EF4-FFF2-40B4-BE49-F238E27FC236}">
                    <a16:creationId xmlns:a16="http://schemas.microsoft.com/office/drawing/2014/main" id="{171D29EB-DE81-404F-8792-C5AE1EA5776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1" name="Freeform: Shape 7600">
                <a:extLst>
                  <a:ext uri="{FF2B5EF4-FFF2-40B4-BE49-F238E27FC236}">
                    <a16:creationId xmlns:a16="http://schemas.microsoft.com/office/drawing/2014/main" id="{C2E6D4B2-F686-41EC-8765-C1DAE7DBE39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2" name="Freeform: Shape 7601">
                <a:extLst>
                  <a:ext uri="{FF2B5EF4-FFF2-40B4-BE49-F238E27FC236}">
                    <a16:creationId xmlns:a16="http://schemas.microsoft.com/office/drawing/2014/main" id="{24EDD54C-C274-410F-8047-0F11E7E131A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3" name="Freeform: Shape 7602">
                <a:extLst>
                  <a:ext uri="{FF2B5EF4-FFF2-40B4-BE49-F238E27FC236}">
                    <a16:creationId xmlns:a16="http://schemas.microsoft.com/office/drawing/2014/main" id="{B834EBA1-26CA-44B3-A66B-572CF002037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4" name="Freeform: Shape 7603">
                <a:extLst>
                  <a:ext uri="{FF2B5EF4-FFF2-40B4-BE49-F238E27FC236}">
                    <a16:creationId xmlns:a16="http://schemas.microsoft.com/office/drawing/2014/main" id="{E8EA50A2-7212-40E3-8976-40695E3AEF2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5" name="Freeform: Shape 7604">
                <a:extLst>
                  <a:ext uri="{FF2B5EF4-FFF2-40B4-BE49-F238E27FC236}">
                    <a16:creationId xmlns:a16="http://schemas.microsoft.com/office/drawing/2014/main" id="{CB99CD65-F8F6-4854-8409-F0AB33710DB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6" name="Freeform: Shape 7605">
                <a:extLst>
                  <a:ext uri="{FF2B5EF4-FFF2-40B4-BE49-F238E27FC236}">
                    <a16:creationId xmlns:a16="http://schemas.microsoft.com/office/drawing/2014/main" id="{41BE0AF8-D3CB-4704-B0E7-2255DF3B015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7" name="Freeform: Shape 7606">
                <a:extLst>
                  <a:ext uri="{FF2B5EF4-FFF2-40B4-BE49-F238E27FC236}">
                    <a16:creationId xmlns:a16="http://schemas.microsoft.com/office/drawing/2014/main" id="{5CCE2BB8-F7CD-4866-8636-F22AE1B24DD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8" name="Freeform: Shape 7607">
                <a:extLst>
                  <a:ext uri="{FF2B5EF4-FFF2-40B4-BE49-F238E27FC236}">
                    <a16:creationId xmlns:a16="http://schemas.microsoft.com/office/drawing/2014/main" id="{D52B4DE3-8683-4F84-9FAB-EB1EF1F2384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09" name="Freeform: Shape 7608">
                <a:extLst>
                  <a:ext uri="{FF2B5EF4-FFF2-40B4-BE49-F238E27FC236}">
                    <a16:creationId xmlns:a16="http://schemas.microsoft.com/office/drawing/2014/main" id="{A72184A1-1663-4DDD-BF5C-A29B01394D2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0" name="Freeform: Shape 7609">
                <a:extLst>
                  <a:ext uri="{FF2B5EF4-FFF2-40B4-BE49-F238E27FC236}">
                    <a16:creationId xmlns:a16="http://schemas.microsoft.com/office/drawing/2014/main" id="{B9D6258D-C2F9-4BF7-86DB-D1E1734D3C9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1" name="Freeform: Shape 7610">
                <a:extLst>
                  <a:ext uri="{FF2B5EF4-FFF2-40B4-BE49-F238E27FC236}">
                    <a16:creationId xmlns:a16="http://schemas.microsoft.com/office/drawing/2014/main" id="{3489E174-A212-4A00-8B21-2BB4CEA60C7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2" name="Freeform: Shape 7611">
                <a:extLst>
                  <a:ext uri="{FF2B5EF4-FFF2-40B4-BE49-F238E27FC236}">
                    <a16:creationId xmlns:a16="http://schemas.microsoft.com/office/drawing/2014/main" id="{40C5667D-D444-43E4-9424-6A3D6C959A8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3" name="Freeform: Shape 7612">
                <a:extLst>
                  <a:ext uri="{FF2B5EF4-FFF2-40B4-BE49-F238E27FC236}">
                    <a16:creationId xmlns:a16="http://schemas.microsoft.com/office/drawing/2014/main" id="{9B9CF6F7-DBB8-4F10-AF57-933DC44A9F4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4" name="Freeform: Shape 7613">
                <a:extLst>
                  <a:ext uri="{FF2B5EF4-FFF2-40B4-BE49-F238E27FC236}">
                    <a16:creationId xmlns:a16="http://schemas.microsoft.com/office/drawing/2014/main" id="{279CF58C-6E17-4F78-9490-4F1047105C4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5" name="Freeform: Shape 7614">
                <a:extLst>
                  <a:ext uri="{FF2B5EF4-FFF2-40B4-BE49-F238E27FC236}">
                    <a16:creationId xmlns:a16="http://schemas.microsoft.com/office/drawing/2014/main" id="{AB645C48-DF0B-4E78-96FA-23D3456FD19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6" name="Freeform: Shape 7615">
                <a:extLst>
                  <a:ext uri="{FF2B5EF4-FFF2-40B4-BE49-F238E27FC236}">
                    <a16:creationId xmlns:a16="http://schemas.microsoft.com/office/drawing/2014/main" id="{AA57D1EA-031D-46B1-B24F-A4DDBA16052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7" name="Freeform: Shape 7616">
                <a:extLst>
                  <a:ext uri="{FF2B5EF4-FFF2-40B4-BE49-F238E27FC236}">
                    <a16:creationId xmlns:a16="http://schemas.microsoft.com/office/drawing/2014/main" id="{A074B5ED-F95E-43FB-9801-66571897D65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8" name="Freeform: Shape 7617">
                <a:extLst>
                  <a:ext uri="{FF2B5EF4-FFF2-40B4-BE49-F238E27FC236}">
                    <a16:creationId xmlns:a16="http://schemas.microsoft.com/office/drawing/2014/main" id="{CD8A9F20-D942-4CB8-A077-9A74F85EC25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19" name="Freeform: Shape 7618">
                <a:extLst>
                  <a:ext uri="{FF2B5EF4-FFF2-40B4-BE49-F238E27FC236}">
                    <a16:creationId xmlns:a16="http://schemas.microsoft.com/office/drawing/2014/main" id="{99640BAD-40C8-4B03-B838-9486A07F668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0" name="Freeform: Shape 7619">
                <a:extLst>
                  <a:ext uri="{FF2B5EF4-FFF2-40B4-BE49-F238E27FC236}">
                    <a16:creationId xmlns:a16="http://schemas.microsoft.com/office/drawing/2014/main" id="{98774036-06F2-4229-8253-CB5274D758B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1" name="Freeform: Shape 7620">
                <a:extLst>
                  <a:ext uri="{FF2B5EF4-FFF2-40B4-BE49-F238E27FC236}">
                    <a16:creationId xmlns:a16="http://schemas.microsoft.com/office/drawing/2014/main" id="{F8F75278-D92E-4FB7-8366-383F11E0DFE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2" name="Freeform: Shape 7621">
                <a:extLst>
                  <a:ext uri="{FF2B5EF4-FFF2-40B4-BE49-F238E27FC236}">
                    <a16:creationId xmlns:a16="http://schemas.microsoft.com/office/drawing/2014/main" id="{34247523-EC17-4D3D-A7C2-C9CF473829A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3" name="Freeform: Shape 7622">
                <a:extLst>
                  <a:ext uri="{FF2B5EF4-FFF2-40B4-BE49-F238E27FC236}">
                    <a16:creationId xmlns:a16="http://schemas.microsoft.com/office/drawing/2014/main" id="{50A06505-0A79-4649-8C49-CBBEFB5E9EE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4" name="Freeform: Shape 7623">
                <a:extLst>
                  <a:ext uri="{FF2B5EF4-FFF2-40B4-BE49-F238E27FC236}">
                    <a16:creationId xmlns:a16="http://schemas.microsoft.com/office/drawing/2014/main" id="{0F8EE359-3C05-4811-83AD-FD11DF6F60A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5" name="Freeform: Shape 7624">
                <a:extLst>
                  <a:ext uri="{FF2B5EF4-FFF2-40B4-BE49-F238E27FC236}">
                    <a16:creationId xmlns:a16="http://schemas.microsoft.com/office/drawing/2014/main" id="{2E072F1F-75C8-40E1-A562-D4BB4038BBE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6" name="Freeform: Shape 7625">
                <a:extLst>
                  <a:ext uri="{FF2B5EF4-FFF2-40B4-BE49-F238E27FC236}">
                    <a16:creationId xmlns:a16="http://schemas.microsoft.com/office/drawing/2014/main" id="{B056420D-61F5-4991-A9CD-88E4C7EF67D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7" name="Freeform: Shape 7626">
                <a:extLst>
                  <a:ext uri="{FF2B5EF4-FFF2-40B4-BE49-F238E27FC236}">
                    <a16:creationId xmlns:a16="http://schemas.microsoft.com/office/drawing/2014/main" id="{8E1F5548-0979-4CC5-8E16-F8F3ACFFE09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8" name="Freeform: Shape 7627">
                <a:extLst>
                  <a:ext uri="{FF2B5EF4-FFF2-40B4-BE49-F238E27FC236}">
                    <a16:creationId xmlns:a16="http://schemas.microsoft.com/office/drawing/2014/main" id="{28712EE6-38E6-4A2A-99F4-43B002083BD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29" name="Freeform: Shape 7628">
                <a:extLst>
                  <a:ext uri="{FF2B5EF4-FFF2-40B4-BE49-F238E27FC236}">
                    <a16:creationId xmlns:a16="http://schemas.microsoft.com/office/drawing/2014/main" id="{4E79FCF3-72BF-4F4B-BF81-BCED967BDF1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0" name="Freeform: Shape 7629">
                <a:extLst>
                  <a:ext uri="{FF2B5EF4-FFF2-40B4-BE49-F238E27FC236}">
                    <a16:creationId xmlns:a16="http://schemas.microsoft.com/office/drawing/2014/main" id="{1863C57C-EDFD-45E1-9B48-E6845B923BC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1" name="Freeform: Shape 7630">
                <a:extLst>
                  <a:ext uri="{FF2B5EF4-FFF2-40B4-BE49-F238E27FC236}">
                    <a16:creationId xmlns:a16="http://schemas.microsoft.com/office/drawing/2014/main" id="{29B5625D-68B0-4AC1-8405-847EFB7597A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2" name="Freeform: Shape 7631">
                <a:extLst>
                  <a:ext uri="{FF2B5EF4-FFF2-40B4-BE49-F238E27FC236}">
                    <a16:creationId xmlns:a16="http://schemas.microsoft.com/office/drawing/2014/main" id="{9B98F80A-4666-4EAF-84CD-BD44B392099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3" name="Freeform: Shape 7632">
                <a:extLst>
                  <a:ext uri="{FF2B5EF4-FFF2-40B4-BE49-F238E27FC236}">
                    <a16:creationId xmlns:a16="http://schemas.microsoft.com/office/drawing/2014/main" id="{E0C64C06-E7D8-4669-8158-495FC4EF6AD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4" name="Freeform: Shape 7633">
                <a:extLst>
                  <a:ext uri="{FF2B5EF4-FFF2-40B4-BE49-F238E27FC236}">
                    <a16:creationId xmlns:a16="http://schemas.microsoft.com/office/drawing/2014/main" id="{5F5B3026-F4BD-4A5F-B7A2-B3CFEEB1EAF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5" name="Freeform: Shape 7634">
                <a:extLst>
                  <a:ext uri="{FF2B5EF4-FFF2-40B4-BE49-F238E27FC236}">
                    <a16:creationId xmlns:a16="http://schemas.microsoft.com/office/drawing/2014/main" id="{2AC563AC-252C-4688-89A1-8CAA90286C0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6" name="Freeform: Shape 7635">
                <a:extLst>
                  <a:ext uri="{FF2B5EF4-FFF2-40B4-BE49-F238E27FC236}">
                    <a16:creationId xmlns:a16="http://schemas.microsoft.com/office/drawing/2014/main" id="{D67C8CC4-8BF3-4426-B78A-BFC4DE17C49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7" name="Freeform: Shape 7636">
                <a:extLst>
                  <a:ext uri="{FF2B5EF4-FFF2-40B4-BE49-F238E27FC236}">
                    <a16:creationId xmlns:a16="http://schemas.microsoft.com/office/drawing/2014/main" id="{43C9EA2E-B163-4088-87A2-85BC5E51D1D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8" name="Freeform: Shape 7637">
                <a:extLst>
                  <a:ext uri="{FF2B5EF4-FFF2-40B4-BE49-F238E27FC236}">
                    <a16:creationId xmlns:a16="http://schemas.microsoft.com/office/drawing/2014/main" id="{E725E52F-01DD-455B-9375-4490D8880CC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39" name="Freeform: Shape 7638">
                <a:extLst>
                  <a:ext uri="{FF2B5EF4-FFF2-40B4-BE49-F238E27FC236}">
                    <a16:creationId xmlns:a16="http://schemas.microsoft.com/office/drawing/2014/main" id="{FAD98F88-163D-4C33-B42D-EE53C1E578E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0" name="Freeform: Shape 7639">
                <a:extLst>
                  <a:ext uri="{FF2B5EF4-FFF2-40B4-BE49-F238E27FC236}">
                    <a16:creationId xmlns:a16="http://schemas.microsoft.com/office/drawing/2014/main" id="{A68704CA-572A-4611-9ADF-7D4EFAC7AF9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1" name="Freeform: Shape 7640">
                <a:extLst>
                  <a:ext uri="{FF2B5EF4-FFF2-40B4-BE49-F238E27FC236}">
                    <a16:creationId xmlns:a16="http://schemas.microsoft.com/office/drawing/2014/main" id="{4B6E179B-847A-40F5-84B2-42EC988798F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2" name="Freeform: Shape 7641">
                <a:extLst>
                  <a:ext uri="{FF2B5EF4-FFF2-40B4-BE49-F238E27FC236}">
                    <a16:creationId xmlns:a16="http://schemas.microsoft.com/office/drawing/2014/main" id="{7829A35A-BDBB-4474-BC29-631D9784D2B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643" name="Freeform: Shape 7642">
                <a:extLst>
                  <a:ext uri="{FF2B5EF4-FFF2-40B4-BE49-F238E27FC236}">
                    <a16:creationId xmlns:a16="http://schemas.microsoft.com/office/drawing/2014/main" id="{33CE614A-1A65-44FD-A7C5-B487F067E6F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1" name="Group 4480">
              <a:extLst>
                <a:ext uri="{FF2B5EF4-FFF2-40B4-BE49-F238E27FC236}">
                  <a16:creationId xmlns:a16="http://schemas.microsoft.com/office/drawing/2014/main" id="{F8B1B6D9-824D-4097-B862-70D3F4C3AFBC}"/>
                </a:ext>
              </a:extLst>
            </p:cNvPr>
            <p:cNvGrpSpPr/>
            <p:nvPr/>
          </p:nvGrpSpPr>
          <p:grpSpPr>
            <a:xfrm rot="18651743">
              <a:off x="7668944" y="-220627"/>
              <a:ext cx="1024114" cy="889301"/>
              <a:chOff x="2393887" y="4210285"/>
              <a:chExt cx="497854" cy="422169"/>
            </a:xfrm>
          </p:grpSpPr>
          <p:sp>
            <p:nvSpPr>
              <p:cNvPr id="7516" name="Freeform: Shape 7515">
                <a:extLst>
                  <a:ext uri="{FF2B5EF4-FFF2-40B4-BE49-F238E27FC236}">
                    <a16:creationId xmlns:a16="http://schemas.microsoft.com/office/drawing/2014/main" id="{485EAE26-D3AE-46D2-AEFB-2853A686411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7" name="Freeform: Shape 7516">
                <a:extLst>
                  <a:ext uri="{FF2B5EF4-FFF2-40B4-BE49-F238E27FC236}">
                    <a16:creationId xmlns:a16="http://schemas.microsoft.com/office/drawing/2014/main" id="{5ED784F3-B533-4B17-8B17-E23AFA68B5D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8" name="Freeform: Shape 7517">
                <a:extLst>
                  <a:ext uri="{FF2B5EF4-FFF2-40B4-BE49-F238E27FC236}">
                    <a16:creationId xmlns:a16="http://schemas.microsoft.com/office/drawing/2014/main" id="{9181B71E-1ADB-441C-A78F-2929E4B83CA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9" name="Freeform: Shape 7518">
                <a:extLst>
                  <a:ext uri="{FF2B5EF4-FFF2-40B4-BE49-F238E27FC236}">
                    <a16:creationId xmlns:a16="http://schemas.microsoft.com/office/drawing/2014/main" id="{A497E5A8-A928-434B-8369-4517ADD69B9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0" name="Freeform: Shape 7519">
                <a:extLst>
                  <a:ext uri="{FF2B5EF4-FFF2-40B4-BE49-F238E27FC236}">
                    <a16:creationId xmlns:a16="http://schemas.microsoft.com/office/drawing/2014/main" id="{AD789C42-37A4-4110-835B-7D45C53F0B2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1" name="Freeform: Shape 7520">
                <a:extLst>
                  <a:ext uri="{FF2B5EF4-FFF2-40B4-BE49-F238E27FC236}">
                    <a16:creationId xmlns:a16="http://schemas.microsoft.com/office/drawing/2014/main" id="{B6C0C66C-73FB-42A5-992B-880A2CC8FDE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2" name="Freeform: Shape 7521">
                <a:extLst>
                  <a:ext uri="{FF2B5EF4-FFF2-40B4-BE49-F238E27FC236}">
                    <a16:creationId xmlns:a16="http://schemas.microsoft.com/office/drawing/2014/main" id="{63FB3F36-0756-4A31-8245-4666355F6DA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3" name="Freeform: Shape 7522">
                <a:extLst>
                  <a:ext uri="{FF2B5EF4-FFF2-40B4-BE49-F238E27FC236}">
                    <a16:creationId xmlns:a16="http://schemas.microsoft.com/office/drawing/2014/main" id="{25DB04E6-845F-4BB0-B30F-BD352A23BA5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4" name="Freeform: Shape 7523">
                <a:extLst>
                  <a:ext uri="{FF2B5EF4-FFF2-40B4-BE49-F238E27FC236}">
                    <a16:creationId xmlns:a16="http://schemas.microsoft.com/office/drawing/2014/main" id="{37422988-1E12-4055-BC40-04D1BA93936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5" name="Freeform: Shape 7524">
                <a:extLst>
                  <a:ext uri="{FF2B5EF4-FFF2-40B4-BE49-F238E27FC236}">
                    <a16:creationId xmlns:a16="http://schemas.microsoft.com/office/drawing/2014/main" id="{D9293FC7-8761-4E51-B200-2B0AE1E062B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6" name="Freeform: Shape 7525">
                <a:extLst>
                  <a:ext uri="{FF2B5EF4-FFF2-40B4-BE49-F238E27FC236}">
                    <a16:creationId xmlns:a16="http://schemas.microsoft.com/office/drawing/2014/main" id="{3E3BD7CB-8EF2-44A4-9456-DA4FF37059A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7" name="Freeform: Shape 7526">
                <a:extLst>
                  <a:ext uri="{FF2B5EF4-FFF2-40B4-BE49-F238E27FC236}">
                    <a16:creationId xmlns:a16="http://schemas.microsoft.com/office/drawing/2014/main" id="{EFBCCBD5-A8BA-41CF-B081-F2FE9C6E760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8" name="Freeform: Shape 7527">
                <a:extLst>
                  <a:ext uri="{FF2B5EF4-FFF2-40B4-BE49-F238E27FC236}">
                    <a16:creationId xmlns:a16="http://schemas.microsoft.com/office/drawing/2014/main" id="{9538F669-5ACB-4FE6-A8E7-7DB286FFBBE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29" name="Freeform: Shape 7528">
                <a:extLst>
                  <a:ext uri="{FF2B5EF4-FFF2-40B4-BE49-F238E27FC236}">
                    <a16:creationId xmlns:a16="http://schemas.microsoft.com/office/drawing/2014/main" id="{FD33064E-3552-4C49-972B-AFAD1B2940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0" name="Freeform: Shape 7529">
                <a:extLst>
                  <a:ext uri="{FF2B5EF4-FFF2-40B4-BE49-F238E27FC236}">
                    <a16:creationId xmlns:a16="http://schemas.microsoft.com/office/drawing/2014/main" id="{FEB8F35A-5646-430F-86BA-6E6A198968E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1" name="Freeform: Shape 7530">
                <a:extLst>
                  <a:ext uri="{FF2B5EF4-FFF2-40B4-BE49-F238E27FC236}">
                    <a16:creationId xmlns:a16="http://schemas.microsoft.com/office/drawing/2014/main" id="{97BD6ECD-CFC9-4800-9574-BC156248974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2" name="Freeform: Shape 7531">
                <a:extLst>
                  <a:ext uri="{FF2B5EF4-FFF2-40B4-BE49-F238E27FC236}">
                    <a16:creationId xmlns:a16="http://schemas.microsoft.com/office/drawing/2014/main" id="{3EF3D664-FA3D-4776-ABF9-4613BFF99A8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3" name="Freeform: Shape 7532">
                <a:extLst>
                  <a:ext uri="{FF2B5EF4-FFF2-40B4-BE49-F238E27FC236}">
                    <a16:creationId xmlns:a16="http://schemas.microsoft.com/office/drawing/2014/main" id="{35D95931-374E-4CC9-8678-7333AF79D49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4" name="Freeform: Shape 7533">
                <a:extLst>
                  <a:ext uri="{FF2B5EF4-FFF2-40B4-BE49-F238E27FC236}">
                    <a16:creationId xmlns:a16="http://schemas.microsoft.com/office/drawing/2014/main" id="{3232E324-0F03-4E9D-B6CC-B2254D25E4B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5" name="Freeform: Shape 7534">
                <a:extLst>
                  <a:ext uri="{FF2B5EF4-FFF2-40B4-BE49-F238E27FC236}">
                    <a16:creationId xmlns:a16="http://schemas.microsoft.com/office/drawing/2014/main" id="{B33A45D0-0810-45A9-A7BC-9C8C787FA8D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6" name="Freeform: Shape 7535">
                <a:extLst>
                  <a:ext uri="{FF2B5EF4-FFF2-40B4-BE49-F238E27FC236}">
                    <a16:creationId xmlns:a16="http://schemas.microsoft.com/office/drawing/2014/main" id="{EA19AF39-D9ED-4055-A20F-0F7E5A54E40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7" name="Freeform: Shape 7536">
                <a:extLst>
                  <a:ext uri="{FF2B5EF4-FFF2-40B4-BE49-F238E27FC236}">
                    <a16:creationId xmlns:a16="http://schemas.microsoft.com/office/drawing/2014/main" id="{F0D06CD4-4B57-40C3-B1EE-AEB7C78A216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8" name="Freeform: Shape 7537">
                <a:extLst>
                  <a:ext uri="{FF2B5EF4-FFF2-40B4-BE49-F238E27FC236}">
                    <a16:creationId xmlns:a16="http://schemas.microsoft.com/office/drawing/2014/main" id="{343D35AF-6665-4778-97C8-E64739CCFEE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39" name="Freeform: Shape 7538">
                <a:extLst>
                  <a:ext uri="{FF2B5EF4-FFF2-40B4-BE49-F238E27FC236}">
                    <a16:creationId xmlns:a16="http://schemas.microsoft.com/office/drawing/2014/main" id="{B892C3A6-B07A-4952-AA2F-1FE03FDCAEA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0" name="Freeform: Shape 7539">
                <a:extLst>
                  <a:ext uri="{FF2B5EF4-FFF2-40B4-BE49-F238E27FC236}">
                    <a16:creationId xmlns:a16="http://schemas.microsoft.com/office/drawing/2014/main" id="{146DBE88-7D7F-489F-A620-CF021D914E9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1" name="Freeform: Shape 7540">
                <a:extLst>
                  <a:ext uri="{FF2B5EF4-FFF2-40B4-BE49-F238E27FC236}">
                    <a16:creationId xmlns:a16="http://schemas.microsoft.com/office/drawing/2014/main" id="{2B2A5357-5A0D-493B-87A6-2E5A1899268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2" name="Freeform: Shape 7541">
                <a:extLst>
                  <a:ext uri="{FF2B5EF4-FFF2-40B4-BE49-F238E27FC236}">
                    <a16:creationId xmlns:a16="http://schemas.microsoft.com/office/drawing/2014/main" id="{D7495A89-E37D-487C-BE67-0447D473A72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3" name="Freeform: Shape 7542">
                <a:extLst>
                  <a:ext uri="{FF2B5EF4-FFF2-40B4-BE49-F238E27FC236}">
                    <a16:creationId xmlns:a16="http://schemas.microsoft.com/office/drawing/2014/main" id="{7058B335-D645-4822-8416-5FABB9A8612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4" name="Freeform: Shape 7543">
                <a:extLst>
                  <a:ext uri="{FF2B5EF4-FFF2-40B4-BE49-F238E27FC236}">
                    <a16:creationId xmlns:a16="http://schemas.microsoft.com/office/drawing/2014/main" id="{6ED17239-0C24-4E7C-A0FA-D8272E16662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5" name="Freeform: Shape 7544">
                <a:extLst>
                  <a:ext uri="{FF2B5EF4-FFF2-40B4-BE49-F238E27FC236}">
                    <a16:creationId xmlns:a16="http://schemas.microsoft.com/office/drawing/2014/main" id="{2962B129-3AF3-4C14-A11C-9C3C409C553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6" name="Freeform: Shape 7545">
                <a:extLst>
                  <a:ext uri="{FF2B5EF4-FFF2-40B4-BE49-F238E27FC236}">
                    <a16:creationId xmlns:a16="http://schemas.microsoft.com/office/drawing/2014/main" id="{0884BD46-A704-4AB2-8B3F-AF74658051C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7" name="Freeform: Shape 7546">
                <a:extLst>
                  <a:ext uri="{FF2B5EF4-FFF2-40B4-BE49-F238E27FC236}">
                    <a16:creationId xmlns:a16="http://schemas.microsoft.com/office/drawing/2014/main" id="{9E3B3E12-7D6A-4ADA-81F1-A64CA875F4C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8" name="Freeform: Shape 7547">
                <a:extLst>
                  <a:ext uri="{FF2B5EF4-FFF2-40B4-BE49-F238E27FC236}">
                    <a16:creationId xmlns:a16="http://schemas.microsoft.com/office/drawing/2014/main" id="{9FAACF1D-04FA-4E65-B431-876909959E7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49" name="Freeform: Shape 7548">
                <a:extLst>
                  <a:ext uri="{FF2B5EF4-FFF2-40B4-BE49-F238E27FC236}">
                    <a16:creationId xmlns:a16="http://schemas.microsoft.com/office/drawing/2014/main" id="{9398F949-0025-46A4-A981-1D99004804B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0" name="Freeform: Shape 7549">
                <a:extLst>
                  <a:ext uri="{FF2B5EF4-FFF2-40B4-BE49-F238E27FC236}">
                    <a16:creationId xmlns:a16="http://schemas.microsoft.com/office/drawing/2014/main" id="{80A6A60D-212E-4C4E-969B-A6F62CD7C11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1" name="Freeform: Shape 7550">
                <a:extLst>
                  <a:ext uri="{FF2B5EF4-FFF2-40B4-BE49-F238E27FC236}">
                    <a16:creationId xmlns:a16="http://schemas.microsoft.com/office/drawing/2014/main" id="{B47641C1-E4DD-4EDD-A186-5F6B8EA8035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2" name="Freeform: Shape 7551">
                <a:extLst>
                  <a:ext uri="{FF2B5EF4-FFF2-40B4-BE49-F238E27FC236}">
                    <a16:creationId xmlns:a16="http://schemas.microsoft.com/office/drawing/2014/main" id="{37BA3920-A58F-4FA6-93B1-4B51C8879E5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3" name="Freeform: Shape 7552">
                <a:extLst>
                  <a:ext uri="{FF2B5EF4-FFF2-40B4-BE49-F238E27FC236}">
                    <a16:creationId xmlns:a16="http://schemas.microsoft.com/office/drawing/2014/main" id="{B4752273-21FD-4ED6-98C9-D271E865073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4" name="Freeform: Shape 7553">
                <a:extLst>
                  <a:ext uri="{FF2B5EF4-FFF2-40B4-BE49-F238E27FC236}">
                    <a16:creationId xmlns:a16="http://schemas.microsoft.com/office/drawing/2014/main" id="{460835E2-ADF4-4A5E-85E6-F0FA34CD301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5" name="Freeform: Shape 7554">
                <a:extLst>
                  <a:ext uri="{FF2B5EF4-FFF2-40B4-BE49-F238E27FC236}">
                    <a16:creationId xmlns:a16="http://schemas.microsoft.com/office/drawing/2014/main" id="{094D9460-33AE-445A-BE87-5F28CBC83BE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6" name="Freeform: Shape 7555">
                <a:extLst>
                  <a:ext uri="{FF2B5EF4-FFF2-40B4-BE49-F238E27FC236}">
                    <a16:creationId xmlns:a16="http://schemas.microsoft.com/office/drawing/2014/main" id="{E3669003-78E6-4F24-ABB8-9DFDB120C85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7" name="Freeform: Shape 7556">
                <a:extLst>
                  <a:ext uri="{FF2B5EF4-FFF2-40B4-BE49-F238E27FC236}">
                    <a16:creationId xmlns:a16="http://schemas.microsoft.com/office/drawing/2014/main" id="{C676D71E-743D-4CE7-928C-8E4E306A637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8" name="Freeform: Shape 7557">
                <a:extLst>
                  <a:ext uri="{FF2B5EF4-FFF2-40B4-BE49-F238E27FC236}">
                    <a16:creationId xmlns:a16="http://schemas.microsoft.com/office/drawing/2014/main" id="{9406976C-3849-4470-BB0B-F062882F56D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59" name="Freeform: Shape 7558">
                <a:extLst>
                  <a:ext uri="{FF2B5EF4-FFF2-40B4-BE49-F238E27FC236}">
                    <a16:creationId xmlns:a16="http://schemas.microsoft.com/office/drawing/2014/main" id="{0B421089-19BA-4A25-87C0-674F1284282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0" name="Freeform: Shape 7559">
                <a:extLst>
                  <a:ext uri="{FF2B5EF4-FFF2-40B4-BE49-F238E27FC236}">
                    <a16:creationId xmlns:a16="http://schemas.microsoft.com/office/drawing/2014/main" id="{6AF982A8-7827-4E94-A43B-1416095B006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1" name="Freeform: Shape 7560">
                <a:extLst>
                  <a:ext uri="{FF2B5EF4-FFF2-40B4-BE49-F238E27FC236}">
                    <a16:creationId xmlns:a16="http://schemas.microsoft.com/office/drawing/2014/main" id="{A9E268F0-6CE0-45F6-9E57-36B261AAB2C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2" name="Freeform: Shape 7561">
                <a:extLst>
                  <a:ext uri="{FF2B5EF4-FFF2-40B4-BE49-F238E27FC236}">
                    <a16:creationId xmlns:a16="http://schemas.microsoft.com/office/drawing/2014/main" id="{22E32FEA-D37D-4AFA-ADD4-71BA18A79F7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3" name="Freeform: Shape 7562">
                <a:extLst>
                  <a:ext uri="{FF2B5EF4-FFF2-40B4-BE49-F238E27FC236}">
                    <a16:creationId xmlns:a16="http://schemas.microsoft.com/office/drawing/2014/main" id="{B045B799-164F-44A7-82BD-A29C2213888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4" name="Freeform: Shape 7563">
                <a:extLst>
                  <a:ext uri="{FF2B5EF4-FFF2-40B4-BE49-F238E27FC236}">
                    <a16:creationId xmlns:a16="http://schemas.microsoft.com/office/drawing/2014/main" id="{938DE9FA-60CE-4DF1-87F7-6D2CF20A6DA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5" name="Freeform: Shape 7564">
                <a:extLst>
                  <a:ext uri="{FF2B5EF4-FFF2-40B4-BE49-F238E27FC236}">
                    <a16:creationId xmlns:a16="http://schemas.microsoft.com/office/drawing/2014/main" id="{9F4DFFA5-70CE-48D7-9A81-D5C15B07992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6" name="Freeform: Shape 7565">
                <a:extLst>
                  <a:ext uri="{FF2B5EF4-FFF2-40B4-BE49-F238E27FC236}">
                    <a16:creationId xmlns:a16="http://schemas.microsoft.com/office/drawing/2014/main" id="{67DA2081-79EC-4EF9-8D93-74F1B1F9444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7" name="Freeform: Shape 7566">
                <a:extLst>
                  <a:ext uri="{FF2B5EF4-FFF2-40B4-BE49-F238E27FC236}">
                    <a16:creationId xmlns:a16="http://schemas.microsoft.com/office/drawing/2014/main" id="{F75B61D3-E16F-4ECA-8AD6-24877879CC1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8" name="Freeform: Shape 7567">
                <a:extLst>
                  <a:ext uri="{FF2B5EF4-FFF2-40B4-BE49-F238E27FC236}">
                    <a16:creationId xmlns:a16="http://schemas.microsoft.com/office/drawing/2014/main" id="{70407E9D-37F9-431C-8574-15208F65C73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69" name="Freeform: Shape 7568">
                <a:extLst>
                  <a:ext uri="{FF2B5EF4-FFF2-40B4-BE49-F238E27FC236}">
                    <a16:creationId xmlns:a16="http://schemas.microsoft.com/office/drawing/2014/main" id="{FA3EB0BB-77D4-4351-BB4F-347494708EE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0" name="Freeform: Shape 7569">
                <a:extLst>
                  <a:ext uri="{FF2B5EF4-FFF2-40B4-BE49-F238E27FC236}">
                    <a16:creationId xmlns:a16="http://schemas.microsoft.com/office/drawing/2014/main" id="{7D6F47FD-5C85-4D4C-86EF-8F988C0C784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1" name="Freeform: Shape 7570">
                <a:extLst>
                  <a:ext uri="{FF2B5EF4-FFF2-40B4-BE49-F238E27FC236}">
                    <a16:creationId xmlns:a16="http://schemas.microsoft.com/office/drawing/2014/main" id="{CF0D87B0-55D5-47C1-8A07-FBCEA02FCED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2" name="Freeform: Shape 7571">
                <a:extLst>
                  <a:ext uri="{FF2B5EF4-FFF2-40B4-BE49-F238E27FC236}">
                    <a16:creationId xmlns:a16="http://schemas.microsoft.com/office/drawing/2014/main" id="{C9479699-319A-49FD-88A3-F4E28E29D5D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3" name="Freeform: Shape 7572">
                <a:extLst>
                  <a:ext uri="{FF2B5EF4-FFF2-40B4-BE49-F238E27FC236}">
                    <a16:creationId xmlns:a16="http://schemas.microsoft.com/office/drawing/2014/main" id="{C866006F-7BC1-47A6-9A9A-8C5D2910E6F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4" name="Freeform: Shape 7573">
                <a:extLst>
                  <a:ext uri="{FF2B5EF4-FFF2-40B4-BE49-F238E27FC236}">
                    <a16:creationId xmlns:a16="http://schemas.microsoft.com/office/drawing/2014/main" id="{ACA7EEF1-077D-47D5-B3A0-057F3542590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5" name="Freeform: Shape 7574">
                <a:extLst>
                  <a:ext uri="{FF2B5EF4-FFF2-40B4-BE49-F238E27FC236}">
                    <a16:creationId xmlns:a16="http://schemas.microsoft.com/office/drawing/2014/main" id="{767B5C56-B5D1-47C1-8EFB-2791C3C6452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6" name="Freeform: Shape 7575">
                <a:extLst>
                  <a:ext uri="{FF2B5EF4-FFF2-40B4-BE49-F238E27FC236}">
                    <a16:creationId xmlns:a16="http://schemas.microsoft.com/office/drawing/2014/main" id="{804608B1-E6C9-48E7-83A2-F2848006DFB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7" name="Freeform: Shape 7576">
                <a:extLst>
                  <a:ext uri="{FF2B5EF4-FFF2-40B4-BE49-F238E27FC236}">
                    <a16:creationId xmlns:a16="http://schemas.microsoft.com/office/drawing/2014/main" id="{903F3963-92E3-4435-8864-38736296EC4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8" name="Freeform: Shape 7577">
                <a:extLst>
                  <a:ext uri="{FF2B5EF4-FFF2-40B4-BE49-F238E27FC236}">
                    <a16:creationId xmlns:a16="http://schemas.microsoft.com/office/drawing/2014/main" id="{8B8ED301-2439-4B52-B20F-2481D64EDEF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79" name="Freeform: Shape 7578">
                <a:extLst>
                  <a:ext uri="{FF2B5EF4-FFF2-40B4-BE49-F238E27FC236}">
                    <a16:creationId xmlns:a16="http://schemas.microsoft.com/office/drawing/2014/main" id="{734E21CB-B303-4BE2-9CC8-5E52DD23FAC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2" name="Group 4481">
              <a:extLst>
                <a:ext uri="{FF2B5EF4-FFF2-40B4-BE49-F238E27FC236}">
                  <a16:creationId xmlns:a16="http://schemas.microsoft.com/office/drawing/2014/main" id="{DB0137B9-B314-4BCF-818C-1DEE4FED8F3C}"/>
                </a:ext>
              </a:extLst>
            </p:cNvPr>
            <p:cNvGrpSpPr/>
            <p:nvPr/>
          </p:nvGrpSpPr>
          <p:grpSpPr>
            <a:xfrm rot="20581609">
              <a:off x="8456458" y="-276868"/>
              <a:ext cx="1048729" cy="868428"/>
              <a:chOff x="2393887" y="4210285"/>
              <a:chExt cx="497854" cy="422169"/>
            </a:xfrm>
          </p:grpSpPr>
          <p:sp>
            <p:nvSpPr>
              <p:cNvPr id="7452" name="Freeform: Shape 7451">
                <a:extLst>
                  <a:ext uri="{FF2B5EF4-FFF2-40B4-BE49-F238E27FC236}">
                    <a16:creationId xmlns:a16="http://schemas.microsoft.com/office/drawing/2014/main" id="{95B69254-91EA-45B0-AB5C-7820BC2E739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3" name="Freeform: Shape 7452">
                <a:extLst>
                  <a:ext uri="{FF2B5EF4-FFF2-40B4-BE49-F238E27FC236}">
                    <a16:creationId xmlns:a16="http://schemas.microsoft.com/office/drawing/2014/main" id="{5D17C75A-4637-486D-BCA6-136D34E8C53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4" name="Freeform: Shape 7453">
                <a:extLst>
                  <a:ext uri="{FF2B5EF4-FFF2-40B4-BE49-F238E27FC236}">
                    <a16:creationId xmlns:a16="http://schemas.microsoft.com/office/drawing/2014/main" id="{B9C3520C-61D4-4590-AE60-5509FC5E4BC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5" name="Freeform: Shape 7454">
                <a:extLst>
                  <a:ext uri="{FF2B5EF4-FFF2-40B4-BE49-F238E27FC236}">
                    <a16:creationId xmlns:a16="http://schemas.microsoft.com/office/drawing/2014/main" id="{B11EC4B4-6A90-47D5-8ED0-AFD121DE82C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6" name="Freeform: Shape 7455">
                <a:extLst>
                  <a:ext uri="{FF2B5EF4-FFF2-40B4-BE49-F238E27FC236}">
                    <a16:creationId xmlns:a16="http://schemas.microsoft.com/office/drawing/2014/main" id="{F78F5AE7-2220-4C36-BAF1-C04933E076D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7" name="Freeform: Shape 7456">
                <a:extLst>
                  <a:ext uri="{FF2B5EF4-FFF2-40B4-BE49-F238E27FC236}">
                    <a16:creationId xmlns:a16="http://schemas.microsoft.com/office/drawing/2014/main" id="{28F61214-212F-4548-985E-2BFA2C82AED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8" name="Freeform: Shape 7457">
                <a:extLst>
                  <a:ext uri="{FF2B5EF4-FFF2-40B4-BE49-F238E27FC236}">
                    <a16:creationId xmlns:a16="http://schemas.microsoft.com/office/drawing/2014/main" id="{906FFC4B-454B-4495-A771-B5445250DF9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9" name="Freeform: Shape 7458">
                <a:extLst>
                  <a:ext uri="{FF2B5EF4-FFF2-40B4-BE49-F238E27FC236}">
                    <a16:creationId xmlns:a16="http://schemas.microsoft.com/office/drawing/2014/main" id="{0DDBDADA-098C-4027-BD73-966AEF34268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0" name="Freeform: Shape 7459">
                <a:extLst>
                  <a:ext uri="{FF2B5EF4-FFF2-40B4-BE49-F238E27FC236}">
                    <a16:creationId xmlns:a16="http://schemas.microsoft.com/office/drawing/2014/main" id="{7CD3C797-6712-4A64-AA4D-A693049AC91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1" name="Freeform: Shape 7460">
                <a:extLst>
                  <a:ext uri="{FF2B5EF4-FFF2-40B4-BE49-F238E27FC236}">
                    <a16:creationId xmlns:a16="http://schemas.microsoft.com/office/drawing/2014/main" id="{EE7AE370-DA9A-493C-A779-7570E8E76B6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2" name="Freeform: Shape 7461">
                <a:extLst>
                  <a:ext uri="{FF2B5EF4-FFF2-40B4-BE49-F238E27FC236}">
                    <a16:creationId xmlns:a16="http://schemas.microsoft.com/office/drawing/2014/main" id="{36081BF1-4DEC-4334-A88A-4B74C78C4BE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3" name="Freeform: Shape 7462">
                <a:extLst>
                  <a:ext uri="{FF2B5EF4-FFF2-40B4-BE49-F238E27FC236}">
                    <a16:creationId xmlns:a16="http://schemas.microsoft.com/office/drawing/2014/main" id="{B07F52AF-DFD8-43B8-87D9-D748B84F6AD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4" name="Freeform: Shape 7463">
                <a:extLst>
                  <a:ext uri="{FF2B5EF4-FFF2-40B4-BE49-F238E27FC236}">
                    <a16:creationId xmlns:a16="http://schemas.microsoft.com/office/drawing/2014/main" id="{2C854CD8-3803-4BB6-8AFB-AA211A6F944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5" name="Freeform: Shape 7464">
                <a:extLst>
                  <a:ext uri="{FF2B5EF4-FFF2-40B4-BE49-F238E27FC236}">
                    <a16:creationId xmlns:a16="http://schemas.microsoft.com/office/drawing/2014/main" id="{97D07AA5-96CB-4905-BE56-1F4B3B7ABB7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6" name="Freeform: Shape 7465">
                <a:extLst>
                  <a:ext uri="{FF2B5EF4-FFF2-40B4-BE49-F238E27FC236}">
                    <a16:creationId xmlns:a16="http://schemas.microsoft.com/office/drawing/2014/main" id="{57F67CD4-DC58-42B9-BF9A-12A4826CD1E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7" name="Freeform: Shape 7466">
                <a:extLst>
                  <a:ext uri="{FF2B5EF4-FFF2-40B4-BE49-F238E27FC236}">
                    <a16:creationId xmlns:a16="http://schemas.microsoft.com/office/drawing/2014/main" id="{BE740920-6244-440A-91A5-EDD867F743A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8" name="Freeform: Shape 7467">
                <a:extLst>
                  <a:ext uri="{FF2B5EF4-FFF2-40B4-BE49-F238E27FC236}">
                    <a16:creationId xmlns:a16="http://schemas.microsoft.com/office/drawing/2014/main" id="{6060A90C-2E9C-4287-BDB6-0D41F4568C9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69" name="Freeform: Shape 7468">
                <a:extLst>
                  <a:ext uri="{FF2B5EF4-FFF2-40B4-BE49-F238E27FC236}">
                    <a16:creationId xmlns:a16="http://schemas.microsoft.com/office/drawing/2014/main" id="{2C0626BC-B7F8-4F22-8789-B30D70F2FFE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0" name="Freeform: Shape 7469">
                <a:extLst>
                  <a:ext uri="{FF2B5EF4-FFF2-40B4-BE49-F238E27FC236}">
                    <a16:creationId xmlns:a16="http://schemas.microsoft.com/office/drawing/2014/main" id="{5366F6AA-A434-4E89-BA0A-F8DFD0817E5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1" name="Freeform: Shape 7470">
                <a:extLst>
                  <a:ext uri="{FF2B5EF4-FFF2-40B4-BE49-F238E27FC236}">
                    <a16:creationId xmlns:a16="http://schemas.microsoft.com/office/drawing/2014/main" id="{7CE44095-492F-428B-89A2-F35A585E628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2" name="Freeform: Shape 7471">
                <a:extLst>
                  <a:ext uri="{FF2B5EF4-FFF2-40B4-BE49-F238E27FC236}">
                    <a16:creationId xmlns:a16="http://schemas.microsoft.com/office/drawing/2014/main" id="{66B2B580-F4E4-41FE-8EF3-755E3C17A19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3" name="Freeform: Shape 7472">
                <a:extLst>
                  <a:ext uri="{FF2B5EF4-FFF2-40B4-BE49-F238E27FC236}">
                    <a16:creationId xmlns:a16="http://schemas.microsoft.com/office/drawing/2014/main" id="{1133CA76-1367-4E5E-9821-B3ECE32B4C9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4" name="Freeform: Shape 7473">
                <a:extLst>
                  <a:ext uri="{FF2B5EF4-FFF2-40B4-BE49-F238E27FC236}">
                    <a16:creationId xmlns:a16="http://schemas.microsoft.com/office/drawing/2014/main" id="{9C092EE5-23D1-47D5-8952-7EA4B3FF6E6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5" name="Freeform: Shape 7474">
                <a:extLst>
                  <a:ext uri="{FF2B5EF4-FFF2-40B4-BE49-F238E27FC236}">
                    <a16:creationId xmlns:a16="http://schemas.microsoft.com/office/drawing/2014/main" id="{C88FE7A6-03AD-4FEB-8E68-0EC8F814904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6" name="Freeform: Shape 7475">
                <a:extLst>
                  <a:ext uri="{FF2B5EF4-FFF2-40B4-BE49-F238E27FC236}">
                    <a16:creationId xmlns:a16="http://schemas.microsoft.com/office/drawing/2014/main" id="{A6208CD8-F32D-441C-BC72-9D45A7CE07F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7" name="Freeform: Shape 7476">
                <a:extLst>
                  <a:ext uri="{FF2B5EF4-FFF2-40B4-BE49-F238E27FC236}">
                    <a16:creationId xmlns:a16="http://schemas.microsoft.com/office/drawing/2014/main" id="{300B0987-AA05-4A87-879D-6F4507A97B1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8" name="Freeform: Shape 7477">
                <a:extLst>
                  <a:ext uri="{FF2B5EF4-FFF2-40B4-BE49-F238E27FC236}">
                    <a16:creationId xmlns:a16="http://schemas.microsoft.com/office/drawing/2014/main" id="{72EA79FB-8B80-499C-84F4-59C34ACA18C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79" name="Freeform: Shape 7478">
                <a:extLst>
                  <a:ext uri="{FF2B5EF4-FFF2-40B4-BE49-F238E27FC236}">
                    <a16:creationId xmlns:a16="http://schemas.microsoft.com/office/drawing/2014/main" id="{E0AD7DB2-8D43-447B-B3C2-58EB93F334B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0" name="Freeform: Shape 7479">
                <a:extLst>
                  <a:ext uri="{FF2B5EF4-FFF2-40B4-BE49-F238E27FC236}">
                    <a16:creationId xmlns:a16="http://schemas.microsoft.com/office/drawing/2014/main" id="{D57EE86B-BA26-4CCC-8F75-FC784701AEF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1" name="Freeform: Shape 7480">
                <a:extLst>
                  <a:ext uri="{FF2B5EF4-FFF2-40B4-BE49-F238E27FC236}">
                    <a16:creationId xmlns:a16="http://schemas.microsoft.com/office/drawing/2014/main" id="{1AD36552-A939-4E82-8150-6C1A244A0FA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2" name="Freeform: Shape 7481">
                <a:extLst>
                  <a:ext uri="{FF2B5EF4-FFF2-40B4-BE49-F238E27FC236}">
                    <a16:creationId xmlns:a16="http://schemas.microsoft.com/office/drawing/2014/main" id="{4575A2E7-ED0E-47C2-A004-3AA30F630DF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3" name="Freeform: Shape 7482">
                <a:extLst>
                  <a:ext uri="{FF2B5EF4-FFF2-40B4-BE49-F238E27FC236}">
                    <a16:creationId xmlns:a16="http://schemas.microsoft.com/office/drawing/2014/main" id="{EE72AB45-078E-4053-9925-847CDE48792F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4" name="Freeform: Shape 7483">
                <a:extLst>
                  <a:ext uri="{FF2B5EF4-FFF2-40B4-BE49-F238E27FC236}">
                    <a16:creationId xmlns:a16="http://schemas.microsoft.com/office/drawing/2014/main" id="{0305E0DD-688B-4524-BB90-6A2E383932C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5" name="Freeform: Shape 7484">
                <a:extLst>
                  <a:ext uri="{FF2B5EF4-FFF2-40B4-BE49-F238E27FC236}">
                    <a16:creationId xmlns:a16="http://schemas.microsoft.com/office/drawing/2014/main" id="{09BD76CC-95D0-44A0-A1A3-E1BF6E0D73A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6" name="Freeform: Shape 7485">
                <a:extLst>
                  <a:ext uri="{FF2B5EF4-FFF2-40B4-BE49-F238E27FC236}">
                    <a16:creationId xmlns:a16="http://schemas.microsoft.com/office/drawing/2014/main" id="{AF5DD7D2-D7E2-4FAC-88C4-D2144A2589A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7" name="Freeform: Shape 7486">
                <a:extLst>
                  <a:ext uri="{FF2B5EF4-FFF2-40B4-BE49-F238E27FC236}">
                    <a16:creationId xmlns:a16="http://schemas.microsoft.com/office/drawing/2014/main" id="{CDAD4467-EBFE-4B5D-BBAC-BDA65C1A305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8" name="Freeform: Shape 7487">
                <a:extLst>
                  <a:ext uri="{FF2B5EF4-FFF2-40B4-BE49-F238E27FC236}">
                    <a16:creationId xmlns:a16="http://schemas.microsoft.com/office/drawing/2014/main" id="{2A25EC8F-5A0C-43BD-9394-84038B83B74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89" name="Freeform: Shape 7488">
                <a:extLst>
                  <a:ext uri="{FF2B5EF4-FFF2-40B4-BE49-F238E27FC236}">
                    <a16:creationId xmlns:a16="http://schemas.microsoft.com/office/drawing/2014/main" id="{2E3A9110-9906-4C2E-9520-4D389F84096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0" name="Freeform: Shape 7489">
                <a:extLst>
                  <a:ext uri="{FF2B5EF4-FFF2-40B4-BE49-F238E27FC236}">
                    <a16:creationId xmlns:a16="http://schemas.microsoft.com/office/drawing/2014/main" id="{8646EE5C-2879-4936-B63A-225E61CDEA8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1" name="Freeform: Shape 7490">
                <a:extLst>
                  <a:ext uri="{FF2B5EF4-FFF2-40B4-BE49-F238E27FC236}">
                    <a16:creationId xmlns:a16="http://schemas.microsoft.com/office/drawing/2014/main" id="{94A8107A-44E1-4D1E-A294-6CBC6BA0E58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2" name="Freeform: Shape 7491">
                <a:extLst>
                  <a:ext uri="{FF2B5EF4-FFF2-40B4-BE49-F238E27FC236}">
                    <a16:creationId xmlns:a16="http://schemas.microsoft.com/office/drawing/2014/main" id="{CDD021FA-E412-4A1C-9C0C-249D1551BCE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3" name="Freeform: Shape 7492">
                <a:extLst>
                  <a:ext uri="{FF2B5EF4-FFF2-40B4-BE49-F238E27FC236}">
                    <a16:creationId xmlns:a16="http://schemas.microsoft.com/office/drawing/2014/main" id="{55B7F7F1-C691-4CFF-8935-D67BD7C85F6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4" name="Freeform: Shape 7493">
                <a:extLst>
                  <a:ext uri="{FF2B5EF4-FFF2-40B4-BE49-F238E27FC236}">
                    <a16:creationId xmlns:a16="http://schemas.microsoft.com/office/drawing/2014/main" id="{EBEB10A0-F85B-435C-89CB-BFD02D3DA17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5" name="Freeform: Shape 7494">
                <a:extLst>
                  <a:ext uri="{FF2B5EF4-FFF2-40B4-BE49-F238E27FC236}">
                    <a16:creationId xmlns:a16="http://schemas.microsoft.com/office/drawing/2014/main" id="{ABC2A558-1421-483D-AA54-430FB6041B0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6" name="Freeform: Shape 7495">
                <a:extLst>
                  <a:ext uri="{FF2B5EF4-FFF2-40B4-BE49-F238E27FC236}">
                    <a16:creationId xmlns:a16="http://schemas.microsoft.com/office/drawing/2014/main" id="{56198AD5-40CC-4678-A863-16917DF7E72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7" name="Freeform: Shape 7496">
                <a:extLst>
                  <a:ext uri="{FF2B5EF4-FFF2-40B4-BE49-F238E27FC236}">
                    <a16:creationId xmlns:a16="http://schemas.microsoft.com/office/drawing/2014/main" id="{79D0E29E-CA72-4786-ABF8-9F50D33E7B3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8" name="Freeform: Shape 7497">
                <a:extLst>
                  <a:ext uri="{FF2B5EF4-FFF2-40B4-BE49-F238E27FC236}">
                    <a16:creationId xmlns:a16="http://schemas.microsoft.com/office/drawing/2014/main" id="{4634088B-1658-4F50-B65F-10675DAEA0D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99" name="Freeform: Shape 7498">
                <a:extLst>
                  <a:ext uri="{FF2B5EF4-FFF2-40B4-BE49-F238E27FC236}">
                    <a16:creationId xmlns:a16="http://schemas.microsoft.com/office/drawing/2014/main" id="{93724989-6E93-429C-ACFD-BCF2A969FA5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0" name="Freeform: Shape 7499">
                <a:extLst>
                  <a:ext uri="{FF2B5EF4-FFF2-40B4-BE49-F238E27FC236}">
                    <a16:creationId xmlns:a16="http://schemas.microsoft.com/office/drawing/2014/main" id="{F79A1B44-D400-47BC-A473-2085C18366F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1" name="Freeform: Shape 7500">
                <a:extLst>
                  <a:ext uri="{FF2B5EF4-FFF2-40B4-BE49-F238E27FC236}">
                    <a16:creationId xmlns:a16="http://schemas.microsoft.com/office/drawing/2014/main" id="{FAB92066-C6E9-480F-819C-55DF5913379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2" name="Freeform: Shape 7501">
                <a:extLst>
                  <a:ext uri="{FF2B5EF4-FFF2-40B4-BE49-F238E27FC236}">
                    <a16:creationId xmlns:a16="http://schemas.microsoft.com/office/drawing/2014/main" id="{D51CCFD1-8843-4500-B5B5-9E8ECCC675B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3" name="Freeform: Shape 7502">
                <a:extLst>
                  <a:ext uri="{FF2B5EF4-FFF2-40B4-BE49-F238E27FC236}">
                    <a16:creationId xmlns:a16="http://schemas.microsoft.com/office/drawing/2014/main" id="{008FC16A-95A0-4A25-8777-5CF1CFBE8FE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4" name="Freeform: Shape 7503">
                <a:extLst>
                  <a:ext uri="{FF2B5EF4-FFF2-40B4-BE49-F238E27FC236}">
                    <a16:creationId xmlns:a16="http://schemas.microsoft.com/office/drawing/2014/main" id="{0E00A5AD-C08D-4615-9DB7-EE30172EDCD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5" name="Freeform: Shape 7504">
                <a:extLst>
                  <a:ext uri="{FF2B5EF4-FFF2-40B4-BE49-F238E27FC236}">
                    <a16:creationId xmlns:a16="http://schemas.microsoft.com/office/drawing/2014/main" id="{36047062-344F-4504-8968-ADB25238690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6" name="Freeform: Shape 7505">
                <a:extLst>
                  <a:ext uri="{FF2B5EF4-FFF2-40B4-BE49-F238E27FC236}">
                    <a16:creationId xmlns:a16="http://schemas.microsoft.com/office/drawing/2014/main" id="{D1A0E626-B977-4773-812A-7F9B427DBF9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7" name="Freeform: Shape 7506">
                <a:extLst>
                  <a:ext uri="{FF2B5EF4-FFF2-40B4-BE49-F238E27FC236}">
                    <a16:creationId xmlns:a16="http://schemas.microsoft.com/office/drawing/2014/main" id="{CF735E79-EB82-486A-B47B-80643BF9E3F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8" name="Freeform: Shape 7507">
                <a:extLst>
                  <a:ext uri="{FF2B5EF4-FFF2-40B4-BE49-F238E27FC236}">
                    <a16:creationId xmlns:a16="http://schemas.microsoft.com/office/drawing/2014/main" id="{D6A8C16F-5771-47CF-A447-59144E16A3D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09" name="Freeform: Shape 7508">
                <a:extLst>
                  <a:ext uri="{FF2B5EF4-FFF2-40B4-BE49-F238E27FC236}">
                    <a16:creationId xmlns:a16="http://schemas.microsoft.com/office/drawing/2014/main" id="{4EBFE745-FB0D-4B75-8DBC-D3B8B53C570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0" name="Freeform: Shape 7509">
                <a:extLst>
                  <a:ext uri="{FF2B5EF4-FFF2-40B4-BE49-F238E27FC236}">
                    <a16:creationId xmlns:a16="http://schemas.microsoft.com/office/drawing/2014/main" id="{DC1E3931-3F95-41B7-ADE3-61BD9DC3176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1" name="Freeform: Shape 7510">
                <a:extLst>
                  <a:ext uri="{FF2B5EF4-FFF2-40B4-BE49-F238E27FC236}">
                    <a16:creationId xmlns:a16="http://schemas.microsoft.com/office/drawing/2014/main" id="{713B99BF-AB3C-44EB-9774-B82E1316583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2" name="Freeform: Shape 7511">
                <a:extLst>
                  <a:ext uri="{FF2B5EF4-FFF2-40B4-BE49-F238E27FC236}">
                    <a16:creationId xmlns:a16="http://schemas.microsoft.com/office/drawing/2014/main" id="{75E3FAF7-964F-4A12-89D8-793CC619359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3" name="Freeform: Shape 7512">
                <a:extLst>
                  <a:ext uri="{FF2B5EF4-FFF2-40B4-BE49-F238E27FC236}">
                    <a16:creationId xmlns:a16="http://schemas.microsoft.com/office/drawing/2014/main" id="{5CA51868-15C0-4C09-9932-66DD68B0EC9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4" name="Freeform: Shape 7513">
                <a:extLst>
                  <a:ext uri="{FF2B5EF4-FFF2-40B4-BE49-F238E27FC236}">
                    <a16:creationId xmlns:a16="http://schemas.microsoft.com/office/drawing/2014/main" id="{5CE2520B-A02C-4703-957C-61C1437C6E4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515" name="Freeform: Shape 7514">
                <a:extLst>
                  <a:ext uri="{FF2B5EF4-FFF2-40B4-BE49-F238E27FC236}">
                    <a16:creationId xmlns:a16="http://schemas.microsoft.com/office/drawing/2014/main" id="{CA255338-2C4E-42BB-8A13-59C20FC65A7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3" name="Group 4482">
              <a:extLst>
                <a:ext uri="{FF2B5EF4-FFF2-40B4-BE49-F238E27FC236}">
                  <a16:creationId xmlns:a16="http://schemas.microsoft.com/office/drawing/2014/main" id="{948583FC-38B3-49F2-8647-8AB20EB43026}"/>
                </a:ext>
              </a:extLst>
            </p:cNvPr>
            <p:cNvGrpSpPr/>
            <p:nvPr/>
          </p:nvGrpSpPr>
          <p:grpSpPr>
            <a:xfrm rot="7223440" flipH="1">
              <a:off x="9482693" y="677894"/>
              <a:ext cx="1024114" cy="889301"/>
              <a:chOff x="2393887" y="4210285"/>
              <a:chExt cx="497854" cy="422169"/>
            </a:xfrm>
          </p:grpSpPr>
          <p:sp>
            <p:nvSpPr>
              <p:cNvPr id="7388" name="Freeform: Shape 7387">
                <a:extLst>
                  <a:ext uri="{FF2B5EF4-FFF2-40B4-BE49-F238E27FC236}">
                    <a16:creationId xmlns:a16="http://schemas.microsoft.com/office/drawing/2014/main" id="{122B3916-B6F7-4F46-B5BF-6A7E5F4DD74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9" name="Freeform: Shape 7388">
                <a:extLst>
                  <a:ext uri="{FF2B5EF4-FFF2-40B4-BE49-F238E27FC236}">
                    <a16:creationId xmlns:a16="http://schemas.microsoft.com/office/drawing/2014/main" id="{654CD20D-1BF6-4703-BF07-EB0B7D10872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0" name="Freeform: Shape 7389">
                <a:extLst>
                  <a:ext uri="{FF2B5EF4-FFF2-40B4-BE49-F238E27FC236}">
                    <a16:creationId xmlns:a16="http://schemas.microsoft.com/office/drawing/2014/main" id="{1558C3DC-77CA-4B83-BC1C-38A6720B82F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1" name="Freeform: Shape 7390">
                <a:extLst>
                  <a:ext uri="{FF2B5EF4-FFF2-40B4-BE49-F238E27FC236}">
                    <a16:creationId xmlns:a16="http://schemas.microsoft.com/office/drawing/2014/main" id="{674EB081-8975-42AD-B84B-88CCB3CB0AE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2" name="Freeform: Shape 7391">
                <a:extLst>
                  <a:ext uri="{FF2B5EF4-FFF2-40B4-BE49-F238E27FC236}">
                    <a16:creationId xmlns:a16="http://schemas.microsoft.com/office/drawing/2014/main" id="{9E8A8456-4B2C-4FCD-B329-8EFA9AED430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3" name="Freeform: Shape 7392">
                <a:extLst>
                  <a:ext uri="{FF2B5EF4-FFF2-40B4-BE49-F238E27FC236}">
                    <a16:creationId xmlns:a16="http://schemas.microsoft.com/office/drawing/2014/main" id="{72F12273-1587-4AD6-BB6D-7BE3C4C8A7C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4" name="Freeform: Shape 7393">
                <a:extLst>
                  <a:ext uri="{FF2B5EF4-FFF2-40B4-BE49-F238E27FC236}">
                    <a16:creationId xmlns:a16="http://schemas.microsoft.com/office/drawing/2014/main" id="{FBD78672-94D7-4D06-BE19-39F4E0E668B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5" name="Freeform: Shape 7394">
                <a:extLst>
                  <a:ext uri="{FF2B5EF4-FFF2-40B4-BE49-F238E27FC236}">
                    <a16:creationId xmlns:a16="http://schemas.microsoft.com/office/drawing/2014/main" id="{75DDE19D-1FA5-4C6D-AC81-CB12A8C25A6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6" name="Freeform: Shape 7395">
                <a:extLst>
                  <a:ext uri="{FF2B5EF4-FFF2-40B4-BE49-F238E27FC236}">
                    <a16:creationId xmlns:a16="http://schemas.microsoft.com/office/drawing/2014/main" id="{53D6AC47-A674-4AFA-97D9-264A019794E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7" name="Freeform: Shape 7396">
                <a:extLst>
                  <a:ext uri="{FF2B5EF4-FFF2-40B4-BE49-F238E27FC236}">
                    <a16:creationId xmlns:a16="http://schemas.microsoft.com/office/drawing/2014/main" id="{7127BFFF-259D-4010-A9AD-A0D2444570C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8" name="Freeform: Shape 7397">
                <a:extLst>
                  <a:ext uri="{FF2B5EF4-FFF2-40B4-BE49-F238E27FC236}">
                    <a16:creationId xmlns:a16="http://schemas.microsoft.com/office/drawing/2014/main" id="{4F4F3B61-9B8F-41C5-A6BB-C69C04FEE91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99" name="Freeform: Shape 7398">
                <a:extLst>
                  <a:ext uri="{FF2B5EF4-FFF2-40B4-BE49-F238E27FC236}">
                    <a16:creationId xmlns:a16="http://schemas.microsoft.com/office/drawing/2014/main" id="{D1E84A0D-5273-4E91-A87E-5BE3F55E18E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0" name="Freeform: Shape 7399">
                <a:extLst>
                  <a:ext uri="{FF2B5EF4-FFF2-40B4-BE49-F238E27FC236}">
                    <a16:creationId xmlns:a16="http://schemas.microsoft.com/office/drawing/2014/main" id="{A87AA1DA-CF3B-411F-A2A8-2AF5E015A77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1" name="Freeform: Shape 7400">
                <a:extLst>
                  <a:ext uri="{FF2B5EF4-FFF2-40B4-BE49-F238E27FC236}">
                    <a16:creationId xmlns:a16="http://schemas.microsoft.com/office/drawing/2014/main" id="{85E756B3-C1AD-4515-B0FC-B7ACE4E4351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2" name="Freeform: Shape 7401">
                <a:extLst>
                  <a:ext uri="{FF2B5EF4-FFF2-40B4-BE49-F238E27FC236}">
                    <a16:creationId xmlns:a16="http://schemas.microsoft.com/office/drawing/2014/main" id="{C144A5CC-2C25-4824-A15B-DBD03E505DE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3" name="Freeform: Shape 7402">
                <a:extLst>
                  <a:ext uri="{FF2B5EF4-FFF2-40B4-BE49-F238E27FC236}">
                    <a16:creationId xmlns:a16="http://schemas.microsoft.com/office/drawing/2014/main" id="{0A83FCE5-CDF4-4535-8C97-1A7EEFE1B2D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4" name="Freeform: Shape 7403">
                <a:extLst>
                  <a:ext uri="{FF2B5EF4-FFF2-40B4-BE49-F238E27FC236}">
                    <a16:creationId xmlns:a16="http://schemas.microsoft.com/office/drawing/2014/main" id="{108F9570-DA8A-40C5-88C7-4E8CCE5A7E2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5" name="Freeform: Shape 7404">
                <a:extLst>
                  <a:ext uri="{FF2B5EF4-FFF2-40B4-BE49-F238E27FC236}">
                    <a16:creationId xmlns:a16="http://schemas.microsoft.com/office/drawing/2014/main" id="{783EB882-CEAC-4EDE-A7CE-6FA8D7DF434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6" name="Freeform: Shape 7405">
                <a:extLst>
                  <a:ext uri="{FF2B5EF4-FFF2-40B4-BE49-F238E27FC236}">
                    <a16:creationId xmlns:a16="http://schemas.microsoft.com/office/drawing/2014/main" id="{BBD06ED7-0BF7-4483-B822-172E6F8EC64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7" name="Freeform: Shape 7406">
                <a:extLst>
                  <a:ext uri="{FF2B5EF4-FFF2-40B4-BE49-F238E27FC236}">
                    <a16:creationId xmlns:a16="http://schemas.microsoft.com/office/drawing/2014/main" id="{73CCE043-FD4E-48E4-AACD-35F8191437A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8" name="Freeform: Shape 7407">
                <a:extLst>
                  <a:ext uri="{FF2B5EF4-FFF2-40B4-BE49-F238E27FC236}">
                    <a16:creationId xmlns:a16="http://schemas.microsoft.com/office/drawing/2014/main" id="{DA036EC9-A1FF-43D6-B023-7849FDDB7EF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09" name="Freeform: Shape 7408">
                <a:extLst>
                  <a:ext uri="{FF2B5EF4-FFF2-40B4-BE49-F238E27FC236}">
                    <a16:creationId xmlns:a16="http://schemas.microsoft.com/office/drawing/2014/main" id="{A354BD00-3D68-486B-B94A-E3BE32B16CA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0" name="Freeform: Shape 7409">
                <a:extLst>
                  <a:ext uri="{FF2B5EF4-FFF2-40B4-BE49-F238E27FC236}">
                    <a16:creationId xmlns:a16="http://schemas.microsoft.com/office/drawing/2014/main" id="{D6C86237-4853-4D81-8E47-C1ED73BBEF5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1" name="Freeform: Shape 7410">
                <a:extLst>
                  <a:ext uri="{FF2B5EF4-FFF2-40B4-BE49-F238E27FC236}">
                    <a16:creationId xmlns:a16="http://schemas.microsoft.com/office/drawing/2014/main" id="{1A4010C0-C663-4D61-981F-44D33569965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2" name="Freeform: Shape 7411">
                <a:extLst>
                  <a:ext uri="{FF2B5EF4-FFF2-40B4-BE49-F238E27FC236}">
                    <a16:creationId xmlns:a16="http://schemas.microsoft.com/office/drawing/2014/main" id="{E628C100-B527-470B-8FBF-6BC9BB96EE3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3" name="Freeform: Shape 7412">
                <a:extLst>
                  <a:ext uri="{FF2B5EF4-FFF2-40B4-BE49-F238E27FC236}">
                    <a16:creationId xmlns:a16="http://schemas.microsoft.com/office/drawing/2014/main" id="{06023FBA-3489-4B05-BA74-9D8462EBC25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4" name="Freeform: Shape 7413">
                <a:extLst>
                  <a:ext uri="{FF2B5EF4-FFF2-40B4-BE49-F238E27FC236}">
                    <a16:creationId xmlns:a16="http://schemas.microsoft.com/office/drawing/2014/main" id="{ADB815E8-E412-47A7-BECC-05550CC11A2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5" name="Freeform: Shape 7414">
                <a:extLst>
                  <a:ext uri="{FF2B5EF4-FFF2-40B4-BE49-F238E27FC236}">
                    <a16:creationId xmlns:a16="http://schemas.microsoft.com/office/drawing/2014/main" id="{B979019E-4207-4D9F-8AF1-AFD9231077E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6" name="Freeform: Shape 7415">
                <a:extLst>
                  <a:ext uri="{FF2B5EF4-FFF2-40B4-BE49-F238E27FC236}">
                    <a16:creationId xmlns:a16="http://schemas.microsoft.com/office/drawing/2014/main" id="{D4CED959-3ACF-437D-9B64-E4FFED6D97A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7" name="Freeform: Shape 7416">
                <a:extLst>
                  <a:ext uri="{FF2B5EF4-FFF2-40B4-BE49-F238E27FC236}">
                    <a16:creationId xmlns:a16="http://schemas.microsoft.com/office/drawing/2014/main" id="{F543B909-1AF1-461C-AECD-C1838170CC8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8" name="Freeform: Shape 7417">
                <a:extLst>
                  <a:ext uri="{FF2B5EF4-FFF2-40B4-BE49-F238E27FC236}">
                    <a16:creationId xmlns:a16="http://schemas.microsoft.com/office/drawing/2014/main" id="{C0D99414-8121-4201-B3ED-4E8A7993791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19" name="Freeform: Shape 7418">
                <a:extLst>
                  <a:ext uri="{FF2B5EF4-FFF2-40B4-BE49-F238E27FC236}">
                    <a16:creationId xmlns:a16="http://schemas.microsoft.com/office/drawing/2014/main" id="{30EE72E3-1F2E-4D27-874A-A603C77E001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0" name="Freeform: Shape 7419">
                <a:extLst>
                  <a:ext uri="{FF2B5EF4-FFF2-40B4-BE49-F238E27FC236}">
                    <a16:creationId xmlns:a16="http://schemas.microsoft.com/office/drawing/2014/main" id="{4F463ADD-3302-475E-8554-B6199D05871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1" name="Freeform: Shape 7420">
                <a:extLst>
                  <a:ext uri="{FF2B5EF4-FFF2-40B4-BE49-F238E27FC236}">
                    <a16:creationId xmlns:a16="http://schemas.microsoft.com/office/drawing/2014/main" id="{4B67853F-B990-402F-A565-D7F50066E46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2" name="Freeform: Shape 7421">
                <a:extLst>
                  <a:ext uri="{FF2B5EF4-FFF2-40B4-BE49-F238E27FC236}">
                    <a16:creationId xmlns:a16="http://schemas.microsoft.com/office/drawing/2014/main" id="{5A84B35C-0F28-475F-8B91-225687122B1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3" name="Freeform: Shape 7422">
                <a:extLst>
                  <a:ext uri="{FF2B5EF4-FFF2-40B4-BE49-F238E27FC236}">
                    <a16:creationId xmlns:a16="http://schemas.microsoft.com/office/drawing/2014/main" id="{EA54108B-7514-4640-AD6F-2B7547ED8A9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4" name="Freeform: Shape 7423">
                <a:extLst>
                  <a:ext uri="{FF2B5EF4-FFF2-40B4-BE49-F238E27FC236}">
                    <a16:creationId xmlns:a16="http://schemas.microsoft.com/office/drawing/2014/main" id="{601A21EE-5285-4D1D-A16B-5367A9FF663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5" name="Freeform: Shape 7424">
                <a:extLst>
                  <a:ext uri="{FF2B5EF4-FFF2-40B4-BE49-F238E27FC236}">
                    <a16:creationId xmlns:a16="http://schemas.microsoft.com/office/drawing/2014/main" id="{15B80C47-B09A-423C-A651-ACE2F8B11AE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6" name="Freeform: Shape 7425">
                <a:extLst>
                  <a:ext uri="{FF2B5EF4-FFF2-40B4-BE49-F238E27FC236}">
                    <a16:creationId xmlns:a16="http://schemas.microsoft.com/office/drawing/2014/main" id="{A2D993FA-A7A5-4D47-AB49-86452C08DA5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7" name="Freeform: Shape 7426">
                <a:extLst>
                  <a:ext uri="{FF2B5EF4-FFF2-40B4-BE49-F238E27FC236}">
                    <a16:creationId xmlns:a16="http://schemas.microsoft.com/office/drawing/2014/main" id="{7D3CBA5D-85E7-4E8E-B0EB-9250C469377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8" name="Freeform: Shape 7427">
                <a:extLst>
                  <a:ext uri="{FF2B5EF4-FFF2-40B4-BE49-F238E27FC236}">
                    <a16:creationId xmlns:a16="http://schemas.microsoft.com/office/drawing/2014/main" id="{8B50182D-3569-4380-93D9-D6ABD5325E4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29" name="Freeform: Shape 7428">
                <a:extLst>
                  <a:ext uri="{FF2B5EF4-FFF2-40B4-BE49-F238E27FC236}">
                    <a16:creationId xmlns:a16="http://schemas.microsoft.com/office/drawing/2014/main" id="{85950234-F521-4187-81DA-28FEE94BE25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0" name="Freeform: Shape 7429">
                <a:extLst>
                  <a:ext uri="{FF2B5EF4-FFF2-40B4-BE49-F238E27FC236}">
                    <a16:creationId xmlns:a16="http://schemas.microsoft.com/office/drawing/2014/main" id="{B7BD2D2E-0BCA-4AE8-8F65-BD1BF21096A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1" name="Freeform: Shape 7430">
                <a:extLst>
                  <a:ext uri="{FF2B5EF4-FFF2-40B4-BE49-F238E27FC236}">
                    <a16:creationId xmlns:a16="http://schemas.microsoft.com/office/drawing/2014/main" id="{9D1FC253-7683-4C8E-9089-EB6C20EC59B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2" name="Freeform: Shape 7431">
                <a:extLst>
                  <a:ext uri="{FF2B5EF4-FFF2-40B4-BE49-F238E27FC236}">
                    <a16:creationId xmlns:a16="http://schemas.microsoft.com/office/drawing/2014/main" id="{255805D9-79B6-4F29-84BE-7EB1D33D5A6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3" name="Freeform: Shape 7432">
                <a:extLst>
                  <a:ext uri="{FF2B5EF4-FFF2-40B4-BE49-F238E27FC236}">
                    <a16:creationId xmlns:a16="http://schemas.microsoft.com/office/drawing/2014/main" id="{FEF50F9C-1B3E-43D7-AD23-DEB82EFBCAE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4" name="Freeform: Shape 7433">
                <a:extLst>
                  <a:ext uri="{FF2B5EF4-FFF2-40B4-BE49-F238E27FC236}">
                    <a16:creationId xmlns:a16="http://schemas.microsoft.com/office/drawing/2014/main" id="{A6625054-10D5-4D3E-B77D-E692A213374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5" name="Freeform: Shape 7434">
                <a:extLst>
                  <a:ext uri="{FF2B5EF4-FFF2-40B4-BE49-F238E27FC236}">
                    <a16:creationId xmlns:a16="http://schemas.microsoft.com/office/drawing/2014/main" id="{4130B155-1B1A-4F63-98B3-538A6D50049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6" name="Freeform: Shape 7435">
                <a:extLst>
                  <a:ext uri="{FF2B5EF4-FFF2-40B4-BE49-F238E27FC236}">
                    <a16:creationId xmlns:a16="http://schemas.microsoft.com/office/drawing/2014/main" id="{2DDCDD34-4451-4B64-A663-925456ABB6E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7" name="Freeform: Shape 7436">
                <a:extLst>
                  <a:ext uri="{FF2B5EF4-FFF2-40B4-BE49-F238E27FC236}">
                    <a16:creationId xmlns:a16="http://schemas.microsoft.com/office/drawing/2014/main" id="{2DA230C8-F991-4A79-B047-105BB238D91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8" name="Freeform: Shape 7437">
                <a:extLst>
                  <a:ext uri="{FF2B5EF4-FFF2-40B4-BE49-F238E27FC236}">
                    <a16:creationId xmlns:a16="http://schemas.microsoft.com/office/drawing/2014/main" id="{E0A610E4-1738-4904-84D4-84976A0B36C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39" name="Freeform: Shape 7438">
                <a:extLst>
                  <a:ext uri="{FF2B5EF4-FFF2-40B4-BE49-F238E27FC236}">
                    <a16:creationId xmlns:a16="http://schemas.microsoft.com/office/drawing/2014/main" id="{30D4523F-A20E-44CF-A256-5031511308C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0" name="Freeform: Shape 7439">
                <a:extLst>
                  <a:ext uri="{FF2B5EF4-FFF2-40B4-BE49-F238E27FC236}">
                    <a16:creationId xmlns:a16="http://schemas.microsoft.com/office/drawing/2014/main" id="{101BB373-40EC-498B-8EE4-2D9AAD06976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1" name="Freeform: Shape 7440">
                <a:extLst>
                  <a:ext uri="{FF2B5EF4-FFF2-40B4-BE49-F238E27FC236}">
                    <a16:creationId xmlns:a16="http://schemas.microsoft.com/office/drawing/2014/main" id="{440009E9-8410-4C75-A68D-FC6C1A5AD71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2" name="Freeform: Shape 7441">
                <a:extLst>
                  <a:ext uri="{FF2B5EF4-FFF2-40B4-BE49-F238E27FC236}">
                    <a16:creationId xmlns:a16="http://schemas.microsoft.com/office/drawing/2014/main" id="{05262172-FB53-457E-9BF5-8F817DD2A3F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3" name="Freeform: Shape 7442">
                <a:extLst>
                  <a:ext uri="{FF2B5EF4-FFF2-40B4-BE49-F238E27FC236}">
                    <a16:creationId xmlns:a16="http://schemas.microsoft.com/office/drawing/2014/main" id="{972F12A6-E367-4481-A347-8234A988C08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4" name="Freeform: Shape 7443">
                <a:extLst>
                  <a:ext uri="{FF2B5EF4-FFF2-40B4-BE49-F238E27FC236}">
                    <a16:creationId xmlns:a16="http://schemas.microsoft.com/office/drawing/2014/main" id="{988EF293-DC4F-43F2-8F9E-C07907B5471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5" name="Freeform: Shape 7444">
                <a:extLst>
                  <a:ext uri="{FF2B5EF4-FFF2-40B4-BE49-F238E27FC236}">
                    <a16:creationId xmlns:a16="http://schemas.microsoft.com/office/drawing/2014/main" id="{CA2D1A50-C5A6-4B2B-B419-1F990CEB116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6" name="Freeform: Shape 7445">
                <a:extLst>
                  <a:ext uri="{FF2B5EF4-FFF2-40B4-BE49-F238E27FC236}">
                    <a16:creationId xmlns:a16="http://schemas.microsoft.com/office/drawing/2014/main" id="{17B76AAD-10BC-4256-8CEF-ECD20E00A37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7" name="Freeform: Shape 7446">
                <a:extLst>
                  <a:ext uri="{FF2B5EF4-FFF2-40B4-BE49-F238E27FC236}">
                    <a16:creationId xmlns:a16="http://schemas.microsoft.com/office/drawing/2014/main" id="{B8503FDF-6A54-47C8-B2E3-CF460D2FB2C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8" name="Freeform: Shape 7447">
                <a:extLst>
                  <a:ext uri="{FF2B5EF4-FFF2-40B4-BE49-F238E27FC236}">
                    <a16:creationId xmlns:a16="http://schemas.microsoft.com/office/drawing/2014/main" id="{84645A10-B15A-408B-8AF1-782DABF285F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49" name="Freeform: Shape 7448">
                <a:extLst>
                  <a:ext uri="{FF2B5EF4-FFF2-40B4-BE49-F238E27FC236}">
                    <a16:creationId xmlns:a16="http://schemas.microsoft.com/office/drawing/2014/main" id="{2FFF5C2E-5A00-4734-96BE-0B2DE681BEE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0" name="Freeform: Shape 7449">
                <a:extLst>
                  <a:ext uri="{FF2B5EF4-FFF2-40B4-BE49-F238E27FC236}">
                    <a16:creationId xmlns:a16="http://schemas.microsoft.com/office/drawing/2014/main" id="{4A48D81F-F749-4C86-A0E2-9B4475B539E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451" name="Freeform: Shape 7450">
                <a:extLst>
                  <a:ext uri="{FF2B5EF4-FFF2-40B4-BE49-F238E27FC236}">
                    <a16:creationId xmlns:a16="http://schemas.microsoft.com/office/drawing/2014/main" id="{197EA088-5EB6-4F15-AF83-6C169A8A52E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4" name="Group 4483">
              <a:extLst>
                <a:ext uri="{FF2B5EF4-FFF2-40B4-BE49-F238E27FC236}">
                  <a16:creationId xmlns:a16="http://schemas.microsoft.com/office/drawing/2014/main" id="{70D19E84-8892-471F-863C-033627EB6F34}"/>
                </a:ext>
              </a:extLst>
            </p:cNvPr>
            <p:cNvGrpSpPr/>
            <p:nvPr/>
          </p:nvGrpSpPr>
          <p:grpSpPr>
            <a:xfrm rot="11416897">
              <a:off x="9229787" y="-248295"/>
              <a:ext cx="1048729" cy="868428"/>
              <a:chOff x="2393887" y="4210285"/>
              <a:chExt cx="497854" cy="422169"/>
            </a:xfrm>
          </p:grpSpPr>
          <p:sp>
            <p:nvSpPr>
              <p:cNvPr id="7324" name="Freeform: Shape 7323">
                <a:extLst>
                  <a:ext uri="{FF2B5EF4-FFF2-40B4-BE49-F238E27FC236}">
                    <a16:creationId xmlns:a16="http://schemas.microsoft.com/office/drawing/2014/main" id="{F336CC94-23C9-41C9-9A09-664D856E2D8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5" name="Freeform: Shape 7324">
                <a:extLst>
                  <a:ext uri="{FF2B5EF4-FFF2-40B4-BE49-F238E27FC236}">
                    <a16:creationId xmlns:a16="http://schemas.microsoft.com/office/drawing/2014/main" id="{F0A0BB0C-E733-4603-BF31-559ACB25C97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6" name="Freeform: Shape 7325">
                <a:extLst>
                  <a:ext uri="{FF2B5EF4-FFF2-40B4-BE49-F238E27FC236}">
                    <a16:creationId xmlns:a16="http://schemas.microsoft.com/office/drawing/2014/main" id="{D94D0561-8BC6-4CF7-9056-C6F55BABC60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7" name="Freeform: Shape 7326">
                <a:extLst>
                  <a:ext uri="{FF2B5EF4-FFF2-40B4-BE49-F238E27FC236}">
                    <a16:creationId xmlns:a16="http://schemas.microsoft.com/office/drawing/2014/main" id="{30CB0EE4-1717-45D1-98BB-73837FF4822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8" name="Freeform: Shape 7327">
                <a:extLst>
                  <a:ext uri="{FF2B5EF4-FFF2-40B4-BE49-F238E27FC236}">
                    <a16:creationId xmlns:a16="http://schemas.microsoft.com/office/drawing/2014/main" id="{8BA61FD1-EE18-4194-8F88-493CF65A10E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9" name="Freeform: Shape 7328">
                <a:extLst>
                  <a:ext uri="{FF2B5EF4-FFF2-40B4-BE49-F238E27FC236}">
                    <a16:creationId xmlns:a16="http://schemas.microsoft.com/office/drawing/2014/main" id="{A47B77EF-0DF0-476E-9CA7-64327F77E9D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0" name="Freeform: Shape 7329">
                <a:extLst>
                  <a:ext uri="{FF2B5EF4-FFF2-40B4-BE49-F238E27FC236}">
                    <a16:creationId xmlns:a16="http://schemas.microsoft.com/office/drawing/2014/main" id="{2915C392-9AF8-4BF3-8BBD-25C884C2C2F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1" name="Freeform: Shape 7330">
                <a:extLst>
                  <a:ext uri="{FF2B5EF4-FFF2-40B4-BE49-F238E27FC236}">
                    <a16:creationId xmlns:a16="http://schemas.microsoft.com/office/drawing/2014/main" id="{CD993259-211E-4202-8AC9-59B74CD992B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2" name="Freeform: Shape 7331">
                <a:extLst>
                  <a:ext uri="{FF2B5EF4-FFF2-40B4-BE49-F238E27FC236}">
                    <a16:creationId xmlns:a16="http://schemas.microsoft.com/office/drawing/2014/main" id="{06619A46-8DED-4670-9C5B-557C0503B10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3" name="Freeform: Shape 7332">
                <a:extLst>
                  <a:ext uri="{FF2B5EF4-FFF2-40B4-BE49-F238E27FC236}">
                    <a16:creationId xmlns:a16="http://schemas.microsoft.com/office/drawing/2014/main" id="{7B0C1ADD-2937-42F4-8889-75CF9C8287E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4" name="Freeform: Shape 7333">
                <a:extLst>
                  <a:ext uri="{FF2B5EF4-FFF2-40B4-BE49-F238E27FC236}">
                    <a16:creationId xmlns:a16="http://schemas.microsoft.com/office/drawing/2014/main" id="{9375A892-2A6B-4117-A0FE-C0052AAAF2E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5" name="Freeform: Shape 7334">
                <a:extLst>
                  <a:ext uri="{FF2B5EF4-FFF2-40B4-BE49-F238E27FC236}">
                    <a16:creationId xmlns:a16="http://schemas.microsoft.com/office/drawing/2014/main" id="{E5058A38-A99F-43CE-8038-7E2B16DBC96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6" name="Freeform: Shape 7335">
                <a:extLst>
                  <a:ext uri="{FF2B5EF4-FFF2-40B4-BE49-F238E27FC236}">
                    <a16:creationId xmlns:a16="http://schemas.microsoft.com/office/drawing/2014/main" id="{D763A3F7-FF24-417A-BACB-F012FC7FB4F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7" name="Freeform: Shape 7336">
                <a:extLst>
                  <a:ext uri="{FF2B5EF4-FFF2-40B4-BE49-F238E27FC236}">
                    <a16:creationId xmlns:a16="http://schemas.microsoft.com/office/drawing/2014/main" id="{227C5F7D-8551-4A74-AFD1-3726F948654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8" name="Freeform: Shape 7337">
                <a:extLst>
                  <a:ext uri="{FF2B5EF4-FFF2-40B4-BE49-F238E27FC236}">
                    <a16:creationId xmlns:a16="http://schemas.microsoft.com/office/drawing/2014/main" id="{DC4A6EB3-4E92-4B6A-81E5-6B26F0FDA77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39" name="Freeform: Shape 7338">
                <a:extLst>
                  <a:ext uri="{FF2B5EF4-FFF2-40B4-BE49-F238E27FC236}">
                    <a16:creationId xmlns:a16="http://schemas.microsoft.com/office/drawing/2014/main" id="{D844B7B6-965A-403E-B4A0-961AE8B4167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0" name="Freeform: Shape 7339">
                <a:extLst>
                  <a:ext uri="{FF2B5EF4-FFF2-40B4-BE49-F238E27FC236}">
                    <a16:creationId xmlns:a16="http://schemas.microsoft.com/office/drawing/2014/main" id="{1092ECB1-6B1F-4F74-B083-FFD32DC698E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1" name="Freeform: Shape 7340">
                <a:extLst>
                  <a:ext uri="{FF2B5EF4-FFF2-40B4-BE49-F238E27FC236}">
                    <a16:creationId xmlns:a16="http://schemas.microsoft.com/office/drawing/2014/main" id="{69766CBF-8B59-4AA4-B44A-A9F9D980266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2" name="Freeform: Shape 7341">
                <a:extLst>
                  <a:ext uri="{FF2B5EF4-FFF2-40B4-BE49-F238E27FC236}">
                    <a16:creationId xmlns:a16="http://schemas.microsoft.com/office/drawing/2014/main" id="{6C0FC877-3CC8-4E4A-B840-00BE78619AC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3" name="Freeform: Shape 7342">
                <a:extLst>
                  <a:ext uri="{FF2B5EF4-FFF2-40B4-BE49-F238E27FC236}">
                    <a16:creationId xmlns:a16="http://schemas.microsoft.com/office/drawing/2014/main" id="{2C2694C0-5CAF-4D5E-B01A-BB6EF131156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4" name="Freeform: Shape 7343">
                <a:extLst>
                  <a:ext uri="{FF2B5EF4-FFF2-40B4-BE49-F238E27FC236}">
                    <a16:creationId xmlns:a16="http://schemas.microsoft.com/office/drawing/2014/main" id="{D9746B8D-B7A7-4B54-8C3B-DA78E0CD501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5" name="Freeform: Shape 7344">
                <a:extLst>
                  <a:ext uri="{FF2B5EF4-FFF2-40B4-BE49-F238E27FC236}">
                    <a16:creationId xmlns:a16="http://schemas.microsoft.com/office/drawing/2014/main" id="{2CD5707F-4ACE-4464-8CB6-131B949E65F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6" name="Freeform: Shape 7345">
                <a:extLst>
                  <a:ext uri="{FF2B5EF4-FFF2-40B4-BE49-F238E27FC236}">
                    <a16:creationId xmlns:a16="http://schemas.microsoft.com/office/drawing/2014/main" id="{D32E7B6C-A044-4EE6-ACA6-ACB784F22C5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7" name="Freeform: Shape 7346">
                <a:extLst>
                  <a:ext uri="{FF2B5EF4-FFF2-40B4-BE49-F238E27FC236}">
                    <a16:creationId xmlns:a16="http://schemas.microsoft.com/office/drawing/2014/main" id="{E8E7E3FD-5756-4D7E-AA61-49E55EDDE519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8" name="Freeform: Shape 7347">
                <a:extLst>
                  <a:ext uri="{FF2B5EF4-FFF2-40B4-BE49-F238E27FC236}">
                    <a16:creationId xmlns:a16="http://schemas.microsoft.com/office/drawing/2014/main" id="{D8862136-E2FF-4CAA-8B86-9A91A81C9E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49" name="Freeform: Shape 7348">
                <a:extLst>
                  <a:ext uri="{FF2B5EF4-FFF2-40B4-BE49-F238E27FC236}">
                    <a16:creationId xmlns:a16="http://schemas.microsoft.com/office/drawing/2014/main" id="{0299C60D-173A-4ECF-933C-450A5A1AC01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0" name="Freeform: Shape 7349">
                <a:extLst>
                  <a:ext uri="{FF2B5EF4-FFF2-40B4-BE49-F238E27FC236}">
                    <a16:creationId xmlns:a16="http://schemas.microsoft.com/office/drawing/2014/main" id="{606F484D-60ED-4D47-A520-B667817599C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1" name="Freeform: Shape 7350">
                <a:extLst>
                  <a:ext uri="{FF2B5EF4-FFF2-40B4-BE49-F238E27FC236}">
                    <a16:creationId xmlns:a16="http://schemas.microsoft.com/office/drawing/2014/main" id="{C64D58B3-C384-4E8E-A175-8A988AF2DCC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2" name="Freeform: Shape 7351">
                <a:extLst>
                  <a:ext uri="{FF2B5EF4-FFF2-40B4-BE49-F238E27FC236}">
                    <a16:creationId xmlns:a16="http://schemas.microsoft.com/office/drawing/2014/main" id="{D581A671-9187-49EA-A2EB-0FB3A33618B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3" name="Freeform: Shape 7352">
                <a:extLst>
                  <a:ext uri="{FF2B5EF4-FFF2-40B4-BE49-F238E27FC236}">
                    <a16:creationId xmlns:a16="http://schemas.microsoft.com/office/drawing/2014/main" id="{E8908DFB-0305-4DF6-96A8-D164464BE55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4" name="Freeform: Shape 7353">
                <a:extLst>
                  <a:ext uri="{FF2B5EF4-FFF2-40B4-BE49-F238E27FC236}">
                    <a16:creationId xmlns:a16="http://schemas.microsoft.com/office/drawing/2014/main" id="{1FD62F04-ABE9-4B1D-AC2A-27BEB3BA57F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5" name="Freeform: Shape 7354">
                <a:extLst>
                  <a:ext uri="{FF2B5EF4-FFF2-40B4-BE49-F238E27FC236}">
                    <a16:creationId xmlns:a16="http://schemas.microsoft.com/office/drawing/2014/main" id="{41BE1149-D925-4E2D-AFCE-31086A2045B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6" name="Freeform: Shape 7355">
                <a:extLst>
                  <a:ext uri="{FF2B5EF4-FFF2-40B4-BE49-F238E27FC236}">
                    <a16:creationId xmlns:a16="http://schemas.microsoft.com/office/drawing/2014/main" id="{F8A026E9-0D3B-4D88-9CD1-709C4725341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7" name="Freeform: Shape 7356">
                <a:extLst>
                  <a:ext uri="{FF2B5EF4-FFF2-40B4-BE49-F238E27FC236}">
                    <a16:creationId xmlns:a16="http://schemas.microsoft.com/office/drawing/2014/main" id="{BC873C3A-1023-4AD9-AB2A-A627E9187F3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8" name="Freeform: Shape 7357">
                <a:extLst>
                  <a:ext uri="{FF2B5EF4-FFF2-40B4-BE49-F238E27FC236}">
                    <a16:creationId xmlns:a16="http://schemas.microsoft.com/office/drawing/2014/main" id="{29EE7468-3D6E-4372-9164-DEF7BAFB424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59" name="Freeform: Shape 7358">
                <a:extLst>
                  <a:ext uri="{FF2B5EF4-FFF2-40B4-BE49-F238E27FC236}">
                    <a16:creationId xmlns:a16="http://schemas.microsoft.com/office/drawing/2014/main" id="{21631D14-D603-4A14-94C7-A58BCD358FE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0" name="Freeform: Shape 7359">
                <a:extLst>
                  <a:ext uri="{FF2B5EF4-FFF2-40B4-BE49-F238E27FC236}">
                    <a16:creationId xmlns:a16="http://schemas.microsoft.com/office/drawing/2014/main" id="{C2CA7966-35B9-4231-A2C9-1D3F0F4BF15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1" name="Freeform: Shape 7360">
                <a:extLst>
                  <a:ext uri="{FF2B5EF4-FFF2-40B4-BE49-F238E27FC236}">
                    <a16:creationId xmlns:a16="http://schemas.microsoft.com/office/drawing/2014/main" id="{F0ED879F-FD9E-42E8-85D1-631C1E1A535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2" name="Freeform: Shape 7361">
                <a:extLst>
                  <a:ext uri="{FF2B5EF4-FFF2-40B4-BE49-F238E27FC236}">
                    <a16:creationId xmlns:a16="http://schemas.microsoft.com/office/drawing/2014/main" id="{75CE7EC3-FCF1-4B14-B0F2-729D0795DEB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3" name="Freeform: Shape 7362">
                <a:extLst>
                  <a:ext uri="{FF2B5EF4-FFF2-40B4-BE49-F238E27FC236}">
                    <a16:creationId xmlns:a16="http://schemas.microsoft.com/office/drawing/2014/main" id="{EAFB26DA-1094-4754-A4FB-E7527F5CA97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4" name="Freeform: Shape 7363">
                <a:extLst>
                  <a:ext uri="{FF2B5EF4-FFF2-40B4-BE49-F238E27FC236}">
                    <a16:creationId xmlns:a16="http://schemas.microsoft.com/office/drawing/2014/main" id="{B6CD475E-1BA8-410D-82B7-6DF1EA69814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5" name="Freeform: Shape 7364">
                <a:extLst>
                  <a:ext uri="{FF2B5EF4-FFF2-40B4-BE49-F238E27FC236}">
                    <a16:creationId xmlns:a16="http://schemas.microsoft.com/office/drawing/2014/main" id="{4640554D-D3CF-4534-AC47-F387A2DF96E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6" name="Freeform: Shape 7365">
                <a:extLst>
                  <a:ext uri="{FF2B5EF4-FFF2-40B4-BE49-F238E27FC236}">
                    <a16:creationId xmlns:a16="http://schemas.microsoft.com/office/drawing/2014/main" id="{D174F3EA-11B0-4326-A009-EDCB295A326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7" name="Freeform: Shape 7366">
                <a:extLst>
                  <a:ext uri="{FF2B5EF4-FFF2-40B4-BE49-F238E27FC236}">
                    <a16:creationId xmlns:a16="http://schemas.microsoft.com/office/drawing/2014/main" id="{082C79BB-135D-4AA8-A38F-8030A9837A33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8" name="Freeform: Shape 7367">
                <a:extLst>
                  <a:ext uri="{FF2B5EF4-FFF2-40B4-BE49-F238E27FC236}">
                    <a16:creationId xmlns:a16="http://schemas.microsoft.com/office/drawing/2014/main" id="{609EE48A-D857-43E1-8F7A-8D5A279DDB3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69" name="Freeform: Shape 7368">
                <a:extLst>
                  <a:ext uri="{FF2B5EF4-FFF2-40B4-BE49-F238E27FC236}">
                    <a16:creationId xmlns:a16="http://schemas.microsoft.com/office/drawing/2014/main" id="{4D28F842-6D7F-4769-B15E-5CB84FE3FF9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0" name="Freeform: Shape 7369">
                <a:extLst>
                  <a:ext uri="{FF2B5EF4-FFF2-40B4-BE49-F238E27FC236}">
                    <a16:creationId xmlns:a16="http://schemas.microsoft.com/office/drawing/2014/main" id="{4CB699DD-5FE6-4B65-816B-B76A6F47E9C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1" name="Freeform: Shape 7370">
                <a:extLst>
                  <a:ext uri="{FF2B5EF4-FFF2-40B4-BE49-F238E27FC236}">
                    <a16:creationId xmlns:a16="http://schemas.microsoft.com/office/drawing/2014/main" id="{06930CB0-22D7-4F9F-BF9F-7BB3D2A267F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2" name="Freeform: Shape 7371">
                <a:extLst>
                  <a:ext uri="{FF2B5EF4-FFF2-40B4-BE49-F238E27FC236}">
                    <a16:creationId xmlns:a16="http://schemas.microsoft.com/office/drawing/2014/main" id="{05AC773F-56B1-4E6D-97FA-316021848E7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3" name="Freeform: Shape 7372">
                <a:extLst>
                  <a:ext uri="{FF2B5EF4-FFF2-40B4-BE49-F238E27FC236}">
                    <a16:creationId xmlns:a16="http://schemas.microsoft.com/office/drawing/2014/main" id="{42692C54-1AE5-49C7-94DA-2EC2E6E8662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4" name="Freeform: Shape 7373">
                <a:extLst>
                  <a:ext uri="{FF2B5EF4-FFF2-40B4-BE49-F238E27FC236}">
                    <a16:creationId xmlns:a16="http://schemas.microsoft.com/office/drawing/2014/main" id="{2BFE2792-070E-49E9-B1A5-49A36695DE7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5" name="Freeform: Shape 7374">
                <a:extLst>
                  <a:ext uri="{FF2B5EF4-FFF2-40B4-BE49-F238E27FC236}">
                    <a16:creationId xmlns:a16="http://schemas.microsoft.com/office/drawing/2014/main" id="{E0884FEF-3A77-402E-858D-B89F51AEBF1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6" name="Freeform: Shape 7375">
                <a:extLst>
                  <a:ext uri="{FF2B5EF4-FFF2-40B4-BE49-F238E27FC236}">
                    <a16:creationId xmlns:a16="http://schemas.microsoft.com/office/drawing/2014/main" id="{64F6C3BB-8BC6-4D29-9901-28D70CFEEE3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7" name="Freeform: Shape 7376">
                <a:extLst>
                  <a:ext uri="{FF2B5EF4-FFF2-40B4-BE49-F238E27FC236}">
                    <a16:creationId xmlns:a16="http://schemas.microsoft.com/office/drawing/2014/main" id="{CEE95E16-BEEE-42CD-AAE3-5E71880BE0A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8" name="Freeform: Shape 7377">
                <a:extLst>
                  <a:ext uri="{FF2B5EF4-FFF2-40B4-BE49-F238E27FC236}">
                    <a16:creationId xmlns:a16="http://schemas.microsoft.com/office/drawing/2014/main" id="{C8975866-56E5-4CC9-8FF5-36B4B2E478F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79" name="Freeform: Shape 7378">
                <a:extLst>
                  <a:ext uri="{FF2B5EF4-FFF2-40B4-BE49-F238E27FC236}">
                    <a16:creationId xmlns:a16="http://schemas.microsoft.com/office/drawing/2014/main" id="{8E3C4A08-0DD2-49F1-A761-C93E60DBDF5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0" name="Freeform: Shape 7379">
                <a:extLst>
                  <a:ext uri="{FF2B5EF4-FFF2-40B4-BE49-F238E27FC236}">
                    <a16:creationId xmlns:a16="http://schemas.microsoft.com/office/drawing/2014/main" id="{92F41892-03C4-40F9-BE37-6A39FE70E72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1" name="Freeform: Shape 7380">
                <a:extLst>
                  <a:ext uri="{FF2B5EF4-FFF2-40B4-BE49-F238E27FC236}">
                    <a16:creationId xmlns:a16="http://schemas.microsoft.com/office/drawing/2014/main" id="{487836B9-0E16-487E-ABFF-CB83DF7D298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2" name="Freeform: Shape 7381">
                <a:extLst>
                  <a:ext uri="{FF2B5EF4-FFF2-40B4-BE49-F238E27FC236}">
                    <a16:creationId xmlns:a16="http://schemas.microsoft.com/office/drawing/2014/main" id="{6134C28C-D349-47B6-91BE-50E9448F9F9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3" name="Freeform: Shape 7382">
                <a:extLst>
                  <a:ext uri="{FF2B5EF4-FFF2-40B4-BE49-F238E27FC236}">
                    <a16:creationId xmlns:a16="http://schemas.microsoft.com/office/drawing/2014/main" id="{9A8175ED-2036-4DA2-A366-F30BFEF8E1E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4" name="Freeform: Shape 7383">
                <a:extLst>
                  <a:ext uri="{FF2B5EF4-FFF2-40B4-BE49-F238E27FC236}">
                    <a16:creationId xmlns:a16="http://schemas.microsoft.com/office/drawing/2014/main" id="{2902C264-0936-4C1D-B93A-B199017495F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5" name="Freeform: Shape 7384">
                <a:extLst>
                  <a:ext uri="{FF2B5EF4-FFF2-40B4-BE49-F238E27FC236}">
                    <a16:creationId xmlns:a16="http://schemas.microsoft.com/office/drawing/2014/main" id="{46B1534E-2449-4982-AF44-218EACDC93D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6" name="Freeform: Shape 7385">
                <a:extLst>
                  <a:ext uri="{FF2B5EF4-FFF2-40B4-BE49-F238E27FC236}">
                    <a16:creationId xmlns:a16="http://schemas.microsoft.com/office/drawing/2014/main" id="{21010F2C-675B-4A5C-BE70-7F83CCEB43B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87" name="Freeform: Shape 7386">
                <a:extLst>
                  <a:ext uri="{FF2B5EF4-FFF2-40B4-BE49-F238E27FC236}">
                    <a16:creationId xmlns:a16="http://schemas.microsoft.com/office/drawing/2014/main" id="{2720F3D2-2A68-4EF7-9372-99DC3BF72C8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5" name="Group 4484">
              <a:extLst>
                <a:ext uri="{FF2B5EF4-FFF2-40B4-BE49-F238E27FC236}">
                  <a16:creationId xmlns:a16="http://schemas.microsoft.com/office/drawing/2014/main" id="{4DBBAF0F-D092-476E-ACE2-B2FEDC34DBF3}"/>
                </a:ext>
              </a:extLst>
            </p:cNvPr>
            <p:cNvGrpSpPr/>
            <p:nvPr/>
          </p:nvGrpSpPr>
          <p:grpSpPr>
            <a:xfrm rot="3080079">
              <a:off x="-537850" y="1051701"/>
              <a:ext cx="1024114" cy="889301"/>
              <a:chOff x="2393887" y="4210285"/>
              <a:chExt cx="497854" cy="422169"/>
            </a:xfrm>
          </p:grpSpPr>
          <p:sp>
            <p:nvSpPr>
              <p:cNvPr id="7260" name="Freeform: Shape 7259">
                <a:extLst>
                  <a:ext uri="{FF2B5EF4-FFF2-40B4-BE49-F238E27FC236}">
                    <a16:creationId xmlns:a16="http://schemas.microsoft.com/office/drawing/2014/main" id="{33212969-1B5C-45B5-9C9A-91950A0B064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1" name="Freeform: Shape 7260">
                <a:extLst>
                  <a:ext uri="{FF2B5EF4-FFF2-40B4-BE49-F238E27FC236}">
                    <a16:creationId xmlns:a16="http://schemas.microsoft.com/office/drawing/2014/main" id="{1B080D0E-CEC4-4E0D-9ED2-33FD03E0F14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2" name="Freeform: Shape 7261">
                <a:extLst>
                  <a:ext uri="{FF2B5EF4-FFF2-40B4-BE49-F238E27FC236}">
                    <a16:creationId xmlns:a16="http://schemas.microsoft.com/office/drawing/2014/main" id="{71CB0B82-9FEC-4FE7-BB8B-7E9E2684E8A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3" name="Freeform: Shape 7262">
                <a:extLst>
                  <a:ext uri="{FF2B5EF4-FFF2-40B4-BE49-F238E27FC236}">
                    <a16:creationId xmlns:a16="http://schemas.microsoft.com/office/drawing/2014/main" id="{75767ED3-6F5F-4005-AD76-6365E14AB14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4" name="Freeform: Shape 7263">
                <a:extLst>
                  <a:ext uri="{FF2B5EF4-FFF2-40B4-BE49-F238E27FC236}">
                    <a16:creationId xmlns:a16="http://schemas.microsoft.com/office/drawing/2014/main" id="{6D71384D-A604-4F50-9661-352B69D6C6E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5" name="Freeform: Shape 7264">
                <a:extLst>
                  <a:ext uri="{FF2B5EF4-FFF2-40B4-BE49-F238E27FC236}">
                    <a16:creationId xmlns:a16="http://schemas.microsoft.com/office/drawing/2014/main" id="{B42AC7B7-0EF3-4D8E-B404-BB969656D54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6" name="Freeform: Shape 7265">
                <a:extLst>
                  <a:ext uri="{FF2B5EF4-FFF2-40B4-BE49-F238E27FC236}">
                    <a16:creationId xmlns:a16="http://schemas.microsoft.com/office/drawing/2014/main" id="{C1E2BDDB-B721-43A8-A75A-E1E5E6F610F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7" name="Freeform: Shape 7266">
                <a:extLst>
                  <a:ext uri="{FF2B5EF4-FFF2-40B4-BE49-F238E27FC236}">
                    <a16:creationId xmlns:a16="http://schemas.microsoft.com/office/drawing/2014/main" id="{B21BBE9B-7BC4-4D57-8DCE-D9F23F3ED4B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8" name="Freeform: Shape 7267">
                <a:extLst>
                  <a:ext uri="{FF2B5EF4-FFF2-40B4-BE49-F238E27FC236}">
                    <a16:creationId xmlns:a16="http://schemas.microsoft.com/office/drawing/2014/main" id="{A500C051-066A-46A6-BA25-2B36104EE99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69" name="Freeform: Shape 7268">
                <a:extLst>
                  <a:ext uri="{FF2B5EF4-FFF2-40B4-BE49-F238E27FC236}">
                    <a16:creationId xmlns:a16="http://schemas.microsoft.com/office/drawing/2014/main" id="{F989F9ED-33B2-4319-A117-27BFBB91433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0" name="Freeform: Shape 7269">
                <a:extLst>
                  <a:ext uri="{FF2B5EF4-FFF2-40B4-BE49-F238E27FC236}">
                    <a16:creationId xmlns:a16="http://schemas.microsoft.com/office/drawing/2014/main" id="{8B1DC9EB-D8D3-424F-8CA9-4130FC00EE8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1" name="Freeform: Shape 7270">
                <a:extLst>
                  <a:ext uri="{FF2B5EF4-FFF2-40B4-BE49-F238E27FC236}">
                    <a16:creationId xmlns:a16="http://schemas.microsoft.com/office/drawing/2014/main" id="{E20B6E25-9BC2-40D2-B909-06BF7AD5057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2" name="Freeform: Shape 7271">
                <a:extLst>
                  <a:ext uri="{FF2B5EF4-FFF2-40B4-BE49-F238E27FC236}">
                    <a16:creationId xmlns:a16="http://schemas.microsoft.com/office/drawing/2014/main" id="{EAC4F82C-BB25-402B-87C5-7385FBA3631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3" name="Freeform: Shape 7272">
                <a:extLst>
                  <a:ext uri="{FF2B5EF4-FFF2-40B4-BE49-F238E27FC236}">
                    <a16:creationId xmlns:a16="http://schemas.microsoft.com/office/drawing/2014/main" id="{4B67D6BC-3D6C-4E8E-9FD2-994BDA05754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4" name="Freeform: Shape 7273">
                <a:extLst>
                  <a:ext uri="{FF2B5EF4-FFF2-40B4-BE49-F238E27FC236}">
                    <a16:creationId xmlns:a16="http://schemas.microsoft.com/office/drawing/2014/main" id="{38DE933B-3360-42B6-A1F1-3F2507A41F1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5" name="Freeform: Shape 7274">
                <a:extLst>
                  <a:ext uri="{FF2B5EF4-FFF2-40B4-BE49-F238E27FC236}">
                    <a16:creationId xmlns:a16="http://schemas.microsoft.com/office/drawing/2014/main" id="{680BACC0-FE10-4B4E-B608-CB8EEB93868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6" name="Freeform: Shape 7275">
                <a:extLst>
                  <a:ext uri="{FF2B5EF4-FFF2-40B4-BE49-F238E27FC236}">
                    <a16:creationId xmlns:a16="http://schemas.microsoft.com/office/drawing/2014/main" id="{82CEAF2D-98EC-4189-AAF4-37239C3ABD7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7" name="Freeform: Shape 7276">
                <a:extLst>
                  <a:ext uri="{FF2B5EF4-FFF2-40B4-BE49-F238E27FC236}">
                    <a16:creationId xmlns:a16="http://schemas.microsoft.com/office/drawing/2014/main" id="{18955C9E-4F6B-40BD-849C-FBFF751E0F5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8" name="Freeform: Shape 7277">
                <a:extLst>
                  <a:ext uri="{FF2B5EF4-FFF2-40B4-BE49-F238E27FC236}">
                    <a16:creationId xmlns:a16="http://schemas.microsoft.com/office/drawing/2014/main" id="{6491A85C-1C96-4BE9-B725-3311BF014F2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79" name="Freeform: Shape 7278">
                <a:extLst>
                  <a:ext uri="{FF2B5EF4-FFF2-40B4-BE49-F238E27FC236}">
                    <a16:creationId xmlns:a16="http://schemas.microsoft.com/office/drawing/2014/main" id="{AB085FDE-A80A-42B0-829D-FEA4D9B9BFA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0" name="Freeform: Shape 7279">
                <a:extLst>
                  <a:ext uri="{FF2B5EF4-FFF2-40B4-BE49-F238E27FC236}">
                    <a16:creationId xmlns:a16="http://schemas.microsoft.com/office/drawing/2014/main" id="{C0D756FD-1127-419D-A5E0-4E507829C97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1" name="Freeform: Shape 7280">
                <a:extLst>
                  <a:ext uri="{FF2B5EF4-FFF2-40B4-BE49-F238E27FC236}">
                    <a16:creationId xmlns:a16="http://schemas.microsoft.com/office/drawing/2014/main" id="{AF80B905-0115-4492-8A46-5F1AA9E3E64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2" name="Freeform: Shape 7281">
                <a:extLst>
                  <a:ext uri="{FF2B5EF4-FFF2-40B4-BE49-F238E27FC236}">
                    <a16:creationId xmlns:a16="http://schemas.microsoft.com/office/drawing/2014/main" id="{AA0971D1-5676-451B-9EEC-309F9DD0C65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3" name="Freeform: Shape 7282">
                <a:extLst>
                  <a:ext uri="{FF2B5EF4-FFF2-40B4-BE49-F238E27FC236}">
                    <a16:creationId xmlns:a16="http://schemas.microsoft.com/office/drawing/2014/main" id="{8AE6F44C-F443-4DDE-9C7E-96DB8466DA7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4" name="Freeform: Shape 7283">
                <a:extLst>
                  <a:ext uri="{FF2B5EF4-FFF2-40B4-BE49-F238E27FC236}">
                    <a16:creationId xmlns:a16="http://schemas.microsoft.com/office/drawing/2014/main" id="{A384EA5B-F266-4D23-8514-7136AFE33DF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5" name="Freeform: Shape 7284">
                <a:extLst>
                  <a:ext uri="{FF2B5EF4-FFF2-40B4-BE49-F238E27FC236}">
                    <a16:creationId xmlns:a16="http://schemas.microsoft.com/office/drawing/2014/main" id="{7D0021D5-317C-460B-9536-DF046C09E49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6" name="Freeform: Shape 7285">
                <a:extLst>
                  <a:ext uri="{FF2B5EF4-FFF2-40B4-BE49-F238E27FC236}">
                    <a16:creationId xmlns:a16="http://schemas.microsoft.com/office/drawing/2014/main" id="{1FD1CE4D-385C-4373-BDCA-25DC10F2D07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7" name="Freeform: Shape 7286">
                <a:extLst>
                  <a:ext uri="{FF2B5EF4-FFF2-40B4-BE49-F238E27FC236}">
                    <a16:creationId xmlns:a16="http://schemas.microsoft.com/office/drawing/2014/main" id="{292CE4DB-9839-4C62-9182-2668560A16C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8" name="Freeform: Shape 7287">
                <a:extLst>
                  <a:ext uri="{FF2B5EF4-FFF2-40B4-BE49-F238E27FC236}">
                    <a16:creationId xmlns:a16="http://schemas.microsoft.com/office/drawing/2014/main" id="{1B0F475F-CCC4-4E76-AD85-C4FF535A48F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89" name="Freeform: Shape 7288">
                <a:extLst>
                  <a:ext uri="{FF2B5EF4-FFF2-40B4-BE49-F238E27FC236}">
                    <a16:creationId xmlns:a16="http://schemas.microsoft.com/office/drawing/2014/main" id="{A9B160A9-7BD5-4160-B825-C8E4D30A3DB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0" name="Freeform: Shape 7289">
                <a:extLst>
                  <a:ext uri="{FF2B5EF4-FFF2-40B4-BE49-F238E27FC236}">
                    <a16:creationId xmlns:a16="http://schemas.microsoft.com/office/drawing/2014/main" id="{A70C5ED3-F2DF-4079-B657-4BB7F06FBB5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1" name="Freeform: Shape 7290">
                <a:extLst>
                  <a:ext uri="{FF2B5EF4-FFF2-40B4-BE49-F238E27FC236}">
                    <a16:creationId xmlns:a16="http://schemas.microsoft.com/office/drawing/2014/main" id="{FB82EFB4-C6E2-40BA-890E-68B4808D3ECF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2" name="Freeform: Shape 7291">
                <a:extLst>
                  <a:ext uri="{FF2B5EF4-FFF2-40B4-BE49-F238E27FC236}">
                    <a16:creationId xmlns:a16="http://schemas.microsoft.com/office/drawing/2014/main" id="{99A04C6C-5338-496E-AF7D-0E89E5C5632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3" name="Freeform: Shape 7292">
                <a:extLst>
                  <a:ext uri="{FF2B5EF4-FFF2-40B4-BE49-F238E27FC236}">
                    <a16:creationId xmlns:a16="http://schemas.microsoft.com/office/drawing/2014/main" id="{DB7F4B19-1ED2-4957-BB66-747DFA18277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4" name="Freeform: Shape 7293">
                <a:extLst>
                  <a:ext uri="{FF2B5EF4-FFF2-40B4-BE49-F238E27FC236}">
                    <a16:creationId xmlns:a16="http://schemas.microsoft.com/office/drawing/2014/main" id="{A3DE960C-5DDE-4810-8B63-6CC3820BAFD2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5" name="Freeform: Shape 7294">
                <a:extLst>
                  <a:ext uri="{FF2B5EF4-FFF2-40B4-BE49-F238E27FC236}">
                    <a16:creationId xmlns:a16="http://schemas.microsoft.com/office/drawing/2014/main" id="{9C87D2C6-0C84-4995-8400-1BBCD34B7B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6" name="Freeform: Shape 7295">
                <a:extLst>
                  <a:ext uri="{FF2B5EF4-FFF2-40B4-BE49-F238E27FC236}">
                    <a16:creationId xmlns:a16="http://schemas.microsoft.com/office/drawing/2014/main" id="{E38238FA-0CF1-42F4-B335-15A61AE3902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7" name="Freeform: Shape 7296">
                <a:extLst>
                  <a:ext uri="{FF2B5EF4-FFF2-40B4-BE49-F238E27FC236}">
                    <a16:creationId xmlns:a16="http://schemas.microsoft.com/office/drawing/2014/main" id="{ACDF9789-4638-4F81-A95E-6B76A1F8573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8" name="Freeform: Shape 7297">
                <a:extLst>
                  <a:ext uri="{FF2B5EF4-FFF2-40B4-BE49-F238E27FC236}">
                    <a16:creationId xmlns:a16="http://schemas.microsoft.com/office/drawing/2014/main" id="{2FA53795-932F-4E15-8C99-856260F8D55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99" name="Freeform: Shape 7298">
                <a:extLst>
                  <a:ext uri="{FF2B5EF4-FFF2-40B4-BE49-F238E27FC236}">
                    <a16:creationId xmlns:a16="http://schemas.microsoft.com/office/drawing/2014/main" id="{12E6F630-3FAC-4932-8F46-C87AA2DB182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0" name="Freeform: Shape 7299">
                <a:extLst>
                  <a:ext uri="{FF2B5EF4-FFF2-40B4-BE49-F238E27FC236}">
                    <a16:creationId xmlns:a16="http://schemas.microsoft.com/office/drawing/2014/main" id="{FC80C09A-55E1-4897-916A-6C5C8BB9EA7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1" name="Freeform: Shape 7300">
                <a:extLst>
                  <a:ext uri="{FF2B5EF4-FFF2-40B4-BE49-F238E27FC236}">
                    <a16:creationId xmlns:a16="http://schemas.microsoft.com/office/drawing/2014/main" id="{747BE472-805E-462D-93A5-4D25CDC3028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2" name="Freeform: Shape 7301">
                <a:extLst>
                  <a:ext uri="{FF2B5EF4-FFF2-40B4-BE49-F238E27FC236}">
                    <a16:creationId xmlns:a16="http://schemas.microsoft.com/office/drawing/2014/main" id="{6CCB3104-A85E-4CC0-BFE5-50DFE2A74BE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3" name="Freeform: Shape 7302">
                <a:extLst>
                  <a:ext uri="{FF2B5EF4-FFF2-40B4-BE49-F238E27FC236}">
                    <a16:creationId xmlns:a16="http://schemas.microsoft.com/office/drawing/2014/main" id="{6D2EAC12-186F-440D-BC34-85E6F7DA290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4" name="Freeform: Shape 7303">
                <a:extLst>
                  <a:ext uri="{FF2B5EF4-FFF2-40B4-BE49-F238E27FC236}">
                    <a16:creationId xmlns:a16="http://schemas.microsoft.com/office/drawing/2014/main" id="{1793ACCD-FC90-4575-BA73-A13954D4BDF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5" name="Freeform: Shape 7304">
                <a:extLst>
                  <a:ext uri="{FF2B5EF4-FFF2-40B4-BE49-F238E27FC236}">
                    <a16:creationId xmlns:a16="http://schemas.microsoft.com/office/drawing/2014/main" id="{E8D569DF-1626-4350-B813-B9683A05546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6" name="Freeform: Shape 7305">
                <a:extLst>
                  <a:ext uri="{FF2B5EF4-FFF2-40B4-BE49-F238E27FC236}">
                    <a16:creationId xmlns:a16="http://schemas.microsoft.com/office/drawing/2014/main" id="{354402B4-698B-4FDC-87F3-68DF83514C5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7" name="Freeform: Shape 7306">
                <a:extLst>
                  <a:ext uri="{FF2B5EF4-FFF2-40B4-BE49-F238E27FC236}">
                    <a16:creationId xmlns:a16="http://schemas.microsoft.com/office/drawing/2014/main" id="{DE8811C2-0CF2-4779-A5C3-4182D3D5ABC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8" name="Freeform: Shape 7307">
                <a:extLst>
                  <a:ext uri="{FF2B5EF4-FFF2-40B4-BE49-F238E27FC236}">
                    <a16:creationId xmlns:a16="http://schemas.microsoft.com/office/drawing/2014/main" id="{C2CAC2F6-BA2D-4246-8973-3F4B6690342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09" name="Freeform: Shape 7308">
                <a:extLst>
                  <a:ext uri="{FF2B5EF4-FFF2-40B4-BE49-F238E27FC236}">
                    <a16:creationId xmlns:a16="http://schemas.microsoft.com/office/drawing/2014/main" id="{BD0BE739-FD8E-4FAB-82CE-E6B9BE70749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0" name="Freeform: Shape 7309">
                <a:extLst>
                  <a:ext uri="{FF2B5EF4-FFF2-40B4-BE49-F238E27FC236}">
                    <a16:creationId xmlns:a16="http://schemas.microsoft.com/office/drawing/2014/main" id="{04EABBF3-4C46-47F3-97E5-45BA589F386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1" name="Freeform: Shape 7310">
                <a:extLst>
                  <a:ext uri="{FF2B5EF4-FFF2-40B4-BE49-F238E27FC236}">
                    <a16:creationId xmlns:a16="http://schemas.microsoft.com/office/drawing/2014/main" id="{4C9E0552-3930-4B70-96D5-0B1165A1072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2" name="Freeform: Shape 7311">
                <a:extLst>
                  <a:ext uri="{FF2B5EF4-FFF2-40B4-BE49-F238E27FC236}">
                    <a16:creationId xmlns:a16="http://schemas.microsoft.com/office/drawing/2014/main" id="{23801451-8F7A-4928-88C3-9A4709AFB65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3" name="Freeform: Shape 7312">
                <a:extLst>
                  <a:ext uri="{FF2B5EF4-FFF2-40B4-BE49-F238E27FC236}">
                    <a16:creationId xmlns:a16="http://schemas.microsoft.com/office/drawing/2014/main" id="{C8D77C7D-4131-48D3-848A-EFF1A2E4463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4" name="Freeform: Shape 7313">
                <a:extLst>
                  <a:ext uri="{FF2B5EF4-FFF2-40B4-BE49-F238E27FC236}">
                    <a16:creationId xmlns:a16="http://schemas.microsoft.com/office/drawing/2014/main" id="{EEABCD28-44E0-4A09-887B-7C85F29075F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5" name="Freeform: Shape 7314">
                <a:extLst>
                  <a:ext uri="{FF2B5EF4-FFF2-40B4-BE49-F238E27FC236}">
                    <a16:creationId xmlns:a16="http://schemas.microsoft.com/office/drawing/2014/main" id="{5A56D60B-E511-4B98-B77A-21C46F07FE6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6" name="Freeform: Shape 7315">
                <a:extLst>
                  <a:ext uri="{FF2B5EF4-FFF2-40B4-BE49-F238E27FC236}">
                    <a16:creationId xmlns:a16="http://schemas.microsoft.com/office/drawing/2014/main" id="{8CFC7861-5593-413E-AD72-216688FBCEC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7" name="Freeform: Shape 7316">
                <a:extLst>
                  <a:ext uri="{FF2B5EF4-FFF2-40B4-BE49-F238E27FC236}">
                    <a16:creationId xmlns:a16="http://schemas.microsoft.com/office/drawing/2014/main" id="{20529D33-B9A6-40AD-AAEE-54ACBE28A41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8" name="Freeform: Shape 7317">
                <a:extLst>
                  <a:ext uri="{FF2B5EF4-FFF2-40B4-BE49-F238E27FC236}">
                    <a16:creationId xmlns:a16="http://schemas.microsoft.com/office/drawing/2014/main" id="{A5293375-673E-4AB0-902B-4706DF62162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19" name="Freeform: Shape 7318">
                <a:extLst>
                  <a:ext uri="{FF2B5EF4-FFF2-40B4-BE49-F238E27FC236}">
                    <a16:creationId xmlns:a16="http://schemas.microsoft.com/office/drawing/2014/main" id="{CEBB56A4-4366-43CA-A1A0-E13F4AC1DF2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0" name="Freeform: Shape 7319">
                <a:extLst>
                  <a:ext uri="{FF2B5EF4-FFF2-40B4-BE49-F238E27FC236}">
                    <a16:creationId xmlns:a16="http://schemas.microsoft.com/office/drawing/2014/main" id="{3D3618A4-AAF5-4C9E-838C-4A4D01C57B7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1" name="Freeform: Shape 7320">
                <a:extLst>
                  <a:ext uri="{FF2B5EF4-FFF2-40B4-BE49-F238E27FC236}">
                    <a16:creationId xmlns:a16="http://schemas.microsoft.com/office/drawing/2014/main" id="{7B9C6F43-D57F-4A97-A54F-C740C77BBE7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2" name="Freeform: Shape 7321">
                <a:extLst>
                  <a:ext uri="{FF2B5EF4-FFF2-40B4-BE49-F238E27FC236}">
                    <a16:creationId xmlns:a16="http://schemas.microsoft.com/office/drawing/2014/main" id="{62BDB5BF-804F-4ECC-9534-436C2523CCE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323" name="Freeform: Shape 7322">
                <a:extLst>
                  <a:ext uri="{FF2B5EF4-FFF2-40B4-BE49-F238E27FC236}">
                    <a16:creationId xmlns:a16="http://schemas.microsoft.com/office/drawing/2014/main" id="{C1CCD457-6CEE-4253-AC5E-14BBEE62924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6" name="Group 4485">
              <a:extLst>
                <a:ext uri="{FF2B5EF4-FFF2-40B4-BE49-F238E27FC236}">
                  <a16:creationId xmlns:a16="http://schemas.microsoft.com/office/drawing/2014/main" id="{3C017AFA-9707-496F-B7B3-2F8BC6F57522}"/>
                </a:ext>
              </a:extLst>
            </p:cNvPr>
            <p:cNvGrpSpPr/>
            <p:nvPr/>
          </p:nvGrpSpPr>
          <p:grpSpPr>
            <a:xfrm rot="17103000" flipH="1">
              <a:off x="-368781" y="9327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196" name="Freeform: Shape 7195">
                <a:extLst>
                  <a:ext uri="{FF2B5EF4-FFF2-40B4-BE49-F238E27FC236}">
                    <a16:creationId xmlns:a16="http://schemas.microsoft.com/office/drawing/2014/main" id="{7ACCD669-9EA8-43DD-AC21-F5072E95660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7" name="Freeform: Shape 7196">
                <a:extLst>
                  <a:ext uri="{FF2B5EF4-FFF2-40B4-BE49-F238E27FC236}">
                    <a16:creationId xmlns:a16="http://schemas.microsoft.com/office/drawing/2014/main" id="{1AAB111D-B8D9-4D4E-B026-B202A4E0922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8" name="Freeform: Shape 7197">
                <a:extLst>
                  <a:ext uri="{FF2B5EF4-FFF2-40B4-BE49-F238E27FC236}">
                    <a16:creationId xmlns:a16="http://schemas.microsoft.com/office/drawing/2014/main" id="{C2B4F088-2B39-4259-A5F4-3C167E9F04D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9" name="Freeform: Shape 7198">
                <a:extLst>
                  <a:ext uri="{FF2B5EF4-FFF2-40B4-BE49-F238E27FC236}">
                    <a16:creationId xmlns:a16="http://schemas.microsoft.com/office/drawing/2014/main" id="{F78E9228-F7C5-4E8F-B013-5EA63ACE045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0" name="Freeform: Shape 7199">
                <a:extLst>
                  <a:ext uri="{FF2B5EF4-FFF2-40B4-BE49-F238E27FC236}">
                    <a16:creationId xmlns:a16="http://schemas.microsoft.com/office/drawing/2014/main" id="{14A5B932-BD26-4F5A-8085-5853B3661D0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1" name="Freeform: Shape 7200">
                <a:extLst>
                  <a:ext uri="{FF2B5EF4-FFF2-40B4-BE49-F238E27FC236}">
                    <a16:creationId xmlns:a16="http://schemas.microsoft.com/office/drawing/2014/main" id="{21E2F747-D5E0-4DE1-AC65-5EEBCEC3EFE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2" name="Freeform: Shape 7201">
                <a:extLst>
                  <a:ext uri="{FF2B5EF4-FFF2-40B4-BE49-F238E27FC236}">
                    <a16:creationId xmlns:a16="http://schemas.microsoft.com/office/drawing/2014/main" id="{952FE100-02AF-4A06-9B3C-3EB868D79DC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3" name="Freeform: Shape 7202">
                <a:extLst>
                  <a:ext uri="{FF2B5EF4-FFF2-40B4-BE49-F238E27FC236}">
                    <a16:creationId xmlns:a16="http://schemas.microsoft.com/office/drawing/2014/main" id="{E22B723A-F838-471E-86A5-590DB744983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4" name="Freeform: Shape 7203">
                <a:extLst>
                  <a:ext uri="{FF2B5EF4-FFF2-40B4-BE49-F238E27FC236}">
                    <a16:creationId xmlns:a16="http://schemas.microsoft.com/office/drawing/2014/main" id="{7C1785F9-62EB-4B2C-9975-05633D88795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5" name="Freeform: Shape 7204">
                <a:extLst>
                  <a:ext uri="{FF2B5EF4-FFF2-40B4-BE49-F238E27FC236}">
                    <a16:creationId xmlns:a16="http://schemas.microsoft.com/office/drawing/2014/main" id="{84AA7DAF-D778-4161-87F8-6815AE4BD15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6" name="Freeform: Shape 7205">
                <a:extLst>
                  <a:ext uri="{FF2B5EF4-FFF2-40B4-BE49-F238E27FC236}">
                    <a16:creationId xmlns:a16="http://schemas.microsoft.com/office/drawing/2014/main" id="{C068D8CF-1C90-477B-9A84-42157DABC93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7" name="Freeform: Shape 7206">
                <a:extLst>
                  <a:ext uri="{FF2B5EF4-FFF2-40B4-BE49-F238E27FC236}">
                    <a16:creationId xmlns:a16="http://schemas.microsoft.com/office/drawing/2014/main" id="{0ABBF9F5-F144-4319-9CDC-AF3ECCB6370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8" name="Freeform: Shape 7207">
                <a:extLst>
                  <a:ext uri="{FF2B5EF4-FFF2-40B4-BE49-F238E27FC236}">
                    <a16:creationId xmlns:a16="http://schemas.microsoft.com/office/drawing/2014/main" id="{64FAB43F-6BF7-432B-B8EB-74BA10F6EC8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09" name="Freeform: Shape 7208">
                <a:extLst>
                  <a:ext uri="{FF2B5EF4-FFF2-40B4-BE49-F238E27FC236}">
                    <a16:creationId xmlns:a16="http://schemas.microsoft.com/office/drawing/2014/main" id="{F9B3AD5B-269C-4DC3-9E5D-52C9B5B74DF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0" name="Freeform: Shape 7209">
                <a:extLst>
                  <a:ext uri="{FF2B5EF4-FFF2-40B4-BE49-F238E27FC236}">
                    <a16:creationId xmlns:a16="http://schemas.microsoft.com/office/drawing/2014/main" id="{0B724C4C-1C52-4E1D-B9A6-E3E96D95E89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1" name="Freeform: Shape 7210">
                <a:extLst>
                  <a:ext uri="{FF2B5EF4-FFF2-40B4-BE49-F238E27FC236}">
                    <a16:creationId xmlns:a16="http://schemas.microsoft.com/office/drawing/2014/main" id="{45F0238B-3B3F-42FE-BFBF-7ED3099D7B8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2" name="Freeform: Shape 7211">
                <a:extLst>
                  <a:ext uri="{FF2B5EF4-FFF2-40B4-BE49-F238E27FC236}">
                    <a16:creationId xmlns:a16="http://schemas.microsoft.com/office/drawing/2014/main" id="{2218EC21-3483-45AE-9F3E-A7E67B81556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3" name="Freeform: Shape 7212">
                <a:extLst>
                  <a:ext uri="{FF2B5EF4-FFF2-40B4-BE49-F238E27FC236}">
                    <a16:creationId xmlns:a16="http://schemas.microsoft.com/office/drawing/2014/main" id="{8164DC80-C8E9-4CBF-9B41-EF219BD46AB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4" name="Freeform: Shape 7213">
                <a:extLst>
                  <a:ext uri="{FF2B5EF4-FFF2-40B4-BE49-F238E27FC236}">
                    <a16:creationId xmlns:a16="http://schemas.microsoft.com/office/drawing/2014/main" id="{E7CD1C2C-5D07-40B4-95EC-88BCA070795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5" name="Freeform: Shape 7214">
                <a:extLst>
                  <a:ext uri="{FF2B5EF4-FFF2-40B4-BE49-F238E27FC236}">
                    <a16:creationId xmlns:a16="http://schemas.microsoft.com/office/drawing/2014/main" id="{A407E18A-64DE-4B94-B298-38139EDD7F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6" name="Freeform: Shape 7215">
                <a:extLst>
                  <a:ext uri="{FF2B5EF4-FFF2-40B4-BE49-F238E27FC236}">
                    <a16:creationId xmlns:a16="http://schemas.microsoft.com/office/drawing/2014/main" id="{56AD1554-3158-4779-A523-62F00853202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7" name="Freeform: Shape 7216">
                <a:extLst>
                  <a:ext uri="{FF2B5EF4-FFF2-40B4-BE49-F238E27FC236}">
                    <a16:creationId xmlns:a16="http://schemas.microsoft.com/office/drawing/2014/main" id="{F622BD0A-5A78-43EC-9012-94AEBAE2500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8" name="Freeform: Shape 7217">
                <a:extLst>
                  <a:ext uri="{FF2B5EF4-FFF2-40B4-BE49-F238E27FC236}">
                    <a16:creationId xmlns:a16="http://schemas.microsoft.com/office/drawing/2014/main" id="{9D3B0F10-3044-4376-9C1E-76AF35CD43F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19" name="Freeform: Shape 7218">
                <a:extLst>
                  <a:ext uri="{FF2B5EF4-FFF2-40B4-BE49-F238E27FC236}">
                    <a16:creationId xmlns:a16="http://schemas.microsoft.com/office/drawing/2014/main" id="{BEBA150B-5413-4B45-966D-DA6C4D7A868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0" name="Freeform: Shape 7219">
                <a:extLst>
                  <a:ext uri="{FF2B5EF4-FFF2-40B4-BE49-F238E27FC236}">
                    <a16:creationId xmlns:a16="http://schemas.microsoft.com/office/drawing/2014/main" id="{5AA4F48D-0E8B-4F95-9CB1-21FBE81114F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1" name="Freeform: Shape 7220">
                <a:extLst>
                  <a:ext uri="{FF2B5EF4-FFF2-40B4-BE49-F238E27FC236}">
                    <a16:creationId xmlns:a16="http://schemas.microsoft.com/office/drawing/2014/main" id="{D465EBFD-A2BC-4999-90E1-D559C34071A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2" name="Freeform: Shape 7221">
                <a:extLst>
                  <a:ext uri="{FF2B5EF4-FFF2-40B4-BE49-F238E27FC236}">
                    <a16:creationId xmlns:a16="http://schemas.microsoft.com/office/drawing/2014/main" id="{41BAF2AB-1A38-4FE7-B3A9-2E06DB631E1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3" name="Freeform: Shape 7222">
                <a:extLst>
                  <a:ext uri="{FF2B5EF4-FFF2-40B4-BE49-F238E27FC236}">
                    <a16:creationId xmlns:a16="http://schemas.microsoft.com/office/drawing/2014/main" id="{B916832A-8BBD-46A6-8D1D-C47C4D3E39A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4" name="Freeform: Shape 7223">
                <a:extLst>
                  <a:ext uri="{FF2B5EF4-FFF2-40B4-BE49-F238E27FC236}">
                    <a16:creationId xmlns:a16="http://schemas.microsoft.com/office/drawing/2014/main" id="{0116564E-8315-4BDD-A42D-A65BC7AC520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5" name="Freeform: Shape 7224">
                <a:extLst>
                  <a:ext uri="{FF2B5EF4-FFF2-40B4-BE49-F238E27FC236}">
                    <a16:creationId xmlns:a16="http://schemas.microsoft.com/office/drawing/2014/main" id="{550D225D-49DE-49CF-B3A1-119941A8328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6" name="Freeform: Shape 7225">
                <a:extLst>
                  <a:ext uri="{FF2B5EF4-FFF2-40B4-BE49-F238E27FC236}">
                    <a16:creationId xmlns:a16="http://schemas.microsoft.com/office/drawing/2014/main" id="{E241F8E0-B570-43F5-AFFF-63C9B8D4277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7" name="Freeform: Shape 7226">
                <a:extLst>
                  <a:ext uri="{FF2B5EF4-FFF2-40B4-BE49-F238E27FC236}">
                    <a16:creationId xmlns:a16="http://schemas.microsoft.com/office/drawing/2014/main" id="{9A49A20C-F28D-4800-9660-E8B813167E8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8" name="Freeform: Shape 7227">
                <a:extLst>
                  <a:ext uri="{FF2B5EF4-FFF2-40B4-BE49-F238E27FC236}">
                    <a16:creationId xmlns:a16="http://schemas.microsoft.com/office/drawing/2014/main" id="{1D2EB573-AE74-4016-A825-9A3671AFC22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29" name="Freeform: Shape 7228">
                <a:extLst>
                  <a:ext uri="{FF2B5EF4-FFF2-40B4-BE49-F238E27FC236}">
                    <a16:creationId xmlns:a16="http://schemas.microsoft.com/office/drawing/2014/main" id="{43C97C21-EAE9-4472-A274-61D4D2A41C4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0" name="Freeform: Shape 7229">
                <a:extLst>
                  <a:ext uri="{FF2B5EF4-FFF2-40B4-BE49-F238E27FC236}">
                    <a16:creationId xmlns:a16="http://schemas.microsoft.com/office/drawing/2014/main" id="{DB90D789-F5F9-49B0-84DE-9F35DD1FBC2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1" name="Freeform: Shape 7230">
                <a:extLst>
                  <a:ext uri="{FF2B5EF4-FFF2-40B4-BE49-F238E27FC236}">
                    <a16:creationId xmlns:a16="http://schemas.microsoft.com/office/drawing/2014/main" id="{5812BBCB-1196-4972-A1CA-EEE2681D382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2" name="Freeform: Shape 7231">
                <a:extLst>
                  <a:ext uri="{FF2B5EF4-FFF2-40B4-BE49-F238E27FC236}">
                    <a16:creationId xmlns:a16="http://schemas.microsoft.com/office/drawing/2014/main" id="{8B0E30E8-6D14-4D41-AC90-23E8C65766D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3" name="Freeform: Shape 7232">
                <a:extLst>
                  <a:ext uri="{FF2B5EF4-FFF2-40B4-BE49-F238E27FC236}">
                    <a16:creationId xmlns:a16="http://schemas.microsoft.com/office/drawing/2014/main" id="{AAE5CC31-40D7-4DEC-8FAE-19B0CA9D899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4" name="Freeform: Shape 7233">
                <a:extLst>
                  <a:ext uri="{FF2B5EF4-FFF2-40B4-BE49-F238E27FC236}">
                    <a16:creationId xmlns:a16="http://schemas.microsoft.com/office/drawing/2014/main" id="{EF047BFE-5E36-4992-9124-8C6D9114883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5" name="Freeform: Shape 7234">
                <a:extLst>
                  <a:ext uri="{FF2B5EF4-FFF2-40B4-BE49-F238E27FC236}">
                    <a16:creationId xmlns:a16="http://schemas.microsoft.com/office/drawing/2014/main" id="{A869D7BF-633A-4D12-8335-08C763F689A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6" name="Freeform: Shape 7235">
                <a:extLst>
                  <a:ext uri="{FF2B5EF4-FFF2-40B4-BE49-F238E27FC236}">
                    <a16:creationId xmlns:a16="http://schemas.microsoft.com/office/drawing/2014/main" id="{94DD2830-2AAE-4B10-9101-B22CAF0C53E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7" name="Freeform: Shape 7236">
                <a:extLst>
                  <a:ext uri="{FF2B5EF4-FFF2-40B4-BE49-F238E27FC236}">
                    <a16:creationId xmlns:a16="http://schemas.microsoft.com/office/drawing/2014/main" id="{8C25C92E-AC86-479B-AC7B-9AC3DD9CCD2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8" name="Freeform: Shape 7237">
                <a:extLst>
                  <a:ext uri="{FF2B5EF4-FFF2-40B4-BE49-F238E27FC236}">
                    <a16:creationId xmlns:a16="http://schemas.microsoft.com/office/drawing/2014/main" id="{8001286D-844D-4604-BC01-81AFBDFF8C0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39" name="Freeform: Shape 7238">
                <a:extLst>
                  <a:ext uri="{FF2B5EF4-FFF2-40B4-BE49-F238E27FC236}">
                    <a16:creationId xmlns:a16="http://schemas.microsoft.com/office/drawing/2014/main" id="{252F76A4-3F35-4D4D-8AF8-859654BAC11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0" name="Freeform: Shape 7239">
                <a:extLst>
                  <a:ext uri="{FF2B5EF4-FFF2-40B4-BE49-F238E27FC236}">
                    <a16:creationId xmlns:a16="http://schemas.microsoft.com/office/drawing/2014/main" id="{96B925CB-7E40-4AFB-9EEB-4A6DD8271D4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1" name="Freeform: Shape 7240">
                <a:extLst>
                  <a:ext uri="{FF2B5EF4-FFF2-40B4-BE49-F238E27FC236}">
                    <a16:creationId xmlns:a16="http://schemas.microsoft.com/office/drawing/2014/main" id="{AC845FEB-65E8-4561-9CBE-840D7593948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2" name="Freeform: Shape 7241">
                <a:extLst>
                  <a:ext uri="{FF2B5EF4-FFF2-40B4-BE49-F238E27FC236}">
                    <a16:creationId xmlns:a16="http://schemas.microsoft.com/office/drawing/2014/main" id="{6773AE5C-EE95-4BD0-A671-01EA469D9B7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3" name="Freeform: Shape 7242">
                <a:extLst>
                  <a:ext uri="{FF2B5EF4-FFF2-40B4-BE49-F238E27FC236}">
                    <a16:creationId xmlns:a16="http://schemas.microsoft.com/office/drawing/2014/main" id="{E735C846-1E2C-4CE1-AE10-27BE044F4D2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4" name="Freeform: Shape 7243">
                <a:extLst>
                  <a:ext uri="{FF2B5EF4-FFF2-40B4-BE49-F238E27FC236}">
                    <a16:creationId xmlns:a16="http://schemas.microsoft.com/office/drawing/2014/main" id="{4E465888-1F48-4240-9796-C73C6A6DA5F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5" name="Freeform: Shape 7244">
                <a:extLst>
                  <a:ext uri="{FF2B5EF4-FFF2-40B4-BE49-F238E27FC236}">
                    <a16:creationId xmlns:a16="http://schemas.microsoft.com/office/drawing/2014/main" id="{3CE471B6-D0EF-431F-A867-10A7E8329B8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6" name="Freeform: Shape 7245">
                <a:extLst>
                  <a:ext uri="{FF2B5EF4-FFF2-40B4-BE49-F238E27FC236}">
                    <a16:creationId xmlns:a16="http://schemas.microsoft.com/office/drawing/2014/main" id="{2DBB1313-78B1-4AE1-98DD-1D4D2837F6D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7" name="Freeform: Shape 7246">
                <a:extLst>
                  <a:ext uri="{FF2B5EF4-FFF2-40B4-BE49-F238E27FC236}">
                    <a16:creationId xmlns:a16="http://schemas.microsoft.com/office/drawing/2014/main" id="{19251E13-186C-4684-93CA-BED966BC087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8" name="Freeform: Shape 7247">
                <a:extLst>
                  <a:ext uri="{FF2B5EF4-FFF2-40B4-BE49-F238E27FC236}">
                    <a16:creationId xmlns:a16="http://schemas.microsoft.com/office/drawing/2014/main" id="{21453943-84CE-4FBE-96D1-6BE5988D0A5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49" name="Freeform: Shape 7248">
                <a:extLst>
                  <a:ext uri="{FF2B5EF4-FFF2-40B4-BE49-F238E27FC236}">
                    <a16:creationId xmlns:a16="http://schemas.microsoft.com/office/drawing/2014/main" id="{293CBD66-8032-4ECE-9B1C-6B01F5F22C5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0" name="Freeform: Shape 7249">
                <a:extLst>
                  <a:ext uri="{FF2B5EF4-FFF2-40B4-BE49-F238E27FC236}">
                    <a16:creationId xmlns:a16="http://schemas.microsoft.com/office/drawing/2014/main" id="{B1A90AFB-5EE0-4CA8-A3C1-B363E65EAB0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1" name="Freeform: Shape 7250">
                <a:extLst>
                  <a:ext uri="{FF2B5EF4-FFF2-40B4-BE49-F238E27FC236}">
                    <a16:creationId xmlns:a16="http://schemas.microsoft.com/office/drawing/2014/main" id="{311DD257-2852-40D4-B189-076C514123D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2" name="Freeform: Shape 7251">
                <a:extLst>
                  <a:ext uri="{FF2B5EF4-FFF2-40B4-BE49-F238E27FC236}">
                    <a16:creationId xmlns:a16="http://schemas.microsoft.com/office/drawing/2014/main" id="{72302C7C-87FE-4B95-A14B-B12C97B44AB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3" name="Freeform: Shape 7252">
                <a:extLst>
                  <a:ext uri="{FF2B5EF4-FFF2-40B4-BE49-F238E27FC236}">
                    <a16:creationId xmlns:a16="http://schemas.microsoft.com/office/drawing/2014/main" id="{64587AF4-5FDB-46F1-83C3-3762DAD68A9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4" name="Freeform: Shape 7253">
                <a:extLst>
                  <a:ext uri="{FF2B5EF4-FFF2-40B4-BE49-F238E27FC236}">
                    <a16:creationId xmlns:a16="http://schemas.microsoft.com/office/drawing/2014/main" id="{E643FA8F-6B7B-4166-BEF9-AEB5FC7A0ED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5" name="Freeform: Shape 7254">
                <a:extLst>
                  <a:ext uri="{FF2B5EF4-FFF2-40B4-BE49-F238E27FC236}">
                    <a16:creationId xmlns:a16="http://schemas.microsoft.com/office/drawing/2014/main" id="{3872C662-B1E0-4D14-8458-86A905FC246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6" name="Freeform: Shape 7255">
                <a:extLst>
                  <a:ext uri="{FF2B5EF4-FFF2-40B4-BE49-F238E27FC236}">
                    <a16:creationId xmlns:a16="http://schemas.microsoft.com/office/drawing/2014/main" id="{EEC92D9C-6D5E-4677-81FC-054F6EF6014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7" name="Freeform: Shape 7256">
                <a:extLst>
                  <a:ext uri="{FF2B5EF4-FFF2-40B4-BE49-F238E27FC236}">
                    <a16:creationId xmlns:a16="http://schemas.microsoft.com/office/drawing/2014/main" id="{B1AD417E-BA8C-43EF-ABF6-FD951374434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8" name="Freeform: Shape 7257">
                <a:extLst>
                  <a:ext uri="{FF2B5EF4-FFF2-40B4-BE49-F238E27FC236}">
                    <a16:creationId xmlns:a16="http://schemas.microsoft.com/office/drawing/2014/main" id="{7336B2E7-0D6F-4A19-9837-61F3AC53AA6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259" name="Freeform: Shape 7258">
                <a:extLst>
                  <a:ext uri="{FF2B5EF4-FFF2-40B4-BE49-F238E27FC236}">
                    <a16:creationId xmlns:a16="http://schemas.microsoft.com/office/drawing/2014/main" id="{C796242B-BAEE-41C2-946E-92E456182DD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7" name="Group 4486">
              <a:extLst>
                <a:ext uri="{FF2B5EF4-FFF2-40B4-BE49-F238E27FC236}">
                  <a16:creationId xmlns:a16="http://schemas.microsoft.com/office/drawing/2014/main" id="{F6698A4C-0D44-4B18-AA8B-E47306762FC8}"/>
                </a:ext>
              </a:extLst>
            </p:cNvPr>
            <p:cNvGrpSpPr/>
            <p:nvPr/>
          </p:nvGrpSpPr>
          <p:grpSpPr>
            <a:xfrm rot="6836096" flipH="1">
              <a:off x="-537851" y="-1721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132" name="Freeform: Shape 7131">
                <a:extLst>
                  <a:ext uri="{FF2B5EF4-FFF2-40B4-BE49-F238E27FC236}">
                    <a16:creationId xmlns:a16="http://schemas.microsoft.com/office/drawing/2014/main" id="{B4A7958A-29FF-4D7F-AAD6-A5E7E38A51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3" name="Freeform: Shape 7132">
                <a:extLst>
                  <a:ext uri="{FF2B5EF4-FFF2-40B4-BE49-F238E27FC236}">
                    <a16:creationId xmlns:a16="http://schemas.microsoft.com/office/drawing/2014/main" id="{2BE3796B-2471-405B-9F13-14BAD0F4ABD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4" name="Freeform: Shape 7133">
                <a:extLst>
                  <a:ext uri="{FF2B5EF4-FFF2-40B4-BE49-F238E27FC236}">
                    <a16:creationId xmlns:a16="http://schemas.microsoft.com/office/drawing/2014/main" id="{C65E847D-057E-4CD3-9E48-38EE5B68DAF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5" name="Freeform: Shape 7134">
                <a:extLst>
                  <a:ext uri="{FF2B5EF4-FFF2-40B4-BE49-F238E27FC236}">
                    <a16:creationId xmlns:a16="http://schemas.microsoft.com/office/drawing/2014/main" id="{CF6A97F7-E949-4F7C-BEF9-EBD68B1F22E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6" name="Freeform: Shape 7135">
                <a:extLst>
                  <a:ext uri="{FF2B5EF4-FFF2-40B4-BE49-F238E27FC236}">
                    <a16:creationId xmlns:a16="http://schemas.microsoft.com/office/drawing/2014/main" id="{31ADE2A8-06E4-4E9C-9EC5-D80DACBD3E3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7" name="Freeform: Shape 7136">
                <a:extLst>
                  <a:ext uri="{FF2B5EF4-FFF2-40B4-BE49-F238E27FC236}">
                    <a16:creationId xmlns:a16="http://schemas.microsoft.com/office/drawing/2014/main" id="{BBA32A3E-D14B-46B9-96A8-B4E31D6869D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8" name="Freeform: Shape 7137">
                <a:extLst>
                  <a:ext uri="{FF2B5EF4-FFF2-40B4-BE49-F238E27FC236}">
                    <a16:creationId xmlns:a16="http://schemas.microsoft.com/office/drawing/2014/main" id="{2AC6FB8C-AFCA-4143-B491-305128A6701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9" name="Freeform: Shape 7138">
                <a:extLst>
                  <a:ext uri="{FF2B5EF4-FFF2-40B4-BE49-F238E27FC236}">
                    <a16:creationId xmlns:a16="http://schemas.microsoft.com/office/drawing/2014/main" id="{08C8CE9E-6EE3-455F-9ABF-50A2CDB678F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0" name="Freeform: Shape 7139">
                <a:extLst>
                  <a:ext uri="{FF2B5EF4-FFF2-40B4-BE49-F238E27FC236}">
                    <a16:creationId xmlns:a16="http://schemas.microsoft.com/office/drawing/2014/main" id="{C6724C28-97A4-4C05-B059-FB70626BE96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1" name="Freeform: Shape 7140">
                <a:extLst>
                  <a:ext uri="{FF2B5EF4-FFF2-40B4-BE49-F238E27FC236}">
                    <a16:creationId xmlns:a16="http://schemas.microsoft.com/office/drawing/2014/main" id="{5CCC479F-4F40-43BB-8C4A-801765357BB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2" name="Freeform: Shape 7141">
                <a:extLst>
                  <a:ext uri="{FF2B5EF4-FFF2-40B4-BE49-F238E27FC236}">
                    <a16:creationId xmlns:a16="http://schemas.microsoft.com/office/drawing/2014/main" id="{81E77B28-7FD8-42DE-AAD0-79FCA06A0F2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3" name="Freeform: Shape 7142">
                <a:extLst>
                  <a:ext uri="{FF2B5EF4-FFF2-40B4-BE49-F238E27FC236}">
                    <a16:creationId xmlns:a16="http://schemas.microsoft.com/office/drawing/2014/main" id="{678014E8-BE5B-4A7B-B82C-D20933EB186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4" name="Freeform: Shape 7143">
                <a:extLst>
                  <a:ext uri="{FF2B5EF4-FFF2-40B4-BE49-F238E27FC236}">
                    <a16:creationId xmlns:a16="http://schemas.microsoft.com/office/drawing/2014/main" id="{C4EAA888-98C2-4E70-ACE1-431557BFF15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5" name="Freeform: Shape 7144">
                <a:extLst>
                  <a:ext uri="{FF2B5EF4-FFF2-40B4-BE49-F238E27FC236}">
                    <a16:creationId xmlns:a16="http://schemas.microsoft.com/office/drawing/2014/main" id="{6D895F77-35B2-42FC-B3F7-5E261EA1BE2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6" name="Freeform: Shape 7145">
                <a:extLst>
                  <a:ext uri="{FF2B5EF4-FFF2-40B4-BE49-F238E27FC236}">
                    <a16:creationId xmlns:a16="http://schemas.microsoft.com/office/drawing/2014/main" id="{02E4FE3E-E22B-4ADC-BA68-683D9418680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7" name="Freeform: Shape 7146">
                <a:extLst>
                  <a:ext uri="{FF2B5EF4-FFF2-40B4-BE49-F238E27FC236}">
                    <a16:creationId xmlns:a16="http://schemas.microsoft.com/office/drawing/2014/main" id="{F26CD3A3-DF34-4F35-A655-F4ADF762779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8" name="Freeform: Shape 7147">
                <a:extLst>
                  <a:ext uri="{FF2B5EF4-FFF2-40B4-BE49-F238E27FC236}">
                    <a16:creationId xmlns:a16="http://schemas.microsoft.com/office/drawing/2014/main" id="{FABDB960-49C8-4137-B16A-EC029B40755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49" name="Freeform: Shape 7148">
                <a:extLst>
                  <a:ext uri="{FF2B5EF4-FFF2-40B4-BE49-F238E27FC236}">
                    <a16:creationId xmlns:a16="http://schemas.microsoft.com/office/drawing/2014/main" id="{AE4B73B0-F332-4B3F-988A-41C281A2774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0" name="Freeform: Shape 7149">
                <a:extLst>
                  <a:ext uri="{FF2B5EF4-FFF2-40B4-BE49-F238E27FC236}">
                    <a16:creationId xmlns:a16="http://schemas.microsoft.com/office/drawing/2014/main" id="{F797F781-54A6-4CA4-AB2D-1757F60AE47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1" name="Freeform: Shape 7150">
                <a:extLst>
                  <a:ext uri="{FF2B5EF4-FFF2-40B4-BE49-F238E27FC236}">
                    <a16:creationId xmlns:a16="http://schemas.microsoft.com/office/drawing/2014/main" id="{838CCFB6-143F-4D60-9897-52DA4458872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2" name="Freeform: Shape 7151">
                <a:extLst>
                  <a:ext uri="{FF2B5EF4-FFF2-40B4-BE49-F238E27FC236}">
                    <a16:creationId xmlns:a16="http://schemas.microsoft.com/office/drawing/2014/main" id="{711F784D-09DE-4D2C-BE05-6C77A7CDB9A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3" name="Freeform: Shape 7152">
                <a:extLst>
                  <a:ext uri="{FF2B5EF4-FFF2-40B4-BE49-F238E27FC236}">
                    <a16:creationId xmlns:a16="http://schemas.microsoft.com/office/drawing/2014/main" id="{DE6F56C3-5D54-49FB-ABA3-C6304F1BA2D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4" name="Freeform: Shape 7153">
                <a:extLst>
                  <a:ext uri="{FF2B5EF4-FFF2-40B4-BE49-F238E27FC236}">
                    <a16:creationId xmlns:a16="http://schemas.microsoft.com/office/drawing/2014/main" id="{32079493-82EC-40D9-8F3F-8B632C57130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5" name="Freeform: Shape 7154">
                <a:extLst>
                  <a:ext uri="{FF2B5EF4-FFF2-40B4-BE49-F238E27FC236}">
                    <a16:creationId xmlns:a16="http://schemas.microsoft.com/office/drawing/2014/main" id="{84EDF1A9-BB27-452E-A366-CE79B13B308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6" name="Freeform: Shape 7155">
                <a:extLst>
                  <a:ext uri="{FF2B5EF4-FFF2-40B4-BE49-F238E27FC236}">
                    <a16:creationId xmlns:a16="http://schemas.microsoft.com/office/drawing/2014/main" id="{88207ACA-E7BE-48F7-A3D2-0F7E2EF3190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7" name="Freeform: Shape 7156">
                <a:extLst>
                  <a:ext uri="{FF2B5EF4-FFF2-40B4-BE49-F238E27FC236}">
                    <a16:creationId xmlns:a16="http://schemas.microsoft.com/office/drawing/2014/main" id="{43BA4B7F-2962-462E-AF29-600471854FB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8" name="Freeform: Shape 7157">
                <a:extLst>
                  <a:ext uri="{FF2B5EF4-FFF2-40B4-BE49-F238E27FC236}">
                    <a16:creationId xmlns:a16="http://schemas.microsoft.com/office/drawing/2014/main" id="{FD9DD201-D164-4C9A-B190-939579BDDC1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59" name="Freeform: Shape 7158">
                <a:extLst>
                  <a:ext uri="{FF2B5EF4-FFF2-40B4-BE49-F238E27FC236}">
                    <a16:creationId xmlns:a16="http://schemas.microsoft.com/office/drawing/2014/main" id="{1F1984C1-988A-4107-A964-982409BE0CD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0" name="Freeform: Shape 7159">
                <a:extLst>
                  <a:ext uri="{FF2B5EF4-FFF2-40B4-BE49-F238E27FC236}">
                    <a16:creationId xmlns:a16="http://schemas.microsoft.com/office/drawing/2014/main" id="{74F121AE-22D3-4CC8-8395-41E57D904F3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1" name="Freeform: Shape 7160">
                <a:extLst>
                  <a:ext uri="{FF2B5EF4-FFF2-40B4-BE49-F238E27FC236}">
                    <a16:creationId xmlns:a16="http://schemas.microsoft.com/office/drawing/2014/main" id="{7BEF86ED-186C-4577-AB45-EB3CFD6358A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2" name="Freeform: Shape 7161">
                <a:extLst>
                  <a:ext uri="{FF2B5EF4-FFF2-40B4-BE49-F238E27FC236}">
                    <a16:creationId xmlns:a16="http://schemas.microsoft.com/office/drawing/2014/main" id="{5730395D-5F23-41DA-901B-0998BF7D2A7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3" name="Freeform: Shape 7162">
                <a:extLst>
                  <a:ext uri="{FF2B5EF4-FFF2-40B4-BE49-F238E27FC236}">
                    <a16:creationId xmlns:a16="http://schemas.microsoft.com/office/drawing/2014/main" id="{A0ACFE0E-99B5-4CA1-ABE8-88F8A33905E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4" name="Freeform: Shape 7163">
                <a:extLst>
                  <a:ext uri="{FF2B5EF4-FFF2-40B4-BE49-F238E27FC236}">
                    <a16:creationId xmlns:a16="http://schemas.microsoft.com/office/drawing/2014/main" id="{3ABEB1AB-F571-4338-8EB1-84D46CA7033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5" name="Freeform: Shape 7164">
                <a:extLst>
                  <a:ext uri="{FF2B5EF4-FFF2-40B4-BE49-F238E27FC236}">
                    <a16:creationId xmlns:a16="http://schemas.microsoft.com/office/drawing/2014/main" id="{1A7C0A98-0FAF-460F-A65A-1745A459124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6" name="Freeform: Shape 7165">
                <a:extLst>
                  <a:ext uri="{FF2B5EF4-FFF2-40B4-BE49-F238E27FC236}">
                    <a16:creationId xmlns:a16="http://schemas.microsoft.com/office/drawing/2014/main" id="{F617D785-1E5E-4447-B8F1-71A584D2452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7" name="Freeform: Shape 7166">
                <a:extLst>
                  <a:ext uri="{FF2B5EF4-FFF2-40B4-BE49-F238E27FC236}">
                    <a16:creationId xmlns:a16="http://schemas.microsoft.com/office/drawing/2014/main" id="{14761B05-4E49-4C0D-A1F5-6101EE71341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8" name="Freeform: Shape 7167">
                <a:extLst>
                  <a:ext uri="{FF2B5EF4-FFF2-40B4-BE49-F238E27FC236}">
                    <a16:creationId xmlns:a16="http://schemas.microsoft.com/office/drawing/2014/main" id="{CDFFEE59-9C4B-48AA-8DA5-B05D9B47AE4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69" name="Freeform: Shape 7168">
                <a:extLst>
                  <a:ext uri="{FF2B5EF4-FFF2-40B4-BE49-F238E27FC236}">
                    <a16:creationId xmlns:a16="http://schemas.microsoft.com/office/drawing/2014/main" id="{AFC663FE-7757-445B-8610-9E4984DDC89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0" name="Freeform: Shape 7169">
                <a:extLst>
                  <a:ext uri="{FF2B5EF4-FFF2-40B4-BE49-F238E27FC236}">
                    <a16:creationId xmlns:a16="http://schemas.microsoft.com/office/drawing/2014/main" id="{89D2AD27-5E80-4D00-9A06-34CE15E7827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1" name="Freeform: Shape 7170">
                <a:extLst>
                  <a:ext uri="{FF2B5EF4-FFF2-40B4-BE49-F238E27FC236}">
                    <a16:creationId xmlns:a16="http://schemas.microsoft.com/office/drawing/2014/main" id="{F0338837-66C0-4B20-BBAB-F38189AA9BB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2" name="Freeform: Shape 7171">
                <a:extLst>
                  <a:ext uri="{FF2B5EF4-FFF2-40B4-BE49-F238E27FC236}">
                    <a16:creationId xmlns:a16="http://schemas.microsoft.com/office/drawing/2014/main" id="{CC337620-5A6F-4547-8D5B-9DB35FCE113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3" name="Freeform: Shape 7172">
                <a:extLst>
                  <a:ext uri="{FF2B5EF4-FFF2-40B4-BE49-F238E27FC236}">
                    <a16:creationId xmlns:a16="http://schemas.microsoft.com/office/drawing/2014/main" id="{94FAB0B1-F253-4C61-88C9-05E32BF705D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4" name="Freeform: Shape 7173">
                <a:extLst>
                  <a:ext uri="{FF2B5EF4-FFF2-40B4-BE49-F238E27FC236}">
                    <a16:creationId xmlns:a16="http://schemas.microsoft.com/office/drawing/2014/main" id="{670A3E47-4065-4205-AB7D-AD12EB864AF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5" name="Freeform: Shape 7174">
                <a:extLst>
                  <a:ext uri="{FF2B5EF4-FFF2-40B4-BE49-F238E27FC236}">
                    <a16:creationId xmlns:a16="http://schemas.microsoft.com/office/drawing/2014/main" id="{DC27D72C-3C92-4C6B-BA03-30C02959A86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6" name="Freeform: Shape 7175">
                <a:extLst>
                  <a:ext uri="{FF2B5EF4-FFF2-40B4-BE49-F238E27FC236}">
                    <a16:creationId xmlns:a16="http://schemas.microsoft.com/office/drawing/2014/main" id="{227335A5-B1EA-44EC-A263-F9F2AE41112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7" name="Freeform: Shape 7176">
                <a:extLst>
                  <a:ext uri="{FF2B5EF4-FFF2-40B4-BE49-F238E27FC236}">
                    <a16:creationId xmlns:a16="http://schemas.microsoft.com/office/drawing/2014/main" id="{3E759191-74A7-4B8F-8348-179A1AC2CBA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8" name="Freeform: Shape 7177">
                <a:extLst>
                  <a:ext uri="{FF2B5EF4-FFF2-40B4-BE49-F238E27FC236}">
                    <a16:creationId xmlns:a16="http://schemas.microsoft.com/office/drawing/2014/main" id="{FEE8C087-F90B-4F4C-A728-CC69D62CE4A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79" name="Freeform: Shape 7178">
                <a:extLst>
                  <a:ext uri="{FF2B5EF4-FFF2-40B4-BE49-F238E27FC236}">
                    <a16:creationId xmlns:a16="http://schemas.microsoft.com/office/drawing/2014/main" id="{45B5821C-8E61-4A9D-AC02-924157F679D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0" name="Freeform: Shape 7179">
                <a:extLst>
                  <a:ext uri="{FF2B5EF4-FFF2-40B4-BE49-F238E27FC236}">
                    <a16:creationId xmlns:a16="http://schemas.microsoft.com/office/drawing/2014/main" id="{29E62BA0-AFFB-41CC-A131-6A1D7B157C4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1" name="Freeform: Shape 7180">
                <a:extLst>
                  <a:ext uri="{FF2B5EF4-FFF2-40B4-BE49-F238E27FC236}">
                    <a16:creationId xmlns:a16="http://schemas.microsoft.com/office/drawing/2014/main" id="{5DFC6403-7C3B-444B-9B00-0BF06180109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2" name="Freeform: Shape 7181">
                <a:extLst>
                  <a:ext uri="{FF2B5EF4-FFF2-40B4-BE49-F238E27FC236}">
                    <a16:creationId xmlns:a16="http://schemas.microsoft.com/office/drawing/2014/main" id="{20D3E54D-F284-4025-BC8A-9FA193E5E4D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3" name="Freeform: Shape 7182">
                <a:extLst>
                  <a:ext uri="{FF2B5EF4-FFF2-40B4-BE49-F238E27FC236}">
                    <a16:creationId xmlns:a16="http://schemas.microsoft.com/office/drawing/2014/main" id="{0B3CC15D-E506-4D6E-933C-2D3DD69FEB7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4" name="Freeform: Shape 7183">
                <a:extLst>
                  <a:ext uri="{FF2B5EF4-FFF2-40B4-BE49-F238E27FC236}">
                    <a16:creationId xmlns:a16="http://schemas.microsoft.com/office/drawing/2014/main" id="{11400F1C-939F-46F9-9F2F-2BB25529167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5" name="Freeform: Shape 7184">
                <a:extLst>
                  <a:ext uri="{FF2B5EF4-FFF2-40B4-BE49-F238E27FC236}">
                    <a16:creationId xmlns:a16="http://schemas.microsoft.com/office/drawing/2014/main" id="{EA8AE4B4-DFBB-48E8-9DD2-7F4EE827D29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6" name="Freeform: Shape 7185">
                <a:extLst>
                  <a:ext uri="{FF2B5EF4-FFF2-40B4-BE49-F238E27FC236}">
                    <a16:creationId xmlns:a16="http://schemas.microsoft.com/office/drawing/2014/main" id="{1A3EE39D-53B6-45D2-B3B9-E0FC0347B40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7" name="Freeform: Shape 7186">
                <a:extLst>
                  <a:ext uri="{FF2B5EF4-FFF2-40B4-BE49-F238E27FC236}">
                    <a16:creationId xmlns:a16="http://schemas.microsoft.com/office/drawing/2014/main" id="{7008CBB6-46AA-4456-9882-D6B561A3AE3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8" name="Freeform: Shape 7187">
                <a:extLst>
                  <a:ext uri="{FF2B5EF4-FFF2-40B4-BE49-F238E27FC236}">
                    <a16:creationId xmlns:a16="http://schemas.microsoft.com/office/drawing/2014/main" id="{428050D2-7247-42C4-BF61-1BAAC92B917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89" name="Freeform: Shape 7188">
                <a:extLst>
                  <a:ext uri="{FF2B5EF4-FFF2-40B4-BE49-F238E27FC236}">
                    <a16:creationId xmlns:a16="http://schemas.microsoft.com/office/drawing/2014/main" id="{08CC46EC-7A80-48CB-AD6A-2942C2DA80B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0" name="Freeform: Shape 7189">
                <a:extLst>
                  <a:ext uri="{FF2B5EF4-FFF2-40B4-BE49-F238E27FC236}">
                    <a16:creationId xmlns:a16="http://schemas.microsoft.com/office/drawing/2014/main" id="{BE61542B-C0EB-4EC4-8CC4-8B4E11ABAFF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1" name="Freeform: Shape 7190">
                <a:extLst>
                  <a:ext uri="{FF2B5EF4-FFF2-40B4-BE49-F238E27FC236}">
                    <a16:creationId xmlns:a16="http://schemas.microsoft.com/office/drawing/2014/main" id="{70029DAB-16A2-4701-8F5F-B3E85DB9C24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2" name="Freeform: Shape 7191">
                <a:extLst>
                  <a:ext uri="{FF2B5EF4-FFF2-40B4-BE49-F238E27FC236}">
                    <a16:creationId xmlns:a16="http://schemas.microsoft.com/office/drawing/2014/main" id="{83317955-116C-46F9-BCC2-C708E976F88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3" name="Freeform: Shape 7192">
                <a:extLst>
                  <a:ext uri="{FF2B5EF4-FFF2-40B4-BE49-F238E27FC236}">
                    <a16:creationId xmlns:a16="http://schemas.microsoft.com/office/drawing/2014/main" id="{CC127E8D-6F80-4BBF-ADC3-E8004A71EFF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4" name="Freeform: Shape 7193">
                <a:extLst>
                  <a:ext uri="{FF2B5EF4-FFF2-40B4-BE49-F238E27FC236}">
                    <a16:creationId xmlns:a16="http://schemas.microsoft.com/office/drawing/2014/main" id="{28BAB2D2-2F7B-48F4-8A5E-4DE98732336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95" name="Freeform: Shape 7194">
                <a:extLst>
                  <a:ext uri="{FF2B5EF4-FFF2-40B4-BE49-F238E27FC236}">
                    <a16:creationId xmlns:a16="http://schemas.microsoft.com/office/drawing/2014/main" id="{09BCE097-22BF-40F2-9395-ED721A152B8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8" name="Group 4487">
              <a:extLst>
                <a:ext uri="{FF2B5EF4-FFF2-40B4-BE49-F238E27FC236}">
                  <a16:creationId xmlns:a16="http://schemas.microsoft.com/office/drawing/2014/main" id="{E3204B2E-AD75-4F8A-BF28-F586ACBBF974}"/>
                </a:ext>
              </a:extLst>
            </p:cNvPr>
            <p:cNvGrpSpPr/>
            <p:nvPr/>
          </p:nvGrpSpPr>
          <p:grpSpPr>
            <a:xfrm rot="3267847" flipH="1">
              <a:off x="128751" y="-2483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068" name="Freeform: Shape 7067">
                <a:extLst>
                  <a:ext uri="{FF2B5EF4-FFF2-40B4-BE49-F238E27FC236}">
                    <a16:creationId xmlns:a16="http://schemas.microsoft.com/office/drawing/2014/main" id="{BD2AD3ED-6E1F-48D4-9469-EF71BCCFC3D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9" name="Freeform: Shape 7068">
                <a:extLst>
                  <a:ext uri="{FF2B5EF4-FFF2-40B4-BE49-F238E27FC236}">
                    <a16:creationId xmlns:a16="http://schemas.microsoft.com/office/drawing/2014/main" id="{02960BA3-C4EC-482B-A070-51ACF95F75D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0" name="Freeform: Shape 7069">
                <a:extLst>
                  <a:ext uri="{FF2B5EF4-FFF2-40B4-BE49-F238E27FC236}">
                    <a16:creationId xmlns:a16="http://schemas.microsoft.com/office/drawing/2014/main" id="{CDF53F4E-3B0D-4DC9-A871-A0F86149B2A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1" name="Freeform: Shape 7070">
                <a:extLst>
                  <a:ext uri="{FF2B5EF4-FFF2-40B4-BE49-F238E27FC236}">
                    <a16:creationId xmlns:a16="http://schemas.microsoft.com/office/drawing/2014/main" id="{BFFC9C29-C1AE-4822-97BC-178AB125287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2" name="Freeform: Shape 7071">
                <a:extLst>
                  <a:ext uri="{FF2B5EF4-FFF2-40B4-BE49-F238E27FC236}">
                    <a16:creationId xmlns:a16="http://schemas.microsoft.com/office/drawing/2014/main" id="{6093E38D-231B-4203-ACF7-4CD07B8B401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3" name="Freeform: Shape 7072">
                <a:extLst>
                  <a:ext uri="{FF2B5EF4-FFF2-40B4-BE49-F238E27FC236}">
                    <a16:creationId xmlns:a16="http://schemas.microsoft.com/office/drawing/2014/main" id="{EA4F06F3-8364-483A-91FD-E685C37886F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4" name="Freeform: Shape 7073">
                <a:extLst>
                  <a:ext uri="{FF2B5EF4-FFF2-40B4-BE49-F238E27FC236}">
                    <a16:creationId xmlns:a16="http://schemas.microsoft.com/office/drawing/2014/main" id="{0031BD58-5678-4D0D-96CF-426FBB54FEC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5" name="Freeform: Shape 7074">
                <a:extLst>
                  <a:ext uri="{FF2B5EF4-FFF2-40B4-BE49-F238E27FC236}">
                    <a16:creationId xmlns:a16="http://schemas.microsoft.com/office/drawing/2014/main" id="{8FA1393F-72B7-4194-9298-446F82BF145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6" name="Freeform: Shape 7075">
                <a:extLst>
                  <a:ext uri="{FF2B5EF4-FFF2-40B4-BE49-F238E27FC236}">
                    <a16:creationId xmlns:a16="http://schemas.microsoft.com/office/drawing/2014/main" id="{D25EEE4B-BF51-43AB-BB77-FFFCAA8FC4B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7" name="Freeform: Shape 7076">
                <a:extLst>
                  <a:ext uri="{FF2B5EF4-FFF2-40B4-BE49-F238E27FC236}">
                    <a16:creationId xmlns:a16="http://schemas.microsoft.com/office/drawing/2014/main" id="{C1B09CF6-6C1D-4590-B643-FFC713091AD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8" name="Freeform: Shape 7077">
                <a:extLst>
                  <a:ext uri="{FF2B5EF4-FFF2-40B4-BE49-F238E27FC236}">
                    <a16:creationId xmlns:a16="http://schemas.microsoft.com/office/drawing/2014/main" id="{47A37288-660D-4DF7-B36E-6B0E34D5885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79" name="Freeform: Shape 7078">
                <a:extLst>
                  <a:ext uri="{FF2B5EF4-FFF2-40B4-BE49-F238E27FC236}">
                    <a16:creationId xmlns:a16="http://schemas.microsoft.com/office/drawing/2014/main" id="{DB7F235D-F9EE-4ECC-85DF-BFB55A86157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0" name="Freeform: Shape 7079">
                <a:extLst>
                  <a:ext uri="{FF2B5EF4-FFF2-40B4-BE49-F238E27FC236}">
                    <a16:creationId xmlns:a16="http://schemas.microsoft.com/office/drawing/2014/main" id="{8F68C97F-B64F-4E40-9E77-67C728E761C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1" name="Freeform: Shape 7080">
                <a:extLst>
                  <a:ext uri="{FF2B5EF4-FFF2-40B4-BE49-F238E27FC236}">
                    <a16:creationId xmlns:a16="http://schemas.microsoft.com/office/drawing/2014/main" id="{CDB18FEF-374E-4193-A595-8EE9927C097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2" name="Freeform: Shape 7081">
                <a:extLst>
                  <a:ext uri="{FF2B5EF4-FFF2-40B4-BE49-F238E27FC236}">
                    <a16:creationId xmlns:a16="http://schemas.microsoft.com/office/drawing/2014/main" id="{AAC9607F-3A40-4898-9839-F1DACD8AF59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3" name="Freeform: Shape 7082">
                <a:extLst>
                  <a:ext uri="{FF2B5EF4-FFF2-40B4-BE49-F238E27FC236}">
                    <a16:creationId xmlns:a16="http://schemas.microsoft.com/office/drawing/2014/main" id="{170ADDE6-8F16-4173-81B2-ABCAFE623F1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4" name="Freeform: Shape 7083">
                <a:extLst>
                  <a:ext uri="{FF2B5EF4-FFF2-40B4-BE49-F238E27FC236}">
                    <a16:creationId xmlns:a16="http://schemas.microsoft.com/office/drawing/2014/main" id="{BD111BBE-CDFB-4A35-80CB-20705D4F97F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5" name="Freeform: Shape 7084">
                <a:extLst>
                  <a:ext uri="{FF2B5EF4-FFF2-40B4-BE49-F238E27FC236}">
                    <a16:creationId xmlns:a16="http://schemas.microsoft.com/office/drawing/2014/main" id="{18BB2232-F1D6-45EC-971D-B1329F772B9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6" name="Freeform: Shape 7085">
                <a:extLst>
                  <a:ext uri="{FF2B5EF4-FFF2-40B4-BE49-F238E27FC236}">
                    <a16:creationId xmlns:a16="http://schemas.microsoft.com/office/drawing/2014/main" id="{F3772A8A-CCB6-4240-8FF1-E2F347D3520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7" name="Freeform: Shape 7086">
                <a:extLst>
                  <a:ext uri="{FF2B5EF4-FFF2-40B4-BE49-F238E27FC236}">
                    <a16:creationId xmlns:a16="http://schemas.microsoft.com/office/drawing/2014/main" id="{7AFE2214-C218-44C9-B82B-93B11531F8B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8" name="Freeform: Shape 7087">
                <a:extLst>
                  <a:ext uri="{FF2B5EF4-FFF2-40B4-BE49-F238E27FC236}">
                    <a16:creationId xmlns:a16="http://schemas.microsoft.com/office/drawing/2014/main" id="{F088D6CC-FF74-4F75-A52D-8CC5A9A9EA3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89" name="Freeform: Shape 7088">
                <a:extLst>
                  <a:ext uri="{FF2B5EF4-FFF2-40B4-BE49-F238E27FC236}">
                    <a16:creationId xmlns:a16="http://schemas.microsoft.com/office/drawing/2014/main" id="{2D0557D2-82CB-46F0-8B4C-363A761E0E4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0" name="Freeform: Shape 7089">
                <a:extLst>
                  <a:ext uri="{FF2B5EF4-FFF2-40B4-BE49-F238E27FC236}">
                    <a16:creationId xmlns:a16="http://schemas.microsoft.com/office/drawing/2014/main" id="{D65DD8DC-4245-439F-BD20-F978735FC15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1" name="Freeform: Shape 7090">
                <a:extLst>
                  <a:ext uri="{FF2B5EF4-FFF2-40B4-BE49-F238E27FC236}">
                    <a16:creationId xmlns:a16="http://schemas.microsoft.com/office/drawing/2014/main" id="{E2E6E813-E31F-4146-9481-4D0A131ADE6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2" name="Freeform: Shape 7091">
                <a:extLst>
                  <a:ext uri="{FF2B5EF4-FFF2-40B4-BE49-F238E27FC236}">
                    <a16:creationId xmlns:a16="http://schemas.microsoft.com/office/drawing/2014/main" id="{E6829301-B263-4739-8D15-EE1E28CC0B8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3" name="Freeform: Shape 7092">
                <a:extLst>
                  <a:ext uri="{FF2B5EF4-FFF2-40B4-BE49-F238E27FC236}">
                    <a16:creationId xmlns:a16="http://schemas.microsoft.com/office/drawing/2014/main" id="{403ABBC4-A8C6-43C6-8784-BC70ABEB1D4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4" name="Freeform: Shape 7093">
                <a:extLst>
                  <a:ext uri="{FF2B5EF4-FFF2-40B4-BE49-F238E27FC236}">
                    <a16:creationId xmlns:a16="http://schemas.microsoft.com/office/drawing/2014/main" id="{CE36E09E-B735-451B-81FB-880BA21CB9A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5" name="Freeform: Shape 7094">
                <a:extLst>
                  <a:ext uri="{FF2B5EF4-FFF2-40B4-BE49-F238E27FC236}">
                    <a16:creationId xmlns:a16="http://schemas.microsoft.com/office/drawing/2014/main" id="{F71F6F55-3F64-456B-ABE4-C447D4EDC86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6" name="Freeform: Shape 7095">
                <a:extLst>
                  <a:ext uri="{FF2B5EF4-FFF2-40B4-BE49-F238E27FC236}">
                    <a16:creationId xmlns:a16="http://schemas.microsoft.com/office/drawing/2014/main" id="{25E8B830-CE09-4D10-ACAB-507B4642DA9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7" name="Freeform: Shape 7096">
                <a:extLst>
                  <a:ext uri="{FF2B5EF4-FFF2-40B4-BE49-F238E27FC236}">
                    <a16:creationId xmlns:a16="http://schemas.microsoft.com/office/drawing/2014/main" id="{E3D07FC2-E32C-4372-8C85-CFB1F312345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8" name="Freeform: Shape 7097">
                <a:extLst>
                  <a:ext uri="{FF2B5EF4-FFF2-40B4-BE49-F238E27FC236}">
                    <a16:creationId xmlns:a16="http://schemas.microsoft.com/office/drawing/2014/main" id="{172E24F3-880A-43E8-B8EC-E44A9C2F0B3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99" name="Freeform: Shape 7098">
                <a:extLst>
                  <a:ext uri="{FF2B5EF4-FFF2-40B4-BE49-F238E27FC236}">
                    <a16:creationId xmlns:a16="http://schemas.microsoft.com/office/drawing/2014/main" id="{F35D8A32-C978-4BC3-A844-9B9313C25B2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0" name="Freeform: Shape 7099">
                <a:extLst>
                  <a:ext uri="{FF2B5EF4-FFF2-40B4-BE49-F238E27FC236}">
                    <a16:creationId xmlns:a16="http://schemas.microsoft.com/office/drawing/2014/main" id="{FDEBB31A-4907-4D50-9DBA-97EFA5D0FEE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1" name="Freeform: Shape 7100">
                <a:extLst>
                  <a:ext uri="{FF2B5EF4-FFF2-40B4-BE49-F238E27FC236}">
                    <a16:creationId xmlns:a16="http://schemas.microsoft.com/office/drawing/2014/main" id="{8000BD05-3AFC-4C38-83EB-0AD540710C8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2" name="Freeform: Shape 7101">
                <a:extLst>
                  <a:ext uri="{FF2B5EF4-FFF2-40B4-BE49-F238E27FC236}">
                    <a16:creationId xmlns:a16="http://schemas.microsoft.com/office/drawing/2014/main" id="{35AAF272-C068-4D29-9B36-3CC6C672876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3" name="Freeform: Shape 7102">
                <a:extLst>
                  <a:ext uri="{FF2B5EF4-FFF2-40B4-BE49-F238E27FC236}">
                    <a16:creationId xmlns:a16="http://schemas.microsoft.com/office/drawing/2014/main" id="{48E7A024-B978-40FF-9C6C-D4E75A0F2A2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4" name="Freeform: Shape 7103">
                <a:extLst>
                  <a:ext uri="{FF2B5EF4-FFF2-40B4-BE49-F238E27FC236}">
                    <a16:creationId xmlns:a16="http://schemas.microsoft.com/office/drawing/2014/main" id="{E58928E3-2E5E-4A98-9C10-9802F6AA26B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5" name="Freeform: Shape 7104">
                <a:extLst>
                  <a:ext uri="{FF2B5EF4-FFF2-40B4-BE49-F238E27FC236}">
                    <a16:creationId xmlns:a16="http://schemas.microsoft.com/office/drawing/2014/main" id="{F3C57FD5-067C-4AD6-ACFC-F6558A19010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6" name="Freeform: Shape 7105">
                <a:extLst>
                  <a:ext uri="{FF2B5EF4-FFF2-40B4-BE49-F238E27FC236}">
                    <a16:creationId xmlns:a16="http://schemas.microsoft.com/office/drawing/2014/main" id="{688C202A-E610-4462-AD4B-FB134FC6E5D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7" name="Freeform: Shape 7106">
                <a:extLst>
                  <a:ext uri="{FF2B5EF4-FFF2-40B4-BE49-F238E27FC236}">
                    <a16:creationId xmlns:a16="http://schemas.microsoft.com/office/drawing/2014/main" id="{10F8A281-C9EC-488D-9FB3-3E935EAC722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8" name="Freeform: Shape 7107">
                <a:extLst>
                  <a:ext uri="{FF2B5EF4-FFF2-40B4-BE49-F238E27FC236}">
                    <a16:creationId xmlns:a16="http://schemas.microsoft.com/office/drawing/2014/main" id="{BC5A7270-B9ED-460C-BD09-98D584E4C28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09" name="Freeform: Shape 7108">
                <a:extLst>
                  <a:ext uri="{FF2B5EF4-FFF2-40B4-BE49-F238E27FC236}">
                    <a16:creationId xmlns:a16="http://schemas.microsoft.com/office/drawing/2014/main" id="{21C6D161-F831-4ACC-904E-30265998957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0" name="Freeform: Shape 7109">
                <a:extLst>
                  <a:ext uri="{FF2B5EF4-FFF2-40B4-BE49-F238E27FC236}">
                    <a16:creationId xmlns:a16="http://schemas.microsoft.com/office/drawing/2014/main" id="{9A49A236-DF37-441D-B379-0D2FD971F2F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1" name="Freeform: Shape 7110">
                <a:extLst>
                  <a:ext uri="{FF2B5EF4-FFF2-40B4-BE49-F238E27FC236}">
                    <a16:creationId xmlns:a16="http://schemas.microsoft.com/office/drawing/2014/main" id="{04BA0B11-E3DF-40C5-A405-CD3EAF37F2B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2" name="Freeform: Shape 7111">
                <a:extLst>
                  <a:ext uri="{FF2B5EF4-FFF2-40B4-BE49-F238E27FC236}">
                    <a16:creationId xmlns:a16="http://schemas.microsoft.com/office/drawing/2014/main" id="{C81985E4-D74C-4C85-A69D-23716EF983F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3" name="Freeform: Shape 7112">
                <a:extLst>
                  <a:ext uri="{FF2B5EF4-FFF2-40B4-BE49-F238E27FC236}">
                    <a16:creationId xmlns:a16="http://schemas.microsoft.com/office/drawing/2014/main" id="{8337EEA5-B344-4A03-913D-50E4F17E6D0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4" name="Freeform: Shape 7113">
                <a:extLst>
                  <a:ext uri="{FF2B5EF4-FFF2-40B4-BE49-F238E27FC236}">
                    <a16:creationId xmlns:a16="http://schemas.microsoft.com/office/drawing/2014/main" id="{8726C420-D79A-48EE-B14B-76942A4954B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5" name="Freeform: Shape 7114">
                <a:extLst>
                  <a:ext uri="{FF2B5EF4-FFF2-40B4-BE49-F238E27FC236}">
                    <a16:creationId xmlns:a16="http://schemas.microsoft.com/office/drawing/2014/main" id="{D2FDC49A-BBF4-4D92-8EF9-A3EF977E828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6" name="Freeform: Shape 7115">
                <a:extLst>
                  <a:ext uri="{FF2B5EF4-FFF2-40B4-BE49-F238E27FC236}">
                    <a16:creationId xmlns:a16="http://schemas.microsoft.com/office/drawing/2014/main" id="{23885257-A9BC-408A-BB0F-CEF99783202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7" name="Freeform: Shape 7116">
                <a:extLst>
                  <a:ext uri="{FF2B5EF4-FFF2-40B4-BE49-F238E27FC236}">
                    <a16:creationId xmlns:a16="http://schemas.microsoft.com/office/drawing/2014/main" id="{3270CF14-ED6D-4159-9C89-C3F0B904EC6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8" name="Freeform: Shape 7117">
                <a:extLst>
                  <a:ext uri="{FF2B5EF4-FFF2-40B4-BE49-F238E27FC236}">
                    <a16:creationId xmlns:a16="http://schemas.microsoft.com/office/drawing/2014/main" id="{0A4985A0-39EE-4C89-A032-A0A2439E9CE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19" name="Freeform: Shape 7118">
                <a:extLst>
                  <a:ext uri="{FF2B5EF4-FFF2-40B4-BE49-F238E27FC236}">
                    <a16:creationId xmlns:a16="http://schemas.microsoft.com/office/drawing/2014/main" id="{E359C8E2-1293-4AA9-AE54-DC73C45ECAB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0" name="Freeform: Shape 7119">
                <a:extLst>
                  <a:ext uri="{FF2B5EF4-FFF2-40B4-BE49-F238E27FC236}">
                    <a16:creationId xmlns:a16="http://schemas.microsoft.com/office/drawing/2014/main" id="{FE594813-8EDF-4989-BE38-76CA2F5C33B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1" name="Freeform: Shape 7120">
                <a:extLst>
                  <a:ext uri="{FF2B5EF4-FFF2-40B4-BE49-F238E27FC236}">
                    <a16:creationId xmlns:a16="http://schemas.microsoft.com/office/drawing/2014/main" id="{0C465747-7490-4FF5-8C4C-8276E8F1B4B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2" name="Freeform: Shape 7121">
                <a:extLst>
                  <a:ext uri="{FF2B5EF4-FFF2-40B4-BE49-F238E27FC236}">
                    <a16:creationId xmlns:a16="http://schemas.microsoft.com/office/drawing/2014/main" id="{5AF4F5CB-7D35-4833-B669-3FFA540C854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3" name="Freeform: Shape 7122">
                <a:extLst>
                  <a:ext uri="{FF2B5EF4-FFF2-40B4-BE49-F238E27FC236}">
                    <a16:creationId xmlns:a16="http://schemas.microsoft.com/office/drawing/2014/main" id="{39BABD35-061A-43FD-B448-28F17FD1A6A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4" name="Freeform: Shape 7123">
                <a:extLst>
                  <a:ext uri="{FF2B5EF4-FFF2-40B4-BE49-F238E27FC236}">
                    <a16:creationId xmlns:a16="http://schemas.microsoft.com/office/drawing/2014/main" id="{7DDD6C91-D932-49F6-89CE-97FCF777E29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5" name="Freeform: Shape 7124">
                <a:extLst>
                  <a:ext uri="{FF2B5EF4-FFF2-40B4-BE49-F238E27FC236}">
                    <a16:creationId xmlns:a16="http://schemas.microsoft.com/office/drawing/2014/main" id="{EDAFCF32-A263-4265-A323-C7860B4D8A4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6" name="Freeform: Shape 7125">
                <a:extLst>
                  <a:ext uri="{FF2B5EF4-FFF2-40B4-BE49-F238E27FC236}">
                    <a16:creationId xmlns:a16="http://schemas.microsoft.com/office/drawing/2014/main" id="{FED31AF4-C569-411A-95BB-E71BDA4D3BF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7" name="Freeform: Shape 7126">
                <a:extLst>
                  <a:ext uri="{FF2B5EF4-FFF2-40B4-BE49-F238E27FC236}">
                    <a16:creationId xmlns:a16="http://schemas.microsoft.com/office/drawing/2014/main" id="{10B72C86-1BE2-4643-B1F9-6E03190784A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8" name="Freeform: Shape 7127">
                <a:extLst>
                  <a:ext uri="{FF2B5EF4-FFF2-40B4-BE49-F238E27FC236}">
                    <a16:creationId xmlns:a16="http://schemas.microsoft.com/office/drawing/2014/main" id="{6831B06C-B393-42D8-8367-3E282517005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29" name="Freeform: Shape 7128">
                <a:extLst>
                  <a:ext uri="{FF2B5EF4-FFF2-40B4-BE49-F238E27FC236}">
                    <a16:creationId xmlns:a16="http://schemas.microsoft.com/office/drawing/2014/main" id="{32D2A7A3-8988-48BC-B8E9-07EB85FCAE6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0" name="Freeform: Shape 7129">
                <a:extLst>
                  <a:ext uri="{FF2B5EF4-FFF2-40B4-BE49-F238E27FC236}">
                    <a16:creationId xmlns:a16="http://schemas.microsoft.com/office/drawing/2014/main" id="{4C3AE117-1C2C-4491-9CB6-653330C9FFD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131" name="Freeform: Shape 7130">
                <a:extLst>
                  <a:ext uri="{FF2B5EF4-FFF2-40B4-BE49-F238E27FC236}">
                    <a16:creationId xmlns:a16="http://schemas.microsoft.com/office/drawing/2014/main" id="{F550A258-C13C-4020-9C71-2E5D0423521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89" name="Group 4488">
              <a:extLst>
                <a:ext uri="{FF2B5EF4-FFF2-40B4-BE49-F238E27FC236}">
                  <a16:creationId xmlns:a16="http://schemas.microsoft.com/office/drawing/2014/main" id="{FDE6BD41-C1A1-4D0F-8709-8FDBA955131C}"/>
                </a:ext>
              </a:extLst>
            </p:cNvPr>
            <p:cNvGrpSpPr/>
            <p:nvPr/>
          </p:nvGrpSpPr>
          <p:grpSpPr>
            <a:xfrm rot="14579759" flipH="1">
              <a:off x="818028" y="-5277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004" name="Freeform: Shape 7003">
                <a:extLst>
                  <a:ext uri="{FF2B5EF4-FFF2-40B4-BE49-F238E27FC236}">
                    <a16:creationId xmlns:a16="http://schemas.microsoft.com/office/drawing/2014/main" id="{0660261A-3969-4689-8D62-2E9AD29A373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5" name="Freeform: Shape 7004">
                <a:extLst>
                  <a:ext uri="{FF2B5EF4-FFF2-40B4-BE49-F238E27FC236}">
                    <a16:creationId xmlns:a16="http://schemas.microsoft.com/office/drawing/2014/main" id="{23D7331E-245C-451B-BBF5-AECD9AFFA78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6" name="Freeform: Shape 7005">
                <a:extLst>
                  <a:ext uri="{FF2B5EF4-FFF2-40B4-BE49-F238E27FC236}">
                    <a16:creationId xmlns:a16="http://schemas.microsoft.com/office/drawing/2014/main" id="{57A5FA80-906E-42BC-AC8E-A3A98EAD789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7" name="Freeform: Shape 7006">
                <a:extLst>
                  <a:ext uri="{FF2B5EF4-FFF2-40B4-BE49-F238E27FC236}">
                    <a16:creationId xmlns:a16="http://schemas.microsoft.com/office/drawing/2014/main" id="{6C105459-144F-42C8-96A9-6C1938DE0F5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8" name="Freeform: Shape 7007">
                <a:extLst>
                  <a:ext uri="{FF2B5EF4-FFF2-40B4-BE49-F238E27FC236}">
                    <a16:creationId xmlns:a16="http://schemas.microsoft.com/office/drawing/2014/main" id="{E0B8F9BA-1B92-4789-B6B5-F2BA77163EA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9" name="Freeform: Shape 7008">
                <a:extLst>
                  <a:ext uri="{FF2B5EF4-FFF2-40B4-BE49-F238E27FC236}">
                    <a16:creationId xmlns:a16="http://schemas.microsoft.com/office/drawing/2014/main" id="{6257F5D0-4BD4-44FB-BEE5-4B31558E61B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0" name="Freeform: Shape 7009">
                <a:extLst>
                  <a:ext uri="{FF2B5EF4-FFF2-40B4-BE49-F238E27FC236}">
                    <a16:creationId xmlns:a16="http://schemas.microsoft.com/office/drawing/2014/main" id="{29BDDA02-E0E4-4C75-92CB-804EB9B4B3E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1" name="Freeform: Shape 7010">
                <a:extLst>
                  <a:ext uri="{FF2B5EF4-FFF2-40B4-BE49-F238E27FC236}">
                    <a16:creationId xmlns:a16="http://schemas.microsoft.com/office/drawing/2014/main" id="{55A8082C-CC7E-472F-A966-FD177A5AE89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2" name="Freeform: Shape 7011">
                <a:extLst>
                  <a:ext uri="{FF2B5EF4-FFF2-40B4-BE49-F238E27FC236}">
                    <a16:creationId xmlns:a16="http://schemas.microsoft.com/office/drawing/2014/main" id="{37A82774-A619-4E80-A9E5-1D16B75A36B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3" name="Freeform: Shape 7012">
                <a:extLst>
                  <a:ext uri="{FF2B5EF4-FFF2-40B4-BE49-F238E27FC236}">
                    <a16:creationId xmlns:a16="http://schemas.microsoft.com/office/drawing/2014/main" id="{2EF7F8D8-BB73-45DD-8B21-2E435D3AC09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4" name="Freeform: Shape 7013">
                <a:extLst>
                  <a:ext uri="{FF2B5EF4-FFF2-40B4-BE49-F238E27FC236}">
                    <a16:creationId xmlns:a16="http://schemas.microsoft.com/office/drawing/2014/main" id="{37A9DF85-71C6-4059-9468-99DDB500780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5" name="Freeform: Shape 7014">
                <a:extLst>
                  <a:ext uri="{FF2B5EF4-FFF2-40B4-BE49-F238E27FC236}">
                    <a16:creationId xmlns:a16="http://schemas.microsoft.com/office/drawing/2014/main" id="{770577FF-1F37-41A5-8E2C-854DAAE2761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6" name="Freeform: Shape 7015">
                <a:extLst>
                  <a:ext uri="{FF2B5EF4-FFF2-40B4-BE49-F238E27FC236}">
                    <a16:creationId xmlns:a16="http://schemas.microsoft.com/office/drawing/2014/main" id="{1020FB15-4C2E-4A15-A0ED-5D4F66AAC34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7" name="Freeform: Shape 7016">
                <a:extLst>
                  <a:ext uri="{FF2B5EF4-FFF2-40B4-BE49-F238E27FC236}">
                    <a16:creationId xmlns:a16="http://schemas.microsoft.com/office/drawing/2014/main" id="{3B93DA9C-92C1-4EA0-A307-405254F3C0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8" name="Freeform: Shape 7017">
                <a:extLst>
                  <a:ext uri="{FF2B5EF4-FFF2-40B4-BE49-F238E27FC236}">
                    <a16:creationId xmlns:a16="http://schemas.microsoft.com/office/drawing/2014/main" id="{F4F44732-C52B-4C31-A543-038EB86D6DD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19" name="Freeform: Shape 7018">
                <a:extLst>
                  <a:ext uri="{FF2B5EF4-FFF2-40B4-BE49-F238E27FC236}">
                    <a16:creationId xmlns:a16="http://schemas.microsoft.com/office/drawing/2014/main" id="{DED94FCD-FC94-470B-897C-9B6061D49AF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0" name="Freeform: Shape 7019">
                <a:extLst>
                  <a:ext uri="{FF2B5EF4-FFF2-40B4-BE49-F238E27FC236}">
                    <a16:creationId xmlns:a16="http://schemas.microsoft.com/office/drawing/2014/main" id="{FAB0F1CD-A8BC-49F1-9BAD-FD7E8B6AE2C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1" name="Freeform: Shape 7020">
                <a:extLst>
                  <a:ext uri="{FF2B5EF4-FFF2-40B4-BE49-F238E27FC236}">
                    <a16:creationId xmlns:a16="http://schemas.microsoft.com/office/drawing/2014/main" id="{1C5CFEAE-CD9C-437A-9368-4227D6535C7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2" name="Freeform: Shape 7021">
                <a:extLst>
                  <a:ext uri="{FF2B5EF4-FFF2-40B4-BE49-F238E27FC236}">
                    <a16:creationId xmlns:a16="http://schemas.microsoft.com/office/drawing/2014/main" id="{90D15E3C-CAE2-4564-8F6C-4B7772DE94B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3" name="Freeform: Shape 7022">
                <a:extLst>
                  <a:ext uri="{FF2B5EF4-FFF2-40B4-BE49-F238E27FC236}">
                    <a16:creationId xmlns:a16="http://schemas.microsoft.com/office/drawing/2014/main" id="{A8D4083E-0D83-436A-BC5F-650057ADF2E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4" name="Freeform: Shape 7023">
                <a:extLst>
                  <a:ext uri="{FF2B5EF4-FFF2-40B4-BE49-F238E27FC236}">
                    <a16:creationId xmlns:a16="http://schemas.microsoft.com/office/drawing/2014/main" id="{E1A466A9-2F40-4835-901F-D0DA96B4789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5" name="Freeform: Shape 7024">
                <a:extLst>
                  <a:ext uri="{FF2B5EF4-FFF2-40B4-BE49-F238E27FC236}">
                    <a16:creationId xmlns:a16="http://schemas.microsoft.com/office/drawing/2014/main" id="{3A501618-C440-416D-AA5D-AF8772BB97C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6" name="Freeform: Shape 7025">
                <a:extLst>
                  <a:ext uri="{FF2B5EF4-FFF2-40B4-BE49-F238E27FC236}">
                    <a16:creationId xmlns:a16="http://schemas.microsoft.com/office/drawing/2014/main" id="{7EEAD8F1-B6E1-457F-A1C2-30C5BF88EA5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7" name="Freeform: Shape 7026">
                <a:extLst>
                  <a:ext uri="{FF2B5EF4-FFF2-40B4-BE49-F238E27FC236}">
                    <a16:creationId xmlns:a16="http://schemas.microsoft.com/office/drawing/2014/main" id="{849B6E84-D330-40F2-B0C6-74F3E23405E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8" name="Freeform: Shape 7027">
                <a:extLst>
                  <a:ext uri="{FF2B5EF4-FFF2-40B4-BE49-F238E27FC236}">
                    <a16:creationId xmlns:a16="http://schemas.microsoft.com/office/drawing/2014/main" id="{BF4DA59D-E8B6-401F-B05C-33C8EC85F2C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29" name="Freeform: Shape 7028">
                <a:extLst>
                  <a:ext uri="{FF2B5EF4-FFF2-40B4-BE49-F238E27FC236}">
                    <a16:creationId xmlns:a16="http://schemas.microsoft.com/office/drawing/2014/main" id="{2202CADB-EFD2-40FC-ACB3-B6ECB13405D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0" name="Freeform: Shape 7029">
                <a:extLst>
                  <a:ext uri="{FF2B5EF4-FFF2-40B4-BE49-F238E27FC236}">
                    <a16:creationId xmlns:a16="http://schemas.microsoft.com/office/drawing/2014/main" id="{79E35DB2-FAA6-4097-AE80-ECB1B1B68C0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1" name="Freeform: Shape 7030">
                <a:extLst>
                  <a:ext uri="{FF2B5EF4-FFF2-40B4-BE49-F238E27FC236}">
                    <a16:creationId xmlns:a16="http://schemas.microsoft.com/office/drawing/2014/main" id="{3CBE51A1-5A34-42A5-AE84-A5A116B2EB0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2" name="Freeform: Shape 7031">
                <a:extLst>
                  <a:ext uri="{FF2B5EF4-FFF2-40B4-BE49-F238E27FC236}">
                    <a16:creationId xmlns:a16="http://schemas.microsoft.com/office/drawing/2014/main" id="{F373C9B1-6EF0-4E38-996D-362465948FB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3" name="Freeform: Shape 7032">
                <a:extLst>
                  <a:ext uri="{FF2B5EF4-FFF2-40B4-BE49-F238E27FC236}">
                    <a16:creationId xmlns:a16="http://schemas.microsoft.com/office/drawing/2014/main" id="{D50C734B-B370-4710-A06D-D198CD5386B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4" name="Freeform: Shape 7033">
                <a:extLst>
                  <a:ext uri="{FF2B5EF4-FFF2-40B4-BE49-F238E27FC236}">
                    <a16:creationId xmlns:a16="http://schemas.microsoft.com/office/drawing/2014/main" id="{EA102E45-F1C1-4B6B-8E74-CA3DFED9801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5" name="Freeform: Shape 7034">
                <a:extLst>
                  <a:ext uri="{FF2B5EF4-FFF2-40B4-BE49-F238E27FC236}">
                    <a16:creationId xmlns:a16="http://schemas.microsoft.com/office/drawing/2014/main" id="{C953E562-9AB5-41AF-A985-FFBD5E28F1F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6" name="Freeform: Shape 7035">
                <a:extLst>
                  <a:ext uri="{FF2B5EF4-FFF2-40B4-BE49-F238E27FC236}">
                    <a16:creationId xmlns:a16="http://schemas.microsoft.com/office/drawing/2014/main" id="{9A2B016D-5551-40AF-A767-42A6242DF51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7" name="Freeform: Shape 7036">
                <a:extLst>
                  <a:ext uri="{FF2B5EF4-FFF2-40B4-BE49-F238E27FC236}">
                    <a16:creationId xmlns:a16="http://schemas.microsoft.com/office/drawing/2014/main" id="{A6AD5784-FA57-4119-AFB0-83EAC222F18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8" name="Freeform: Shape 7037">
                <a:extLst>
                  <a:ext uri="{FF2B5EF4-FFF2-40B4-BE49-F238E27FC236}">
                    <a16:creationId xmlns:a16="http://schemas.microsoft.com/office/drawing/2014/main" id="{B5F3AB48-D5BA-482A-8F90-BEEA0C1D861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39" name="Freeform: Shape 7038">
                <a:extLst>
                  <a:ext uri="{FF2B5EF4-FFF2-40B4-BE49-F238E27FC236}">
                    <a16:creationId xmlns:a16="http://schemas.microsoft.com/office/drawing/2014/main" id="{D45763C0-EF3C-422F-9AAC-FF35E2A71BA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0" name="Freeform: Shape 7039">
                <a:extLst>
                  <a:ext uri="{FF2B5EF4-FFF2-40B4-BE49-F238E27FC236}">
                    <a16:creationId xmlns:a16="http://schemas.microsoft.com/office/drawing/2014/main" id="{CA26049F-4076-4879-9893-7A3CEE292F5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1" name="Freeform: Shape 7040">
                <a:extLst>
                  <a:ext uri="{FF2B5EF4-FFF2-40B4-BE49-F238E27FC236}">
                    <a16:creationId xmlns:a16="http://schemas.microsoft.com/office/drawing/2014/main" id="{7E75E4FA-55C9-426F-B3D5-0D88604355E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2" name="Freeform: Shape 7041">
                <a:extLst>
                  <a:ext uri="{FF2B5EF4-FFF2-40B4-BE49-F238E27FC236}">
                    <a16:creationId xmlns:a16="http://schemas.microsoft.com/office/drawing/2014/main" id="{BF1466E2-7769-49B3-9920-1A0A223F2B2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3" name="Freeform: Shape 7042">
                <a:extLst>
                  <a:ext uri="{FF2B5EF4-FFF2-40B4-BE49-F238E27FC236}">
                    <a16:creationId xmlns:a16="http://schemas.microsoft.com/office/drawing/2014/main" id="{EA5E40F9-C26C-46EC-86B5-D3F5D51506C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4" name="Freeform: Shape 7043">
                <a:extLst>
                  <a:ext uri="{FF2B5EF4-FFF2-40B4-BE49-F238E27FC236}">
                    <a16:creationId xmlns:a16="http://schemas.microsoft.com/office/drawing/2014/main" id="{D36A9173-8E32-44DC-A9B1-3E94CDB61A3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5" name="Freeform: Shape 7044">
                <a:extLst>
                  <a:ext uri="{FF2B5EF4-FFF2-40B4-BE49-F238E27FC236}">
                    <a16:creationId xmlns:a16="http://schemas.microsoft.com/office/drawing/2014/main" id="{64195625-26CF-4161-9E23-2581C976D47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6" name="Freeform: Shape 7045">
                <a:extLst>
                  <a:ext uri="{FF2B5EF4-FFF2-40B4-BE49-F238E27FC236}">
                    <a16:creationId xmlns:a16="http://schemas.microsoft.com/office/drawing/2014/main" id="{00D0016C-C1F1-44B3-85AC-60E9A88FE87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7" name="Freeform: Shape 7046">
                <a:extLst>
                  <a:ext uri="{FF2B5EF4-FFF2-40B4-BE49-F238E27FC236}">
                    <a16:creationId xmlns:a16="http://schemas.microsoft.com/office/drawing/2014/main" id="{E4CC9371-C5D4-47E2-9726-70B644F19F4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8" name="Freeform: Shape 7047">
                <a:extLst>
                  <a:ext uri="{FF2B5EF4-FFF2-40B4-BE49-F238E27FC236}">
                    <a16:creationId xmlns:a16="http://schemas.microsoft.com/office/drawing/2014/main" id="{BC4CC713-7278-44BB-9638-04FD24505B5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49" name="Freeform: Shape 7048">
                <a:extLst>
                  <a:ext uri="{FF2B5EF4-FFF2-40B4-BE49-F238E27FC236}">
                    <a16:creationId xmlns:a16="http://schemas.microsoft.com/office/drawing/2014/main" id="{5468E8FC-A229-449F-80A1-7114B0B4589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0" name="Freeform: Shape 7049">
                <a:extLst>
                  <a:ext uri="{FF2B5EF4-FFF2-40B4-BE49-F238E27FC236}">
                    <a16:creationId xmlns:a16="http://schemas.microsoft.com/office/drawing/2014/main" id="{81748044-8664-4845-BA6C-EB5414AF5E1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1" name="Freeform: Shape 7050">
                <a:extLst>
                  <a:ext uri="{FF2B5EF4-FFF2-40B4-BE49-F238E27FC236}">
                    <a16:creationId xmlns:a16="http://schemas.microsoft.com/office/drawing/2014/main" id="{03869D51-F24F-41EE-AAA4-30B2A4CBA95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2" name="Freeform: Shape 7051">
                <a:extLst>
                  <a:ext uri="{FF2B5EF4-FFF2-40B4-BE49-F238E27FC236}">
                    <a16:creationId xmlns:a16="http://schemas.microsoft.com/office/drawing/2014/main" id="{336C01C8-0CFC-478F-8401-F1C32872F9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3" name="Freeform: Shape 7052">
                <a:extLst>
                  <a:ext uri="{FF2B5EF4-FFF2-40B4-BE49-F238E27FC236}">
                    <a16:creationId xmlns:a16="http://schemas.microsoft.com/office/drawing/2014/main" id="{33B3DFA7-6FB2-4F23-B67F-4B7D9DB418C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4" name="Freeform: Shape 7053">
                <a:extLst>
                  <a:ext uri="{FF2B5EF4-FFF2-40B4-BE49-F238E27FC236}">
                    <a16:creationId xmlns:a16="http://schemas.microsoft.com/office/drawing/2014/main" id="{F1DAF323-37BD-48F9-A524-6B4A94C0FF6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5" name="Freeform: Shape 7054">
                <a:extLst>
                  <a:ext uri="{FF2B5EF4-FFF2-40B4-BE49-F238E27FC236}">
                    <a16:creationId xmlns:a16="http://schemas.microsoft.com/office/drawing/2014/main" id="{D13D6AB8-2DD2-4CE2-8639-C933166D14F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6" name="Freeform: Shape 7055">
                <a:extLst>
                  <a:ext uri="{FF2B5EF4-FFF2-40B4-BE49-F238E27FC236}">
                    <a16:creationId xmlns:a16="http://schemas.microsoft.com/office/drawing/2014/main" id="{4021EE7F-D141-43E8-BC57-4125717E978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7" name="Freeform: Shape 7056">
                <a:extLst>
                  <a:ext uri="{FF2B5EF4-FFF2-40B4-BE49-F238E27FC236}">
                    <a16:creationId xmlns:a16="http://schemas.microsoft.com/office/drawing/2014/main" id="{27FB21E3-089F-4DC2-97FC-07A38BA7A26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8" name="Freeform: Shape 7057">
                <a:extLst>
                  <a:ext uri="{FF2B5EF4-FFF2-40B4-BE49-F238E27FC236}">
                    <a16:creationId xmlns:a16="http://schemas.microsoft.com/office/drawing/2014/main" id="{2FDECE3D-DCED-4967-820F-1DA1EAF6953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59" name="Freeform: Shape 7058">
                <a:extLst>
                  <a:ext uri="{FF2B5EF4-FFF2-40B4-BE49-F238E27FC236}">
                    <a16:creationId xmlns:a16="http://schemas.microsoft.com/office/drawing/2014/main" id="{F5C01C26-0809-4BF9-8CB3-379668B5D10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0" name="Freeform: Shape 7059">
                <a:extLst>
                  <a:ext uri="{FF2B5EF4-FFF2-40B4-BE49-F238E27FC236}">
                    <a16:creationId xmlns:a16="http://schemas.microsoft.com/office/drawing/2014/main" id="{FC21FA40-1021-4B63-881F-9C197C861B7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1" name="Freeform: Shape 7060">
                <a:extLst>
                  <a:ext uri="{FF2B5EF4-FFF2-40B4-BE49-F238E27FC236}">
                    <a16:creationId xmlns:a16="http://schemas.microsoft.com/office/drawing/2014/main" id="{DDB5E1EA-9AE4-443D-AFD6-55D9D1309EF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2" name="Freeform: Shape 7061">
                <a:extLst>
                  <a:ext uri="{FF2B5EF4-FFF2-40B4-BE49-F238E27FC236}">
                    <a16:creationId xmlns:a16="http://schemas.microsoft.com/office/drawing/2014/main" id="{B3E4B4A6-E05F-411E-8B44-C9F5EC6D9D0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3" name="Freeform: Shape 7062">
                <a:extLst>
                  <a:ext uri="{FF2B5EF4-FFF2-40B4-BE49-F238E27FC236}">
                    <a16:creationId xmlns:a16="http://schemas.microsoft.com/office/drawing/2014/main" id="{1D2622FA-417D-4591-AE92-E8956E10E46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4" name="Freeform: Shape 7063">
                <a:extLst>
                  <a:ext uri="{FF2B5EF4-FFF2-40B4-BE49-F238E27FC236}">
                    <a16:creationId xmlns:a16="http://schemas.microsoft.com/office/drawing/2014/main" id="{D8FE742C-F39F-4CC3-831C-94633E04139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5" name="Freeform: Shape 7064">
                <a:extLst>
                  <a:ext uri="{FF2B5EF4-FFF2-40B4-BE49-F238E27FC236}">
                    <a16:creationId xmlns:a16="http://schemas.microsoft.com/office/drawing/2014/main" id="{90572933-6F59-4235-8539-1588BE70A28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6" name="Freeform: Shape 7065">
                <a:extLst>
                  <a:ext uri="{FF2B5EF4-FFF2-40B4-BE49-F238E27FC236}">
                    <a16:creationId xmlns:a16="http://schemas.microsoft.com/office/drawing/2014/main" id="{D8C9547E-7F73-468F-B14C-7BCEC0D25E1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67" name="Freeform: Shape 7066">
                <a:extLst>
                  <a:ext uri="{FF2B5EF4-FFF2-40B4-BE49-F238E27FC236}">
                    <a16:creationId xmlns:a16="http://schemas.microsoft.com/office/drawing/2014/main" id="{FF167CE7-99F6-4D4A-AFAF-A86B411CB9B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0" name="Group 4489">
              <a:extLst>
                <a:ext uri="{FF2B5EF4-FFF2-40B4-BE49-F238E27FC236}">
                  <a16:creationId xmlns:a16="http://schemas.microsoft.com/office/drawing/2014/main" id="{3D5B02D1-6678-4A57-84D0-AC659289310B}"/>
                </a:ext>
              </a:extLst>
            </p:cNvPr>
            <p:cNvGrpSpPr/>
            <p:nvPr/>
          </p:nvGrpSpPr>
          <p:grpSpPr>
            <a:xfrm rot="2442252" flipH="1">
              <a:off x="1664068" y="-601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940" name="Freeform: Shape 6939">
                <a:extLst>
                  <a:ext uri="{FF2B5EF4-FFF2-40B4-BE49-F238E27FC236}">
                    <a16:creationId xmlns:a16="http://schemas.microsoft.com/office/drawing/2014/main" id="{6CD07453-D46A-473D-8287-98D45CC580A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1" name="Freeform: Shape 6940">
                <a:extLst>
                  <a:ext uri="{FF2B5EF4-FFF2-40B4-BE49-F238E27FC236}">
                    <a16:creationId xmlns:a16="http://schemas.microsoft.com/office/drawing/2014/main" id="{1D3CBAE6-C34F-4721-AE73-376BB45A83E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2" name="Freeform: Shape 6941">
                <a:extLst>
                  <a:ext uri="{FF2B5EF4-FFF2-40B4-BE49-F238E27FC236}">
                    <a16:creationId xmlns:a16="http://schemas.microsoft.com/office/drawing/2014/main" id="{D10290F2-8CCF-4275-A20C-D83E0BAC219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3" name="Freeform: Shape 6942">
                <a:extLst>
                  <a:ext uri="{FF2B5EF4-FFF2-40B4-BE49-F238E27FC236}">
                    <a16:creationId xmlns:a16="http://schemas.microsoft.com/office/drawing/2014/main" id="{E31E602A-B611-436E-BF5D-71F3DE45461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4" name="Freeform: Shape 6943">
                <a:extLst>
                  <a:ext uri="{FF2B5EF4-FFF2-40B4-BE49-F238E27FC236}">
                    <a16:creationId xmlns:a16="http://schemas.microsoft.com/office/drawing/2014/main" id="{86556641-F689-4CD0-9B8F-99C308F5D55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5" name="Freeform: Shape 6944">
                <a:extLst>
                  <a:ext uri="{FF2B5EF4-FFF2-40B4-BE49-F238E27FC236}">
                    <a16:creationId xmlns:a16="http://schemas.microsoft.com/office/drawing/2014/main" id="{C76F737C-A5B0-47D0-88AC-D718EA4804D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6" name="Freeform: Shape 6945">
                <a:extLst>
                  <a:ext uri="{FF2B5EF4-FFF2-40B4-BE49-F238E27FC236}">
                    <a16:creationId xmlns:a16="http://schemas.microsoft.com/office/drawing/2014/main" id="{32EC44F1-17E0-4EA9-9A6A-A7B8D8F2F6C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7" name="Freeform: Shape 6946">
                <a:extLst>
                  <a:ext uri="{FF2B5EF4-FFF2-40B4-BE49-F238E27FC236}">
                    <a16:creationId xmlns:a16="http://schemas.microsoft.com/office/drawing/2014/main" id="{4E7F5EF7-5FFC-4604-9CB7-25133C9B855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8" name="Freeform: Shape 6947">
                <a:extLst>
                  <a:ext uri="{FF2B5EF4-FFF2-40B4-BE49-F238E27FC236}">
                    <a16:creationId xmlns:a16="http://schemas.microsoft.com/office/drawing/2014/main" id="{2A7C5D1C-79BB-4718-8329-25D310C7228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49" name="Freeform: Shape 6948">
                <a:extLst>
                  <a:ext uri="{FF2B5EF4-FFF2-40B4-BE49-F238E27FC236}">
                    <a16:creationId xmlns:a16="http://schemas.microsoft.com/office/drawing/2014/main" id="{8594A854-8CA6-4647-B879-3D8785417E7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0" name="Freeform: Shape 6949">
                <a:extLst>
                  <a:ext uri="{FF2B5EF4-FFF2-40B4-BE49-F238E27FC236}">
                    <a16:creationId xmlns:a16="http://schemas.microsoft.com/office/drawing/2014/main" id="{0E0F7695-390D-425D-A8C3-130EC23506E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1" name="Freeform: Shape 6950">
                <a:extLst>
                  <a:ext uri="{FF2B5EF4-FFF2-40B4-BE49-F238E27FC236}">
                    <a16:creationId xmlns:a16="http://schemas.microsoft.com/office/drawing/2014/main" id="{AE117974-C1FD-4594-8C37-39905A04B6E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2" name="Freeform: Shape 6951">
                <a:extLst>
                  <a:ext uri="{FF2B5EF4-FFF2-40B4-BE49-F238E27FC236}">
                    <a16:creationId xmlns:a16="http://schemas.microsoft.com/office/drawing/2014/main" id="{6EAA8359-03BC-4E90-BEF7-4A487AF8148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3" name="Freeform: Shape 6952">
                <a:extLst>
                  <a:ext uri="{FF2B5EF4-FFF2-40B4-BE49-F238E27FC236}">
                    <a16:creationId xmlns:a16="http://schemas.microsoft.com/office/drawing/2014/main" id="{9B3CE792-06B7-4B15-B085-5EED0C8CDA0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4" name="Freeform: Shape 6953">
                <a:extLst>
                  <a:ext uri="{FF2B5EF4-FFF2-40B4-BE49-F238E27FC236}">
                    <a16:creationId xmlns:a16="http://schemas.microsoft.com/office/drawing/2014/main" id="{940DF70E-8412-4806-B40D-5418EBC3D4C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5" name="Freeform: Shape 6954">
                <a:extLst>
                  <a:ext uri="{FF2B5EF4-FFF2-40B4-BE49-F238E27FC236}">
                    <a16:creationId xmlns:a16="http://schemas.microsoft.com/office/drawing/2014/main" id="{049DEF6F-DD0E-4571-AEA8-13A4CA27796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6" name="Freeform: Shape 6955">
                <a:extLst>
                  <a:ext uri="{FF2B5EF4-FFF2-40B4-BE49-F238E27FC236}">
                    <a16:creationId xmlns:a16="http://schemas.microsoft.com/office/drawing/2014/main" id="{632FC61A-68A5-4DCF-A640-6FCDFEB1B96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7" name="Freeform: Shape 6956">
                <a:extLst>
                  <a:ext uri="{FF2B5EF4-FFF2-40B4-BE49-F238E27FC236}">
                    <a16:creationId xmlns:a16="http://schemas.microsoft.com/office/drawing/2014/main" id="{EA879B1A-10F4-4D4B-87A5-4A6F9219934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8" name="Freeform: Shape 6957">
                <a:extLst>
                  <a:ext uri="{FF2B5EF4-FFF2-40B4-BE49-F238E27FC236}">
                    <a16:creationId xmlns:a16="http://schemas.microsoft.com/office/drawing/2014/main" id="{B75D70A7-B164-4FF3-AAF6-3DF20F8AA08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59" name="Freeform: Shape 6958">
                <a:extLst>
                  <a:ext uri="{FF2B5EF4-FFF2-40B4-BE49-F238E27FC236}">
                    <a16:creationId xmlns:a16="http://schemas.microsoft.com/office/drawing/2014/main" id="{117CECE3-985E-450D-80CF-17D7FB5D163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0" name="Freeform: Shape 6959">
                <a:extLst>
                  <a:ext uri="{FF2B5EF4-FFF2-40B4-BE49-F238E27FC236}">
                    <a16:creationId xmlns:a16="http://schemas.microsoft.com/office/drawing/2014/main" id="{448632B9-9B3D-416A-AA57-DFBBE3EECF5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1" name="Freeform: Shape 6960">
                <a:extLst>
                  <a:ext uri="{FF2B5EF4-FFF2-40B4-BE49-F238E27FC236}">
                    <a16:creationId xmlns:a16="http://schemas.microsoft.com/office/drawing/2014/main" id="{A0F62B2A-AFFC-459E-AF3D-4F92F4A599A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2" name="Freeform: Shape 6961">
                <a:extLst>
                  <a:ext uri="{FF2B5EF4-FFF2-40B4-BE49-F238E27FC236}">
                    <a16:creationId xmlns:a16="http://schemas.microsoft.com/office/drawing/2014/main" id="{FB2326D0-027B-4178-8F94-EE457DCA270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3" name="Freeform: Shape 6962">
                <a:extLst>
                  <a:ext uri="{FF2B5EF4-FFF2-40B4-BE49-F238E27FC236}">
                    <a16:creationId xmlns:a16="http://schemas.microsoft.com/office/drawing/2014/main" id="{F619E6DE-A079-4954-8F2B-991C4FF7B52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4" name="Freeform: Shape 6963">
                <a:extLst>
                  <a:ext uri="{FF2B5EF4-FFF2-40B4-BE49-F238E27FC236}">
                    <a16:creationId xmlns:a16="http://schemas.microsoft.com/office/drawing/2014/main" id="{64DE6266-E67E-49CF-B233-790FD0456B2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5" name="Freeform: Shape 6964">
                <a:extLst>
                  <a:ext uri="{FF2B5EF4-FFF2-40B4-BE49-F238E27FC236}">
                    <a16:creationId xmlns:a16="http://schemas.microsoft.com/office/drawing/2014/main" id="{CEE0A72B-5F4F-42DA-A1E0-AADCED1F662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6" name="Freeform: Shape 6965">
                <a:extLst>
                  <a:ext uri="{FF2B5EF4-FFF2-40B4-BE49-F238E27FC236}">
                    <a16:creationId xmlns:a16="http://schemas.microsoft.com/office/drawing/2014/main" id="{4657FB16-22E9-45AA-84CF-C19D8B34C09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7" name="Freeform: Shape 6966">
                <a:extLst>
                  <a:ext uri="{FF2B5EF4-FFF2-40B4-BE49-F238E27FC236}">
                    <a16:creationId xmlns:a16="http://schemas.microsoft.com/office/drawing/2014/main" id="{323FCA7A-BCF7-4C7C-8ECB-C422CBA69BE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8" name="Freeform: Shape 6967">
                <a:extLst>
                  <a:ext uri="{FF2B5EF4-FFF2-40B4-BE49-F238E27FC236}">
                    <a16:creationId xmlns:a16="http://schemas.microsoft.com/office/drawing/2014/main" id="{968CCC51-8DA7-495D-B9CE-1517EF5F8D4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69" name="Freeform: Shape 6968">
                <a:extLst>
                  <a:ext uri="{FF2B5EF4-FFF2-40B4-BE49-F238E27FC236}">
                    <a16:creationId xmlns:a16="http://schemas.microsoft.com/office/drawing/2014/main" id="{87EEC6EB-46B8-4F50-985C-03AFEB49271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0" name="Freeform: Shape 6969">
                <a:extLst>
                  <a:ext uri="{FF2B5EF4-FFF2-40B4-BE49-F238E27FC236}">
                    <a16:creationId xmlns:a16="http://schemas.microsoft.com/office/drawing/2014/main" id="{734D4FD3-3B0F-40EC-82DC-8896E504D35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1" name="Freeform: Shape 6970">
                <a:extLst>
                  <a:ext uri="{FF2B5EF4-FFF2-40B4-BE49-F238E27FC236}">
                    <a16:creationId xmlns:a16="http://schemas.microsoft.com/office/drawing/2014/main" id="{5DB4E279-F13C-4B2B-B63C-EE1D31DD59A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2" name="Freeform: Shape 6971">
                <a:extLst>
                  <a:ext uri="{FF2B5EF4-FFF2-40B4-BE49-F238E27FC236}">
                    <a16:creationId xmlns:a16="http://schemas.microsoft.com/office/drawing/2014/main" id="{67A51CD3-3C07-42B1-BFE5-CFF52C28932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3" name="Freeform: Shape 6972">
                <a:extLst>
                  <a:ext uri="{FF2B5EF4-FFF2-40B4-BE49-F238E27FC236}">
                    <a16:creationId xmlns:a16="http://schemas.microsoft.com/office/drawing/2014/main" id="{76AF3877-311D-421E-8FD4-AF51DC4C9E2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4" name="Freeform: Shape 6973">
                <a:extLst>
                  <a:ext uri="{FF2B5EF4-FFF2-40B4-BE49-F238E27FC236}">
                    <a16:creationId xmlns:a16="http://schemas.microsoft.com/office/drawing/2014/main" id="{C1E46B74-8B3D-4683-9F31-A9A7D784292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5" name="Freeform: Shape 6974">
                <a:extLst>
                  <a:ext uri="{FF2B5EF4-FFF2-40B4-BE49-F238E27FC236}">
                    <a16:creationId xmlns:a16="http://schemas.microsoft.com/office/drawing/2014/main" id="{F33E8982-E660-43C8-8174-F27E52C7E76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6" name="Freeform: Shape 6975">
                <a:extLst>
                  <a:ext uri="{FF2B5EF4-FFF2-40B4-BE49-F238E27FC236}">
                    <a16:creationId xmlns:a16="http://schemas.microsoft.com/office/drawing/2014/main" id="{4A79BD74-2971-4EA6-9EFE-4ECE5E71D85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7" name="Freeform: Shape 6976">
                <a:extLst>
                  <a:ext uri="{FF2B5EF4-FFF2-40B4-BE49-F238E27FC236}">
                    <a16:creationId xmlns:a16="http://schemas.microsoft.com/office/drawing/2014/main" id="{B472A4E8-055E-46E1-A3E0-F7558D0BCD8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8" name="Freeform: Shape 6977">
                <a:extLst>
                  <a:ext uri="{FF2B5EF4-FFF2-40B4-BE49-F238E27FC236}">
                    <a16:creationId xmlns:a16="http://schemas.microsoft.com/office/drawing/2014/main" id="{D0434007-81EC-4F2A-973B-8CCFF95A40D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79" name="Freeform: Shape 6978">
                <a:extLst>
                  <a:ext uri="{FF2B5EF4-FFF2-40B4-BE49-F238E27FC236}">
                    <a16:creationId xmlns:a16="http://schemas.microsoft.com/office/drawing/2014/main" id="{DD17F6B3-A1A4-4E8C-A5E5-7F25AD90E75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0" name="Freeform: Shape 6979">
                <a:extLst>
                  <a:ext uri="{FF2B5EF4-FFF2-40B4-BE49-F238E27FC236}">
                    <a16:creationId xmlns:a16="http://schemas.microsoft.com/office/drawing/2014/main" id="{4F6A2375-15BE-4AED-993D-172948D458E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1" name="Freeform: Shape 6980">
                <a:extLst>
                  <a:ext uri="{FF2B5EF4-FFF2-40B4-BE49-F238E27FC236}">
                    <a16:creationId xmlns:a16="http://schemas.microsoft.com/office/drawing/2014/main" id="{35C879C4-54FC-400B-96A6-B88DD72A1E7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2" name="Freeform: Shape 6981">
                <a:extLst>
                  <a:ext uri="{FF2B5EF4-FFF2-40B4-BE49-F238E27FC236}">
                    <a16:creationId xmlns:a16="http://schemas.microsoft.com/office/drawing/2014/main" id="{46B3619F-C8E3-4C40-AC4D-83E645D0C37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3" name="Freeform: Shape 6982">
                <a:extLst>
                  <a:ext uri="{FF2B5EF4-FFF2-40B4-BE49-F238E27FC236}">
                    <a16:creationId xmlns:a16="http://schemas.microsoft.com/office/drawing/2014/main" id="{BF988BAE-F8EA-4395-86DB-F77BCD92A1E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4" name="Freeform: Shape 6983">
                <a:extLst>
                  <a:ext uri="{FF2B5EF4-FFF2-40B4-BE49-F238E27FC236}">
                    <a16:creationId xmlns:a16="http://schemas.microsoft.com/office/drawing/2014/main" id="{F5473589-F672-4FE3-B82B-D30A5EC0A8B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5" name="Freeform: Shape 6984">
                <a:extLst>
                  <a:ext uri="{FF2B5EF4-FFF2-40B4-BE49-F238E27FC236}">
                    <a16:creationId xmlns:a16="http://schemas.microsoft.com/office/drawing/2014/main" id="{4BD71078-1891-4D26-A538-3AA6DA09CF4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6" name="Freeform: Shape 6985">
                <a:extLst>
                  <a:ext uri="{FF2B5EF4-FFF2-40B4-BE49-F238E27FC236}">
                    <a16:creationId xmlns:a16="http://schemas.microsoft.com/office/drawing/2014/main" id="{1DFB8859-8443-46B4-AC11-B0815C4E3C3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7" name="Freeform: Shape 6986">
                <a:extLst>
                  <a:ext uri="{FF2B5EF4-FFF2-40B4-BE49-F238E27FC236}">
                    <a16:creationId xmlns:a16="http://schemas.microsoft.com/office/drawing/2014/main" id="{FD77AEAA-6701-454C-812B-1DF992B734A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8" name="Freeform: Shape 6987">
                <a:extLst>
                  <a:ext uri="{FF2B5EF4-FFF2-40B4-BE49-F238E27FC236}">
                    <a16:creationId xmlns:a16="http://schemas.microsoft.com/office/drawing/2014/main" id="{863178BE-20D2-46FD-B343-5DCC94556B4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89" name="Freeform: Shape 6988">
                <a:extLst>
                  <a:ext uri="{FF2B5EF4-FFF2-40B4-BE49-F238E27FC236}">
                    <a16:creationId xmlns:a16="http://schemas.microsoft.com/office/drawing/2014/main" id="{D52EE561-1D1A-4F17-AA72-3ADB40AF9E3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0" name="Freeform: Shape 6989">
                <a:extLst>
                  <a:ext uri="{FF2B5EF4-FFF2-40B4-BE49-F238E27FC236}">
                    <a16:creationId xmlns:a16="http://schemas.microsoft.com/office/drawing/2014/main" id="{B34D8AA6-11E1-4ACB-80E2-7065E40571A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1" name="Freeform: Shape 6990">
                <a:extLst>
                  <a:ext uri="{FF2B5EF4-FFF2-40B4-BE49-F238E27FC236}">
                    <a16:creationId xmlns:a16="http://schemas.microsoft.com/office/drawing/2014/main" id="{89424995-91B0-400C-ABDE-FED93103920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2" name="Freeform: Shape 6991">
                <a:extLst>
                  <a:ext uri="{FF2B5EF4-FFF2-40B4-BE49-F238E27FC236}">
                    <a16:creationId xmlns:a16="http://schemas.microsoft.com/office/drawing/2014/main" id="{05C1535B-0C31-403A-813F-8B0DA494FA7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3" name="Freeform: Shape 6992">
                <a:extLst>
                  <a:ext uri="{FF2B5EF4-FFF2-40B4-BE49-F238E27FC236}">
                    <a16:creationId xmlns:a16="http://schemas.microsoft.com/office/drawing/2014/main" id="{52519069-F5AF-434D-B5A1-BFC1B8CB6D2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4" name="Freeform: Shape 6993">
                <a:extLst>
                  <a:ext uri="{FF2B5EF4-FFF2-40B4-BE49-F238E27FC236}">
                    <a16:creationId xmlns:a16="http://schemas.microsoft.com/office/drawing/2014/main" id="{6A7ACD8E-2B1C-45EE-9798-24174D62A32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5" name="Freeform: Shape 6994">
                <a:extLst>
                  <a:ext uri="{FF2B5EF4-FFF2-40B4-BE49-F238E27FC236}">
                    <a16:creationId xmlns:a16="http://schemas.microsoft.com/office/drawing/2014/main" id="{2AC6584D-470A-4F68-A124-54423E8BDF1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6" name="Freeform: Shape 6995">
                <a:extLst>
                  <a:ext uri="{FF2B5EF4-FFF2-40B4-BE49-F238E27FC236}">
                    <a16:creationId xmlns:a16="http://schemas.microsoft.com/office/drawing/2014/main" id="{4854913D-4510-4DA7-B601-3BF0951394F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7" name="Freeform: Shape 6996">
                <a:extLst>
                  <a:ext uri="{FF2B5EF4-FFF2-40B4-BE49-F238E27FC236}">
                    <a16:creationId xmlns:a16="http://schemas.microsoft.com/office/drawing/2014/main" id="{5166AB35-3AD2-40F1-B37F-65B98006222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8" name="Freeform: Shape 6997">
                <a:extLst>
                  <a:ext uri="{FF2B5EF4-FFF2-40B4-BE49-F238E27FC236}">
                    <a16:creationId xmlns:a16="http://schemas.microsoft.com/office/drawing/2014/main" id="{E5C998E9-0DBE-4274-AC83-A940BCDCDBD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99" name="Freeform: Shape 6998">
                <a:extLst>
                  <a:ext uri="{FF2B5EF4-FFF2-40B4-BE49-F238E27FC236}">
                    <a16:creationId xmlns:a16="http://schemas.microsoft.com/office/drawing/2014/main" id="{F7B9238E-EE60-450F-BEE8-8A870106631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0" name="Freeform: Shape 6999">
                <a:extLst>
                  <a:ext uri="{FF2B5EF4-FFF2-40B4-BE49-F238E27FC236}">
                    <a16:creationId xmlns:a16="http://schemas.microsoft.com/office/drawing/2014/main" id="{F434E8EF-501B-4D24-89C0-DF138DE68FE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1" name="Freeform: Shape 7000">
                <a:extLst>
                  <a:ext uri="{FF2B5EF4-FFF2-40B4-BE49-F238E27FC236}">
                    <a16:creationId xmlns:a16="http://schemas.microsoft.com/office/drawing/2014/main" id="{C9AA1744-BAD5-41E5-A078-7293CA882F8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2" name="Freeform: Shape 7001">
                <a:extLst>
                  <a:ext uri="{FF2B5EF4-FFF2-40B4-BE49-F238E27FC236}">
                    <a16:creationId xmlns:a16="http://schemas.microsoft.com/office/drawing/2014/main" id="{540AA0B2-5A48-42FC-BDF0-35AD1DB3218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7003" name="Freeform: Shape 7002">
                <a:extLst>
                  <a:ext uri="{FF2B5EF4-FFF2-40B4-BE49-F238E27FC236}">
                    <a16:creationId xmlns:a16="http://schemas.microsoft.com/office/drawing/2014/main" id="{428CBA42-113F-4C63-901E-04D8B41B52E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1" name="Group 4490">
              <a:extLst>
                <a:ext uri="{FF2B5EF4-FFF2-40B4-BE49-F238E27FC236}">
                  <a16:creationId xmlns:a16="http://schemas.microsoft.com/office/drawing/2014/main" id="{26F949D9-284D-44B7-BB25-532248BD9758}"/>
                </a:ext>
              </a:extLst>
            </p:cNvPr>
            <p:cNvGrpSpPr/>
            <p:nvPr/>
          </p:nvGrpSpPr>
          <p:grpSpPr>
            <a:xfrm rot="2442252" flipH="1">
              <a:off x="3016614" y="-347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876" name="Freeform: Shape 6875">
                <a:extLst>
                  <a:ext uri="{FF2B5EF4-FFF2-40B4-BE49-F238E27FC236}">
                    <a16:creationId xmlns:a16="http://schemas.microsoft.com/office/drawing/2014/main" id="{BC93C402-02E0-477E-9FF1-7FC8A88D40A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7" name="Freeform: Shape 6876">
                <a:extLst>
                  <a:ext uri="{FF2B5EF4-FFF2-40B4-BE49-F238E27FC236}">
                    <a16:creationId xmlns:a16="http://schemas.microsoft.com/office/drawing/2014/main" id="{7086AC83-40BE-49B0-A21A-EEC5C21DA90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8" name="Freeform: Shape 6877">
                <a:extLst>
                  <a:ext uri="{FF2B5EF4-FFF2-40B4-BE49-F238E27FC236}">
                    <a16:creationId xmlns:a16="http://schemas.microsoft.com/office/drawing/2014/main" id="{78618727-1209-4FE3-B4FB-24FC6311757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9" name="Freeform: Shape 6878">
                <a:extLst>
                  <a:ext uri="{FF2B5EF4-FFF2-40B4-BE49-F238E27FC236}">
                    <a16:creationId xmlns:a16="http://schemas.microsoft.com/office/drawing/2014/main" id="{365C9E07-88AA-4781-8A39-C4A04C4755C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0" name="Freeform: Shape 6879">
                <a:extLst>
                  <a:ext uri="{FF2B5EF4-FFF2-40B4-BE49-F238E27FC236}">
                    <a16:creationId xmlns:a16="http://schemas.microsoft.com/office/drawing/2014/main" id="{6BDC4DCA-5C15-4B36-98A5-78AA75546A7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1" name="Freeform: Shape 6880">
                <a:extLst>
                  <a:ext uri="{FF2B5EF4-FFF2-40B4-BE49-F238E27FC236}">
                    <a16:creationId xmlns:a16="http://schemas.microsoft.com/office/drawing/2014/main" id="{BCF60762-1A56-4540-9435-A049A4B28E2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2" name="Freeform: Shape 6881">
                <a:extLst>
                  <a:ext uri="{FF2B5EF4-FFF2-40B4-BE49-F238E27FC236}">
                    <a16:creationId xmlns:a16="http://schemas.microsoft.com/office/drawing/2014/main" id="{53DC1521-4DC6-49D4-A015-621039E582B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3" name="Freeform: Shape 6882">
                <a:extLst>
                  <a:ext uri="{FF2B5EF4-FFF2-40B4-BE49-F238E27FC236}">
                    <a16:creationId xmlns:a16="http://schemas.microsoft.com/office/drawing/2014/main" id="{6DA08BF7-3BA4-4CF4-92B9-DF1D8C24706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4" name="Freeform: Shape 6883">
                <a:extLst>
                  <a:ext uri="{FF2B5EF4-FFF2-40B4-BE49-F238E27FC236}">
                    <a16:creationId xmlns:a16="http://schemas.microsoft.com/office/drawing/2014/main" id="{81A22955-0E32-4940-B31F-48374A70011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5" name="Freeform: Shape 6884">
                <a:extLst>
                  <a:ext uri="{FF2B5EF4-FFF2-40B4-BE49-F238E27FC236}">
                    <a16:creationId xmlns:a16="http://schemas.microsoft.com/office/drawing/2014/main" id="{D6899C35-D055-4870-A501-12EC9CD2B1F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6" name="Freeform: Shape 6885">
                <a:extLst>
                  <a:ext uri="{FF2B5EF4-FFF2-40B4-BE49-F238E27FC236}">
                    <a16:creationId xmlns:a16="http://schemas.microsoft.com/office/drawing/2014/main" id="{ADE35A23-67D7-4DA7-8BB0-8C1C9AA2104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7" name="Freeform: Shape 6886">
                <a:extLst>
                  <a:ext uri="{FF2B5EF4-FFF2-40B4-BE49-F238E27FC236}">
                    <a16:creationId xmlns:a16="http://schemas.microsoft.com/office/drawing/2014/main" id="{23E17F3D-A78F-4046-97F3-0E8F39C4574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8" name="Freeform: Shape 6887">
                <a:extLst>
                  <a:ext uri="{FF2B5EF4-FFF2-40B4-BE49-F238E27FC236}">
                    <a16:creationId xmlns:a16="http://schemas.microsoft.com/office/drawing/2014/main" id="{BAEF05D5-3C7C-4144-9C97-7DEC77660EA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89" name="Freeform: Shape 6888">
                <a:extLst>
                  <a:ext uri="{FF2B5EF4-FFF2-40B4-BE49-F238E27FC236}">
                    <a16:creationId xmlns:a16="http://schemas.microsoft.com/office/drawing/2014/main" id="{DB098FC9-04E5-431C-82A4-3CD27274953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0" name="Freeform: Shape 6889">
                <a:extLst>
                  <a:ext uri="{FF2B5EF4-FFF2-40B4-BE49-F238E27FC236}">
                    <a16:creationId xmlns:a16="http://schemas.microsoft.com/office/drawing/2014/main" id="{93D3E00B-6DB7-4C99-B949-E720CDA8C4C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1" name="Freeform: Shape 6890">
                <a:extLst>
                  <a:ext uri="{FF2B5EF4-FFF2-40B4-BE49-F238E27FC236}">
                    <a16:creationId xmlns:a16="http://schemas.microsoft.com/office/drawing/2014/main" id="{F18D0B56-E021-4FA2-953A-1F7C65A3006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2" name="Freeform: Shape 6891">
                <a:extLst>
                  <a:ext uri="{FF2B5EF4-FFF2-40B4-BE49-F238E27FC236}">
                    <a16:creationId xmlns:a16="http://schemas.microsoft.com/office/drawing/2014/main" id="{20084DFA-AD6C-41F7-B3D7-F04C4AADD94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3" name="Freeform: Shape 6892">
                <a:extLst>
                  <a:ext uri="{FF2B5EF4-FFF2-40B4-BE49-F238E27FC236}">
                    <a16:creationId xmlns:a16="http://schemas.microsoft.com/office/drawing/2014/main" id="{DE153F92-8EC5-4A5F-B338-EF209F45E47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4" name="Freeform: Shape 6893">
                <a:extLst>
                  <a:ext uri="{FF2B5EF4-FFF2-40B4-BE49-F238E27FC236}">
                    <a16:creationId xmlns:a16="http://schemas.microsoft.com/office/drawing/2014/main" id="{0A01F8A9-522C-4E80-BF19-EDECA77E06C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5" name="Freeform: Shape 6894">
                <a:extLst>
                  <a:ext uri="{FF2B5EF4-FFF2-40B4-BE49-F238E27FC236}">
                    <a16:creationId xmlns:a16="http://schemas.microsoft.com/office/drawing/2014/main" id="{631BDAD8-DAD8-4579-A6C1-908C0168E9F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6" name="Freeform: Shape 6895">
                <a:extLst>
                  <a:ext uri="{FF2B5EF4-FFF2-40B4-BE49-F238E27FC236}">
                    <a16:creationId xmlns:a16="http://schemas.microsoft.com/office/drawing/2014/main" id="{37D64452-A99B-4E0E-A9E5-7044063E995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7" name="Freeform: Shape 6896">
                <a:extLst>
                  <a:ext uri="{FF2B5EF4-FFF2-40B4-BE49-F238E27FC236}">
                    <a16:creationId xmlns:a16="http://schemas.microsoft.com/office/drawing/2014/main" id="{C05E95F9-F02D-4696-A8CE-14A861C1562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8" name="Freeform: Shape 6897">
                <a:extLst>
                  <a:ext uri="{FF2B5EF4-FFF2-40B4-BE49-F238E27FC236}">
                    <a16:creationId xmlns:a16="http://schemas.microsoft.com/office/drawing/2014/main" id="{F601305B-BD45-468C-9C53-60FCCFFE1AE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99" name="Freeform: Shape 6898">
                <a:extLst>
                  <a:ext uri="{FF2B5EF4-FFF2-40B4-BE49-F238E27FC236}">
                    <a16:creationId xmlns:a16="http://schemas.microsoft.com/office/drawing/2014/main" id="{C8C8C637-DD96-42DD-997C-8B51728A04B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0" name="Freeform: Shape 6899">
                <a:extLst>
                  <a:ext uri="{FF2B5EF4-FFF2-40B4-BE49-F238E27FC236}">
                    <a16:creationId xmlns:a16="http://schemas.microsoft.com/office/drawing/2014/main" id="{5F2AFE3B-71A7-4091-8380-A93452C175E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1" name="Freeform: Shape 6900">
                <a:extLst>
                  <a:ext uri="{FF2B5EF4-FFF2-40B4-BE49-F238E27FC236}">
                    <a16:creationId xmlns:a16="http://schemas.microsoft.com/office/drawing/2014/main" id="{F7190BBE-2833-4291-B50F-89AD8E93CCA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2" name="Freeform: Shape 6901">
                <a:extLst>
                  <a:ext uri="{FF2B5EF4-FFF2-40B4-BE49-F238E27FC236}">
                    <a16:creationId xmlns:a16="http://schemas.microsoft.com/office/drawing/2014/main" id="{FE5E95C8-75BB-4006-A203-9DB70266932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3" name="Freeform: Shape 6902">
                <a:extLst>
                  <a:ext uri="{FF2B5EF4-FFF2-40B4-BE49-F238E27FC236}">
                    <a16:creationId xmlns:a16="http://schemas.microsoft.com/office/drawing/2014/main" id="{8E506D4F-52BA-4B29-9D9A-4519B8F9322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4" name="Freeform: Shape 6903">
                <a:extLst>
                  <a:ext uri="{FF2B5EF4-FFF2-40B4-BE49-F238E27FC236}">
                    <a16:creationId xmlns:a16="http://schemas.microsoft.com/office/drawing/2014/main" id="{F40EF56C-30AD-4C2A-8D97-0A56C2DF1BE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5" name="Freeform: Shape 6904">
                <a:extLst>
                  <a:ext uri="{FF2B5EF4-FFF2-40B4-BE49-F238E27FC236}">
                    <a16:creationId xmlns:a16="http://schemas.microsoft.com/office/drawing/2014/main" id="{2C8DAA43-00E6-477E-B1B0-41DD9DD6F59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6" name="Freeform: Shape 6905">
                <a:extLst>
                  <a:ext uri="{FF2B5EF4-FFF2-40B4-BE49-F238E27FC236}">
                    <a16:creationId xmlns:a16="http://schemas.microsoft.com/office/drawing/2014/main" id="{920FE991-6D63-4465-B4D4-D0281CF4221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7" name="Freeform: Shape 6906">
                <a:extLst>
                  <a:ext uri="{FF2B5EF4-FFF2-40B4-BE49-F238E27FC236}">
                    <a16:creationId xmlns:a16="http://schemas.microsoft.com/office/drawing/2014/main" id="{EC0A1463-532F-4D9C-8119-CC7BCDB5F01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8" name="Freeform: Shape 6907">
                <a:extLst>
                  <a:ext uri="{FF2B5EF4-FFF2-40B4-BE49-F238E27FC236}">
                    <a16:creationId xmlns:a16="http://schemas.microsoft.com/office/drawing/2014/main" id="{A009A32E-522D-4C11-895B-59A544ADCDA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09" name="Freeform: Shape 6908">
                <a:extLst>
                  <a:ext uri="{FF2B5EF4-FFF2-40B4-BE49-F238E27FC236}">
                    <a16:creationId xmlns:a16="http://schemas.microsoft.com/office/drawing/2014/main" id="{98C43757-91E5-4868-865D-34AB583FEA5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0" name="Freeform: Shape 6909">
                <a:extLst>
                  <a:ext uri="{FF2B5EF4-FFF2-40B4-BE49-F238E27FC236}">
                    <a16:creationId xmlns:a16="http://schemas.microsoft.com/office/drawing/2014/main" id="{256C644A-F128-4CC3-8FB5-31BB3133084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1" name="Freeform: Shape 6910">
                <a:extLst>
                  <a:ext uri="{FF2B5EF4-FFF2-40B4-BE49-F238E27FC236}">
                    <a16:creationId xmlns:a16="http://schemas.microsoft.com/office/drawing/2014/main" id="{67B24E9D-A636-4604-A336-24AE388FADA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2" name="Freeform: Shape 6911">
                <a:extLst>
                  <a:ext uri="{FF2B5EF4-FFF2-40B4-BE49-F238E27FC236}">
                    <a16:creationId xmlns:a16="http://schemas.microsoft.com/office/drawing/2014/main" id="{0577D9E0-06A9-47F6-B7E3-6C14CDD533A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3" name="Freeform: Shape 6912">
                <a:extLst>
                  <a:ext uri="{FF2B5EF4-FFF2-40B4-BE49-F238E27FC236}">
                    <a16:creationId xmlns:a16="http://schemas.microsoft.com/office/drawing/2014/main" id="{FDCB4ED4-A1A8-4307-BC4B-A1B8A26B1B7B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4" name="Freeform: Shape 6913">
                <a:extLst>
                  <a:ext uri="{FF2B5EF4-FFF2-40B4-BE49-F238E27FC236}">
                    <a16:creationId xmlns:a16="http://schemas.microsoft.com/office/drawing/2014/main" id="{9D531CB9-AF44-4908-8123-39264A9EC6F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5" name="Freeform: Shape 6914">
                <a:extLst>
                  <a:ext uri="{FF2B5EF4-FFF2-40B4-BE49-F238E27FC236}">
                    <a16:creationId xmlns:a16="http://schemas.microsoft.com/office/drawing/2014/main" id="{9B74ADD2-59CC-4871-A0EE-0EB90B5035B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6" name="Freeform: Shape 6915">
                <a:extLst>
                  <a:ext uri="{FF2B5EF4-FFF2-40B4-BE49-F238E27FC236}">
                    <a16:creationId xmlns:a16="http://schemas.microsoft.com/office/drawing/2014/main" id="{6C868213-7675-43DF-B8E4-0F7D0FA1E95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7" name="Freeform: Shape 6916">
                <a:extLst>
                  <a:ext uri="{FF2B5EF4-FFF2-40B4-BE49-F238E27FC236}">
                    <a16:creationId xmlns:a16="http://schemas.microsoft.com/office/drawing/2014/main" id="{34820648-7282-41C8-924D-03C456EC6A1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8" name="Freeform: Shape 6917">
                <a:extLst>
                  <a:ext uri="{FF2B5EF4-FFF2-40B4-BE49-F238E27FC236}">
                    <a16:creationId xmlns:a16="http://schemas.microsoft.com/office/drawing/2014/main" id="{3FE3E7FE-7FB4-4ED0-9FF9-D6AF646A1AD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19" name="Freeform: Shape 6918">
                <a:extLst>
                  <a:ext uri="{FF2B5EF4-FFF2-40B4-BE49-F238E27FC236}">
                    <a16:creationId xmlns:a16="http://schemas.microsoft.com/office/drawing/2014/main" id="{FB49AB80-DF0E-44FF-AE69-1345E6F3F4A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0" name="Freeform: Shape 6919">
                <a:extLst>
                  <a:ext uri="{FF2B5EF4-FFF2-40B4-BE49-F238E27FC236}">
                    <a16:creationId xmlns:a16="http://schemas.microsoft.com/office/drawing/2014/main" id="{BE471C90-D810-45AE-A90A-DF60AA48EDD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1" name="Freeform: Shape 6920">
                <a:extLst>
                  <a:ext uri="{FF2B5EF4-FFF2-40B4-BE49-F238E27FC236}">
                    <a16:creationId xmlns:a16="http://schemas.microsoft.com/office/drawing/2014/main" id="{BA869019-78DF-4365-AD8A-FE04C346A1F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2" name="Freeform: Shape 6921">
                <a:extLst>
                  <a:ext uri="{FF2B5EF4-FFF2-40B4-BE49-F238E27FC236}">
                    <a16:creationId xmlns:a16="http://schemas.microsoft.com/office/drawing/2014/main" id="{AABDE885-F339-49AE-B10A-ABEC49D44C5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3" name="Freeform: Shape 6922">
                <a:extLst>
                  <a:ext uri="{FF2B5EF4-FFF2-40B4-BE49-F238E27FC236}">
                    <a16:creationId xmlns:a16="http://schemas.microsoft.com/office/drawing/2014/main" id="{02585588-EB8B-4AB2-99C7-BE8280EFDC7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4" name="Freeform: Shape 6923">
                <a:extLst>
                  <a:ext uri="{FF2B5EF4-FFF2-40B4-BE49-F238E27FC236}">
                    <a16:creationId xmlns:a16="http://schemas.microsoft.com/office/drawing/2014/main" id="{7B0F85FF-C072-4CCE-955F-83458F3C38FC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5" name="Freeform: Shape 6924">
                <a:extLst>
                  <a:ext uri="{FF2B5EF4-FFF2-40B4-BE49-F238E27FC236}">
                    <a16:creationId xmlns:a16="http://schemas.microsoft.com/office/drawing/2014/main" id="{DA25B7A6-1ECD-453A-A4DE-E3CE1C3B2B5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6" name="Freeform: Shape 6925">
                <a:extLst>
                  <a:ext uri="{FF2B5EF4-FFF2-40B4-BE49-F238E27FC236}">
                    <a16:creationId xmlns:a16="http://schemas.microsoft.com/office/drawing/2014/main" id="{72E4767D-E029-4896-9189-6CEBE5B0452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7" name="Freeform: Shape 6926">
                <a:extLst>
                  <a:ext uri="{FF2B5EF4-FFF2-40B4-BE49-F238E27FC236}">
                    <a16:creationId xmlns:a16="http://schemas.microsoft.com/office/drawing/2014/main" id="{DF5731FF-8B3F-4466-98AF-65E93D0106D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8" name="Freeform: Shape 6927">
                <a:extLst>
                  <a:ext uri="{FF2B5EF4-FFF2-40B4-BE49-F238E27FC236}">
                    <a16:creationId xmlns:a16="http://schemas.microsoft.com/office/drawing/2014/main" id="{4A235807-7D76-4CBF-9E9B-2B89F22F740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29" name="Freeform: Shape 6928">
                <a:extLst>
                  <a:ext uri="{FF2B5EF4-FFF2-40B4-BE49-F238E27FC236}">
                    <a16:creationId xmlns:a16="http://schemas.microsoft.com/office/drawing/2014/main" id="{A1977D9D-1A36-42AD-A830-838814049C8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0" name="Freeform: Shape 6929">
                <a:extLst>
                  <a:ext uri="{FF2B5EF4-FFF2-40B4-BE49-F238E27FC236}">
                    <a16:creationId xmlns:a16="http://schemas.microsoft.com/office/drawing/2014/main" id="{E6CFE904-4A64-462C-A7CB-F5A7323F5E1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1" name="Freeform: Shape 6930">
                <a:extLst>
                  <a:ext uri="{FF2B5EF4-FFF2-40B4-BE49-F238E27FC236}">
                    <a16:creationId xmlns:a16="http://schemas.microsoft.com/office/drawing/2014/main" id="{AA57E0D9-282A-424B-8978-1AE9E4E39E4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2" name="Freeform: Shape 6931">
                <a:extLst>
                  <a:ext uri="{FF2B5EF4-FFF2-40B4-BE49-F238E27FC236}">
                    <a16:creationId xmlns:a16="http://schemas.microsoft.com/office/drawing/2014/main" id="{04A0AFF3-2FA2-40FB-BDEE-689190476C52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3" name="Freeform: Shape 6932">
                <a:extLst>
                  <a:ext uri="{FF2B5EF4-FFF2-40B4-BE49-F238E27FC236}">
                    <a16:creationId xmlns:a16="http://schemas.microsoft.com/office/drawing/2014/main" id="{742E80E2-3129-4E53-9781-4C774F9616B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4" name="Freeform: Shape 6933">
                <a:extLst>
                  <a:ext uri="{FF2B5EF4-FFF2-40B4-BE49-F238E27FC236}">
                    <a16:creationId xmlns:a16="http://schemas.microsoft.com/office/drawing/2014/main" id="{EF8BB772-1473-47B4-960D-537A0FDFD85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5" name="Freeform: Shape 6934">
                <a:extLst>
                  <a:ext uri="{FF2B5EF4-FFF2-40B4-BE49-F238E27FC236}">
                    <a16:creationId xmlns:a16="http://schemas.microsoft.com/office/drawing/2014/main" id="{B2B00829-2282-42E5-9BC3-D8DC3FC82A3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6" name="Freeform: Shape 6935">
                <a:extLst>
                  <a:ext uri="{FF2B5EF4-FFF2-40B4-BE49-F238E27FC236}">
                    <a16:creationId xmlns:a16="http://schemas.microsoft.com/office/drawing/2014/main" id="{8356D8D9-D761-402A-94CF-838B68F1973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7" name="Freeform: Shape 6936">
                <a:extLst>
                  <a:ext uri="{FF2B5EF4-FFF2-40B4-BE49-F238E27FC236}">
                    <a16:creationId xmlns:a16="http://schemas.microsoft.com/office/drawing/2014/main" id="{D0ED77D2-CF74-47A6-99C5-5FC13EA60B1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8" name="Freeform: Shape 6937">
                <a:extLst>
                  <a:ext uri="{FF2B5EF4-FFF2-40B4-BE49-F238E27FC236}">
                    <a16:creationId xmlns:a16="http://schemas.microsoft.com/office/drawing/2014/main" id="{12F6F064-1708-476B-84EB-627B211A26F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939" name="Freeform: Shape 6938">
                <a:extLst>
                  <a:ext uri="{FF2B5EF4-FFF2-40B4-BE49-F238E27FC236}">
                    <a16:creationId xmlns:a16="http://schemas.microsoft.com/office/drawing/2014/main" id="{86A2A4BE-F1BC-4E42-B2B1-8C0D073CC85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2" name="Group 4491">
              <a:extLst>
                <a:ext uri="{FF2B5EF4-FFF2-40B4-BE49-F238E27FC236}">
                  <a16:creationId xmlns:a16="http://schemas.microsoft.com/office/drawing/2014/main" id="{C30EEF2B-6913-4EC9-94AF-6810E899D20F}"/>
                </a:ext>
              </a:extLst>
            </p:cNvPr>
            <p:cNvGrpSpPr/>
            <p:nvPr/>
          </p:nvGrpSpPr>
          <p:grpSpPr>
            <a:xfrm rot="2442252" flipH="1">
              <a:off x="7139276" y="-3522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812" name="Freeform: Shape 6811">
                <a:extLst>
                  <a:ext uri="{FF2B5EF4-FFF2-40B4-BE49-F238E27FC236}">
                    <a16:creationId xmlns:a16="http://schemas.microsoft.com/office/drawing/2014/main" id="{F8B1D870-D7B7-44F5-816D-9AA770C4E07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3" name="Freeform: Shape 6812">
                <a:extLst>
                  <a:ext uri="{FF2B5EF4-FFF2-40B4-BE49-F238E27FC236}">
                    <a16:creationId xmlns:a16="http://schemas.microsoft.com/office/drawing/2014/main" id="{B7008C93-91D4-484A-A44D-148638FE0CF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4" name="Freeform: Shape 6813">
                <a:extLst>
                  <a:ext uri="{FF2B5EF4-FFF2-40B4-BE49-F238E27FC236}">
                    <a16:creationId xmlns:a16="http://schemas.microsoft.com/office/drawing/2014/main" id="{C1684311-4C9D-4092-A58E-B5C8EFF31B8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5" name="Freeform: Shape 6814">
                <a:extLst>
                  <a:ext uri="{FF2B5EF4-FFF2-40B4-BE49-F238E27FC236}">
                    <a16:creationId xmlns:a16="http://schemas.microsoft.com/office/drawing/2014/main" id="{A1F5CBF9-FEA8-4DED-9EC2-86A37B352A3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6" name="Freeform: Shape 6815">
                <a:extLst>
                  <a:ext uri="{FF2B5EF4-FFF2-40B4-BE49-F238E27FC236}">
                    <a16:creationId xmlns:a16="http://schemas.microsoft.com/office/drawing/2014/main" id="{662777F6-BFFF-4B9F-A5A2-B87FD26A612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7" name="Freeform: Shape 6816">
                <a:extLst>
                  <a:ext uri="{FF2B5EF4-FFF2-40B4-BE49-F238E27FC236}">
                    <a16:creationId xmlns:a16="http://schemas.microsoft.com/office/drawing/2014/main" id="{3F587304-5971-42B9-BA91-64FE6DC91DA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8" name="Freeform: Shape 6817">
                <a:extLst>
                  <a:ext uri="{FF2B5EF4-FFF2-40B4-BE49-F238E27FC236}">
                    <a16:creationId xmlns:a16="http://schemas.microsoft.com/office/drawing/2014/main" id="{6D04840E-0B95-47F8-8CBF-90387871135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9" name="Freeform: Shape 6818">
                <a:extLst>
                  <a:ext uri="{FF2B5EF4-FFF2-40B4-BE49-F238E27FC236}">
                    <a16:creationId xmlns:a16="http://schemas.microsoft.com/office/drawing/2014/main" id="{300528D1-3366-4AB5-936D-6FA75C8F71D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0" name="Freeform: Shape 6819">
                <a:extLst>
                  <a:ext uri="{FF2B5EF4-FFF2-40B4-BE49-F238E27FC236}">
                    <a16:creationId xmlns:a16="http://schemas.microsoft.com/office/drawing/2014/main" id="{F8CFC443-D05E-4BB2-BC87-B4CE310AD40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1" name="Freeform: Shape 6820">
                <a:extLst>
                  <a:ext uri="{FF2B5EF4-FFF2-40B4-BE49-F238E27FC236}">
                    <a16:creationId xmlns:a16="http://schemas.microsoft.com/office/drawing/2014/main" id="{3C1CFC8B-C13A-40E5-8D94-2DDA2419C58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2" name="Freeform: Shape 6821">
                <a:extLst>
                  <a:ext uri="{FF2B5EF4-FFF2-40B4-BE49-F238E27FC236}">
                    <a16:creationId xmlns:a16="http://schemas.microsoft.com/office/drawing/2014/main" id="{D3F76AE4-2D29-4DF0-A300-0A2D7D9D1B9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3" name="Freeform: Shape 6822">
                <a:extLst>
                  <a:ext uri="{FF2B5EF4-FFF2-40B4-BE49-F238E27FC236}">
                    <a16:creationId xmlns:a16="http://schemas.microsoft.com/office/drawing/2014/main" id="{01056B8C-5BED-4AB1-86C5-0EA4798D7C4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4" name="Freeform: Shape 6823">
                <a:extLst>
                  <a:ext uri="{FF2B5EF4-FFF2-40B4-BE49-F238E27FC236}">
                    <a16:creationId xmlns:a16="http://schemas.microsoft.com/office/drawing/2014/main" id="{6B146E61-669C-4C74-956C-95FDDA4D0BA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5" name="Freeform: Shape 6824">
                <a:extLst>
                  <a:ext uri="{FF2B5EF4-FFF2-40B4-BE49-F238E27FC236}">
                    <a16:creationId xmlns:a16="http://schemas.microsoft.com/office/drawing/2014/main" id="{A15AD366-3504-4E95-8D48-A1AC9213F70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6" name="Freeform: Shape 6825">
                <a:extLst>
                  <a:ext uri="{FF2B5EF4-FFF2-40B4-BE49-F238E27FC236}">
                    <a16:creationId xmlns:a16="http://schemas.microsoft.com/office/drawing/2014/main" id="{C0237981-B618-475A-9A9C-E1F37504DA5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7" name="Freeform: Shape 6826">
                <a:extLst>
                  <a:ext uri="{FF2B5EF4-FFF2-40B4-BE49-F238E27FC236}">
                    <a16:creationId xmlns:a16="http://schemas.microsoft.com/office/drawing/2014/main" id="{32822E85-A17D-4F85-8B14-4F0D37D1113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8" name="Freeform: Shape 6827">
                <a:extLst>
                  <a:ext uri="{FF2B5EF4-FFF2-40B4-BE49-F238E27FC236}">
                    <a16:creationId xmlns:a16="http://schemas.microsoft.com/office/drawing/2014/main" id="{0613E9C0-0597-4419-9CC0-7BDEECCF787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29" name="Freeform: Shape 6828">
                <a:extLst>
                  <a:ext uri="{FF2B5EF4-FFF2-40B4-BE49-F238E27FC236}">
                    <a16:creationId xmlns:a16="http://schemas.microsoft.com/office/drawing/2014/main" id="{C6A04B60-9A98-422C-9190-3CE1670AE99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0" name="Freeform: Shape 6829">
                <a:extLst>
                  <a:ext uri="{FF2B5EF4-FFF2-40B4-BE49-F238E27FC236}">
                    <a16:creationId xmlns:a16="http://schemas.microsoft.com/office/drawing/2014/main" id="{2712418B-31DA-4D96-BC23-0F65A0F3729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1" name="Freeform: Shape 6830">
                <a:extLst>
                  <a:ext uri="{FF2B5EF4-FFF2-40B4-BE49-F238E27FC236}">
                    <a16:creationId xmlns:a16="http://schemas.microsoft.com/office/drawing/2014/main" id="{27E558C9-8570-4E94-98A2-425E62A45DD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2" name="Freeform: Shape 6831">
                <a:extLst>
                  <a:ext uri="{FF2B5EF4-FFF2-40B4-BE49-F238E27FC236}">
                    <a16:creationId xmlns:a16="http://schemas.microsoft.com/office/drawing/2014/main" id="{EF1D36ED-69BB-434D-BD22-2F087E4A66E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3" name="Freeform: Shape 6832">
                <a:extLst>
                  <a:ext uri="{FF2B5EF4-FFF2-40B4-BE49-F238E27FC236}">
                    <a16:creationId xmlns:a16="http://schemas.microsoft.com/office/drawing/2014/main" id="{C86B673D-C7B9-4846-9C45-9F4E6B16DBC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4" name="Freeform: Shape 6833">
                <a:extLst>
                  <a:ext uri="{FF2B5EF4-FFF2-40B4-BE49-F238E27FC236}">
                    <a16:creationId xmlns:a16="http://schemas.microsoft.com/office/drawing/2014/main" id="{06AF5872-7FE9-47D8-9562-5C94336280C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5" name="Freeform: Shape 6834">
                <a:extLst>
                  <a:ext uri="{FF2B5EF4-FFF2-40B4-BE49-F238E27FC236}">
                    <a16:creationId xmlns:a16="http://schemas.microsoft.com/office/drawing/2014/main" id="{2939A65B-8A81-476D-8FFC-BFF4CE5022A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6" name="Freeform: Shape 6835">
                <a:extLst>
                  <a:ext uri="{FF2B5EF4-FFF2-40B4-BE49-F238E27FC236}">
                    <a16:creationId xmlns:a16="http://schemas.microsoft.com/office/drawing/2014/main" id="{6BC099F9-6336-46F5-907A-6077E3FCA75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7" name="Freeform: Shape 6836">
                <a:extLst>
                  <a:ext uri="{FF2B5EF4-FFF2-40B4-BE49-F238E27FC236}">
                    <a16:creationId xmlns:a16="http://schemas.microsoft.com/office/drawing/2014/main" id="{47B9BB95-186E-4F6A-AD71-EA9540FB2EA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8" name="Freeform: Shape 6837">
                <a:extLst>
                  <a:ext uri="{FF2B5EF4-FFF2-40B4-BE49-F238E27FC236}">
                    <a16:creationId xmlns:a16="http://schemas.microsoft.com/office/drawing/2014/main" id="{7F0D66BE-B75D-4C6A-BB87-25CD56879FB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39" name="Freeform: Shape 6838">
                <a:extLst>
                  <a:ext uri="{FF2B5EF4-FFF2-40B4-BE49-F238E27FC236}">
                    <a16:creationId xmlns:a16="http://schemas.microsoft.com/office/drawing/2014/main" id="{7B49E3E6-7AF5-4550-B2EB-D0BC692CCD5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0" name="Freeform: Shape 6839">
                <a:extLst>
                  <a:ext uri="{FF2B5EF4-FFF2-40B4-BE49-F238E27FC236}">
                    <a16:creationId xmlns:a16="http://schemas.microsoft.com/office/drawing/2014/main" id="{EF8BDEC5-B013-4A86-843C-0FE11CE07C5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1" name="Freeform: Shape 6840">
                <a:extLst>
                  <a:ext uri="{FF2B5EF4-FFF2-40B4-BE49-F238E27FC236}">
                    <a16:creationId xmlns:a16="http://schemas.microsoft.com/office/drawing/2014/main" id="{6964DEA4-4345-4F99-B11E-D9CD6F53669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2" name="Freeform: Shape 6841">
                <a:extLst>
                  <a:ext uri="{FF2B5EF4-FFF2-40B4-BE49-F238E27FC236}">
                    <a16:creationId xmlns:a16="http://schemas.microsoft.com/office/drawing/2014/main" id="{C9CBD802-D451-45E3-9649-92513408E8D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3" name="Freeform: Shape 6842">
                <a:extLst>
                  <a:ext uri="{FF2B5EF4-FFF2-40B4-BE49-F238E27FC236}">
                    <a16:creationId xmlns:a16="http://schemas.microsoft.com/office/drawing/2014/main" id="{CF1F3C4E-A93A-4839-8BA9-86538933880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4" name="Freeform: Shape 6843">
                <a:extLst>
                  <a:ext uri="{FF2B5EF4-FFF2-40B4-BE49-F238E27FC236}">
                    <a16:creationId xmlns:a16="http://schemas.microsoft.com/office/drawing/2014/main" id="{A0734C91-7718-484B-860B-954BB336C0F2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5" name="Freeform: Shape 6844">
                <a:extLst>
                  <a:ext uri="{FF2B5EF4-FFF2-40B4-BE49-F238E27FC236}">
                    <a16:creationId xmlns:a16="http://schemas.microsoft.com/office/drawing/2014/main" id="{71384DEC-CF3D-4D47-A60A-28FC2BDE288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6" name="Freeform: Shape 6845">
                <a:extLst>
                  <a:ext uri="{FF2B5EF4-FFF2-40B4-BE49-F238E27FC236}">
                    <a16:creationId xmlns:a16="http://schemas.microsoft.com/office/drawing/2014/main" id="{629D98F1-4A8E-4ED4-9AA3-3DD49607D90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7" name="Freeform: Shape 6846">
                <a:extLst>
                  <a:ext uri="{FF2B5EF4-FFF2-40B4-BE49-F238E27FC236}">
                    <a16:creationId xmlns:a16="http://schemas.microsoft.com/office/drawing/2014/main" id="{3D887DD8-8988-4427-93D4-2DB605E8F6F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8" name="Freeform: Shape 6847">
                <a:extLst>
                  <a:ext uri="{FF2B5EF4-FFF2-40B4-BE49-F238E27FC236}">
                    <a16:creationId xmlns:a16="http://schemas.microsoft.com/office/drawing/2014/main" id="{DAAB2121-C197-4529-9DC8-F6247A292CD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49" name="Freeform: Shape 6848">
                <a:extLst>
                  <a:ext uri="{FF2B5EF4-FFF2-40B4-BE49-F238E27FC236}">
                    <a16:creationId xmlns:a16="http://schemas.microsoft.com/office/drawing/2014/main" id="{420C454B-E0B6-4B38-BE77-A86B0C1D8DE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0" name="Freeform: Shape 6849">
                <a:extLst>
                  <a:ext uri="{FF2B5EF4-FFF2-40B4-BE49-F238E27FC236}">
                    <a16:creationId xmlns:a16="http://schemas.microsoft.com/office/drawing/2014/main" id="{9F5F42EF-E4C1-45D8-970E-601FC6AD3AB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1" name="Freeform: Shape 6850">
                <a:extLst>
                  <a:ext uri="{FF2B5EF4-FFF2-40B4-BE49-F238E27FC236}">
                    <a16:creationId xmlns:a16="http://schemas.microsoft.com/office/drawing/2014/main" id="{BC820BD6-B6C0-4E58-B62C-CC7EF5D71D7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2" name="Freeform: Shape 6851">
                <a:extLst>
                  <a:ext uri="{FF2B5EF4-FFF2-40B4-BE49-F238E27FC236}">
                    <a16:creationId xmlns:a16="http://schemas.microsoft.com/office/drawing/2014/main" id="{637980F9-7E09-45F8-B76F-162252B7498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3" name="Freeform: Shape 6852">
                <a:extLst>
                  <a:ext uri="{FF2B5EF4-FFF2-40B4-BE49-F238E27FC236}">
                    <a16:creationId xmlns:a16="http://schemas.microsoft.com/office/drawing/2014/main" id="{2B565DE7-8231-44B4-8061-3B2C874394B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4" name="Freeform: Shape 6853">
                <a:extLst>
                  <a:ext uri="{FF2B5EF4-FFF2-40B4-BE49-F238E27FC236}">
                    <a16:creationId xmlns:a16="http://schemas.microsoft.com/office/drawing/2014/main" id="{583EB324-9E30-4554-8171-16872BC66EA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5" name="Freeform: Shape 6854">
                <a:extLst>
                  <a:ext uri="{FF2B5EF4-FFF2-40B4-BE49-F238E27FC236}">
                    <a16:creationId xmlns:a16="http://schemas.microsoft.com/office/drawing/2014/main" id="{FF45257E-9F52-4799-B31F-C839650FB51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6" name="Freeform: Shape 6855">
                <a:extLst>
                  <a:ext uri="{FF2B5EF4-FFF2-40B4-BE49-F238E27FC236}">
                    <a16:creationId xmlns:a16="http://schemas.microsoft.com/office/drawing/2014/main" id="{CEB4EF79-3CB5-4337-A445-5D99CAE86D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7" name="Freeform: Shape 6856">
                <a:extLst>
                  <a:ext uri="{FF2B5EF4-FFF2-40B4-BE49-F238E27FC236}">
                    <a16:creationId xmlns:a16="http://schemas.microsoft.com/office/drawing/2014/main" id="{75667241-E05A-4102-AC40-335BD17BA06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8" name="Freeform: Shape 6857">
                <a:extLst>
                  <a:ext uri="{FF2B5EF4-FFF2-40B4-BE49-F238E27FC236}">
                    <a16:creationId xmlns:a16="http://schemas.microsoft.com/office/drawing/2014/main" id="{C896D1EB-4A4F-4993-AC2C-81FD991F1F2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59" name="Freeform: Shape 6858">
                <a:extLst>
                  <a:ext uri="{FF2B5EF4-FFF2-40B4-BE49-F238E27FC236}">
                    <a16:creationId xmlns:a16="http://schemas.microsoft.com/office/drawing/2014/main" id="{ADDEDC87-FF04-4E73-9CDF-DDC2183A928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0" name="Freeform: Shape 6859">
                <a:extLst>
                  <a:ext uri="{FF2B5EF4-FFF2-40B4-BE49-F238E27FC236}">
                    <a16:creationId xmlns:a16="http://schemas.microsoft.com/office/drawing/2014/main" id="{42EC71CF-265B-4767-B7EE-CD09F0D9DE9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1" name="Freeform: Shape 6860">
                <a:extLst>
                  <a:ext uri="{FF2B5EF4-FFF2-40B4-BE49-F238E27FC236}">
                    <a16:creationId xmlns:a16="http://schemas.microsoft.com/office/drawing/2014/main" id="{41806DB8-F3CE-428F-98D1-59A864E5658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2" name="Freeform: Shape 6861">
                <a:extLst>
                  <a:ext uri="{FF2B5EF4-FFF2-40B4-BE49-F238E27FC236}">
                    <a16:creationId xmlns:a16="http://schemas.microsoft.com/office/drawing/2014/main" id="{703207E5-A129-4DF9-AA3E-56DB14AAF1E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3" name="Freeform: Shape 6862">
                <a:extLst>
                  <a:ext uri="{FF2B5EF4-FFF2-40B4-BE49-F238E27FC236}">
                    <a16:creationId xmlns:a16="http://schemas.microsoft.com/office/drawing/2014/main" id="{96B10B04-A5EB-411F-A463-E7AC7F3CAFC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4" name="Freeform: Shape 6863">
                <a:extLst>
                  <a:ext uri="{FF2B5EF4-FFF2-40B4-BE49-F238E27FC236}">
                    <a16:creationId xmlns:a16="http://schemas.microsoft.com/office/drawing/2014/main" id="{073CBA69-515C-47BC-84B4-7D8DD8716A3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5" name="Freeform: Shape 6864">
                <a:extLst>
                  <a:ext uri="{FF2B5EF4-FFF2-40B4-BE49-F238E27FC236}">
                    <a16:creationId xmlns:a16="http://schemas.microsoft.com/office/drawing/2014/main" id="{697E6BFC-CA83-4429-A2B6-FB83D99521B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6" name="Freeform: Shape 6865">
                <a:extLst>
                  <a:ext uri="{FF2B5EF4-FFF2-40B4-BE49-F238E27FC236}">
                    <a16:creationId xmlns:a16="http://schemas.microsoft.com/office/drawing/2014/main" id="{4E957E24-2F7E-41E4-9895-09D7A298EFC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7" name="Freeform: Shape 6866">
                <a:extLst>
                  <a:ext uri="{FF2B5EF4-FFF2-40B4-BE49-F238E27FC236}">
                    <a16:creationId xmlns:a16="http://schemas.microsoft.com/office/drawing/2014/main" id="{22A36C80-A5F3-4955-B9E9-3BDAD4A757D4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8" name="Freeform: Shape 6867">
                <a:extLst>
                  <a:ext uri="{FF2B5EF4-FFF2-40B4-BE49-F238E27FC236}">
                    <a16:creationId xmlns:a16="http://schemas.microsoft.com/office/drawing/2014/main" id="{302897B8-1552-4A4A-9318-2AB46F74912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69" name="Freeform: Shape 6868">
                <a:extLst>
                  <a:ext uri="{FF2B5EF4-FFF2-40B4-BE49-F238E27FC236}">
                    <a16:creationId xmlns:a16="http://schemas.microsoft.com/office/drawing/2014/main" id="{EE683171-1496-46B8-8F3A-5F8B5C7B185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0" name="Freeform: Shape 6869">
                <a:extLst>
                  <a:ext uri="{FF2B5EF4-FFF2-40B4-BE49-F238E27FC236}">
                    <a16:creationId xmlns:a16="http://schemas.microsoft.com/office/drawing/2014/main" id="{85E3462B-B40B-4AB5-80B4-D0743530FCD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1" name="Freeform: Shape 6870">
                <a:extLst>
                  <a:ext uri="{FF2B5EF4-FFF2-40B4-BE49-F238E27FC236}">
                    <a16:creationId xmlns:a16="http://schemas.microsoft.com/office/drawing/2014/main" id="{1E5EFC02-0762-47C1-BDFB-5179EFDB68F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2" name="Freeform: Shape 6871">
                <a:extLst>
                  <a:ext uri="{FF2B5EF4-FFF2-40B4-BE49-F238E27FC236}">
                    <a16:creationId xmlns:a16="http://schemas.microsoft.com/office/drawing/2014/main" id="{634F3006-CAFB-4BC6-B48E-48FDD9D89E5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3" name="Freeform: Shape 6872">
                <a:extLst>
                  <a:ext uri="{FF2B5EF4-FFF2-40B4-BE49-F238E27FC236}">
                    <a16:creationId xmlns:a16="http://schemas.microsoft.com/office/drawing/2014/main" id="{93F114B1-D0C5-4E14-BCC4-89EAFAC1FDA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4" name="Freeform: Shape 6873">
                <a:extLst>
                  <a:ext uri="{FF2B5EF4-FFF2-40B4-BE49-F238E27FC236}">
                    <a16:creationId xmlns:a16="http://schemas.microsoft.com/office/drawing/2014/main" id="{55401155-F069-46BD-BA9F-9640579EA32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75" name="Freeform: Shape 6874">
                <a:extLst>
                  <a:ext uri="{FF2B5EF4-FFF2-40B4-BE49-F238E27FC236}">
                    <a16:creationId xmlns:a16="http://schemas.microsoft.com/office/drawing/2014/main" id="{A04B1CAB-310F-4DC8-9FCF-99DD8EE5E1B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3" name="Group 4492">
              <a:extLst>
                <a:ext uri="{FF2B5EF4-FFF2-40B4-BE49-F238E27FC236}">
                  <a16:creationId xmlns:a16="http://schemas.microsoft.com/office/drawing/2014/main" id="{22B152D4-8B87-485E-B1FE-6B56F3488B6A}"/>
                </a:ext>
              </a:extLst>
            </p:cNvPr>
            <p:cNvGrpSpPr/>
            <p:nvPr/>
          </p:nvGrpSpPr>
          <p:grpSpPr>
            <a:xfrm rot="2442252" flipH="1">
              <a:off x="8906441" y="-9822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748" name="Freeform: Shape 6747">
                <a:extLst>
                  <a:ext uri="{FF2B5EF4-FFF2-40B4-BE49-F238E27FC236}">
                    <a16:creationId xmlns:a16="http://schemas.microsoft.com/office/drawing/2014/main" id="{27CB03AF-E834-4EC8-A4A9-6B5595E5602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9" name="Freeform: Shape 6748">
                <a:extLst>
                  <a:ext uri="{FF2B5EF4-FFF2-40B4-BE49-F238E27FC236}">
                    <a16:creationId xmlns:a16="http://schemas.microsoft.com/office/drawing/2014/main" id="{49E06B5D-33BB-435B-97D9-D212CE793C1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0" name="Freeform: Shape 6749">
                <a:extLst>
                  <a:ext uri="{FF2B5EF4-FFF2-40B4-BE49-F238E27FC236}">
                    <a16:creationId xmlns:a16="http://schemas.microsoft.com/office/drawing/2014/main" id="{92170C68-0DA3-4CA8-B9F2-0ECAF26C058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1" name="Freeform: Shape 6750">
                <a:extLst>
                  <a:ext uri="{FF2B5EF4-FFF2-40B4-BE49-F238E27FC236}">
                    <a16:creationId xmlns:a16="http://schemas.microsoft.com/office/drawing/2014/main" id="{1E6BCB5A-B8E3-484F-85CA-88D9153C4A2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2" name="Freeform: Shape 6751">
                <a:extLst>
                  <a:ext uri="{FF2B5EF4-FFF2-40B4-BE49-F238E27FC236}">
                    <a16:creationId xmlns:a16="http://schemas.microsoft.com/office/drawing/2014/main" id="{E16198D5-3168-4474-B5E1-053FEEB78DB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3" name="Freeform: Shape 6752">
                <a:extLst>
                  <a:ext uri="{FF2B5EF4-FFF2-40B4-BE49-F238E27FC236}">
                    <a16:creationId xmlns:a16="http://schemas.microsoft.com/office/drawing/2014/main" id="{98FCFCD8-1AA2-420A-BF4C-BBFCADD0B60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4" name="Freeform: Shape 6753">
                <a:extLst>
                  <a:ext uri="{FF2B5EF4-FFF2-40B4-BE49-F238E27FC236}">
                    <a16:creationId xmlns:a16="http://schemas.microsoft.com/office/drawing/2014/main" id="{0FA583C6-A271-4F1F-AB63-2E4D305A52C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5" name="Freeform: Shape 6754">
                <a:extLst>
                  <a:ext uri="{FF2B5EF4-FFF2-40B4-BE49-F238E27FC236}">
                    <a16:creationId xmlns:a16="http://schemas.microsoft.com/office/drawing/2014/main" id="{4E46FAE9-E728-4A76-84F4-1EBAE6D7011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6" name="Freeform: Shape 6755">
                <a:extLst>
                  <a:ext uri="{FF2B5EF4-FFF2-40B4-BE49-F238E27FC236}">
                    <a16:creationId xmlns:a16="http://schemas.microsoft.com/office/drawing/2014/main" id="{0E9A0BAC-6221-4BE9-A6BB-7BF4BB5AF1D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7" name="Freeform: Shape 6756">
                <a:extLst>
                  <a:ext uri="{FF2B5EF4-FFF2-40B4-BE49-F238E27FC236}">
                    <a16:creationId xmlns:a16="http://schemas.microsoft.com/office/drawing/2014/main" id="{C24C735E-2C61-49DC-B0C5-F7FBFABE121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8" name="Freeform: Shape 6757">
                <a:extLst>
                  <a:ext uri="{FF2B5EF4-FFF2-40B4-BE49-F238E27FC236}">
                    <a16:creationId xmlns:a16="http://schemas.microsoft.com/office/drawing/2014/main" id="{A39D5EE1-5D7F-468D-9A9D-7F0D8E755B8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59" name="Freeform: Shape 6758">
                <a:extLst>
                  <a:ext uri="{FF2B5EF4-FFF2-40B4-BE49-F238E27FC236}">
                    <a16:creationId xmlns:a16="http://schemas.microsoft.com/office/drawing/2014/main" id="{265D5819-DB69-401B-AB5A-F16802C5EE7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0" name="Freeform: Shape 6759">
                <a:extLst>
                  <a:ext uri="{FF2B5EF4-FFF2-40B4-BE49-F238E27FC236}">
                    <a16:creationId xmlns:a16="http://schemas.microsoft.com/office/drawing/2014/main" id="{CFE26EFF-4762-40DB-910C-D93F07FB509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1" name="Freeform: Shape 6760">
                <a:extLst>
                  <a:ext uri="{FF2B5EF4-FFF2-40B4-BE49-F238E27FC236}">
                    <a16:creationId xmlns:a16="http://schemas.microsoft.com/office/drawing/2014/main" id="{4004D772-C8CB-48CD-9227-D743A14C0CE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2" name="Freeform: Shape 6761">
                <a:extLst>
                  <a:ext uri="{FF2B5EF4-FFF2-40B4-BE49-F238E27FC236}">
                    <a16:creationId xmlns:a16="http://schemas.microsoft.com/office/drawing/2014/main" id="{7FE12051-9B1F-4A83-BDF3-D9B2CFA32D4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3" name="Freeform: Shape 6762">
                <a:extLst>
                  <a:ext uri="{FF2B5EF4-FFF2-40B4-BE49-F238E27FC236}">
                    <a16:creationId xmlns:a16="http://schemas.microsoft.com/office/drawing/2014/main" id="{A67C5DE7-247F-4C1F-8686-69739346D42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4" name="Freeform: Shape 6763">
                <a:extLst>
                  <a:ext uri="{FF2B5EF4-FFF2-40B4-BE49-F238E27FC236}">
                    <a16:creationId xmlns:a16="http://schemas.microsoft.com/office/drawing/2014/main" id="{E979062C-7FC5-4A78-8FDE-41C6BAF5961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5" name="Freeform: Shape 6764">
                <a:extLst>
                  <a:ext uri="{FF2B5EF4-FFF2-40B4-BE49-F238E27FC236}">
                    <a16:creationId xmlns:a16="http://schemas.microsoft.com/office/drawing/2014/main" id="{BEAE94D1-FC31-41A4-B534-65FED24B492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6" name="Freeform: Shape 6765">
                <a:extLst>
                  <a:ext uri="{FF2B5EF4-FFF2-40B4-BE49-F238E27FC236}">
                    <a16:creationId xmlns:a16="http://schemas.microsoft.com/office/drawing/2014/main" id="{28A54C40-DF4D-4C67-955E-2BC8B576ECA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7" name="Freeform: Shape 6766">
                <a:extLst>
                  <a:ext uri="{FF2B5EF4-FFF2-40B4-BE49-F238E27FC236}">
                    <a16:creationId xmlns:a16="http://schemas.microsoft.com/office/drawing/2014/main" id="{5FE74E88-7C1C-462B-BB00-5993E650999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8" name="Freeform: Shape 6767">
                <a:extLst>
                  <a:ext uri="{FF2B5EF4-FFF2-40B4-BE49-F238E27FC236}">
                    <a16:creationId xmlns:a16="http://schemas.microsoft.com/office/drawing/2014/main" id="{A029D118-6BBB-46C0-84EC-1D3B8B9B124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69" name="Freeform: Shape 6768">
                <a:extLst>
                  <a:ext uri="{FF2B5EF4-FFF2-40B4-BE49-F238E27FC236}">
                    <a16:creationId xmlns:a16="http://schemas.microsoft.com/office/drawing/2014/main" id="{EAEF71F2-2F35-4CF7-93A6-C67A250835A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0" name="Freeform: Shape 6769">
                <a:extLst>
                  <a:ext uri="{FF2B5EF4-FFF2-40B4-BE49-F238E27FC236}">
                    <a16:creationId xmlns:a16="http://schemas.microsoft.com/office/drawing/2014/main" id="{5A9D9D82-238A-4ADB-8619-FB4B5E41249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1" name="Freeform: Shape 6770">
                <a:extLst>
                  <a:ext uri="{FF2B5EF4-FFF2-40B4-BE49-F238E27FC236}">
                    <a16:creationId xmlns:a16="http://schemas.microsoft.com/office/drawing/2014/main" id="{B1243998-9D61-4ECE-B31F-D463A404F2A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2" name="Freeform: Shape 6771">
                <a:extLst>
                  <a:ext uri="{FF2B5EF4-FFF2-40B4-BE49-F238E27FC236}">
                    <a16:creationId xmlns:a16="http://schemas.microsoft.com/office/drawing/2014/main" id="{D8453835-949B-4F1B-85CA-6EBCE82E0D6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3" name="Freeform: Shape 6772">
                <a:extLst>
                  <a:ext uri="{FF2B5EF4-FFF2-40B4-BE49-F238E27FC236}">
                    <a16:creationId xmlns:a16="http://schemas.microsoft.com/office/drawing/2014/main" id="{2C103946-F528-4C51-8D75-97896070BB8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4" name="Freeform: Shape 6773">
                <a:extLst>
                  <a:ext uri="{FF2B5EF4-FFF2-40B4-BE49-F238E27FC236}">
                    <a16:creationId xmlns:a16="http://schemas.microsoft.com/office/drawing/2014/main" id="{A2E2267D-7C95-4CC9-AACD-CEC524B9B7E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5" name="Freeform: Shape 6774">
                <a:extLst>
                  <a:ext uri="{FF2B5EF4-FFF2-40B4-BE49-F238E27FC236}">
                    <a16:creationId xmlns:a16="http://schemas.microsoft.com/office/drawing/2014/main" id="{B50BAB7C-A389-4215-B60D-ACEC9122AF0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6" name="Freeform: Shape 6775">
                <a:extLst>
                  <a:ext uri="{FF2B5EF4-FFF2-40B4-BE49-F238E27FC236}">
                    <a16:creationId xmlns:a16="http://schemas.microsoft.com/office/drawing/2014/main" id="{B599A5DF-1DFE-4D2A-A4DE-FE9609F5CDF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7" name="Freeform: Shape 6776">
                <a:extLst>
                  <a:ext uri="{FF2B5EF4-FFF2-40B4-BE49-F238E27FC236}">
                    <a16:creationId xmlns:a16="http://schemas.microsoft.com/office/drawing/2014/main" id="{7F2D2156-17BA-4411-B45A-4575F94305A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8" name="Freeform: Shape 6777">
                <a:extLst>
                  <a:ext uri="{FF2B5EF4-FFF2-40B4-BE49-F238E27FC236}">
                    <a16:creationId xmlns:a16="http://schemas.microsoft.com/office/drawing/2014/main" id="{D6DF3D16-6D70-4BC3-9BD4-46A09CFBA80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79" name="Freeform: Shape 6778">
                <a:extLst>
                  <a:ext uri="{FF2B5EF4-FFF2-40B4-BE49-F238E27FC236}">
                    <a16:creationId xmlns:a16="http://schemas.microsoft.com/office/drawing/2014/main" id="{A10A4193-52D4-47D2-B671-81635AD84BE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0" name="Freeform: Shape 6779">
                <a:extLst>
                  <a:ext uri="{FF2B5EF4-FFF2-40B4-BE49-F238E27FC236}">
                    <a16:creationId xmlns:a16="http://schemas.microsoft.com/office/drawing/2014/main" id="{A929F465-6112-40E8-827B-566940AC180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1" name="Freeform: Shape 6780">
                <a:extLst>
                  <a:ext uri="{FF2B5EF4-FFF2-40B4-BE49-F238E27FC236}">
                    <a16:creationId xmlns:a16="http://schemas.microsoft.com/office/drawing/2014/main" id="{C68377B8-051E-4918-AB54-1C93F05B501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2" name="Freeform: Shape 6781">
                <a:extLst>
                  <a:ext uri="{FF2B5EF4-FFF2-40B4-BE49-F238E27FC236}">
                    <a16:creationId xmlns:a16="http://schemas.microsoft.com/office/drawing/2014/main" id="{A355A82D-5914-4E35-9AE6-8D9E29EE31B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3" name="Freeform: Shape 6782">
                <a:extLst>
                  <a:ext uri="{FF2B5EF4-FFF2-40B4-BE49-F238E27FC236}">
                    <a16:creationId xmlns:a16="http://schemas.microsoft.com/office/drawing/2014/main" id="{99D44F35-19BF-43BD-9871-C51C815ABFE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4" name="Freeform: Shape 6783">
                <a:extLst>
                  <a:ext uri="{FF2B5EF4-FFF2-40B4-BE49-F238E27FC236}">
                    <a16:creationId xmlns:a16="http://schemas.microsoft.com/office/drawing/2014/main" id="{BB95219E-1227-4642-B2DB-35A82204AD4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5" name="Freeform: Shape 6784">
                <a:extLst>
                  <a:ext uri="{FF2B5EF4-FFF2-40B4-BE49-F238E27FC236}">
                    <a16:creationId xmlns:a16="http://schemas.microsoft.com/office/drawing/2014/main" id="{E0C60F6C-A0FF-401D-B14D-1E83AE79FEF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6" name="Freeform: Shape 6785">
                <a:extLst>
                  <a:ext uri="{FF2B5EF4-FFF2-40B4-BE49-F238E27FC236}">
                    <a16:creationId xmlns:a16="http://schemas.microsoft.com/office/drawing/2014/main" id="{E598F0CE-85B5-4974-8993-CE43835E352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7" name="Freeform: Shape 6786">
                <a:extLst>
                  <a:ext uri="{FF2B5EF4-FFF2-40B4-BE49-F238E27FC236}">
                    <a16:creationId xmlns:a16="http://schemas.microsoft.com/office/drawing/2014/main" id="{87DE6341-A82B-49D3-80E5-A9F8ADFC80A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8" name="Freeform: Shape 6787">
                <a:extLst>
                  <a:ext uri="{FF2B5EF4-FFF2-40B4-BE49-F238E27FC236}">
                    <a16:creationId xmlns:a16="http://schemas.microsoft.com/office/drawing/2014/main" id="{319F7C79-CF8A-4BD8-A62E-4E6E31029C7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89" name="Freeform: Shape 6788">
                <a:extLst>
                  <a:ext uri="{FF2B5EF4-FFF2-40B4-BE49-F238E27FC236}">
                    <a16:creationId xmlns:a16="http://schemas.microsoft.com/office/drawing/2014/main" id="{32B91116-125F-4553-BD99-7AF74548135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0" name="Freeform: Shape 6789">
                <a:extLst>
                  <a:ext uri="{FF2B5EF4-FFF2-40B4-BE49-F238E27FC236}">
                    <a16:creationId xmlns:a16="http://schemas.microsoft.com/office/drawing/2014/main" id="{FC866364-6AD3-4D26-BCAA-CBA4431067B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1" name="Freeform: Shape 6790">
                <a:extLst>
                  <a:ext uri="{FF2B5EF4-FFF2-40B4-BE49-F238E27FC236}">
                    <a16:creationId xmlns:a16="http://schemas.microsoft.com/office/drawing/2014/main" id="{31F43F3B-2EC7-4F0A-B76C-E8E3172797E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2" name="Freeform: Shape 6791">
                <a:extLst>
                  <a:ext uri="{FF2B5EF4-FFF2-40B4-BE49-F238E27FC236}">
                    <a16:creationId xmlns:a16="http://schemas.microsoft.com/office/drawing/2014/main" id="{62E80D4E-84AE-4FF8-871A-5F96788349F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3" name="Freeform: Shape 6792">
                <a:extLst>
                  <a:ext uri="{FF2B5EF4-FFF2-40B4-BE49-F238E27FC236}">
                    <a16:creationId xmlns:a16="http://schemas.microsoft.com/office/drawing/2014/main" id="{325B0C47-630C-49F8-B6D6-70E97BEFCEB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4" name="Freeform: Shape 6793">
                <a:extLst>
                  <a:ext uri="{FF2B5EF4-FFF2-40B4-BE49-F238E27FC236}">
                    <a16:creationId xmlns:a16="http://schemas.microsoft.com/office/drawing/2014/main" id="{97D00B13-517A-48AD-920F-3C86D51145C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5" name="Freeform: Shape 6794">
                <a:extLst>
                  <a:ext uri="{FF2B5EF4-FFF2-40B4-BE49-F238E27FC236}">
                    <a16:creationId xmlns:a16="http://schemas.microsoft.com/office/drawing/2014/main" id="{D29A9DD7-C8F5-477E-8AE7-65FC3E349A5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6" name="Freeform: Shape 6795">
                <a:extLst>
                  <a:ext uri="{FF2B5EF4-FFF2-40B4-BE49-F238E27FC236}">
                    <a16:creationId xmlns:a16="http://schemas.microsoft.com/office/drawing/2014/main" id="{08A9D762-EBA5-49A6-97B9-A12D9C4D286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7" name="Freeform: Shape 6796">
                <a:extLst>
                  <a:ext uri="{FF2B5EF4-FFF2-40B4-BE49-F238E27FC236}">
                    <a16:creationId xmlns:a16="http://schemas.microsoft.com/office/drawing/2014/main" id="{9D91399B-78C1-4653-9F41-453C085909F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8" name="Freeform: Shape 6797">
                <a:extLst>
                  <a:ext uri="{FF2B5EF4-FFF2-40B4-BE49-F238E27FC236}">
                    <a16:creationId xmlns:a16="http://schemas.microsoft.com/office/drawing/2014/main" id="{62A21599-C8EF-4D5D-9F2E-F5C7B87C4C0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99" name="Freeform: Shape 6798">
                <a:extLst>
                  <a:ext uri="{FF2B5EF4-FFF2-40B4-BE49-F238E27FC236}">
                    <a16:creationId xmlns:a16="http://schemas.microsoft.com/office/drawing/2014/main" id="{33ACC0B4-E501-40B8-981F-C93876AA183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0" name="Freeform: Shape 6799">
                <a:extLst>
                  <a:ext uri="{FF2B5EF4-FFF2-40B4-BE49-F238E27FC236}">
                    <a16:creationId xmlns:a16="http://schemas.microsoft.com/office/drawing/2014/main" id="{910B261F-50D4-43E9-8285-F705C6C5C0C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1" name="Freeform: Shape 6800">
                <a:extLst>
                  <a:ext uri="{FF2B5EF4-FFF2-40B4-BE49-F238E27FC236}">
                    <a16:creationId xmlns:a16="http://schemas.microsoft.com/office/drawing/2014/main" id="{D8BDF996-3929-435E-A53E-3D99A1191E8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2" name="Freeform: Shape 6801">
                <a:extLst>
                  <a:ext uri="{FF2B5EF4-FFF2-40B4-BE49-F238E27FC236}">
                    <a16:creationId xmlns:a16="http://schemas.microsoft.com/office/drawing/2014/main" id="{977F4CE5-A415-460E-9ED6-09D997E2343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3" name="Freeform: Shape 6802">
                <a:extLst>
                  <a:ext uri="{FF2B5EF4-FFF2-40B4-BE49-F238E27FC236}">
                    <a16:creationId xmlns:a16="http://schemas.microsoft.com/office/drawing/2014/main" id="{59A00CB0-0028-464E-A7B2-C051B44EFB5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4" name="Freeform: Shape 6803">
                <a:extLst>
                  <a:ext uri="{FF2B5EF4-FFF2-40B4-BE49-F238E27FC236}">
                    <a16:creationId xmlns:a16="http://schemas.microsoft.com/office/drawing/2014/main" id="{E9B09F0D-43C9-47F4-BE39-AD71659B646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5" name="Freeform: Shape 6804">
                <a:extLst>
                  <a:ext uri="{FF2B5EF4-FFF2-40B4-BE49-F238E27FC236}">
                    <a16:creationId xmlns:a16="http://schemas.microsoft.com/office/drawing/2014/main" id="{3D353F61-D829-42BB-B427-A0C5D8EF1EC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6" name="Freeform: Shape 6805">
                <a:extLst>
                  <a:ext uri="{FF2B5EF4-FFF2-40B4-BE49-F238E27FC236}">
                    <a16:creationId xmlns:a16="http://schemas.microsoft.com/office/drawing/2014/main" id="{B81C3C2B-FB12-48FF-AA2F-CC3329CACCA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7" name="Freeform: Shape 6806">
                <a:extLst>
                  <a:ext uri="{FF2B5EF4-FFF2-40B4-BE49-F238E27FC236}">
                    <a16:creationId xmlns:a16="http://schemas.microsoft.com/office/drawing/2014/main" id="{896F6681-9DAD-44F9-BFBD-7E3012C0BBB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8" name="Freeform: Shape 6807">
                <a:extLst>
                  <a:ext uri="{FF2B5EF4-FFF2-40B4-BE49-F238E27FC236}">
                    <a16:creationId xmlns:a16="http://schemas.microsoft.com/office/drawing/2014/main" id="{91F70FE8-7836-4905-AF67-3AFA53CA027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09" name="Freeform: Shape 6808">
                <a:extLst>
                  <a:ext uri="{FF2B5EF4-FFF2-40B4-BE49-F238E27FC236}">
                    <a16:creationId xmlns:a16="http://schemas.microsoft.com/office/drawing/2014/main" id="{C268BFA7-11BB-4AFE-A66F-D22F5819CC2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0" name="Freeform: Shape 6809">
                <a:extLst>
                  <a:ext uri="{FF2B5EF4-FFF2-40B4-BE49-F238E27FC236}">
                    <a16:creationId xmlns:a16="http://schemas.microsoft.com/office/drawing/2014/main" id="{D3ED7B5B-D66D-4815-9207-5002253248C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811" name="Freeform: Shape 6810">
                <a:extLst>
                  <a:ext uri="{FF2B5EF4-FFF2-40B4-BE49-F238E27FC236}">
                    <a16:creationId xmlns:a16="http://schemas.microsoft.com/office/drawing/2014/main" id="{D6AA3F46-87C1-4BB1-AACE-F5C7528DF3C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4" name="Group 4493">
              <a:extLst>
                <a:ext uri="{FF2B5EF4-FFF2-40B4-BE49-F238E27FC236}">
                  <a16:creationId xmlns:a16="http://schemas.microsoft.com/office/drawing/2014/main" id="{84D48809-8FA2-4B19-A4CB-5D074C89D879}"/>
                </a:ext>
              </a:extLst>
            </p:cNvPr>
            <p:cNvGrpSpPr/>
            <p:nvPr/>
          </p:nvGrpSpPr>
          <p:grpSpPr>
            <a:xfrm rot="13520824" flipH="1">
              <a:off x="3718198" y="-6039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684" name="Freeform: Shape 6683">
                <a:extLst>
                  <a:ext uri="{FF2B5EF4-FFF2-40B4-BE49-F238E27FC236}">
                    <a16:creationId xmlns:a16="http://schemas.microsoft.com/office/drawing/2014/main" id="{C7D9718E-A3EA-4ADD-B45F-32134686E0B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5" name="Freeform: Shape 6684">
                <a:extLst>
                  <a:ext uri="{FF2B5EF4-FFF2-40B4-BE49-F238E27FC236}">
                    <a16:creationId xmlns:a16="http://schemas.microsoft.com/office/drawing/2014/main" id="{15D80B00-D557-45B7-A274-378A36F6CFF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6" name="Freeform: Shape 6685">
                <a:extLst>
                  <a:ext uri="{FF2B5EF4-FFF2-40B4-BE49-F238E27FC236}">
                    <a16:creationId xmlns:a16="http://schemas.microsoft.com/office/drawing/2014/main" id="{1E8FF1AE-A34D-4BD7-BFEF-8E5B9CF3168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7" name="Freeform: Shape 6686">
                <a:extLst>
                  <a:ext uri="{FF2B5EF4-FFF2-40B4-BE49-F238E27FC236}">
                    <a16:creationId xmlns:a16="http://schemas.microsoft.com/office/drawing/2014/main" id="{7CD2E985-2DD8-48DA-AC68-41EB489B0B9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8" name="Freeform: Shape 6687">
                <a:extLst>
                  <a:ext uri="{FF2B5EF4-FFF2-40B4-BE49-F238E27FC236}">
                    <a16:creationId xmlns:a16="http://schemas.microsoft.com/office/drawing/2014/main" id="{7C17E911-980D-431D-B891-6333D670ABD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9" name="Freeform: Shape 6688">
                <a:extLst>
                  <a:ext uri="{FF2B5EF4-FFF2-40B4-BE49-F238E27FC236}">
                    <a16:creationId xmlns:a16="http://schemas.microsoft.com/office/drawing/2014/main" id="{88D12A18-6D91-437A-A060-C71B4F96499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0" name="Freeform: Shape 6689">
                <a:extLst>
                  <a:ext uri="{FF2B5EF4-FFF2-40B4-BE49-F238E27FC236}">
                    <a16:creationId xmlns:a16="http://schemas.microsoft.com/office/drawing/2014/main" id="{E1CF649B-244A-4EFB-B6A8-95269850F72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1" name="Freeform: Shape 6690">
                <a:extLst>
                  <a:ext uri="{FF2B5EF4-FFF2-40B4-BE49-F238E27FC236}">
                    <a16:creationId xmlns:a16="http://schemas.microsoft.com/office/drawing/2014/main" id="{B1D2148A-0E33-4D16-AD12-0A25A59DC88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2" name="Freeform: Shape 6691">
                <a:extLst>
                  <a:ext uri="{FF2B5EF4-FFF2-40B4-BE49-F238E27FC236}">
                    <a16:creationId xmlns:a16="http://schemas.microsoft.com/office/drawing/2014/main" id="{E2084B31-7B42-469A-A412-73D3299034F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3" name="Freeform: Shape 6692">
                <a:extLst>
                  <a:ext uri="{FF2B5EF4-FFF2-40B4-BE49-F238E27FC236}">
                    <a16:creationId xmlns:a16="http://schemas.microsoft.com/office/drawing/2014/main" id="{1B60E611-69A7-4345-987B-1E029E96D7F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4" name="Freeform: Shape 6693">
                <a:extLst>
                  <a:ext uri="{FF2B5EF4-FFF2-40B4-BE49-F238E27FC236}">
                    <a16:creationId xmlns:a16="http://schemas.microsoft.com/office/drawing/2014/main" id="{64A5ABEA-8CEC-463D-99DE-97615EE5169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5" name="Freeform: Shape 6694">
                <a:extLst>
                  <a:ext uri="{FF2B5EF4-FFF2-40B4-BE49-F238E27FC236}">
                    <a16:creationId xmlns:a16="http://schemas.microsoft.com/office/drawing/2014/main" id="{87360051-5609-49D5-A489-A013C88F17A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6" name="Freeform: Shape 6695">
                <a:extLst>
                  <a:ext uri="{FF2B5EF4-FFF2-40B4-BE49-F238E27FC236}">
                    <a16:creationId xmlns:a16="http://schemas.microsoft.com/office/drawing/2014/main" id="{59A9A70B-E966-44F2-B30B-5DF474BEA5E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7" name="Freeform: Shape 6696">
                <a:extLst>
                  <a:ext uri="{FF2B5EF4-FFF2-40B4-BE49-F238E27FC236}">
                    <a16:creationId xmlns:a16="http://schemas.microsoft.com/office/drawing/2014/main" id="{524B24AC-E6B9-46C1-89C6-5B5F2BBDEA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8" name="Freeform: Shape 6697">
                <a:extLst>
                  <a:ext uri="{FF2B5EF4-FFF2-40B4-BE49-F238E27FC236}">
                    <a16:creationId xmlns:a16="http://schemas.microsoft.com/office/drawing/2014/main" id="{10B36C13-1CC0-4523-834C-A25932077CE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99" name="Freeform: Shape 6698">
                <a:extLst>
                  <a:ext uri="{FF2B5EF4-FFF2-40B4-BE49-F238E27FC236}">
                    <a16:creationId xmlns:a16="http://schemas.microsoft.com/office/drawing/2014/main" id="{05E59AEB-BD4C-4DF5-B001-9C8AD527995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0" name="Freeform: Shape 6699">
                <a:extLst>
                  <a:ext uri="{FF2B5EF4-FFF2-40B4-BE49-F238E27FC236}">
                    <a16:creationId xmlns:a16="http://schemas.microsoft.com/office/drawing/2014/main" id="{953D3F73-D6A7-428A-8EA4-B21E2D3A115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1" name="Freeform: Shape 6700">
                <a:extLst>
                  <a:ext uri="{FF2B5EF4-FFF2-40B4-BE49-F238E27FC236}">
                    <a16:creationId xmlns:a16="http://schemas.microsoft.com/office/drawing/2014/main" id="{D119BBF9-0520-4C79-AB2C-64D7C583262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2" name="Freeform: Shape 6701">
                <a:extLst>
                  <a:ext uri="{FF2B5EF4-FFF2-40B4-BE49-F238E27FC236}">
                    <a16:creationId xmlns:a16="http://schemas.microsoft.com/office/drawing/2014/main" id="{7013C529-6AC1-44FE-B592-C717E17CEF9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3" name="Freeform: Shape 6702">
                <a:extLst>
                  <a:ext uri="{FF2B5EF4-FFF2-40B4-BE49-F238E27FC236}">
                    <a16:creationId xmlns:a16="http://schemas.microsoft.com/office/drawing/2014/main" id="{9A9B58AC-6D6A-4783-8437-3B1DA545ABB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4" name="Freeform: Shape 6703">
                <a:extLst>
                  <a:ext uri="{FF2B5EF4-FFF2-40B4-BE49-F238E27FC236}">
                    <a16:creationId xmlns:a16="http://schemas.microsoft.com/office/drawing/2014/main" id="{5D23134F-DF25-4BB8-928B-A288B6E34B5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5" name="Freeform: Shape 6704">
                <a:extLst>
                  <a:ext uri="{FF2B5EF4-FFF2-40B4-BE49-F238E27FC236}">
                    <a16:creationId xmlns:a16="http://schemas.microsoft.com/office/drawing/2014/main" id="{6809C023-5839-4E9C-8306-092841432E5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6" name="Freeform: Shape 6705">
                <a:extLst>
                  <a:ext uri="{FF2B5EF4-FFF2-40B4-BE49-F238E27FC236}">
                    <a16:creationId xmlns:a16="http://schemas.microsoft.com/office/drawing/2014/main" id="{1991B76F-E11F-41DE-B86F-128FBE78408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7" name="Freeform: Shape 6706">
                <a:extLst>
                  <a:ext uri="{FF2B5EF4-FFF2-40B4-BE49-F238E27FC236}">
                    <a16:creationId xmlns:a16="http://schemas.microsoft.com/office/drawing/2014/main" id="{EEEB7C10-997F-44B1-870B-45621110871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8" name="Freeform: Shape 6707">
                <a:extLst>
                  <a:ext uri="{FF2B5EF4-FFF2-40B4-BE49-F238E27FC236}">
                    <a16:creationId xmlns:a16="http://schemas.microsoft.com/office/drawing/2014/main" id="{7A702CA4-FAFC-4DD6-9B69-CD0A0904FF1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09" name="Freeform: Shape 6708">
                <a:extLst>
                  <a:ext uri="{FF2B5EF4-FFF2-40B4-BE49-F238E27FC236}">
                    <a16:creationId xmlns:a16="http://schemas.microsoft.com/office/drawing/2014/main" id="{4C884D71-AC41-42E6-9BB5-3070B3E8516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0" name="Freeform: Shape 6709">
                <a:extLst>
                  <a:ext uri="{FF2B5EF4-FFF2-40B4-BE49-F238E27FC236}">
                    <a16:creationId xmlns:a16="http://schemas.microsoft.com/office/drawing/2014/main" id="{93FCC6E7-51A5-4C32-AF52-E7F583C5A50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1" name="Freeform: Shape 6710">
                <a:extLst>
                  <a:ext uri="{FF2B5EF4-FFF2-40B4-BE49-F238E27FC236}">
                    <a16:creationId xmlns:a16="http://schemas.microsoft.com/office/drawing/2014/main" id="{D00BDFEB-FC3A-4E6C-A135-C22E823FDBE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2" name="Freeform: Shape 6711">
                <a:extLst>
                  <a:ext uri="{FF2B5EF4-FFF2-40B4-BE49-F238E27FC236}">
                    <a16:creationId xmlns:a16="http://schemas.microsoft.com/office/drawing/2014/main" id="{960720D0-B154-498C-8E72-8D405C6AF41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3" name="Freeform: Shape 6712">
                <a:extLst>
                  <a:ext uri="{FF2B5EF4-FFF2-40B4-BE49-F238E27FC236}">
                    <a16:creationId xmlns:a16="http://schemas.microsoft.com/office/drawing/2014/main" id="{85852510-EC06-4EBD-911D-ED2B422691A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4" name="Freeform: Shape 6713">
                <a:extLst>
                  <a:ext uri="{FF2B5EF4-FFF2-40B4-BE49-F238E27FC236}">
                    <a16:creationId xmlns:a16="http://schemas.microsoft.com/office/drawing/2014/main" id="{E8B786E6-5DDC-41F2-A728-2844EFF5BF1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5" name="Freeform: Shape 6714">
                <a:extLst>
                  <a:ext uri="{FF2B5EF4-FFF2-40B4-BE49-F238E27FC236}">
                    <a16:creationId xmlns:a16="http://schemas.microsoft.com/office/drawing/2014/main" id="{08809495-28BC-4447-AF65-332AF3B3CC8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6" name="Freeform: Shape 6715">
                <a:extLst>
                  <a:ext uri="{FF2B5EF4-FFF2-40B4-BE49-F238E27FC236}">
                    <a16:creationId xmlns:a16="http://schemas.microsoft.com/office/drawing/2014/main" id="{D029E8A8-B3D1-4173-9FD5-3D40CFEC1F8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7" name="Freeform: Shape 6716">
                <a:extLst>
                  <a:ext uri="{FF2B5EF4-FFF2-40B4-BE49-F238E27FC236}">
                    <a16:creationId xmlns:a16="http://schemas.microsoft.com/office/drawing/2014/main" id="{CAB9124B-4CC8-4E7C-81EB-5BF4733676C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8" name="Freeform: Shape 6717">
                <a:extLst>
                  <a:ext uri="{FF2B5EF4-FFF2-40B4-BE49-F238E27FC236}">
                    <a16:creationId xmlns:a16="http://schemas.microsoft.com/office/drawing/2014/main" id="{21DE640D-8EBC-4B1B-8A43-B4865767F61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19" name="Freeform: Shape 6718">
                <a:extLst>
                  <a:ext uri="{FF2B5EF4-FFF2-40B4-BE49-F238E27FC236}">
                    <a16:creationId xmlns:a16="http://schemas.microsoft.com/office/drawing/2014/main" id="{D28954CB-6312-4674-9054-FA3BBFE11BB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0" name="Freeform: Shape 6719">
                <a:extLst>
                  <a:ext uri="{FF2B5EF4-FFF2-40B4-BE49-F238E27FC236}">
                    <a16:creationId xmlns:a16="http://schemas.microsoft.com/office/drawing/2014/main" id="{AA5274F1-9B3F-4C9C-9E1D-F3B38BBFF2E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1" name="Freeform: Shape 6720">
                <a:extLst>
                  <a:ext uri="{FF2B5EF4-FFF2-40B4-BE49-F238E27FC236}">
                    <a16:creationId xmlns:a16="http://schemas.microsoft.com/office/drawing/2014/main" id="{D8E19E9E-B473-449A-8A00-BED16CC1216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2" name="Freeform: Shape 6721">
                <a:extLst>
                  <a:ext uri="{FF2B5EF4-FFF2-40B4-BE49-F238E27FC236}">
                    <a16:creationId xmlns:a16="http://schemas.microsoft.com/office/drawing/2014/main" id="{EEDAD16C-BC24-4C0D-B968-4A7A23F099C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3" name="Freeform: Shape 6722">
                <a:extLst>
                  <a:ext uri="{FF2B5EF4-FFF2-40B4-BE49-F238E27FC236}">
                    <a16:creationId xmlns:a16="http://schemas.microsoft.com/office/drawing/2014/main" id="{F6D6BECD-11C9-43F4-8FC1-2D8E4166DBF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4" name="Freeform: Shape 6723">
                <a:extLst>
                  <a:ext uri="{FF2B5EF4-FFF2-40B4-BE49-F238E27FC236}">
                    <a16:creationId xmlns:a16="http://schemas.microsoft.com/office/drawing/2014/main" id="{9C1C6FEB-A6BB-45B9-AA91-B2A4FB01B7C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5" name="Freeform: Shape 6724">
                <a:extLst>
                  <a:ext uri="{FF2B5EF4-FFF2-40B4-BE49-F238E27FC236}">
                    <a16:creationId xmlns:a16="http://schemas.microsoft.com/office/drawing/2014/main" id="{D0FEE9C8-6E78-4E61-BEAF-F81E81A0B24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6" name="Freeform: Shape 6725">
                <a:extLst>
                  <a:ext uri="{FF2B5EF4-FFF2-40B4-BE49-F238E27FC236}">
                    <a16:creationId xmlns:a16="http://schemas.microsoft.com/office/drawing/2014/main" id="{84ACE316-70ED-49AF-B026-4986394627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7" name="Freeform: Shape 6726">
                <a:extLst>
                  <a:ext uri="{FF2B5EF4-FFF2-40B4-BE49-F238E27FC236}">
                    <a16:creationId xmlns:a16="http://schemas.microsoft.com/office/drawing/2014/main" id="{A4A24972-E38C-42A3-B329-10C572CE4D1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8" name="Freeform: Shape 6727">
                <a:extLst>
                  <a:ext uri="{FF2B5EF4-FFF2-40B4-BE49-F238E27FC236}">
                    <a16:creationId xmlns:a16="http://schemas.microsoft.com/office/drawing/2014/main" id="{CC9690C0-40DD-4AFC-B337-2C4F4B6D930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29" name="Freeform: Shape 6728">
                <a:extLst>
                  <a:ext uri="{FF2B5EF4-FFF2-40B4-BE49-F238E27FC236}">
                    <a16:creationId xmlns:a16="http://schemas.microsoft.com/office/drawing/2014/main" id="{D91E3264-8A7A-4870-92DF-D22106F2191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0" name="Freeform: Shape 6729">
                <a:extLst>
                  <a:ext uri="{FF2B5EF4-FFF2-40B4-BE49-F238E27FC236}">
                    <a16:creationId xmlns:a16="http://schemas.microsoft.com/office/drawing/2014/main" id="{C5AAAEA0-62CB-4FA8-9CE7-3908A45C5AA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1" name="Freeform: Shape 6730">
                <a:extLst>
                  <a:ext uri="{FF2B5EF4-FFF2-40B4-BE49-F238E27FC236}">
                    <a16:creationId xmlns:a16="http://schemas.microsoft.com/office/drawing/2014/main" id="{F24A7AF3-A875-4E9F-8A19-14DF1572A8C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2" name="Freeform: Shape 6731">
                <a:extLst>
                  <a:ext uri="{FF2B5EF4-FFF2-40B4-BE49-F238E27FC236}">
                    <a16:creationId xmlns:a16="http://schemas.microsoft.com/office/drawing/2014/main" id="{59319D2B-3E98-47FE-B700-4352E24F0D3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3" name="Freeform: Shape 6732">
                <a:extLst>
                  <a:ext uri="{FF2B5EF4-FFF2-40B4-BE49-F238E27FC236}">
                    <a16:creationId xmlns:a16="http://schemas.microsoft.com/office/drawing/2014/main" id="{3D0F5C41-49EE-435E-99B6-B8E15891905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4" name="Freeform: Shape 6733">
                <a:extLst>
                  <a:ext uri="{FF2B5EF4-FFF2-40B4-BE49-F238E27FC236}">
                    <a16:creationId xmlns:a16="http://schemas.microsoft.com/office/drawing/2014/main" id="{CC1D6CC6-C80F-4EB8-B9BF-5A36BFCA8EC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5" name="Freeform: Shape 6734">
                <a:extLst>
                  <a:ext uri="{FF2B5EF4-FFF2-40B4-BE49-F238E27FC236}">
                    <a16:creationId xmlns:a16="http://schemas.microsoft.com/office/drawing/2014/main" id="{E66A1E3C-3BF0-4EEF-B5D3-36AAA0A1E23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6" name="Freeform: Shape 6735">
                <a:extLst>
                  <a:ext uri="{FF2B5EF4-FFF2-40B4-BE49-F238E27FC236}">
                    <a16:creationId xmlns:a16="http://schemas.microsoft.com/office/drawing/2014/main" id="{1461069B-C9B6-4C67-8E38-F5D15798DBB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7" name="Freeform: Shape 6736">
                <a:extLst>
                  <a:ext uri="{FF2B5EF4-FFF2-40B4-BE49-F238E27FC236}">
                    <a16:creationId xmlns:a16="http://schemas.microsoft.com/office/drawing/2014/main" id="{36088F6F-075D-4307-90D5-33EBDC94940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8" name="Freeform: Shape 6737">
                <a:extLst>
                  <a:ext uri="{FF2B5EF4-FFF2-40B4-BE49-F238E27FC236}">
                    <a16:creationId xmlns:a16="http://schemas.microsoft.com/office/drawing/2014/main" id="{F4BB2532-63AC-45E1-9046-6D1739190A5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39" name="Freeform: Shape 6738">
                <a:extLst>
                  <a:ext uri="{FF2B5EF4-FFF2-40B4-BE49-F238E27FC236}">
                    <a16:creationId xmlns:a16="http://schemas.microsoft.com/office/drawing/2014/main" id="{96AA11E3-8D17-42F0-A26F-FA6A6FF759C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0" name="Freeform: Shape 6739">
                <a:extLst>
                  <a:ext uri="{FF2B5EF4-FFF2-40B4-BE49-F238E27FC236}">
                    <a16:creationId xmlns:a16="http://schemas.microsoft.com/office/drawing/2014/main" id="{409A2D21-9F2F-412A-96E3-83BF7CB92C4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1" name="Freeform: Shape 6740">
                <a:extLst>
                  <a:ext uri="{FF2B5EF4-FFF2-40B4-BE49-F238E27FC236}">
                    <a16:creationId xmlns:a16="http://schemas.microsoft.com/office/drawing/2014/main" id="{CEF384B5-654F-4987-AC6B-4117C79E6AE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2" name="Freeform: Shape 6741">
                <a:extLst>
                  <a:ext uri="{FF2B5EF4-FFF2-40B4-BE49-F238E27FC236}">
                    <a16:creationId xmlns:a16="http://schemas.microsoft.com/office/drawing/2014/main" id="{20284197-8149-4AAD-969D-710A3EE9B1F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3" name="Freeform: Shape 6742">
                <a:extLst>
                  <a:ext uri="{FF2B5EF4-FFF2-40B4-BE49-F238E27FC236}">
                    <a16:creationId xmlns:a16="http://schemas.microsoft.com/office/drawing/2014/main" id="{968EB85C-2B54-4C35-BBD1-C05B584C1D3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4" name="Freeform: Shape 6743">
                <a:extLst>
                  <a:ext uri="{FF2B5EF4-FFF2-40B4-BE49-F238E27FC236}">
                    <a16:creationId xmlns:a16="http://schemas.microsoft.com/office/drawing/2014/main" id="{A1E12923-CA48-4B75-B949-6CA1C033FF3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5" name="Freeform: Shape 6744">
                <a:extLst>
                  <a:ext uri="{FF2B5EF4-FFF2-40B4-BE49-F238E27FC236}">
                    <a16:creationId xmlns:a16="http://schemas.microsoft.com/office/drawing/2014/main" id="{52F98E97-DEE5-4DD6-AFB8-D7B7D19D4E7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6" name="Freeform: Shape 6745">
                <a:extLst>
                  <a:ext uri="{FF2B5EF4-FFF2-40B4-BE49-F238E27FC236}">
                    <a16:creationId xmlns:a16="http://schemas.microsoft.com/office/drawing/2014/main" id="{8CD843E2-7E9C-417D-A6A1-E1CEE1F9886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747" name="Freeform: Shape 6746">
                <a:extLst>
                  <a:ext uri="{FF2B5EF4-FFF2-40B4-BE49-F238E27FC236}">
                    <a16:creationId xmlns:a16="http://schemas.microsoft.com/office/drawing/2014/main" id="{591E563B-BF5C-4E16-A9E8-8D3F1AF3117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5" name="Group 4494">
              <a:extLst>
                <a:ext uri="{FF2B5EF4-FFF2-40B4-BE49-F238E27FC236}">
                  <a16:creationId xmlns:a16="http://schemas.microsoft.com/office/drawing/2014/main" id="{FAD344E6-38BF-41CF-924E-5E1CE190F1DF}"/>
                </a:ext>
              </a:extLst>
            </p:cNvPr>
            <p:cNvGrpSpPr/>
            <p:nvPr/>
          </p:nvGrpSpPr>
          <p:grpSpPr>
            <a:xfrm rot="13520824" flipH="1">
              <a:off x="5434891" y="-5912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620" name="Freeform: Shape 6619">
                <a:extLst>
                  <a:ext uri="{FF2B5EF4-FFF2-40B4-BE49-F238E27FC236}">
                    <a16:creationId xmlns:a16="http://schemas.microsoft.com/office/drawing/2014/main" id="{05A93059-3B8E-48E3-816B-70C16879636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1" name="Freeform: Shape 6620">
                <a:extLst>
                  <a:ext uri="{FF2B5EF4-FFF2-40B4-BE49-F238E27FC236}">
                    <a16:creationId xmlns:a16="http://schemas.microsoft.com/office/drawing/2014/main" id="{0CC4D385-8B41-4CAC-AD71-248A20F2BFB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2" name="Freeform: Shape 6621">
                <a:extLst>
                  <a:ext uri="{FF2B5EF4-FFF2-40B4-BE49-F238E27FC236}">
                    <a16:creationId xmlns:a16="http://schemas.microsoft.com/office/drawing/2014/main" id="{ADE9FAB3-EE88-4C8F-A8E9-0A647F19A3A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3" name="Freeform: Shape 6622">
                <a:extLst>
                  <a:ext uri="{FF2B5EF4-FFF2-40B4-BE49-F238E27FC236}">
                    <a16:creationId xmlns:a16="http://schemas.microsoft.com/office/drawing/2014/main" id="{04BF7F6B-D3D3-4068-95B9-3158F7E4DB3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4" name="Freeform: Shape 6623">
                <a:extLst>
                  <a:ext uri="{FF2B5EF4-FFF2-40B4-BE49-F238E27FC236}">
                    <a16:creationId xmlns:a16="http://schemas.microsoft.com/office/drawing/2014/main" id="{48F44D39-4503-49E2-ADA0-B8165ABF00C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5" name="Freeform: Shape 6624">
                <a:extLst>
                  <a:ext uri="{FF2B5EF4-FFF2-40B4-BE49-F238E27FC236}">
                    <a16:creationId xmlns:a16="http://schemas.microsoft.com/office/drawing/2014/main" id="{46FD02C9-8358-45DA-894C-6C31F32EB61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6" name="Freeform: Shape 6625">
                <a:extLst>
                  <a:ext uri="{FF2B5EF4-FFF2-40B4-BE49-F238E27FC236}">
                    <a16:creationId xmlns:a16="http://schemas.microsoft.com/office/drawing/2014/main" id="{6BBB2794-B579-4A94-88FD-55464E16951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7" name="Freeform: Shape 6626">
                <a:extLst>
                  <a:ext uri="{FF2B5EF4-FFF2-40B4-BE49-F238E27FC236}">
                    <a16:creationId xmlns:a16="http://schemas.microsoft.com/office/drawing/2014/main" id="{190BD34E-C981-455C-A64F-82A72DA4CCA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8" name="Freeform: Shape 6627">
                <a:extLst>
                  <a:ext uri="{FF2B5EF4-FFF2-40B4-BE49-F238E27FC236}">
                    <a16:creationId xmlns:a16="http://schemas.microsoft.com/office/drawing/2014/main" id="{6628705B-175C-4F25-B3AD-A32FCBBFB0D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29" name="Freeform: Shape 6628">
                <a:extLst>
                  <a:ext uri="{FF2B5EF4-FFF2-40B4-BE49-F238E27FC236}">
                    <a16:creationId xmlns:a16="http://schemas.microsoft.com/office/drawing/2014/main" id="{4A9DA31A-4A1C-41B4-95D2-8FD2FE39097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0" name="Freeform: Shape 6629">
                <a:extLst>
                  <a:ext uri="{FF2B5EF4-FFF2-40B4-BE49-F238E27FC236}">
                    <a16:creationId xmlns:a16="http://schemas.microsoft.com/office/drawing/2014/main" id="{8BD6EA2D-83D1-4641-97FD-53884DE233E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1" name="Freeform: Shape 6630">
                <a:extLst>
                  <a:ext uri="{FF2B5EF4-FFF2-40B4-BE49-F238E27FC236}">
                    <a16:creationId xmlns:a16="http://schemas.microsoft.com/office/drawing/2014/main" id="{D3B4ABD8-41F5-4C43-8A4F-3F28CD29103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2" name="Freeform: Shape 6631">
                <a:extLst>
                  <a:ext uri="{FF2B5EF4-FFF2-40B4-BE49-F238E27FC236}">
                    <a16:creationId xmlns:a16="http://schemas.microsoft.com/office/drawing/2014/main" id="{0A968582-0FCB-43C4-A051-D4188D75506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3" name="Freeform: Shape 6632">
                <a:extLst>
                  <a:ext uri="{FF2B5EF4-FFF2-40B4-BE49-F238E27FC236}">
                    <a16:creationId xmlns:a16="http://schemas.microsoft.com/office/drawing/2014/main" id="{B13DE331-F25C-4B9D-A590-53168C75C3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4" name="Freeform: Shape 6633">
                <a:extLst>
                  <a:ext uri="{FF2B5EF4-FFF2-40B4-BE49-F238E27FC236}">
                    <a16:creationId xmlns:a16="http://schemas.microsoft.com/office/drawing/2014/main" id="{480A98D0-FAE1-437F-9D3F-EF9A2F000F6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5" name="Freeform: Shape 6634">
                <a:extLst>
                  <a:ext uri="{FF2B5EF4-FFF2-40B4-BE49-F238E27FC236}">
                    <a16:creationId xmlns:a16="http://schemas.microsoft.com/office/drawing/2014/main" id="{122929EF-7646-4768-A8C5-AF9C507E3B7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6" name="Freeform: Shape 6635">
                <a:extLst>
                  <a:ext uri="{FF2B5EF4-FFF2-40B4-BE49-F238E27FC236}">
                    <a16:creationId xmlns:a16="http://schemas.microsoft.com/office/drawing/2014/main" id="{7585D89C-DDDB-4609-970D-91491C9C7B6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7" name="Freeform: Shape 6636">
                <a:extLst>
                  <a:ext uri="{FF2B5EF4-FFF2-40B4-BE49-F238E27FC236}">
                    <a16:creationId xmlns:a16="http://schemas.microsoft.com/office/drawing/2014/main" id="{05347529-B4B3-4672-87BE-3DEFDB8C530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8" name="Freeform: Shape 6637">
                <a:extLst>
                  <a:ext uri="{FF2B5EF4-FFF2-40B4-BE49-F238E27FC236}">
                    <a16:creationId xmlns:a16="http://schemas.microsoft.com/office/drawing/2014/main" id="{46EB00FA-C72E-4124-827E-24933CBA84B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39" name="Freeform: Shape 6638">
                <a:extLst>
                  <a:ext uri="{FF2B5EF4-FFF2-40B4-BE49-F238E27FC236}">
                    <a16:creationId xmlns:a16="http://schemas.microsoft.com/office/drawing/2014/main" id="{8D6A043D-22C9-4AF4-A319-DF663F40D9D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0" name="Freeform: Shape 6639">
                <a:extLst>
                  <a:ext uri="{FF2B5EF4-FFF2-40B4-BE49-F238E27FC236}">
                    <a16:creationId xmlns:a16="http://schemas.microsoft.com/office/drawing/2014/main" id="{876B1096-0D84-4E58-9AEB-800B0DDDA99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1" name="Freeform: Shape 6640">
                <a:extLst>
                  <a:ext uri="{FF2B5EF4-FFF2-40B4-BE49-F238E27FC236}">
                    <a16:creationId xmlns:a16="http://schemas.microsoft.com/office/drawing/2014/main" id="{00AC3737-78B7-4543-A73F-EB5D079B0A6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2" name="Freeform: Shape 6641">
                <a:extLst>
                  <a:ext uri="{FF2B5EF4-FFF2-40B4-BE49-F238E27FC236}">
                    <a16:creationId xmlns:a16="http://schemas.microsoft.com/office/drawing/2014/main" id="{8818C723-7DEE-44E9-83A3-CC668484476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3" name="Freeform: Shape 6642">
                <a:extLst>
                  <a:ext uri="{FF2B5EF4-FFF2-40B4-BE49-F238E27FC236}">
                    <a16:creationId xmlns:a16="http://schemas.microsoft.com/office/drawing/2014/main" id="{5E42775C-601D-4983-BD7A-D80E23A90D0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4" name="Freeform: Shape 6643">
                <a:extLst>
                  <a:ext uri="{FF2B5EF4-FFF2-40B4-BE49-F238E27FC236}">
                    <a16:creationId xmlns:a16="http://schemas.microsoft.com/office/drawing/2014/main" id="{1C995C5A-8C82-42FD-9437-770EFEF7247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5" name="Freeform: Shape 6644">
                <a:extLst>
                  <a:ext uri="{FF2B5EF4-FFF2-40B4-BE49-F238E27FC236}">
                    <a16:creationId xmlns:a16="http://schemas.microsoft.com/office/drawing/2014/main" id="{D48B9D82-2CFF-4616-AB1F-C3A94A0372A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6" name="Freeform: Shape 6645">
                <a:extLst>
                  <a:ext uri="{FF2B5EF4-FFF2-40B4-BE49-F238E27FC236}">
                    <a16:creationId xmlns:a16="http://schemas.microsoft.com/office/drawing/2014/main" id="{128077A0-C53E-4B9C-9760-74CDC414AD7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7" name="Freeform: Shape 6646">
                <a:extLst>
                  <a:ext uri="{FF2B5EF4-FFF2-40B4-BE49-F238E27FC236}">
                    <a16:creationId xmlns:a16="http://schemas.microsoft.com/office/drawing/2014/main" id="{B589D1B6-DB4F-471C-B735-96748029A7D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8" name="Freeform: Shape 6647">
                <a:extLst>
                  <a:ext uri="{FF2B5EF4-FFF2-40B4-BE49-F238E27FC236}">
                    <a16:creationId xmlns:a16="http://schemas.microsoft.com/office/drawing/2014/main" id="{FD35FBCE-1913-4227-AAB7-7F022D761BC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49" name="Freeform: Shape 6648">
                <a:extLst>
                  <a:ext uri="{FF2B5EF4-FFF2-40B4-BE49-F238E27FC236}">
                    <a16:creationId xmlns:a16="http://schemas.microsoft.com/office/drawing/2014/main" id="{620BF7A9-3B02-41BC-A933-5E4150252D5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0" name="Freeform: Shape 6649">
                <a:extLst>
                  <a:ext uri="{FF2B5EF4-FFF2-40B4-BE49-F238E27FC236}">
                    <a16:creationId xmlns:a16="http://schemas.microsoft.com/office/drawing/2014/main" id="{729AE856-C103-43A3-8E45-7D8C459CCA7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1" name="Freeform: Shape 6650">
                <a:extLst>
                  <a:ext uri="{FF2B5EF4-FFF2-40B4-BE49-F238E27FC236}">
                    <a16:creationId xmlns:a16="http://schemas.microsoft.com/office/drawing/2014/main" id="{60630048-EBF2-4CA9-BE18-09BBCF4665F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2" name="Freeform: Shape 6651">
                <a:extLst>
                  <a:ext uri="{FF2B5EF4-FFF2-40B4-BE49-F238E27FC236}">
                    <a16:creationId xmlns:a16="http://schemas.microsoft.com/office/drawing/2014/main" id="{C71BAD68-211F-4581-B656-C48BE05B838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3" name="Freeform: Shape 6652">
                <a:extLst>
                  <a:ext uri="{FF2B5EF4-FFF2-40B4-BE49-F238E27FC236}">
                    <a16:creationId xmlns:a16="http://schemas.microsoft.com/office/drawing/2014/main" id="{EE550ED7-F3BE-4CF2-8941-23D9592F5AA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4" name="Freeform: Shape 6653">
                <a:extLst>
                  <a:ext uri="{FF2B5EF4-FFF2-40B4-BE49-F238E27FC236}">
                    <a16:creationId xmlns:a16="http://schemas.microsoft.com/office/drawing/2014/main" id="{9D25A405-70EC-4DA3-96FB-072EEC787DF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5" name="Freeform: Shape 6654">
                <a:extLst>
                  <a:ext uri="{FF2B5EF4-FFF2-40B4-BE49-F238E27FC236}">
                    <a16:creationId xmlns:a16="http://schemas.microsoft.com/office/drawing/2014/main" id="{A339EB45-3365-4AB7-83E2-8EA61DF463A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6" name="Freeform: Shape 6655">
                <a:extLst>
                  <a:ext uri="{FF2B5EF4-FFF2-40B4-BE49-F238E27FC236}">
                    <a16:creationId xmlns:a16="http://schemas.microsoft.com/office/drawing/2014/main" id="{A6562472-F7F2-49DB-BAE9-D8D1FC774F6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7" name="Freeform: Shape 6656">
                <a:extLst>
                  <a:ext uri="{FF2B5EF4-FFF2-40B4-BE49-F238E27FC236}">
                    <a16:creationId xmlns:a16="http://schemas.microsoft.com/office/drawing/2014/main" id="{298D9EE2-3F05-40CD-B91E-F88F16001AB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8" name="Freeform: Shape 6657">
                <a:extLst>
                  <a:ext uri="{FF2B5EF4-FFF2-40B4-BE49-F238E27FC236}">
                    <a16:creationId xmlns:a16="http://schemas.microsoft.com/office/drawing/2014/main" id="{A04A19D9-A1BB-4DEC-9288-9EEF966B5EB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59" name="Freeform: Shape 6658">
                <a:extLst>
                  <a:ext uri="{FF2B5EF4-FFF2-40B4-BE49-F238E27FC236}">
                    <a16:creationId xmlns:a16="http://schemas.microsoft.com/office/drawing/2014/main" id="{795C6106-3DE0-4561-AA9D-CA8947904B5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0" name="Freeform: Shape 6659">
                <a:extLst>
                  <a:ext uri="{FF2B5EF4-FFF2-40B4-BE49-F238E27FC236}">
                    <a16:creationId xmlns:a16="http://schemas.microsoft.com/office/drawing/2014/main" id="{7F960A09-6A01-4EEC-B3AA-09FCC3B17C1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1" name="Freeform: Shape 6660">
                <a:extLst>
                  <a:ext uri="{FF2B5EF4-FFF2-40B4-BE49-F238E27FC236}">
                    <a16:creationId xmlns:a16="http://schemas.microsoft.com/office/drawing/2014/main" id="{CBC0D54F-4151-44C1-BA5F-0DB87B34FF1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2" name="Freeform: Shape 6661">
                <a:extLst>
                  <a:ext uri="{FF2B5EF4-FFF2-40B4-BE49-F238E27FC236}">
                    <a16:creationId xmlns:a16="http://schemas.microsoft.com/office/drawing/2014/main" id="{86EB608F-2772-4A08-98C8-C6F243780C0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3" name="Freeform: Shape 6662">
                <a:extLst>
                  <a:ext uri="{FF2B5EF4-FFF2-40B4-BE49-F238E27FC236}">
                    <a16:creationId xmlns:a16="http://schemas.microsoft.com/office/drawing/2014/main" id="{5A2A9F4E-1C5E-4676-8351-B7EA7306494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4" name="Freeform: Shape 6663">
                <a:extLst>
                  <a:ext uri="{FF2B5EF4-FFF2-40B4-BE49-F238E27FC236}">
                    <a16:creationId xmlns:a16="http://schemas.microsoft.com/office/drawing/2014/main" id="{2FC9B317-0A84-4CA4-A9C7-84B11A79819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5" name="Freeform: Shape 6664">
                <a:extLst>
                  <a:ext uri="{FF2B5EF4-FFF2-40B4-BE49-F238E27FC236}">
                    <a16:creationId xmlns:a16="http://schemas.microsoft.com/office/drawing/2014/main" id="{76E1FA8C-C2E3-45E1-9819-87C505358D4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6" name="Freeform: Shape 6665">
                <a:extLst>
                  <a:ext uri="{FF2B5EF4-FFF2-40B4-BE49-F238E27FC236}">
                    <a16:creationId xmlns:a16="http://schemas.microsoft.com/office/drawing/2014/main" id="{0358FF55-9B1B-4B79-BD8D-16F0BBA715D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7" name="Freeform: Shape 6666">
                <a:extLst>
                  <a:ext uri="{FF2B5EF4-FFF2-40B4-BE49-F238E27FC236}">
                    <a16:creationId xmlns:a16="http://schemas.microsoft.com/office/drawing/2014/main" id="{58B976E3-0F06-4F21-AD71-9EE4B5B5937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8" name="Freeform: Shape 6667">
                <a:extLst>
                  <a:ext uri="{FF2B5EF4-FFF2-40B4-BE49-F238E27FC236}">
                    <a16:creationId xmlns:a16="http://schemas.microsoft.com/office/drawing/2014/main" id="{7761C595-C225-452C-B4F7-32E092F3C82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69" name="Freeform: Shape 6668">
                <a:extLst>
                  <a:ext uri="{FF2B5EF4-FFF2-40B4-BE49-F238E27FC236}">
                    <a16:creationId xmlns:a16="http://schemas.microsoft.com/office/drawing/2014/main" id="{1DDEA78B-AD2C-42B9-A8D7-A1A66A11773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0" name="Freeform: Shape 6669">
                <a:extLst>
                  <a:ext uri="{FF2B5EF4-FFF2-40B4-BE49-F238E27FC236}">
                    <a16:creationId xmlns:a16="http://schemas.microsoft.com/office/drawing/2014/main" id="{975BCAE0-CBD7-4BFE-80F5-3C33A34D3CC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1" name="Freeform: Shape 6670">
                <a:extLst>
                  <a:ext uri="{FF2B5EF4-FFF2-40B4-BE49-F238E27FC236}">
                    <a16:creationId xmlns:a16="http://schemas.microsoft.com/office/drawing/2014/main" id="{74A7F490-2E3A-4587-90FC-9540A36FF19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2" name="Freeform: Shape 6671">
                <a:extLst>
                  <a:ext uri="{FF2B5EF4-FFF2-40B4-BE49-F238E27FC236}">
                    <a16:creationId xmlns:a16="http://schemas.microsoft.com/office/drawing/2014/main" id="{31C47F90-760D-4FC5-BBB4-3AE715E92AA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3" name="Freeform: Shape 6672">
                <a:extLst>
                  <a:ext uri="{FF2B5EF4-FFF2-40B4-BE49-F238E27FC236}">
                    <a16:creationId xmlns:a16="http://schemas.microsoft.com/office/drawing/2014/main" id="{6511FD78-70AD-4F30-BAEC-ED4C7C6F3A0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4" name="Freeform: Shape 6673">
                <a:extLst>
                  <a:ext uri="{FF2B5EF4-FFF2-40B4-BE49-F238E27FC236}">
                    <a16:creationId xmlns:a16="http://schemas.microsoft.com/office/drawing/2014/main" id="{26708055-6E49-4DFC-8CCA-7657DFF87A2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5" name="Freeform: Shape 6674">
                <a:extLst>
                  <a:ext uri="{FF2B5EF4-FFF2-40B4-BE49-F238E27FC236}">
                    <a16:creationId xmlns:a16="http://schemas.microsoft.com/office/drawing/2014/main" id="{B5E6F8E8-0E52-44EA-8AF4-3D6196EF36C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6" name="Freeform: Shape 6675">
                <a:extLst>
                  <a:ext uri="{FF2B5EF4-FFF2-40B4-BE49-F238E27FC236}">
                    <a16:creationId xmlns:a16="http://schemas.microsoft.com/office/drawing/2014/main" id="{AEDCA282-C455-481F-ABD5-43B005215C2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7" name="Freeform: Shape 6676">
                <a:extLst>
                  <a:ext uri="{FF2B5EF4-FFF2-40B4-BE49-F238E27FC236}">
                    <a16:creationId xmlns:a16="http://schemas.microsoft.com/office/drawing/2014/main" id="{4BF7266E-9617-4854-82DF-358CE8CE3E2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8" name="Freeform: Shape 6677">
                <a:extLst>
                  <a:ext uri="{FF2B5EF4-FFF2-40B4-BE49-F238E27FC236}">
                    <a16:creationId xmlns:a16="http://schemas.microsoft.com/office/drawing/2014/main" id="{1EF224C3-539E-429A-BD72-2397915096F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79" name="Freeform: Shape 6678">
                <a:extLst>
                  <a:ext uri="{FF2B5EF4-FFF2-40B4-BE49-F238E27FC236}">
                    <a16:creationId xmlns:a16="http://schemas.microsoft.com/office/drawing/2014/main" id="{CA776076-E2F8-4285-B8AD-95F0BAD2EDC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0" name="Freeform: Shape 6679">
                <a:extLst>
                  <a:ext uri="{FF2B5EF4-FFF2-40B4-BE49-F238E27FC236}">
                    <a16:creationId xmlns:a16="http://schemas.microsoft.com/office/drawing/2014/main" id="{2A6117FE-EBF0-4DD7-9967-14B1E8168ED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1" name="Freeform: Shape 6680">
                <a:extLst>
                  <a:ext uri="{FF2B5EF4-FFF2-40B4-BE49-F238E27FC236}">
                    <a16:creationId xmlns:a16="http://schemas.microsoft.com/office/drawing/2014/main" id="{7C90D130-E705-418B-B6DC-88D0DC15B65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2" name="Freeform: Shape 6681">
                <a:extLst>
                  <a:ext uri="{FF2B5EF4-FFF2-40B4-BE49-F238E27FC236}">
                    <a16:creationId xmlns:a16="http://schemas.microsoft.com/office/drawing/2014/main" id="{FF56E212-CB54-437A-92CC-0FD5F2E66FF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83" name="Freeform: Shape 6682">
                <a:extLst>
                  <a:ext uri="{FF2B5EF4-FFF2-40B4-BE49-F238E27FC236}">
                    <a16:creationId xmlns:a16="http://schemas.microsoft.com/office/drawing/2014/main" id="{2B8565FC-536A-4A48-83D4-228AF1B6461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6" name="Group 4495">
              <a:extLst>
                <a:ext uri="{FF2B5EF4-FFF2-40B4-BE49-F238E27FC236}">
                  <a16:creationId xmlns:a16="http://schemas.microsoft.com/office/drawing/2014/main" id="{86213EF2-2852-4CBA-8C44-60F266BAC564}"/>
                </a:ext>
              </a:extLst>
            </p:cNvPr>
            <p:cNvGrpSpPr/>
            <p:nvPr/>
          </p:nvGrpSpPr>
          <p:grpSpPr>
            <a:xfrm rot="2899067" flipH="1">
              <a:off x="6098158" y="-2229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556" name="Freeform: Shape 6555">
                <a:extLst>
                  <a:ext uri="{FF2B5EF4-FFF2-40B4-BE49-F238E27FC236}">
                    <a16:creationId xmlns:a16="http://schemas.microsoft.com/office/drawing/2014/main" id="{8901D9AB-DEDB-4239-81C6-7ADD164F48C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7" name="Freeform: Shape 6556">
                <a:extLst>
                  <a:ext uri="{FF2B5EF4-FFF2-40B4-BE49-F238E27FC236}">
                    <a16:creationId xmlns:a16="http://schemas.microsoft.com/office/drawing/2014/main" id="{3D47D03A-FA40-492D-A21B-855ACE4DE82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8" name="Freeform: Shape 6557">
                <a:extLst>
                  <a:ext uri="{FF2B5EF4-FFF2-40B4-BE49-F238E27FC236}">
                    <a16:creationId xmlns:a16="http://schemas.microsoft.com/office/drawing/2014/main" id="{BED2CB00-733A-47F1-876C-B1754B5F712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9" name="Freeform: Shape 6558">
                <a:extLst>
                  <a:ext uri="{FF2B5EF4-FFF2-40B4-BE49-F238E27FC236}">
                    <a16:creationId xmlns:a16="http://schemas.microsoft.com/office/drawing/2014/main" id="{65FFA267-4852-4341-869B-0B3FCFFB507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0" name="Freeform: Shape 6559">
                <a:extLst>
                  <a:ext uri="{FF2B5EF4-FFF2-40B4-BE49-F238E27FC236}">
                    <a16:creationId xmlns:a16="http://schemas.microsoft.com/office/drawing/2014/main" id="{5094BD3E-A7B6-46B9-AED3-2321BF80DD0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1" name="Freeform: Shape 6560">
                <a:extLst>
                  <a:ext uri="{FF2B5EF4-FFF2-40B4-BE49-F238E27FC236}">
                    <a16:creationId xmlns:a16="http://schemas.microsoft.com/office/drawing/2014/main" id="{BE90C57D-3DEA-46D4-895F-A947BEBD18E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2" name="Freeform: Shape 6561">
                <a:extLst>
                  <a:ext uri="{FF2B5EF4-FFF2-40B4-BE49-F238E27FC236}">
                    <a16:creationId xmlns:a16="http://schemas.microsoft.com/office/drawing/2014/main" id="{9D74F55B-B5AE-452D-94EC-E43759E0983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3" name="Freeform: Shape 6562">
                <a:extLst>
                  <a:ext uri="{FF2B5EF4-FFF2-40B4-BE49-F238E27FC236}">
                    <a16:creationId xmlns:a16="http://schemas.microsoft.com/office/drawing/2014/main" id="{3EFA5684-4D02-403F-A475-E9A68E5D764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4" name="Freeform: Shape 6563">
                <a:extLst>
                  <a:ext uri="{FF2B5EF4-FFF2-40B4-BE49-F238E27FC236}">
                    <a16:creationId xmlns:a16="http://schemas.microsoft.com/office/drawing/2014/main" id="{59DDF0F3-BB8C-4CAB-A9DD-27132C64E4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5" name="Freeform: Shape 6564">
                <a:extLst>
                  <a:ext uri="{FF2B5EF4-FFF2-40B4-BE49-F238E27FC236}">
                    <a16:creationId xmlns:a16="http://schemas.microsoft.com/office/drawing/2014/main" id="{15A0DCB6-C07A-48CB-B4A7-17EA5024152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6" name="Freeform: Shape 6565">
                <a:extLst>
                  <a:ext uri="{FF2B5EF4-FFF2-40B4-BE49-F238E27FC236}">
                    <a16:creationId xmlns:a16="http://schemas.microsoft.com/office/drawing/2014/main" id="{B0EE217D-4948-4854-B743-209C61C69EB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7" name="Freeform: Shape 6566">
                <a:extLst>
                  <a:ext uri="{FF2B5EF4-FFF2-40B4-BE49-F238E27FC236}">
                    <a16:creationId xmlns:a16="http://schemas.microsoft.com/office/drawing/2014/main" id="{CF5CFC19-4B60-418B-8BA8-15023CA06AC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8" name="Freeform: Shape 6567">
                <a:extLst>
                  <a:ext uri="{FF2B5EF4-FFF2-40B4-BE49-F238E27FC236}">
                    <a16:creationId xmlns:a16="http://schemas.microsoft.com/office/drawing/2014/main" id="{9D767DD4-BC90-45B9-92C0-505C29D1F96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69" name="Freeform: Shape 6568">
                <a:extLst>
                  <a:ext uri="{FF2B5EF4-FFF2-40B4-BE49-F238E27FC236}">
                    <a16:creationId xmlns:a16="http://schemas.microsoft.com/office/drawing/2014/main" id="{885D1AE4-90C7-49E4-97FC-0B975136485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0" name="Freeform: Shape 6569">
                <a:extLst>
                  <a:ext uri="{FF2B5EF4-FFF2-40B4-BE49-F238E27FC236}">
                    <a16:creationId xmlns:a16="http://schemas.microsoft.com/office/drawing/2014/main" id="{81913903-E2BD-463E-AE69-52E5F4A937E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1" name="Freeform: Shape 6570">
                <a:extLst>
                  <a:ext uri="{FF2B5EF4-FFF2-40B4-BE49-F238E27FC236}">
                    <a16:creationId xmlns:a16="http://schemas.microsoft.com/office/drawing/2014/main" id="{34133336-088C-4FAC-AB91-C795DCB0645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2" name="Freeform: Shape 6571">
                <a:extLst>
                  <a:ext uri="{FF2B5EF4-FFF2-40B4-BE49-F238E27FC236}">
                    <a16:creationId xmlns:a16="http://schemas.microsoft.com/office/drawing/2014/main" id="{7D154762-CE3B-4A81-9973-03903A12F5C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3" name="Freeform: Shape 6572">
                <a:extLst>
                  <a:ext uri="{FF2B5EF4-FFF2-40B4-BE49-F238E27FC236}">
                    <a16:creationId xmlns:a16="http://schemas.microsoft.com/office/drawing/2014/main" id="{25F7CA50-6037-49B4-9E7F-4B47CF752BF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4" name="Freeform: Shape 6573">
                <a:extLst>
                  <a:ext uri="{FF2B5EF4-FFF2-40B4-BE49-F238E27FC236}">
                    <a16:creationId xmlns:a16="http://schemas.microsoft.com/office/drawing/2014/main" id="{CAD7790D-1AA9-4E14-9FF0-A600941B5FF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5" name="Freeform: Shape 6574">
                <a:extLst>
                  <a:ext uri="{FF2B5EF4-FFF2-40B4-BE49-F238E27FC236}">
                    <a16:creationId xmlns:a16="http://schemas.microsoft.com/office/drawing/2014/main" id="{B0103891-15F2-4AD0-BFB0-333D3540643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6" name="Freeform: Shape 6575">
                <a:extLst>
                  <a:ext uri="{FF2B5EF4-FFF2-40B4-BE49-F238E27FC236}">
                    <a16:creationId xmlns:a16="http://schemas.microsoft.com/office/drawing/2014/main" id="{6A213514-14C9-422C-ADF7-A7BBE24C90C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7" name="Freeform: Shape 6576">
                <a:extLst>
                  <a:ext uri="{FF2B5EF4-FFF2-40B4-BE49-F238E27FC236}">
                    <a16:creationId xmlns:a16="http://schemas.microsoft.com/office/drawing/2014/main" id="{49A8DEB7-5C78-4527-8B0A-98EC3EED133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8" name="Freeform: Shape 6577">
                <a:extLst>
                  <a:ext uri="{FF2B5EF4-FFF2-40B4-BE49-F238E27FC236}">
                    <a16:creationId xmlns:a16="http://schemas.microsoft.com/office/drawing/2014/main" id="{9A20F032-EBF4-4E58-9AE0-E5744610AF7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79" name="Freeform: Shape 6578">
                <a:extLst>
                  <a:ext uri="{FF2B5EF4-FFF2-40B4-BE49-F238E27FC236}">
                    <a16:creationId xmlns:a16="http://schemas.microsoft.com/office/drawing/2014/main" id="{F5C4F58E-F0EE-4DBF-9BF2-B65C5AEDC5E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0" name="Freeform: Shape 6579">
                <a:extLst>
                  <a:ext uri="{FF2B5EF4-FFF2-40B4-BE49-F238E27FC236}">
                    <a16:creationId xmlns:a16="http://schemas.microsoft.com/office/drawing/2014/main" id="{1C0F9214-D21C-4179-8806-ECBFEFCEE1B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1" name="Freeform: Shape 6580">
                <a:extLst>
                  <a:ext uri="{FF2B5EF4-FFF2-40B4-BE49-F238E27FC236}">
                    <a16:creationId xmlns:a16="http://schemas.microsoft.com/office/drawing/2014/main" id="{E824C7A6-A890-4777-A78E-266632CBD94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2" name="Freeform: Shape 6581">
                <a:extLst>
                  <a:ext uri="{FF2B5EF4-FFF2-40B4-BE49-F238E27FC236}">
                    <a16:creationId xmlns:a16="http://schemas.microsoft.com/office/drawing/2014/main" id="{35530A73-C052-4B12-8F50-927A9D69D63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3" name="Freeform: Shape 6582">
                <a:extLst>
                  <a:ext uri="{FF2B5EF4-FFF2-40B4-BE49-F238E27FC236}">
                    <a16:creationId xmlns:a16="http://schemas.microsoft.com/office/drawing/2014/main" id="{966E3404-00E3-4B33-9EB2-3E2E6B3FA3D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4" name="Freeform: Shape 6583">
                <a:extLst>
                  <a:ext uri="{FF2B5EF4-FFF2-40B4-BE49-F238E27FC236}">
                    <a16:creationId xmlns:a16="http://schemas.microsoft.com/office/drawing/2014/main" id="{42580D11-4584-4645-8384-796C56EB7CD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5" name="Freeform: Shape 6584">
                <a:extLst>
                  <a:ext uri="{FF2B5EF4-FFF2-40B4-BE49-F238E27FC236}">
                    <a16:creationId xmlns:a16="http://schemas.microsoft.com/office/drawing/2014/main" id="{698BA88D-DFC7-4167-B74A-2253D2651F9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6" name="Freeform: Shape 6585">
                <a:extLst>
                  <a:ext uri="{FF2B5EF4-FFF2-40B4-BE49-F238E27FC236}">
                    <a16:creationId xmlns:a16="http://schemas.microsoft.com/office/drawing/2014/main" id="{D2E2B550-FDD4-48F1-9BC6-D5C075C8C4C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7" name="Freeform: Shape 6586">
                <a:extLst>
                  <a:ext uri="{FF2B5EF4-FFF2-40B4-BE49-F238E27FC236}">
                    <a16:creationId xmlns:a16="http://schemas.microsoft.com/office/drawing/2014/main" id="{B252AA12-0F4F-4348-893A-E85478D6302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8" name="Freeform: Shape 6587">
                <a:extLst>
                  <a:ext uri="{FF2B5EF4-FFF2-40B4-BE49-F238E27FC236}">
                    <a16:creationId xmlns:a16="http://schemas.microsoft.com/office/drawing/2014/main" id="{3610B858-6E86-4606-95DB-096930E22CF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89" name="Freeform: Shape 6588">
                <a:extLst>
                  <a:ext uri="{FF2B5EF4-FFF2-40B4-BE49-F238E27FC236}">
                    <a16:creationId xmlns:a16="http://schemas.microsoft.com/office/drawing/2014/main" id="{38FC85B1-3174-4C3B-9819-DED47DA3B2C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0" name="Freeform: Shape 6589">
                <a:extLst>
                  <a:ext uri="{FF2B5EF4-FFF2-40B4-BE49-F238E27FC236}">
                    <a16:creationId xmlns:a16="http://schemas.microsoft.com/office/drawing/2014/main" id="{4F125C81-1296-48C9-80C9-BF0448D5C59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1" name="Freeform: Shape 6590">
                <a:extLst>
                  <a:ext uri="{FF2B5EF4-FFF2-40B4-BE49-F238E27FC236}">
                    <a16:creationId xmlns:a16="http://schemas.microsoft.com/office/drawing/2014/main" id="{DF7FC2D9-FB6C-40E7-8F72-BD6660091D7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2" name="Freeform: Shape 6591">
                <a:extLst>
                  <a:ext uri="{FF2B5EF4-FFF2-40B4-BE49-F238E27FC236}">
                    <a16:creationId xmlns:a16="http://schemas.microsoft.com/office/drawing/2014/main" id="{5F4DCA0F-B2E1-4BEC-8036-3BF911F9DD2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3" name="Freeform: Shape 6592">
                <a:extLst>
                  <a:ext uri="{FF2B5EF4-FFF2-40B4-BE49-F238E27FC236}">
                    <a16:creationId xmlns:a16="http://schemas.microsoft.com/office/drawing/2014/main" id="{7BEE8672-0AEF-4F11-8B8C-EAF2F93C5E8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4" name="Freeform: Shape 6593">
                <a:extLst>
                  <a:ext uri="{FF2B5EF4-FFF2-40B4-BE49-F238E27FC236}">
                    <a16:creationId xmlns:a16="http://schemas.microsoft.com/office/drawing/2014/main" id="{7B2C6CDE-53BF-4747-80B4-AF870350AF2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5" name="Freeform: Shape 6594">
                <a:extLst>
                  <a:ext uri="{FF2B5EF4-FFF2-40B4-BE49-F238E27FC236}">
                    <a16:creationId xmlns:a16="http://schemas.microsoft.com/office/drawing/2014/main" id="{F3551638-FC56-4D42-89B1-954E1284715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6" name="Freeform: Shape 6595">
                <a:extLst>
                  <a:ext uri="{FF2B5EF4-FFF2-40B4-BE49-F238E27FC236}">
                    <a16:creationId xmlns:a16="http://schemas.microsoft.com/office/drawing/2014/main" id="{BC7C813D-E15C-4888-8AEB-7BB8520E0CA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7" name="Freeform: Shape 6596">
                <a:extLst>
                  <a:ext uri="{FF2B5EF4-FFF2-40B4-BE49-F238E27FC236}">
                    <a16:creationId xmlns:a16="http://schemas.microsoft.com/office/drawing/2014/main" id="{3CD9E5A9-F0E0-4032-8FF1-3794B5D8D1F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8" name="Freeform: Shape 6597">
                <a:extLst>
                  <a:ext uri="{FF2B5EF4-FFF2-40B4-BE49-F238E27FC236}">
                    <a16:creationId xmlns:a16="http://schemas.microsoft.com/office/drawing/2014/main" id="{5B4435A4-683A-48C3-A8A0-A7780450070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99" name="Freeform: Shape 6598">
                <a:extLst>
                  <a:ext uri="{FF2B5EF4-FFF2-40B4-BE49-F238E27FC236}">
                    <a16:creationId xmlns:a16="http://schemas.microsoft.com/office/drawing/2014/main" id="{F161CEA6-6FC0-46B1-AF23-D09C5F786C3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0" name="Freeform: Shape 6599">
                <a:extLst>
                  <a:ext uri="{FF2B5EF4-FFF2-40B4-BE49-F238E27FC236}">
                    <a16:creationId xmlns:a16="http://schemas.microsoft.com/office/drawing/2014/main" id="{22E63CD8-B2CE-4926-81E0-4BCBF2E2EDE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1" name="Freeform: Shape 6600">
                <a:extLst>
                  <a:ext uri="{FF2B5EF4-FFF2-40B4-BE49-F238E27FC236}">
                    <a16:creationId xmlns:a16="http://schemas.microsoft.com/office/drawing/2014/main" id="{72D96BC9-4101-467C-A7D4-3AACB7B5082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2" name="Freeform: Shape 6601">
                <a:extLst>
                  <a:ext uri="{FF2B5EF4-FFF2-40B4-BE49-F238E27FC236}">
                    <a16:creationId xmlns:a16="http://schemas.microsoft.com/office/drawing/2014/main" id="{C7849895-E0A3-4C82-84F7-8FB7B01D839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3" name="Freeform: Shape 6602">
                <a:extLst>
                  <a:ext uri="{FF2B5EF4-FFF2-40B4-BE49-F238E27FC236}">
                    <a16:creationId xmlns:a16="http://schemas.microsoft.com/office/drawing/2014/main" id="{D643D30A-03A8-4916-A123-C089B838CF9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4" name="Freeform: Shape 6603">
                <a:extLst>
                  <a:ext uri="{FF2B5EF4-FFF2-40B4-BE49-F238E27FC236}">
                    <a16:creationId xmlns:a16="http://schemas.microsoft.com/office/drawing/2014/main" id="{89AEE1BD-A956-46EA-8A60-F87AF4C2EB3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5" name="Freeform: Shape 6604">
                <a:extLst>
                  <a:ext uri="{FF2B5EF4-FFF2-40B4-BE49-F238E27FC236}">
                    <a16:creationId xmlns:a16="http://schemas.microsoft.com/office/drawing/2014/main" id="{A55B2836-7FA4-444F-8B78-A8AE9B7257E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6" name="Freeform: Shape 6605">
                <a:extLst>
                  <a:ext uri="{FF2B5EF4-FFF2-40B4-BE49-F238E27FC236}">
                    <a16:creationId xmlns:a16="http://schemas.microsoft.com/office/drawing/2014/main" id="{04EA5452-2B5F-428B-8921-A2272B855A1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7" name="Freeform: Shape 6606">
                <a:extLst>
                  <a:ext uri="{FF2B5EF4-FFF2-40B4-BE49-F238E27FC236}">
                    <a16:creationId xmlns:a16="http://schemas.microsoft.com/office/drawing/2014/main" id="{ED267D9D-6A50-4D20-9065-2C9BBCE2D7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8" name="Freeform: Shape 6607">
                <a:extLst>
                  <a:ext uri="{FF2B5EF4-FFF2-40B4-BE49-F238E27FC236}">
                    <a16:creationId xmlns:a16="http://schemas.microsoft.com/office/drawing/2014/main" id="{F3E30993-640B-4C9B-B913-055B34B97A2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09" name="Freeform: Shape 6608">
                <a:extLst>
                  <a:ext uri="{FF2B5EF4-FFF2-40B4-BE49-F238E27FC236}">
                    <a16:creationId xmlns:a16="http://schemas.microsoft.com/office/drawing/2014/main" id="{E105AF79-781B-45FB-964C-3840BF7ADF1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0" name="Freeform: Shape 6609">
                <a:extLst>
                  <a:ext uri="{FF2B5EF4-FFF2-40B4-BE49-F238E27FC236}">
                    <a16:creationId xmlns:a16="http://schemas.microsoft.com/office/drawing/2014/main" id="{9A06192B-CD67-4135-8B4B-C54ADD9AB9F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1" name="Freeform: Shape 6610">
                <a:extLst>
                  <a:ext uri="{FF2B5EF4-FFF2-40B4-BE49-F238E27FC236}">
                    <a16:creationId xmlns:a16="http://schemas.microsoft.com/office/drawing/2014/main" id="{9ABFA3FD-1FC1-463C-A5F0-949176EEA0C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2" name="Freeform: Shape 6611">
                <a:extLst>
                  <a:ext uri="{FF2B5EF4-FFF2-40B4-BE49-F238E27FC236}">
                    <a16:creationId xmlns:a16="http://schemas.microsoft.com/office/drawing/2014/main" id="{2869B877-451C-4E7D-9B52-2FA95DDAC19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3" name="Freeform: Shape 6612">
                <a:extLst>
                  <a:ext uri="{FF2B5EF4-FFF2-40B4-BE49-F238E27FC236}">
                    <a16:creationId xmlns:a16="http://schemas.microsoft.com/office/drawing/2014/main" id="{5B35D320-376E-4696-ABF8-98CB0EA5C8F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4" name="Freeform: Shape 6613">
                <a:extLst>
                  <a:ext uri="{FF2B5EF4-FFF2-40B4-BE49-F238E27FC236}">
                    <a16:creationId xmlns:a16="http://schemas.microsoft.com/office/drawing/2014/main" id="{4F4E9E82-6369-4D5D-89F6-396B423FEF9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5" name="Freeform: Shape 6614">
                <a:extLst>
                  <a:ext uri="{FF2B5EF4-FFF2-40B4-BE49-F238E27FC236}">
                    <a16:creationId xmlns:a16="http://schemas.microsoft.com/office/drawing/2014/main" id="{9A0BC8AF-44A7-4187-ADD9-5514C347DD0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6" name="Freeform: Shape 6615">
                <a:extLst>
                  <a:ext uri="{FF2B5EF4-FFF2-40B4-BE49-F238E27FC236}">
                    <a16:creationId xmlns:a16="http://schemas.microsoft.com/office/drawing/2014/main" id="{88F43812-B681-4910-AD01-B9C5E8612D8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7" name="Freeform: Shape 6616">
                <a:extLst>
                  <a:ext uri="{FF2B5EF4-FFF2-40B4-BE49-F238E27FC236}">
                    <a16:creationId xmlns:a16="http://schemas.microsoft.com/office/drawing/2014/main" id="{04349491-35EE-487E-A0F4-420B2B6CDEC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8" name="Freeform: Shape 6617">
                <a:extLst>
                  <a:ext uri="{FF2B5EF4-FFF2-40B4-BE49-F238E27FC236}">
                    <a16:creationId xmlns:a16="http://schemas.microsoft.com/office/drawing/2014/main" id="{F90BEF5F-F92F-4E96-8C23-5668012E1A7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619" name="Freeform: Shape 6618">
                <a:extLst>
                  <a:ext uri="{FF2B5EF4-FFF2-40B4-BE49-F238E27FC236}">
                    <a16:creationId xmlns:a16="http://schemas.microsoft.com/office/drawing/2014/main" id="{6CEAFBC4-048E-42C7-8CB8-EFC1AB652B2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7" name="Group 4496">
              <a:extLst>
                <a:ext uri="{FF2B5EF4-FFF2-40B4-BE49-F238E27FC236}">
                  <a16:creationId xmlns:a16="http://schemas.microsoft.com/office/drawing/2014/main" id="{40105BAA-A752-4EC8-B5D0-C750784B2921}"/>
                </a:ext>
              </a:extLst>
            </p:cNvPr>
            <p:cNvGrpSpPr/>
            <p:nvPr/>
          </p:nvGrpSpPr>
          <p:grpSpPr>
            <a:xfrm rot="20487642">
              <a:off x="4434186" y="-5681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492" name="Freeform: Shape 6491">
                <a:extLst>
                  <a:ext uri="{FF2B5EF4-FFF2-40B4-BE49-F238E27FC236}">
                    <a16:creationId xmlns:a16="http://schemas.microsoft.com/office/drawing/2014/main" id="{EC18E884-288B-42D3-B16B-CDD615E3705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3" name="Freeform: Shape 6492">
                <a:extLst>
                  <a:ext uri="{FF2B5EF4-FFF2-40B4-BE49-F238E27FC236}">
                    <a16:creationId xmlns:a16="http://schemas.microsoft.com/office/drawing/2014/main" id="{7DB9143B-B23A-4FC9-9086-0328B6226D7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4" name="Freeform: Shape 6493">
                <a:extLst>
                  <a:ext uri="{FF2B5EF4-FFF2-40B4-BE49-F238E27FC236}">
                    <a16:creationId xmlns:a16="http://schemas.microsoft.com/office/drawing/2014/main" id="{952A5BB4-E08E-4A3E-8C5C-0FE35947ECC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5" name="Freeform: Shape 6494">
                <a:extLst>
                  <a:ext uri="{FF2B5EF4-FFF2-40B4-BE49-F238E27FC236}">
                    <a16:creationId xmlns:a16="http://schemas.microsoft.com/office/drawing/2014/main" id="{F1F08F68-3594-48B8-8B20-5456172D0FF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6" name="Freeform: Shape 6495">
                <a:extLst>
                  <a:ext uri="{FF2B5EF4-FFF2-40B4-BE49-F238E27FC236}">
                    <a16:creationId xmlns:a16="http://schemas.microsoft.com/office/drawing/2014/main" id="{FE5A5BFC-0110-42FB-A20A-0CA2A58EAB1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7" name="Freeform: Shape 6496">
                <a:extLst>
                  <a:ext uri="{FF2B5EF4-FFF2-40B4-BE49-F238E27FC236}">
                    <a16:creationId xmlns:a16="http://schemas.microsoft.com/office/drawing/2014/main" id="{AA192A93-29E6-47DB-8CA0-3A7B2E9A32C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8" name="Freeform: Shape 6497">
                <a:extLst>
                  <a:ext uri="{FF2B5EF4-FFF2-40B4-BE49-F238E27FC236}">
                    <a16:creationId xmlns:a16="http://schemas.microsoft.com/office/drawing/2014/main" id="{CF416943-D59A-4CC3-9838-1F2794492E3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9" name="Freeform: Shape 6498">
                <a:extLst>
                  <a:ext uri="{FF2B5EF4-FFF2-40B4-BE49-F238E27FC236}">
                    <a16:creationId xmlns:a16="http://schemas.microsoft.com/office/drawing/2014/main" id="{03CF87C4-E5D2-418D-B656-4FF4498C287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0" name="Freeform: Shape 6499">
                <a:extLst>
                  <a:ext uri="{FF2B5EF4-FFF2-40B4-BE49-F238E27FC236}">
                    <a16:creationId xmlns:a16="http://schemas.microsoft.com/office/drawing/2014/main" id="{00FE7A8B-453E-4A91-BC3F-3A52663BA24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1" name="Freeform: Shape 6500">
                <a:extLst>
                  <a:ext uri="{FF2B5EF4-FFF2-40B4-BE49-F238E27FC236}">
                    <a16:creationId xmlns:a16="http://schemas.microsoft.com/office/drawing/2014/main" id="{319A5962-4F41-40F2-BBCF-FAB964F7DC8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2" name="Freeform: Shape 6501">
                <a:extLst>
                  <a:ext uri="{FF2B5EF4-FFF2-40B4-BE49-F238E27FC236}">
                    <a16:creationId xmlns:a16="http://schemas.microsoft.com/office/drawing/2014/main" id="{F33CDD32-A032-45D4-A2C4-D88D88B1322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3" name="Freeform: Shape 6502">
                <a:extLst>
                  <a:ext uri="{FF2B5EF4-FFF2-40B4-BE49-F238E27FC236}">
                    <a16:creationId xmlns:a16="http://schemas.microsoft.com/office/drawing/2014/main" id="{B0EDCCAF-6931-4CE5-A8AD-EE12AC1FFBC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4" name="Freeform: Shape 6503">
                <a:extLst>
                  <a:ext uri="{FF2B5EF4-FFF2-40B4-BE49-F238E27FC236}">
                    <a16:creationId xmlns:a16="http://schemas.microsoft.com/office/drawing/2014/main" id="{F1F4E80E-0684-4F89-B738-C35C72F8376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5" name="Freeform: Shape 6504">
                <a:extLst>
                  <a:ext uri="{FF2B5EF4-FFF2-40B4-BE49-F238E27FC236}">
                    <a16:creationId xmlns:a16="http://schemas.microsoft.com/office/drawing/2014/main" id="{73FF1363-7BD7-4D7A-8F01-1899C6D8AAD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6" name="Freeform: Shape 6505">
                <a:extLst>
                  <a:ext uri="{FF2B5EF4-FFF2-40B4-BE49-F238E27FC236}">
                    <a16:creationId xmlns:a16="http://schemas.microsoft.com/office/drawing/2014/main" id="{61189A87-0834-4D35-BE51-CDD3C3FBFD3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7" name="Freeform: Shape 6506">
                <a:extLst>
                  <a:ext uri="{FF2B5EF4-FFF2-40B4-BE49-F238E27FC236}">
                    <a16:creationId xmlns:a16="http://schemas.microsoft.com/office/drawing/2014/main" id="{9D743F64-C5E6-4014-835D-36971AEFA13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8" name="Freeform: Shape 6507">
                <a:extLst>
                  <a:ext uri="{FF2B5EF4-FFF2-40B4-BE49-F238E27FC236}">
                    <a16:creationId xmlns:a16="http://schemas.microsoft.com/office/drawing/2014/main" id="{0DBCE5E2-00D3-4D30-B753-E6A7FE46D8D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09" name="Freeform: Shape 6508">
                <a:extLst>
                  <a:ext uri="{FF2B5EF4-FFF2-40B4-BE49-F238E27FC236}">
                    <a16:creationId xmlns:a16="http://schemas.microsoft.com/office/drawing/2014/main" id="{471926EA-FFC5-4EE5-ABD3-0835F6D25F6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0" name="Freeform: Shape 6509">
                <a:extLst>
                  <a:ext uri="{FF2B5EF4-FFF2-40B4-BE49-F238E27FC236}">
                    <a16:creationId xmlns:a16="http://schemas.microsoft.com/office/drawing/2014/main" id="{C1113F0A-13E7-4115-993C-B8C2B9CD62F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1" name="Freeform: Shape 6510">
                <a:extLst>
                  <a:ext uri="{FF2B5EF4-FFF2-40B4-BE49-F238E27FC236}">
                    <a16:creationId xmlns:a16="http://schemas.microsoft.com/office/drawing/2014/main" id="{A0005394-BE72-4F12-94DC-EE09EB8E603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2" name="Freeform: Shape 6511">
                <a:extLst>
                  <a:ext uri="{FF2B5EF4-FFF2-40B4-BE49-F238E27FC236}">
                    <a16:creationId xmlns:a16="http://schemas.microsoft.com/office/drawing/2014/main" id="{5CB473F0-F2DE-4084-9F91-30E606F0F5D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3" name="Freeform: Shape 6512">
                <a:extLst>
                  <a:ext uri="{FF2B5EF4-FFF2-40B4-BE49-F238E27FC236}">
                    <a16:creationId xmlns:a16="http://schemas.microsoft.com/office/drawing/2014/main" id="{51D3DC73-F931-4C59-AD08-88996FF8174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4" name="Freeform: Shape 6513">
                <a:extLst>
                  <a:ext uri="{FF2B5EF4-FFF2-40B4-BE49-F238E27FC236}">
                    <a16:creationId xmlns:a16="http://schemas.microsoft.com/office/drawing/2014/main" id="{4D6142FA-6752-4284-B458-3F71DBF2418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5" name="Freeform: Shape 6514">
                <a:extLst>
                  <a:ext uri="{FF2B5EF4-FFF2-40B4-BE49-F238E27FC236}">
                    <a16:creationId xmlns:a16="http://schemas.microsoft.com/office/drawing/2014/main" id="{CF417526-F330-45C5-A42F-4E5A7E10193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6" name="Freeform: Shape 6515">
                <a:extLst>
                  <a:ext uri="{FF2B5EF4-FFF2-40B4-BE49-F238E27FC236}">
                    <a16:creationId xmlns:a16="http://schemas.microsoft.com/office/drawing/2014/main" id="{5CF5EBB9-58C1-4F27-9FA5-028641B1879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7" name="Freeform: Shape 6516">
                <a:extLst>
                  <a:ext uri="{FF2B5EF4-FFF2-40B4-BE49-F238E27FC236}">
                    <a16:creationId xmlns:a16="http://schemas.microsoft.com/office/drawing/2014/main" id="{D963272B-14B0-4F96-90A5-52547D9A8E8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8" name="Freeform: Shape 6517">
                <a:extLst>
                  <a:ext uri="{FF2B5EF4-FFF2-40B4-BE49-F238E27FC236}">
                    <a16:creationId xmlns:a16="http://schemas.microsoft.com/office/drawing/2014/main" id="{B93D4A3E-F445-4DC8-9233-A25C7C56B1D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19" name="Freeform: Shape 6518">
                <a:extLst>
                  <a:ext uri="{FF2B5EF4-FFF2-40B4-BE49-F238E27FC236}">
                    <a16:creationId xmlns:a16="http://schemas.microsoft.com/office/drawing/2014/main" id="{D8EA8962-CB90-48DF-8422-DF307B4F350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0" name="Freeform: Shape 6519">
                <a:extLst>
                  <a:ext uri="{FF2B5EF4-FFF2-40B4-BE49-F238E27FC236}">
                    <a16:creationId xmlns:a16="http://schemas.microsoft.com/office/drawing/2014/main" id="{B881E87C-054E-4CAA-8E9A-A196460435E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1" name="Freeform: Shape 6520">
                <a:extLst>
                  <a:ext uri="{FF2B5EF4-FFF2-40B4-BE49-F238E27FC236}">
                    <a16:creationId xmlns:a16="http://schemas.microsoft.com/office/drawing/2014/main" id="{0AB7CF46-C7D1-40D8-9F44-D9795A2C22C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2" name="Freeform: Shape 6521">
                <a:extLst>
                  <a:ext uri="{FF2B5EF4-FFF2-40B4-BE49-F238E27FC236}">
                    <a16:creationId xmlns:a16="http://schemas.microsoft.com/office/drawing/2014/main" id="{6FDE494C-DAAF-452C-A65D-4BCC6377C4B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3" name="Freeform: Shape 6522">
                <a:extLst>
                  <a:ext uri="{FF2B5EF4-FFF2-40B4-BE49-F238E27FC236}">
                    <a16:creationId xmlns:a16="http://schemas.microsoft.com/office/drawing/2014/main" id="{05A0BC3B-07A3-4A5C-BD0C-7E45063558B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4" name="Freeform: Shape 6523">
                <a:extLst>
                  <a:ext uri="{FF2B5EF4-FFF2-40B4-BE49-F238E27FC236}">
                    <a16:creationId xmlns:a16="http://schemas.microsoft.com/office/drawing/2014/main" id="{3ACDD24D-D8F2-4BC0-B32F-D08F2580D12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5" name="Freeform: Shape 6524">
                <a:extLst>
                  <a:ext uri="{FF2B5EF4-FFF2-40B4-BE49-F238E27FC236}">
                    <a16:creationId xmlns:a16="http://schemas.microsoft.com/office/drawing/2014/main" id="{315AD006-9F1E-4EAA-BABD-49400CE5999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6" name="Freeform: Shape 6525">
                <a:extLst>
                  <a:ext uri="{FF2B5EF4-FFF2-40B4-BE49-F238E27FC236}">
                    <a16:creationId xmlns:a16="http://schemas.microsoft.com/office/drawing/2014/main" id="{67AFE7FC-98D0-423F-822F-169640B4FBB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7" name="Freeform: Shape 6526">
                <a:extLst>
                  <a:ext uri="{FF2B5EF4-FFF2-40B4-BE49-F238E27FC236}">
                    <a16:creationId xmlns:a16="http://schemas.microsoft.com/office/drawing/2014/main" id="{6177B114-48DC-449F-A778-EA50CDCD47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8" name="Freeform: Shape 6527">
                <a:extLst>
                  <a:ext uri="{FF2B5EF4-FFF2-40B4-BE49-F238E27FC236}">
                    <a16:creationId xmlns:a16="http://schemas.microsoft.com/office/drawing/2014/main" id="{EB62F50B-DF27-4D7C-B56C-670AA1FBF0C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29" name="Freeform: Shape 6528">
                <a:extLst>
                  <a:ext uri="{FF2B5EF4-FFF2-40B4-BE49-F238E27FC236}">
                    <a16:creationId xmlns:a16="http://schemas.microsoft.com/office/drawing/2014/main" id="{E36F225E-2048-4834-AB9D-03FCD85891B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0" name="Freeform: Shape 6529">
                <a:extLst>
                  <a:ext uri="{FF2B5EF4-FFF2-40B4-BE49-F238E27FC236}">
                    <a16:creationId xmlns:a16="http://schemas.microsoft.com/office/drawing/2014/main" id="{4A41F46A-4E21-41E2-92CB-C6E18EF77A4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1" name="Freeform: Shape 6530">
                <a:extLst>
                  <a:ext uri="{FF2B5EF4-FFF2-40B4-BE49-F238E27FC236}">
                    <a16:creationId xmlns:a16="http://schemas.microsoft.com/office/drawing/2014/main" id="{001F192B-0583-4007-8781-DE653FF5BFE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2" name="Freeform: Shape 6531">
                <a:extLst>
                  <a:ext uri="{FF2B5EF4-FFF2-40B4-BE49-F238E27FC236}">
                    <a16:creationId xmlns:a16="http://schemas.microsoft.com/office/drawing/2014/main" id="{3E3F7A4B-A626-4FF3-99CB-0FA316AF24E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3" name="Freeform: Shape 6532">
                <a:extLst>
                  <a:ext uri="{FF2B5EF4-FFF2-40B4-BE49-F238E27FC236}">
                    <a16:creationId xmlns:a16="http://schemas.microsoft.com/office/drawing/2014/main" id="{A19B3C21-85CB-4EB6-BE59-C68FC13AC4D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4" name="Freeform: Shape 6533">
                <a:extLst>
                  <a:ext uri="{FF2B5EF4-FFF2-40B4-BE49-F238E27FC236}">
                    <a16:creationId xmlns:a16="http://schemas.microsoft.com/office/drawing/2014/main" id="{31A41A2D-4E8F-49C5-A25A-5DA641AA4EC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5" name="Freeform: Shape 6534">
                <a:extLst>
                  <a:ext uri="{FF2B5EF4-FFF2-40B4-BE49-F238E27FC236}">
                    <a16:creationId xmlns:a16="http://schemas.microsoft.com/office/drawing/2014/main" id="{EE7D86A8-DC0E-4C14-BDE9-5C05BD5102C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6" name="Freeform: Shape 6535">
                <a:extLst>
                  <a:ext uri="{FF2B5EF4-FFF2-40B4-BE49-F238E27FC236}">
                    <a16:creationId xmlns:a16="http://schemas.microsoft.com/office/drawing/2014/main" id="{F74D4C58-9CD8-45F3-A012-23AAC6AFEA7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7" name="Freeform: Shape 6536">
                <a:extLst>
                  <a:ext uri="{FF2B5EF4-FFF2-40B4-BE49-F238E27FC236}">
                    <a16:creationId xmlns:a16="http://schemas.microsoft.com/office/drawing/2014/main" id="{1535C03E-0E0A-47D7-8503-609DB2CFD1A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8" name="Freeform: Shape 6537">
                <a:extLst>
                  <a:ext uri="{FF2B5EF4-FFF2-40B4-BE49-F238E27FC236}">
                    <a16:creationId xmlns:a16="http://schemas.microsoft.com/office/drawing/2014/main" id="{C485DCCA-8504-4779-AF72-074AAA40CFE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39" name="Freeform: Shape 6538">
                <a:extLst>
                  <a:ext uri="{FF2B5EF4-FFF2-40B4-BE49-F238E27FC236}">
                    <a16:creationId xmlns:a16="http://schemas.microsoft.com/office/drawing/2014/main" id="{013926FC-59B4-491A-98A6-ACAA0CB3BCA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0" name="Freeform: Shape 6539">
                <a:extLst>
                  <a:ext uri="{FF2B5EF4-FFF2-40B4-BE49-F238E27FC236}">
                    <a16:creationId xmlns:a16="http://schemas.microsoft.com/office/drawing/2014/main" id="{73BF7E0B-1EF1-43E4-8681-A56BCD89B0A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1" name="Freeform: Shape 6540">
                <a:extLst>
                  <a:ext uri="{FF2B5EF4-FFF2-40B4-BE49-F238E27FC236}">
                    <a16:creationId xmlns:a16="http://schemas.microsoft.com/office/drawing/2014/main" id="{23D91B29-075D-4A7F-86C0-DDE4267DCBC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2" name="Freeform: Shape 6541">
                <a:extLst>
                  <a:ext uri="{FF2B5EF4-FFF2-40B4-BE49-F238E27FC236}">
                    <a16:creationId xmlns:a16="http://schemas.microsoft.com/office/drawing/2014/main" id="{9B027855-4796-40BE-80DB-89731C66BF0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3" name="Freeform: Shape 6542">
                <a:extLst>
                  <a:ext uri="{FF2B5EF4-FFF2-40B4-BE49-F238E27FC236}">
                    <a16:creationId xmlns:a16="http://schemas.microsoft.com/office/drawing/2014/main" id="{5A729B9A-4005-41F6-82DB-56963E2723D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4" name="Freeform: Shape 6543">
                <a:extLst>
                  <a:ext uri="{FF2B5EF4-FFF2-40B4-BE49-F238E27FC236}">
                    <a16:creationId xmlns:a16="http://schemas.microsoft.com/office/drawing/2014/main" id="{25A2BADF-6255-4AEF-AF4F-E6B59A50DE8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5" name="Freeform: Shape 6544">
                <a:extLst>
                  <a:ext uri="{FF2B5EF4-FFF2-40B4-BE49-F238E27FC236}">
                    <a16:creationId xmlns:a16="http://schemas.microsoft.com/office/drawing/2014/main" id="{B80E2D1E-5FAD-479F-984F-22BEAA60056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6" name="Freeform: Shape 6545">
                <a:extLst>
                  <a:ext uri="{FF2B5EF4-FFF2-40B4-BE49-F238E27FC236}">
                    <a16:creationId xmlns:a16="http://schemas.microsoft.com/office/drawing/2014/main" id="{132DD5DF-0FE4-4515-8A43-23602BF0BD4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7" name="Freeform: Shape 6546">
                <a:extLst>
                  <a:ext uri="{FF2B5EF4-FFF2-40B4-BE49-F238E27FC236}">
                    <a16:creationId xmlns:a16="http://schemas.microsoft.com/office/drawing/2014/main" id="{2CAAD5C0-A2F5-4099-BFAA-723E4DA3612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8" name="Freeform: Shape 6547">
                <a:extLst>
                  <a:ext uri="{FF2B5EF4-FFF2-40B4-BE49-F238E27FC236}">
                    <a16:creationId xmlns:a16="http://schemas.microsoft.com/office/drawing/2014/main" id="{E624D166-408F-4173-8EC0-C4BBA2FDE97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49" name="Freeform: Shape 6548">
                <a:extLst>
                  <a:ext uri="{FF2B5EF4-FFF2-40B4-BE49-F238E27FC236}">
                    <a16:creationId xmlns:a16="http://schemas.microsoft.com/office/drawing/2014/main" id="{4065D2E4-C4B5-43B9-8475-C0E41C056D7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0" name="Freeform: Shape 6549">
                <a:extLst>
                  <a:ext uri="{FF2B5EF4-FFF2-40B4-BE49-F238E27FC236}">
                    <a16:creationId xmlns:a16="http://schemas.microsoft.com/office/drawing/2014/main" id="{5B123709-A0F9-44F3-B7B8-369B9A590F3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1" name="Freeform: Shape 6550">
                <a:extLst>
                  <a:ext uri="{FF2B5EF4-FFF2-40B4-BE49-F238E27FC236}">
                    <a16:creationId xmlns:a16="http://schemas.microsoft.com/office/drawing/2014/main" id="{D0ADCC3B-2BB2-4B2D-9C98-1711910A95C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2" name="Freeform: Shape 6551">
                <a:extLst>
                  <a:ext uri="{FF2B5EF4-FFF2-40B4-BE49-F238E27FC236}">
                    <a16:creationId xmlns:a16="http://schemas.microsoft.com/office/drawing/2014/main" id="{70EAB498-7B5B-461F-9A64-5BE810F830F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3" name="Freeform: Shape 6552">
                <a:extLst>
                  <a:ext uri="{FF2B5EF4-FFF2-40B4-BE49-F238E27FC236}">
                    <a16:creationId xmlns:a16="http://schemas.microsoft.com/office/drawing/2014/main" id="{66EFA0EB-AA77-4DC2-A7C4-AA0D95E2AD2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4" name="Freeform: Shape 6553">
                <a:extLst>
                  <a:ext uri="{FF2B5EF4-FFF2-40B4-BE49-F238E27FC236}">
                    <a16:creationId xmlns:a16="http://schemas.microsoft.com/office/drawing/2014/main" id="{A9250575-E015-43D0-8995-FCBB6A9CD1E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555" name="Freeform: Shape 6554">
                <a:extLst>
                  <a:ext uri="{FF2B5EF4-FFF2-40B4-BE49-F238E27FC236}">
                    <a16:creationId xmlns:a16="http://schemas.microsoft.com/office/drawing/2014/main" id="{EAF03E65-A1A6-47A7-A300-75FB21E542C7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8" name="Group 4497">
              <a:extLst>
                <a:ext uri="{FF2B5EF4-FFF2-40B4-BE49-F238E27FC236}">
                  <a16:creationId xmlns:a16="http://schemas.microsoft.com/office/drawing/2014/main" id="{B961F726-0197-4FD0-9329-2D3FE0408F03}"/>
                </a:ext>
              </a:extLst>
            </p:cNvPr>
            <p:cNvGrpSpPr/>
            <p:nvPr/>
          </p:nvGrpSpPr>
          <p:grpSpPr>
            <a:xfrm rot="7353759">
              <a:off x="2570405" y="-27804"/>
              <a:ext cx="1024114" cy="889301"/>
              <a:chOff x="2393887" y="4210285"/>
              <a:chExt cx="497854" cy="422169"/>
            </a:xfrm>
          </p:grpSpPr>
          <p:sp>
            <p:nvSpPr>
              <p:cNvPr id="6428" name="Freeform: Shape 6427">
                <a:extLst>
                  <a:ext uri="{FF2B5EF4-FFF2-40B4-BE49-F238E27FC236}">
                    <a16:creationId xmlns:a16="http://schemas.microsoft.com/office/drawing/2014/main" id="{CB8AF057-16B1-46CC-8994-B9633CCB4AC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9" name="Freeform: Shape 6428">
                <a:extLst>
                  <a:ext uri="{FF2B5EF4-FFF2-40B4-BE49-F238E27FC236}">
                    <a16:creationId xmlns:a16="http://schemas.microsoft.com/office/drawing/2014/main" id="{179FEC6C-C156-4829-B30D-86FA7CE3712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0" name="Freeform: Shape 6429">
                <a:extLst>
                  <a:ext uri="{FF2B5EF4-FFF2-40B4-BE49-F238E27FC236}">
                    <a16:creationId xmlns:a16="http://schemas.microsoft.com/office/drawing/2014/main" id="{8D502A7B-C41A-46DF-AF19-2C97590CCE0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1" name="Freeform: Shape 6430">
                <a:extLst>
                  <a:ext uri="{FF2B5EF4-FFF2-40B4-BE49-F238E27FC236}">
                    <a16:creationId xmlns:a16="http://schemas.microsoft.com/office/drawing/2014/main" id="{E7204667-3F8E-4A7E-BB5E-033558A6BC1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2" name="Freeform: Shape 6431">
                <a:extLst>
                  <a:ext uri="{FF2B5EF4-FFF2-40B4-BE49-F238E27FC236}">
                    <a16:creationId xmlns:a16="http://schemas.microsoft.com/office/drawing/2014/main" id="{18F60FAE-0991-41D7-9C6F-94C2B2D1F44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3" name="Freeform: Shape 6432">
                <a:extLst>
                  <a:ext uri="{FF2B5EF4-FFF2-40B4-BE49-F238E27FC236}">
                    <a16:creationId xmlns:a16="http://schemas.microsoft.com/office/drawing/2014/main" id="{3732E23E-DBEA-40B6-96D2-0A2ED665DBC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4" name="Freeform: Shape 6433">
                <a:extLst>
                  <a:ext uri="{FF2B5EF4-FFF2-40B4-BE49-F238E27FC236}">
                    <a16:creationId xmlns:a16="http://schemas.microsoft.com/office/drawing/2014/main" id="{2624A78F-4390-43C2-BADD-4985B7A2754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5" name="Freeform: Shape 6434">
                <a:extLst>
                  <a:ext uri="{FF2B5EF4-FFF2-40B4-BE49-F238E27FC236}">
                    <a16:creationId xmlns:a16="http://schemas.microsoft.com/office/drawing/2014/main" id="{C3C7FE9B-2F4D-4AEF-92A8-8E400826F06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6" name="Freeform: Shape 6435">
                <a:extLst>
                  <a:ext uri="{FF2B5EF4-FFF2-40B4-BE49-F238E27FC236}">
                    <a16:creationId xmlns:a16="http://schemas.microsoft.com/office/drawing/2014/main" id="{647A0750-755A-454E-A4F3-3D23804235F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7" name="Freeform: Shape 6436">
                <a:extLst>
                  <a:ext uri="{FF2B5EF4-FFF2-40B4-BE49-F238E27FC236}">
                    <a16:creationId xmlns:a16="http://schemas.microsoft.com/office/drawing/2014/main" id="{99548167-F1A6-4FF0-834E-153C0E7ACDA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8" name="Freeform: Shape 6437">
                <a:extLst>
                  <a:ext uri="{FF2B5EF4-FFF2-40B4-BE49-F238E27FC236}">
                    <a16:creationId xmlns:a16="http://schemas.microsoft.com/office/drawing/2014/main" id="{0BFDB7E1-09C3-4EC2-B977-F8CEF166CE2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39" name="Freeform: Shape 6438">
                <a:extLst>
                  <a:ext uri="{FF2B5EF4-FFF2-40B4-BE49-F238E27FC236}">
                    <a16:creationId xmlns:a16="http://schemas.microsoft.com/office/drawing/2014/main" id="{CE4FAB95-C653-4802-A291-58EB9C86455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0" name="Freeform: Shape 6439">
                <a:extLst>
                  <a:ext uri="{FF2B5EF4-FFF2-40B4-BE49-F238E27FC236}">
                    <a16:creationId xmlns:a16="http://schemas.microsoft.com/office/drawing/2014/main" id="{AFBF7A03-C0B0-4FA7-BAAF-0C824C257C6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1" name="Freeform: Shape 6440">
                <a:extLst>
                  <a:ext uri="{FF2B5EF4-FFF2-40B4-BE49-F238E27FC236}">
                    <a16:creationId xmlns:a16="http://schemas.microsoft.com/office/drawing/2014/main" id="{7DB48549-9CEC-45F1-BE71-6335AF35CDA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2" name="Freeform: Shape 6441">
                <a:extLst>
                  <a:ext uri="{FF2B5EF4-FFF2-40B4-BE49-F238E27FC236}">
                    <a16:creationId xmlns:a16="http://schemas.microsoft.com/office/drawing/2014/main" id="{E136C59B-46FA-4BD2-9E79-6A286534691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3" name="Freeform: Shape 6442">
                <a:extLst>
                  <a:ext uri="{FF2B5EF4-FFF2-40B4-BE49-F238E27FC236}">
                    <a16:creationId xmlns:a16="http://schemas.microsoft.com/office/drawing/2014/main" id="{8293021A-1B2A-4343-9F7F-0DEC0D1155A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4" name="Freeform: Shape 6443">
                <a:extLst>
                  <a:ext uri="{FF2B5EF4-FFF2-40B4-BE49-F238E27FC236}">
                    <a16:creationId xmlns:a16="http://schemas.microsoft.com/office/drawing/2014/main" id="{694012C7-F437-4B00-886E-255AECC433E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5" name="Freeform: Shape 6444">
                <a:extLst>
                  <a:ext uri="{FF2B5EF4-FFF2-40B4-BE49-F238E27FC236}">
                    <a16:creationId xmlns:a16="http://schemas.microsoft.com/office/drawing/2014/main" id="{07D93C30-4EBD-4DA7-9F3D-F22456D2B72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6" name="Freeform: Shape 6445">
                <a:extLst>
                  <a:ext uri="{FF2B5EF4-FFF2-40B4-BE49-F238E27FC236}">
                    <a16:creationId xmlns:a16="http://schemas.microsoft.com/office/drawing/2014/main" id="{5724DE23-5369-48B2-B0B7-63665CAB2A1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7" name="Freeform: Shape 6446">
                <a:extLst>
                  <a:ext uri="{FF2B5EF4-FFF2-40B4-BE49-F238E27FC236}">
                    <a16:creationId xmlns:a16="http://schemas.microsoft.com/office/drawing/2014/main" id="{3C4EE444-1EFA-438B-BB67-E5C2EF68554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8" name="Freeform: Shape 6447">
                <a:extLst>
                  <a:ext uri="{FF2B5EF4-FFF2-40B4-BE49-F238E27FC236}">
                    <a16:creationId xmlns:a16="http://schemas.microsoft.com/office/drawing/2014/main" id="{8163F0B5-D28E-4499-A5CD-99C89EA7892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49" name="Freeform: Shape 6448">
                <a:extLst>
                  <a:ext uri="{FF2B5EF4-FFF2-40B4-BE49-F238E27FC236}">
                    <a16:creationId xmlns:a16="http://schemas.microsoft.com/office/drawing/2014/main" id="{9E90D1DB-27E8-4097-9262-8937E42BE73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0" name="Freeform: Shape 6449">
                <a:extLst>
                  <a:ext uri="{FF2B5EF4-FFF2-40B4-BE49-F238E27FC236}">
                    <a16:creationId xmlns:a16="http://schemas.microsoft.com/office/drawing/2014/main" id="{413513B4-F216-441B-867C-6AEFF9D600C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1" name="Freeform: Shape 6450">
                <a:extLst>
                  <a:ext uri="{FF2B5EF4-FFF2-40B4-BE49-F238E27FC236}">
                    <a16:creationId xmlns:a16="http://schemas.microsoft.com/office/drawing/2014/main" id="{BD9A28F3-D651-46DE-BD5E-40B61C3FF1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2" name="Freeform: Shape 6451">
                <a:extLst>
                  <a:ext uri="{FF2B5EF4-FFF2-40B4-BE49-F238E27FC236}">
                    <a16:creationId xmlns:a16="http://schemas.microsoft.com/office/drawing/2014/main" id="{154A0990-E27E-453A-B0F8-C4CF88FC95D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3" name="Freeform: Shape 6452">
                <a:extLst>
                  <a:ext uri="{FF2B5EF4-FFF2-40B4-BE49-F238E27FC236}">
                    <a16:creationId xmlns:a16="http://schemas.microsoft.com/office/drawing/2014/main" id="{09AF7A8B-F6CC-47BA-A157-341C8DAA099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4" name="Freeform: Shape 6453">
                <a:extLst>
                  <a:ext uri="{FF2B5EF4-FFF2-40B4-BE49-F238E27FC236}">
                    <a16:creationId xmlns:a16="http://schemas.microsoft.com/office/drawing/2014/main" id="{88EDE6F8-0A28-4DA4-9A21-E7AE0197277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5" name="Freeform: Shape 6454">
                <a:extLst>
                  <a:ext uri="{FF2B5EF4-FFF2-40B4-BE49-F238E27FC236}">
                    <a16:creationId xmlns:a16="http://schemas.microsoft.com/office/drawing/2014/main" id="{20BF096F-479D-414F-BA55-7FDB01CCD98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6" name="Freeform: Shape 6455">
                <a:extLst>
                  <a:ext uri="{FF2B5EF4-FFF2-40B4-BE49-F238E27FC236}">
                    <a16:creationId xmlns:a16="http://schemas.microsoft.com/office/drawing/2014/main" id="{3B6B9ECF-423A-4C29-9775-72E70C97301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7" name="Freeform: Shape 6456">
                <a:extLst>
                  <a:ext uri="{FF2B5EF4-FFF2-40B4-BE49-F238E27FC236}">
                    <a16:creationId xmlns:a16="http://schemas.microsoft.com/office/drawing/2014/main" id="{31D14262-E403-40B1-A4A8-9C024F6E7DD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8" name="Freeform: Shape 6457">
                <a:extLst>
                  <a:ext uri="{FF2B5EF4-FFF2-40B4-BE49-F238E27FC236}">
                    <a16:creationId xmlns:a16="http://schemas.microsoft.com/office/drawing/2014/main" id="{A3D73774-5162-4436-B693-D092908EC2B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59" name="Freeform: Shape 6458">
                <a:extLst>
                  <a:ext uri="{FF2B5EF4-FFF2-40B4-BE49-F238E27FC236}">
                    <a16:creationId xmlns:a16="http://schemas.microsoft.com/office/drawing/2014/main" id="{25D07310-9C49-41AC-B99C-D0CF6FA1185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0" name="Freeform: Shape 6459">
                <a:extLst>
                  <a:ext uri="{FF2B5EF4-FFF2-40B4-BE49-F238E27FC236}">
                    <a16:creationId xmlns:a16="http://schemas.microsoft.com/office/drawing/2014/main" id="{AE5DA893-742B-40F0-8B59-6C1D8C764F7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1" name="Freeform: Shape 6460">
                <a:extLst>
                  <a:ext uri="{FF2B5EF4-FFF2-40B4-BE49-F238E27FC236}">
                    <a16:creationId xmlns:a16="http://schemas.microsoft.com/office/drawing/2014/main" id="{938E4902-A986-4954-A103-4FD13200B8E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2" name="Freeform: Shape 6461">
                <a:extLst>
                  <a:ext uri="{FF2B5EF4-FFF2-40B4-BE49-F238E27FC236}">
                    <a16:creationId xmlns:a16="http://schemas.microsoft.com/office/drawing/2014/main" id="{815D4C54-CC46-4A45-9D13-85F020235FC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3" name="Freeform: Shape 6462">
                <a:extLst>
                  <a:ext uri="{FF2B5EF4-FFF2-40B4-BE49-F238E27FC236}">
                    <a16:creationId xmlns:a16="http://schemas.microsoft.com/office/drawing/2014/main" id="{85609E1D-A68D-42C8-AFCF-BAA6F29D96F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4" name="Freeform: Shape 6463">
                <a:extLst>
                  <a:ext uri="{FF2B5EF4-FFF2-40B4-BE49-F238E27FC236}">
                    <a16:creationId xmlns:a16="http://schemas.microsoft.com/office/drawing/2014/main" id="{09290CD7-B01D-4C3D-8974-9A1B6F225F8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5" name="Freeform: Shape 6464">
                <a:extLst>
                  <a:ext uri="{FF2B5EF4-FFF2-40B4-BE49-F238E27FC236}">
                    <a16:creationId xmlns:a16="http://schemas.microsoft.com/office/drawing/2014/main" id="{6985C40F-9595-46B1-990F-1C639DFE640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6" name="Freeform: Shape 6465">
                <a:extLst>
                  <a:ext uri="{FF2B5EF4-FFF2-40B4-BE49-F238E27FC236}">
                    <a16:creationId xmlns:a16="http://schemas.microsoft.com/office/drawing/2014/main" id="{54124B17-C7CE-4FE3-8A24-4617BF04CB9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7" name="Freeform: Shape 6466">
                <a:extLst>
                  <a:ext uri="{FF2B5EF4-FFF2-40B4-BE49-F238E27FC236}">
                    <a16:creationId xmlns:a16="http://schemas.microsoft.com/office/drawing/2014/main" id="{79A33BD7-8241-4929-B9EA-82A86679B86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8" name="Freeform: Shape 6467">
                <a:extLst>
                  <a:ext uri="{FF2B5EF4-FFF2-40B4-BE49-F238E27FC236}">
                    <a16:creationId xmlns:a16="http://schemas.microsoft.com/office/drawing/2014/main" id="{D79D1E4B-7B7B-4407-A702-3AFFFBF58F4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69" name="Freeform: Shape 6468">
                <a:extLst>
                  <a:ext uri="{FF2B5EF4-FFF2-40B4-BE49-F238E27FC236}">
                    <a16:creationId xmlns:a16="http://schemas.microsoft.com/office/drawing/2014/main" id="{36FA692B-56B8-4F07-9B90-53C402BF7A3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0" name="Freeform: Shape 6469">
                <a:extLst>
                  <a:ext uri="{FF2B5EF4-FFF2-40B4-BE49-F238E27FC236}">
                    <a16:creationId xmlns:a16="http://schemas.microsoft.com/office/drawing/2014/main" id="{ACEDA2FF-730C-49B7-ACD3-840E3D4BF87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1" name="Freeform: Shape 6470">
                <a:extLst>
                  <a:ext uri="{FF2B5EF4-FFF2-40B4-BE49-F238E27FC236}">
                    <a16:creationId xmlns:a16="http://schemas.microsoft.com/office/drawing/2014/main" id="{50CBBE93-2404-4942-B433-16958146B22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2" name="Freeform: Shape 6471">
                <a:extLst>
                  <a:ext uri="{FF2B5EF4-FFF2-40B4-BE49-F238E27FC236}">
                    <a16:creationId xmlns:a16="http://schemas.microsoft.com/office/drawing/2014/main" id="{C735C7A8-5995-44E8-A731-D130B5CF47D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3" name="Freeform: Shape 6472">
                <a:extLst>
                  <a:ext uri="{FF2B5EF4-FFF2-40B4-BE49-F238E27FC236}">
                    <a16:creationId xmlns:a16="http://schemas.microsoft.com/office/drawing/2014/main" id="{C2964FBE-53F5-43E8-88CF-F14099070B4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4" name="Freeform: Shape 6473">
                <a:extLst>
                  <a:ext uri="{FF2B5EF4-FFF2-40B4-BE49-F238E27FC236}">
                    <a16:creationId xmlns:a16="http://schemas.microsoft.com/office/drawing/2014/main" id="{A47CB075-B4E0-42D4-858C-7DE279C9581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5" name="Freeform: Shape 6474">
                <a:extLst>
                  <a:ext uri="{FF2B5EF4-FFF2-40B4-BE49-F238E27FC236}">
                    <a16:creationId xmlns:a16="http://schemas.microsoft.com/office/drawing/2014/main" id="{C44A119F-1CAD-424F-896E-9BB985A47F0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6" name="Freeform: Shape 6475">
                <a:extLst>
                  <a:ext uri="{FF2B5EF4-FFF2-40B4-BE49-F238E27FC236}">
                    <a16:creationId xmlns:a16="http://schemas.microsoft.com/office/drawing/2014/main" id="{39D88826-BA38-4BCF-B9CC-74B38B2EE25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7" name="Freeform: Shape 6476">
                <a:extLst>
                  <a:ext uri="{FF2B5EF4-FFF2-40B4-BE49-F238E27FC236}">
                    <a16:creationId xmlns:a16="http://schemas.microsoft.com/office/drawing/2014/main" id="{4B5F6E6D-51CE-407D-BB60-F7BD82285E8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8" name="Freeform: Shape 6477">
                <a:extLst>
                  <a:ext uri="{FF2B5EF4-FFF2-40B4-BE49-F238E27FC236}">
                    <a16:creationId xmlns:a16="http://schemas.microsoft.com/office/drawing/2014/main" id="{CE5505C5-CC1E-4F50-BF5F-BD7704DF7DF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79" name="Freeform: Shape 6478">
                <a:extLst>
                  <a:ext uri="{FF2B5EF4-FFF2-40B4-BE49-F238E27FC236}">
                    <a16:creationId xmlns:a16="http://schemas.microsoft.com/office/drawing/2014/main" id="{7938B536-8A22-409E-A37B-56A4B314CF4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0" name="Freeform: Shape 6479">
                <a:extLst>
                  <a:ext uri="{FF2B5EF4-FFF2-40B4-BE49-F238E27FC236}">
                    <a16:creationId xmlns:a16="http://schemas.microsoft.com/office/drawing/2014/main" id="{DAD82D38-B05A-444A-B6AB-106AC0BCD00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1" name="Freeform: Shape 6480">
                <a:extLst>
                  <a:ext uri="{FF2B5EF4-FFF2-40B4-BE49-F238E27FC236}">
                    <a16:creationId xmlns:a16="http://schemas.microsoft.com/office/drawing/2014/main" id="{A08CDDB1-958D-412E-B971-6F1DC7204DC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2" name="Freeform: Shape 6481">
                <a:extLst>
                  <a:ext uri="{FF2B5EF4-FFF2-40B4-BE49-F238E27FC236}">
                    <a16:creationId xmlns:a16="http://schemas.microsoft.com/office/drawing/2014/main" id="{DC675B4C-1A88-4F5A-8EF5-91D7776C839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3" name="Freeform: Shape 6482">
                <a:extLst>
                  <a:ext uri="{FF2B5EF4-FFF2-40B4-BE49-F238E27FC236}">
                    <a16:creationId xmlns:a16="http://schemas.microsoft.com/office/drawing/2014/main" id="{ED2C9E4A-51BA-4C5D-A8A0-C47A26D98D2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4" name="Freeform: Shape 6483">
                <a:extLst>
                  <a:ext uri="{FF2B5EF4-FFF2-40B4-BE49-F238E27FC236}">
                    <a16:creationId xmlns:a16="http://schemas.microsoft.com/office/drawing/2014/main" id="{E496D1CF-B1C3-412D-80D7-0AD1A9602D4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5" name="Freeform: Shape 6484">
                <a:extLst>
                  <a:ext uri="{FF2B5EF4-FFF2-40B4-BE49-F238E27FC236}">
                    <a16:creationId xmlns:a16="http://schemas.microsoft.com/office/drawing/2014/main" id="{2206AA04-8FD5-4B85-B8E8-55C11CE55F1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6" name="Freeform: Shape 6485">
                <a:extLst>
                  <a:ext uri="{FF2B5EF4-FFF2-40B4-BE49-F238E27FC236}">
                    <a16:creationId xmlns:a16="http://schemas.microsoft.com/office/drawing/2014/main" id="{10B3CD33-E4D6-42FB-83A8-E0FAC359CBF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7" name="Freeform: Shape 6486">
                <a:extLst>
                  <a:ext uri="{FF2B5EF4-FFF2-40B4-BE49-F238E27FC236}">
                    <a16:creationId xmlns:a16="http://schemas.microsoft.com/office/drawing/2014/main" id="{FCBA0794-9394-497C-AEA9-9108EEAA879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8" name="Freeform: Shape 6487">
                <a:extLst>
                  <a:ext uri="{FF2B5EF4-FFF2-40B4-BE49-F238E27FC236}">
                    <a16:creationId xmlns:a16="http://schemas.microsoft.com/office/drawing/2014/main" id="{E445FCE2-E4AE-4798-B90E-2DBF0CF5192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89" name="Freeform: Shape 6488">
                <a:extLst>
                  <a:ext uri="{FF2B5EF4-FFF2-40B4-BE49-F238E27FC236}">
                    <a16:creationId xmlns:a16="http://schemas.microsoft.com/office/drawing/2014/main" id="{B502792E-7EF4-45E7-956A-B98CF0A01C9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0" name="Freeform: Shape 6489">
                <a:extLst>
                  <a:ext uri="{FF2B5EF4-FFF2-40B4-BE49-F238E27FC236}">
                    <a16:creationId xmlns:a16="http://schemas.microsoft.com/office/drawing/2014/main" id="{CC5980B3-8838-4C50-9ECC-0742B976CDA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91" name="Freeform: Shape 6490">
                <a:extLst>
                  <a:ext uri="{FF2B5EF4-FFF2-40B4-BE49-F238E27FC236}">
                    <a16:creationId xmlns:a16="http://schemas.microsoft.com/office/drawing/2014/main" id="{1F123286-B728-400D-A42B-48DA97FE694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499" name="Group 4498">
              <a:extLst>
                <a:ext uri="{FF2B5EF4-FFF2-40B4-BE49-F238E27FC236}">
                  <a16:creationId xmlns:a16="http://schemas.microsoft.com/office/drawing/2014/main" id="{86805FE8-3AE3-4B78-BC6A-F29A5848596E}"/>
                </a:ext>
              </a:extLst>
            </p:cNvPr>
            <p:cNvGrpSpPr/>
            <p:nvPr/>
          </p:nvGrpSpPr>
          <p:grpSpPr>
            <a:xfrm rot="3267847" flipH="1">
              <a:off x="2339642" y="-2102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364" name="Freeform: Shape 6363">
                <a:extLst>
                  <a:ext uri="{FF2B5EF4-FFF2-40B4-BE49-F238E27FC236}">
                    <a16:creationId xmlns:a16="http://schemas.microsoft.com/office/drawing/2014/main" id="{88FF1A54-B103-4515-A9EE-D71A98BBD08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5" name="Freeform: Shape 6364">
                <a:extLst>
                  <a:ext uri="{FF2B5EF4-FFF2-40B4-BE49-F238E27FC236}">
                    <a16:creationId xmlns:a16="http://schemas.microsoft.com/office/drawing/2014/main" id="{D9262EB6-9AA0-40A5-B5E6-7F5A1C55281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6" name="Freeform: Shape 6365">
                <a:extLst>
                  <a:ext uri="{FF2B5EF4-FFF2-40B4-BE49-F238E27FC236}">
                    <a16:creationId xmlns:a16="http://schemas.microsoft.com/office/drawing/2014/main" id="{8DC3EB11-E64F-4C73-B2C5-F936DD1C49A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7" name="Freeform: Shape 6366">
                <a:extLst>
                  <a:ext uri="{FF2B5EF4-FFF2-40B4-BE49-F238E27FC236}">
                    <a16:creationId xmlns:a16="http://schemas.microsoft.com/office/drawing/2014/main" id="{CCE22E40-B4FE-48B4-8B86-7F236EC4F08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8" name="Freeform: Shape 6367">
                <a:extLst>
                  <a:ext uri="{FF2B5EF4-FFF2-40B4-BE49-F238E27FC236}">
                    <a16:creationId xmlns:a16="http://schemas.microsoft.com/office/drawing/2014/main" id="{B09E5500-B789-497A-BDCE-24C271511B3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9" name="Freeform: Shape 6368">
                <a:extLst>
                  <a:ext uri="{FF2B5EF4-FFF2-40B4-BE49-F238E27FC236}">
                    <a16:creationId xmlns:a16="http://schemas.microsoft.com/office/drawing/2014/main" id="{A8DEE2C4-915B-45B9-988D-AB0290EE209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0" name="Freeform: Shape 6369">
                <a:extLst>
                  <a:ext uri="{FF2B5EF4-FFF2-40B4-BE49-F238E27FC236}">
                    <a16:creationId xmlns:a16="http://schemas.microsoft.com/office/drawing/2014/main" id="{AF36CCF7-C658-4976-A7C4-4C00B6862B6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1" name="Freeform: Shape 6370">
                <a:extLst>
                  <a:ext uri="{FF2B5EF4-FFF2-40B4-BE49-F238E27FC236}">
                    <a16:creationId xmlns:a16="http://schemas.microsoft.com/office/drawing/2014/main" id="{43CB53C0-0051-49E2-A045-5EFD59969A6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2" name="Freeform: Shape 6371">
                <a:extLst>
                  <a:ext uri="{FF2B5EF4-FFF2-40B4-BE49-F238E27FC236}">
                    <a16:creationId xmlns:a16="http://schemas.microsoft.com/office/drawing/2014/main" id="{1B886C0B-7446-4322-865B-356825155FF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3" name="Freeform: Shape 6372">
                <a:extLst>
                  <a:ext uri="{FF2B5EF4-FFF2-40B4-BE49-F238E27FC236}">
                    <a16:creationId xmlns:a16="http://schemas.microsoft.com/office/drawing/2014/main" id="{C092DB2B-E0CF-4699-8371-DEE2C22046D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4" name="Freeform: Shape 6373">
                <a:extLst>
                  <a:ext uri="{FF2B5EF4-FFF2-40B4-BE49-F238E27FC236}">
                    <a16:creationId xmlns:a16="http://schemas.microsoft.com/office/drawing/2014/main" id="{53B58645-23B0-4D43-9870-DCED84ED53E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5" name="Freeform: Shape 6374">
                <a:extLst>
                  <a:ext uri="{FF2B5EF4-FFF2-40B4-BE49-F238E27FC236}">
                    <a16:creationId xmlns:a16="http://schemas.microsoft.com/office/drawing/2014/main" id="{BC8CC33E-147A-427B-8F0B-E1E90093076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6" name="Freeform: Shape 6375">
                <a:extLst>
                  <a:ext uri="{FF2B5EF4-FFF2-40B4-BE49-F238E27FC236}">
                    <a16:creationId xmlns:a16="http://schemas.microsoft.com/office/drawing/2014/main" id="{52A85946-1D6E-4557-A884-85BCE3DC174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7" name="Freeform: Shape 6376">
                <a:extLst>
                  <a:ext uri="{FF2B5EF4-FFF2-40B4-BE49-F238E27FC236}">
                    <a16:creationId xmlns:a16="http://schemas.microsoft.com/office/drawing/2014/main" id="{D886149E-E33E-4286-A3B6-FBFE07FECD8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8" name="Freeform: Shape 6377">
                <a:extLst>
                  <a:ext uri="{FF2B5EF4-FFF2-40B4-BE49-F238E27FC236}">
                    <a16:creationId xmlns:a16="http://schemas.microsoft.com/office/drawing/2014/main" id="{CCC2C485-B914-4AAF-B0A9-D434CD695B5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79" name="Freeform: Shape 6378">
                <a:extLst>
                  <a:ext uri="{FF2B5EF4-FFF2-40B4-BE49-F238E27FC236}">
                    <a16:creationId xmlns:a16="http://schemas.microsoft.com/office/drawing/2014/main" id="{89D7A9CF-FEDD-4679-91FB-7D1A3CDA45D2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0" name="Freeform: Shape 6379">
                <a:extLst>
                  <a:ext uri="{FF2B5EF4-FFF2-40B4-BE49-F238E27FC236}">
                    <a16:creationId xmlns:a16="http://schemas.microsoft.com/office/drawing/2014/main" id="{335A8028-C46E-473E-B2F0-B3B10C70312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1" name="Freeform: Shape 6380">
                <a:extLst>
                  <a:ext uri="{FF2B5EF4-FFF2-40B4-BE49-F238E27FC236}">
                    <a16:creationId xmlns:a16="http://schemas.microsoft.com/office/drawing/2014/main" id="{4D8C38B3-B329-49EB-ABB0-280C069B691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2" name="Freeform: Shape 6381">
                <a:extLst>
                  <a:ext uri="{FF2B5EF4-FFF2-40B4-BE49-F238E27FC236}">
                    <a16:creationId xmlns:a16="http://schemas.microsoft.com/office/drawing/2014/main" id="{88FDAE2B-6735-42CB-A2B0-AB0D26E472B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3" name="Freeform: Shape 6382">
                <a:extLst>
                  <a:ext uri="{FF2B5EF4-FFF2-40B4-BE49-F238E27FC236}">
                    <a16:creationId xmlns:a16="http://schemas.microsoft.com/office/drawing/2014/main" id="{C79767F8-2433-456B-86D6-660B95CECE5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4" name="Freeform: Shape 6383">
                <a:extLst>
                  <a:ext uri="{FF2B5EF4-FFF2-40B4-BE49-F238E27FC236}">
                    <a16:creationId xmlns:a16="http://schemas.microsoft.com/office/drawing/2014/main" id="{7CE54FC6-0E95-4E57-9AE6-BC100D5390C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5" name="Freeform: Shape 6384">
                <a:extLst>
                  <a:ext uri="{FF2B5EF4-FFF2-40B4-BE49-F238E27FC236}">
                    <a16:creationId xmlns:a16="http://schemas.microsoft.com/office/drawing/2014/main" id="{E39BB640-41BA-4567-AF15-27DD7831122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6" name="Freeform: Shape 6385">
                <a:extLst>
                  <a:ext uri="{FF2B5EF4-FFF2-40B4-BE49-F238E27FC236}">
                    <a16:creationId xmlns:a16="http://schemas.microsoft.com/office/drawing/2014/main" id="{F13F1BA5-38B1-44CB-99EE-2C807FA8CBF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7" name="Freeform: Shape 6386">
                <a:extLst>
                  <a:ext uri="{FF2B5EF4-FFF2-40B4-BE49-F238E27FC236}">
                    <a16:creationId xmlns:a16="http://schemas.microsoft.com/office/drawing/2014/main" id="{605F3B5E-0887-4BB5-A3DB-B45AEDC205B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8" name="Freeform: Shape 6387">
                <a:extLst>
                  <a:ext uri="{FF2B5EF4-FFF2-40B4-BE49-F238E27FC236}">
                    <a16:creationId xmlns:a16="http://schemas.microsoft.com/office/drawing/2014/main" id="{FEF8D43C-8933-4EBC-B131-2B64E7246F1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89" name="Freeform: Shape 6388">
                <a:extLst>
                  <a:ext uri="{FF2B5EF4-FFF2-40B4-BE49-F238E27FC236}">
                    <a16:creationId xmlns:a16="http://schemas.microsoft.com/office/drawing/2014/main" id="{AA7BA586-94D6-457A-8948-FA086D8BC08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0" name="Freeform: Shape 6389">
                <a:extLst>
                  <a:ext uri="{FF2B5EF4-FFF2-40B4-BE49-F238E27FC236}">
                    <a16:creationId xmlns:a16="http://schemas.microsoft.com/office/drawing/2014/main" id="{BB1DB021-A7D3-40E5-84C4-5B9F2D27C6B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1" name="Freeform: Shape 6390">
                <a:extLst>
                  <a:ext uri="{FF2B5EF4-FFF2-40B4-BE49-F238E27FC236}">
                    <a16:creationId xmlns:a16="http://schemas.microsoft.com/office/drawing/2014/main" id="{53A507DD-02DF-480F-886D-4AB88E3F0FE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2" name="Freeform: Shape 6391">
                <a:extLst>
                  <a:ext uri="{FF2B5EF4-FFF2-40B4-BE49-F238E27FC236}">
                    <a16:creationId xmlns:a16="http://schemas.microsoft.com/office/drawing/2014/main" id="{D006BA37-263E-4D47-8FD6-03D47B6C16C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3" name="Freeform: Shape 6392">
                <a:extLst>
                  <a:ext uri="{FF2B5EF4-FFF2-40B4-BE49-F238E27FC236}">
                    <a16:creationId xmlns:a16="http://schemas.microsoft.com/office/drawing/2014/main" id="{49C7F72B-BBEF-4B2C-A2D3-F0B1797DB41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4" name="Freeform: Shape 6393">
                <a:extLst>
                  <a:ext uri="{FF2B5EF4-FFF2-40B4-BE49-F238E27FC236}">
                    <a16:creationId xmlns:a16="http://schemas.microsoft.com/office/drawing/2014/main" id="{D33C9E10-DBFA-4FF2-B71E-ED495AD37B6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5" name="Freeform: Shape 6394">
                <a:extLst>
                  <a:ext uri="{FF2B5EF4-FFF2-40B4-BE49-F238E27FC236}">
                    <a16:creationId xmlns:a16="http://schemas.microsoft.com/office/drawing/2014/main" id="{A5DE0335-9483-4E53-BE52-FE90CC859E0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6" name="Freeform: Shape 6395">
                <a:extLst>
                  <a:ext uri="{FF2B5EF4-FFF2-40B4-BE49-F238E27FC236}">
                    <a16:creationId xmlns:a16="http://schemas.microsoft.com/office/drawing/2014/main" id="{4C87E1FE-1C24-41B0-97B7-E16E5EF358E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7" name="Freeform: Shape 6396">
                <a:extLst>
                  <a:ext uri="{FF2B5EF4-FFF2-40B4-BE49-F238E27FC236}">
                    <a16:creationId xmlns:a16="http://schemas.microsoft.com/office/drawing/2014/main" id="{9B90C93C-F0FF-49AB-89FE-752C4EED8DA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8" name="Freeform: Shape 6397">
                <a:extLst>
                  <a:ext uri="{FF2B5EF4-FFF2-40B4-BE49-F238E27FC236}">
                    <a16:creationId xmlns:a16="http://schemas.microsoft.com/office/drawing/2014/main" id="{04620080-857B-466C-8DAF-A348FE25A06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99" name="Freeform: Shape 6398">
                <a:extLst>
                  <a:ext uri="{FF2B5EF4-FFF2-40B4-BE49-F238E27FC236}">
                    <a16:creationId xmlns:a16="http://schemas.microsoft.com/office/drawing/2014/main" id="{A369CF98-F43E-4A5C-BF5A-0E60ACCF42B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0" name="Freeform: Shape 6399">
                <a:extLst>
                  <a:ext uri="{FF2B5EF4-FFF2-40B4-BE49-F238E27FC236}">
                    <a16:creationId xmlns:a16="http://schemas.microsoft.com/office/drawing/2014/main" id="{1F8BD71A-DB2E-4153-8156-44B9EB364C2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1" name="Freeform: Shape 6400">
                <a:extLst>
                  <a:ext uri="{FF2B5EF4-FFF2-40B4-BE49-F238E27FC236}">
                    <a16:creationId xmlns:a16="http://schemas.microsoft.com/office/drawing/2014/main" id="{3E299C8D-C12B-4D17-A4A8-9AB6A0497E3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2" name="Freeform: Shape 6401">
                <a:extLst>
                  <a:ext uri="{FF2B5EF4-FFF2-40B4-BE49-F238E27FC236}">
                    <a16:creationId xmlns:a16="http://schemas.microsoft.com/office/drawing/2014/main" id="{0E3146F3-8A9A-44F6-B8E5-A71D0276625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3" name="Freeform: Shape 6402">
                <a:extLst>
                  <a:ext uri="{FF2B5EF4-FFF2-40B4-BE49-F238E27FC236}">
                    <a16:creationId xmlns:a16="http://schemas.microsoft.com/office/drawing/2014/main" id="{975B1C9E-E9E3-448F-8C6B-A97E9CD5666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4" name="Freeform: Shape 6403">
                <a:extLst>
                  <a:ext uri="{FF2B5EF4-FFF2-40B4-BE49-F238E27FC236}">
                    <a16:creationId xmlns:a16="http://schemas.microsoft.com/office/drawing/2014/main" id="{4678D934-0AEA-4F65-9D20-FA4D5DD372F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5" name="Freeform: Shape 6404">
                <a:extLst>
                  <a:ext uri="{FF2B5EF4-FFF2-40B4-BE49-F238E27FC236}">
                    <a16:creationId xmlns:a16="http://schemas.microsoft.com/office/drawing/2014/main" id="{71E0CD79-666A-4C7B-8827-83D8F9CC17A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6" name="Freeform: Shape 6405">
                <a:extLst>
                  <a:ext uri="{FF2B5EF4-FFF2-40B4-BE49-F238E27FC236}">
                    <a16:creationId xmlns:a16="http://schemas.microsoft.com/office/drawing/2014/main" id="{5A460AAF-3B95-43EE-A5D7-7CE2E24F400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7" name="Freeform: Shape 6406">
                <a:extLst>
                  <a:ext uri="{FF2B5EF4-FFF2-40B4-BE49-F238E27FC236}">
                    <a16:creationId xmlns:a16="http://schemas.microsoft.com/office/drawing/2014/main" id="{32F8E103-0787-4BAE-9D0D-ED8720FD646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8" name="Freeform: Shape 6407">
                <a:extLst>
                  <a:ext uri="{FF2B5EF4-FFF2-40B4-BE49-F238E27FC236}">
                    <a16:creationId xmlns:a16="http://schemas.microsoft.com/office/drawing/2014/main" id="{BC197EB0-2073-481D-BA68-4B45F1778EA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09" name="Freeform: Shape 6408">
                <a:extLst>
                  <a:ext uri="{FF2B5EF4-FFF2-40B4-BE49-F238E27FC236}">
                    <a16:creationId xmlns:a16="http://schemas.microsoft.com/office/drawing/2014/main" id="{CCE7AC73-E589-439E-AC41-9EB73A710C2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0" name="Freeform: Shape 6409">
                <a:extLst>
                  <a:ext uri="{FF2B5EF4-FFF2-40B4-BE49-F238E27FC236}">
                    <a16:creationId xmlns:a16="http://schemas.microsoft.com/office/drawing/2014/main" id="{D5D911C6-A923-499A-881D-3EFA9C367C6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1" name="Freeform: Shape 6410">
                <a:extLst>
                  <a:ext uri="{FF2B5EF4-FFF2-40B4-BE49-F238E27FC236}">
                    <a16:creationId xmlns:a16="http://schemas.microsoft.com/office/drawing/2014/main" id="{C47270E3-9AD6-401C-A356-AF9587233B4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2" name="Freeform: Shape 6411">
                <a:extLst>
                  <a:ext uri="{FF2B5EF4-FFF2-40B4-BE49-F238E27FC236}">
                    <a16:creationId xmlns:a16="http://schemas.microsoft.com/office/drawing/2014/main" id="{6D52F42D-34F9-4439-BF26-8303B0CF1A6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3" name="Freeform: Shape 6412">
                <a:extLst>
                  <a:ext uri="{FF2B5EF4-FFF2-40B4-BE49-F238E27FC236}">
                    <a16:creationId xmlns:a16="http://schemas.microsoft.com/office/drawing/2014/main" id="{AD5D7746-F09F-4404-A31F-699A3B7686D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4" name="Freeform: Shape 6413">
                <a:extLst>
                  <a:ext uri="{FF2B5EF4-FFF2-40B4-BE49-F238E27FC236}">
                    <a16:creationId xmlns:a16="http://schemas.microsoft.com/office/drawing/2014/main" id="{24DCEFDD-465A-42A9-8091-D8D04AB3074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5" name="Freeform: Shape 6414">
                <a:extLst>
                  <a:ext uri="{FF2B5EF4-FFF2-40B4-BE49-F238E27FC236}">
                    <a16:creationId xmlns:a16="http://schemas.microsoft.com/office/drawing/2014/main" id="{2BBE4BDD-156C-449E-B0E3-453CC94AF0C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6" name="Freeform: Shape 6415">
                <a:extLst>
                  <a:ext uri="{FF2B5EF4-FFF2-40B4-BE49-F238E27FC236}">
                    <a16:creationId xmlns:a16="http://schemas.microsoft.com/office/drawing/2014/main" id="{827EFEE2-9817-44F4-A12F-4F363C31C09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7" name="Freeform: Shape 6416">
                <a:extLst>
                  <a:ext uri="{FF2B5EF4-FFF2-40B4-BE49-F238E27FC236}">
                    <a16:creationId xmlns:a16="http://schemas.microsoft.com/office/drawing/2014/main" id="{23C7CBE1-32DF-4FCC-9D2E-8C402CCD7F0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8" name="Freeform: Shape 6417">
                <a:extLst>
                  <a:ext uri="{FF2B5EF4-FFF2-40B4-BE49-F238E27FC236}">
                    <a16:creationId xmlns:a16="http://schemas.microsoft.com/office/drawing/2014/main" id="{12E0B2C8-C337-4AE7-8312-47B15C2470E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19" name="Freeform: Shape 6418">
                <a:extLst>
                  <a:ext uri="{FF2B5EF4-FFF2-40B4-BE49-F238E27FC236}">
                    <a16:creationId xmlns:a16="http://schemas.microsoft.com/office/drawing/2014/main" id="{CF46C892-2E36-474B-A035-50C60BC317C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0" name="Freeform: Shape 6419">
                <a:extLst>
                  <a:ext uri="{FF2B5EF4-FFF2-40B4-BE49-F238E27FC236}">
                    <a16:creationId xmlns:a16="http://schemas.microsoft.com/office/drawing/2014/main" id="{E880DFCB-25CA-47E2-B73C-0557A4E6D35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1" name="Freeform: Shape 6420">
                <a:extLst>
                  <a:ext uri="{FF2B5EF4-FFF2-40B4-BE49-F238E27FC236}">
                    <a16:creationId xmlns:a16="http://schemas.microsoft.com/office/drawing/2014/main" id="{E7FB8D69-63A7-4853-9316-AC659B1D0AD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2" name="Freeform: Shape 6421">
                <a:extLst>
                  <a:ext uri="{FF2B5EF4-FFF2-40B4-BE49-F238E27FC236}">
                    <a16:creationId xmlns:a16="http://schemas.microsoft.com/office/drawing/2014/main" id="{15183F04-E35F-435F-9D1E-418216ED43A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3" name="Freeform: Shape 6422">
                <a:extLst>
                  <a:ext uri="{FF2B5EF4-FFF2-40B4-BE49-F238E27FC236}">
                    <a16:creationId xmlns:a16="http://schemas.microsoft.com/office/drawing/2014/main" id="{778079BA-112C-4265-8DE4-565F136CCCB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4" name="Freeform: Shape 6423">
                <a:extLst>
                  <a:ext uri="{FF2B5EF4-FFF2-40B4-BE49-F238E27FC236}">
                    <a16:creationId xmlns:a16="http://schemas.microsoft.com/office/drawing/2014/main" id="{3956A535-70DC-43D3-A08A-051071227A0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5" name="Freeform: Shape 6424">
                <a:extLst>
                  <a:ext uri="{FF2B5EF4-FFF2-40B4-BE49-F238E27FC236}">
                    <a16:creationId xmlns:a16="http://schemas.microsoft.com/office/drawing/2014/main" id="{1969183F-6E69-4B16-8DCC-DB6F4C62F12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6" name="Freeform: Shape 6425">
                <a:extLst>
                  <a:ext uri="{FF2B5EF4-FFF2-40B4-BE49-F238E27FC236}">
                    <a16:creationId xmlns:a16="http://schemas.microsoft.com/office/drawing/2014/main" id="{2C0305D2-3BF0-4608-9613-7C067C22B53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427" name="Freeform: Shape 6426">
                <a:extLst>
                  <a:ext uri="{FF2B5EF4-FFF2-40B4-BE49-F238E27FC236}">
                    <a16:creationId xmlns:a16="http://schemas.microsoft.com/office/drawing/2014/main" id="{D77E97BC-DBDB-476A-AB27-E391089BA43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0" name="Group 4499">
              <a:extLst>
                <a:ext uri="{FF2B5EF4-FFF2-40B4-BE49-F238E27FC236}">
                  <a16:creationId xmlns:a16="http://schemas.microsoft.com/office/drawing/2014/main" id="{35E8828F-2393-42B0-A92D-4985B646CC33}"/>
                </a:ext>
              </a:extLst>
            </p:cNvPr>
            <p:cNvGrpSpPr/>
            <p:nvPr/>
          </p:nvGrpSpPr>
          <p:grpSpPr>
            <a:xfrm rot="14246241" flipH="1">
              <a:off x="4352125" y="48400"/>
              <a:ext cx="1024114" cy="889301"/>
              <a:chOff x="2393887" y="4210285"/>
              <a:chExt cx="497854" cy="422169"/>
            </a:xfrm>
          </p:grpSpPr>
          <p:sp>
            <p:nvSpPr>
              <p:cNvPr id="6300" name="Freeform: Shape 6299">
                <a:extLst>
                  <a:ext uri="{FF2B5EF4-FFF2-40B4-BE49-F238E27FC236}">
                    <a16:creationId xmlns:a16="http://schemas.microsoft.com/office/drawing/2014/main" id="{F1E55B02-BC0C-471E-A4B7-3B9C7B88FD2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1" name="Freeform: Shape 6300">
                <a:extLst>
                  <a:ext uri="{FF2B5EF4-FFF2-40B4-BE49-F238E27FC236}">
                    <a16:creationId xmlns:a16="http://schemas.microsoft.com/office/drawing/2014/main" id="{D6B0A518-CA0C-493D-857C-32A735E900E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2" name="Freeform: Shape 6301">
                <a:extLst>
                  <a:ext uri="{FF2B5EF4-FFF2-40B4-BE49-F238E27FC236}">
                    <a16:creationId xmlns:a16="http://schemas.microsoft.com/office/drawing/2014/main" id="{EC296BCC-A4CA-420B-A135-F6973207B97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3" name="Freeform: Shape 6302">
                <a:extLst>
                  <a:ext uri="{FF2B5EF4-FFF2-40B4-BE49-F238E27FC236}">
                    <a16:creationId xmlns:a16="http://schemas.microsoft.com/office/drawing/2014/main" id="{9F1C646D-D759-4551-AE22-B8E29A45B8D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4" name="Freeform: Shape 6303">
                <a:extLst>
                  <a:ext uri="{FF2B5EF4-FFF2-40B4-BE49-F238E27FC236}">
                    <a16:creationId xmlns:a16="http://schemas.microsoft.com/office/drawing/2014/main" id="{490FD3A3-817F-4FF5-9737-2DBCC0AC9DC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5" name="Freeform: Shape 6304">
                <a:extLst>
                  <a:ext uri="{FF2B5EF4-FFF2-40B4-BE49-F238E27FC236}">
                    <a16:creationId xmlns:a16="http://schemas.microsoft.com/office/drawing/2014/main" id="{A7721C30-5E99-44C8-BC8C-0E4C9898497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6" name="Freeform: Shape 6305">
                <a:extLst>
                  <a:ext uri="{FF2B5EF4-FFF2-40B4-BE49-F238E27FC236}">
                    <a16:creationId xmlns:a16="http://schemas.microsoft.com/office/drawing/2014/main" id="{6177F664-BC0B-466F-B9C6-393F661526F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7" name="Freeform: Shape 6306">
                <a:extLst>
                  <a:ext uri="{FF2B5EF4-FFF2-40B4-BE49-F238E27FC236}">
                    <a16:creationId xmlns:a16="http://schemas.microsoft.com/office/drawing/2014/main" id="{147FDF27-22B1-4521-9561-F1EB259AF9A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8" name="Freeform: Shape 6307">
                <a:extLst>
                  <a:ext uri="{FF2B5EF4-FFF2-40B4-BE49-F238E27FC236}">
                    <a16:creationId xmlns:a16="http://schemas.microsoft.com/office/drawing/2014/main" id="{6431DDF4-9A59-485E-9CAD-1C69E738BDF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09" name="Freeform: Shape 6308">
                <a:extLst>
                  <a:ext uri="{FF2B5EF4-FFF2-40B4-BE49-F238E27FC236}">
                    <a16:creationId xmlns:a16="http://schemas.microsoft.com/office/drawing/2014/main" id="{15F153FB-1D59-4212-9A1E-04037FA502E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0" name="Freeform: Shape 6309">
                <a:extLst>
                  <a:ext uri="{FF2B5EF4-FFF2-40B4-BE49-F238E27FC236}">
                    <a16:creationId xmlns:a16="http://schemas.microsoft.com/office/drawing/2014/main" id="{638D6AFC-2D5F-435C-8C60-D205E2E8766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1" name="Freeform: Shape 6310">
                <a:extLst>
                  <a:ext uri="{FF2B5EF4-FFF2-40B4-BE49-F238E27FC236}">
                    <a16:creationId xmlns:a16="http://schemas.microsoft.com/office/drawing/2014/main" id="{88000105-9530-4732-877C-0ADDAC8982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2" name="Freeform: Shape 6311">
                <a:extLst>
                  <a:ext uri="{FF2B5EF4-FFF2-40B4-BE49-F238E27FC236}">
                    <a16:creationId xmlns:a16="http://schemas.microsoft.com/office/drawing/2014/main" id="{11AA3E89-0DAD-4BAF-9F1F-64EB18917AB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3" name="Freeform: Shape 6312">
                <a:extLst>
                  <a:ext uri="{FF2B5EF4-FFF2-40B4-BE49-F238E27FC236}">
                    <a16:creationId xmlns:a16="http://schemas.microsoft.com/office/drawing/2014/main" id="{167AEC27-5846-42C0-BB5E-3405DE2C7C1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4" name="Freeform: Shape 6313">
                <a:extLst>
                  <a:ext uri="{FF2B5EF4-FFF2-40B4-BE49-F238E27FC236}">
                    <a16:creationId xmlns:a16="http://schemas.microsoft.com/office/drawing/2014/main" id="{EF845949-2D84-4B50-8EB3-4D0DCF739A2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5" name="Freeform: Shape 6314">
                <a:extLst>
                  <a:ext uri="{FF2B5EF4-FFF2-40B4-BE49-F238E27FC236}">
                    <a16:creationId xmlns:a16="http://schemas.microsoft.com/office/drawing/2014/main" id="{C3296449-1A29-4BDD-BB10-8F92B5BB1B4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6" name="Freeform: Shape 6315">
                <a:extLst>
                  <a:ext uri="{FF2B5EF4-FFF2-40B4-BE49-F238E27FC236}">
                    <a16:creationId xmlns:a16="http://schemas.microsoft.com/office/drawing/2014/main" id="{5936A30D-5A5B-4D30-8CE1-4636C1CA8DA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7" name="Freeform: Shape 6316">
                <a:extLst>
                  <a:ext uri="{FF2B5EF4-FFF2-40B4-BE49-F238E27FC236}">
                    <a16:creationId xmlns:a16="http://schemas.microsoft.com/office/drawing/2014/main" id="{EF956BF3-86DE-4FCF-8074-D816828DA94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8" name="Freeform: Shape 6317">
                <a:extLst>
                  <a:ext uri="{FF2B5EF4-FFF2-40B4-BE49-F238E27FC236}">
                    <a16:creationId xmlns:a16="http://schemas.microsoft.com/office/drawing/2014/main" id="{AFB73116-21E0-4CF9-8AA2-DA7323A68DF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19" name="Freeform: Shape 6318">
                <a:extLst>
                  <a:ext uri="{FF2B5EF4-FFF2-40B4-BE49-F238E27FC236}">
                    <a16:creationId xmlns:a16="http://schemas.microsoft.com/office/drawing/2014/main" id="{D48EDC80-A760-4395-968C-E13FC1745D2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0" name="Freeform: Shape 6319">
                <a:extLst>
                  <a:ext uri="{FF2B5EF4-FFF2-40B4-BE49-F238E27FC236}">
                    <a16:creationId xmlns:a16="http://schemas.microsoft.com/office/drawing/2014/main" id="{9EDB0959-83E3-495A-825C-418C7991CBB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1" name="Freeform: Shape 6320">
                <a:extLst>
                  <a:ext uri="{FF2B5EF4-FFF2-40B4-BE49-F238E27FC236}">
                    <a16:creationId xmlns:a16="http://schemas.microsoft.com/office/drawing/2014/main" id="{22B0487C-9507-48F4-B3FB-8FDD320573E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2" name="Freeform: Shape 6321">
                <a:extLst>
                  <a:ext uri="{FF2B5EF4-FFF2-40B4-BE49-F238E27FC236}">
                    <a16:creationId xmlns:a16="http://schemas.microsoft.com/office/drawing/2014/main" id="{67BEB159-DE0B-4B2F-9FB1-709770BBB53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3" name="Freeform: Shape 6322">
                <a:extLst>
                  <a:ext uri="{FF2B5EF4-FFF2-40B4-BE49-F238E27FC236}">
                    <a16:creationId xmlns:a16="http://schemas.microsoft.com/office/drawing/2014/main" id="{F3EC2265-90E6-4448-9522-2BA0CE8B8A8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4" name="Freeform: Shape 6323">
                <a:extLst>
                  <a:ext uri="{FF2B5EF4-FFF2-40B4-BE49-F238E27FC236}">
                    <a16:creationId xmlns:a16="http://schemas.microsoft.com/office/drawing/2014/main" id="{BB5E4338-FAA5-46E1-BFFD-CAE04C2F069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5" name="Freeform: Shape 6324">
                <a:extLst>
                  <a:ext uri="{FF2B5EF4-FFF2-40B4-BE49-F238E27FC236}">
                    <a16:creationId xmlns:a16="http://schemas.microsoft.com/office/drawing/2014/main" id="{4445F2E5-7C07-49B0-9160-F2B9F6FFAF5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6" name="Freeform: Shape 6325">
                <a:extLst>
                  <a:ext uri="{FF2B5EF4-FFF2-40B4-BE49-F238E27FC236}">
                    <a16:creationId xmlns:a16="http://schemas.microsoft.com/office/drawing/2014/main" id="{CA5072D5-5C96-48BE-94CE-AD31B63A585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7" name="Freeform: Shape 6326">
                <a:extLst>
                  <a:ext uri="{FF2B5EF4-FFF2-40B4-BE49-F238E27FC236}">
                    <a16:creationId xmlns:a16="http://schemas.microsoft.com/office/drawing/2014/main" id="{0B5E96DA-AC22-4B9E-8FE3-9F0E9C5B984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8" name="Freeform: Shape 6327">
                <a:extLst>
                  <a:ext uri="{FF2B5EF4-FFF2-40B4-BE49-F238E27FC236}">
                    <a16:creationId xmlns:a16="http://schemas.microsoft.com/office/drawing/2014/main" id="{4E339198-544D-4B35-A8CE-9B8C5880C37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29" name="Freeform: Shape 6328">
                <a:extLst>
                  <a:ext uri="{FF2B5EF4-FFF2-40B4-BE49-F238E27FC236}">
                    <a16:creationId xmlns:a16="http://schemas.microsoft.com/office/drawing/2014/main" id="{E1E04F03-ECA7-4542-AE44-9654CD529DA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0" name="Freeform: Shape 6329">
                <a:extLst>
                  <a:ext uri="{FF2B5EF4-FFF2-40B4-BE49-F238E27FC236}">
                    <a16:creationId xmlns:a16="http://schemas.microsoft.com/office/drawing/2014/main" id="{4FA2A735-F2E0-4201-AE20-02937FD54C0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1" name="Freeform: Shape 6330">
                <a:extLst>
                  <a:ext uri="{FF2B5EF4-FFF2-40B4-BE49-F238E27FC236}">
                    <a16:creationId xmlns:a16="http://schemas.microsoft.com/office/drawing/2014/main" id="{88812BAC-C56A-4093-8644-741A0966985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2" name="Freeform: Shape 6331">
                <a:extLst>
                  <a:ext uri="{FF2B5EF4-FFF2-40B4-BE49-F238E27FC236}">
                    <a16:creationId xmlns:a16="http://schemas.microsoft.com/office/drawing/2014/main" id="{29B730C2-F77C-4B2A-B059-8A5F3ADCD50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3" name="Freeform: Shape 6332">
                <a:extLst>
                  <a:ext uri="{FF2B5EF4-FFF2-40B4-BE49-F238E27FC236}">
                    <a16:creationId xmlns:a16="http://schemas.microsoft.com/office/drawing/2014/main" id="{958B0E71-5577-48AA-8D55-B42F64374B8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4" name="Freeform: Shape 6333">
                <a:extLst>
                  <a:ext uri="{FF2B5EF4-FFF2-40B4-BE49-F238E27FC236}">
                    <a16:creationId xmlns:a16="http://schemas.microsoft.com/office/drawing/2014/main" id="{2187FB9F-4065-46BA-B62C-72B58641AFF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5" name="Freeform: Shape 6334">
                <a:extLst>
                  <a:ext uri="{FF2B5EF4-FFF2-40B4-BE49-F238E27FC236}">
                    <a16:creationId xmlns:a16="http://schemas.microsoft.com/office/drawing/2014/main" id="{63414540-7262-4D50-B9B3-ECD7510C320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6" name="Freeform: Shape 6335">
                <a:extLst>
                  <a:ext uri="{FF2B5EF4-FFF2-40B4-BE49-F238E27FC236}">
                    <a16:creationId xmlns:a16="http://schemas.microsoft.com/office/drawing/2014/main" id="{E939C161-5F89-4939-AC8A-7333C10E5C8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7" name="Freeform: Shape 6336">
                <a:extLst>
                  <a:ext uri="{FF2B5EF4-FFF2-40B4-BE49-F238E27FC236}">
                    <a16:creationId xmlns:a16="http://schemas.microsoft.com/office/drawing/2014/main" id="{47BFFDD3-1F21-4429-8DC0-840DBA6BE91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8" name="Freeform: Shape 6337">
                <a:extLst>
                  <a:ext uri="{FF2B5EF4-FFF2-40B4-BE49-F238E27FC236}">
                    <a16:creationId xmlns:a16="http://schemas.microsoft.com/office/drawing/2014/main" id="{D4954EC9-E196-4096-A744-5B6F6212507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39" name="Freeform: Shape 6338">
                <a:extLst>
                  <a:ext uri="{FF2B5EF4-FFF2-40B4-BE49-F238E27FC236}">
                    <a16:creationId xmlns:a16="http://schemas.microsoft.com/office/drawing/2014/main" id="{5A288959-EA98-4D60-AC8F-9A962D2D6F15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0" name="Freeform: Shape 6339">
                <a:extLst>
                  <a:ext uri="{FF2B5EF4-FFF2-40B4-BE49-F238E27FC236}">
                    <a16:creationId xmlns:a16="http://schemas.microsoft.com/office/drawing/2014/main" id="{D833364D-EAAE-47C1-A06A-D01769EF7D0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1" name="Freeform: Shape 6340">
                <a:extLst>
                  <a:ext uri="{FF2B5EF4-FFF2-40B4-BE49-F238E27FC236}">
                    <a16:creationId xmlns:a16="http://schemas.microsoft.com/office/drawing/2014/main" id="{639FEE9A-4655-48C2-A46D-99B9AA53611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2" name="Freeform: Shape 6341">
                <a:extLst>
                  <a:ext uri="{FF2B5EF4-FFF2-40B4-BE49-F238E27FC236}">
                    <a16:creationId xmlns:a16="http://schemas.microsoft.com/office/drawing/2014/main" id="{912A207A-352B-4782-9093-8E174C91AA3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3" name="Freeform: Shape 6342">
                <a:extLst>
                  <a:ext uri="{FF2B5EF4-FFF2-40B4-BE49-F238E27FC236}">
                    <a16:creationId xmlns:a16="http://schemas.microsoft.com/office/drawing/2014/main" id="{EE5C5772-5920-408F-8555-B76B7996416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4" name="Freeform: Shape 6343">
                <a:extLst>
                  <a:ext uri="{FF2B5EF4-FFF2-40B4-BE49-F238E27FC236}">
                    <a16:creationId xmlns:a16="http://schemas.microsoft.com/office/drawing/2014/main" id="{4DA31BB7-795F-4739-8A4E-95B4460BDFA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5" name="Freeform: Shape 6344">
                <a:extLst>
                  <a:ext uri="{FF2B5EF4-FFF2-40B4-BE49-F238E27FC236}">
                    <a16:creationId xmlns:a16="http://schemas.microsoft.com/office/drawing/2014/main" id="{02AEEA1E-2CF7-4FEA-841F-819852251AB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6" name="Freeform: Shape 6345">
                <a:extLst>
                  <a:ext uri="{FF2B5EF4-FFF2-40B4-BE49-F238E27FC236}">
                    <a16:creationId xmlns:a16="http://schemas.microsoft.com/office/drawing/2014/main" id="{AC3D4830-AC17-4CCB-A23C-E8A280E24B4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7" name="Freeform: Shape 6346">
                <a:extLst>
                  <a:ext uri="{FF2B5EF4-FFF2-40B4-BE49-F238E27FC236}">
                    <a16:creationId xmlns:a16="http://schemas.microsoft.com/office/drawing/2014/main" id="{FB5EA2C1-645D-4A69-8935-E6B9D9AD798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8" name="Freeform: Shape 6347">
                <a:extLst>
                  <a:ext uri="{FF2B5EF4-FFF2-40B4-BE49-F238E27FC236}">
                    <a16:creationId xmlns:a16="http://schemas.microsoft.com/office/drawing/2014/main" id="{D6FA079A-99D0-450A-AA8D-B69BB7DC29D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49" name="Freeform: Shape 6348">
                <a:extLst>
                  <a:ext uri="{FF2B5EF4-FFF2-40B4-BE49-F238E27FC236}">
                    <a16:creationId xmlns:a16="http://schemas.microsoft.com/office/drawing/2014/main" id="{D60E88B9-28E1-4340-9BF3-E6E42A18D3E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0" name="Freeform: Shape 6349">
                <a:extLst>
                  <a:ext uri="{FF2B5EF4-FFF2-40B4-BE49-F238E27FC236}">
                    <a16:creationId xmlns:a16="http://schemas.microsoft.com/office/drawing/2014/main" id="{FDA2D8DB-D7D8-48EB-AF7D-914AD456710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1" name="Freeform: Shape 6350">
                <a:extLst>
                  <a:ext uri="{FF2B5EF4-FFF2-40B4-BE49-F238E27FC236}">
                    <a16:creationId xmlns:a16="http://schemas.microsoft.com/office/drawing/2014/main" id="{C3D0AB11-B1B6-4391-A75A-5086A0DAF88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2" name="Freeform: Shape 6351">
                <a:extLst>
                  <a:ext uri="{FF2B5EF4-FFF2-40B4-BE49-F238E27FC236}">
                    <a16:creationId xmlns:a16="http://schemas.microsoft.com/office/drawing/2014/main" id="{B7958864-B6AA-44BD-AC08-9341B98AEED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3" name="Freeform: Shape 6352">
                <a:extLst>
                  <a:ext uri="{FF2B5EF4-FFF2-40B4-BE49-F238E27FC236}">
                    <a16:creationId xmlns:a16="http://schemas.microsoft.com/office/drawing/2014/main" id="{D6F404ED-2259-4191-BA49-C5961B96175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4" name="Freeform: Shape 6353">
                <a:extLst>
                  <a:ext uri="{FF2B5EF4-FFF2-40B4-BE49-F238E27FC236}">
                    <a16:creationId xmlns:a16="http://schemas.microsoft.com/office/drawing/2014/main" id="{9D47AC62-84B0-4DA7-B80E-BBD6ACABC55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5" name="Freeform: Shape 6354">
                <a:extLst>
                  <a:ext uri="{FF2B5EF4-FFF2-40B4-BE49-F238E27FC236}">
                    <a16:creationId xmlns:a16="http://schemas.microsoft.com/office/drawing/2014/main" id="{3F3B8EFD-0FFA-477F-98CF-4E62F8414EE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6" name="Freeform: Shape 6355">
                <a:extLst>
                  <a:ext uri="{FF2B5EF4-FFF2-40B4-BE49-F238E27FC236}">
                    <a16:creationId xmlns:a16="http://schemas.microsoft.com/office/drawing/2014/main" id="{223D5373-AAE7-4976-9B62-681CE99F7FB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7" name="Freeform: Shape 6356">
                <a:extLst>
                  <a:ext uri="{FF2B5EF4-FFF2-40B4-BE49-F238E27FC236}">
                    <a16:creationId xmlns:a16="http://schemas.microsoft.com/office/drawing/2014/main" id="{4EA93BEB-7640-40A7-A3DD-243DF84B632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8" name="Freeform: Shape 6357">
                <a:extLst>
                  <a:ext uri="{FF2B5EF4-FFF2-40B4-BE49-F238E27FC236}">
                    <a16:creationId xmlns:a16="http://schemas.microsoft.com/office/drawing/2014/main" id="{29EBCD81-6F44-4329-8877-6868A0D4B94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59" name="Freeform: Shape 6358">
                <a:extLst>
                  <a:ext uri="{FF2B5EF4-FFF2-40B4-BE49-F238E27FC236}">
                    <a16:creationId xmlns:a16="http://schemas.microsoft.com/office/drawing/2014/main" id="{FA37BDAD-4522-4459-861A-1D930D27C13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0" name="Freeform: Shape 6359">
                <a:extLst>
                  <a:ext uri="{FF2B5EF4-FFF2-40B4-BE49-F238E27FC236}">
                    <a16:creationId xmlns:a16="http://schemas.microsoft.com/office/drawing/2014/main" id="{EC6CFB2C-B2AE-4521-8C88-AFA6615A7F3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1" name="Freeform: Shape 6360">
                <a:extLst>
                  <a:ext uri="{FF2B5EF4-FFF2-40B4-BE49-F238E27FC236}">
                    <a16:creationId xmlns:a16="http://schemas.microsoft.com/office/drawing/2014/main" id="{6B43784C-72DA-4808-939B-F4F83E36D4D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2" name="Freeform: Shape 6361">
                <a:extLst>
                  <a:ext uri="{FF2B5EF4-FFF2-40B4-BE49-F238E27FC236}">
                    <a16:creationId xmlns:a16="http://schemas.microsoft.com/office/drawing/2014/main" id="{A369A6A5-1DAE-4B58-8246-E4296F0B18F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363" name="Freeform: Shape 6362">
                <a:extLst>
                  <a:ext uri="{FF2B5EF4-FFF2-40B4-BE49-F238E27FC236}">
                    <a16:creationId xmlns:a16="http://schemas.microsoft.com/office/drawing/2014/main" id="{0236FDA6-5ADA-43F7-B6BF-0AEC4E4084C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1" name="Group 4500">
              <a:extLst>
                <a:ext uri="{FF2B5EF4-FFF2-40B4-BE49-F238E27FC236}">
                  <a16:creationId xmlns:a16="http://schemas.microsoft.com/office/drawing/2014/main" id="{00DFA3D5-D2C6-4AB1-9AB3-CD7C7B7D3EE8}"/>
                </a:ext>
              </a:extLst>
            </p:cNvPr>
            <p:cNvGrpSpPr/>
            <p:nvPr/>
          </p:nvGrpSpPr>
          <p:grpSpPr>
            <a:xfrm rot="12454596" flipH="1">
              <a:off x="5130368" y="-200670"/>
              <a:ext cx="1048729" cy="868428"/>
              <a:chOff x="2393887" y="4210285"/>
              <a:chExt cx="497854" cy="422169"/>
            </a:xfrm>
          </p:grpSpPr>
          <p:sp>
            <p:nvSpPr>
              <p:cNvPr id="6236" name="Freeform: Shape 6235">
                <a:extLst>
                  <a:ext uri="{FF2B5EF4-FFF2-40B4-BE49-F238E27FC236}">
                    <a16:creationId xmlns:a16="http://schemas.microsoft.com/office/drawing/2014/main" id="{65158DA9-A4C4-47AB-BB93-1F7DAAB5545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7" name="Freeform: Shape 6236">
                <a:extLst>
                  <a:ext uri="{FF2B5EF4-FFF2-40B4-BE49-F238E27FC236}">
                    <a16:creationId xmlns:a16="http://schemas.microsoft.com/office/drawing/2014/main" id="{F41C7432-A062-4D1D-86CE-D9D05EFE9EB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8" name="Freeform: Shape 6237">
                <a:extLst>
                  <a:ext uri="{FF2B5EF4-FFF2-40B4-BE49-F238E27FC236}">
                    <a16:creationId xmlns:a16="http://schemas.microsoft.com/office/drawing/2014/main" id="{3FD65250-4C8C-4B89-B758-C87109B48C9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9" name="Freeform: Shape 6238">
                <a:extLst>
                  <a:ext uri="{FF2B5EF4-FFF2-40B4-BE49-F238E27FC236}">
                    <a16:creationId xmlns:a16="http://schemas.microsoft.com/office/drawing/2014/main" id="{3FE88173-1432-4EC9-89D7-22B556C8D06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0" name="Freeform: Shape 6239">
                <a:extLst>
                  <a:ext uri="{FF2B5EF4-FFF2-40B4-BE49-F238E27FC236}">
                    <a16:creationId xmlns:a16="http://schemas.microsoft.com/office/drawing/2014/main" id="{1E5BDD34-2BC6-49A0-87E8-B71FB75A1DE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1" name="Freeform: Shape 6240">
                <a:extLst>
                  <a:ext uri="{FF2B5EF4-FFF2-40B4-BE49-F238E27FC236}">
                    <a16:creationId xmlns:a16="http://schemas.microsoft.com/office/drawing/2014/main" id="{C18C82ED-1C6E-4136-B7AA-CC5AD7121A1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2" name="Freeform: Shape 6241">
                <a:extLst>
                  <a:ext uri="{FF2B5EF4-FFF2-40B4-BE49-F238E27FC236}">
                    <a16:creationId xmlns:a16="http://schemas.microsoft.com/office/drawing/2014/main" id="{49539AE7-FF54-4232-90C3-3E7B9E19C2D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3" name="Freeform: Shape 6242">
                <a:extLst>
                  <a:ext uri="{FF2B5EF4-FFF2-40B4-BE49-F238E27FC236}">
                    <a16:creationId xmlns:a16="http://schemas.microsoft.com/office/drawing/2014/main" id="{A9985CF5-BA08-425B-AEA4-2D6A4CA51E9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4" name="Freeform: Shape 6243">
                <a:extLst>
                  <a:ext uri="{FF2B5EF4-FFF2-40B4-BE49-F238E27FC236}">
                    <a16:creationId xmlns:a16="http://schemas.microsoft.com/office/drawing/2014/main" id="{F0B47B00-8749-45B8-BE7F-730CA0871C8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5" name="Freeform: Shape 6244">
                <a:extLst>
                  <a:ext uri="{FF2B5EF4-FFF2-40B4-BE49-F238E27FC236}">
                    <a16:creationId xmlns:a16="http://schemas.microsoft.com/office/drawing/2014/main" id="{77FA1A75-F4E0-47A2-9562-54DA5FFA48B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6" name="Freeform: Shape 6245">
                <a:extLst>
                  <a:ext uri="{FF2B5EF4-FFF2-40B4-BE49-F238E27FC236}">
                    <a16:creationId xmlns:a16="http://schemas.microsoft.com/office/drawing/2014/main" id="{6F326695-09F4-4FFE-8316-4B5B4ADC9EB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7" name="Freeform: Shape 6246">
                <a:extLst>
                  <a:ext uri="{FF2B5EF4-FFF2-40B4-BE49-F238E27FC236}">
                    <a16:creationId xmlns:a16="http://schemas.microsoft.com/office/drawing/2014/main" id="{2B2C9269-162E-4AE0-8534-F35C30ACF9F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8" name="Freeform: Shape 6247">
                <a:extLst>
                  <a:ext uri="{FF2B5EF4-FFF2-40B4-BE49-F238E27FC236}">
                    <a16:creationId xmlns:a16="http://schemas.microsoft.com/office/drawing/2014/main" id="{B1CF62D1-A407-43ED-A241-EDD2CEF4399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49" name="Freeform: Shape 6248">
                <a:extLst>
                  <a:ext uri="{FF2B5EF4-FFF2-40B4-BE49-F238E27FC236}">
                    <a16:creationId xmlns:a16="http://schemas.microsoft.com/office/drawing/2014/main" id="{D2995FFC-AB35-4C4A-92FD-ECDA9D88C24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0" name="Freeform: Shape 6249">
                <a:extLst>
                  <a:ext uri="{FF2B5EF4-FFF2-40B4-BE49-F238E27FC236}">
                    <a16:creationId xmlns:a16="http://schemas.microsoft.com/office/drawing/2014/main" id="{E73A27F1-1F9C-4B0F-8BA5-586364B5B00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1" name="Freeform: Shape 6250">
                <a:extLst>
                  <a:ext uri="{FF2B5EF4-FFF2-40B4-BE49-F238E27FC236}">
                    <a16:creationId xmlns:a16="http://schemas.microsoft.com/office/drawing/2014/main" id="{79FAB6C6-A9AD-4271-A971-DF4703258E4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2" name="Freeform: Shape 6251">
                <a:extLst>
                  <a:ext uri="{FF2B5EF4-FFF2-40B4-BE49-F238E27FC236}">
                    <a16:creationId xmlns:a16="http://schemas.microsoft.com/office/drawing/2014/main" id="{7F5EAF18-3DA4-4235-AB7B-B5CA4B7156A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3" name="Freeform: Shape 6252">
                <a:extLst>
                  <a:ext uri="{FF2B5EF4-FFF2-40B4-BE49-F238E27FC236}">
                    <a16:creationId xmlns:a16="http://schemas.microsoft.com/office/drawing/2014/main" id="{5075606E-621D-4F77-8C58-69A0BB73C5E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4" name="Freeform: Shape 6253">
                <a:extLst>
                  <a:ext uri="{FF2B5EF4-FFF2-40B4-BE49-F238E27FC236}">
                    <a16:creationId xmlns:a16="http://schemas.microsoft.com/office/drawing/2014/main" id="{0FD34A47-2998-49D4-941D-1873AF72CE7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5" name="Freeform: Shape 6254">
                <a:extLst>
                  <a:ext uri="{FF2B5EF4-FFF2-40B4-BE49-F238E27FC236}">
                    <a16:creationId xmlns:a16="http://schemas.microsoft.com/office/drawing/2014/main" id="{C53BA43D-733B-4B46-994A-9975475ED83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6" name="Freeform: Shape 6255">
                <a:extLst>
                  <a:ext uri="{FF2B5EF4-FFF2-40B4-BE49-F238E27FC236}">
                    <a16:creationId xmlns:a16="http://schemas.microsoft.com/office/drawing/2014/main" id="{8C010298-4327-4ECC-9D99-DFCAA299C9F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7" name="Freeform: Shape 6256">
                <a:extLst>
                  <a:ext uri="{FF2B5EF4-FFF2-40B4-BE49-F238E27FC236}">
                    <a16:creationId xmlns:a16="http://schemas.microsoft.com/office/drawing/2014/main" id="{E882F123-B062-4D90-B4DD-BCFBC9AF9B3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8" name="Freeform: Shape 6257">
                <a:extLst>
                  <a:ext uri="{FF2B5EF4-FFF2-40B4-BE49-F238E27FC236}">
                    <a16:creationId xmlns:a16="http://schemas.microsoft.com/office/drawing/2014/main" id="{D8ED1023-86CE-47EF-BEA7-80B7BE0F27A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59" name="Freeform: Shape 6258">
                <a:extLst>
                  <a:ext uri="{FF2B5EF4-FFF2-40B4-BE49-F238E27FC236}">
                    <a16:creationId xmlns:a16="http://schemas.microsoft.com/office/drawing/2014/main" id="{764EEDF4-119D-4B19-8709-0FB7164A898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0" name="Freeform: Shape 6259">
                <a:extLst>
                  <a:ext uri="{FF2B5EF4-FFF2-40B4-BE49-F238E27FC236}">
                    <a16:creationId xmlns:a16="http://schemas.microsoft.com/office/drawing/2014/main" id="{E3095156-3CA6-4BAE-A126-056B1B5BAB8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1" name="Freeform: Shape 6260">
                <a:extLst>
                  <a:ext uri="{FF2B5EF4-FFF2-40B4-BE49-F238E27FC236}">
                    <a16:creationId xmlns:a16="http://schemas.microsoft.com/office/drawing/2014/main" id="{A6B82CC3-7870-4133-A1CC-336023F5CB9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2" name="Freeform: Shape 6261">
                <a:extLst>
                  <a:ext uri="{FF2B5EF4-FFF2-40B4-BE49-F238E27FC236}">
                    <a16:creationId xmlns:a16="http://schemas.microsoft.com/office/drawing/2014/main" id="{EFDB6384-4E43-46A1-B39B-65153E68375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3" name="Freeform: Shape 6262">
                <a:extLst>
                  <a:ext uri="{FF2B5EF4-FFF2-40B4-BE49-F238E27FC236}">
                    <a16:creationId xmlns:a16="http://schemas.microsoft.com/office/drawing/2014/main" id="{A64F874C-4916-4534-A4A5-6EB6871AE8D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4" name="Freeform: Shape 6263">
                <a:extLst>
                  <a:ext uri="{FF2B5EF4-FFF2-40B4-BE49-F238E27FC236}">
                    <a16:creationId xmlns:a16="http://schemas.microsoft.com/office/drawing/2014/main" id="{AB4BB2B2-5B11-4743-85C7-9CED72192E5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5" name="Freeform: Shape 6264">
                <a:extLst>
                  <a:ext uri="{FF2B5EF4-FFF2-40B4-BE49-F238E27FC236}">
                    <a16:creationId xmlns:a16="http://schemas.microsoft.com/office/drawing/2014/main" id="{6F2A3D74-2A72-4B11-B6C1-C9E9AF49C3E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6" name="Freeform: Shape 6265">
                <a:extLst>
                  <a:ext uri="{FF2B5EF4-FFF2-40B4-BE49-F238E27FC236}">
                    <a16:creationId xmlns:a16="http://schemas.microsoft.com/office/drawing/2014/main" id="{E4D33D9A-9F8C-49F9-AB90-2791CB872F1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7" name="Freeform: Shape 6266">
                <a:extLst>
                  <a:ext uri="{FF2B5EF4-FFF2-40B4-BE49-F238E27FC236}">
                    <a16:creationId xmlns:a16="http://schemas.microsoft.com/office/drawing/2014/main" id="{242ADF55-A9A2-40FE-AAEF-0962ADB4DA1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8" name="Freeform: Shape 6267">
                <a:extLst>
                  <a:ext uri="{FF2B5EF4-FFF2-40B4-BE49-F238E27FC236}">
                    <a16:creationId xmlns:a16="http://schemas.microsoft.com/office/drawing/2014/main" id="{0B957210-0585-4ADD-9CA6-9BDFAE7DF8A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69" name="Freeform: Shape 6268">
                <a:extLst>
                  <a:ext uri="{FF2B5EF4-FFF2-40B4-BE49-F238E27FC236}">
                    <a16:creationId xmlns:a16="http://schemas.microsoft.com/office/drawing/2014/main" id="{2B3C4CCB-4135-4F73-BC2F-BD55DAB5260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0" name="Freeform: Shape 6269">
                <a:extLst>
                  <a:ext uri="{FF2B5EF4-FFF2-40B4-BE49-F238E27FC236}">
                    <a16:creationId xmlns:a16="http://schemas.microsoft.com/office/drawing/2014/main" id="{B1E4D9C7-E029-45FB-BCE9-686EF0409F1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1" name="Freeform: Shape 6270">
                <a:extLst>
                  <a:ext uri="{FF2B5EF4-FFF2-40B4-BE49-F238E27FC236}">
                    <a16:creationId xmlns:a16="http://schemas.microsoft.com/office/drawing/2014/main" id="{C53F4D76-1953-4674-B541-CE931EA1EEA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2" name="Freeform: Shape 6271">
                <a:extLst>
                  <a:ext uri="{FF2B5EF4-FFF2-40B4-BE49-F238E27FC236}">
                    <a16:creationId xmlns:a16="http://schemas.microsoft.com/office/drawing/2014/main" id="{B4AC328D-CECC-4F97-953E-76182846002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3" name="Freeform: Shape 6272">
                <a:extLst>
                  <a:ext uri="{FF2B5EF4-FFF2-40B4-BE49-F238E27FC236}">
                    <a16:creationId xmlns:a16="http://schemas.microsoft.com/office/drawing/2014/main" id="{4157B8F6-3782-41AC-8937-01FC234BAC4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4" name="Freeform: Shape 6273">
                <a:extLst>
                  <a:ext uri="{FF2B5EF4-FFF2-40B4-BE49-F238E27FC236}">
                    <a16:creationId xmlns:a16="http://schemas.microsoft.com/office/drawing/2014/main" id="{0C96E2A2-BE45-4FE9-AC4E-C2AEB0BEF72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5" name="Freeform: Shape 6274">
                <a:extLst>
                  <a:ext uri="{FF2B5EF4-FFF2-40B4-BE49-F238E27FC236}">
                    <a16:creationId xmlns:a16="http://schemas.microsoft.com/office/drawing/2014/main" id="{F8686480-43CA-497F-95ED-95BF3F010B6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6" name="Freeform: Shape 6275">
                <a:extLst>
                  <a:ext uri="{FF2B5EF4-FFF2-40B4-BE49-F238E27FC236}">
                    <a16:creationId xmlns:a16="http://schemas.microsoft.com/office/drawing/2014/main" id="{D43DADEA-7071-4D1B-AC68-D3234C2784D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7" name="Freeform: Shape 6276">
                <a:extLst>
                  <a:ext uri="{FF2B5EF4-FFF2-40B4-BE49-F238E27FC236}">
                    <a16:creationId xmlns:a16="http://schemas.microsoft.com/office/drawing/2014/main" id="{4DFD9AF5-96BA-4F8E-89CC-AA934265C3C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8" name="Freeform: Shape 6277">
                <a:extLst>
                  <a:ext uri="{FF2B5EF4-FFF2-40B4-BE49-F238E27FC236}">
                    <a16:creationId xmlns:a16="http://schemas.microsoft.com/office/drawing/2014/main" id="{DD690071-0A12-47BE-ABCF-717957C803D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79" name="Freeform: Shape 6278">
                <a:extLst>
                  <a:ext uri="{FF2B5EF4-FFF2-40B4-BE49-F238E27FC236}">
                    <a16:creationId xmlns:a16="http://schemas.microsoft.com/office/drawing/2014/main" id="{75379AE2-A273-4BAC-9156-02A7814565E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0" name="Freeform: Shape 6279">
                <a:extLst>
                  <a:ext uri="{FF2B5EF4-FFF2-40B4-BE49-F238E27FC236}">
                    <a16:creationId xmlns:a16="http://schemas.microsoft.com/office/drawing/2014/main" id="{6488E5CA-B6DD-4CA3-B590-F48DBCA50C2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1" name="Freeform: Shape 6280">
                <a:extLst>
                  <a:ext uri="{FF2B5EF4-FFF2-40B4-BE49-F238E27FC236}">
                    <a16:creationId xmlns:a16="http://schemas.microsoft.com/office/drawing/2014/main" id="{1B4964A5-C447-4B44-9177-DEEBDC73037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2" name="Freeform: Shape 6281">
                <a:extLst>
                  <a:ext uri="{FF2B5EF4-FFF2-40B4-BE49-F238E27FC236}">
                    <a16:creationId xmlns:a16="http://schemas.microsoft.com/office/drawing/2014/main" id="{466E54E6-4911-47F9-B419-9E3AFA69686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3" name="Freeform: Shape 6282">
                <a:extLst>
                  <a:ext uri="{FF2B5EF4-FFF2-40B4-BE49-F238E27FC236}">
                    <a16:creationId xmlns:a16="http://schemas.microsoft.com/office/drawing/2014/main" id="{8777B4A3-9306-4465-891F-A9A65F858DA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4" name="Freeform: Shape 6283">
                <a:extLst>
                  <a:ext uri="{FF2B5EF4-FFF2-40B4-BE49-F238E27FC236}">
                    <a16:creationId xmlns:a16="http://schemas.microsoft.com/office/drawing/2014/main" id="{19CDB75E-2ECF-4973-9CFD-7D451D4F4FF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5" name="Freeform: Shape 6284">
                <a:extLst>
                  <a:ext uri="{FF2B5EF4-FFF2-40B4-BE49-F238E27FC236}">
                    <a16:creationId xmlns:a16="http://schemas.microsoft.com/office/drawing/2014/main" id="{E1FEB457-6792-417E-869D-93AB4BB2D33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6" name="Freeform: Shape 6285">
                <a:extLst>
                  <a:ext uri="{FF2B5EF4-FFF2-40B4-BE49-F238E27FC236}">
                    <a16:creationId xmlns:a16="http://schemas.microsoft.com/office/drawing/2014/main" id="{74C84E4A-31E2-4E2B-995F-D146EC09650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7" name="Freeform: Shape 6286">
                <a:extLst>
                  <a:ext uri="{FF2B5EF4-FFF2-40B4-BE49-F238E27FC236}">
                    <a16:creationId xmlns:a16="http://schemas.microsoft.com/office/drawing/2014/main" id="{0AAB141E-1470-456B-8FE7-36F1E2FFC3E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8" name="Freeform: Shape 6287">
                <a:extLst>
                  <a:ext uri="{FF2B5EF4-FFF2-40B4-BE49-F238E27FC236}">
                    <a16:creationId xmlns:a16="http://schemas.microsoft.com/office/drawing/2014/main" id="{D99D583C-68FA-4083-B826-C6762D7F1BC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89" name="Freeform: Shape 6288">
                <a:extLst>
                  <a:ext uri="{FF2B5EF4-FFF2-40B4-BE49-F238E27FC236}">
                    <a16:creationId xmlns:a16="http://schemas.microsoft.com/office/drawing/2014/main" id="{64E07889-7BC1-4AC6-A9BE-56CCD95D83B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0" name="Freeform: Shape 6289">
                <a:extLst>
                  <a:ext uri="{FF2B5EF4-FFF2-40B4-BE49-F238E27FC236}">
                    <a16:creationId xmlns:a16="http://schemas.microsoft.com/office/drawing/2014/main" id="{C1E383CD-AF8E-4D79-9F60-D21DC3974B2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1" name="Freeform: Shape 6290">
                <a:extLst>
                  <a:ext uri="{FF2B5EF4-FFF2-40B4-BE49-F238E27FC236}">
                    <a16:creationId xmlns:a16="http://schemas.microsoft.com/office/drawing/2014/main" id="{F6F70FFA-D76C-4537-B0C2-EEB70A9BDD7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2" name="Freeform: Shape 6291">
                <a:extLst>
                  <a:ext uri="{FF2B5EF4-FFF2-40B4-BE49-F238E27FC236}">
                    <a16:creationId xmlns:a16="http://schemas.microsoft.com/office/drawing/2014/main" id="{DA4FC914-9BCF-4129-90EC-543A1831E1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3" name="Freeform: Shape 6292">
                <a:extLst>
                  <a:ext uri="{FF2B5EF4-FFF2-40B4-BE49-F238E27FC236}">
                    <a16:creationId xmlns:a16="http://schemas.microsoft.com/office/drawing/2014/main" id="{3C70B66E-DBDE-48DB-A150-0E84866D944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4" name="Freeform: Shape 6293">
                <a:extLst>
                  <a:ext uri="{FF2B5EF4-FFF2-40B4-BE49-F238E27FC236}">
                    <a16:creationId xmlns:a16="http://schemas.microsoft.com/office/drawing/2014/main" id="{C26E9770-D211-4265-A2CE-2A91D8A03CB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5" name="Freeform: Shape 6294">
                <a:extLst>
                  <a:ext uri="{FF2B5EF4-FFF2-40B4-BE49-F238E27FC236}">
                    <a16:creationId xmlns:a16="http://schemas.microsoft.com/office/drawing/2014/main" id="{78DCD1AA-FE94-4C7F-AF8A-C1F6707CDCA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6" name="Freeform: Shape 6295">
                <a:extLst>
                  <a:ext uri="{FF2B5EF4-FFF2-40B4-BE49-F238E27FC236}">
                    <a16:creationId xmlns:a16="http://schemas.microsoft.com/office/drawing/2014/main" id="{4577A06C-F4B9-46EA-8FD6-ADA53044538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7" name="Freeform: Shape 6296">
                <a:extLst>
                  <a:ext uri="{FF2B5EF4-FFF2-40B4-BE49-F238E27FC236}">
                    <a16:creationId xmlns:a16="http://schemas.microsoft.com/office/drawing/2014/main" id="{5D2BFE82-AECB-4754-8690-403E65F3132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8" name="Freeform: Shape 6297">
                <a:extLst>
                  <a:ext uri="{FF2B5EF4-FFF2-40B4-BE49-F238E27FC236}">
                    <a16:creationId xmlns:a16="http://schemas.microsoft.com/office/drawing/2014/main" id="{8768A682-080D-4649-AEBA-08807FC1056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99" name="Freeform: Shape 6298">
                <a:extLst>
                  <a:ext uri="{FF2B5EF4-FFF2-40B4-BE49-F238E27FC236}">
                    <a16:creationId xmlns:a16="http://schemas.microsoft.com/office/drawing/2014/main" id="{B8DE5616-2136-4661-9376-6729452785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2" name="Group 4501">
              <a:extLst>
                <a:ext uri="{FF2B5EF4-FFF2-40B4-BE49-F238E27FC236}">
                  <a16:creationId xmlns:a16="http://schemas.microsoft.com/office/drawing/2014/main" id="{F73E5181-AA12-4C41-B07C-0D6DD6F026BC}"/>
                </a:ext>
              </a:extLst>
            </p:cNvPr>
            <p:cNvGrpSpPr/>
            <p:nvPr/>
          </p:nvGrpSpPr>
          <p:grpSpPr>
            <a:xfrm rot="1317788" flipH="1">
              <a:off x="3992007" y="-161732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172" name="Freeform: Shape 6171">
                <a:extLst>
                  <a:ext uri="{FF2B5EF4-FFF2-40B4-BE49-F238E27FC236}">
                    <a16:creationId xmlns:a16="http://schemas.microsoft.com/office/drawing/2014/main" id="{270E2E71-7F75-43B1-99A1-59E4433FC41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3" name="Freeform: Shape 6172">
                <a:extLst>
                  <a:ext uri="{FF2B5EF4-FFF2-40B4-BE49-F238E27FC236}">
                    <a16:creationId xmlns:a16="http://schemas.microsoft.com/office/drawing/2014/main" id="{9C85B114-BA73-4DCA-B9D3-9EB3E688E69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4" name="Freeform: Shape 6173">
                <a:extLst>
                  <a:ext uri="{FF2B5EF4-FFF2-40B4-BE49-F238E27FC236}">
                    <a16:creationId xmlns:a16="http://schemas.microsoft.com/office/drawing/2014/main" id="{5182E5AC-64AE-41DE-885F-837E904C4EA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5" name="Freeform: Shape 6174">
                <a:extLst>
                  <a:ext uri="{FF2B5EF4-FFF2-40B4-BE49-F238E27FC236}">
                    <a16:creationId xmlns:a16="http://schemas.microsoft.com/office/drawing/2014/main" id="{977C153B-71BB-4730-B26C-E5B90DBD30E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6" name="Freeform: Shape 6175">
                <a:extLst>
                  <a:ext uri="{FF2B5EF4-FFF2-40B4-BE49-F238E27FC236}">
                    <a16:creationId xmlns:a16="http://schemas.microsoft.com/office/drawing/2014/main" id="{96C7EF49-95F8-4D3A-9323-1459DECA8FC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7" name="Freeform: Shape 6176">
                <a:extLst>
                  <a:ext uri="{FF2B5EF4-FFF2-40B4-BE49-F238E27FC236}">
                    <a16:creationId xmlns:a16="http://schemas.microsoft.com/office/drawing/2014/main" id="{DFA2BB0B-8446-44C3-AB70-0294E3DA5C2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8" name="Freeform: Shape 6177">
                <a:extLst>
                  <a:ext uri="{FF2B5EF4-FFF2-40B4-BE49-F238E27FC236}">
                    <a16:creationId xmlns:a16="http://schemas.microsoft.com/office/drawing/2014/main" id="{CDAC34DA-9456-4136-86F7-3480A76E2EA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9" name="Freeform: Shape 6178">
                <a:extLst>
                  <a:ext uri="{FF2B5EF4-FFF2-40B4-BE49-F238E27FC236}">
                    <a16:creationId xmlns:a16="http://schemas.microsoft.com/office/drawing/2014/main" id="{84500DF6-9F0F-46FA-A483-3A81BA12191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0" name="Freeform: Shape 6179">
                <a:extLst>
                  <a:ext uri="{FF2B5EF4-FFF2-40B4-BE49-F238E27FC236}">
                    <a16:creationId xmlns:a16="http://schemas.microsoft.com/office/drawing/2014/main" id="{72DB9ED6-7934-4697-A5C5-52AA6929C99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1" name="Freeform: Shape 6180">
                <a:extLst>
                  <a:ext uri="{FF2B5EF4-FFF2-40B4-BE49-F238E27FC236}">
                    <a16:creationId xmlns:a16="http://schemas.microsoft.com/office/drawing/2014/main" id="{F1A6A0C5-E86A-44D5-97F9-8B8EC93BBB0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2" name="Freeform: Shape 6181">
                <a:extLst>
                  <a:ext uri="{FF2B5EF4-FFF2-40B4-BE49-F238E27FC236}">
                    <a16:creationId xmlns:a16="http://schemas.microsoft.com/office/drawing/2014/main" id="{9DE9D189-3FD6-4A91-B979-3396C6C73C0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3" name="Freeform: Shape 6182">
                <a:extLst>
                  <a:ext uri="{FF2B5EF4-FFF2-40B4-BE49-F238E27FC236}">
                    <a16:creationId xmlns:a16="http://schemas.microsoft.com/office/drawing/2014/main" id="{869C84A9-1995-4802-8240-559BE14EBD4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4" name="Freeform: Shape 6183">
                <a:extLst>
                  <a:ext uri="{FF2B5EF4-FFF2-40B4-BE49-F238E27FC236}">
                    <a16:creationId xmlns:a16="http://schemas.microsoft.com/office/drawing/2014/main" id="{3A055275-08CC-4F66-B3C7-A96794CFB43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5" name="Freeform: Shape 6184">
                <a:extLst>
                  <a:ext uri="{FF2B5EF4-FFF2-40B4-BE49-F238E27FC236}">
                    <a16:creationId xmlns:a16="http://schemas.microsoft.com/office/drawing/2014/main" id="{D2925EB4-70EF-4E59-835A-9A36389467C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6" name="Freeform: Shape 6185">
                <a:extLst>
                  <a:ext uri="{FF2B5EF4-FFF2-40B4-BE49-F238E27FC236}">
                    <a16:creationId xmlns:a16="http://schemas.microsoft.com/office/drawing/2014/main" id="{0DD4691D-D200-422A-80FE-F1EB689EB7E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7" name="Freeform: Shape 6186">
                <a:extLst>
                  <a:ext uri="{FF2B5EF4-FFF2-40B4-BE49-F238E27FC236}">
                    <a16:creationId xmlns:a16="http://schemas.microsoft.com/office/drawing/2014/main" id="{8A89DFF4-974E-4408-B2B1-3807EAEB974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8" name="Freeform: Shape 6187">
                <a:extLst>
                  <a:ext uri="{FF2B5EF4-FFF2-40B4-BE49-F238E27FC236}">
                    <a16:creationId xmlns:a16="http://schemas.microsoft.com/office/drawing/2014/main" id="{D42624F0-199F-42C2-8FCA-3A6BEC4EF78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89" name="Freeform: Shape 6188">
                <a:extLst>
                  <a:ext uri="{FF2B5EF4-FFF2-40B4-BE49-F238E27FC236}">
                    <a16:creationId xmlns:a16="http://schemas.microsoft.com/office/drawing/2014/main" id="{E6DB4FD9-EA50-4A9C-9AC6-123032B4AE8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0" name="Freeform: Shape 6189">
                <a:extLst>
                  <a:ext uri="{FF2B5EF4-FFF2-40B4-BE49-F238E27FC236}">
                    <a16:creationId xmlns:a16="http://schemas.microsoft.com/office/drawing/2014/main" id="{AF4C24E5-D005-40BF-80EA-B4D4B2848CD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1" name="Freeform: Shape 6190">
                <a:extLst>
                  <a:ext uri="{FF2B5EF4-FFF2-40B4-BE49-F238E27FC236}">
                    <a16:creationId xmlns:a16="http://schemas.microsoft.com/office/drawing/2014/main" id="{FD30B763-51BE-4010-BAE0-2D4FE880DF1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2" name="Freeform: Shape 6191">
                <a:extLst>
                  <a:ext uri="{FF2B5EF4-FFF2-40B4-BE49-F238E27FC236}">
                    <a16:creationId xmlns:a16="http://schemas.microsoft.com/office/drawing/2014/main" id="{7DD89841-384D-467D-8259-6027FEE46E8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3" name="Freeform: Shape 6192">
                <a:extLst>
                  <a:ext uri="{FF2B5EF4-FFF2-40B4-BE49-F238E27FC236}">
                    <a16:creationId xmlns:a16="http://schemas.microsoft.com/office/drawing/2014/main" id="{CA8C9981-1C0C-47DD-9BB1-58B2BD99365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4" name="Freeform: Shape 6193">
                <a:extLst>
                  <a:ext uri="{FF2B5EF4-FFF2-40B4-BE49-F238E27FC236}">
                    <a16:creationId xmlns:a16="http://schemas.microsoft.com/office/drawing/2014/main" id="{A012E248-1551-4C61-8AC3-A36DE7001FE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5" name="Freeform: Shape 6194">
                <a:extLst>
                  <a:ext uri="{FF2B5EF4-FFF2-40B4-BE49-F238E27FC236}">
                    <a16:creationId xmlns:a16="http://schemas.microsoft.com/office/drawing/2014/main" id="{FCDEC690-24DC-45B0-A7CB-61341471A16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6" name="Freeform: Shape 6195">
                <a:extLst>
                  <a:ext uri="{FF2B5EF4-FFF2-40B4-BE49-F238E27FC236}">
                    <a16:creationId xmlns:a16="http://schemas.microsoft.com/office/drawing/2014/main" id="{AA4E016B-DAEF-4639-9638-F328B6B3178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7" name="Freeform: Shape 6196">
                <a:extLst>
                  <a:ext uri="{FF2B5EF4-FFF2-40B4-BE49-F238E27FC236}">
                    <a16:creationId xmlns:a16="http://schemas.microsoft.com/office/drawing/2014/main" id="{3C400E3F-7344-4F58-923F-1BD61AE0372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8" name="Freeform: Shape 6197">
                <a:extLst>
                  <a:ext uri="{FF2B5EF4-FFF2-40B4-BE49-F238E27FC236}">
                    <a16:creationId xmlns:a16="http://schemas.microsoft.com/office/drawing/2014/main" id="{615CB5AB-DBEB-4F53-9D9D-1972C08E844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99" name="Freeform: Shape 6198">
                <a:extLst>
                  <a:ext uri="{FF2B5EF4-FFF2-40B4-BE49-F238E27FC236}">
                    <a16:creationId xmlns:a16="http://schemas.microsoft.com/office/drawing/2014/main" id="{CDDFAB1D-BB12-4E03-8DCF-8D23830BB8F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0" name="Freeform: Shape 6199">
                <a:extLst>
                  <a:ext uri="{FF2B5EF4-FFF2-40B4-BE49-F238E27FC236}">
                    <a16:creationId xmlns:a16="http://schemas.microsoft.com/office/drawing/2014/main" id="{17D2E96D-1B1C-49A3-9C75-B3B4F6E7BC5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1" name="Freeform: Shape 6200">
                <a:extLst>
                  <a:ext uri="{FF2B5EF4-FFF2-40B4-BE49-F238E27FC236}">
                    <a16:creationId xmlns:a16="http://schemas.microsoft.com/office/drawing/2014/main" id="{5E14CF28-0832-47E7-A385-316AFCE4B59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2" name="Freeform: Shape 6201">
                <a:extLst>
                  <a:ext uri="{FF2B5EF4-FFF2-40B4-BE49-F238E27FC236}">
                    <a16:creationId xmlns:a16="http://schemas.microsoft.com/office/drawing/2014/main" id="{5C4F929F-C047-416D-948C-4637C44B68D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3" name="Freeform: Shape 6202">
                <a:extLst>
                  <a:ext uri="{FF2B5EF4-FFF2-40B4-BE49-F238E27FC236}">
                    <a16:creationId xmlns:a16="http://schemas.microsoft.com/office/drawing/2014/main" id="{FFC91BCC-0CB2-4A9E-8993-730EDAA6540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4" name="Freeform: Shape 6203">
                <a:extLst>
                  <a:ext uri="{FF2B5EF4-FFF2-40B4-BE49-F238E27FC236}">
                    <a16:creationId xmlns:a16="http://schemas.microsoft.com/office/drawing/2014/main" id="{822B3BDD-3E70-49C7-8F07-71224FDADF8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5" name="Freeform: Shape 6204">
                <a:extLst>
                  <a:ext uri="{FF2B5EF4-FFF2-40B4-BE49-F238E27FC236}">
                    <a16:creationId xmlns:a16="http://schemas.microsoft.com/office/drawing/2014/main" id="{BC3D40D9-8706-4F07-A6E2-1C5AFD59D84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6" name="Freeform: Shape 6205">
                <a:extLst>
                  <a:ext uri="{FF2B5EF4-FFF2-40B4-BE49-F238E27FC236}">
                    <a16:creationId xmlns:a16="http://schemas.microsoft.com/office/drawing/2014/main" id="{CD10722B-8720-4186-B408-6EC56BC097F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7" name="Freeform: Shape 6206">
                <a:extLst>
                  <a:ext uri="{FF2B5EF4-FFF2-40B4-BE49-F238E27FC236}">
                    <a16:creationId xmlns:a16="http://schemas.microsoft.com/office/drawing/2014/main" id="{52926EA1-9A21-48B1-8394-47553781B43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8" name="Freeform: Shape 6207">
                <a:extLst>
                  <a:ext uri="{FF2B5EF4-FFF2-40B4-BE49-F238E27FC236}">
                    <a16:creationId xmlns:a16="http://schemas.microsoft.com/office/drawing/2014/main" id="{94ACA73D-042A-40E2-BF67-9E10C2FA0D4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09" name="Freeform: Shape 6208">
                <a:extLst>
                  <a:ext uri="{FF2B5EF4-FFF2-40B4-BE49-F238E27FC236}">
                    <a16:creationId xmlns:a16="http://schemas.microsoft.com/office/drawing/2014/main" id="{1BB44961-C449-44D9-A186-4B5099A129E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0" name="Freeform: Shape 6209">
                <a:extLst>
                  <a:ext uri="{FF2B5EF4-FFF2-40B4-BE49-F238E27FC236}">
                    <a16:creationId xmlns:a16="http://schemas.microsoft.com/office/drawing/2014/main" id="{92853087-6B73-4FD8-A5FA-D783B34E2A8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1" name="Freeform: Shape 6210">
                <a:extLst>
                  <a:ext uri="{FF2B5EF4-FFF2-40B4-BE49-F238E27FC236}">
                    <a16:creationId xmlns:a16="http://schemas.microsoft.com/office/drawing/2014/main" id="{BEF3C10C-8C5A-4B4E-8A3C-B6DA9F1A153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2" name="Freeform: Shape 6211">
                <a:extLst>
                  <a:ext uri="{FF2B5EF4-FFF2-40B4-BE49-F238E27FC236}">
                    <a16:creationId xmlns:a16="http://schemas.microsoft.com/office/drawing/2014/main" id="{19292C8B-6F94-4B06-853D-71F2F883D32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3" name="Freeform: Shape 6212">
                <a:extLst>
                  <a:ext uri="{FF2B5EF4-FFF2-40B4-BE49-F238E27FC236}">
                    <a16:creationId xmlns:a16="http://schemas.microsoft.com/office/drawing/2014/main" id="{A83B2846-BE7F-4FA8-AC87-21F5CF680FC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4" name="Freeform: Shape 6213">
                <a:extLst>
                  <a:ext uri="{FF2B5EF4-FFF2-40B4-BE49-F238E27FC236}">
                    <a16:creationId xmlns:a16="http://schemas.microsoft.com/office/drawing/2014/main" id="{C2811117-F907-440D-9C1F-A2F18544DCF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5" name="Freeform: Shape 6214">
                <a:extLst>
                  <a:ext uri="{FF2B5EF4-FFF2-40B4-BE49-F238E27FC236}">
                    <a16:creationId xmlns:a16="http://schemas.microsoft.com/office/drawing/2014/main" id="{64698385-98DA-4B4D-BADF-97EA9DC455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6" name="Freeform: Shape 6215">
                <a:extLst>
                  <a:ext uri="{FF2B5EF4-FFF2-40B4-BE49-F238E27FC236}">
                    <a16:creationId xmlns:a16="http://schemas.microsoft.com/office/drawing/2014/main" id="{FE9DEB0F-13E2-4FA6-B216-093242C014C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7" name="Freeform: Shape 6216">
                <a:extLst>
                  <a:ext uri="{FF2B5EF4-FFF2-40B4-BE49-F238E27FC236}">
                    <a16:creationId xmlns:a16="http://schemas.microsoft.com/office/drawing/2014/main" id="{19F4E61B-C526-40D2-92B2-EC2590199CF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8" name="Freeform: Shape 6217">
                <a:extLst>
                  <a:ext uri="{FF2B5EF4-FFF2-40B4-BE49-F238E27FC236}">
                    <a16:creationId xmlns:a16="http://schemas.microsoft.com/office/drawing/2014/main" id="{46A29404-CC89-414A-AD0E-151047995E3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19" name="Freeform: Shape 6218">
                <a:extLst>
                  <a:ext uri="{FF2B5EF4-FFF2-40B4-BE49-F238E27FC236}">
                    <a16:creationId xmlns:a16="http://schemas.microsoft.com/office/drawing/2014/main" id="{5BE79B63-02E9-4F71-8EF4-25641E66F69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0" name="Freeform: Shape 6219">
                <a:extLst>
                  <a:ext uri="{FF2B5EF4-FFF2-40B4-BE49-F238E27FC236}">
                    <a16:creationId xmlns:a16="http://schemas.microsoft.com/office/drawing/2014/main" id="{E18505D9-C383-4668-BDF8-82968F08FCE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1" name="Freeform: Shape 6220">
                <a:extLst>
                  <a:ext uri="{FF2B5EF4-FFF2-40B4-BE49-F238E27FC236}">
                    <a16:creationId xmlns:a16="http://schemas.microsoft.com/office/drawing/2014/main" id="{0492F368-B79B-460D-92C0-7E736173911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2" name="Freeform: Shape 6221">
                <a:extLst>
                  <a:ext uri="{FF2B5EF4-FFF2-40B4-BE49-F238E27FC236}">
                    <a16:creationId xmlns:a16="http://schemas.microsoft.com/office/drawing/2014/main" id="{2FDED161-D47C-456F-B08A-18D3DA252AF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3" name="Freeform: Shape 6222">
                <a:extLst>
                  <a:ext uri="{FF2B5EF4-FFF2-40B4-BE49-F238E27FC236}">
                    <a16:creationId xmlns:a16="http://schemas.microsoft.com/office/drawing/2014/main" id="{9BFDA270-0AAC-47AB-BBBD-483E82A762C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4" name="Freeform: Shape 6223">
                <a:extLst>
                  <a:ext uri="{FF2B5EF4-FFF2-40B4-BE49-F238E27FC236}">
                    <a16:creationId xmlns:a16="http://schemas.microsoft.com/office/drawing/2014/main" id="{439EC4E3-851C-443B-A530-7C47757B55F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5" name="Freeform: Shape 6224">
                <a:extLst>
                  <a:ext uri="{FF2B5EF4-FFF2-40B4-BE49-F238E27FC236}">
                    <a16:creationId xmlns:a16="http://schemas.microsoft.com/office/drawing/2014/main" id="{7F37A0E1-D11F-43CB-81A1-0C094B6FBAB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6" name="Freeform: Shape 6225">
                <a:extLst>
                  <a:ext uri="{FF2B5EF4-FFF2-40B4-BE49-F238E27FC236}">
                    <a16:creationId xmlns:a16="http://schemas.microsoft.com/office/drawing/2014/main" id="{30D07385-F4D1-4196-9AEC-F636B5F058F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7" name="Freeform: Shape 6226">
                <a:extLst>
                  <a:ext uri="{FF2B5EF4-FFF2-40B4-BE49-F238E27FC236}">
                    <a16:creationId xmlns:a16="http://schemas.microsoft.com/office/drawing/2014/main" id="{4AF46952-1327-41FB-9824-BC7BF76CC7D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8" name="Freeform: Shape 6227">
                <a:extLst>
                  <a:ext uri="{FF2B5EF4-FFF2-40B4-BE49-F238E27FC236}">
                    <a16:creationId xmlns:a16="http://schemas.microsoft.com/office/drawing/2014/main" id="{F59BF89B-C594-497E-9086-5AB0F3DE010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29" name="Freeform: Shape 6228">
                <a:extLst>
                  <a:ext uri="{FF2B5EF4-FFF2-40B4-BE49-F238E27FC236}">
                    <a16:creationId xmlns:a16="http://schemas.microsoft.com/office/drawing/2014/main" id="{F0194FB5-C36D-458F-A9BA-A9DCDB68563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0" name="Freeform: Shape 6229">
                <a:extLst>
                  <a:ext uri="{FF2B5EF4-FFF2-40B4-BE49-F238E27FC236}">
                    <a16:creationId xmlns:a16="http://schemas.microsoft.com/office/drawing/2014/main" id="{347020BF-3A58-4775-89A1-2B7EBD9BCBE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1" name="Freeform: Shape 6230">
                <a:extLst>
                  <a:ext uri="{FF2B5EF4-FFF2-40B4-BE49-F238E27FC236}">
                    <a16:creationId xmlns:a16="http://schemas.microsoft.com/office/drawing/2014/main" id="{D02C7B3F-97F5-45B4-9F3A-B68D1A604A0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2" name="Freeform: Shape 6231">
                <a:extLst>
                  <a:ext uri="{FF2B5EF4-FFF2-40B4-BE49-F238E27FC236}">
                    <a16:creationId xmlns:a16="http://schemas.microsoft.com/office/drawing/2014/main" id="{F341FE12-37E4-4DCE-9ADE-EF3DFE615AE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3" name="Freeform: Shape 6232">
                <a:extLst>
                  <a:ext uri="{FF2B5EF4-FFF2-40B4-BE49-F238E27FC236}">
                    <a16:creationId xmlns:a16="http://schemas.microsoft.com/office/drawing/2014/main" id="{FEB52618-62CD-4C3E-AA90-3A67F7A0BA7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4" name="Freeform: Shape 6233">
                <a:extLst>
                  <a:ext uri="{FF2B5EF4-FFF2-40B4-BE49-F238E27FC236}">
                    <a16:creationId xmlns:a16="http://schemas.microsoft.com/office/drawing/2014/main" id="{68CBCA8E-0B74-4870-9E0A-DC100B3ADD2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235" name="Freeform: Shape 6234">
                <a:extLst>
                  <a:ext uri="{FF2B5EF4-FFF2-40B4-BE49-F238E27FC236}">
                    <a16:creationId xmlns:a16="http://schemas.microsoft.com/office/drawing/2014/main" id="{4DD6C054-A02F-420E-8E69-FE9126DFA50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3" name="Group 4502">
              <a:extLst>
                <a:ext uri="{FF2B5EF4-FFF2-40B4-BE49-F238E27FC236}">
                  <a16:creationId xmlns:a16="http://schemas.microsoft.com/office/drawing/2014/main" id="{D7FC5DF4-8246-4DA0-B91A-9C94240B79D6}"/>
                </a:ext>
              </a:extLst>
            </p:cNvPr>
            <p:cNvGrpSpPr/>
            <p:nvPr/>
          </p:nvGrpSpPr>
          <p:grpSpPr>
            <a:xfrm rot="7353759">
              <a:off x="7044211" y="124597"/>
              <a:ext cx="1024114" cy="889301"/>
              <a:chOff x="2393887" y="4210285"/>
              <a:chExt cx="497854" cy="422169"/>
            </a:xfrm>
          </p:grpSpPr>
          <p:sp>
            <p:nvSpPr>
              <p:cNvPr id="6108" name="Freeform: Shape 6107">
                <a:extLst>
                  <a:ext uri="{FF2B5EF4-FFF2-40B4-BE49-F238E27FC236}">
                    <a16:creationId xmlns:a16="http://schemas.microsoft.com/office/drawing/2014/main" id="{E15A0C2A-22D5-4E9A-8BD9-4A490C5A37A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9" name="Freeform: Shape 6108">
                <a:extLst>
                  <a:ext uri="{FF2B5EF4-FFF2-40B4-BE49-F238E27FC236}">
                    <a16:creationId xmlns:a16="http://schemas.microsoft.com/office/drawing/2014/main" id="{819D6E74-B561-439E-B9E1-7F829D81EA9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0" name="Freeform: Shape 6109">
                <a:extLst>
                  <a:ext uri="{FF2B5EF4-FFF2-40B4-BE49-F238E27FC236}">
                    <a16:creationId xmlns:a16="http://schemas.microsoft.com/office/drawing/2014/main" id="{2C1B40B2-A3EC-4F35-8AFC-3D3DA8B1CDF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1" name="Freeform: Shape 6110">
                <a:extLst>
                  <a:ext uri="{FF2B5EF4-FFF2-40B4-BE49-F238E27FC236}">
                    <a16:creationId xmlns:a16="http://schemas.microsoft.com/office/drawing/2014/main" id="{A5A941A4-6985-4AF3-BEB2-B12EFAB414A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2" name="Freeform: Shape 6111">
                <a:extLst>
                  <a:ext uri="{FF2B5EF4-FFF2-40B4-BE49-F238E27FC236}">
                    <a16:creationId xmlns:a16="http://schemas.microsoft.com/office/drawing/2014/main" id="{DD229F95-E3F3-4F81-A503-6172A8C3B64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3" name="Freeform: Shape 6112">
                <a:extLst>
                  <a:ext uri="{FF2B5EF4-FFF2-40B4-BE49-F238E27FC236}">
                    <a16:creationId xmlns:a16="http://schemas.microsoft.com/office/drawing/2014/main" id="{793A524C-6B85-481B-ADD0-ECF61DCE0EE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4" name="Freeform: Shape 6113">
                <a:extLst>
                  <a:ext uri="{FF2B5EF4-FFF2-40B4-BE49-F238E27FC236}">
                    <a16:creationId xmlns:a16="http://schemas.microsoft.com/office/drawing/2014/main" id="{4228C240-25F8-461D-B46F-6B55627768E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5" name="Freeform: Shape 6114">
                <a:extLst>
                  <a:ext uri="{FF2B5EF4-FFF2-40B4-BE49-F238E27FC236}">
                    <a16:creationId xmlns:a16="http://schemas.microsoft.com/office/drawing/2014/main" id="{328390C7-2B49-40DC-A912-440DC030CD8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6" name="Freeform: Shape 6115">
                <a:extLst>
                  <a:ext uri="{FF2B5EF4-FFF2-40B4-BE49-F238E27FC236}">
                    <a16:creationId xmlns:a16="http://schemas.microsoft.com/office/drawing/2014/main" id="{E254AC4B-3DB6-4AF2-845B-DC0E9F3BF18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7" name="Freeform: Shape 6116">
                <a:extLst>
                  <a:ext uri="{FF2B5EF4-FFF2-40B4-BE49-F238E27FC236}">
                    <a16:creationId xmlns:a16="http://schemas.microsoft.com/office/drawing/2014/main" id="{8F7C9193-C2F1-44C6-BF03-453881A8F97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8" name="Freeform: Shape 6117">
                <a:extLst>
                  <a:ext uri="{FF2B5EF4-FFF2-40B4-BE49-F238E27FC236}">
                    <a16:creationId xmlns:a16="http://schemas.microsoft.com/office/drawing/2014/main" id="{8CE2741C-AD8D-423F-A48B-6199C1B6DEC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19" name="Freeform: Shape 6118">
                <a:extLst>
                  <a:ext uri="{FF2B5EF4-FFF2-40B4-BE49-F238E27FC236}">
                    <a16:creationId xmlns:a16="http://schemas.microsoft.com/office/drawing/2014/main" id="{83E00CF7-CD09-46B6-AAAC-95DC9CB09A4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0" name="Freeform: Shape 6119">
                <a:extLst>
                  <a:ext uri="{FF2B5EF4-FFF2-40B4-BE49-F238E27FC236}">
                    <a16:creationId xmlns:a16="http://schemas.microsoft.com/office/drawing/2014/main" id="{AF62ACA9-B23E-4365-9B7E-8D42C7B72F5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1" name="Freeform: Shape 6120">
                <a:extLst>
                  <a:ext uri="{FF2B5EF4-FFF2-40B4-BE49-F238E27FC236}">
                    <a16:creationId xmlns:a16="http://schemas.microsoft.com/office/drawing/2014/main" id="{05D87275-CE25-41CC-B897-69D7F3B0733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2" name="Freeform: Shape 6121">
                <a:extLst>
                  <a:ext uri="{FF2B5EF4-FFF2-40B4-BE49-F238E27FC236}">
                    <a16:creationId xmlns:a16="http://schemas.microsoft.com/office/drawing/2014/main" id="{7D4246CF-6F71-45ED-A26B-9DF6BF4CB00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3" name="Freeform: Shape 6122">
                <a:extLst>
                  <a:ext uri="{FF2B5EF4-FFF2-40B4-BE49-F238E27FC236}">
                    <a16:creationId xmlns:a16="http://schemas.microsoft.com/office/drawing/2014/main" id="{FFA17239-6864-4F9C-A3CB-6EFC4E0A9CF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4" name="Freeform: Shape 6123">
                <a:extLst>
                  <a:ext uri="{FF2B5EF4-FFF2-40B4-BE49-F238E27FC236}">
                    <a16:creationId xmlns:a16="http://schemas.microsoft.com/office/drawing/2014/main" id="{F2B9B91E-7D6E-4A1E-9273-4827C3C2028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5" name="Freeform: Shape 6124">
                <a:extLst>
                  <a:ext uri="{FF2B5EF4-FFF2-40B4-BE49-F238E27FC236}">
                    <a16:creationId xmlns:a16="http://schemas.microsoft.com/office/drawing/2014/main" id="{68618D42-2696-40B4-96CF-FBF01EEB22D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6" name="Freeform: Shape 6125">
                <a:extLst>
                  <a:ext uri="{FF2B5EF4-FFF2-40B4-BE49-F238E27FC236}">
                    <a16:creationId xmlns:a16="http://schemas.microsoft.com/office/drawing/2014/main" id="{01FDF4F8-DCDE-4646-AFE4-CB380D929CA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7" name="Freeform: Shape 6126">
                <a:extLst>
                  <a:ext uri="{FF2B5EF4-FFF2-40B4-BE49-F238E27FC236}">
                    <a16:creationId xmlns:a16="http://schemas.microsoft.com/office/drawing/2014/main" id="{EC6F1852-443B-4C55-9C8F-61D9B23F5AD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8" name="Freeform: Shape 6127">
                <a:extLst>
                  <a:ext uri="{FF2B5EF4-FFF2-40B4-BE49-F238E27FC236}">
                    <a16:creationId xmlns:a16="http://schemas.microsoft.com/office/drawing/2014/main" id="{11CBFBEE-6E75-4038-8E1F-AB4B4BEB0F6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29" name="Freeform: Shape 6128">
                <a:extLst>
                  <a:ext uri="{FF2B5EF4-FFF2-40B4-BE49-F238E27FC236}">
                    <a16:creationId xmlns:a16="http://schemas.microsoft.com/office/drawing/2014/main" id="{CFF5A58B-A03D-4FFF-BAA9-FE73D7FA8C8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0" name="Freeform: Shape 6129">
                <a:extLst>
                  <a:ext uri="{FF2B5EF4-FFF2-40B4-BE49-F238E27FC236}">
                    <a16:creationId xmlns:a16="http://schemas.microsoft.com/office/drawing/2014/main" id="{0E513BD7-496F-4582-8A68-23E8CCCE294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1" name="Freeform: Shape 6130">
                <a:extLst>
                  <a:ext uri="{FF2B5EF4-FFF2-40B4-BE49-F238E27FC236}">
                    <a16:creationId xmlns:a16="http://schemas.microsoft.com/office/drawing/2014/main" id="{91795017-C857-4291-B1C3-EBA8D43E9EA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2" name="Freeform: Shape 6131">
                <a:extLst>
                  <a:ext uri="{FF2B5EF4-FFF2-40B4-BE49-F238E27FC236}">
                    <a16:creationId xmlns:a16="http://schemas.microsoft.com/office/drawing/2014/main" id="{EAD16D14-EBF8-442E-A35F-FB3FB838191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3" name="Freeform: Shape 6132">
                <a:extLst>
                  <a:ext uri="{FF2B5EF4-FFF2-40B4-BE49-F238E27FC236}">
                    <a16:creationId xmlns:a16="http://schemas.microsoft.com/office/drawing/2014/main" id="{AF7B866A-F598-47B7-9187-707F927D57B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4" name="Freeform: Shape 6133">
                <a:extLst>
                  <a:ext uri="{FF2B5EF4-FFF2-40B4-BE49-F238E27FC236}">
                    <a16:creationId xmlns:a16="http://schemas.microsoft.com/office/drawing/2014/main" id="{36AAA1CE-B28C-43A1-8676-0CD0E45895D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5" name="Freeform: Shape 6134">
                <a:extLst>
                  <a:ext uri="{FF2B5EF4-FFF2-40B4-BE49-F238E27FC236}">
                    <a16:creationId xmlns:a16="http://schemas.microsoft.com/office/drawing/2014/main" id="{AA606154-7DF4-431F-82CF-494CFDC46FB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6" name="Freeform: Shape 6135">
                <a:extLst>
                  <a:ext uri="{FF2B5EF4-FFF2-40B4-BE49-F238E27FC236}">
                    <a16:creationId xmlns:a16="http://schemas.microsoft.com/office/drawing/2014/main" id="{D6433CF7-B249-4E8E-B597-C6E87D09036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7" name="Freeform: Shape 6136">
                <a:extLst>
                  <a:ext uri="{FF2B5EF4-FFF2-40B4-BE49-F238E27FC236}">
                    <a16:creationId xmlns:a16="http://schemas.microsoft.com/office/drawing/2014/main" id="{A7DF9AFB-77F5-4F54-9403-CB46415BE51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8" name="Freeform: Shape 6137">
                <a:extLst>
                  <a:ext uri="{FF2B5EF4-FFF2-40B4-BE49-F238E27FC236}">
                    <a16:creationId xmlns:a16="http://schemas.microsoft.com/office/drawing/2014/main" id="{4D38A0E9-59B2-41ED-ADBC-7306E4754A8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39" name="Freeform: Shape 6138">
                <a:extLst>
                  <a:ext uri="{FF2B5EF4-FFF2-40B4-BE49-F238E27FC236}">
                    <a16:creationId xmlns:a16="http://schemas.microsoft.com/office/drawing/2014/main" id="{8605FC01-4FD2-4B10-8A6D-698DE69D5D1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0" name="Freeform: Shape 6139">
                <a:extLst>
                  <a:ext uri="{FF2B5EF4-FFF2-40B4-BE49-F238E27FC236}">
                    <a16:creationId xmlns:a16="http://schemas.microsoft.com/office/drawing/2014/main" id="{BD59F350-F8DC-4321-B982-A472F308B52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1" name="Freeform: Shape 6140">
                <a:extLst>
                  <a:ext uri="{FF2B5EF4-FFF2-40B4-BE49-F238E27FC236}">
                    <a16:creationId xmlns:a16="http://schemas.microsoft.com/office/drawing/2014/main" id="{D190725E-2FD9-4395-BA96-19D714CE1CB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2" name="Freeform: Shape 6141">
                <a:extLst>
                  <a:ext uri="{FF2B5EF4-FFF2-40B4-BE49-F238E27FC236}">
                    <a16:creationId xmlns:a16="http://schemas.microsoft.com/office/drawing/2014/main" id="{C953887F-15BF-4957-A5C5-F7E2D8FDDA1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3" name="Freeform: Shape 6142">
                <a:extLst>
                  <a:ext uri="{FF2B5EF4-FFF2-40B4-BE49-F238E27FC236}">
                    <a16:creationId xmlns:a16="http://schemas.microsoft.com/office/drawing/2014/main" id="{97B70AD4-D061-4FCA-93EF-4AD936B5066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4" name="Freeform: Shape 6143">
                <a:extLst>
                  <a:ext uri="{FF2B5EF4-FFF2-40B4-BE49-F238E27FC236}">
                    <a16:creationId xmlns:a16="http://schemas.microsoft.com/office/drawing/2014/main" id="{50366361-5D70-4C65-9536-B2525004200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5" name="Freeform: Shape 6144">
                <a:extLst>
                  <a:ext uri="{FF2B5EF4-FFF2-40B4-BE49-F238E27FC236}">
                    <a16:creationId xmlns:a16="http://schemas.microsoft.com/office/drawing/2014/main" id="{9D54C553-C1FE-4BEB-BFDE-20007A71853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6" name="Freeform: Shape 6145">
                <a:extLst>
                  <a:ext uri="{FF2B5EF4-FFF2-40B4-BE49-F238E27FC236}">
                    <a16:creationId xmlns:a16="http://schemas.microsoft.com/office/drawing/2014/main" id="{F2B1791D-CAB6-4CFC-B37A-FCEF0ED90CE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7" name="Freeform: Shape 6146">
                <a:extLst>
                  <a:ext uri="{FF2B5EF4-FFF2-40B4-BE49-F238E27FC236}">
                    <a16:creationId xmlns:a16="http://schemas.microsoft.com/office/drawing/2014/main" id="{12A1C4CF-9E6B-4663-A7BD-F7A45ACEB23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8" name="Freeform: Shape 6147">
                <a:extLst>
                  <a:ext uri="{FF2B5EF4-FFF2-40B4-BE49-F238E27FC236}">
                    <a16:creationId xmlns:a16="http://schemas.microsoft.com/office/drawing/2014/main" id="{D9133727-46BD-411A-AA5A-484D171956F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49" name="Freeform: Shape 6148">
                <a:extLst>
                  <a:ext uri="{FF2B5EF4-FFF2-40B4-BE49-F238E27FC236}">
                    <a16:creationId xmlns:a16="http://schemas.microsoft.com/office/drawing/2014/main" id="{F9F9DBFF-1A7B-497B-A83B-FFDC5C5659D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0" name="Freeform: Shape 6149">
                <a:extLst>
                  <a:ext uri="{FF2B5EF4-FFF2-40B4-BE49-F238E27FC236}">
                    <a16:creationId xmlns:a16="http://schemas.microsoft.com/office/drawing/2014/main" id="{067866EB-2287-4C9F-98AA-EE5A161E0D8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1" name="Freeform: Shape 6150">
                <a:extLst>
                  <a:ext uri="{FF2B5EF4-FFF2-40B4-BE49-F238E27FC236}">
                    <a16:creationId xmlns:a16="http://schemas.microsoft.com/office/drawing/2014/main" id="{8523459F-B3E1-49FC-8AB7-9AE6A5FC729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2" name="Freeform: Shape 6151">
                <a:extLst>
                  <a:ext uri="{FF2B5EF4-FFF2-40B4-BE49-F238E27FC236}">
                    <a16:creationId xmlns:a16="http://schemas.microsoft.com/office/drawing/2014/main" id="{2629A284-E495-473F-8124-D0A8287BD9F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3" name="Freeform: Shape 6152">
                <a:extLst>
                  <a:ext uri="{FF2B5EF4-FFF2-40B4-BE49-F238E27FC236}">
                    <a16:creationId xmlns:a16="http://schemas.microsoft.com/office/drawing/2014/main" id="{637CD501-22F5-45BE-BEB4-36BF6D468ED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4" name="Freeform: Shape 6153">
                <a:extLst>
                  <a:ext uri="{FF2B5EF4-FFF2-40B4-BE49-F238E27FC236}">
                    <a16:creationId xmlns:a16="http://schemas.microsoft.com/office/drawing/2014/main" id="{60C17AAD-7D0E-4743-838C-92A6F854A2D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5" name="Freeform: Shape 6154">
                <a:extLst>
                  <a:ext uri="{FF2B5EF4-FFF2-40B4-BE49-F238E27FC236}">
                    <a16:creationId xmlns:a16="http://schemas.microsoft.com/office/drawing/2014/main" id="{5E32CB94-3E20-4EC2-A5CF-4B970D882B6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6" name="Freeform: Shape 6155">
                <a:extLst>
                  <a:ext uri="{FF2B5EF4-FFF2-40B4-BE49-F238E27FC236}">
                    <a16:creationId xmlns:a16="http://schemas.microsoft.com/office/drawing/2014/main" id="{733098C2-208D-40D6-95FD-46B5DF5E800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7" name="Freeform: Shape 6156">
                <a:extLst>
                  <a:ext uri="{FF2B5EF4-FFF2-40B4-BE49-F238E27FC236}">
                    <a16:creationId xmlns:a16="http://schemas.microsoft.com/office/drawing/2014/main" id="{9197E2E1-ED06-4977-ADF0-9D1ED60C142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8" name="Freeform: Shape 6157">
                <a:extLst>
                  <a:ext uri="{FF2B5EF4-FFF2-40B4-BE49-F238E27FC236}">
                    <a16:creationId xmlns:a16="http://schemas.microsoft.com/office/drawing/2014/main" id="{93B583CD-6A8C-42F3-85D2-B59926A29F4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59" name="Freeform: Shape 6158">
                <a:extLst>
                  <a:ext uri="{FF2B5EF4-FFF2-40B4-BE49-F238E27FC236}">
                    <a16:creationId xmlns:a16="http://schemas.microsoft.com/office/drawing/2014/main" id="{9C4C1C92-4949-41AC-9FBD-6845064E1A4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0" name="Freeform: Shape 6159">
                <a:extLst>
                  <a:ext uri="{FF2B5EF4-FFF2-40B4-BE49-F238E27FC236}">
                    <a16:creationId xmlns:a16="http://schemas.microsoft.com/office/drawing/2014/main" id="{74DB3F49-2592-41BF-AAB8-03965255664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1" name="Freeform: Shape 6160">
                <a:extLst>
                  <a:ext uri="{FF2B5EF4-FFF2-40B4-BE49-F238E27FC236}">
                    <a16:creationId xmlns:a16="http://schemas.microsoft.com/office/drawing/2014/main" id="{7FA279AD-8CB4-485B-BC1C-E0C080818E7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2" name="Freeform: Shape 6161">
                <a:extLst>
                  <a:ext uri="{FF2B5EF4-FFF2-40B4-BE49-F238E27FC236}">
                    <a16:creationId xmlns:a16="http://schemas.microsoft.com/office/drawing/2014/main" id="{B8A800B3-A82A-4B9C-A7CB-5F249A7BECD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3" name="Freeform: Shape 6162">
                <a:extLst>
                  <a:ext uri="{FF2B5EF4-FFF2-40B4-BE49-F238E27FC236}">
                    <a16:creationId xmlns:a16="http://schemas.microsoft.com/office/drawing/2014/main" id="{060FCBC4-73AA-43FA-A04A-43200C4C386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4" name="Freeform: Shape 6163">
                <a:extLst>
                  <a:ext uri="{FF2B5EF4-FFF2-40B4-BE49-F238E27FC236}">
                    <a16:creationId xmlns:a16="http://schemas.microsoft.com/office/drawing/2014/main" id="{56C2897F-FE99-461A-B489-E3F10550CC7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5" name="Freeform: Shape 6164">
                <a:extLst>
                  <a:ext uri="{FF2B5EF4-FFF2-40B4-BE49-F238E27FC236}">
                    <a16:creationId xmlns:a16="http://schemas.microsoft.com/office/drawing/2014/main" id="{9B44C3E4-B70F-4147-837A-ADE6C28E757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6" name="Freeform: Shape 6165">
                <a:extLst>
                  <a:ext uri="{FF2B5EF4-FFF2-40B4-BE49-F238E27FC236}">
                    <a16:creationId xmlns:a16="http://schemas.microsoft.com/office/drawing/2014/main" id="{54003D5D-ED85-4797-A98D-28E36C27E99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7" name="Freeform: Shape 6166">
                <a:extLst>
                  <a:ext uri="{FF2B5EF4-FFF2-40B4-BE49-F238E27FC236}">
                    <a16:creationId xmlns:a16="http://schemas.microsoft.com/office/drawing/2014/main" id="{D1FCD44B-50E6-4D6A-B992-787F4B99732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8" name="Freeform: Shape 6167">
                <a:extLst>
                  <a:ext uri="{FF2B5EF4-FFF2-40B4-BE49-F238E27FC236}">
                    <a16:creationId xmlns:a16="http://schemas.microsoft.com/office/drawing/2014/main" id="{4991ADDA-DA99-4229-8BAC-EAB7CF5C46C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69" name="Freeform: Shape 6168">
                <a:extLst>
                  <a:ext uri="{FF2B5EF4-FFF2-40B4-BE49-F238E27FC236}">
                    <a16:creationId xmlns:a16="http://schemas.microsoft.com/office/drawing/2014/main" id="{3D640DBA-6A54-4F04-A311-41D9B357534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0" name="Freeform: Shape 6169">
                <a:extLst>
                  <a:ext uri="{FF2B5EF4-FFF2-40B4-BE49-F238E27FC236}">
                    <a16:creationId xmlns:a16="http://schemas.microsoft.com/office/drawing/2014/main" id="{DF44A35B-2CAD-4433-A18E-AE335AE3F87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71" name="Freeform: Shape 6170">
                <a:extLst>
                  <a:ext uri="{FF2B5EF4-FFF2-40B4-BE49-F238E27FC236}">
                    <a16:creationId xmlns:a16="http://schemas.microsoft.com/office/drawing/2014/main" id="{28A3AAFD-DA9B-47C4-ADCC-7BB40DE46FF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4" name="Group 4503">
              <a:extLst>
                <a:ext uri="{FF2B5EF4-FFF2-40B4-BE49-F238E27FC236}">
                  <a16:creationId xmlns:a16="http://schemas.microsoft.com/office/drawing/2014/main" id="{E45CD48E-5AB1-40DD-AD3B-AFD16C980195}"/>
                </a:ext>
              </a:extLst>
            </p:cNvPr>
            <p:cNvGrpSpPr/>
            <p:nvPr/>
          </p:nvGrpSpPr>
          <p:grpSpPr>
            <a:xfrm rot="3267847" flipH="1">
              <a:off x="6852462" y="-1340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044" name="Freeform: Shape 6043">
                <a:extLst>
                  <a:ext uri="{FF2B5EF4-FFF2-40B4-BE49-F238E27FC236}">
                    <a16:creationId xmlns:a16="http://schemas.microsoft.com/office/drawing/2014/main" id="{085EA717-F614-4E79-BA71-522161FCC03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5" name="Freeform: Shape 6044">
                <a:extLst>
                  <a:ext uri="{FF2B5EF4-FFF2-40B4-BE49-F238E27FC236}">
                    <a16:creationId xmlns:a16="http://schemas.microsoft.com/office/drawing/2014/main" id="{4B4BC54E-6F20-411B-8383-95438806276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6" name="Freeform: Shape 6045">
                <a:extLst>
                  <a:ext uri="{FF2B5EF4-FFF2-40B4-BE49-F238E27FC236}">
                    <a16:creationId xmlns:a16="http://schemas.microsoft.com/office/drawing/2014/main" id="{E303C2A9-5227-4B3D-AF7A-7FF65046F88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7" name="Freeform: Shape 6046">
                <a:extLst>
                  <a:ext uri="{FF2B5EF4-FFF2-40B4-BE49-F238E27FC236}">
                    <a16:creationId xmlns:a16="http://schemas.microsoft.com/office/drawing/2014/main" id="{14907B12-71AC-462F-92A0-E5783010FE0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8" name="Freeform: Shape 6047">
                <a:extLst>
                  <a:ext uri="{FF2B5EF4-FFF2-40B4-BE49-F238E27FC236}">
                    <a16:creationId xmlns:a16="http://schemas.microsoft.com/office/drawing/2014/main" id="{2758C3AB-B0F3-4C82-9F3A-E6DA0D4FC3B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9" name="Freeform: Shape 6048">
                <a:extLst>
                  <a:ext uri="{FF2B5EF4-FFF2-40B4-BE49-F238E27FC236}">
                    <a16:creationId xmlns:a16="http://schemas.microsoft.com/office/drawing/2014/main" id="{0231280D-8B4F-4BB7-BEF5-50DB9C99029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0" name="Freeform: Shape 6049">
                <a:extLst>
                  <a:ext uri="{FF2B5EF4-FFF2-40B4-BE49-F238E27FC236}">
                    <a16:creationId xmlns:a16="http://schemas.microsoft.com/office/drawing/2014/main" id="{32FD73E2-8C85-4DAD-B11B-640063B8C6A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1" name="Freeform: Shape 6050">
                <a:extLst>
                  <a:ext uri="{FF2B5EF4-FFF2-40B4-BE49-F238E27FC236}">
                    <a16:creationId xmlns:a16="http://schemas.microsoft.com/office/drawing/2014/main" id="{208A5879-4248-4E0A-BE80-8DC92E53B2E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2" name="Freeform: Shape 6051">
                <a:extLst>
                  <a:ext uri="{FF2B5EF4-FFF2-40B4-BE49-F238E27FC236}">
                    <a16:creationId xmlns:a16="http://schemas.microsoft.com/office/drawing/2014/main" id="{68F15153-B63C-4BE8-86D9-6435DA12201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3" name="Freeform: Shape 6052">
                <a:extLst>
                  <a:ext uri="{FF2B5EF4-FFF2-40B4-BE49-F238E27FC236}">
                    <a16:creationId xmlns:a16="http://schemas.microsoft.com/office/drawing/2014/main" id="{60BAC3B7-D790-4756-AA8D-7D948751BBA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4" name="Freeform: Shape 6053">
                <a:extLst>
                  <a:ext uri="{FF2B5EF4-FFF2-40B4-BE49-F238E27FC236}">
                    <a16:creationId xmlns:a16="http://schemas.microsoft.com/office/drawing/2014/main" id="{7E0656AF-AE2A-4D16-8975-EE155BB9508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5" name="Freeform: Shape 6054">
                <a:extLst>
                  <a:ext uri="{FF2B5EF4-FFF2-40B4-BE49-F238E27FC236}">
                    <a16:creationId xmlns:a16="http://schemas.microsoft.com/office/drawing/2014/main" id="{96539CFD-A652-43C5-9934-4F9BF33BA7A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6" name="Freeform: Shape 6055">
                <a:extLst>
                  <a:ext uri="{FF2B5EF4-FFF2-40B4-BE49-F238E27FC236}">
                    <a16:creationId xmlns:a16="http://schemas.microsoft.com/office/drawing/2014/main" id="{F75CCED8-775B-45D8-93DF-D848E9F8850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7" name="Freeform: Shape 6056">
                <a:extLst>
                  <a:ext uri="{FF2B5EF4-FFF2-40B4-BE49-F238E27FC236}">
                    <a16:creationId xmlns:a16="http://schemas.microsoft.com/office/drawing/2014/main" id="{4719D5D4-E9C9-470B-806C-405F6A4AF27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8" name="Freeform: Shape 6057">
                <a:extLst>
                  <a:ext uri="{FF2B5EF4-FFF2-40B4-BE49-F238E27FC236}">
                    <a16:creationId xmlns:a16="http://schemas.microsoft.com/office/drawing/2014/main" id="{91514B25-4C44-4888-B8F8-6FE5CFA3058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59" name="Freeform: Shape 6058">
                <a:extLst>
                  <a:ext uri="{FF2B5EF4-FFF2-40B4-BE49-F238E27FC236}">
                    <a16:creationId xmlns:a16="http://schemas.microsoft.com/office/drawing/2014/main" id="{34BBC683-D56F-4CCC-A5BF-3E2E8DC308F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0" name="Freeform: Shape 6059">
                <a:extLst>
                  <a:ext uri="{FF2B5EF4-FFF2-40B4-BE49-F238E27FC236}">
                    <a16:creationId xmlns:a16="http://schemas.microsoft.com/office/drawing/2014/main" id="{95AEE179-0CBF-4BCA-96FB-0C4FA404BD3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1" name="Freeform: Shape 6060">
                <a:extLst>
                  <a:ext uri="{FF2B5EF4-FFF2-40B4-BE49-F238E27FC236}">
                    <a16:creationId xmlns:a16="http://schemas.microsoft.com/office/drawing/2014/main" id="{AAB159B9-106E-4E25-A04A-6F9C51F230E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2" name="Freeform: Shape 6061">
                <a:extLst>
                  <a:ext uri="{FF2B5EF4-FFF2-40B4-BE49-F238E27FC236}">
                    <a16:creationId xmlns:a16="http://schemas.microsoft.com/office/drawing/2014/main" id="{32795014-5B50-486A-AC73-066ADBF6523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3" name="Freeform: Shape 6062">
                <a:extLst>
                  <a:ext uri="{FF2B5EF4-FFF2-40B4-BE49-F238E27FC236}">
                    <a16:creationId xmlns:a16="http://schemas.microsoft.com/office/drawing/2014/main" id="{3FF3A1D3-B061-4194-B161-EAA84176059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4" name="Freeform: Shape 6063">
                <a:extLst>
                  <a:ext uri="{FF2B5EF4-FFF2-40B4-BE49-F238E27FC236}">
                    <a16:creationId xmlns:a16="http://schemas.microsoft.com/office/drawing/2014/main" id="{54DFFA7F-7EFB-4C30-84F6-3C48B6E7B87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5" name="Freeform: Shape 6064">
                <a:extLst>
                  <a:ext uri="{FF2B5EF4-FFF2-40B4-BE49-F238E27FC236}">
                    <a16:creationId xmlns:a16="http://schemas.microsoft.com/office/drawing/2014/main" id="{8CB590FE-BF66-459C-9E89-7865CACDAB2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6" name="Freeform: Shape 6065">
                <a:extLst>
                  <a:ext uri="{FF2B5EF4-FFF2-40B4-BE49-F238E27FC236}">
                    <a16:creationId xmlns:a16="http://schemas.microsoft.com/office/drawing/2014/main" id="{AE0257B4-762D-494D-8A81-EA39A73E7DC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7" name="Freeform: Shape 6066">
                <a:extLst>
                  <a:ext uri="{FF2B5EF4-FFF2-40B4-BE49-F238E27FC236}">
                    <a16:creationId xmlns:a16="http://schemas.microsoft.com/office/drawing/2014/main" id="{99468334-18C5-44AF-81E0-A33F6A6CD3F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8" name="Freeform: Shape 6067">
                <a:extLst>
                  <a:ext uri="{FF2B5EF4-FFF2-40B4-BE49-F238E27FC236}">
                    <a16:creationId xmlns:a16="http://schemas.microsoft.com/office/drawing/2014/main" id="{47BD0EC9-C7E1-4B77-9ABC-8A30012D83B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69" name="Freeform: Shape 6068">
                <a:extLst>
                  <a:ext uri="{FF2B5EF4-FFF2-40B4-BE49-F238E27FC236}">
                    <a16:creationId xmlns:a16="http://schemas.microsoft.com/office/drawing/2014/main" id="{51BE20FE-24D1-479C-89C6-8873A3FF5EF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0" name="Freeform: Shape 6069">
                <a:extLst>
                  <a:ext uri="{FF2B5EF4-FFF2-40B4-BE49-F238E27FC236}">
                    <a16:creationId xmlns:a16="http://schemas.microsoft.com/office/drawing/2014/main" id="{904E1190-47B9-4C5F-9A30-540B89C3841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1" name="Freeform: Shape 6070">
                <a:extLst>
                  <a:ext uri="{FF2B5EF4-FFF2-40B4-BE49-F238E27FC236}">
                    <a16:creationId xmlns:a16="http://schemas.microsoft.com/office/drawing/2014/main" id="{985D670C-453F-48E3-BD41-9C07B1FD8EA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2" name="Freeform: Shape 6071">
                <a:extLst>
                  <a:ext uri="{FF2B5EF4-FFF2-40B4-BE49-F238E27FC236}">
                    <a16:creationId xmlns:a16="http://schemas.microsoft.com/office/drawing/2014/main" id="{91703A47-4C17-43C2-B98A-0D8A0600C3E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3" name="Freeform: Shape 6072">
                <a:extLst>
                  <a:ext uri="{FF2B5EF4-FFF2-40B4-BE49-F238E27FC236}">
                    <a16:creationId xmlns:a16="http://schemas.microsoft.com/office/drawing/2014/main" id="{FC6C6B26-4590-47D5-A6BF-BBE98CC86AF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4" name="Freeform: Shape 6073">
                <a:extLst>
                  <a:ext uri="{FF2B5EF4-FFF2-40B4-BE49-F238E27FC236}">
                    <a16:creationId xmlns:a16="http://schemas.microsoft.com/office/drawing/2014/main" id="{A0B7591D-677A-4E73-81CE-EB42EEB1818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5" name="Freeform: Shape 6074">
                <a:extLst>
                  <a:ext uri="{FF2B5EF4-FFF2-40B4-BE49-F238E27FC236}">
                    <a16:creationId xmlns:a16="http://schemas.microsoft.com/office/drawing/2014/main" id="{A0D89CE7-D680-4D78-90CF-CC2F984BFCD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6" name="Freeform: Shape 6075">
                <a:extLst>
                  <a:ext uri="{FF2B5EF4-FFF2-40B4-BE49-F238E27FC236}">
                    <a16:creationId xmlns:a16="http://schemas.microsoft.com/office/drawing/2014/main" id="{02C9CD59-F8F2-42EF-9B01-AE5B7D88640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7" name="Freeform: Shape 6076">
                <a:extLst>
                  <a:ext uri="{FF2B5EF4-FFF2-40B4-BE49-F238E27FC236}">
                    <a16:creationId xmlns:a16="http://schemas.microsoft.com/office/drawing/2014/main" id="{BFC28207-BBF8-46C1-9705-7D3ACDABA7B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8" name="Freeform: Shape 6077">
                <a:extLst>
                  <a:ext uri="{FF2B5EF4-FFF2-40B4-BE49-F238E27FC236}">
                    <a16:creationId xmlns:a16="http://schemas.microsoft.com/office/drawing/2014/main" id="{A69C956A-ADEB-4CDE-9EE3-70E680B060C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79" name="Freeform: Shape 6078">
                <a:extLst>
                  <a:ext uri="{FF2B5EF4-FFF2-40B4-BE49-F238E27FC236}">
                    <a16:creationId xmlns:a16="http://schemas.microsoft.com/office/drawing/2014/main" id="{BCC1163C-7F57-4024-B3B4-1EAF208C3EA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0" name="Freeform: Shape 6079">
                <a:extLst>
                  <a:ext uri="{FF2B5EF4-FFF2-40B4-BE49-F238E27FC236}">
                    <a16:creationId xmlns:a16="http://schemas.microsoft.com/office/drawing/2014/main" id="{04BEE212-6A20-4597-99DB-173C62E5146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1" name="Freeform: Shape 6080">
                <a:extLst>
                  <a:ext uri="{FF2B5EF4-FFF2-40B4-BE49-F238E27FC236}">
                    <a16:creationId xmlns:a16="http://schemas.microsoft.com/office/drawing/2014/main" id="{6A41F203-DA90-46A4-9A5E-A6DC4009EDF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2" name="Freeform: Shape 6081">
                <a:extLst>
                  <a:ext uri="{FF2B5EF4-FFF2-40B4-BE49-F238E27FC236}">
                    <a16:creationId xmlns:a16="http://schemas.microsoft.com/office/drawing/2014/main" id="{A41817E3-A198-4718-A819-92C43D7B48F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3" name="Freeform: Shape 6082">
                <a:extLst>
                  <a:ext uri="{FF2B5EF4-FFF2-40B4-BE49-F238E27FC236}">
                    <a16:creationId xmlns:a16="http://schemas.microsoft.com/office/drawing/2014/main" id="{90649014-69BE-4742-8D2F-422B26BDBFB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4" name="Freeform: Shape 6083">
                <a:extLst>
                  <a:ext uri="{FF2B5EF4-FFF2-40B4-BE49-F238E27FC236}">
                    <a16:creationId xmlns:a16="http://schemas.microsoft.com/office/drawing/2014/main" id="{C0E0CF5B-C9E9-4C81-9F78-CB4AA124E5F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5" name="Freeform: Shape 6084">
                <a:extLst>
                  <a:ext uri="{FF2B5EF4-FFF2-40B4-BE49-F238E27FC236}">
                    <a16:creationId xmlns:a16="http://schemas.microsoft.com/office/drawing/2014/main" id="{3EBA25C3-F624-4022-A2BB-5E683D109B6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6" name="Freeform: Shape 6085">
                <a:extLst>
                  <a:ext uri="{FF2B5EF4-FFF2-40B4-BE49-F238E27FC236}">
                    <a16:creationId xmlns:a16="http://schemas.microsoft.com/office/drawing/2014/main" id="{5EBA818A-DDAA-439F-A21D-A7508FE115D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7" name="Freeform: Shape 6086">
                <a:extLst>
                  <a:ext uri="{FF2B5EF4-FFF2-40B4-BE49-F238E27FC236}">
                    <a16:creationId xmlns:a16="http://schemas.microsoft.com/office/drawing/2014/main" id="{66175801-6EB2-489E-83A7-BFDAC063D74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8" name="Freeform: Shape 6087">
                <a:extLst>
                  <a:ext uri="{FF2B5EF4-FFF2-40B4-BE49-F238E27FC236}">
                    <a16:creationId xmlns:a16="http://schemas.microsoft.com/office/drawing/2014/main" id="{3BFC1E2F-401B-48AC-A879-3629C10282B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89" name="Freeform: Shape 6088">
                <a:extLst>
                  <a:ext uri="{FF2B5EF4-FFF2-40B4-BE49-F238E27FC236}">
                    <a16:creationId xmlns:a16="http://schemas.microsoft.com/office/drawing/2014/main" id="{33FAB704-1995-46D7-B6DA-D30CCB321BA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0" name="Freeform: Shape 6089">
                <a:extLst>
                  <a:ext uri="{FF2B5EF4-FFF2-40B4-BE49-F238E27FC236}">
                    <a16:creationId xmlns:a16="http://schemas.microsoft.com/office/drawing/2014/main" id="{36A51034-4F8D-40B8-B412-96D74723C48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1" name="Freeform: Shape 6090">
                <a:extLst>
                  <a:ext uri="{FF2B5EF4-FFF2-40B4-BE49-F238E27FC236}">
                    <a16:creationId xmlns:a16="http://schemas.microsoft.com/office/drawing/2014/main" id="{1125F60D-06D5-44EC-889A-82F6E456795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2" name="Freeform: Shape 6091">
                <a:extLst>
                  <a:ext uri="{FF2B5EF4-FFF2-40B4-BE49-F238E27FC236}">
                    <a16:creationId xmlns:a16="http://schemas.microsoft.com/office/drawing/2014/main" id="{E4D7AA99-3639-4E10-9876-CF17084A487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3" name="Freeform: Shape 6092">
                <a:extLst>
                  <a:ext uri="{FF2B5EF4-FFF2-40B4-BE49-F238E27FC236}">
                    <a16:creationId xmlns:a16="http://schemas.microsoft.com/office/drawing/2014/main" id="{2EC01AC9-1EAD-4188-A47A-03B05F356E4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4" name="Freeform: Shape 6093">
                <a:extLst>
                  <a:ext uri="{FF2B5EF4-FFF2-40B4-BE49-F238E27FC236}">
                    <a16:creationId xmlns:a16="http://schemas.microsoft.com/office/drawing/2014/main" id="{89A8B105-CCB7-4D18-A168-5F4D30FC2ED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5" name="Freeform: Shape 6094">
                <a:extLst>
                  <a:ext uri="{FF2B5EF4-FFF2-40B4-BE49-F238E27FC236}">
                    <a16:creationId xmlns:a16="http://schemas.microsoft.com/office/drawing/2014/main" id="{53C5CAA0-15A5-4B2D-9466-8A339F56F5F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6" name="Freeform: Shape 6095">
                <a:extLst>
                  <a:ext uri="{FF2B5EF4-FFF2-40B4-BE49-F238E27FC236}">
                    <a16:creationId xmlns:a16="http://schemas.microsoft.com/office/drawing/2014/main" id="{DB24966A-0B94-4D43-9415-2309B5FBDB4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7" name="Freeform: Shape 6096">
                <a:extLst>
                  <a:ext uri="{FF2B5EF4-FFF2-40B4-BE49-F238E27FC236}">
                    <a16:creationId xmlns:a16="http://schemas.microsoft.com/office/drawing/2014/main" id="{B7093A2D-6E81-4BCA-9ED7-742A5F2A907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8" name="Freeform: Shape 6097">
                <a:extLst>
                  <a:ext uri="{FF2B5EF4-FFF2-40B4-BE49-F238E27FC236}">
                    <a16:creationId xmlns:a16="http://schemas.microsoft.com/office/drawing/2014/main" id="{3521EB25-B53B-4DC3-86E7-68732D68F6C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99" name="Freeform: Shape 6098">
                <a:extLst>
                  <a:ext uri="{FF2B5EF4-FFF2-40B4-BE49-F238E27FC236}">
                    <a16:creationId xmlns:a16="http://schemas.microsoft.com/office/drawing/2014/main" id="{A094AE54-78A7-4654-88B2-197EA139BE1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0" name="Freeform: Shape 6099">
                <a:extLst>
                  <a:ext uri="{FF2B5EF4-FFF2-40B4-BE49-F238E27FC236}">
                    <a16:creationId xmlns:a16="http://schemas.microsoft.com/office/drawing/2014/main" id="{D0325ED9-0614-4A6A-9DCE-46AD3987F7F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1" name="Freeform: Shape 6100">
                <a:extLst>
                  <a:ext uri="{FF2B5EF4-FFF2-40B4-BE49-F238E27FC236}">
                    <a16:creationId xmlns:a16="http://schemas.microsoft.com/office/drawing/2014/main" id="{30F0C2EB-8393-4173-AB53-325E9B9ED2C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2" name="Freeform: Shape 6101">
                <a:extLst>
                  <a:ext uri="{FF2B5EF4-FFF2-40B4-BE49-F238E27FC236}">
                    <a16:creationId xmlns:a16="http://schemas.microsoft.com/office/drawing/2014/main" id="{D38B673A-3632-4E0C-801F-BDFAE1240BE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3" name="Freeform: Shape 6102">
                <a:extLst>
                  <a:ext uri="{FF2B5EF4-FFF2-40B4-BE49-F238E27FC236}">
                    <a16:creationId xmlns:a16="http://schemas.microsoft.com/office/drawing/2014/main" id="{023F5E90-3A95-49D0-9D10-29785C0A8E6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4" name="Freeform: Shape 6103">
                <a:extLst>
                  <a:ext uri="{FF2B5EF4-FFF2-40B4-BE49-F238E27FC236}">
                    <a16:creationId xmlns:a16="http://schemas.microsoft.com/office/drawing/2014/main" id="{1665A3F3-7988-40D0-BFEA-D39DA01A135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5" name="Freeform: Shape 6104">
                <a:extLst>
                  <a:ext uri="{FF2B5EF4-FFF2-40B4-BE49-F238E27FC236}">
                    <a16:creationId xmlns:a16="http://schemas.microsoft.com/office/drawing/2014/main" id="{E50232B9-A8FD-443E-BC3B-DD5D3C76ACE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6" name="Freeform: Shape 6105">
                <a:extLst>
                  <a:ext uri="{FF2B5EF4-FFF2-40B4-BE49-F238E27FC236}">
                    <a16:creationId xmlns:a16="http://schemas.microsoft.com/office/drawing/2014/main" id="{464A009E-AE13-4F19-A4ED-35BF763EBA3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107" name="Freeform: Shape 6106">
                <a:extLst>
                  <a:ext uri="{FF2B5EF4-FFF2-40B4-BE49-F238E27FC236}">
                    <a16:creationId xmlns:a16="http://schemas.microsoft.com/office/drawing/2014/main" id="{0B34D08F-63EB-409F-A6C3-92A5F97C915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5" name="Group 4504">
              <a:extLst>
                <a:ext uri="{FF2B5EF4-FFF2-40B4-BE49-F238E27FC236}">
                  <a16:creationId xmlns:a16="http://schemas.microsoft.com/office/drawing/2014/main" id="{5B266067-E324-415C-B8B2-B90462078DA8}"/>
                </a:ext>
              </a:extLst>
            </p:cNvPr>
            <p:cNvGrpSpPr/>
            <p:nvPr/>
          </p:nvGrpSpPr>
          <p:grpSpPr>
            <a:xfrm rot="9145404">
              <a:off x="6196797" y="91430"/>
              <a:ext cx="1048729" cy="868428"/>
              <a:chOff x="2393887" y="4210285"/>
              <a:chExt cx="497854" cy="422169"/>
            </a:xfrm>
          </p:grpSpPr>
          <p:sp>
            <p:nvSpPr>
              <p:cNvPr id="5980" name="Freeform: Shape 5979">
                <a:extLst>
                  <a:ext uri="{FF2B5EF4-FFF2-40B4-BE49-F238E27FC236}">
                    <a16:creationId xmlns:a16="http://schemas.microsoft.com/office/drawing/2014/main" id="{CFDAC502-435C-434C-9555-60260C9B6D9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1" name="Freeform: Shape 5980">
                <a:extLst>
                  <a:ext uri="{FF2B5EF4-FFF2-40B4-BE49-F238E27FC236}">
                    <a16:creationId xmlns:a16="http://schemas.microsoft.com/office/drawing/2014/main" id="{0276F30E-D988-4952-8437-23D7CF9FDCF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2" name="Freeform: Shape 5981">
                <a:extLst>
                  <a:ext uri="{FF2B5EF4-FFF2-40B4-BE49-F238E27FC236}">
                    <a16:creationId xmlns:a16="http://schemas.microsoft.com/office/drawing/2014/main" id="{8A541734-C18D-4454-A6D9-DD2B2A3CDE5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3" name="Freeform: Shape 5982">
                <a:extLst>
                  <a:ext uri="{FF2B5EF4-FFF2-40B4-BE49-F238E27FC236}">
                    <a16:creationId xmlns:a16="http://schemas.microsoft.com/office/drawing/2014/main" id="{965B6316-5B0C-4C2E-98D2-038D2CCB08E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4" name="Freeform: Shape 5983">
                <a:extLst>
                  <a:ext uri="{FF2B5EF4-FFF2-40B4-BE49-F238E27FC236}">
                    <a16:creationId xmlns:a16="http://schemas.microsoft.com/office/drawing/2014/main" id="{CA68F3D3-705A-4DE6-A143-0028284B048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5" name="Freeform: Shape 5984">
                <a:extLst>
                  <a:ext uri="{FF2B5EF4-FFF2-40B4-BE49-F238E27FC236}">
                    <a16:creationId xmlns:a16="http://schemas.microsoft.com/office/drawing/2014/main" id="{13B22618-18D4-464B-97AC-99519AD929E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6" name="Freeform: Shape 5985">
                <a:extLst>
                  <a:ext uri="{FF2B5EF4-FFF2-40B4-BE49-F238E27FC236}">
                    <a16:creationId xmlns:a16="http://schemas.microsoft.com/office/drawing/2014/main" id="{A3CE770C-3D15-4395-B8E8-0CABE707421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7" name="Freeform: Shape 5986">
                <a:extLst>
                  <a:ext uri="{FF2B5EF4-FFF2-40B4-BE49-F238E27FC236}">
                    <a16:creationId xmlns:a16="http://schemas.microsoft.com/office/drawing/2014/main" id="{CA984538-5D68-434D-8AA9-48C434846BB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8" name="Freeform: Shape 5987">
                <a:extLst>
                  <a:ext uri="{FF2B5EF4-FFF2-40B4-BE49-F238E27FC236}">
                    <a16:creationId xmlns:a16="http://schemas.microsoft.com/office/drawing/2014/main" id="{B910A212-58C1-4316-899C-AB55A052D72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89" name="Freeform: Shape 5988">
                <a:extLst>
                  <a:ext uri="{FF2B5EF4-FFF2-40B4-BE49-F238E27FC236}">
                    <a16:creationId xmlns:a16="http://schemas.microsoft.com/office/drawing/2014/main" id="{C26BF3FB-56DF-4AD3-8BD1-3B55B61BF17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0" name="Freeform: Shape 5989">
                <a:extLst>
                  <a:ext uri="{FF2B5EF4-FFF2-40B4-BE49-F238E27FC236}">
                    <a16:creationId xmlns:a16="http://schemas.microsoft.com/office/drawing/2014/main" id="{3A296E5E-8F6B-458A-AF23-7ECEE4FB8B6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1" name="Freeform: Shape 5990">
                <a:extLst>
                  <a:ext uri="{FF2B5EF4-FFF2-40B4-BE49-F238E27FC236}">
                    <a16:creationId xmlns:a16="http://schemas.microsoft.com/office/drawing/2014/main" id="{748FF454-69F3-41CA-BAEE-C2509F7B0F1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2" name="Freeform: Shape 5991">
                <a:extLst>
                  <a:ext uri="{FF2B5EF4-FFF2-40B4-BE49-F238E27FC236}">
                    <a16:creationId xmlns:a16="http://schemas.microsoft.com/office/drawing/2014/main" id="{66DAB325-741E-4BB2-B4C1-5344D39D387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3" name="Freeform: Shape 5992">
                <a:extLst>
                  <a:ext uri="{FF2B5EF4-FFF2-40B4-BE49-F238E27FC236}">
                    <a16:creationId xmlns:a16="http://schemas.microsoft.com/office/drawing/2014/main" id="{FDC9C88D-8FB4-4E76-BC42-3EF106951E1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4" name="Freeform: Shape 5993">
                <a:extLst>
                  <a:ext uri="{FF2B5EF4-FFF2-40B4-BE49-F238E27FC236}">
                    <a16:creationId xmlns:a16="http://schemas.microsoft.com/office/drawing/2014/main" id="{70650E99-0466-4D06-88AD-EE34E3C5742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5" name="Freeform: Shape 5994">
                <a:extLst>
                  <a:ext uri="{FF2B5EF4-FFF2-40B4-BE49-F238E27FC236}">
                    <a16:creationId xmlns:a16="http://schemas.microsoft.com/office/drawing/2014/main" id="{EB695742-8B37-4A92-A93A-CCBD316453F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6" name="Freeform: Shape 5995">
                <a:extLst>
                  <a:ext uri="{FF2B5EF4-FFF2-40B4-BE49-F238E27FC236}">
                    <a16:creationId xmlns:a16="http://schemas.microsoft.com/office/drawing/2014/main" id="{D7342E37-4890-4E02-A421-DF706F837E4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7" name="Freeform: Shape 5996">
                <a:extLst>
                  <a:ext uri="{FF2B5EF4-FFF2-40B4-BE49-F238E27FC236}">
                    <a16:creationId xmlns:a16="http://schemas.microsoft.com/office/drawing/2014/main" id="{C16C6557-EEE3-432A-8F25-65AECE25F57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8" name="Freeform: Shape 5997">
                <a:extLst>
                  <a:ext uri="{FF2B5EF4-FFF2-40B4-BE49-F238E27FC236}">
                    <a16:creationId xmlns:a16="http://schemas.microsoft.com/office/drawing/2014/main" id="{9BBA8BF0-B404-4EF7-A4AB-F3C19488B58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99" name="Freeform: Shape 5998">
                <a:extLst>
                  <a:ext uri="{FF2B5EF4-FFF2-40B4-BE49-F238E27FC236}">
                    <a16:creationId xmlns:a16="http://schemas.microsoft.com/office/drawing/2014/main" id="{9FEE5154-02B6-4162-9008-5898F828AAC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0" name="Freeform: Shape 5999">
                <a:extLst>
                  <a:ext uri="{FF2B5EF4-FFF2-40B4-BE49-F238E27FC236}">
                    <a16:creationId xmlns:a16="http://schemas.microsoft.com/office/drawing/2014/main" id="{6DA9E45C-A9BD-4E28-99C9-A8365D8D680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1" name="Freeform: Shape 6000">
                <a:extLst>
                  <a:ext uri="{FF2B5EF4-FFF2-40B4-BE49-F238E27FC236}">
                    <a16:creationId xmlns:a16="http://schemas.microsoft.com/office/drawing/2014/main" id="{AADF686A-13D3-482A-877C-30E4B601F51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2" name="Freeform: Shape 6001">
                <a:extLst>
                  <a:ext uri="{FF2B5EF4-FFF2-40B4-BE49-F238E27FC236}">
                    <a16:creationId xmlns:a16="http://schemas.microsoft.com/office/drawing/2014/main" id="{052ECB94-0C1D-4545-A72C-6F1AD011520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3" name="Freeform: Shape 6002">
                <a:extLst>
                  <a:ext uri="{FF2B5EF4-FFF2-40B4-BE49-F238E27FC236}">
                    <a16:creationId xmlns:a16="http://schemas.microsoft.com/office/drawing/2014/main" id="{BFC51BF2-E558-41D7-8A1F-92915D2EDF9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4" name="Freeform: Shape 6003">
                <a:extLst>
                  <a:ext uri="{FF2B5EF4-FFF2-40B4-BE49-F238E27FC236}">
                    <a16:creationId xmlns:a16="http://schemas.microsoft.com/office/drawing/2014/main" id="{618A4340-2C1E-4B31-9E2A-4788F7CAF84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5" name="Freeform: Shape 6004">
                <a:extLst>
                  <a:ext uri="{FF2B5EF4-FFF2-40B4-BE49-F238E27FC236}">
                    <a16:creationId xmlns:a16="http://schemas.microsoft.com/office/drawing/2014/main" id="{F324DC9A-08BA-48ED-ABE1-A8DAC3687C0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6" name="Freeform: Shape 6005">
                <a:extLst>
                  <a:ext uri="{FF2B5EF4-FFF2-40B4-BE49-F238E27FC236}">
                    <a16:creationId xmlns:a16="http://schemas.microsoft.com/office/drawing/2014/main" id="{4C99026D-0F6F-4266-973D-728A794E37F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7" name="Freeform: Shape 6006">
                <a:extLst>
                  <a:ext uri="{FF2B5EF4-FFF2-40B4-BE49-F238E27FC236}">
                    <a16:creationId xmlns:a16="http://schemas.microsoft.com/office/drawing/2014/main" id="{2B8D58F9-2290-4A60-AA27-7E00B68B561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8" name="Freeform: Shape 6007">
                <a:extLst>
                  <a:ext uri="{FF2B5EF4-FFF2-40B4-BE49-F238E27FC236}">
                    <a16:creationId xmlns:a16="http://schemas.microsoft.com/office/drawing/2014/main" id="{3E5EBEFF-B7F6-402B-BD9A-0560E113829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09" name="Freeform: Shape 6008">
                <a:extLst>
                  <a:ext uri="{FF2B5EF4-FFF2-40B4-BE49-F238E27FC236}">
                    <a16:creationId xmlns:a16="http://schemas.microsoft.com/office/drawing/2014/main" id="{FD52A1FA-3BD1-4950-827E-B7EA7E79ED6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0" name="Freeform: Shape 6009">
                <a:extLst>
                  <a:ext uri="{FF2B5EF4-FFF2-40B4-BE49-F238E27FC236}">
                    <a16:creationId xmlns:a16="http://schemas.microsoft.com/office/drawing/2014/main" id="{C1074C7B-A649-45A2-9CA6-CD59F287348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1" name="Freeform: Shape 6010">
                <a:extLst>
                  <a:ext uri="{FF2B5EF4-FFF2-40B4-BE49-F238E27FC236}">
                    <a16:creationId xmlns:a16="http://schemas.microsoft.com/office/drawing/2014/main" id="{9E1362F9-A4AC-4258-B39A-5C6FB79C41B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2" name="Freeform: Shape 6011">
                <a:extLst>
                  <a:ext uri="{FF2B5EF4-FFF2-40B4-BE49-F238E27FC236}">
                    <a16:creationId xmlns:a16="http://schemas.microsoft.com/office/drawing/2014/main" id="{DB4CA95C-C6BB-4625-97F4-F533AA0BCD7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3" name="Freeform: Shape 6012">
                <a:extLst>
                  <a:ext uri="{FF2B5EF4-FFF2-40B4-BE49-F238E27FC236}">
                    <a16:creationId xmlns:a16="http://schemas.microsoft.com/office/drawing/2014/main" id="{196DE79D-1C4F-44B5-8B99-869F81EFAA0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4" name="Freeform: Shape 6013">
                <a:extLst>
                  <a:ext uri="{FF2B5EF4-FFF2-40B4-BE49-F238E27FC236}">
                    <a16:creationId xmlns:a16="http://schemas.microsoft.com/office/drawing/2014/main" id="{4AA430AB-7C77-43B5-A076-83EAB9323C7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5" name="Freeform: Shape 6014">
                <a:extLst>
                  <a:ext uri="{FF2B5EF4-FFF2-40B4-BE49-F238E27FC236}">
                    <a16:creationId xmlns:a16="http://schemas.microsoft.com/office/drawing/2014/main" id="{79D180AE-51CD-4362-A7F1-1E635E8BFE8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6" name="Freeform: Shape 6015">
                <a:extLst>
                  <a:ext uri="{FF2B5EF4-FFF2-40B4-BE49-F238E27FC236}">
                    <a16:creationId xmlns:a16="http://schemas.microsoft.com/office/drawing/2014/main" id="{4F484FC8-3C45-4196-89EA-DBB6AD7120B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7" name="Freeform: Shape 6016">
                <a:extLst>
                  <a:ext uri="{FF2B5EF4-FFF2-40B4-BE49-F238E27FC236}">
                    <a16:creationId xmlns:a16="http://schemas.microsoft.com/office/drawing/2014/main" id="{97811F9D-26C3-4D33-9B93-CD9D8EA3A13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8" name="Freeform: Shape 6017">
                <a:extLst>
                  <a:ext uri="{FF2B5EF4-FFF2-40B4-BE49-F238E27FC236}">
                    <a16:creationId xmlns:a16="http://schemas.microsoft.com/office/drawing/2014/main" id="{0DAF0AE5-69BD-4AE8-B7A3-C46E50E5DBB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19" name="Freeform: Shape 6018">
                <a:extLst>
                  <a:ext uri="{FF2B5EF4-FFF2-40B4-BE49-F238E27FC236}">
                    <a16:creationId xmlns:a16="http://schemas.microsoft.com/office/drawing/2014/main" id="{995FB742-43F3-411B-8C72-A31553950FB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0" name="Freeform: Shape 6019">
                <a:extLst>
                  <a:ext uri="{FF2B5EF4-FFF2-40B4-BE49-F238E27FC236}">
                    <a16:creationId xmlns:a16="http://schemas.microsoft.com/office/drawing/2014/main" id="{3F180656-4EF2-4AAC-BB0B-1F2483C9D16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1" name="Freeform: Shape 6020">
                <a:extLst>
                  <a:ext uri="{FF2B5EF4-FFF2-40B4-BE49-F238E27FC236}">
                    <a16:creationId xmlns:a16="http://schemas.microsoft.com/office/drawing/2014/main" id="{78600F1F-DDA9-4B98-AB11-F4D0A407ACB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2" name="Freeform: Shape 6021">
                <a:extLst>
                  <a:ext uri="{FF2B5EF4-FFF2-40B4-BE49-F238E27FC236}">
                    <a16:creationId xmlns:a16="http://schemas.microsoft.com/office/drawing/2014/main" id="{C1427530-5A2B-4128-87FE-6389D85EA23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3" name="Freeform: Shape 6022">
                <a:extLst>
                  <a:ext uri="{FF2B5EF4-FFF2-40B4-BE49-F238E27FC236}">
                    <a16:creationId xmlns:a16="http://schemas.microsoft.com/office/drawing/2014/main" id="{0AEEDCBC-B6A2-49D9-894A-24A9D4FF348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4" name="Freeform: Shape 6023">
                <a:extLst>
                  <a:ext uri="{FF2B5EF4-FFF2-40B4-BE49-F238E27FC236}">
                    <a16:creationId xmlns:a16="http://schemas.microsoft.com/office/drawing/2014/main" id="{34217891-C35B-41B1-9EF5-DB2BB349427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5" name="Freeform: Shape 6024">
                <a:extLst>
                  <a:ext uri="{FF2B5EF4-FFF2-40B4-BE49-F238E27FC236}">
                    <a16:creationId xmlns:a16="http://schemas.microsoft.com/office/drawing/2014/main" id="{20437536-DF00-470D-BB4E-92CEE82BCA7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6" name="Freeform: Shape 6025">
                <a:extLst>
                  <a:ext uri="{FF2B5EF4-FFF2-40B4-BE49-F238E27FC236}">
                    <a16:creationId xmlns:a16="http://schemas.microsoft.com/office/drawing/2014/main" id="{C6DEC79B-6879-4CEE-82CA-3D8E9E58D91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7" name="Freeform: Shape 6026">
                <a:extLst>
                  <a:ext uri="{FF2B5EF4-FFF2-40B4-BE49-F238E27FC236}">
                    <a16:creationId xmlns:a16="http://schemas.microsoft.com/office/drawing/2014/main" id="{1539A9F1-C715-4B8E-A616-4B907291B03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8" name="Freeform: Shape 6027">
                <a:extLst>
                  <a:ext uri="{FF2B5EF4-FFF2-40B4-BE49-F238E27FC236}">
                    <a16:creationId xmlns:a16="http://schemas.microsoft.com/office/drawing/2014/main" id="{8C021CB3-94C6-4D2F-AD6A-2251248E500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29" name="Freeform: Shape 6028">
                <a:extLst>
                  <a:ext uri="{FF2B5EF4-FFF2-40B4-BE49-F238E27FC236}">
                    <a16:creationId xmlns:a16="http://schemas.microsoft.com/office/drawing/2014/main" id="{05A20B7E-63D3-4AF3-ABD0-C3691B4F071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0" name="Freeform: Shape 6029">
                <a:extLst>
                  <a:ext uri="{FF2B5EF4-FFF2-40B4-BE49-F238E27FC236}">
                    <a16:creationId xmlns:a16="http://schemas.microsoft.com/office/drawing/2014/main" id="{D335B0D7-D902-4486-AEE0-60C3A8B5012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1" name="Freeform: Shape 6030">
                <a:extLst>
                  <a:ext uri="{FF2B5EF4-FFF2-40B4-BE49-F238E27FC236}">
                    <a16:creationId xmlns:a16="http://schemas.microsoft.com/office/drawing/2014/main" id="{886DDF30-00AF-4F9D-B05B-EAEE29D5B63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2" name="Freeform: Shape 6031">
                <a:extLst>
                  <a:ext uri="{FF2B5EF4-FFF2-40B4-BE49-F238E27FC236}">
                    <a16:creationId xmlns:a16="http://schemas.microsoft.com/office/drawing/2014/main" id="{0BA3C189-C4D8-4278-A248-ABB957EA6D7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3" name="Freeform: Shape 6032">
                <a:extLst>
                  <a:ext uri="{FF2B5EF4-FFF2-40B4-BE49-F238E27FC236}">
                    <a16:creationId xmlns:a16="http://schemas.microsoft.com/office/drawing/2014/main" id="{563D73EC-790F-4A99-9F26-3CDE0CCC675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4" name="Freeform: Shape 6033">
                <a:extLst>
                  <a:ext uri="{FF2B5EF4-FFF2-40B4-BE49-F238E27FC236}">
                    <a16:creationId xmlns:a16="http://schemas.microsoft.com/office/drawing/2014/main" id="{E87D3134-04DD-46D4-BA64-6C280830DE8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5" name="Freeform: Shape 6034">
                <a:extLst>
                  <a:ext uri="{FF2B5EF4-FFF2-40B4-BE49-F238E27FC236}">
                    <a16:creationId xmlns:a16="http://schemas.microsoft.com/office/drawing/2014/main" id="{E9C274AF-2134-43FF-97FC-A59A05CF018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6" name="Freeform: Shape 6035">
                <a:extLst>
                  <a:ext uri="{FF2B5EF4-FFF2-40B4-BE49-F238E27FC236}">
                    <a16:creationId xmlns:a16="http://schemas.microsoft.com/office/drawing/2014/main" id="{0B203064-2328-4E51-84C2-C7AF968AAE2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7" name="Freeform: Shape 6036">
                <a:extLst>
                  <a:ext uri="{FF2B5EF4-FFF2-40B4-BE49-F238E27FC236}">
                    <a16:creationId xmlns:a16="http://schemas.microsoft.com/office/drawing/2014/main" id="{8B4B7F37-CAAF-4460-B4DC-3A93126D4D8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8" name="Freeform: Shape 6037">
                <a:extLst>
                  <a:ext uri="{FF2B5EF4-FFF2-40B4-BE49-F238E27FC236}">
                    <a16:creationId xmlns:a16="http://schemas.microsoft.com/office/drawing/2014/main" id="{BA7A9B9D-32C6-453E-A5FD-0527EEF2900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39" name="Freeform: Shape 6038">
                <a:extLst>
                  <a:ext uri="{FF2B5EF4-FFF2-40B4-BE49-F238E27FC236}">
                    <a16:creationId xmlns:a16="http://schemas.microsoft.com/office/drawing/2014/main" id="{B2523187-B54E-47CA-AED7-0C8FA3DE456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0" name="Freeform: Shape 6039">
                <a:extLst>
                  <a:ext uri="{FF2B5EF4-FFF2-40B4-BE49-F238E27FC236}">
                    <a16:creationId xmlns:a16="http://schemas.microsoft.com/office/drawing/2014/main" id="{4E0B2343-3966-4492-8675-F0101553DC3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1" name="Freeform: Shape 6040">
                <a:extLst>
                  <a:ext uri="{FF2B5EF4-FFF2-40B4-BE49-F238E27FC236}">
                    <a16:creationId xmlns:a16="http://schemas.microsoft.com/office/drawing/2014/main" id="{E9B0EF56-014A-41D6-A88D-60CFAAB79F8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2" name="Freeform: Shape 6041">
                <a:extLst>
                  <a:ext uri="{FF2B5EF4-FFF2-40B4-BE49-F238E27FC236}">
                    <a16:creationId xmlns:a16="http://schemas.microsoft.com/office/drawing/2014/main" id="{4A4CDC60-1067-40DE-AD78-6E8D54DF124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6043" name="Freeform: Shape 6042">
                <a:extLst>
                  <a:ext uri="{FF2B5EF4-FFF2-40B4-BE49-F238E27FC236}">
                    <a16:creationId xmlns:a16="http://schemas.microsoft.com/office/drawing/2014/main" id="{980C80A2-B1A5-47BB-84E1-BA2ECD43CEA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6" name="Group 4505">
              <a:extLst>
                <a:ext uri="{FF2B5EF4-FFF2-40B4-BE49-F238E27FC236}">
                  <a16:creationId xmlns:a16="http://schemas.microsoft.com/office/drawing/2014/main" id="{7171955B-98CF-43A7-BABE-0126283B45CE}"/>
                </a:ext>
              </a:extLst>
            </p:cNvPr>
            <p:cNvGrpSpPr/>
            <p:nvPr/>
          </p:nvGrpSpPr>
          <p:grpSpPr>
            <a:xfrm rot="3267847" flipH="1">
              <a:off x="5434892" y="107232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916" name="Freeform: Shape 5915">
                <a:extLst>
                  <a:ext uri="{FF2B5EF4-FFF2-40B4-BE49-F238E27FC236}">
                    <a16:creationId xmlns:a16="http://schemas.microsoft.com/office/drawing/2014/main" id="{285A57AA-5134-4A5C-AF1C-2422C2190EE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7" name="Freeform: Shape 5916">
                <a:extLst>
                  <a:ext uri="{FF2B5EF4-FFF2-40B4-BE49-F238E27FC236}">
                    <a16:creationId xmlns:a16="http://schemas.microsoft.com/office/drawing/2014/main" id="{42B5DCA0-6964-41F2-BD91-88557EAACCC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8" name="Freeform: Shape 5917">
                <a:extLst>
                  <a:ext uri="{FF2B5EF4-FFF2-40B4-BE49-F238E27FC236}">
                    <a16:creationId xmlns:a16="http://schemas.microsoft.com/office/drawing/2014/main" id="{E1945BBE-42C1-4EF0-91AE-E288A8F2619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9" name="Freeform: Shape 5918">
                <a:extLst>
                  <a:ext uri="{FF2B5EF4-FFF2-40B4-BE49-F238E27FC236}">
                    <a16:creationId xmlns:a16="http://schemas.microsoft.com/office/drawing/2014/main" id="{B016EC7E-BBEC-4D06-A9BE-B2D8DD90E88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0" name="Freeform: Shape 5919">
                <a:extLst>
                  <a:ext uri="{FF2B5EF4-FFF2-40B4-BE49-F238E27FC236}">
                    <a16:creationId xmlns:a16="http://schemas.microsoft.com/office/drawing/2014/main" id="{493C6614-14FB-4A86-8ABA-FACED413965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1" name="Freeform: Shape 5920">
                <a:extLst>
                  <a:ext uri="{FF2B5EF4-FFF2-40B4-BE49-F238E27FC236}">
                    <a16:creationId xmlns:a16="http://schemas.microsoft.com/office/drawing/2014/main" id="{957CE023-9613-4220-99A1-0489DF87CDC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2" name="Freeform: Shape 5921">
                <a:extLst>
                  <a:ext uri="{FF2B5EF4-FFF2-40B4-BE49-F238E27FC236}">
                    <a16:creationId xmlns:a16="http://schemas.microsoft.com/office/drawing/2014/main" id="{A5DB44DF-228D-47E3-B64A-08095F42443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3" name="Freeform: Shape 5922">
                <a:extLst>
                  <a:ext uri="{FF2B5EF4-FFF2-40B4-BE49-F238E27FC236}">
                    <a16:creationId xmlns:a16="http://schemas.microsoft.com/office/drawing/2014/main" id="{56122D83-1795-48AA-90FE-33CD1E01211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4" name="Freeform: Shape 5923">
                <a:extLst>
                  <a:ext uri="{FF2B5EF4-FFF2-40B4-BE49-F238E27FC236}">
                    <a16:creationId xmlns:a16="http://schemas.microsoft.com/office/drawing/2014/main" id="{1C0BAC87-5792-49A6-9F8B-A94D19FD5EC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5" name="Freeform: Shape 5924">
                <a:extLst>
                  <a:ext uri="{FF2B5EF4-FFF2-40B4-BE49-F238E27FC236}">
                    <a16:creationId xmlns:a16="http://schemas.microsoft.com/office/drawing/2014/main" id="{32553380-AA61-4B2A-A38B-4087F1D4939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6" name="Freeform: Shape 5925">
                <a:extLst>
                  <a:ext uri="{FF2B5EF4-FFF2-40B4-BE49-F238E27FC236}">
                    <a16:creationId xmlns:a16="http://schemas.microsoft.com/office/drawing/2014/main" id="{96F72C1A-02F2-427E-8E6F-0D4988861EF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7" name="Freeform: Shape 5926">
                <a:extLst>
                  <a:ext uri="{FF2B5EF4-FFF2-40B4-BE49-F238E27FC236}">
                    <a16:creationId xmlns:a16="http://schemas.microsoft.com/office/drawing/2014/main" id="{94E7698A-7FF2-4020-A408-66DEC0788F5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8" name="Freeform: Shape 5927">
                <a:extLst>
                  <a:ext uri="{FF2B5EF4-FFF2-40B4-BE49-F238E27FC236}">
                    <a16:creationId xmlns:a16="http://schemas.microsoft.com/office/drawing/2014/main" id="{83968B3B-A7C0-4732-BCC7-F622F877145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29" name="Freeform: Shape 5928">
                <a:extLst>
                  <a:ext uri="{FF2B5EF4-FFF2-40B4-BE49-F238E27FC236}">
                    <a16:creationId xmlns:a16="http://schemas.microsoft.com/office/drawing/2014/main" id="{3ABB6422-79D9-4024-B4DA-8AD511CAB5E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0" name="Freeform: Shape 5929">
                <a:extLst>
                  <a:ext uri="{FF2B5EF4-FFF2-40B4-BE49-F238E27FC236}">
                    <a16:creationId xmlns:a16="http://schemas.microsoft.com/office/drawing/2014/main" id="{6A46D0A3-2DD1-421C-8C03-FCC9EB5670D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1" name="Freeform: Shape 5930">
                <a:extLst>
                  <a:ext uri="{FF2B5EF4-FFF2-40B4-BE49-F238E27FC236}">
                    <a16:creationId xmlns:a16="http://schemas.microsoft.com/office/drawing/2014/main" id="{FBBE6A14-A5AA-4341-967F-76307585A0B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2" name="Freeform: Shape 5931">
                <a:extLst>
                  <a:ext uri="{FF2B5EF4-FFF2-40B4-BE49-F238E27FC236}">
                    <a16:creationId xmlns:a16="http://schemas.microsoft.com/office/drawing/2014/main" id="{4DA597EF-4E41-4238-B29E-1F537E699DC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3" name="Freeform: Shape 5932">
                <a:extLst>
                  <a:ext uri="{FF2B5EF4-FFF2-40B4-BE49-F238E27FC236}">
                    <a16:creationId xmlns:a16="http://schemas.microsoft.com/office/drawing/2014/main" id="{F0D87A82-A1ED-4E30-9101-6B9BE31495F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4" name="Freeform: Shape 5933">
                <a:extLst>
                  <a:ext uri="{FF2B5EF4-FFF2-40B4-BE49-F238E27FC236}">
                    <a16:creationId xmlns:a16="http://schemas.microsoft.com/office/drawing/2014/main" id="{80858333-C277-45AF-8B14-C5DB52BEE52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5" name="Freeform: Shape 5934">
                <a:extLst>
                  <a:ext uri="{FF2B5EF4-FFF2-40B4-BE49-F238E27FC236}">
                    <a16:creationId xmlns:a16="http://schemas.microsoft.com/office/drawing/2014/main" id="{A2EB6E3F-4B14-4F8D-8469-C79F2C42E46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6" name="Freeform: Shape 5935">
                <a:extLst>
                  <a:ext uri="{FF2B5EF4-FFF2-40B4-BE49-F238E27FC236}">
                    <a16:creationId xmlns:a16="http://schemas.microsoft.com/office/drawing/2014/main" id="{ABDB0231-161F-457D-9410-ED38898F586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7" name="Freeform: Shape 5936">
                <a:extLst>
                  <a:ext uri="{FF2B5EF4-FFF2-40B4-BE49-F238E27FC236}">
                    <a16:creationId xmlns:a16="http://schemas.microsoft.com/office/drawing/2014/main" id="{55DE982D-2193-4C9E-8035-597B814B17C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8" name="Freeform: Shape 5937">
                <a:extLst>
                  <a:ext uri="{FF2B5EF4-FFF2-40B4-BE49-F238E27FC236}">
                    <a16:creationId xmlns:a16="http://schemas.microsoft.com/office/drawing/2014/main" id="{37EDA7DD-2CB9-4AB3-8E43-9404F61A705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39" name="Freeform: Shape 5938">
                <a:extLst>
                  <a:ext uri="{FF2B5EF4-FFF2-40B4-BE49-F238E27FC236}">
                    <a16:creationId xmlns:a16="http://schemas.microsoft.com/office/drawing/2014/main" id="{18186B29-46AA-4B85-9B81-12D3F578DCF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0" name="Freeform: Shape 5939">
                <a:extLst>
                  <a:ext uri="{FF2B5EF4-FFF2-40B4-BE49-F238E27FC236}">
                    <a16:creationId xmlns:a16="http://schemas.microsoft.com/office/drawing/2014/main" id="{819E560F-C4E7-4F86-8168-4BA29002B83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1" name="Freeform: Shape 5940">
                <a:extLst>
                  <a:ext uri="{FF2B5EF4-FFF2-40B4-BE49-F238E27FC236}">
                    <a16:creationId xmlns:a16="http://schemas.microsoft.com/office/drawing/2014/main" id="{1AF08173-3C45-4896-8E21-236A77B89D8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2" name="Freeform: Shape 5941">
                <a:extLst>
                  <a:ext uri="{FF2B5EF4-FFF2-40B4-BE49-F238E27FC236}">
                    <a16:creationId xmlns:a16="http://schemas.microsoft.com/office/drawing/2014/main" id="{2C978CEE-2BE7-4DB0-BD89-427BF72BB25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3" name="Freeform: Shape 5942">
                <a:extLst>
                  <a:ext uri="{FF2B5EF4-FFF2-40B4-BE49-F238E27FC236}">
                    <a16:creationId xmlns:a16="http://schemas.microsoft.com/office/drawing/2014/main" id="{2E0D1DF2-540C-4748-8E1A-15B3FC22861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4" name="Freeform: Shape 5943">
                <a:extLst>
                  <a:ext uri="{FF2B5EF4-FFF2-40B4-BE49-F238E27FC236}">
                    <a16:creationId xmlns:a16="http://schemas.microsoft.com/office/drawing/2014/main" id="{407AEF64-27AC-4F38-A65A-D0B32D7DF00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5" name="Freeform: Shape 5944">
                <a:extLst>
                  <a:ext uri="{FF2B5EF4-FFF2-40B4-BE49-F238E27FC236}">
                    <a16:creationId xmlns:a16="http://schemas.microsoft.com/office/drawing/2014/main" id="{23C19A01-2516-4C15-ABFC-6C8F454B518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6" name="Freeform: Shape 5945">
                <a:extLst>
                  <a:ext uri="{FF2B5EF4-FFF2-40B4-BE49-F238E27FC236}">
                    <a16:creationId xmlns:a16="http://schemas.microsoft.com/office/drawing/2014/main" id="{DDE0F61A-C592-497C-B3B1-2D23221C724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7" name="Freeform: Shape 5946">
                <a:extLst>
                  <a:ext uri="{FF2B5EF4-FFF2-40B4-BE49-F238E27FC236}">
                    <a16:creationId xmlns:a16="http://schemas.microsoft.com/office/drawing/2014/main" id="{FA5BC8F2-2803-4A5A-BDDA-07BF6695FF1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8" name="Freeform: Shape 5947">
                <a:extLst>
                  <a:ext uri="{FF2B5EF4-FFF2-40B4-BE49-F238E27FC236}">
                    <a16:creationId xmlns:a16="http://schemas.microsoft.com/office/drawing/2014/main" id="{29771B9D-B698-4DDA-8865-CF06B1CAE28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49" name="Freeform: Shape 5948">
                <a:extLst>
                  <a:ext uri="{FF2B5EF4-FFF2-40B4-BE49-F238E27FC236}">
                    <a16:creationId xmlns:a16="http://schemas.microsoft.com/office/drawing/2014/main" id="{C975A62B-CEAB-428F-A94E-85F072A11A3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0" name="Freeform: Shape 5949">
                <a:extLst>
                  <a:ext uri="{FF2B5EF4-FFF2-40B4-BE49-F238E27FC236}">
                    <a16:creationId xmlns:a16="http://schemas.microsoft.com/office/drawing/2014/main" id="{4CE7D250-9148-40FC-A73B-F953C2E94D9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1" name="Freeform: Shape 5950">
                <a:extLst>
                  <a:ext uri="{FF2B5EF4-FFF2-40B4-BE49-F238E27FC236}">
                    <a16:creationId xmlns:a16="http://schemas.microsoft.com/office/drawing/2014/main" id="{5F5245C4-AC99-4BE7-A595-520E9A12934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2" name="Freeform: Shape 5951">
                <a:extLst>
                  <a:ext uri="{FF2B5EF4-FFF2-40B4-BE49-F238E27FC236}">
                    <a16:creationId xmlns:a16="http://schemas.microsoft.com/office/drawing/2014/main" id="{369D5AF5-217D-4424-8CEE-3F07B907278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3" name="Freeform: Shape 5952">
                <a:extLst>
                  <a:ext uri="{FF2B5EF4-FFF2-40B4-BE49-F238E27FC236}">
                    <a16:creationId xmlns:a16="http://schemas.microsoft.com/office/drawing/2014/main" id="{D8DAA618-48D1-4E2C-82D9-B94F88A1607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4" name="Freeform: Shape 5953">
                <a:extLst>
                  <a:ext uri="{FF2B5EF4-FFF2-40B4-BE49-F238E27FC236}">
                    <a16:creationId xmlns:a16="http://schemas.microsoft.com/office/drawing/2014/main" id="{EFC03A41-816E-4D06-BD87-5C6669BC668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5" name="Freeform: Shape 5954">
                <a:extLst>
                  <a:ext uri="{FF2B5EF4-FFF2-40B4-BE49-F238E27FC236}">
                    <a16:creationId xmlns:a16="http://schemas.microsoft.com/office/drawing/2014/main" id="{3D8F19D5-11C5-4074-8FFC-D41E8CCC049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6" name="Freeform: Shape 5955">
                <a:extLst>
                  <a:ext uri="{FF2B5EF4-FFF2-40B4-BE49-F238E27FC236}">
                    <a16:creationId xmlns:a16="http://schemas.microsoft.com/office/drawing/2014/main" id="{5DC2B6A8-7F6D-46FF-8C59-D55ACDEC809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7" name="Freeform: Shape 5956">
                <a:extLst>
                  <a:ext uri="{FF2B5EF4-FFF2-40B4-BE49-F238E27FC236}">
                    <a16:creationId xmlns:a16="http://schemas.microsoft.com/office/drawing/2014/main" id="{72026023-3D00-46F9-AD59-FB6F1200845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8" name="Freeform: Shape 5957">
                <a:extLst>
                  <a:ext uri="{FF2B5EF4-FFF2-40B4-BE49-F238E27FC236}">
                    <a16:creationId xmlns:a16="http://schemas.microsoft.com/office/drawing/2014/main" id="{903388C4-8347-4538-B392-97CF7895AFB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59" name="Freeform: Shape 5958">
                <a:extLst>
                  <a:ext uri="{FF2B5EF4-FFF2-40B4-BE49-F238E27FC236}">
                    <a16:creationId xmlns:a16="http://schemas.microsoft.com/office/drawing/2014/main" id="{E9BD504B-B094-41CA-996B-1700B0D505C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0" name="Freeform: Shape 5959">
                <a:extLst>
                  <a:ext uri="{FF2B5EF4-FFF2-40B4-BE49-F238E27FC236}">
                    <a16:creationId xmlns:a16="http://schemas.microsoft.com/office/drawing/2014/main" id="{22C4896B-11B0-49C8-A529-CAFBE3664A1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1" name="Freeform: Shape 5960">
                <a:extLst>
                  <a:ext uri="{FF2B5EF4-FFF2-40B4-BE49-F238E27FC236}">
                    <a16:creationId xmlns:a16="http://schemas.microsoft.com/office/drawing/2014/main" id="{B8B3B7B5-7561-45E4-A63A-E89CB04173B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2" name="Freeform: Shape 5961">
                <a:extLst>
                  <a:ext uri="{FF2B5EF4-FFF2-40B4-BE49-F238E27FC236}">
                    <a16:creationId xmlns:a16="http://schemas.microsoft.com/office/drawing/2014/main" id="{4337E2E2-6530-4795-B2E6-15FBF303FBA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3" name="Freeform: Shape 5962">
                <a:extLst>
                  <a:ext uri="{FF2B5EF4-FFF2-40B4-BE49-F238E27FC236}">
                    <a16:creationId xmlns:a16="http://schemas.microsoft.com/office/drawing/2014/main" id="{A62D0AB4-E29B-464D-89AA-99AB4FE8437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4" name="Freeform: Shape 5963">
                <a:extLst>
                  <a:ext uri="{FF2B5EF4-FFF2-40B4-BE49-F238E27FC236}">
                    <a16:creationId xmlns:a16="http://schemas.microsoft.com/office/drawing/2014/main" id="{309244E3-EC29-4B8B-838F-66DD3898317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5" name="Freeform: Shape 5964">
                <a:extLst>
                  <a:ext uri="{FF2B5EF4-FFF2-40B4-BE49-F238E27FC236}">
                    <a16:creationId xmlns:a16="http://schemas.microsoft.com/office/drawing/2014/main" id="{E1C48104-AC10-4D9B-9686-717012252E6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6" name="Freeform: Shape 5965">
                <a:extLst>
                  <a:ext uri="{FF2B5EF4-FFF2-40B4-BE49-F238E27FC236}">
                    <a16:creationId xmlns:a16="http://schemas.microsoft.com/office/drawing/2014/main" id="{1874B5FE-9B10-43E8-BBFB-F3945F2741A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7" name="Freeform: Shape 5966">
                <a:extLst>
                  <a:ext uri="{FF2B5EF4-FFF2-40B4-BE49-F238E27FC236}">
                    <a16:creationId xmlns:a16="http://schemas.microsoft.com/office/drawing/2014/main" id="{C2D8810B-D4D2-488A-A760-AE985966842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8" name="Freeform: Shape 5967">
                <a:extLst>
                  <a:ext uri="{FF2B5EF4-FFF2-40B4-BE49-F238E27FC236}">
                    <a16:creationId xmlns:a16="http://schemas.microsoft.com/office/drawing/2014/main" id="{3FCD9DEB-2E26-428D-B976-EB15083958C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69" name="Freeform: Shape 5968">
                <a:extLst>
                  <a:ext uri="{FF2B5EF4-FFF2-40B4-BE49-F238E27FC236}">
                    <a16:creationId xmlns:a16="http://schemas.microsoft.com/office/drawing/2014/main" id="{CB6CCA73-C540-4955-AE66-318F6FAA5C4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0" name="Freeform: Shape 5969">
                <a:extLst>
                  <a:ext uri="{FF2B5EF4-FFF2-40B4-BE49-F238E27FC236}">
                    <a16:creationId xmlns:a16="http://schemas.microsoft.com/office/drawing/2014/main" id="{451D41A0-0D9B-4667-94E8-17AB7717D2D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1" name="Freeform: Shape 5970">
                <a:extLst>
                  <a:ext uri="{FF2B5EF4-FFF2-40B4-BE49-F238E27FC236}">
                    <a16:creationId xmlns:a16="http://schemas.microsoft.com/office/drawing/2014/main" id="{A376A885-575D-481D-916F-56779FA808D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2" name="Freeform: Shape 5971">
                <a:extLst>
                  <a:ext uri="{FF2B5EF4-FFF2-40B4-BE49-F238E27FC236}">
                    <a16:creationId xmlns:a16="http://schemas.microsoft.com/office/drawing/2014/main" id="{8231581A-C006-4A21-9F5C-89C081D5C65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3" name="Freeform: Shape 5972">
                <a:extLst>
                  <a:ext uri="{FF2B5EF4-FFF2-40B4-BE49-F238E27FC236}">
                    <a16:creationId xmlns:a16="http://schemas.microsoft.com/office/drawing/2014/main" id="{37BACB96-260D-41BF-ADAE-85BED29D292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4" name="Freeform: Shape 5973">
                <a:extLst>
                  <a:ext uri="{FF2B5EF4-FFF2-40B4-BE49-F238E27FC236}">
                    <a16:creationId xmlns:a16="http://schemas.microsoft.com/office/drawing/2014/main" id="{2800F7DF-00D9-477B-B5E5-A0237F9AD8C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5" name="Freeform: Shape 5974">
                <a:extLst>
                  <a:ext uri="{FF2B5EF4-FFF2-40B4-BE49-F238E27FC236}">
                    <a16:creationId xmlns:a16="http://schemas.microsoft.com/office/drawing/2014/main" id="{A07CDE62-458E-47AA-BDF5-103DCB5E64E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6" name="Freeform: Shape 5975">
                <a:extLst>
                  <a:ext uri="{FF2B5EF4-FFF2-40B4-BE49-F238E27FC236}">
                    <a16:creationId xmlns:a16="http://schemas.microsoft.com/office/drawing/2014/main" id="{7EE10331-4407-437D-A30B-AE68C648670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7" name="Freeform: Shape 5976">
                <a:extLst>
                  <a:ext uri="{FF2B5EF4-FFF2-40B4-BE49-F238E27FC236}">
                    <a16:creationId xmlns:a16="http://schemas.microsoft.com/office/drawing/2014/main" id="{4B821779-17E8-4608-8210-CDED6906CC3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8" name="Freeform: Shape 5977">
                <a:extLst>
                  <a:ext uri="{FF2B5EF4-FFF2-40B4-BE49-F238E27FC236}">
                    <a16:creationId xmlns:a16="http://schemas.microsoft.com/office/drawing/2014/main" id="{E3E8D86D-DF4F-40F3-9BDE-160371E3750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79" name="Freeform: Shape 5978">
                <a:extLst>
                  <a:ext uri="{FF2B5EF4-FFF2-40B4-BE49-F238E27FC236}">
                    <a16:creationId xmlns:a16="http://schemas.microsoft.com/office/drawing/2014/main" id="{2BFAC8E3-4794-4759-A038-B0875D9EBF6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7" name="Group 4506">
              <a:extLst>
                <a:ext uri="{FF2B5EF4-FFF2-40B4-BE49-F238E27FC236}">
                  <a16:creationId xmlns:a16="http://schemas.microsoft.com/office/drawing/2014/main" id="{63369E56-FDFD-4E88-9294-AE1688CFE591}"/>
                </a:ext>
              </a:extLst>
            </p:cNvPr>
            <p:cNvGrpSpPr/>
            <p:nvPr/>
          </p:nvGrpSpPr>
          <p:grpSpPr>
            <a:xfrm rot="13664737" flipH="1">
              <a:off x="1559327" y="-2483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852" name="Freeform: Shape 5851">
                <a:extLst>
                  <a:ext uri="{FF2B5EF4-FFF2-40B4-BE49-F238E27FC236}">
                    <a16:creationId xmlns:a16="http://schemas.microsoft.com/office/drawing/2014/main" id="{39C22586-2F30-4137-82D6-2D99F7F1C1C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3" name="Freeform: Shape 5852">
                <a:extLst>
                  <a:ext uri="{FF2B5EF4-FFF2-40B4-BE49-F238E27FC236}">
                    <a16:creationId xmlns:a16="http://schemas.microsoft.com/office/drawing/2014/main" id="{5ABDD360-F792-4B1C-B75B-D0AD6C0A36C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4" name="Freeform: Shape 5853">
                <a:extLst>
                  <a:ext uri="{FF2B5EF4-FFF2-40B4-BE49-F238E27FC236}">
                    <a16:creationId xmlns:a16="http://schemas.microsoft.com/office/drawing/2014/main" id="{8A54FB82-CE72-4219-87F1-58CD4F8FD8C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5" name="Freeform: Shape 5854">
                <a:extLst>
                  <a:ext uri="{FF2B5EF4-FFF2-40B4-BE49-F238E27FC236}">
                    <a16:creationId xmlns:a16="http://schemas.microsoft.com/office/drawing/2014/main" id="{C3C50775-0BF7-44CA-AE54-D0FC80839E3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6" name="Freeform: Shape 5855">
                <a:extLst>
                  <a:ext uri="{FF2B5EF4-FFF2-40B4-BE49-F238E27FC236}">
                    <a16:creationId xmlns:a16="http://schemas.microsoft.com/office/drawing/2014/main" id="{B279DF20-3215-4117-BF23-D9BF7C704B6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7" name="Freeform: Shape 5856">
                <a:extLst>
                  <a:ext uri="{FF2B5EF4-FFF2-40B4-BE49-F238E27FC236}">
                    <a16:creationId xmlns:a16="http://schemas.microsoft.com/office/drawing/2014/main" id="{CCC51D2F-6081-48E6-A073-9F00EA76FE8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8" name="Freeform: Shape 5857">
                <a:extLst>
                  <a:ext uri="{FF2B5EF4-FFF2-40B4-BE49-F238E27FC236}">
                    <a16:creationId xmlns:a16="http://schemas.microsoft.com/office/drawing/2014/main" id="{6D863FA3-C9FB-47B4-AE54-04ED5BE39E1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9" name="Freeform: Shape 5858">
                <a:extLst>
                  <a:ext uri="{FF2B5EF4-FFF2-40B4-BE49-F238E27FC236}">
                    <a16:creationId xmlns:a16="http://schemas.microsoft.com/office/drawing/2014/main" id="{77D9B99B-D8EE-46DB-B8E1-C75D7AAFC76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0" name="Freeform: Shape 5859">
                <a:extLst>
                  <a:ext uri="{FF2B5EF4-FFF2-40B4-BE49-F238E27FC236}">
                    <a16:creationId xmlns:a16="http://schemas.microsoft.com/office/drawing/2014/main" id="{469E5B80-BF8E-4D19-8205-7436229DBF4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1" name="Freeform: Shape 5860">
                <a:extLst>
                  <a:ext uri="{FF2B5EF4-FFF2-40B4-BE49-F238E27FC236}">
                    <a16:creationId xmlns:a16="http://schemas.microsoft.com/office/drawing/2014/main" id="{B4F7CB48-2690-4A16-A70A-A2B0C175995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2" name="Freeform: Shape 5861">
                <a:extLst>
                  <a:ext uri="{FF2B5EF4-FFF2-40B4-BE49-F238E27FC236}">
                    <a16:creationId xmlns:a16="http://schemas.microsoft.com/office/drawing/2014/main" id="{E1469466-4FD5-45ED-A7FB-49BAFD35426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3" name="Freeform: Shape 5862">
                <a:extLst>
                  <a:ext uri="{FF2B5EF4-FFF2-40B4-BE49-F238E27FC236}">
                    <a16:creationId xmlns:a16="http://schemas.microsoft.com/office/drawing/2014/main" id="{75CE21E4-8E51-4931-A635-5721CD3B94F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4" name="Freeform: Shape 5863">
                <a:extLst>
                  <a:ext uri="{FF2B5EF4-FFF2-40B4-BE49-F238E27FC236}">
                    <a16:creationId xmlns:a16="http://schemas.microsoft.com/office/drawing/2014/main" id="{90D72E3C-6C82-450A-9590-BF5DE989BBF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5" name="Freeform: Shape 5864">
                <a:extLst>
                  <a:ext uri="{FF2B5EF4-FFF2-40B4-BE49-F238E27FC236}">
                    <a16:creationId xmlns:a16="http://schemas.microsoft.com/office/drawing/2014/main" id="{FB4356FA-B22C-4FD2-BFFF-65E51E0CCB0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6" name="Freeform: Shape 5865">
                <a:extLst>
                  <a:ext uri="{FF2B5EF4-FFF2-40B4-BE49-F238E27FC236}">
                    <a16:creationId xmlns:a16="http://schemas.microsoft.com/office/drawing/2014/main" id="{62AFFDEF-55C3-4363-A796-748848F1CFC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7" name="Freeform: Shape 5866">
                <a:extLst>
                  <a:ext uri="{FF2B5EF4-FFF2-40B4-BE49-F238E27FC236}">
                    <a16:creationId xmlns:a16="http://schemas.microsoft.com/office/drawing/2014/main" id="{02DA9856-F2A6-4876-A57A-CB684D9FC99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8" name="Freeform: Shape 5867">
                <a:extLst>
                  <a:ext uri="{FF2B5EF4-FFF2-40B4-BE49-F238E27FC236}">
                    <a16:creationId xmlns:a16="http://schemas.microsoft.com/office/drawing/2014/main" id="{B0DB7770-D408-4BC4-9FDB-E30CA13F3F3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69" name="Freeform: Shape 5868">
                <a:extLst>
                  <a:ext uri="{FF2B5EF4-FFF2-40B4-BE49-F238E27FC236}">
                    <a16:creationId xmlns:a16="http://schemas.microsoft.com/office/drawing/2014/main" id="{150E222D-7B0A-47B3-B18F-10D51B3F154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0" name="Freeform: Shape 5869">
                <a:extLst>
                  <a:ext uri="{FF2B5EF4-FFF2-40B4-BE49-F238E27FC236}">
                    <a16:creationId xmlns:a16="http://schemas.microsoft.com/office/drawing/2014/main" id="{48C14792-ECCD-48D7-BFB5-DC0612EDD6B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1" name="Freeform: Shape 5870">
                <a:extLst>
                  <a:ext uri="{FF2B5EF4-FFF2-40B4-BE49-F238E27FC236}">
                    <a16:creationId xmlns:a16="http://schemas.microsoft.com/office/drawing/2014/main" id="{A5800266-1DEA-40D1-BE1C-6BF1F7CB95F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2" name="Freeform: Shape 5871">
                <a:extLst>
                  <a:ext uri="{FF2B5EF4-FFF2-40B4-BE49-F238E27FC236}">
                    <a16:creationId xmlns:a16="http://schemas.microsoft.com/office/drawing/2014/main" id="{22779ABA-993B-4996-810D-E34A00F55F9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3" name="Freeform: Shape 5872">
                <a:extLst>
                  <a:ext uri="{FF2B5EF4-FFF2-40B4-BE49-F238E27FC236}">
                    <a16:creationId xmlns:a16="http://schemas.microsoft.com/office/drawing/2014/main" id="{73229C71-DE87-4B77-A61B-C89F581E93E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4" name="Freeform: Shape 5873">
                <a:extLst>
                  <a:ext uri="{FF2B5EF4-FFF2-40B4-BE49-F238E27FC236}">
                    <a16:creationId xmlns:a16="http://schemas.microsoft.com/office/drawing/2014/main" id="{843DC05B-6035-4DA9-988A-DF058B2C476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5" name="Freeform: Shape 5874">
                <a:extLst>
                  <a:ext uri="{FF2B5EF4-FFF2-40B4-BE49-F238E27FC236}">
                    <a16:creationId xmlns:a16="http://schemas.microsoft.com/office/drawing/2014/main" id="{92F12F5F-DDAC-424F-9429-23B5A3624DC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6" name="Freeform: Shape 5875">
                <a:extLst>
                  <a:ext uri="{FF2B5EF4-FFF2-40B4-BE49-F238E27FC236}">
                    <a16:creationId xmlns:a16="http://schemas.microsoft.com/office/drawing/2014/main" id="{83FE161B-3BC4-45FB-98A1-13C6D231240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7" name="Freeform: Shape 5876">
                <a:extLst>
                  <a:ext uri="{FF2B5EF4-FFF2-40B4-BE49-F238E27FC236}">
                    <a16:creationId xmlns:a16="http://schemas.microsoft.com/office/drawing/2014/main" id="{EE060A83-98C4-4F61-B2B4-CC0AB012022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8" name="Freeform: Shape 5877">
                <a:extLst>
                  <a:ext uri="{FF2B5EF4-FFF2-40B4-BE49-F238E27FC236}">
                    <a16:creationId xmlns:a16="http://schemas.microsoft.com/office/drawing/2014/main" id="{193BBE24-3984-402A-9E9F-F80505F3349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79" name="Freeform: Shape 5878">
                <a:extLst>
                  <a:ext uri="{FF2B5EF4-FFF2-40B4-BE49-F238E27FC236}">
                    <a16:creationId xmlns:a16="http://schemas.microsoft.com/office/drawing/2014/main" id="{9F61FA82-4198-4A65-A1DA-84355D0417B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0" name="Freeform: Shape 5879">
                <a:extLst>
                  <a:ext uri="{FF2B5EF4-FFF2-40B4-BE49-F238E27FC236}">
                    <a16:creationId xmlns:a16="http://schemas.microsoft.com/office/drawing/2014/main" id="{03A93370-C056-48C6-9EE6-BE31DF2C636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1" name="Freeform: Shape 5880">
                <a:extLst>
                  <a:ext uri="{FF2B5EF4-FFF2-40B4-BE49-F238E27FC236}">
                    <a16:creationId xmlns:a16="http://schemas.microsoft.com/office/drawing/2014/main" id="{75A3E2E8-6D69-4044-9E22-EA479314631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2" name="Freeform: Shape 5881">
                <a:extLst>
                  <a:ext uri="{FF2B5EF4-FFF2-40B4-BE49-F238E27FC236}">
                    <a16:creationId xmlns:a16="http://schemas.microsoft.com/office/drawing/2014/main" id="{768339FF-EC5B-480F-8A3B-358C51EEF13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3" name="Freeform: Shape 5882">
                <a:extLst>
                  <a:ext uri="{FF2B5EF4-FFF2-40B4-BE49-F238E27FC236}">
                    <a16:creationId xmlns:a16="http://schemas.microsoft.com/office/drawing/2014/main" id="{F5807BC1-BD37-41C1-9412-F6CB43DF0AD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4" name="Freeform: Shape 5883">
                <a:extLst>
                  <a:ext uri="{FF2B5EF4-FFF2-40B4-BE49-F238E27FC236}">
                    <a16:creationId xmlns:a16="http://schemas.microsoft.com/office/drawing/2014/main" id="{79D4FB4F-C31B-4129-8DFC-895529BB588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5" name="Freeform: Shape 5884">
                <a:extLst>
                  <a:ext uri="{FF2B5EF4-FFF2-40B4-BE49-F238E27FC236}">
                    <a16:creationId xmlns:a16="http://schemas.microsoft.com/office/drawing/2014/main" id="{5658D280-653C-48F5-B013-CE5A7FFF2AE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6" name="Freeform: Shape 5885">
                <a:extLst>
                  <a:ext uri="{FF2B5EF4-FFF2-40B4-BE49-F238E27FC236}">
                    <a16:creationId xmlns:a16="http://schemas.microsoft.com/office/drawing/2014/main" id="{84EA1D4B-1BAC-4C6C-899F-8DAF5F40E29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7" name="Freeform: Shape 5886">
                <a:extLst>
                  <a:ext uri="{FF2B5EF4-FFF2-40B4-BE49-F238E27FC236}">
                    <a16:creationId xmlns:a16="http://schemas.microsoft.com/office/drawing/2014/main" id="{983BA683-7883-4275-AC54-B523EE98CE2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8" name="Freeform: Shape 5887">
                <a:extLst>
                  <a:ext uri="{FF2B5EF4-FFF2-40B4-BE49-F238E27FC236}">
                    <a16:creationId xmlns:a16="http://schemas.microsoft.com/office/drawing/2014/main" id="{4ED43444-3438-469C-8FC1-BD82D3D2273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89" name="Freeform: Shape 5888">
                <a:extLst>
                  <a:ext uri="{FF2B5EF4-FFF2-40B4-BE49-F238E27FC236}">
                    <a16:creationId xmlns:a16="http://schemas.microsoft.com/office/drawing/2014/main" id="{8D8234A6-DA30-41B6-BCCD-D948DF459E2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0" name="Freeform: Shape 5889">
                <a:extLst>
                  <a:ext uri="{FF2B5EF4-FFF2-40B4-BE49-F238E27FC236}">
                    <a16:creationId xmlns:a16="http://schemas.microsoft.com/office/drawing/2014/main" id="{4DFBC473-66D8-4D64-8020-5E09C922FA3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1" name="Freeform: Shape 5890">
                <a:extLst>
                  <a:ext uri="{FF2B5EF4-FFF2-40B4-BE49-F238E27FC236}">
                    <a16:creationId xmlns:a16="http://schemas.microsoft.com/office/drawing/2014/main" id="{09853BFF-FA10-4E3B-AF76-1A32EFC92B2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2" name="Freeform: Shape 5891">
                <a:extLst>
                  <a:ext uri="{FF2B5EF4-FFF2-40B4-BE49-F238E27FC236}">
                    <a16:creationId xmlns:a16="http://schemas.microsoft.com/office/drawing/2014/main" id="{7C488E75-DCDB-46C3-99AA-8076953B820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3" name="Freeform: Shape 5892">
                <a:extLst>
                  <a:ext uri="{FF2B5EF4-FFF2-40B4-BE49-F238E27FC236}">
                    <a16:creationId xmlns:a16="http://schemas.microsoft.com/office/drawing/2014/main" id="{0F5F944B-2DB1-46B6-9809-CAED3BFCAAA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4" name="Freeform: Shape 5893">
                <a:extLst>
                  <a:ext uri="{FF2B5EF4-FFF2-40B4-BE49-F238E27FC236}">
                    <a16:creationId xmlns:a16="http://schemas.microsoft.com/office/drawing/2014/main" id="{88395A7E-8BD3-410B-BF8F-A6078242580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5" name="Freeform: Shape 5894">
                <a:extLst>
                  <a:ext uri="{FF2B5EF4-FFF2-40B4-BE49-F238E27FC236}">
                    <a16:creationId xmlns:a16="http://schemas.microsoft.com/office/drawing/2014/main" id="{4E946974-64A8-4315-94D1-57687E58038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6" name="Freeform: Shape 5895">
                <a:extLst>
                  <a:ext uri="{FF2B5EF4-FFF2-40B4-BE49-F238E27FC236}">
                    <a16:creationId xmlns:a16="http://schemas.microsoft.com/office/drawing/2014/main" id="{22DF84E6-3C94-427D-8C78-47A002AF753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7" name="Freeform: Shape 5896">
                <a:extLst>
                  <a:ext uri="{FF2B5EF4-FFF2-40B4-BE49-F238E27FC236}">
                    <a16:creationId xmlns:a16="http://schemas.microsoft.com/office/drawing/2014/main" id="{BF44A83C-F29E-421E-9624-8E0592D1FBC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8" name="Freeform: Shape 5897">
                <a:extLst>
                  <a:ext uri="{FF2B5EF4-FFF2-40B4-BE49-F238E27FC236}">
                    <a16:creationId xmlns:a16="http://schemas.microsoft.com/office/drawing/2014/main" id="{1F01CFD1-6921-42A7-9EEA-65108FFBB41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99" name="Freeform: Shape 5898">
                <a:extLst>
                  <a:ext uri="{FF2B5EF4-FFF2-40B4-BE49-F238E27FC236}">
                    <a16:creationId xmlns:a16="http://schemas.microsoft.com/office/drawing/2014/main" id="{A0A6CA24-ECD6-4883-ACE4-A66B13AE67F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0" name="Freeform: Shape 5899">
                <a:extLst>
                  <a:ext uri="{FF2B5EF4-FFF2-40B4-BE49-F238E27FC236}">
                    <a16:creationId xmlns:a16="http://schemas.microsoft.com/office/drawing/2014/main" id="{49D7A86C-9890-4D19-995C-AA07B620687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1" name="Freeform: Shape 5900">
                <a:extLst>
                  <a:ext uri="{FF2B5EF4-FFF2-40B4-BE49-F238E27FC236}">
                    <a16:creationId xmlns:a16="http://schemas.microsoft.com/office/drawing/2014/main" id="{DFEAFE48-F38B-4633-93F2-7213AE528D3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2" name="Freeform: Shape 5901">
                <a:extLst>
                  <a:ext uri="{FF2B5EF4-FFF2-40B4-BE49-F238E27FC236}">
                    <a16:creationId xmlns:a16="http://schemas.microsoft.com/office/drawing/2014/main" id="{DD30CDDC-0DC4-4F3A-8513-5707934AF52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3" name="Freeform: Shape 5902">
                <a:extLst>
                  <a:ext uri="{FF2B5EF4-FFF2-40B4-BE49-F238E27FC236}">
                    <a16:creationId xmlns:a16="http://schemas.microsoft.com/office/drawing/2014/main" id="{506EA485-5301-46A4-8BC4-CB97230039C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4" name="Freeform: Shape 5903">
                <a:extLst>
                  <a:ext uri="{FF2B5EF4-FFF2-40B4-BE49-F238E27FC236}">
                    <a16:creationId xmlns:a16="http://schemas.microsoft.com/office/drawing/2014/main" id="{D82F75C2-3C43-492D-830A-EFE84A58441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5" name="Freeform: Shape 5904">
                <a:extLst>
                  <a:ext uri="{FF2B5EF4-FFF2-40B4-BE49-F238E27FC236}">
                    <a16:creationId xmlns:a16="http://schemas.microsoft.com/office/drawing/2014/main" id="{D4F4C218-5D19-4D84-B7A7-65AFA8DE757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6" name="Freeform: Shape 5905">
                <a:extLst>
                  <a:ext uri="{FF2B5EF4-FFF2-40B4-BE49-F238E27FC236}">
                    <a16:creationId xmlns:a16="http://schemas.microsoft.com/office/drawing/2014/main" id="{63835EC5-3BED-4E74-A7B0-EACA24F1395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7" name="Freeform: Shape 5906">
                <a:extLst>
                  <a:ext uri="{FF2B5EF4-FFF2-40B4-BE49-F238E27FC236}">
                    <a16:creationId xmlns:a16="http://schemas.microsoft.com/office/drawing/2014/main" id="{DC50BB18-08B3-4B0C-981F-40E895BD38F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8" name="Freeform: Shape 5907">
                <a:extLst>
                  <a:ext uri="{FF2B5EF4-FFF2-40B4-BE49-F238E27FC236}">
                    <a16:creationId xmlns:a16="http://schemas.microsoft.com/office/drawing/2014/main" id="{1D44CE50-147F-442A-9F64-0B905995FF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09" name="Freeform: Shape 5908">
                <a:extLst>
                  <a:ext uri="{FF2B5EF4-FFF2-40B4-BE49-F238E27FC236}">
                    <a16:creationId xmlns:a16="http://schemas.microsoft.com/office/drawing/2014/main" id="{C5896477-5DEC-4C07-B4DC-0C86681B266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0" name="Freeform: Shape 5909">
                <a:extLst>
                  <a:ext uri="{FF2B5EF4-FFF2-40B4-BE49-F238E27FC236}">
                    <a16:creationId xmlns:a16="http://schemas.microsoft.com/office/drawing/2014/main" id="{D836AC01-0A22-4E80-B4DC-679585C17A3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1" name="Freeform: Shape 5910">
                <a:extLst>
                  <a:ext uri="{FF2B5EF4-FFF2-40B4-BE49-F238E27FC236}">
                    <a16:creationId xmlns:a16="http://schemas.microsoft.com/office/drawing/2014/main" id="{A25D3AE8-4C0C-4C29-9032-405FF204CCA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2" name="Freeform: Shape 5911">
                <a:extLst>
                  <a:ext uri="{FF2B5EF4-FFF2-40B4-BE49-F238E27FC236}">
                    <a16:creationId xmlns:a16="http://schemas.microsoft.com/office/drawing/2014/main" id="{B177E380-FE0A-483D-BC21-84F512E9561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3" name="Freeform: Shape 5912">
                <a:extLst>
                  <a:ext uri="{FF2B5EF4-FFF2-40B4-BE49-F238E27FC236}">
                    <a16:creationId xmlns:a16="http://schemas.microsoft.com/office/drawing/2014/main" id="{34252382-5DB6-4AD0-B6F0-3112F5303C8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4" name="Freeform: Shape 5913">
                <a:extLst>
                  <a:ext uri="{FF2B5EF4-FFF2-40B4-BE49-F238E27FC236}">
                    <a16:creationId xmlns:a16="http://schemas.microsoft.com/office/drawing/2014/main" id="{70D5FAC9-C94C-499C-89C6-72A03892EFB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915" name="Freeform: Shape 5914">
                <a:extLst>
                  <a:ext uri="{FF2B5EF4-FFF2-40B4-BE49-F238E27FC236}">
                    <a16:creationId xmlns:a16="http://schemas.microsoft.com/office/drawing/2014/main" id="{AF041337-E7F5-4207-9E86-910635731B6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8" name="Group 4507">
              <a:extLst>
                <a:ext uri="{FF2B5EF4-FFF2-40B4-BE49-F238E27FC236}">
                  <a16:creationId xmlns:a16="http://schemas.microsoft.com/office/drawing/2014/main" id="{A7227A35-6185-4A97-881C-C85DC97980C4}"/>
                </a:ext>
              </a:extLst>
            </p:cNvPr>
            <p:cNvGrpSpPr/>
            <p:nvPr/>
          </p:nvGrpSpPr>
          <p:grpSpPr>
            <a:xfrm rot="14579759" flipH="1">
              <a:off x="4550536" y="-121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788" name="Freeform: Shape 5787">
                <a:extLst>
                  <a:ext uri="{FF2B5EF4-FFF2-40B4-BE49-F238E27FC236}">
                    <a16:creationId xmlns:a16="http://schemas.microsoft.com/office/drawing/2014/main" id="{B75991B2-C6EE-48CB-AF08-898110E0C43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9" name="Freeform: Shape 5788">
                <a:extLst>
                  <a:ext uri="{FF2B5EF4-FFF2-40B4-BE49-F238E27FC236}">
                    <a16:creationId xmlns:a16="http://schemas.microsoft.com/office/drawing/2014/main" id="{AD3BBAC4-27CB-4448-AA39-514CEC20DBF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0" name="Freeform: Shape 5789">
                <a:extLst>
                  <a:ext uri="{FF2B5EF4-FFF2-40B4-BE49-F238E27FC236}">
                    <a16:creationId xmlns:a16="http://schemas.microsoft.com/office/drawing/2014/main" id="{9588C150-5A17-4FED-A99C-C236664BC2B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1" name="Freeform: Shape 5790">
                <a:extLst>
                  <a:ext uri="{FF2B5EF4-FFF2-40B4-BE49-F238E27FC236}">
                    <a16:creationId xmlns:a16="http://schemas.microsoft.com/office/drawing/2014/main" id="{E413AD8E-4161-48DF-9050-10BFBFCF77E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2" name="Freeform: Shape 5791">
                <a:extLst>
                  <a:ext uri="{FF2B5EF4-FFF2-40B4-BE49-F238E27FC236}">
                    <a16:creationId xmlns:a16="http://schemas.microsoft.com/office/drawing/2014/main" id="{57F3B388-F419-4817-A2AB-CE2C011767C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3" name="Freeform: Shape 5792">
                <a:extLst>
                  <a:ext uri="{FF2B5EF4-FFF2-40B4-BE49-F238E27FC236}">
                    <a16:creationId xmlns:a16="http://schemas.microsoft.com/office/drawing/2014/main" id="{DE06760B-4EF9-4DC6-B684-0118CB559E1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4" name="Freeform: Shape 5793">
                <a:extLst>
                  <a:ext uri="{FF2B5EF4-FFF2-40B4-BE49-F238E27FC236}">
                    <a16:creationId xmlns:a16="http://schemas.microsoft.com/office/drawing/2014/main" id="{E28A3318-E346-462D-A0A8-4C8F04E9CEE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5" name="Freeform: Shape 5794">
                <a:extLst>
                  <a:ext uri="{FF2B5EF4-FFF2-40B4-BE49-F238E27FC236}">
                    <a16:creationId xmlns:a16="http://schemas.microsoft.com/office/drawing/2014/main" id="{861684C7-8535-4F56-8FB0-48D2EE2D517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6" name="Freeform: Shape 5795">
                <a:extLst>
                  <a:ext uri="{FF2B5EF4-FFF2-40B4-BE49-F238E27FC236}">
                    <a16:creationId xmlns:a16="http://schemas.microsoft.com/office/drawing/2014/main" id="{C2C9A713-F272-44BA-82FE-5E9E17A1089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7" name="Freeform: Shape 5796">
                <a:extLst>
                  <a:ext uri="{FF2B5EF4-FFF2-40B4-BE49-F238E27FC236}">
                    <a16:creationId xmlns:a16="http://schemas.microsoft.com/office/drawing/2014/main" id="{479EC1D4-E4C7-4BE7-A840-DBE8BE31C51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8" name="Freeform: Shape 5797">
                <a:extLst>
                  <a:ext uri="{FF2B5EF4-FFF2-40B4-BE49-F238E27FC236}">
                    <a16:creationId xmlns:a16="http://schemas.microsoft.com/office/drawing/2014/main" id="{CC0D54A4-6DE6-4924-8A3F-F4D29D34001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99" name="Freeform: Shape 5798">
                <a:extLst>
                  <a:ext uri="{FF2B5EF4-FFF2-40B4-BE49-F238E27FC236}">
                    <a16:creationId xmlns:a16="http://schemas.microsoft.com/office/drawing/2014/main" id="{10BB140D-985C-41B5-A87D-BCF24FEF25F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0" name="Freeform: Shape 5799">
                <a:extLst>
                  <a:ext uri="{FF2B5EF4-FFF2-40B4-BE49-F238E27FC236}">
                    <a16:creationId xmlns:a16="http://schemas.microsoft.com/office/drawing/2014/main" id="{136CBFE7-2F46-4F17-8FC0-A5599270EE8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1" name="Freeform: Shape 5800">
                <a:extLst>
                  <a:ext uri="{FF2B5EF4-FFF2-40B4-BE49-F238E27FC236}">
                    <a16:creationId xmlns:a16="http://schemas.microsoft.com/office/drawing/2014/main" id="{462A143D-043E-49B6-97DD-E293F9E0476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2" name="Freeform: Shape 5801">
                <a:extLst>
                  <a:ext uri="{FF2B5EF4-FFF2-40B4-BE49-F238E27FC236}">
                    <a16:creationId xmlns:a16="http://schemas.microsoft.com/office/drawing/2014/main" id="{1871E9AE-F1B9-4E41-9B8B-B2B1C0B1BCD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3" name="Freeform: Shape 5802">
                <a:extLst>
                  <a:ext uri="{FF2B5EF4-FFF2-40B4-BE49-F238E27FC236}">
                    <a16:creationId xmlns:a16="http://schemas.microsoft.com/office/drawing/2014/main" id="{7693DCF5-A41B-4E91-8539-19290F3BC99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4" name="Freeform: Shape 5803">
                <a:extLst>
                  <a:ext uri="{FF2B5EF4-FFF2-40B4-BE49-F238E27FC236}">
                    <a16:creationId xmlns:a16="http://schemas.microsoft.com/office/drawing/2014/main" id="{E5F19A81-27AE-47F2-BAFA-07A80BA4F7A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5" name="Freeform: Shape 5804">
                <a:extLst>
                  <a:ext uri="{FF2B5EF4-FFF2-40B4-BE49-F238E27FC236}">
                    <a16:creationId xmlns:a16="http://schemas.microsoft.com/office/drawing/2014/main" id="{E52F298B-29A9-4606-8083-C598B830F7C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6" name="Freeform: Shape 5805">
                <a:extLst>
                  <a:ext uri="{FF2B5EF4-FFF2-40B4-BE49-F238E27FC236}">
                    <a16:creationId xmlns:a16="http://schemas.microsoft.com/office/drawing/2014/main" id="{0CBEE667-DF36-4031-A93A-AEF0D56DFB6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7" name="Freeform: Shape 5806">
                <a:extLst>
                  <a:ext uri="{FF2B5EF4-FFF2-40B4-BE49-F238E27FC236}">
                    <a16:creationId xmlns:a16="http://schemas.microsoft.com/office/drawing/2014/main" id="{E61EE9E3-68B9-4C7E-9DFE-B34F0A4151D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8" name="Freeform: Shape 5807">
                <a:extLst>
                  <a:ext uri="{FF2B5EF4-FFF2-40B4-BE49-F238E27FC236}">
                    <a16:creationId xmlns:a16="http://schemas.microsoft.com/office/drawing/2014/main" id="{34C65D3A-5698-4058-803C-7B355F858BA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09" name="Freeform: Shape 5808">
                <a:extLst>
                  <a:ext uri="{FF2B5EF4-FFF2-40B4-BE49-F238E27FC236}">
                    <a16:creationId xmlns:a16="http://schemas.microsoft.com/office/drawing/2014/main" id="{F2B6109C-073E-4C4A-84B9-E94A1F5215B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0" name="Freeform: Shape 5809">
                <a:extLst>
                  <a:ext uri="{FF2B5EF4-FFF2-40B4-BE49-F238E27FC236}">
                    <a16:creationId xmlns:a16="http://schemas.microsoft.com/office/drawing/2014/main" id="{1BB1C294-C5D3-4DC8-B7B7-18B861647FA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1" name="Freeform: Shape 5810">
                <a:extLst>
                  <a:ext uri="{FF2B5EF4-FFF2-40B4-BE49-F238E27FC236}">
                    <a16:creationId xmlns:a16="http://schemas.microsoft.com/office/drawing/2014/main" id="{2C67438B-F8AA-4478-8B94-4799DCA2956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2" name="Freeform: Shape 5811">
                <a:extLst>
                  <a:ext uri="{FF2B5EF4-FFF2-40B4-BE49-F238E27FC236}">
                    <a16:creationId xmlns:a16="http://schemas.microsoft.com/office/drawing/2014/main" id="{088DA482-0375-4E7B-9751-AA74D7AF2DB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3" name="Freeform: Shape 5812">
                <a:extLst>
                  <a:ext uri="{FF2B5EF4-FFF2-40B4-BE49-F238E27FC236}">
                    <a16:creationId xmlns:a16="http://schemas.microsoft.com/office/drawing/2014/main" id="{AD74F051-2748-413F-ADC6-16F5E879BBA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4" name="Freeform: Shape 5813">
                <a:extLst>
                  <a:ext uri="{FF2B5EF4-FFF2-40B4-BE49-F238E27FC236}">
                    <a16:creationId xmlns:a16="http://schemas.microsoft.com/office/drawing/2014/main" id="{CBC010AA-0485-47B6-BDF9-4E23EF9619F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5" name="Freeform: Shape 5814">
                <a:extLst>
                  <a:ext uri="{FF2B5EF4-FFF2-40B4-BE49-F238E27FC236}">
                    <a16:creationId xmlns:a16="http://schemas.microsoft.com/office/drawing/2014/main" id="{F997C6E7-B4EE-4A15-9410-BC584F2F95C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6" name="Freeform: Shape 5815">
                <a:extLst>
                  <a:ext uri="{FF2B5EF4-FFF2-40B4-BE49-F238E27FC236}">
                    <a16:creationId xmlns:a16="http://schemas.microsoft.com/office/drawing/2014/main" id="{044B0673-824F-4F60-8422-CF9F8F0C3D2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7" name="Freeform: Shape 5816">
                <a:extLst>
                  <a:ext uri="{FF2B5EF4-FFF2-40B4-BE49-F238E27FC236}">
                    <a16:creationId xmlns:a16="http://schemas.microsoft.com/office/drawing/2014/main" id="{700D51D2-ACCE-46D7-A014-9FD8307F5B0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8" name="Freeform: Shape 5817">
                <a:extLst>
                  <a:ext uri="{FF2B5EF4-FFF2-40B4-BE49-F238E27FC236}">
                    <a16:creationId xmlns:a16="http://schemas.microsoft.com/office/drawing/2014/main" id="{556BDEA2-AAA1-4C52-8C04-CFE1B8693F9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19" name="Freeform: Shape 5818">
                <a:extLst>
                  <a:ext uri="{FF2B5EF4-FFF2-40B4-BE49-F238E27FC236}">
                    <a16:creationId xmlns:a16="http://schemas.microsoft.com/office/drawing/2014/main" id="{F47C93FD-0E6C-4336-A5DB-2A186464CBB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0" name="Freeform: Shape 5819">
                <a:extLst>
                  <a:ext uri="{FF2B5EF4-FFF2-40B4-BE49-F238E27FC236}">
                    <a16:creationId xmlns:a16="http://schemas.microsoft.com/office/drawing/2014/main" id="{79975DE8-9778-4640-9FA1-7BBC03768A1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1" name="Freeform: Shape 5820">
                <a:extLst>
                  <a:ext uri="{FF2B5EF4-FFF2-40B4-BE49-F238E27FC236}">
                    <a16:creationId xmlns:a16="http://schemas.microsoft.com/office/drawing/2014/main" id="{92938F2E-BDA1-420E-98CD-9D3A4A99B66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2" name="Freeform: Shape 5821">
                <a:extLst>
                  <a:ext uri="{FF2B5EF4-FFF2-40B4-BE49-F238E27FC236}">
                    <a16:creationId xmlns:a16="http://schemas.microsoft.com/office/drawing/2014/main" id="{81C78932-211E-4E91-967D-72E2877DE40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3" name="Freeform: Shape 5822">
                <a:extLst>
                  <a:ext uri="{FF2B5EF4-FFF2-40B4-BE49-F238E27FC236}">
                    <a16:creationId xmlns:a16="http://schemas.microsoft.com/office/drawing/2014/main" id="{F6D8CDD9-290A-409B-B23D-48871BA2F77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4" name="Freeform: Shape 5823">
                <a:extLst>
                  <a:ext uri="{FF2B5EF4-FFF2-40B4-BE49-F238E27FC236}">
                    <a16:creationId xmlns:a16="http://schemas.microsoft.com/office/drawing/2014/main" id="{021E7B9E-1469-44A2-B859-4C1A7C98DFD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5" name="Freeform: Shape 5824">
                <a:extLst>
                  <a:ext uri="{FF2B5EF4-FFF2-40B4-BE49-F238E27FC236}">
                    <a16:creationId xmlns:a16="http://schemas.microsoft.com/office/drawing/2014/main" id="{4A259148-D537-4941-B667-1485AAA0D8E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6" name="Freeform: Shape 5825">
                <a:extLst>
                  <a:ext uri="{FF2B5EF4-FFF2-40B4-BE49-F238E27FC236}">
                    <a16:creationId xmlns:a16="http://schemas.microsoft.com/office/drawing/2014/main" id="{F9C122CF-176B-413E-ACAD-67264C928A0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7" name="Freeform: Shape 5826">
                <a:extLst>
                  <a:ext uri="{FF2B5EF4-FFF2-40B4-BE49-F238E27FC236}">
                    <a16:creationId xmlns:a16="http://schemas.microsoft.com/office/drawing/2014/main" id="{2C146DAA-A372-4F05-BA3E-65A3594F4B1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8" name="Freeform: Shape 5827">
                <a:extLst>
                  <a:ext uri="{FF2B5EF4-FFF2-40B4-BE49-F238E27FC236}">
                    <a16:creationId xmlns:a16="http://schemas.microsoft.com/office/drawing/2014/main" id="{B66FD2E0-80CF-4AAF-AD0C-2C57D1ABBC8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29" name="Freeform: Shape 5828">
                <a:extLst>
                  <a:ext uri="{FF2B5EF4-FFF2-40B4-BE49-F238E27FC236}">
                    <a16:creationId xmlns:a16="http://schemas.microsoft.com/office/drawing/2014/main" id="{B6E680B6-A774-48EF-B0BA-D87C77D2BAD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0" name="Freeform: Shape 5829">
                <a:extLst>
                  <a:ext uri="{FF2B5EF4-FFF2-40B4-BE49-F238E27FC236}">
                    <a16:creationId xmlns:a16="http://schemas.microsoft.com/office/drawing/2014/main" id="{CFF0693C-F4B8-4A46-B8C3-47019CD51FB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1" name="Freeform: Shape 5830">
                <a:extLst>
                  <a:ext uri="{FF2B5EF4-FFF2-40B4-BE49-F238E27FC236}">
                    <a16:creationId xmlns:a16="http://schemas.microsoft.com/office/drawing/2014/main" id="{7D22D5C2-F745-4412-BECB-492B14BFCD5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2" name="Freeform: Shape 5831">
                <a:extLst>
                  <a:ext uri="{FF2B5EF4-FFF2-40B4-BE49-F238E27FC236}">
                    <a16:creationId xmlns:a16="http://schemas.microsoft.com/office/drawing/2014/main" id="{3E901302-EED7-40E2-8745-4507869EBEF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3" name="Freeform: Shape 5832">
                <a:extLst>
                  <a:ext uri="{FF2B5EF4-FFF2-40B4-BE49-F238E27FC236}">
                    <a16:creationId xmlns:a16="http://schemas.microsoft.com/office/drawing/2014/main" id="{AB8B46C0-0505-4DC9-A5B5-01149A4C845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4" name="Freeform: Shape 5833">
                <a:extLst>
                  <a:ext uri="{FF2B5EF4-FFF2-40B4-BE49-F238E27FC236}">
                    <a16:creationId xmlns:a16="http://schemas.microsoft.com/office/drawing/2014/main" id="{0BE8A5FF-97E7-4376-8FD4-CD3BEE626C6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5" name="Freeform: Shape 5834">
                <a:extLst>
                  <a:ext uri="{FF2B5EF4-FFF2-40B4-BE49-F238E27FC236}">
                    <a16:creationId xmlns:a16="http://schemas.microsoft.com/office/drawing/2014/main" id="{64A4A4A0-59C3-46B5-8D1C-D46666454DB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6" name="Freeform: Shape 5835">
                <a:extLst>
                  <a:ext uri="{FF2B5EF4-FFF2-40B4-BE49-F238E27FC236}">
                    <a16:creationId xmlns:a16="http://schemas.microsoft.com/office/drawing/2014/main" id="{2CB6E27F-3A5F-4D6A-B570-9D48B490E1E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7" name="Freeform: Shape 5836">
                <a:extLst>
                  <a:ext uri="{FF2B5EF4-FFF2-40B4-BE49-F238E27FC236}">
                    <a16:creationId xmlns:a16="http://schemas.microsoft.com/office/drawing/2014/main" id="{D35372AA-054A-439B-A1C5-50054F5A382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8" name="Freeform: Shape 5837">
                <a:extLst>
                  <a:ext uri="{FF2B5EF4-FFF2-40B4-BE49-F238E27FC236}">
                    <a16:creationId xmlns:a16="http://schemas.microsoft.com/office/drawing/2014/main" id="{792EA79B-7A94-4345-8E77-F383B18986D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39" name="Freeform: Shape 5838">
                <a:extLst>
                  <a:ext uri="{FF2B5EF4-FFF2-40B4-BE49-F238E27FC236}">
                    <a16:creationId xmlns:a16="http://schemas.microsoft.com/office/drawing/2014/main" id="{836B3087-4277-4614-B917-46508A47A06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0" name="Freeform: Shape 5839">
                <a:extLst>
                  <a:ext uri="{FF2B5EF4-FFF2-40B4-BE49-F238E27FC236}">
                    <a16:creationId xmlns:a16="http://schemas.microsoft.com/office/drawing/2014/main" id="{F9C7BD52-3B47-485D-B556-4B06DC09120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1" name="Freeform: Shape 5840">
                <a:extLst>
                  <a:ext uri="{FF2B5EF4-FFF2-40B4-BE49-F238E27FC236}">
                    <a16:creationId xmlns:a16="http://schemas.microsoft.com/office/drawing/2014/main" id="{49AB1E6C-6B4E-4C21-8630-E88E1969CB3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2" name="Freeform: Shape 5841">
                <a:extLst>
                  <a:ext uri="{FF2B5EF4-FFF2-40B4-BE49-F238E27FC236}">
                    <a16:creationId xmlns:a16="http://schemas.microsoft.com/office/drawing/2014/main" id="{45C10F6A-13E6-4643-BA82-5E91C6E86D2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3" name="Freeform: Shape 5842">
                <a:extLst>
                  <a:ext uri="{FF2B5EF4-FFF2-40B4-BE49-F238E27FC236}">
                    <a16:creationId xmlns:a16="http://schemas.microsoft.com/office/drawing/2014/main" id="{F4FF1825-2555-41F5-AD2B-8068E7C206D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4" name="Freeform: Shape 5843">
                <a:extLst>
                  <a:ext uri="{FF2B5EF4-FFF2-40B4-BE49-F238E27FC236}">
                    <a16:creationId xmlns:a16="http://schemas.microsoft.com/office/drawing/2014/main" id="{B6FB4370-89AA-405A-A3AA-74F65A9A383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5" name="Freeform: Shape 5844">
                <a:extLst>
                  <a:ext uri="{FF2B5EF4-FFF2-40B4-BE49-F238E27FC236}">
                    <a16:creationId xmlns:a16="http://schemas.microsoft.com/office/drawing/2014/main" id="{925C394A-81E1-4F5A-A3E5-CDD52BDDBC0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6" name="Freeform: Shape 5845">
                <a:extLst>
                  <a:ext uri="{FF2B5EF4-FFF2-40B4-BE49-F238E27FC236}">
                    <a16:creationId xmlns:a16="http://schemas.microsoft.com/office/drawing/2014/main" id="{DDB41DFA-59BB-4B7C-ACAC-40489677454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7" name="Freeform: Shape 5846">
                <a:extLst>
                  <a:ext uri="{FF2B5EF4-FFF2-40B4-BE49-F238E27FC236}">
                    <a16:creationId xmlns:a16="http://schemas.microsoft.com/office/drawing/2014/main" id="{F5685E49-4B9C-46FA-AE44-D9E9B9A17AE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8" name="Freeform: Shape 5847">
                <a:extLst>
                  <a:ext uri="{FF2B5EF4-FFF2-40B4-BE49-F238E27FC236}">
                    <a16:creationId xmlns:a16="http://schemas.microsoft.com/office/drawing/2014/main" id="{C6D44D62-23E7-4984-8037-F53E5622416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49" name="Freeform: Shape 5848">
                <a:extLst>
                  <a:ext uri="{FF2B5EF4-FFF2-40B4-BE49-F238E27FC236}">
                    <a16:creationId xmlns:a16="http://schemas.microsoft.com/office/drawing/2014/main" id="{698C65D2-51BC-46C6-A84B-210BFF8D009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0" name="Freeform: Shape 5849">
                <a:extLst>
                  <a:ext uri="{FF2B5EF4-FFF2-40B4-BE49-F238E27FC236}">
                    <a16:creationId xmlns:a16="http://schemas.microsoft.com/office/drawing/2014/main" id="{1B9A4716-3DEF-42A7-A933-7268F8776B2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851" name="Freeform: Shape 5850">
                <a:extLst>
                  <a:ext uri="{FF2B5EF4-FFF2-40B4-BE49-F238E27FC236}">
                    <a16:creationId xmlns:a16="http://schemas.microsoft.com/office/drawing/2014/main" id="{8C1D8501-E65D-45B9-8797-654FBFE0D4C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09" name="Group 4508">
              <a:extLst>
                <a:ext uri="{FF2B5EF4-FFF2-40B4-BE49-F238E27FC236}">
                  <a16:creationId xmlns:a16="http://schemas.microsoft.com/office/drawing/2014/main" id="{71B12815-1AFC-46E2-924A-B2C333A35696}"/>
                </a:ext>
              </a:extLst>
            </p:cNvPr>
            <p:cNvGrpSpPr/>
            <p:nvPr/>
          </p:nvGrpSpPr>
          <p:grpSpPr>
            <a:xfrm rot="2442252" flipH="1">
              <a:off x="8906442" y="-9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724" name="Freeform: Shape 5723">
                <a:extLst>
                  <a:ext uri="{FF2B5EF4-FFF2-40B4-BE49-F238E27FC236}">
                    <a16:creationId xmlns:a16="http://schemas.microsoft.com/office/drawing/2014/main" id="{D011313B-88F6-457C-9D2F-BA08CB36766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5" name="Freeform: Shape 5724">
                <a:extLst>
                  <a:ext uri="{FF2B5EF4-FFF2-40B4-BE49-F238E27FC236}">
                    <a16:creationId xmlns:a16="http://schemas.microsoft.com/office/drawing/2014/main" id="{57E1DF24-49A6-47F8-BDB6-94835D8BE72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6" name="Freeform: Shape 5725">
                <a:extLst>
                  <a:ext uri="{FF2B5EF4-FFF2-40B4-BE49-F238E27FC236}">
                    <a16:creationId xmlns:a16="http://schemas.microsoft.com/office/drawing/2014/main" id="{00C58148-3D78-4197-BE30-6508F4D79FC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7" name="Freeform: Shape 5726">
                <a:extLst>
                  <a:ext uri="{FF2B5EF4-FFF2-40B4-BE49-F238E27FC236}">
                    <a16:creationId xmlns:a16="http://schemas.microsoft.com/office/drawing/2014/main" id="{EF0BB71F-0834-4369-8358-3D8A3D341A9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8" name="Freeform: Shape 5727">
                <a:extLst>
                  <a:ext uri="{FF2B5EF4-FFF2-40B4-BE49-F238E27FC236}">
                    <a16:creationId xmlns:a16="http://schemas.microsoft.com/office/drawing/2014/main" id="{87687CC6-9172-46AF-AF40-F2A2D175A4D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9" name="Freeform: Shape 5728">
                <a:extLst>
                  <a:ext uri="{FF2B5EF4-FFF2-40B4-BE49-F238E27FC236}">
                    <a16:creationId xmlns:a16="http://schemas.microsoft.com/office/drawing/2014/main" id="{466B3B29-E5C5-455F-A200-CD408B5EDF9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0" name="Freeform: Shape 5729">
                <a:extLst>
                  <a:ext uri="{FF2B5EF4-FFF2-40B4-BE49-F238E27FC236}">
                    <a16:creationId xmlns:a16="http://schemas.microsoft.com/office/drawing/2014/main" id="{D5B5DE8C-53D3-4019-8CE3-F4907018155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1" name="Freeform: Shape 5730">
                <a:extLst>
                  <a:ext uri="{FF2B5EF4-FFF2-40B4-BE49-F238E27FC236}">
                    <a16:creationId xmlns:a16="http://schemas.microsoft.com/office/drawing/2014/main" id="{4C77AD37-854E-43FC-9BBF-2D2EB2568C4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2" name="Freeform: Shape 5731">
                <a:extLst>
                  <a:ext uri="{FF2B5EF4-FFF2-40B4-BE49-F238E27FC236}">
                    <a16:creationId xmlns:a16="http://schemas.microsoft.com/office/drawing/2014/main" id="{226E8967-00B2-44F4-B902-2A3A479FB34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3" name="Freeform: Shape 5732">
                <a:extLst>
                  <a:ext uri="{FF2B5EF4-FFF2-40B4-BE49-F238E27FC236}">
                    <a16:creationId xmlns:a16="http://schemas.microsoft.com/office/drawing/2014/main" id="{12139884-91CC-46D7-B52C-3C2E8C0D6A5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4" name="Freeform: Shape 5733">
                <a:extLst>
                  <a:ext uri="{FF2B5EF4-FFF2-40B4-BE49-F238E27FC236}">
                    <a16:creationId xmlns:a16="http://schemas.microsoft.com/office/drawing/2014/main" id="{8C740EEE-1524-4E69-9158-2B96EAC9039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5" name="Freeform: Shape 5734">
                <a:extLst>
                  <a:ext uri="{FF2B5EF4-FFF2-40B4-BE49-F238E27FC236}">
                    <a16:creationId xmlns:a16="http://schemas.microsoft.com/office/drawing/2014/main" id="{FBC0BBCB-6D86-49DF-BA4B-37AAAEFF884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6" name="Freeform: Shape 5735">
                <a:extLst>
                  <a:ext uri="{FF2B5EF4-FFF2-40B4-BE49-F238E27FC236}">
                    <a16:creationId xmlns:a16="http://schemas.microsoft.com/office/drawing/2014/main" id="{3302D35B-6CEA-433A-8A38-954115752A2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7" name="Freeform: Shape 5736">
                <a:extLst>
                  <a:ext uri="{FF2B5EF4-FFF2-40B4-BE49-F238E27FC236}">
                    <a16:creationId xmlns:a16="http://schemas.microsoft.com/office/drawing/2014/main" id="{B0BAF53A-1D48-4DC2-8D34-BACBB009EBD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8" name="Freeform: Shape 5737">
                <a:extLst>
                  <a:ext uri="{FF2B5EF4-FFF2-40B4-BE49-F238E27FC236}">
                    <a16:creationId xmlns:a16="http://schemas.microsoft.com/office/drawing/2014/main" id="{01CD0AB1-7EF5-4CCB-AFCC-DBD79CBB6281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39" name="Freeform: Shape 5738">
                <a:extLst>
                  <a:ext uri="{FF2B5EF4-FFF2-40B4-BE49-F238E27FC236}">
                    <a16:creationId xmlns:a16="http://schemas.microsoft.com/office/drawing/2014/main" id="{52A41FDA-EDE5-4990-8D13-6FEE61FC7CB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0" name="Freeform: Shape 5739">
                <a:extLst>
                  <a:ext uri="{FF2B5EF4-FFF2-40B4-BE49-F238E27FC236}">
                    <a16:creationId xmlns:a16="http://schemas.microsoft.com/office/drawing/2014/main" id="{DC5978DB-8F70-468F-A744-FF29C8A264A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1" name="Freeform: Shape 5740">
                <a:extLst>
                  <a:ext uri="{FF2B5EF4-FFF2-40B4-BE49-F238E27FC236}">
                    <a16:creationId xmlns:a16="http://schemas.microsoft.com/office/drawing/2014/main" id="{893CC5CC-7B93-4EDA-BC6B-BF37D48F84B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2" name="Freeform: Shape 5741">
                <a:extLst>
                  <a:ext uri="{FF2B5EF4-FFF2-40B4-BE49-F238E27FC236}">
                    <a16:creationId xmlns:a16="http://schemas.microsoft.com/office/drawing/2014/main" id="{7AC5B0D7-FCAA-4191-8E68-85403C422AA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3" name="Freeform: Shape 5742">
                <a:extLst>
                  <a:ext uri="{FF2B5EF4-FFF2-40B4-BE49-F238E27FC236}">
                    <a16:creationId xmlns:a16="http://schemas.microsoft.com/office/drawing/2014/main" id="{74D47D30-B07B-412A-8DC1-AAB8F9BD95E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4" name="Freeform: Shape 5743">
                <a:extLst>
                  <a:ext uri="{FF2B5EF4-FFF2-40B4-BE49-F238E27FC236}">
                    <a16:creationId xmlns:a16="http://schemas.microsoft.com/office/drawing/2014/main" id="{81828C0D-E80C-4101-994B-8B0C6298176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5" name="Freeform: Shape 5744">
                <a:extLst>
                  <a:ext uri="{FF2B5EF4-FFF2-40B4-BE49-F238E27FC236}">
                    <a16:creationId xmlns:a16="http://schemas.microsoft.com/office/drawing/2014/main" id="{6949D0B7-6D59-4001-9DB9-CF6BDA3D3F3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6" name="Freeform: Shape 5745">
                <a:extLst>
                  <a:ext uri="{FF2B5EF4-FFF2-40B4-BE49-F238E27FC236}">
                    <a16:creationId xmlns:a16="http://schemas.microsoft.com/office/drawing/2014/main" id="{0114803A-3978-49FA-8EF8-0633740F3AF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7" name="Freeform: Shape 5746">
                <a:extLst>
                  <a:ext uri="{FF2B5EF4-FFF2-40B4-BE49-F238E27FC236}">
                    <a16:creationId xmlns:a16="http://schemas.microsoft.com/office/drawing/2014/main" id="{B3D8EA9B-C32C-40A0-A866-2281D8D0FB9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8" name="Freeform: Shape 5747">
                <a:extLst>
                  <a:ext uri="{FF2B5EF4-FFF2-40B4-BE49-F238E27FC236}">
                    <a16:creationId xmlns:a16="http://schemas.microsoft.com/office/drawing/2014/main" id="{7E7BC140-82D8-4456-B1BF-45B695744AB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49" name="Freeform: Shape 5748">
                <a:extLst>
                  <a:ext uri="{FF2B5EF4-FFF2-40B4-BE49-F238E27FC236}">
                    <a16:creationId xmlns:a16="http://schemas.microsoft.com/office/drawing/2014/main" id="{8026A374-9A85-4F36-BBB4-EC3C9AC8C26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0" name="Freeform: Shape 5749">
                <a:extLst>
                  <a:ext uri="{FF2B5EF4-FFF2-40B4-BE49-F238E27FC236}">
                    <a16:creationId xmlns:a16="http://schemas.microsoft.com/office/drawing/2014/main" id="{70A0BF38-23B8-4672-A6E2-52DB749D635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1" name="Freeform: Shape 5750">
                <a:extLst>
                  <a:ext uri="{FF2B5EF4-FFF2-40B4-BE49-F238E27FC236}">
                    <a16:creationId xmlns:a16="http://schemas.microsoft.com/office/drawing/2014/main" id="{BD50A969-A3CA-4CEA-8689-E10A8FD9D72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2" name="Freeform: Shape 5751">
                <a:extLst>
                  <a:ext uri="{FF2B5EF4-FFF2-40B4-BE49-F238E27FC236}">
                    <a16:creationId xmlns:a16="http://schemas.microsoft.com/office/drawing/2014/main" id="{3EEC331B-6014-48C0-980C-8D96BAC7EC4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3" name="Freeform: Shape 5752">
                <a:extLst>
                  <a:ext uri="{FF2B5EF4-FFF2-40B4-BE49-F238E27FC236}">
                    <a16:creationId xmlns:a16="http://schemas.microsoft.com/office/drawing/2014/main" id="{D1608DB5-D7CA-4B05-8C37-52985E7EF0A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4" name="Freeform: Shape 5753">
                <a:extLst>
                  <a:ext uri="{FF2B5EF4-FFF2-40B4-BE49-F238E27FC236}">
                    <a16:creationId xmlns:a16="http://schemas.microsoft.com/office/drawing/2014/main" id="{4D27B9B0-5DF6-47EB-A8B2-6A8C1E43D7B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5" name="Freeform: Shape 5754">
                <a:extLst>
                  <a:ext uri="{FF2B5EF4-FFF2-40B4-BE49-F238E27FC236}">
                    <a16:creationId xmlns:a16="http://schemas.microsoft.com/office/drawing/2014/main" id="{A238E606-1BD7-4180-BD77-032E47D6BDE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6" name="Freeform: Shape 5755">
                <a:extLst>
                  <a:ext uri="{FF2B5EF4-FFF2-40B4-BE49-F238E27FC236}">
                    <a16:creationId xmlns:a16="http://schemas.microsoft.com/office/drawing/2014/main" id="{CA1B5A25-BDB0-41C9-9561-5AF5F33ED59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7" name="Freeform: Shape 5756">
                <a:extLst>
                  <a:ext uri="{FF2B5EF4-FFF2-40B4-BE49-F238E27FC236}">
                    <a16:creationId xmlns:a16="http://schemas.microsoft.com/office/drawing/2014/main" id="{1ECBAA1C-60FC-4D96-BA65-F9938640AE7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8" name="Freeform: Shape 5757">
                <a:extLst>
                  <a:ext uri="{FF2B5EF4-FFF2-40B4-BE49-F238E27FC236}">
                    <a16:creationId xmlns:a16="http://schemas.microsoft.com/office/drawing/2014/main" id="{6EF57883-5980-40E1-9193-1133DD6D096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59" name="Freeform: Shape 5758">
                <a:extLst>
                  <a:ext uri="{FF2B5EF4-FFF2-40B4-BE49-F238E27FC236}">
                    <a16:creationId xmlns:a16="http://schemas.microsoft.com/office/drawing/2014/main" id="{6E510356-518A-42DF-9B49-753F8969517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0" name="Freeform: Shape 5759">
                <a:extLst>
                  <a:ext uri="{FF2B5EF4-FFF2-40B4-BE49-F238E27FC236}">
                    <a16:creationId xmlns:a16="http://schemas.microsoft.com/office/drawing/2014/main" id="{76C07897-41AB-4026-9E93-B4065483678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1" name="Freeform: Shape 5760">
                <a:extLst>
                  <a:ext uri="{FF2B5EF4-FFF2-40B4-BE49-F238E27FC236}">
                    <a16:creationId xmlns:a16="http://schemas.microsoft.com/office/drawing/2014/main" id="{515F4290-1785-40A2-9C3B-FBCD7AED573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2" name="Freeform: Shape 5761">
                <a:extLst>
                  <a:ext uri="{FF2B5EF4-FFF2-40B4-BE49-F238E27FC236}">
                    <a16:creationId xmlns:a16="http://schemas.microsoft.com/office/drawing/2014/main" id="{64EA52B9-EF06-423E-A0F4-AB5487E8689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3" name="Freeform: Shape 5762">
                <a:extLst>
                  <a:ext uri="{FF2B5EF4-FFF2-40B4-BE49-F238E27FC236}">
                    <a16:creationId xmlns:a16="http://schemas.microsoft.com/office/drawing/2014/main" id="{69C072A8-85F1-4867-AF8F-7154A11F5B6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4" name="Freeform: Shape 5763">
                <a:extLst>
                  <a:ext uri="{FF2B5EF4-FFF2-40B4-BE49-F238E27FC236}">
                    <a16:creationId xmlns:a16="http://schemas.microsoft.com/office/drawing/2014/main" id="{7A10D16E-160B-48D6-ACA2-DBF64198993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5" name="Freeform: Shape 5764">
                <a:extLst>
                  <a:ext uri="{FF2B5EF4-FFF2-40B4-BE49-F238E27FC236}">
                    <a16:creationId xmlns:a16="http://schemas.microsoft.com/office/drawing/2014/main" id="{436FF83A-C6A5-474B-AD4D-D9D5FD02994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6" name="Freeform: Shape 5765">
                <a:extLst>
                  <a:ext uri="{FF2B5EF4-FFF2-40B4-BE49-F238E27FC236}">
                    <a16:creationId xmlns:a16="http://schemas.microsoft.com/office/drawing/2014/main" id="{1BEABF6C-3ED1-431D-AA0D-F63C2004333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7" name="Freeform: Shape 5766">
                <a:extLst>
                  <a:ext uri="{FF2B5EF4-FFF2-40B4-BE49-F238E27FC236}">
                    <a16:creationId xmlns:a16="http://schemas.microsoft.com/office/drawing/2014/main" id="{C12449A5-335D-453F-B992-C42C570ADF7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8" name="Freeform: Shape 5767">
                <a:extLst>
                  <a:ext uri="{FF2B5EF4-FFF2-40B4-BE49-F238E27FC236}">
                    <a16:creationId xmlns:a16="http://schemas.microsoft.com/office/drawing/2014/main" id="{554F56C6-6DDD-422C-90E5-C7B90D3E99B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69" name="Freeform: Shape 5768">
                <a:extLst>
                  <a:ext uri="{FF2B5EF4-FFF2-40B4-BE49-F238E27FC236}">
                    <a16:creationId xmlns:a16="http://schemas.microsoft.com/office/drawing/2014/main" id="{1289AFA4-E5D9-415B-9C6E-E65C46AEF9B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0" name="Freeform: Shape 5769">
                <a:extLst>
                  <a:ext uri="{FF2B5EF4-FFF2-40B4-BE49-F238E27FC236}">
                    <a16:creationId xmlns:a16="http://schemas.microsoft.com/office/drawing/2014/main" id="{5B28D86F-06CB-4C42-8152-4A5E17C19D1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1" name="Freeform: Shape 5770">
                <a:extLst>
                  <a:ext uri="{FF2B5EF4-FFF2-40B4-BE49-F238E27FC236}">
                    <a16:creationId xmlns:a16="http://schemas.microsoft.com/office/drawing/2014/main" id="{6851DFEC-AF05-457A-B5FF-F04BC17EDE5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2" name="Freeform: Shape 5771">
                <a:extLst>
                  <a:ext uri="{FF2B5EF4-FFF2-40B4-BE49-F238E27FC236}">
                    <a16:creationId xmlns:a16="http://schemas.microsoft.com/office/drawing/2014/main" id="{95E3F94E-A5A5-4C68-9CCB-BE751F84B09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3" name="Freeform: Shape 5772">
                <a:extLst>
                  <a:ext uri="{FF2B5EF4-FFF2-40B4-BE49-F238E27FC236}">
                    <a16:creationId xmlns:a16="http://schemas.microsoft.com/office/drawing/2014/main" id="{F5212493-3111-4042-BC9C-D43F9CA6D5D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4" name="Freeform: Shape 5773">
                <a:extLst>
                  <a:ext uri="{FF2B5EF4-FFF2-40B4-BE49-F238E27FC236}">
                    <a16:creationId xmlns:a16="http://schemas.microsoft.com/office/drawing/2014/main" id="{6DF56FAB-F4D0-44DA-ABF3-45DED8FC488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5" name="Freeform: Shape 5774">
                <a:extLst>
                  <a:ext uri="{FF2B5EF4-FFF2-40B4-BE49-F238E27FC236}">
                    <a16:creationId xmlns:a16="http://schemas.microsoft.com/office/drawing/2014/main" id="{05DE5B46-B190-4FB0-B6C4-D1FD2A0DBB3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6" name="Freeform: Shape 5775">
                <a:extLst>
                  <a:ext uri="{FF2B5EF4-FFF2-40B4-BE49-F238E27FC236}">
                    <a16:creationId xmlns:a16="http://schemas.microsoft.com/office/drawing/2014/main" id="{6FA9A0C4-943C-4747-8A9D-7101E3FAF58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7" name="Freeform: Shape 5776">
                <a:extLst>
                  <a:ext uri="{FF2B5EF4-FFF2-40B4-BE49-F238E27FC236}">
                    <a16:creationId xmlns:a16="http://schemas.microsoft.com/office/drawing/2014/main" id="{29C00D5F-28FE-4350-B584-1FF2360C967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8" name="Freeform: Shape 5777">
                <a:extLst>
                  <a:ext uri="{FF2B5EF4-FFF2-40B4-BE49-F238E27FC236}">
                    <a16:creationId xmlns:a16="http://schemas.microsoft.com/office/drawing/2014/main" id="{97D01D6D-C92D-480A-BEA3-C2019856C12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79" name="Freeform: Shape 5778">
                <a:extLst>
                  <a:ext uri="{FF2B5EF4-FFF2-40B4-BE49-F238E27FC236}">
                    <a16:creationId xmlns:a16="http://schemas.microsoft.com/office/drawing/2014/main" id="{A368188F-44E2-40A8-85F7-709D49EF96C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0" name="Freeform: Shape 5779">
                <a:extLst>
                  <a:ext uri="{FF2B5EF4-FFF2-40B4-BE49-F238E27FC236}">
                    <a16:creationId xmlns:a16="http://schemas.microsoft.com/office/drawing/2014/main" id="{94F12C29-F20F-40A3-A114-E0EB9E534D6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1" name="Freeform: Shape 5780">
                <a:extLst>
                  <a:ext uri="{FF2B5EF4-FFF2-40B4-BE49-F238E27FC236}">
                    <a16:creationId xmlns:a16="http://schemas.microsoft.com/office/drawing/2014/main" id="{F0E1149B-19E6-4335-BA94-6FA6AB564B4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2" name="Freeform: Shape 5781">
                <a:extLst>
                  <a:ext uri="{FF2B5EF4-FFF2-40B4-BE49-F238E27FC236}">
                    <a16:creationId xmlns:a16="http://schemas.microsoft.com/office/drawing/2014/main" id="{01BA5AFA-FFE9-4DD5-A880-C2BE46B44FD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3" name="Freeform: Shape 5782">
                <a:extLst>
                  <a:ext uri="{FF2B5EF4-FFF2-40B4-BE49-F238E27FC236}">
                    <a16:creationId xmlns:a16="http://schemas.microsoft.com/office/drawing/2014/main" id="{4D0B1ABF-28ED-4277-BB0C-95540625311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4" name="Freeform: Shape 5783">
                <a:extLst>
                  <a:ext uri="{FF2B5EF4-FFF2-40B4-BE49-F238E27FC236}">
                    <a16:creationId xmlns:a16="http://schemas.microsoft.com/office/drawing/2014/main" id="{0EB8B4E5-959E-49D0-9B57-B8D1ED1F0BD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5" name="Freeform: Shape 5784">
                <a:extLst>
                  <a:ext uri="{FF2B5EF4-FFF2-40B4-BE49-F238E27FC236}">
                    <a16:creationId xmlns:a16="http://schemas.microsoft.com/office/drawing/2014/main" id="{085FFCA3-3B0E-412D-BE0B-03EF6DB62FB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6" name="Freeform: Shape 5785">
                <a:extLst>
                  <a:ext uri="{FF2B5EF4-FFF2-40B4-BE49-F238E27FC236}">
                    <a16:creationId xmlns:a16="http://schemas.microsoft.com/office/drawing/2014/main" id="{5CF6F688-9FD8-4850-A009-BFB451EFAA4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87" name="Freeform: Shape 5786">
                <a:extLst>
                  <a:ext uri="{FF2B5EF4-FFF2-40B4-BE49-F238E27FC236}">
                    <a16:creationId xmlns:a16="http://schemas.microsoft.com/office/drawing/2014/main" id="{769A2844-5BA6-47F3-B79D-65BA1CE1ED9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0" name="Group 4509">
              <a:extLst>
                <a:ext uri="{FF2B5EF4-FFF2-40B4-BE49-F238E27FC236}">
                  <a16:creationId xmlns:a16="http://schemas.microsoft.com/office/drawing/2014/main" id="{1EA39F93-74FA-46EA-9D2B-D867CA3C1878}"/>
                </a:ext>
              </a:extLst>
            </p:cNvPr>
            <p:cNvGrpSpPr/>
            <p:nvPr/>
          </p:nvGrpSpPr>
          <p:grpSpPr>
            <a:xfrm rot="13520824" flipH="1">
              <a:off x="8359523" y="-3753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660" name="Freeform: Shape 5659">
                <a:extLst>
                  <a:ext uri="{FF2B5EF4-FFF2-40B4-BE49-F238E27FC236}">
                    <a16:creationId xmlns:a16="http://schemas.microsoft.com/office/drawing/2014/main" id="{771B1E11-0C0E-4506-9240-21C10246E34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1" name="Freeform: Shape 5660">
                <a:extLst>
                  <a:ext uri="{FF2B5EF4-FFF2-40B4-BE49-F238E27FC236}">
                    <a16:creationId xmlns:a16="http://schemas.microsoft.com/office/drawing/2014/main" id="{BE10201E-D873-46D0-A7B2-95E47C1A50C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2" name="Freeform: Shape 5661">
                <a:extLst>
                  <a:ext uri="{FF2B5EF4-FFF2-40B4-BE49-F238E27FC236}">
                    <a16:creationId xmlns:a16="http://schemas.microsoft.com/office/drawing/2014/main" id="{2ACCFF81-F4A5-43EF-B1ED-613C355357E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3" name="Freeform: Shape 5662">
                <a:extLst>
                  <a:ext uri="{FF2B5EF4-FFF2-40B4-BE49-F238E27FC236}">
                    <a16:creationId xmlns:a16="http://schemas.microsoft.com/office/drawing/2014/main" id="{C5938BAE-BA74-4578-A77B-BE8CEB4C69A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4" name="Freeform: Shape 5663">
                <a:extLst>
                  <a:ext uri="{FF2B5EF4-FFF2-40B4-BE49-F238E27FC236}">
                    <a16:creationId xmlns:a16="http://schemas.microsoft.com/office/drawing/2014/main" id="{87F37241-7918-45B9-A79E-0CAE53D382B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5" name="Freeform: Shape 5664">
                <a:extLst>
                  <a:ext uri="{FF2B5EF4-FFF2-40B4-BE49-F238E27FC236}">
                    <a16:creationId xmlns:a16="http://schemas.microsoft.com/office/drawing/2014/main" id="{C2D9EF36-A0E6-4511-AC2D-310C5E7451B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6" name="Freeform: Shape 5665">
                <a:extLst>
                  <a:ext uri="{FF2B5EF4-FFF2-40B4-BE49-F238E27FC236}">
                    <a16:creationId xmlns:a16="http://schemas.microsoft.com/office/drawing/2014/main" id="{ABD4255C-F797-4B0A-A22C-B76F9AC5321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7" name="Freeform: Shape 5666">
                <a:extLst>
                  <a:ext uri="{FF2B5EF4-FFF2-40B4-BE49-F238E27FC236}">
                    <a16:creationId xmlns:a16="http://schemas.microsoft.com/office/drawing/2014/main" id="{7379F907-2AD9-4CD5-9D91-9918AD0DA56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8" name="Freeform: Shape 5667">
                <a:extLst>
                  <a:ext uri="{FF2B5EF4-FFF2-40B4-BE49-F238E27FC236}">
                    <a16:creationId xmlns:a16="http://schemas.microsoft.com/office/drawing/2014/main" id="{F80EDAC6-992E-486B-91DE-6EF4EE54406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69" name="Freeform: Shape 5668">
                <a:extLst>
                  <a:ext uri="{FF2B5EF4-FFF2-40B4-BE49-F238E27FC236}">
                    <a16:creationId xmlns:a16="http://schemas.microsoft.com/office/drawing/2014/main" id="{3FFAD688-2929-44AE-9282-CD36DE90A50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0" name="Freeform: Shape 5669">
                <a:extLst>
                  <a:ext uri="{FF2B5EF4-FFF2-40B4-BE49-F238E27FC236}">
                    <a16:creationId xmlns:a16="http://schemas.microsoft.com/office/drawing/2014/main" id="{FC2F6BF9-A1F7-46E3-A215-D9C64FAB33D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1" name="Freeform: Shape 5670">
                <a:extLst>
                  <a:ext uri="{FF2B5EF4-FFF2-40B4-BE49-F238E27FC236}">
                    <a16:creationId xmlns:a16="http://schemas.microsoft.com/office/drawing/2014/main" id="{0D883F64-9C71-4FC8-BFF1-D7186D33635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2" name="Freeform: Shape 5671">
                <a:extLst>
                  <a:ext uri="{FF2B5EF4-FFF2-40B4-BE49-F238E27FC236}">
                    <a16:creationId xmlns:a16="http://schemas.microsoft.com/office/drawing/2014/main" id="{AED90B29-DD18-4130-8687-1487E3FC74D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3" name="Freeform: Shape 5672">
                <a:extLst>
                  <a:ext uri="{FF2B5EF4-FFF2-40B4-BE49-F238E27FC236}">
                    <a16:creationId xmlns:a16="http://schemas.microsoft.com/office/drawing/2014/main" id="{2EE782BA-189E-4CB6-82B1-0B780DE3A5C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4" name="Freeform: Shape 5673">
                <a:extLst>
                  <a:ext uri="{FF2B5EF4-FFF2-40B4-BE49-F238E27FC236}">
                    <a16:creationId xmlns:a16="http://schemas.microsoft.com/office/drawing/2014/main" id="{9F2EEB3B-6A7C-477B-B045-269E501CCF0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5" name="Freeform: Shape 5674">
                <a:extLst>
                  <a:ext uri="{FF2B5EF4-FFF2-40B4-BE49-F238E27FC236}">
                    <a16:creationId xmlns:a16="http://schemas.microsoft.com/office/drawing/2014/main" id="{82B4A81E-C381-4F04-9B81-F4E1590DD40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6" name="Freeform: Shape 5675">
                <a:extLst>
                  <a:ext uri="{FF2B5EF4-FFF2-40B4-BE49-F238E27FC236}">
                    <a16:creationId xmlns:a16="http://schemas.microsoft.com/office/drawing/2014/main" id="{A9A51E76-8E67-4FA1-88EA-81B3F11DFAC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7" name="Freeform: Shape 5676">
                <a:extLst>
                  <a:ext uri="{FF2B5EF4-FFF2-40B4-BE49-F238E27FC236}">
                    <a16:creationId xmlns:a16="http://schemas.microsoft.com/office/drawing/2014/main" id="{9EF07E72-E5DE-4018-8B1B-7C835C69F46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8" name="Freeform: Shape 5677">
                <a:extLst>
                  <a:ext uri="{FF2B5EF4-FFF2-40B4-BE49-F238E27FC236}">
                    <a16:creationId xmlns:a16="http://schemas.microsoft.com/office/drawing/2014/main" id="{126B86B3-014F-4F22-8946-874FE6731BE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79" name="Freeform: Shape 5678">
                <a:extLst>
                  <a:ext uri="{FF2B5EF4-FFF2-40B4-BE49-F238E27FC236}">
                    <a16:creationId xmlns:a16="http://schemas.microsoft.com/office/drawing/2014/main" id="{E1283AE5-53DF-45AC-B9CE-4A77CAF21AD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0" name="Freeform: Shape 5679">
                <a:extLst>
                  <a:ext uri="{FF2B5EF4-FFF2-40B4-BE49-F238E27FC236}">
                    <a16:creationId xmlns:a16="http://schemas.microsoft.com/office/drawing/2014/main" id="{4F9F75B5-FB23-4C08-B476-F5D429670E7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1" name="Freeform: Shape 5680">
                <a:extLst>
                  <a:ext uri="{FF2B5EF4-FFF2-40B4-BE49-F238E27FC236}">
                    <a16:creationId xmlns:a16="http://schemas.microsoft.com/office/drawing/2014/main" id="{101771CE-C789-4A5C-9F22-8809FCF1CCF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2" name="Freeform: Shape 5681">
                <a:extLst>
                  <a:ext uri="{FF2B5EF4-FFF2-40B4-BE49-F238E27FC236}">
                    <a16:creationId xmlns:a16="http://schemas.microsoft.com/office/drawing/2014/main" id="{C20B08BF-43F8-44C6-8E41-256B4B2501E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3" name="Freeform: Shape 5682">
                <a:extLst>
                  <a:ext uri="{FF2B5EF4-FFF2-40B4-BE49-F238E27FC236}">
                    <a16:creationId xmlns:a16="http://schemas.microsoft.com/office/drawing/2014/main" id="{3003BB2C-CE85-4BBA-8CAF-D7374F7C85C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4" name="Freeform: Shape 5683">
                <a:extLst>
                  <a:ext uri="{FF2B5EF4-FFF2-40B4-BE49-F238E27FC236}">
                    <a16:creationId xmlns:a16="http://schemas.microsoft.com/office/drawing/2014/main" id="{1213A3A1-1CF2-4BA0-81BB-B7F7221314D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5" name="Freeform: Shape 5684">
                <a:extLst>
                  <a:ext uri="{FF2B5EF4-FFF2-40B4-BE49-F238E27FC236}">
                    <a16:creationId xmlns:a16="http://schemas.microsoft.com/office/drawing/2014/main" id="{521B1ED5-6FC6-4DF9-A1BA-1C4801EA534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6" name="Freeform: Shape 5685">
                <a:extLst>
                  <a:ext uri="{FF2B5EF4-FFF2-40B4-BE49-F238E27FC236}">
                    <a16:creationId xmlns:a16="http://schemas.microsoft.com/office/drawing/2014/main" id="{5C432D75-A607-4C43-8A01-8A7A2A1BA20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7" name="Freeform: Shape 5686">
                <a:extLst>
                  <a:ext uri="{FF2B5EF4-FFF2-40B4-BE49-F238E27FC236}">
                    <a16:creationId xmlns:a16="http://schemas.microsoft.com/office/drawing/2014/main" id="{00BE1C4D-C58B-4A24-97CA-0344ECBF0A4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8" name="Freeform: Shape 5687">
                <a:extLst>
                  <a:ext uri="{FF2B5EF4-FFF2-40B4-BE49-F238E27FC236}">
                    <a16:creationId xmlns:a16="http://schemas.microsoft.com/office/drawing/2014/main" id="{D21A0817-09CA-47BE-8D80-2908555D3ED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89" name="Freeform: Shape 5688">
                <a:extLst>
                  <a:ext uri="{FF2B5EF4-FFF2-40B4-BE49-F238E27FC236}">
                    <a16:creationId xmlns:a16="http://schemas.microsoft.com/office/drawing/2014/main" id="{A98F24D6-F655-4A08-8F3E-F728C6E5447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0" name="Freeform: Shape 5689">
                <a:extLst>
                  <a:ext uri="{FF2B5EF4-FFF2-40B4-BE49-F238E27FC236}">
                    <a16:creationId xmlns:a16="http://schemas.microsoft.com/office/drawing/2014/main" id="{46D323EE-D8A6-4968-8FA2-DDFB62AC380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1" name="Freeform: Shape 5690">
                <a:extLst>
                  <a:ext uri="{FF2B5EF4-FFF2-40B4-BE49-F238E27FC236}">
                    <a16:creationId xmlns:a16="http://schemas.microsoft.com/office/drawing/2014/main" id="{3AA4F8B9-356A-4BBD-9E30-7F0C788AD4C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2" name="Freeform: Shape 5691">
                <a:extLst>
                  <a:ext uri="{FF2B5EF4-FFF2-40B4-BE49-F238E27FC236}">
                    <a16:creationId xmlns:a16="http://schemas.microsoft.com/office/drawing/2014/main" id="{56148E97-347C-4B7F-83EE-707E319EDB1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3" name="Freeform: Shape 5692">
                <a:extLst>
                  <a:ext uri="{FF2B5EF4-FFF2-40B4-BE49-F238E27FC236}">
                    <a16:creationId xmlns:a16="http://schemas.microsoft.com/office/drawing/2014/main" id="{C35F3178-27AC-4746-8920-1C6B8ACE0BB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4" name="Freeform: Shape 5693">
                <a:extLst>
                  <a:ext uri="{FF2B5EF4-FFF2-40B4-BE49-F238E27FC236}">
                    <a16:creationId xmlns:a16="http://schemas.microsoft.com/office/drawing/2014/main" id="{E9A27EB1-E7C0-4234-8DBB-DC2B274F273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5" name="Freeform: Shape 5694">
                <a:extLst>
                  <a:ext uri="{FF2B5EF4-FFF2-40B4-BE49-F238E27FC236}">
                    <a16:creationId xmlns:a16="http://schemas.microsoft.com/office/drawing/2014/main" id="{9978274A-32B4-423A-8410-1787A84593A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6" name="Freeform: Shape 5695">
                <a:extLst>
                  <a:ext uri="{FF2B5EF4-FFF2-40B4-BE49-F238E27FC236}">
                    <a16:creationId xmlns:a16="http://schemas.microsoft.com/office/drawing/2014/main" id="{BC46500D-174D-4938-8EB3-90AEBDC714B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7" name="Freeform: Shape 5696">
                <a:extLst>
                  <a:ext uri="{FF2B5EF4-FFF2-40B4-BE49-F238E27FC236}">
                    <a16:creationId xmlns:a16="http://schemas.microsoft.com/office/drawing/2014/main" id="{C0B58FBA-66BF-466E-AC5C-C0F5EEAC650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8" name="Freeform: Shape 5697">
                <a:extLst>
                  <a:ext uri="{FF2B5EF4-FFF2-40B4-BE49-F238E27FC236}">
                    <a16:creationId xmlns:a16="http://schemas.microsoft.com/office/drawing/2014/main" id="{29AB18D5-4B3A-46E8-950A-E0064858940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99" name="Freeform: Shape 5698">
                <a:extLst>
                  <a:ext uri="{FF2B5EF4-FFF2-40B4-BE49-F238E27FC236}">
                    <a16:creationId xmlns:a16="http://schemas.microsoft.com/office/drawing/2014/main" id="{CD8391B5-9000-43D1-82A0-7BA5264858D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0" name="Freeform: Shape 5699">
                <a:extLst>
                  <a:ext uri="{FF2B5EF4-FFF2-40B4-BE49-F238E27FC236}">
                    <a16:creationId xmlns:a16="http://schemas.microsoft.com/office/drawing/2014/main" id="{973D0E40-8087-44F3-B89B-B709FCE593A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1" name="Freeform: Shape 5700">
                <a:extLst>
                  <a:ext uri="{FF2B5EF4-FFF2-40B4-BE49-F238E27FC236}">
                    <a16:creationId xmlns:a16="http://schemas.microsoft.com/office/drawing/2014/main" id="{94A70802-F534-490F-97C2-E39D97C897A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2" name="Freeform: Shape 5701">
                <a:extLst>
                  <a:ext uri="{FF2B5EF4-FFF2-40B4-BE49-F238E27FC236}">
                    <a16:creationId xmlns:a16="http://schemas.microsoft.com/office/drawing/2014/main" id="{B33A83A8-E501-4CC9-B6FA-2C4ACCB8CD7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3" name="Freeform: Shape 5702">
                <a:extLst>
                  <a:ext uri="{FF2B5EF4-FFF2-40B4-BE49-F238E27FC236}">
                    <a16:creationId xmlns:a16="http://schemas.microsoft.com/office/drawing/2014/main" id="{2E05D951-8389-4AD5-89A3-0C4F0BAE120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4" name="Freeform: Shape 5703">
                <a:extLst>
                  <a:ext uri="{FF2B5EF4-FFF2-40B4-BE49-F238E27FC236}">
                    <a16:creationId xmlns:a16="http://schemas.microsoft.com/office/drawing/2014/main" id="{0D63299C-8930-4600-AE27-80913B4D65B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5" name="Freeform: Shape 5704">
                <a:extLst>
                  <a:ext uri="{FF2B5EF4-FFF2-40B4-BE49-F238E27FC236}">
                    <a16:creationId xmlns:a16="http://schemas.microsoft.com/office/drawing/2014/main" id="{76A45289-A3DF-415D-AF4F-439603B0C99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6" name="Freeform: Shape 5705">
                <a:extLst>
                  <a:ext uri="{FF2B5EF4-FFF2-40B4-BE49-F238E27FC236}">
                    <a16:creationId xmlns:a16="http://schemas.microsoft.com/office/drawing/2014/main" id="{3E387F89-43E7-408F-B0B4-04B57CFCD85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7" name="Freeform: Shape 5706">
                <a:extLst>
                  <a:ext uri="{FF2B5EF4-FFF2-40B4-BE49-F238E27FC236}">
                    <a16:creationId xmlns:a16="http://schemas.microsoft.com/office/drawing/2014/main" id="{2080DE41-5718-417A-BC55-82B6888A7B5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8" name="Freeform: Shape 5707">
                <a:extLst>
                  <a:ext uri="{FF2B5EF4-FFF2-40B4-BE49-F238E27FC236}">
                    <a16:creationId xmlns:a16="http://schemas.microsoft.com/office/drawing/2014/main" id="{3AE95B3F-4C26-4FDA-AC71-EB207C0DE02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09" name="Freeform: Shape 5708">
                <a:extLst>
                  <a:ext uri="{FF2B5EF4-FFF2-40B4-BE49-F238E27FC236}">
                    <a16:creationId xmlns:a16="http://schemas.microsoft.com/office/drawing/2014/main" id="{6BDF2889-B6E6-414B-8B3A-349B6177BE5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0" name="Freeform: Shape 5709">
                <a:extLst>
                  <a:ext uri="{FF2B5EF4-FFF2-40B4-BE49-F238E27FC236}">
                    <a16:creationId xmlns:a16="http://schemas.microsoft.com/office/drawing/2014/main" id="{F61C3789-AC02-48BE-A340-35AD396061AB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1" name="Freeform: Shape 5710">
                <a:extLst>
                  <a:ext uri="{FF2B5EF4-FFF2-40B4-BE49-F238E27FC236}">
                    <a16:creationId xmlns:a16="http://schemas.microsoft.com/office/drawing/2014/main" id="{9EB735C1-59C1-4057-A254-B44F227CC52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2" name="Freeform: Shape 5711">
                <a:extLst>
                  <a:ext uri="{FF2B5EF4-FFF2-40B4-BE49-F238E27FC236}">
                    <a16:creationId xmlns:a16="http://schemas.microsoft.com/office/drawing/2014/main" id="{C2EF1925-DDEE-4B65-BCA3-100825E95B34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3" name="Freeform: Shape 5712">
                <a:extLst>
                  <a:ext uri="{FF2B5EF4-FFF2-40B4-BE49-F238E27FC236}">
                    <a16:creationId xmlns:a16="http://schemas.microsoft.com/office/drawing/2014/main" id="{D6B82AD0-9029-45C0-BB42-804117129E9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4" name="Freeform: Shape 5713">
                <a:extLst>
                  <a:ext uri="{FF2B5EF4-FFF2-40B4-BE49-F238E27FC236}">
                    <a16:creationId xmlns:a16="http://schemas.microsoft.com/office/drawing/2014/main" id="{804EA667-255B-40F2-8DE9-CAA92251B24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5" name="Freeform: Shape 5714">
                <a:extLst>
                  <a:ext uri="{FF2B5EF4-FFF2-40B4-BE49-F238E27FC236}">
                    <a16:creationId xmlns:a16="http://schemas.microsoft.com/office/drawing/2014/main" id="{32936148-615B-40B1-B4B7-91B4797AB214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6" name="Freeform: Shape 5715">
                <a:extLst>
                  <a:ext uri="{FF2B5EF4-FFF2-40B4-BE49-F238E27FC236}">
                    <a16:creationId xmlns:a16="http://schemas.microsoft.com/office/drawing/2014/main" id="{D9FAD15E-5BF8-49A1-973C-4D8774B1BF3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7" name="Freeform: Shape 5716">
                <a:extLst>
                  <a:ext uri="{FF2B5EF4-FFF2-40B4-BE49-F238E27FC236}">
                    <a16:creationId xmlns:a16="http://schemas.microsoft.com/office/drawing/2014/main" id="{F16DC816-0E6B-402B-9ACD-E6AB100BA35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8" name="Freeform: Shape 5717">
                <a:extLst>
                  <a:ext uri="{FF2B5EF4-FFF2-40B4-BE49-F238E27FC236}">
                    <a16:creationId xmlns:a16="http://schemas.microsoft.com/office/drawing/2014/main" id="{B9B3054D-0285-484F-9989-F6F34DE3526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19" name="Freeform: Shape 5718">
                <a:extLst>
                  <a:ext uri="{FF2B5EF4-FFF2-40B4-BE49-F238E27FC236}">
                    <a16:creationId xmlns:a16="http://schemas.microsoft.com/office/drawing/2014/main" id="{E5B0E889-EAA7-42B5-AAA1-16D54087D9C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0" name="Freeform: Shape 5719">
                <a:extLst>
                  <a:ext uri="{FF2B5EF4-FFF2-40B4-BE49-F238E27FC236}">
                    <a16:creationId xmlns:a16="http://schemas.microsoft.com/office/drawing/2014/main" id="{8208C377-34CA-432B-AD65-76CF8F53D7D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1" name="Freeform: Shape 5720">
                <a:extLst>
                  <a:ext uri="{FF2B5EF4-FFF2-40B4-BE49-F238E27FC236}">
                    <a16:creationId xmlns:a16="http://schemas.microsoft.com/office/drawing/2014/main" id="{50358035-2959-4F36-85D4-2DFC006AF12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2" name="Freeform: Shape 5721">
                <a:extLst>
                  <a:ext uri="{FF2B5EF4-FFF2-40B4-BE49-F238E27FC236}">
                    <a16:creationId xmlns:a16="http://schemas.microsoft.com/office/drawing/2014/main" id="{970200BD-0CE0-4216-9976-D71990AB44E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723" name="Freeform: Shape 5722">
                <a:extLst>
                  <a:ext uri="{FF2B5EF4-FFF2-40B4-BE49-F238E27FC236}">
                    <a16:creationId xmlns:a16="http://schemas.microsoft.com/office/drawing/2014/main" id="{39D28DA8-B69C-4D2D-8A22-55237B554D4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1" name="Group 4510">
              <a:extLst>
                <a:ext uri="{FF2B5EF4-FFF2-40B4-BE49-F238E27FC236}">
                  <a16:creationId xmlns:a16="http://schemas.microsoft.com/office/drawing/2014/main" id="{A41B4133-E5A4-4A6C-8DB0-95858335DE60}"/>
                </a:ext>
              </a:extLst>
            </p:cNvPr>
            <p:cNvGrpSpPr/>
            <p:nvPr/>
          </p:nvGrpSpPr>
          <p:grpSpPr>
            <a:xfrm flipH="1">
              <a:off x="2715945" y="-517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596" name="Freeform: Shape 5595">
                <a:extLst>
                  <a:ext uri="{FF2B5EF4-FFF2-40B4-BE49-F238E27FC236}">
                    <a16:creationId xmlns:a16="http://schemas.microsoft.com/office/drawing/2014/main" id="{943ED254-3C83-4FF3-ADD9-7624B94BAFB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7" name="Freeform: Shape 5596">
                <a:extLst>
                  <a:ext uri="{FF2B5EF4-FFF2-40B4-BE49-F238E27FC236}">
                    <a16:creationId xmlns:a16="http://schemas.microsoft.com/office/drawing/2014/main" id="{CF2A76AA-A36C-4793-807E-A93F5732AB2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8" name="Freeform: Shape 5597">
                <a:extLst>
                  <a:ext uri="{FF2B5EF4-FFF2-40B4-BE49-F238E27FC236}">
                    <a16:creationId xmlns:a16="http://schemas.microsoft.com/office/drawing/2014/main" id="{E49D4009-D88F-4A44-8E05-B3F7FA42834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9" name="Freeform: Shape 5598">
                <a:extLst>
                  <a:ext uri="{FF2B5EF4-FFF2-40B4-BE49-F238E27FC236}">
                    <a16:creationId xmlns:a16="http://schemas.microsoft.com/office/drawing/2014/main" id="{D57945EB-1C20-4DB1-8520-7877F37ECB4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0" name="Freeform: Shape 5599">
                <a:extLst>
                  <a:ext uri="{FF2B5EF4-FFF2-40B4-BE49-F238E27FC236}">
                    <a16:creationId xmlns:a16="http://schemas.microsoft.com/office/drawing/2014/main" id="{373138F0-5DF9-44AA-B1C1-9F3580472D5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1" name="Freeform: Shape 5600">
                <a:extLst>
                  <a:ext uri="{FF2B5EF4-FFF2-40B4-BE49-F238E27FC236}">
                    <a16:creationId xmlns:a16="http://schemas.microsoft.com/office/drawing/2014/main" id="{A54B048F-4631-4DE0-A9C9-1FDC271BF3F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2" name="Freeform: Shape 5601">
                <a:extLst>
                  <a:ext uri="{FF2B5EF4-FFF2-40B4-BE49-F238E27FC236}">
                    <a16:creationId xmlns:a16="http://schemas.microsoft.com/office/drawing/2014/main" id="{4C059385-D479-4D9D-BACA-ECB85D066E5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3" name="Freeform: Shape 5602">
                <a:extLst>
                  <a:ext uri="{FF2B5EF4-FFF2-40B4-BE49-F238E27FC236}">
                    <a16:creationId xmlns:a16="http://schemas.microsoft.com/office/drawing/2014/main" id="{E0617AB0-6C2A-4BF8-A598-B0429C01198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4" name="Freeform: Shape 5603">
                <a:extLst>
                  <a:ext uri="{FF2B5EF4-FFF2-40B4-BE49-F238E27FC236}">
                    <a16:creationId xmlns:a16="http://schemas.microsoft.com/office/drawing/2014/main" id="{C7ABC58A-CA6B-4FA1-A0E9-1892800CCAE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5" name="Freeform: Shape 5604">
                <a:extLst>
                  <a:ext uri="{FF2B5EF4-FFF2-40B4-BE49-F238E27FC236}">
                    <a16:creationId xmlns:a16="http://schemas.microsoft.com/office/drawing/2014/main" id="{F86093DE-BF3B-4BE0-9499-0E2ABDCA073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6" name="Freeform: Shape 5605">
                <a:extLst>
                  <a:ext uri="{FF2B5EF4-FFF2-40B4-BE49-F238E27FC236}">
                    <a16:creationId xmlns:a16="http://schemas.microsoft.com/office/drawing/2014/main" id="{CD59497C-D0BD-4DF4-BEC1-CC43C107EE1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7" name="Freeform: Shape 5606">
                <a:extLst>
                  <a:ext uri="{FF2B5EF4-FFF2-40B4-BE49-F238E27FC236}">
                    <a16:creationId xmlns:a16="http://schemas.microsoft.com/office/drawing/2014/main" id="{FF6DFA3A-2762-4B89-8173-C38DAE06425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8" name="Freeform: Shape 5607">
                <a:extLst>
                  <a:ext uri="{FF2B5EF4-FFF2-40B4-BE49-F238E27FC236}">
                    <a16:creationId xmlns:a16="http://schemas.microsoft.com/office/drawing/2014/main" id="{6150B57D-A21D-494D-B855-D01801E0093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09" name="Freeform: Shape 5608">
                <a:extLst>
                  <a:ext uri="{FF2B5EF4-FFF2-40B4-BE49-F238E27FC236}">
                    <a16:creationId xmlns:a16="http://schemas.microsoft.com/office/drawing/2014/main" id="{94C689E8-9FCE-4516-A04C-FA01BD80598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0" name="Freeform: Shape 5609">
                <a:extLst>
                  <a:ext uri="{FF2B5EF4-FFF2-40B4-BE49-F238E27FC236}">
                    <a16:creationId xmlns:a16="http://schemas.microsoft.com/office/drawing/2014/main" id="{1B237541-FB15-4EBA-B9B1-2530B6515C0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1" name="Freeform: Shape 5610">
                <a:extLst>
                  <a:ext uri="{FF2B5EF4-FFF2-40B4-BE49-F238E27FC236}">
                    <a16:creationId xmlns:a16="http://schemas.microsoft.com/office/drawing/2014/main" id="{575BB063-2A40-4932-B751-EFCCDA077A6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2" name="Freeform: Shape 5611">
                <a:extLst>
                  <a:ext uri="{FF2B5EF4-FFF2-40B4-BE49-F238E27FC236}">
                    <a16:creationId xmlns:a16="http://schemas.microsoft.com/office/drawing/2014/main" id="{85F7829C-C56A-42C8-B60D-66180CAD7EB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3" name="Freeform: Shape 5612">
                <a:extLst>
                  <a:ext uri="{FF2B5EF4-FFF2-40B4-BE49-F238E27FC236}">
                    <a16:creationId xmlns:a16="http://schemas.microsoft.com/office/drawing/2014/main" id="{7F1867D7-863A-47F2-9BB8-F30918B58D3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4" name="Freeform: Shape 5613">
                <a:extLst>
                  <a:ext uri="{FF2B5EF4-FFF2-40B4-BE49-F238E27FC236}">
                    <a16:creationId xmlns:a16="http://schemas.microsoft.com/office/drawing/2014/main" id="{86AAF0D8-F6D2-4BC7-BBBF-A1966260FD6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5" name="Freeform: Shape 5614">
                <a:extLst>
                  <a:ext uri="{FF2B5EF4-FFF2-40B4-BE49-F238E27FC236}">
                    <a16:creationId xmlns:a16="http://schemas.microsoft.com/office/drawing/2014/main" id="{15C66503-6B9F-48D2-A57E-D3F7E9279D7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6" name="Freeform: Shape 5615">
                <a:extLst>
                  <a:ext uri="{FF2B5EF4-FFF2-40B4-BE49-F238E27FC236}">
                    <a16:creationId xmlns:a16="http://schemas.microsoft.com/office/drawing/2014/main" id="{727DDA43-D170-45B0-BF84-805D06ABE0B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7" name="Freeform: Shape 5616">
                <a:extLst>
                  <a:ext uri="{FF2B5EF4-FFF2-40B4-BE49-F238E27FC236}">
                    <a16:creationId xmlns:a16="http://schemas.microsoft.com/office/drawing/2014/main" id="{EC8CBC22-7820-49ED-98D2-22157FF8C57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8" name="Freeform: Shape 5617">
                <a:extLst>
                  <a:ext uri="{FF2B5EF4-FFF2-40B4-BE49-F238E27FC236}">
                    <a16:creationId xmlns:a16="http://schemas.microsoft.com/office/drawing/2014/main" id="{20EE796B-FB59-45CA-88D6-41B3EE20CEB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19" name="Freeform: Shape 5618">
                <a:extLst>
                  <a:ext uri="{FF2B5EF4-FFF2-40B4-BE49-F238E27FC236}">
                    <a16:creationId xmlns:a16="http://schemas.microsoft.com/office/drawing/2014/main" id="{9E717962-8438-4372-93F0-0C59C00996E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0" name="Freeform: Shape 5619">
                <a:extLst>
                  <a:ext uri="{FF2B5EF4-FFF2-40B4-BE49-F238E27FC236}">
                    <a16:creationId xmlns:a16="http://schemas.microsoft.com/office/drawing/2014/main" id="{FDB43653-1E76-499E-A6CB-53CA84303EC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1" name="Freeform: Shape 5620">
                <a:extLst>
                  <a:ext uri="{FF2B5EF4-FFF2-40B4-BE49-F238E27FC236}">
                    <a16:creationId xmlns:a16="http://schemas.microsoft.com/office/drawing/2014/main" id="{8E8E07B3-E4F9-4693-81A3-7514E7C398B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2" name="Freeform: Shape 5621">
                <a:extLst>
                  <a:ext uri="{FF2B5EF4-FFF2-40B4-BE49-F238E27FC236}">
                    <a16:creationId xmlns:a16="http://schemas.microsoft.com/office/drawing/2014/main" id="{58A8A65A-415B-4B58-A8BC-E00D1249E15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3" name="Freeform: Shape 5622">
                <a:extLst>
                  <a:ext uri="{FF2B5EF4-FFF2-40B4-BE49-F238E27FC236}">
                    <a16:creationId xmlns:a16="http://schemas.microsoft.com/office/drawing/2014/main" id="{90D491D3-E5FB-4063-9E50-A592C3823CA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4" name="Freeform: Shape 5623">
                <a:extLst>
                  <a:ext uri="{FF2B5EF4-FFF2-40B4-BE49-F238E27FC236}">
                    <a16:creationId xmlns:a16="http://schemas.microsoft.com/office/drawing/2014/main" id="{E27822AE-9F7B-4C33-A936-0557ABBE5C5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5" name="Freeform: Shape 5624">
                <a:extLst>
                  <a:ext uri="{FF2B5EF4-FFF2-40B4-BE49-F238E27FC236}">
                    <a16:creationId xmlns:a16="http://schemas.microsoft.com/office/drawing/2014/main" id="{33295A6A-98B6-4973-BDA7-B1FB83CA131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6" name="Freeform: Shape 5625">
                <a:extLst>
                  <a:ext uri="{FF2B5EF4-FFF2-40B4-BE49-F238E27FC236}">
                    <a16:creationId xmlns:a16="http://schemas.microsoft.com/office/drawing/2014/main" id="{9FC13DFB-19A3-4A97-AC29-0F917D09E20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7" name="Freeform: Shape 5626">
                <a:extLst>
                  <a:ext uri="{FF2B5EF4-FFF2-40B4-BE49-F238E27FC236}">
                    <a16:creationId xmlns:a16="http://schemas.microsoft.com/office/drawing/2014/main" id="{E0B397A6-745A-4E44-A2E3-60764475F61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8" name="Freeform: Shape 5627">
                <a:extLst>
                  <a:ext uri="{FF2B5EF4-FFF2-40B4-BE49-F238E27FC236}">
                    <a16:creationId xmlns:a16="http://schemas.microsoft.com/office/drawing/2014/main" id="{C1FF6D4B-C8FA-43BD-8E05-D00A3D49FB3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29" name="Freeform: Shape 5628">
                <a:extLst>
                  <a:ext uri="{FF2B5EF4-FFF2-40B4-BE49-F238E27FC236}">
                    <a16:creationId xmlns:a16="http://schemas.microsoft.com/office/drawing/2014/main" id="{4BAE1AF9-829A-4D3A-B995-22CC9DA1669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0" name="Freeform: Shape 5629">
                <a:extLst>
                  <a:ext uri="{FF2B5EF4-FFF2-40B4-BE49-F238E27FC236}">
                    <a16:creationId xmlns:a16="http://schemas.microsoft.com/office/drawing/2014/main" id="{AFB37B20-80C1-4B4B-B2D6-DE2712B2DE5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1" name="Freeform: Shape 5630">
                <a:extLst>
                  <a:ext uri="{FF2B5EF4-FFF2-40B4-BE49-F238E27FC236}">
                    <a16:creationId xmlns:a16="http://schemas.microsoft.com/office/drawing/2014/main" id="{851709ED-9619-451A-8F32-3226FE7AE75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2" name="Freeform: Shape 5631">
                <a:extLst>
                  <a:ext uri="{FF2B5EF4-FFF2-40B4-BE49-F238E27FC236}">
                    <a16:creationId xmlns:a16="http://schemas.microsoft.com/office/drawing/2014/main" id="{0308C1E6-1907-401B-9938-C4D86B74144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3" name="Freeform: Shape 5632">
                <a:extLst>
                  <a:ext uri="{FF2B5EF4-FFF2-40B4-BE49-F238E27FC236}">
                    <a16:creationId xmlns:a16="http://schemas.microsoft.com/office/drawing/2014/main" id="{FB8DF53E-9570-40C9-A9E7-D1E8F19FD34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4" name="Freeform: Shape 5633">
                <a:extLst>
                  <a:ext uri="{FF2B5EF4-FFF2-40B4-BE49-F238E27FC236}">
                    <a16:creationId xmlns:a16="http://schemas.microsoft.com/office/drawing/2014/main" id="{D78EBA6B-350A-43DB-8C2C-4BC5C9715D3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5" name="Freeform: Shape 5634">
                <a:extLst>
                  <a:ext uri="{FF2B5EF4-FFF2-40B4-BE49-F238E27FC236}">
                    <a16:creationId xmlns:a16="http://schemas.microsoft.com/office/drawing/2014/main" id="{5DDBF422-D2C4-4380-9B41-6FE4C31E397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6" name="Freeform: Shape 5635">
                <a:extLst>
                  <a:ext uri="{FF2B5EF4-FFF2-40B4-BE49-F238E27FC236}">
                    <a16:creationId xmlns:a16="http://schemas.microsoft.com/office/drawing/2014/main" id="{609C46E4-B6B9-4D2F-8692-4F8D5A06C96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7" name="Freeform: Shape 5636">
                <a:extLst>
                  <a:ext uri="{FF2B5EF4-FFF2-40B4-BE49-F238E27FC236}">
                    <a16:creationId xmlns:a16="http://schemas.microsoft.com/office/drawing/2014/main" id="{B343C79D-650F-483D-85D6-29692D0431D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8" name="Freeform: Shape 5637">
                <a:extLst>
                  <a:ext uri="{FF2B5EF4-FFF2-40B4-BE49-F238E27FC236}">
                    <a16:creationId xmlns:a16="http://schemas.microsoft.com/office/drawing/2014/main" id="{E8CC1DB4-FB65-4E02-9AEA-7BE52BCEE03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39" name="Freeform: Shape 5638">
                <a:extLst>
                  <a:ext uri="{FF2B5EF4-FFF2-40B4-BE49-F238E27FC236}">
                    <a16:creationId xmlns:a16="http://schemas.microsoft.com/office/drawing/2014/main" id="{AFD119B8-5540-47D3-AF7E-258E7437F0D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0" name="Freeform: Shape 5639">
                <a:extLst>
                  <a:ext uri="{FF2B5EF4-FFF2-40B4-BE49-F238E27FC236}">
                    <a16:creationId xmlns:a16="http://schemas.microsoft.com/office/drawing/2014/main" id="{6F74DD85-86C0-451C-880A-0410FB293F9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1" name="Freeform: Shape 5640">
                <a:extLst>
                  <a:ext uri="{FF2B5EF4-FFF2-40B4-BE49-F238E27FC236}">
                    <a16:creationId xmlns:a16="http://schemas.microsoft.com/office/drawing/2014/main" id="{C88CCA07-AE16-4624-AA36-D6030B89015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2" name="Freeform: Shape 5641">
                <a:extLst>
                  <a:ext uri="{FF2B5EF4-FFF2-40B4-BE49-F238E27FC236}">
                    <a16:creationId xmlns:a16="http://schemas.microsoft.com/office/drawing/2014/main" id="{9D2B86B9-41CD-41DA-B91B-26CF526BE65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3" name="Freeform: Shape 5642">
                <a:extLst>
                  <a:ext uri="{FF2B5EF4-FFF2-40B4-BE49-F238E27FC236}">
                    <a16:creationId xmlns:a16="http://schemas.microsoft.com/office/drawing/2014/main" id="{48507965-1DF4-453E-B0CD-B303B4DA986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4" name="Freeform: Shape 5643">
                <a:extLst>
                  <a:ext uri="{FF2B5EF4-FFF2-40B4-BE49-F238E27FC236}">
                    <a16:creationId xmlns:a16="http://schemas.microsoft.com/office/drawing/2014/main" id="{529A2F8D-5C73-425F-B9AF-35D306BA118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5" name="Freeform: Shape 5644">
                <a:extLst>
                  <a:ext uri="{FF2B5EF4-FFF2-40B4-BE49-F238E27FC236}">
                    <a16:creationId xmlns:a16="http://schemas.microsoft.com/office/drawing/2014/main" id="{D1608C2F-F638-4D5D-9C1E-E4A8D8848C0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6" name="Freeform: Shape 5645">
                <a:extLst>
                  <a:ext uri="{FF2B5EF4-FFF2-40B4-BE49-F238E27FC236}">
                    <a16:creationId xmlns:a16="http://schemas.microsoft.com/office/drawing/2014/main" id="{2EF8898D-A92C-4426-A581-7ACA03CCF37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7" name="Freeform: Shape 5646">
                <a:extLst>
                  <a:ext uri="{FF2B5EF4-FFF2-40B4-BE49-F238E27FC236}">
                    <a16:creationId xmlns:a16="http://schemas.microsoft.com/office/drawing/2014/main" id="{DF5CADE9-CCE5-481F-9320-A66A53AFBE2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8" name="Freeform: Shape 5647">
                <a:extLst>
                  <a:ext uri="{FF2B5EF4-FFF2-40B4-BE49-F238E27FC236}">
                    <a16:creationId xmlns:a16="http://schemas.microsoft.com/office/drawing/2014/main" id="{EEB9794E-BB74-4B39-BEC0-8499F15443D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49" name="Freeform: Shape 5648">
                <a:extLst>
                  <a:ext uri="{FF2B5EF4-FFF2-40B4-BE49-F238E27FC236}">
                    <a16:creationId xmlns:a16="http://schemas.microsoft.com/office/drawing/2014/main" id="{E332147A-E276-41B6-8672-2D9382A38EC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0" name="Freeform: Shape 5649">
                <a:extLst>
                  <a:ext uri="{FF2B5EF4-FFF2-40B4-BE49-F238E27FC236}">
                    <a16:creationId xmlns:a16="http://schemas.microsoft.com/office/drawing/2014/main" id="{1BABC7A8-9F59-43D4-A0EB-17E02C99FEC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1" name="Freeform: Shape 5650">
                <a:extLst>
                  <a:ext uri="{FF2B5EF4-FFF2-40B4-BE49-F238E27FC236}">
                    <a16:creationId xmlns:a16="http://schemas.microsoft.com/office/drawing/2014/main" id="{A9F69CD0-1223-4F56-99DE-D7E277693CF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2" name="Freeform: Shape 5651">
                <a:extLst>
                  <a:ext uri="{FF2B5EF4-FFF2-40B4-BE49-F238E27FC236}">
                    <a16:creationId xmlns:a16="http://schemas.microsoft.com/office/drawing/2014/main" id="{34F36407-C7D5-40A6-9254-7880F65C47E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3" name="Freeform: Shape 5652">
                <a:extLst>
                  <a:ext uri="{FF2B5EF4-FFF2-40B4-BE49-F238E27FC236}">
                    <a16:creationId xmlns:a16="http://schemas.microsoft.com/office/drawing/2014/main" id="{660E12EE-0E7D-4287-B455-EDCA0A8B6E9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4" name="Freeform: Shape 5653">
                <a:extLst>
                  <a:ext uri="{FF2B5EF4-FFF2-40B4-BE49-F238E27FC236}">
                    <a16:creationId xmlns:a16="http://schemas.microsoft.com/office/drawing/2014/main" id="{C6524ADB-F124-4160-8D9B-077CA29209B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5" name="Freeform: Shape 5654">
                <a:extLst>
                  <a:ext uri="{FF2B5EF4-FFF2-40B4-BE49-F238E27FC236}">
                    <a16:creationId xmlns:a16="http://schemas.microsoft.com/office/drawing/2014/main" id="{E8DDCD92-685B-4523-9C8F-9D6A130CA86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6" name="Freeform: Shape 5655">
                <a:extLst>
                  <a:ext uri="{FF2B5EF4-FFF2-40B4-BE49-F238E27FC236}">
                    <a16:creationId xmlns:a16="http://schemas.microsoft.com/office/drawing/2014/main" id="{538D8DD8-943F-49AA-958F-D3304BFF5F8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7" name="Freeform: Shape 5656">
                <a:extLst>
                  <a:ext uri="{FF2B5EF4-FFF2-40B4-BE49-F238E27FC236}">
                    <a16:creationId xmlns:a16="http://schemas.microsoft.com/office/drawing/2014/main" id="{CB35BDE4-A919-4AC2-BA51-0B1401BE373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8" name="Freeform: Shape 5657">
                <a:extLst>
                  <a:ext uri="{FF2B5EF4-FFF2-40B4-BE49-F238E27FC236}">
                    <a16:creationId xmlns:a16="http://schemas.microsoft.com/office/drawing/2014/main" id="{2823FC07-374F-4980-A118-D213ECCE97B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659" name="Freeform: Shape 5658">
                <a:extLst>
                  <a:ext uri="{FF2B5EF4-FFF2-40B4-BE49-F238E27FC236}">
                    <a16:creationId xmlns:a16="http://schemas.microsoft.com/office/drawing/2014/main" id="{E0DAB2E3-145B-4824-8235-34D13D4F0CC7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2" name="Group 4511">
              <a:extLst>
                <a:ext uri="{FF2B5EF4-FFF2-40B4-BE49-F238E27FC236}">
                  <a16:creationId xmlns:a16="http://schemas.microsoft.com/office/drawing/2014/main" id="{65531E11-17E0-4EC3-A3A2-0519EC30880B}"/>
                </a:ext>
              </a:extLst>
            </p:cNvPr>
            <p:cNvGrpSpPr/>
            <p:nvPr/>
          </p:nvGrpSpPr>
          <p:grpSpPr>
            <a:xfrm rot="7353759">
              <a:off x="8486244" y="226197"/>
              <a:ext cx="1024114" cy="889301"/>
              <a:chOff x="2393887" y="4210285"/>
              <a:chExt cx="497854" cy="422169"/>
            </a:xfrm>
          </p:grpSpPr>
          <p:sp>
            <p:nvSpPr>
              <p:cNvPr id="5532" name="Freeform: Shape 5531">
                <a:extLst>
                  <a:ext uri="{FF2B5EF4-FFF2-40B4-BE49-F238E27FC236}">
                    <a16:creationId xmlns:a16="http://schemas.microsoft.com/office/drawing/2014/main" id="{F1CDAFD4-4416-4E48-85EF-73E391034FD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3" name="Freeform: Shape 5532">
                <a:extLst>
                  <a:ext uri="{FF2B5EF4-FFF2-40B4-BE49-F238E27FC236}">
                    <a16:creationId xmlns:a16="http://schemas.microsoft.com/office/drawing/2014/main" id="{E34D724A-3093-4346-9D40-D14BBB5096B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4" name="Freeform: Shape 5533">
                <a:extLst>
                  <a:ext uri="{FF2B5EF4-FFF2-40B4-BE49-F238E27FC236}">
                    <a16:creationId xmlns:a16="http://schemas.microsoft.com/office/drawing/2014/main" id="{6910C4D8-B716-4B11-A946-24D71762C7E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5" name="Freeform: Shape 5534">
                <a:extLst>
                  <a:ext uri="{FF2B5EF4-FFF2-40B4-BE49-F238E27FC236}">
                    <a16:creationId xmlns:a16="http://schemas.microsoft.com/office/drawing/2014/main" id="{ED88BE89-9727-4E34-BFDA-D2A63CD0D27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6" name="Freeform: Shape 5535">
                <a:extLst>
                  <a:ext uri="{FF2B5EF4-FFF2-40B4-BE49-F238E27FC236}">
                    <a16:creationId xmlns:a16="http://schemas.microsoft.com/office/drawing/2014/main" id="{D8AB739D-D8AE-44F8-B8ED-CB16F2DB42E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7" name="Freeform: Shape 5536">
                <a:extLst>
                  <a:ext uri="{FF2B5EF4-FFF2-40B4-BE49-F238E27FC236}">
                    <a16:creationId xmlns:a16="http://schemas.microsoft.com/office/drawing/2014/main" id="{E73E72D0-8AF5-4AC2-8EA0-A1516397700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8" name="Freeform: Shape 5537">
                <a:extLst>
                  <a:ext uri="{FF2B5EF4-FFF2-40B4-BE49-F238E27FC236}">
                    <a16:creationId xmlns:a16="http://schemas.microsoft.com/office/drawing/2014/main" id="{B6BB11DA-79BB-4F67-AAAC-0998631334B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9" name="Freeform: Shape 5538">
                <a:extLst>
                  <a:ext uri="{FF2B5EF4-FFF2-40B4-BE49-F238E27FC236}">
                    <a16:creationId xmlns:a16="http://schemas.microsoft.com/office/drawing/2014/main" id="{FB09874C-0179-4A69-BF0F-6CDE6C86F5F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0" name="Freeform: Shape 5539">
                <a:extLst>
                  <a:ext uri="{FF2B5EF4-FFF2-40B4-BE49-F238E27FC236}">
                    <a16:creationId xmlns:a16="http://schemas.microsoft.com/office/drawing/2014/main" id="{D71DD333-2B13-4718-B48D-74A720A3C1F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1" name="Freeform: Shape 5540">
                <a:extLst>
                  <a:ext uri="{FF2B5EF4-FFF2-40B4-BE49-F238E27FC236}">
                    <a16:creationId xmlns:a16="http://schemas.microsoft.com/office/drawing/2014/main" id="{E8BC8608-8E18-45F8-8891-683157AA213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2" name="Freeform: Shape 5541">
                <a:extLst>
                  <a:ext uri="{FF2B5EF4-FFF2-40B4-BE49-F238E27FC236}">
                    <a16:creationId xmlns:a16="http://schemas.microsoft.com/office/drawing/2014/main" id="{E777755A-7E83-4118-9CB3-6ADF307C927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3" name="Freeform: Shape 5542">
                <a:extLst>
                  <a:ext uri="{FF2B5EF4-FFF2-40B4-BE49-F238E27FC236}">
                    <a16:creationId xmlns:a16="http://schemas.microsoft.com/office/drawing/2014/main" id="{006BF74C-03D4-4E69-A5F3-87AA69C61B3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4" name="Freeform: Shape 5543">
                <a:extLst>
                  <a:ext uri="{FF2B5EF4-FFF2-40B4-BE49-F238E27FC236}">
                    <a16:creationId xmlns:a16="http://schemas.microsoft.com/office/drawing/2014/main" id="{3996FC60-EE7E-4CE0-9D20-552D92024D2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5" name="Freeform: Shape 5544">
                <a:extLst>
                  <a:ext uri="{FF2B5EF4-FFF2-40B4-BE49-F238E27FC236}">
                    <a16:creationId xmlns:a16="http://schemas.microsoft.com/office/drawing/2014/main" id="{7C2D9762-130C-4722-BC49-79C47EBFCE9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6" name="Freeform: Shape 5545">
                <a:extLst>
                  <a:ext uri="{FF2B5EF4-FFF2-40B4-BE49-F238E27FC236}">
                    <a16:creationId xmlns:a16="http://schemas.microsoft.com/office/drawing/2014/main" id="{9A366B92-F2B3-463A-AE7E-F43C1CAE839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7" name="Freeform: Shape 5546">
                <a:extLst>
                  <a:ext uri="{FF2B5EF4-FFF2-40B4-BE49-F238E27FC236}">
                    <a16:creationId xmlns:a16="http://schemas.microsoft.com/office/drawing/2014/main" id="{1F54AF53-C017-465D-A1B5-F2A312677B4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8" name="Freeform: Shape 5547">
                <a:extLst>
                  <a:ext uri="{FF2B5EF4-FFF2-40B4-BE49-F238E27FC236}">
                    <a16:creationId xmlns:a16="http://schemas.microsoft.com/office/drawing/2014/main" id="{48B9F30E-A695-4525-9D98-421E8385890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49" name="Freeform: Shape 5548">
                <a:extLst>
                  <a:ext uri="{FF2B5EF4-FFF2-40B4-BE49-F238E27FC236}">
                    <a16:creationId xmlns:a16="http://schemas.microsoft.com/office/drawing/2014/main" id="{4763418E-0F1C-4CC8-BE3E-8AFF4A339AE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0" name="Freeform: Shape 5549">
                <a:extLst>
                  <a:ext uri="{FF2B5EF4-FFF2-40B4-BE49-F238E27FC236}">
                    <a16:creationId xmlns:a16="http://schemas.microsoft.com/office/drawing/2014/main" id="{689EBC59-6BDE-4853-9BA9-5BB4D28A60D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1" name="Freeform: Shape 5550">
                <a:extLst>
                  <a:ext uri="{FF2B5EF4-FFF2-40B4-BE49-F238E27FC236}">
                    <a16:creationId xmlns:a16="http://schemas.microsoft.com/office/drawing/2014/main" id="{342B693A-6C86-4C2E-AC0E-1A639C725BD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2" name="Freeform: Shape 5551">
                <a:extLst>
                  <a:ext uri="{FF2B5EF4-FFF2-40B4-BE49-F238E27FC236}">
                    <a16:creationId xmlns:a16="http://schemas.microsoft.com/office/drawing/2014/main" id="{5ABEC622-2A79-4C2E-8420-0358CB76F94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3" name="Freeform: Shape 5552">
                <a:extLst>
                  <a:ext uri="{FF2B5EF4-FFF2-40B4-BE49-F238E27FC236}">
                    <a16:creationId xmlns:a16="http://schemas.microsoft.com/office/drawing/2014/main" id="{F835B460-3C66-4AEE-9649-FE2E0D89B50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4" name="Freeform: Shape 5553">
                <a:extLst>
                  <a:ext uri="{FF2B5EF4-FFF2-40B4-BE49-F238E27FC236}">
                    <a16:creationId xmlns:a16="http://schemas.microsoft.com/office/drawing/2014/main" id="{5E03E01F-CB23-4156-A6BA-D46DEF175E2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5" name="Freeform: Shape 5554">
                <a:extLst>
                  <a:ext uri="{FF2B5EF4-FFF2-40B4-BE49-F238E27FC236}">
                    <a16:creationId xmlns:a16="http://schemas.microsoft.com/office/drawing/2014/main" id="{C2231D15-5996-4E8F-9F05-FDA65389B55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6" name="Freeform: Shape 5555">
                <a:extLst>
                  <a:ext uri="{FF2B5EF4-FFF2-40B4-BE49-F238E27FC236}">
                    <a16:creationId xmlns:a16="http://schemas.microsoft.com/office/drawing/2014/main" id="{227F5D61-977A-41CF-96DF-FD1D3DAED82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7" name="Freeform: Shape 5556">
                <a:extLst>
                  <a:ext uri="{FF2B5EF4-FFF2-40B4-BE49-F238E27FC236}">
                    <a16:creationId xmlns:a16="http://schemas.microsoft.com/office/drawing/2014/main" id="{B4F86084-9515-40D5-921E-E7DE5EB2DEF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8" name="Freeform: Shape 5557">
                <a:extLst>
                  <a:ext uri="{FF2B5EF4-FFF2-40B4-BE49-F238E27FC236}">
                    <a16:creationId xmlns:a16="http://schemas.microsoft.com/office/drawing/2014/main" id="{E4070F8A-3EE0-4E6F-85EF-FC041C4BF83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59" name="Freeform: Shape 5558">
                <a:extLst>
                  <a:ext uri="{FF2B5EF4-FFF2-40B4-BE49-F238E27FC236}">
                    <a16:creationId xmlns:a16="http://schemas.microsoft.com/office/drawing/2014/main" id="{4CDB76F4-4D77-47DD-A046-F795D68684F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0" name="Freeform: Shape 5559">
                <a:extLst>
                  <a:ext uri="{FF2B5EF4-FFF2-40B4-BE49-F238E27FC236}">
                    <a16:creationId xmlns:a16="http://schemas.microsoft.com/office/drawing/2014/main" id="{ECD7C58E-0F36-4D9D-B59B-A18E2B248BB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1" name="Freeform: Shape 5560">
                <a:extLst>
                  <a:ext uri="{FF2B5EF4-FFF2-40B4-BE49-F238E27FC236}">
                    <a16:creationId xmlns:a16="http://schemas.microsoft.com/office/drawing/2014/main" id="{FFEB17C5-1183-4693-B22D-898EA8BFD66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2" name="Freeform: Shape 5561">
                <a:extLst>
                  <a:ext uri="{FF2B5EF4-FFF2-40B4-BE49-F238E27FC236}">
                    <a16:creationId xmlns:a16="http://schemas.microsoft.com/office/drawing/2014/main" id="{6DCE34A8-68E4-43C9-91FF-EF256495B1C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3" name="Freeform: Shape 5562">
                <a:extLst>
                  <a:ext uri="{FF2B5EF4-FFF2-40B4-BE49-F238E27FC236}">
                    <a16:creationId xmlns:a16="http://schemas.microsoft.com/office/drawing/2014/main" id="{19FD8E35-11BF-40E8-B1AD-CA5502C1117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4" name="Freeform: Shape 5563">
                <a:extLst>
                  <a:ext uri="{FF2B5EF4-FFF2-40B4-BE49-F238E27FC236}">
                    <a16:creationId xmlns:a16="http://schemas.microsoft.com/office/drawing/2014/main" id="{53546A74-C7E6-44E1-BF9D-A3256CF1C28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5" name="Freeform: Shape 5564">
                <a:extLst>
                  <a:ext uri="{FF2B5EF4-FFF2-40B4-BE49-F238E27FC236}">
                    <a16:creationId xmlns:a16="http://schemas.microsoft.com/office/drawing/2014/main" id="{04DA82B9-7E4D-4465-A1FE-66B4F4FB122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6" name="Freeform: Shape 5565">
                <a:extLst>
                  <a:ext uri="{FF2B5EF4-FFF2-40B4-BE49-F238E27FC236}">
                    <a16:creationId xmlns:a16="http://schemas.microsoft.com/office/drawing/2014/main" id="{04F24DFD-1CA5-4A4D-B728-C0AF4403254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7" name="Freeform: Shape 5566">
                <a:extLst>
                  <a:ext uri="{FF2B5EF4-FFF2-40B4-BE49-F238E27FC236}">
                    <a16:creationId xmlns:a16="http://schemas.microsoft.com/office/drawing/2014/main" id="{EDE5B23B-2D30-442F-AE77-98C2AF79068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8" name="Freeform: Shape 5567">
                <a:extLst>
                  <a:ext uri="{FF2B5EF4-FFF2-40B4-BE49-F238E27FC236}">
                    <a16:creationId xmlns:a16="http://schemas.microsoft.com/office/drawing/2014/main" id="{691AC2EE-BF87-4346-93D4-DDE467F2B70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69" name="Freeform: Shape 5568">
                <a:extLst>
                  <a:ext uri="{FF2B5EF4-FFF2-40B4-BE49-F238E27FC236}">
                    <a16:creationId xmlns:a16="http://schemas.microsoft.com/office/drawing/2014/main" id="{D4FC914E-223C-4474-B963-D7293DB50AB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0" name="Freeform: Shape 5569">
                <a:extLst>
                  <a:ext uri="{FF2B5EF4-FFF2-40B4-BE49-F238E27FC236}">
                    <a16:creationId xmlns:a16="http://schemas.microsoft.com/office/drawing/2014/main" id="{16319AF2-FB35-4D7B-B9C0-AAA631576B4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1" name="Freeform: Shape 5570">
                <a:extLst>
                  <a:ext uri="{FF2B5EF4-FFF2-40B4-BE49-F238E27FC236}">
                    <a16:creationId xmlns:a16="http://schemas.microsoft.com/office/drawing/2014/main" id="{E53A144E-1841-4B3D-8835-9E9BC981948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2" name="Freeform: Shape 5571">
                <a:extLst>
                  <a:ext uri="{FF2B5EF4-FFF2-40B4-BE49-F238E27FC236}">
                    <a16:creationId xmlns:a16="http://schemas.microsoft.com/office/drawing/2014/main" id="{B973F1FC-5495-4417-AFEA-075A838D9B6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3" name="Freeform: Shape 5572">
                <a:extLst>
                  <a:ext uri="{FF2B5EF4-FFF2-40B4-BE49-F238E27FC236}">
                    <a16:creationId xmlns:a16="http://schemas.microsoft.com/office/drawing/2014/main" id="{BDBB8C90-D74E-42FE-908E-0D9E6561F6D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4" name="Freeform: Shape 5573">
                <a:extLst>
                  <a:ext uri="{FF2B5EF4-FFF2-40B4-BE49-F238E27FC236}">
                    <a16:creationId xmlns:a16="http://schemas.microsoft.com/office/drawing/2014/main" id="{6DB77D26-A1F6-44C9-B362-8356468D05A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5" name="Freeform: Shape 5574">
                <a:extLst>
                  <a:ext uri="{FF2B5EF4-FFF2-40B4-BE49-F238E27FC236}">
                    <a16:creationId xmlns:a16="http://schemas.microsoft.com/office/drawing/2014/main" id="{6AD31330-C2A9-4297-AC12-4B6288BB820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6" name="Freeform: Shape 5575">
                <a:extLst>
                  <a:ext uri="{FF2B5EF4-FFF2-40B4-BE49-F238E27FC236}">
                    <a16:creationId xmlns:a16="http://schemas.microsoft.com/office/drawing/2014/main" id="{51598858-A8FC-4E41-AE86-8FF7F86D9E8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7" name="Freeform: Shape 5576">
                <a:extLst>
                  <a:ext uri="{FF2B5EF4-FFF2-40B4-BE49-F238E27FC236}">
                    <a16:creationId xmlns:a16="http://schemas.microsoft.com/office/drawing/2014/main" id="{A65C9AD5-8426-40BC-B7DA-6826347925D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8" name="Freeform: Shape 5577">
                <a:extLst>
                  <a:ext uri="{FF2B5EF4-FFF2-40B4-BE49-F238E27FC236}">
                    <a16:creationId xmlns:a16="http://schemas.microsoft.com/office/drawing/2014/main" id="{39C3B46A-CF3B-4BA0-AE10-E13E18C1208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79" name="Freeform: Shape 5578">
                <a:extLst>
                  <a:ext uri="{FF2B5EF4-FFF2-40B4-BE49-F238E27FC236}">
                    <a16:creationId xmlns:a16="http://schemas.microsoft.com/office/drawing/2014/main" id="{3EFB867F-079D-4A11-B6EC-A922D668D7C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0" name="Freeform: Shape 5579">
                <a:extLst>
                  <a:ext uri="{FF2B5EF4-FFF2-40B4-BE49-F238E27FC236}">
                    <a16:creationId xmlns:a16="http://schemas.microsoft.com/office/drawing/2014/main" id="{88B692B4-D915-40F9-9188-5979BA1D7A6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1" name="Freeform: Shape 5580">
                <a:extLst>
                  <a:ext uri="{FF2B5EF4-FFF2-40B4-BE49-F238E27FC236}">
                    <a16:creationId xmlns:a16="http://schemas.microsoft.com/office/drawing/2014/main" id="{495B9869-8D82-4FD7-B090-C57685040D9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2" name="Freeform: Shape 5581">
                <a:extLst>
                  <a:ext uri="{FF2B5EF4-FFF2-40B4-BE49-F238E27FC236}">
                    <a16:creationId xmlns:a16="http://schemas.microsoft.com/office/drawing/2014/main" id="{0E714A0B-3EB6-4296-BC96-60C14D29156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3" name="Freeform: Shape 5582">
                <a:extLst>
                  <a:ext uri="{FF2B5EF4-FFF2-40B4-BE49-F238E27FC236}">
                    <a16:creationId xmlns:a16="http://schemas.microsoft.com/office/drawing/2014/main" id="{BF544F84-EF85-42A8-8B1D-7184F279655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4" name="Freeform: Shape 5583">
                <a:extLst>
                  <a:ext uri="{FF2B5EF4-FFF2-40B4-BE49-F238E27FC236}">
                    <a16:creationId xmlns:a16="http://schemas.microsoft.com/office/drawing/2014/main" id="{A18C3AF0-9911-48CF-BA7A-87D9B5BD692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5" name="Freeform: Shape 5584">
                <a:extLst>
                  <a:ext uri="{FF2B5EF4-FFF2-40B4-BE49-F238E27FC236}">
                    <a16:creationId xmlns:a16="http://schemas.microsoft.com/office/drawing/2014/main" id="{8171F72F-C371-4EA2-B59D-CB2ADE1ABE1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6" name="Freeform: Shape 5585">
                <a:extLst>
                  <a:ext uri="{FF2B5EF4-FFF2-40B4-BE49-F238E27FC236}">
                    <a16:creationId xmlns:a16="http://schemas.microsoft.com/office/drawing/2014/main" id="{AB1720A5-FDF2-435B-8476-37D98F7B75A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7" name="Freeform: Shape 5586">
                <a:extLst>
                  <a:ext uri="{FF2B5EF4-FFF2-40B4-BE49-F238E27FC236}">
                    <a16:creationId xmlns:a16="http://schemas.microsoft.com/office/drawing/2014/main" id="{D894D4CF-C0B1-4538-9EAE-72E03CFFC48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8" name="Freeform: Shape 5587">
                <a:extLst>
                  <a:ext uri="{FF2B5EF4-FFF2-40B4-BE49-F238E27FC236}">
                    <a16:creationId xmlns:a16="http://schemas.microsoft.com/office/drawing/2014/main" id="{7B49DFC3-44E9-4254-9F2F-05F2CF2AD8D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89" name="Freeform: Shape 5588">
                <a:extLst>
                  <a:ext uri="{FF2B5EF4-FFF2-40B4-BE49-F238E27FC236}">
                    <a16:creationId xmlns:a16="http://schemas.microsoft.com/office/drawing/2014/main" id="{13124E59-28A8-4A30-B642-37A8D2762E9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0" name="Freeform: Shape 5589">
                <a:extLst>
                  <a:ext uri="{FF2B5EF4-FFF2-40B4-BE49-F238E27FC236}">
                    <a16:creationId xmlns:a16="http://schemas.microsoft.com/office/drawing/2014/main" id="{FC7AA2D8-296C-4DDA-9294-C0FDDD5B35E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1" name="Freeform: Shape 5590">
                <a:extLst>
                  <a:ext uri="{FF2B5EF4-FFF2-40B4-BE49-F238E27FC236}">
                    <a16:creationId xmlns:a16="http://schemas.microsoft.com/office/drawing/2014/main" id="{E45ABC32-BEEC-472A-A56B-12133BEB8D5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2" name="Freeform: Shape 5591">
                <a:extLst>
                  <a:ext uri="{FF2B5EF4-FFF2-40B4-BE49-F238E27FC236}">
                    <a16:creationId xmlns:a16="http://schemas.microsoft.com/office/drawing/2014/main" id="{0D990C96-B2B3-4CEF-9B21-82BB1D97C05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3" name="Freeform: Shape 5592">
                <a:extLst>
                  <a:ext uri="{FF2B5EF4-FFF2-40B4-BE49-F238E27FC236}">
                    <a16:creationId xmlns:a16="http://schemas.microsoft.com/office/drawing/2014/main" id="{857BFFAD-501C-4EE8-A227-FFA1E3ED275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4" name="Freeform: Shape 5593">
                <a:extLst>
                  <a:ext uri="{FF2B5EF4-FFF2-40B4-BE49-F238E27FC236}">
                    <a16:creationId xmlns:a16="http://schemas.microsoft.com/office/drawing/2014/main" id="{1305457D-4A62-425F-8F3C-18802D3125C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95" name="Freeform: Shape 5594">
                <a:extLst>
                  <a:ext uri="{FF2B5EF4-FFF2-40B4-BE49-F238E27FC236}">
                    <a16:creationId xmlns:a16="http://schemas.microsoft.com/office/drawing/2014/main" id="{1E5D7EC1-7A22-44A4-B827-5A6045EE457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3" name="Group 4512">
              <a:extLst>
                <a:ext uri="{FF2B5EF4-FFF2-40B4-BE49-F238E27FC236}">
                  <a16:creationId xmlns:a16="http://schemas.microsoft.com/office/drawing/2014/main" id="{69152081-3248-423F-91A4-1701B2038F80}"/>
                </a:ext>
              </a:extLst>
            </p:cNvPr>
            <p:cNvGrpSpPr/>
            <p:nvPr/>
          </p:nvGrpSpPr>
          <p:grpSpPr>
            <a:xfrm rot="3267847" flipH="1">
              <a:off x="8515587" y="-6039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468" name="Freeform: Shape 5467">
                <a:extLst>
                  <a:ext uri="{FF2B5EF4-FFF2-40B4-BE49-F238E27FC236}">
                    <a16:creationId xmlns:a16="http://schemas.microsoft.com/office/drawing/2014/main" id="{3439AE15-4DBF-4080-B244-3D220DB8B61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9" name="Freeform: Shape 5468">
                <a:extLst>
                  <a:ext uri="{FF2B5EF4-FFF2-40B4-BE49-F238E27FC236}">
                    <a16:creationId xmlns:a16="http://schemas.microsoft.com/office/drawing/2014/main" id="{35E4B96A-19A2-4EDD-82BF-561ED4A3A7A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0" name="Freeform: Shape 5469">
                <a:extLst>
                  <a:ext uri="{FF2B5EF4-FFF2-40B4-BE49-F238E27FC236}">
                    <a16:creationId xmlns:a16="http://schemas.microsoft.com/office/drawing/2014/main" id="{1EEDF9CB-1812-43C4-AACF-83323C20863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1" name="Freeform: Shape 5470">
                <a:extLst>
                  <a:ext uri="{FF2B5EF4-FFF2-40B4-BE49-F238E27FC236}">
                    <a16:creationId xmlns:a16="http://schemas.microsoft.com/office/drawing/2014/main" id="{C30BFD24-524E-4A25-BCE4-7FADB4D8476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2" name="Freeform: Shape 5471">
                <a:extLst>
                  <a:ext uri="{FF2B5EF4-FFF2-40B4-BE49-F238E27FC236}">
                    <a16:creationId xmlns:a16="http://schemas.microsoft.com/office/drawing/2014/main" id="{D5C4CE7F-B02D-4BB0-A2C9-CE72558DD81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3" name="Freeform: Shape 5472">
                <a:extLst>
                  <a:ext uri="{FF2B5EF4-FFF2-40B4-BE49-F238E27FC236}">
                    <a16:creationId xmlns:a16="http://schemas.microsoft.com/office/drawing/2014/main" id="{ED3BE1CC-B193-4E59-A07E-B9EF51E016D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4" name="Freeform: Shape 5473">
                <a:extLst>
                  <a:ext uri="{FF2B5EF4-FFF2-40B4-BE49-F238E27FC236}">
                    <a16:creationId xmlns:a16="http://schemas.microsoft.com/office/drawing/2014/main" id="{03EE4A86-CF33-4402-98DE-3FFBBB50473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5" name="Freeform: Shape 5474">
                <a:extLst>
                  <a:ext uri="{FF2B5EF4-FFF2-40B4-BE49-F238E27FC236}">
                    <a16:creationId xmlns:a16="http://schemas.microsoft.com/office/drawing/2014/main" id="{9452EA8B-63D3-404F-83B4-DA91A64ACE7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6" name="Freeform: Shape 5475">
                <a:extLst>
                  <a:ext uri="{FF2B5EF4-FFF2-40B4-BE49-F238E27FC236}">
                    <a16:creationId xmlns:a16="http://schemas.microsoft.com/office/drawing/2014/main" id="{49931324-6057-4C69-9132-4F7048CA1A6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7" name="Freeform: Shape 5476">
                <a:extLst>
                  <a:ext uri="{FF2B5EF4-FFF2-40B4-BE49-F238E27FC236}">
                    <a16:creationId xmlns:a16="http://schemas.microsoft.com/office/drawing/2014/main" id="{8D606F38-ECFA-4C08-872B-1928CEC64A0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8" name="Freeform: Shape 5477">
                <a:extLst>
                  <a:ext uri="{FF2B5EF4-FFF2-40B4-BE49-F238E27FC236}">
                    <a16:creationId xmlns:a16="http://schemas.microsoft.com/office/drawing/2014/main" id="{E699E052-0BBA-4D5F-A785-2D1A7680DF9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79" name="Freeform: Shape 5478">
                <a:extLst>
                  <a:ext uri="{FF2B5EF4-FFF2-40B4-BE49-F238E27FC236}">
                    <a16:creationId xmlns:a16="http://schemas.microsoft.com/office/drawing/2014/main" id="{B4349BA3-98FA-47DD-AD26-DE96AA85430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0" name="Freeform: Shape 5479">
                <a:extLst>
                  <a:ext uri="{FF2B5EF4-FFF2-40B4-BE49-F238E27FC236}">
                    <a16:creationId xmlns:a16="http://schemas.microsoft.com/office/drawing/2014/main" id="{23F303A7-F378-4122-8BA4-1401B4C7A9E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1" name="Freeform: Shape 5480">
                <a:extLst>
                  <a:ext uri="{FF2B5EF4-FFF2-40B4-BE49-F238E27FC236}">
                    <a16:creationId xmlns:a16="http://schemas.microsoft.com/office/drawing/2014/main" id="{14ACEE35-382B-4B29-B394-F40EC1D66C7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2" name="Freeform: Shape 5481">
                <a:extLst>
                  <a:ext uri="{FF2B5EF4-FFF2-40B4-BE49-F238E27FC236}">
                    <a16:creationId xmlns:a16="http://schemas.microsoft.com/office/drawing/2014/main" id="{B391F8CC-E5A0-4EDE-8F8F-AAD182543AA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3" name="Freeform: Shape 5482">
                <a:extLst>
                  <a:ext uri="{FF2B5EF4-FFF2-40B4-BE49-F238E27FC236}">
                    <a16:creationId xmlns:a16="http://schemas.microsoft.com/office/drawing/2014/main" id="{0F7F430F-F759-448F-A6A8-09C34DE7158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4" name="Freeform: Shape 5483">
                <a:extLst>
                  <a:ext uri="{FF2B5EF4-FFF2-40B4-BE49-F238E27FC236}">
                    <a16:creationId xmlns:a16="http://schemas.microsoft.com/office/drawing/2014/main" id="{77E49A7B-BBFF-4882-9AE4-7AE3C1249FB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5" name="Freeform: Shape 5484">
                <a:extLst>
                  <a:ext uri="{FF2B5EF4-FFF2-40B4-BE49-F238E27FC236}">
                    <a16:creationId xmlns:a16="http://schemas.microsoft.com/office/drawing/2014/main" id="{D89FF042-F4BC-47DB-A0F2-B4D56D517B7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6" name="Freeform: Shape 5485">
                <a:extLst>
                  <a:ext uri="{FF2B5EF4-FFF2-40B4-BE49-F238E27FC236}">
                    <a16:creationId xmlns:a16="http://schemas.microsoft.com/office/drawing/2014/main" id="{2EE1B2A0-9E65-4C3F-ADE4-00C577FF143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7" name="Freeform: Shape 5486">
                <a:extLst>
                  <a:ext uri="{FF2B5EF4-FFF2-40B4-BE49-F238E27FC236}">
                    <a16:creationId xmlns:a16="http://schemas.microsoft.com/office/drawing/2014/main" id="{DC721296-7A2D-4CBC-96E6-516A007BD31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8" name="Freeform: Shape 5487">
                <a:extLst>
                  <a:ext uri="{FF2B5EF4-FFF2-40B4-BE49-F238E27FC236}">
                    <a16:creationId xmlns:a16="http://schemas.microsoft.com/office/drawing/2014/main" id="{C4E6C1F5-89B0-4667-9EE1-EC24E83DB66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89" name="Freeform: Shape 5488">
                <a:extLst>
                  <a:ext uri="{FF2B5EF4-FFF2-40B4-BE49-F238E27FC236}">
                    <a16:creationId xmlns:a16="http://schemas.microsoft.com/office/drawing/2014/main" id="{FE28E9DE-173F-40D3-8FB4-BEE6AC1B8BF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0" name="Freeform: Shape 5489">
                <a:extLst>
                  <a:ext uri="{FF2B5EF4-FFF2-40B4-BE49-F238E27FC236}">
                    <a16:creationId xmlns:a16="http://schemas.microsoft.com/office/drawing/2014/main" id="{DA4C4FCE-F500-4AA8-BAB4-6189120A113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1" name="Freeform: Shape 5490">
                <a:extLst>
                  <a:ext uri="{FF2B5EF4-FFF2-40B4-BE49-F238E27FC236}">
                    <a16:creationId xmlns:a16="http://schemas.microsoft.com/office/drawing/2014/main" id="{41251244-E24C-44C7-8A7E-4AF9CE79DDB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2" name="Freeform: Shape 5491">
                <a:extLst>
                  <a:ext uri="{FF2B5EF4-FFF2-40B4-BE49-F238E27FC236}">
                    <a16:creationId xmlns:a16="http://schemas.microsoft.com/office/drawing/2014/main" id="{D1786618-56E3-4E04-8169-7D5EF0C02CD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3" name="Freeform: Shape 5492">
                <a:extLst>
                  <a:ext uri="{FF2B5EF4-FFF2-40B4-BE49-F238E27FC236}">
                    <a16:creationId xmlns:a16="http://schemas.microsoft.com/office/drawing/2014/main" id="{0EE1D453-A66E-4AD9-946F-990DFD94859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4" name="Freeform: Shape 5493">
                <a:extLst>
                  <a:ext uri="{FF2B5EF4-FFF2-40B4-BE49-F238E27FC236}">
                    <a16:creationId xmlns:a16="http://schemas.microsoft.com/office/drawing/2014/main" id="{9F055032-C8A1-4FBA-B92B-449B2051D72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5" name="Freeform: Shape 5494">
                <a:extLst>
                  <a:ext uri="{FF2B5EF4-FFF2-40B4-BE49-F238E27FC236}">
                    <a16:creationId xmlns:a16="http://schemas.microsoft.com/office/drawing/2014/main" id="{42243229-5670-4A45-A46C-CC73F63E714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6" name="Freeform: Shape 5495">
                <a:extLst>
                  <a:ext uri="{FF2B5EF4-FFF2-40B4-BE49-F238E27FC236}">
                    <a16:creationId xmlns:a16="http://schemas.microsoft.com/office/drawing/2014/main" id="{98EB647C-01DD-4BF5-8AC4-34239D63DE3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7" name="Freeform: Shape 5496">
                <a:extLst>
                  <a:ext uri="{FF2B5EF4-FFF2-40B4-BE49-F238E27FC236}">
                    <a16:creationId xmlns:a16="http://schemas.microsoft.com/office/drawing/2014/main" id="{EDFFDC7F-272E-4ED0-8C99-4CFB01AFCFB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8" name="Freeform: Shape 5497">
                <a:extLst>
                  <a:ext uri="{FF2B5EF4-FFF2-40B4-BE49-F238E27FC236}">
                    <a16:creationId xmlns:a16="http://schemas.microsoft.com/office/drawing/2014/main" id="{E98D4B8F-DE03-4F7E-B97B-72804991C8D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99" name="Freeform: Shape 5498">
                <a:extLst>
                  <a:ext uri="{FF2B5EF4-FFF2-40B4-BE49-F238E27FC236}">
                    <a16:creationId xmlns:a16="http://schemas.microsoft.com/office/drawing/2014/main" id="{6B255265-1929-4448-8E10-88671EF12D9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0" name="Freeform: Shape 5499">
                <a:extLst>
                  <a:ext uri="{FF2B5EF4-FFF2-40B4-BE49-F238E27FC236}">
                    <a16:creationId xmlns:a16="http://schemas.microsoft.com/office/drawing/2014/main" id="{610D8348-3797-46EC-B060-20BEB30C358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1" name="Freeform: Shape 5500">
                <a:extLst>
                  <a:ext uri="{FF2B5EF4-FFF2-40B4-BE49-F238E27FC236}">
                    <a16:creationId xmlns:a16="http://schemas.microsoft.com/office/drawing/2014/main" id="{C2BE3277-53C5-4AAF-8F98-FD481F8527B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2" name="Freeform: Shape 5501">
                <a:extLst>
                  <a:ext uri="{FF2B5EF4-FFF2-40B4-BE49-F238E27FC236}">
                    <a16:creationId xmlns:a16="http://schemas.microsoft.com/office/drawing/2014/main" id="{FA23E3BE-61C1-401E-9D9A-8FBFCFD8A48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3" name="Freeform: Shape 5502">
                <a:extLst>
                  <a:ext uri="{FF2B5EF4-FFF2-40B4-BE49-F238E27FC236}">
                    <a16:creationId xmlns:a16="http://schemas.microsoft.com/office/drawing/2014/main" id="{AE188D8C-B3A3-479A-BC6C-A0FD136A4DF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4" name="Freeform: Shape 5503">
                <a:extLst>
                  <a:ext uri="{FF2B5EF4-FFF2-40B4-BE49-F238E27FC236}">
                    <a16:creationId xmlns:a16="http://schemas.microsoft.com/office/drawing/2014/main" id="{CFA084CA-0595-4779-97DA-33D4D002E95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5" name="Freeform: Shape 5504">
                <a:extLst>
                  <a:ext uri="{FF2B5EF4-FFF2-40B4-BE49-F238E27FC236}">
                    <a16:creationId xmlns:a16="http://schemas.microsoft.com/office/drawing/2014/main" id="{1C9C4D4D-25EC-48DE-B982-E47C087093C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6" name="Freeform: Shape 5505">
                <a:extLst>
                  <a:ext uri="{FF2B5EF4-FFF2-40B4-BE49-F238E27FC236}">
                    <a16:creationId xmlns:a16="http://schemas.microsoft.com/office/drawing/2014/main" id="{B23DDD50-CC73-4C4F-98CA-C9322BDD096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7" name="Freeform: Shape 5506">
                <a:extLst>
                  <a:ext uri="{FF2B5EF4-FFF2-40B4-BE49-F238E27FC236}">
                    <a16:creationId xmlns:a16="http://schemas.microsoft.com/office/drawing/2014/main" id="{A067F78A-8E70-4A64-98E7-11E3178AB95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8" name="Freeform: Shape 5507">
                <a:extLst>
                  <a:ext uri="{FF2B5EF4-FFF2-40B4-BE49-F238E27FC236}">
                    <a16:creationId xmlns:a16="http://schemas.microsoft.com/office/drawing/2014/main" id="{F939BF47-8DE5-4A97-9B35-F0E87CDC7D2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09" name="Freeform: Shape 5508">
                <a:extLst>
                  <a:ext uri="{FF2B5EF4-FFF2-40B4-BE49-F238E27FC236}">
                    <a16:creationId xmlns:a16="http://schemas.microsoft.com/office/drawing/2014/main" id="{57BC863F-059B-45F6-946A-8C5A36130D8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0" name="Freeform: Shape 5509">
                <a:extLst>
                  <a:ext uri="{FF2B5EF4-FFF2-40B4-BE49-F238E27FC236}">
                    <a16:creationId xmlns:a16="http://schemas.microsoft.com/office/drawing/2014/main" id="{126C7EA0-0D57-4790-9EC4-1AF0D7D2C80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1" name="Freeform: Shape 5510">
                <a:extLst>
                  <a:ext uri="{FF2B5EF4-FFF2-40B4-BE49-F238E27FC236}">
                    <a16:creationId xmlns:a16="http://schemas.microsoft.com/office/drawing/2014/main" id="{D6EA6973-76DA-4AF4-9C16-9AC9B982C4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2" name="Freeform: Shape 5511">
                <a:extLst>
                  <a:ext uri="{FF2B5EF4-FFF2-40B4-BE49-F238E27FC236}">
                    <a16:creationId xmlns:a16="http://schemas.microsoft.com/office/drawing/2014/main" id="{8DF9275F-74A8-4667-A973-9F6BF98B502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3" name="Freeform: Shape 5512">
                <a:extLst>
                  <a:ext uri="{FF2B5EF4-FFF2-40B4-BE49-F238E27FC236}">
                    <a16:creationId xmlns:a16="http://schemas.microsoft.com/office/drawing/2014/main" id="{2E8283DF-B783-4E52-A9E3-F7A1F76296E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4" name="Freeform: Shape 5513">
                <a:extLst>
                  <a:ext uri="{FF2B5EF4-FFF2-40B4-BE49-F238E27FC236}">
                    <a16:creationId xmlns:a16="http://schemas.microsoft.com/office/drawing/2014/main" id="{D66D3E78-EF1F-4AB3-A178-6D33387FD2C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5" name="Freeform: Shape 5514">
                <a:extLst>
                  <a:ext uri="{FF2B5EF4-FFF2-40B4-BE49-F238E27FC236}">
                    <a16:creationId xmlns:a16="http://schemas.microsoft.com/office/drawing/2014/main" id="{42B0C78C-47B9-43FC-BC68-3AE95269B0C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6" name="Freeform: Shape 5515">
                <a:extLst>
                  <a:ext uri="{FF2B5EF4-FFF2-40B4-BE49-F238E27FC236}">
                    <a16:creationId xmlns:a16="http://schemas.microsoft.com/office/drawing/2014/main" id="{9E14346B-F069-4944-B3DC-E4A4D1948EE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7" name="Freeform: Shape 5516">
                <a:extLst>
                  <a:ext uri="{FF2B5EF4-FFF2-40B4-BE49-F238E27FC236}">
                    <a16:creationId xmlns:a16="http://schemas.microsoft.com/office/drawing/2014/main" id="{4B92DB6A-B25B-4A94-9E1A-E96E7B39749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8" name="Freeform: Shape 5517">
                <a:extLst>
                  <a:ext uri="{FF2B5EF4-FFF2-40B4-BE49-F238E27FC236}">
                    <a16:creationId xmlns:a16="http://schemas.microsoft.com/office/drawing/2014/main" id="{D5683A23-77F0-45EF-8278-0213E190BB1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19" name="Freeform: Shape 5518">
                <a:extLst>
                  <a:ext uri="{FF2B5EF4-FFF2-40B4-BE49-F238E27FC236}">
                    <a16:creationId xmlns:a16="http://schemas.microsoft.com/office/drawing/2014/main" id="{E5A38225-5B38-4B78-9E81-ED1D82D1F3B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0" name="Freeform: Shape 5519">
                <a:extLst>
                  <a:ext uri="{FF2B5EF4-FFF2-40B4-BE49-F238E27FC236}">
                    <a16:creationId xmlns:a16="http://schemas.microsoft.com/office/drawing/2014/main" id="{F205DEE5-4C17-4633-B99C-B20FD9F7A42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1" name="Freeform: Shape 5520">
                <a:extLst>
                  <a:ext uri="{FF2B5EF4-FFF2-40B4-BE49-F238E27FC236}">
                    <a16:creationId xmlns:a16="http://schemas.microsoft.com/office/drawing/2014/main" id="{15DD7260-C5AB-4708-955F-5CD4AFBC4F1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2" name="Freeform: Shape 5521">
                <a:extLst>
                  <a:ext uri="{FF2B5EF4-FFF2-40B4-BE49-F238E27FC236}">
                    <a16:creationId xmlns:a16="http://schemas.microsoft.com/office/drawing/2014/main" id="{73C6D714-BFE8-49B6-8C54-F028F8792CE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3" name="Freeform: Shape 5522">
                <a:extLst>
                  <a:ext uri="{FF2B5EF4-FFF2-40B4-BE49-F238E27FC236}">
                    <a16:creationId xmlns:a16="http://schemas.microsoft.com/office/drawing/2014/main" id="{862F3924-65DB-4CB3-81DD-BAF83768AA5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4" name="Freeform: Shape 5523">
                <a:extLst>
                  <a:ext uri="{FF2B5EF4-FFF2-40B4-BE49-F238E27FC236}">
                    <a16:creationId xmlns:a16="http://schemas.microsoft.com/office/drawing/2014/main" id="{B604CAFC-40A8-4643-88E9-2D5886DF8DA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5" name="Freeform: Shape 5524">
                <a:extLst>
                  <a:ext uri="{FF2B5EF4-FFF2-40B4-BE49-F238E27FC236}">
                    <a16:creationId xmlns:a16="http://schemas.microsoft.com/office/drawing/2014/main" id="{9E92E30A-5AA7-4D0C-8AEC-5D23B113796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6" name="Freeform: Shape 5525">
                <a:extLst>
                  <a:ext uri="{FF2B5EF4-FFF2-40B4-BE49-F238E27FC236}">
                    <a16:creationId xmlns:a16="http://schemas.microsoft.com/office/drawing/2014/main" id="{0BB9A68E-520C-493B-BDA6-DC0D8CCB14C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7" name="Freeform: Shape 5526">
                <a:extLst>
                  <a:ext uri="{FF2B5EF4-FFF2-40B4-BE49-F238E27FC236}">
                    <a16:creationId xmlns:a16="http://schemas.microsoft.com/office/drawing/2014/main" id="{B1EC16E1-6D1B-4F5E-AE6B-8CAF82C11D5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8" name="Freeform: Shape 5527">
                <a:extLst>
                  <a:ext uri="{FF2B5EF4-FFF2-40B4-BE49-F238E27FC236}">
                    <a16:creationId xmlns:a16="http://schemas.microsoft.com/office/drawing/2014/main" id="{69773D97-2E23-46A6-B97A-1FBF9881A55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29" name="Freeform: Shape 5528">
                <a:extLst>
                  <a:ext uri="{FF2B5EF4-FFF2-40B4-BE49-F238E27FC236}">
                    <a16:creationId xmlns:a16="http://schemas.microsoft.com/office/drawing/2014/main" id="{ED1052FA-CEBC-440E-876D-073CCF9CC30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0" name="Freeform: Shape 5529">
                <a:extLst>
                  <a:ext uri="{FF2B5EF4-FFF2-40B4-BE49-F238E27FC236}">
                    <a16:creationId xmlns:a16="http://schemas.microsoft.com/office/drawing/2014/main" id="{F2809A43-6968-41FA-AD7E-4141BEEAB0F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1" name="Freeform: Shape 5530">
                <a:extLst>
                  <a:ext uri="{FF2B5EF4-FFF2-40B4-BE49-F238E27FC236}">
                    <a16:creationId xmlns:a16="http://schemas.microsoft.com/office/drawing/2014/main" id="{B9171318-1B48-4C59-8E41-EAD9D28959A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4" name="Group 4513">
              <a:extLst>
                <a:ext uri="{FF2B5EF4-FFF2-40B4-BE49-F238E27FC236}">
                  <a16:creationId xmlns:a16="http://schemas.microsoft.com/office/drawing/2014/main" id="{CF4DC5AE-0F42-4140-96B9-C250C77F21B0}"/>
                </a:ext>
              </a:extLst>
            </p:cNvPr>
            <p:cNvGrpSpPr/>
            <p:nvPr/>
          </p:nvGrpSpPr>
          <p:grpSpPr>
            <a:xfrm rot="14763904">
              <a:off x="9320126" y="3485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404" name="Freeform: Shape 5403">
                <a:extLst>
                  <a:ext uri="{FF2B5EF4-FFF2-40B4-BE49-F238E27FC236}">
                    <a16:creationId xmlns:a16="http://schemas.microsoft.com/office/drawing/2014/main" id="{C8152720-4F13-416A-AB96-8AE73A5DE75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5" name="Freeform: Shape 5404">
                <a:extLst>
                  <a:ext uri="{FF2B5EF4-FFF2-40B4-BE49-F238E27FC236}">
                    <a16:creationId xmlns:a16="http://schemas.microsoft.com/office/drawing/2014/main" id="{78FBF35A-381E-4D20-8F45-ABFE7BC5B6D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6" name="Freeform: Shape 5405">
                <a:extLst>
                  <a:ext uri="{FF2B5EF4-FFF2-40B4-BE49-F238E27FC236}">
                    <a16:creationId xmlns:a16="http://schemas.microsoft.com/office/drawing/2014/main" id="{D531F8D3-07E6-4BED-9503-7154D23FDF3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7" name="Freeform: Shape 5406">
                <a:extLst>
                  <a:ext uri="{FF2B5EF4-FFF2-40B4-BE49-F238E27FC236}">
                    <a16:creationId xmlns:a16="http://schemas.microsoft.com/office/drawing/2014/main" id="{EFD4C977-5EBA-4EE5-A310-43D47098D51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8" name="Freeform: Shape 5407">
                <a:extLst>
                  <a:ext uri="{FF2B5EF4-FFF2-40B4-BE49-F238E27FC236}">
                    <a16:creationId xmlns:a16="http://schemas.microsoft.com/office/drawing/2014/main" id="{0FBF1A05-EFEB-448D-A912-A0748DFB66A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9" name="Freeform: Shape 5408">
                <a:extLst>
                  <a:ext uri="{FF2B5EF4-FFF2-40B4-BE49-F238E27FC236}">
                    <a16:creationId xmlns:a16="http://schemas.microsoft.com/office/drawing/2014/main" id="{FC010760-A5C1-4EC7-9A1C-E41E3957293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0" name="Freeform: Shape 5409">
                <a:extLst>
                  <a:ext uri="{FF2B5EF4-FFF2-40B4-BE49-F238E27FC236}">
                    <a16:creationId xmlns:a16="http://schemas.microsoft.com/office/drawing/2014/main" id="{C697BB9B-6FF7-47F3-8A6E-51ED8F215EA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1" name="Freeform: Shape 5410">
                <a:extLst>
                  <a:ext uri="{FF2B5EF4-FFF2-40B4-BE49-F238E27FC236}">
                    <a16:creationId xmlns:a16="http://schemas.microsoft.com/office/drawing/2014/main" id="{CFF7B19B-CC33-4310-B366-F00D1BD07DE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2" name="Freeform: Shape 5411">
                <a:extLst>
                  <a:ext uri="{FF2B5EF4-FFF2-40B4-BE49-F238E27FC236}">
                    <a16:creationId xmlns:a16="http://schemas.microsoft.com/office/drawing/2014/main" id="{24A16C10-C824-4BD1-AFEA-7D86BF8232B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3" name="Freeform: Shape 5412">
                <a:extLst>
                  <a:ext uri="{FF2B5EF4-FFF2-40B4-BE49-F238E27FC236}">
                    <a16:creationId xmlns:a16="http://schemas.microsoft.com/office/drawing/2014/main" id="{31102D87-E8E8-474C-94B5-598379E929D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4" name="Freeform: Shape 5413">
                <a:extLst>
                  <a:ext uri="{FF2B5EF4-FFF2-40B4-BE49-F238E27FC236}">
                    <a16:creationId xmlns:a16="http://schemas.microsoft.com/office/drawing/2014/main" id="{5092FB36-6977-48C3-A747-8E3ABC59CF1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5" name="Freeform: Shape 5414">
                <a:extLst>
                  <a:ext uri="{FF2B5EF4-FFF2-40B4-BE49-F238E27FC236}">
                    <a16:creationId xmlns:a16="http://schemas.microsoft.com/office/drawing/2014/main" id="{375E49E4-26C1-4678-9189-C854024613A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6" name="Freeform: Shape 5415">
                <a:extLst>
                  <a:ext uri="{FF2B5EF4-FFF2-40B4-BE49-F238E27FC236}">
                    <a16:creationId xmlns:a16="http://schemas.microsoft.com/office/drawing/2014/main" id="{69CDF6B5-0C61-44C2-8D85-30A4E1E52E4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7" name="Freeform: Shape 5416">
                <a:extLst>
                  <a:ext uri="{FF2B5EF4-FFF2-40B4-BE49-F238E27FC236}">
                    <a16:creationId xmlns:a16="http://schemas.microsoft.com/office/drawing/2014/main" id="{98F03B6F-E2C1-45C1-AF5E-25499AC75E5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8" name="Freeform: Shape 5417">
                <a:extLst>
                  <a:ext uri="{FF2B5EF4-FFF2-40B4-BE49-F238E27FC236}">
                    <a16:creationId xmlns:a16="http://schemas.microsoft.com/office/drawing/2014/main" id="{15F66E77-7A97-43F4-A6C0-65BAA98B45F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19" name="Freeform: Shape 5418">
                <a:extLst>
                  <a:ext uri="{FF2B5EF4-FFF2-40B4-BE49-F238E27FC236}">
                    <a16:creationId xmlns:a16="http://schemas.microsoft.com/office/drawing/2014/main" id="{09DF0B8C-FCD7-485B-B992-6624B49B585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0" name="Freeform: Shape 5419">
                <a:extLst>
                  <a:ext uri="{FF2B5EF4-FFF2-40B4-BE49-F238E27FC236}">
                    <a16:creationId xmlns:a16="http://schemas.microsoft.com/office/drawing/2014/main" id="{A1C9B188-EB1F-44EB-8E04-453ADB2C325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1" name="Freeform: Shape 5420">
                <a:extLst>
                  <a:ext uri="{FF2B5EF4-FFF2-40B4-BE49-F238E27FC236}">
                    <a16:creationId xmlns:a16="http://schemas.microsoft.com/office/drawing/2014/main" id="{24BB93ED-4D71-4368-B2CC-36D852B666C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2" name="Freeform: Shape 5421">
                <a:extLst>
                  <a:ext uri="{FF2B5EF4-FFF2-40B4-BE49-F238E27FC236}">
                    <a16:creationId xmlns:a16="http://schemas.microsoft.com/office/drawing/2014/main" id="{B79C2DBA-6805-4D22-90C5-0BFC921C7A7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3" name="Freeform: Shape 5422">
                <a:extLst>
                  <a:ext uri="{FF2B5EF4-FFF2-40B4-BE49-F238E27FC236}">
                    <a16:creationId xmlns:a16="http://schemas.microsoft.com/office/drawing/2014/main" id="{8C91AD3E-3521-4201-A1DB-700CD066B05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4" name="Freeform: Shape 5423">
                <a:extLst>
                  <a:ext uri="{FF2B5EF4-FFF2-40B4-BE49-F238E27FC236}">
                    <a16:creationId xmlns:a16="http://schemas.microsoft.com/office/drawing/2014/main" id="{DE46867B-29A5-4FCC-BD85-BEF77027FF5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5" name="Freeform: Shape 5424">
                <a:extLst>
                  <a:ext uri="{FF2B5EF4-FFF2-40B4-BE49-F238E27FC236}">
                    <a16:creationId xmlns:a16="http://schemas.microsoft.com/office/drawing/2014/main" id="{20F07800-1479-408C-ADCB-D605019C783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6" name="Freeform: Shape 5425">
                <a:extLst>
                  <a:ext uri="{FF2B5EF4-FFF2-40B4-BE49-F238E27FC236}">
                    <a16:creationId xmlns:a16="http://schemas.microsoft.com/office/drawing/2014/main" id="{A9041EC3-F51B-4115-9ACC-7331C20F6F5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7" name="Freeform: Shape 5426">
                <a:extLst>
                  <a:ext uri="{FF2B5EF4-FFF2-40B4-BE49-F238E27FC236}">
                    <a16:creationId xmlns:a16="http://schemas.microsoft.com/office/drawing/2014/main" id="{BD9CFB8D-C422-45CE-B5F9-2028086402B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8" name="Freeform: Shape 5427">
                <a:extLst>
                  <a:ext uri="{FF2B5EF4-FFF2-40B4-BE49-F238E27FC236}">
                    <a16:creationId xmlns:a16="http://schemas.microsoft.com/office/drawing/2014/main" id="{C3B4E7A3-1870-4414-BF1F-B6D1D6AC8B5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29" name="Freeform: Shape 5428">
                <a:extLst>
                  <a:ext uri="{FF2B5EF4-FFF2-40B4-BE49-F238E27FC236}">
                    <a16:creationId xmlns:a16="http://schemas.microsoft.com/office/drawing/2014/main" id="{190938CC-69F1-49C2-BE73-CE546BE9C4C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0" name="Freeform: Shape 5429">
                <a:extLst>
                  <a:ext uri="{FF2B5EF4-FFF2-40B4-BE49-F238E27FC236}">
                    <a16:creationId xmlns:a16="http://schemas.microsoft.com/office/drawing/2014/main" id="{296C3E05-14F3-4D7B-8AA9-FFD3A5D68C2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1" name="Freeform: Shape 5430">
                <a:extLst>
                  <a:ext uri="{FF2B5EF4-FFF2-40B4-BE49-F238E27FC236}">
                    <a16:creationId xmlns:a16="http://schemas.microsoft.com/office/drawing/2014/main" id="{36C44309-CCE2-4FBB-84A9-94A4105B309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2" name="Freeform: Shape 5431">
                <a:extLst>
                  <a:ext uri="{FF2B5EF4-FFF2-40B4-BE49-F238E27FC236}">
                    <a16:creationId xmlns:a16="http://schemas.microsoft.com/office/drawing/2014/main" id="{6B9E10BB-5387-426C-9173-8DB59F4D098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3" name="Freeform: Shape 5432">
                <a:extLst>
                  <a:ext uri="{FF2B5EF4-FFF2-40B4-BE49-F238E27FC236}">
                    <a16:creationId xmlns:a16="http://schemas.microsoft.com/office/drawing/2014/main" id="{862C81F1-8002-4531-B458-36AAA3A2A1C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4" name="Freeform: Shape 5433">
                <a:extLst>
                  <a:ext uri="{FF2B5EF4-FFF2-40B4-BE49-F238E27FC236}">
                    <a16:creationId xmlns:a16="http://schemas.microsoft.com/office/drawing/2014/main" id="{84A49757-CDA2-49E5-82A1-29D44B46E86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5" name="Freeform: Shape 5434">
                <a:extLst>
                  <a:ext uri="{FF2B5EF4-FFF2-40B4-BE49-F238E27FC236}">
                    <a16:creationId xmlns:a16="http://schemas.microsoft.com/office/drawing/2014/main" id="{920619E2-ACAF-417B-B3A3-CF9473517E4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6" name="Freeform: Shape 5435">
                <a:extLst>
                  <a:ext uri="{FF2B5EF4-FFF2-40B4-BE49-F238E27FC236}">
                    <a16:creationId xmlns:a16="http://schemas.microsoft.com/office/drawing/2014/main" id="{93F9DBED-59C6-4D4A-A5FA-14F80E3360B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7" name="Freeform: Shape 5436">
                <a:extLst>
                  <a:ext uri="{FF2B5EF4-FFF2-40B4-BE49-F238E27FC236}">
                    <a16:creationId xmlns:a16="http://schemas.microsoft.com/office/drawing/2014/main" id="{32F9242E-FCB7-4DBB-92BB-ED3ADE61464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8" name="Freeform: Shape 5437">
                <a:extLst>
                  <a:ext uri="{FF2B5EF4-FFF2-40B4-BE49-F238E27FC236}">
                    <a16:creationId xmlns:a16="http://schemas.microsoft.com/office/drawing/2014/main" id="{06EBCBFB-9CE9-4382-A11D-972482CDA0B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39" name="Freeform: Shape 5438">
                <a:extLst>
                  <a:ext uri="{FF2B5EF4-FFF2-40B4-BE49-F238E27FC236}">
                    <a16:creationId xmlns:a16="http://schemas.microsoft.com/office/drawing/2014/main" id="{90DA3485-54D6-4CD2-B0E0-24C32BEDE8F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0" name="Freeform: Shape 5439">
                <a:extLst>
                  <a:ext uri="{FF2B5EF4-FFF2-40B4-BE49-F238E27FC236}">
                    <a16:creationId xmlns:a16="http://schemas.microsoft.com/office/drawing/2014/main" id="{BDCF0A1C-C7B3-4399-A0EC-3ACB2A1DE43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1" name="Freeform: Shape 5440">
                <a:extLst>
                  <a:ext uri="{FF2B5EF4-FFF2-40B4-BE49-F238E27FC236}">
                    <a16:creationId xmlns:a16="http://schemas.microsoft.com/office/drawing/2014/main" id="{5DDDB2C8-6CD8-4C5C-BFD6-56CC048E578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2" name="Freeform: Shape 5441">
                <a:extLst>
                  <a:ext uri="{FF2B5EF4-FFF2-40B4-BE49-F238E27FC236}">
                    <a16:creationId xmlns:a16="http://schemas.microsoft.com/office/drawing/2014/main" id="{1FFE872F-ACC4-4633-B853-D610AC7A369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3" name="Freeform: Shape 5442">
                <a:extLst>
                  <a:ext uri="{FF2B5EF4-FFF2-40B4-BE49-F238E27FC236}">
                    <a16:creationId xmlns:a16="http://schemas.microsoft.com/office/drawing/2014/main" id="{B059AD71-16D1-4802-B5C4-055C93D5896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4" name="Freeform: Shape 5443">
                <a:extLst>
                  <a:ext uri="{FF2B5EF4-FFF2-40B4-BE49-F238E27FC236}">
                    <a16:creationId xmlns:a16="http://schemas.microsoft.com/office/drawing/2014/main" id="{31FC9E52-7FD1-419B-BDA9-0AEB47E784E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5" name="Freeform: Shape 5444">
                <a:extLst>
                  <a:ext uri="{FF2B5EF4-FFF2-40B4-BE49-F238E27FC236}">
                    <a16:creationId xmlns:a16="http://schemas.microsoft.com/office/drawing/2014/main" id="{612F375D-EB52-4F54-A7F3-BFDF1D3FB9C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6" name="Freeform: Shape 5445">
                <a:extLst>
                  <a:ext uri="{FF2B5EF4-FFF2-40B4-BE49-F238E27FC236}">
                    <a16:creationId xmlns:a16="http://schemas.microsoft.com/office/drawing/2014/main" id="{98B1B34D-F57A-4572-932F-A165FC52BE2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7" name="Freeform: Shape 5446">
                <a:extLst>
                  <a:ext uri="{FF2B5EF4-FFF2-40B4-BE49-F238E27FC236}">
                    <a16:creationId xmlns:a16="http://schemas.microsoft.com/office/drawing/2014/main" id="{3A282D3B-7F93-452A-8B0D-DB514930863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8" name="Freeform: Shape 5447">
                <a:extLst>
                  <a:ext uri="{FF2B5EF4-FFF2-40B4-BE49-F238E27FC236}">
                    <a16:creationId xmlns:a16="http://schemas.microsoft.com/office/drawing/2014/main" id="{371C9012-AA31-4E8B-B99F-6F4650CDE8F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49" name="Freeform: Shape 5448">
                <a:extLst>
                  <a:ext uri="{FF2B5EF4-FFF2-40B4-BE49-F238E27FC236}">
                    <a16:creationId xmlns:a16="http://schemas.microsoft.com/office/drawing/2014/main" id="{79F3E9F0-7037-48D9-AC5A-623077439FD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0" name="Freeform: Shape 5449">
                <a:extLst>
                  <a:ext uri="{FF2B5EF4-FFF2-40B4-BE49-F238E27FC236}">
                    <a16:creationId xmlns:a16="http://schemas.microsoft.com/office/drawing/2014/main" id="{B9AA028C-F56E-4958-AE14-6692F7A4752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1" name="Freeform: Shape 5450">
                <a:extLst>
                  <a:ext uri="{FF2B5EF4-FFF2-40B4-BE49-F238E27FC236}">
                    <a16:creationId xmlns:a16="http://schemas.microsoft.com/office/drawing/2014/main" id="{3F147D31-E9A6-49AA-B66D-3C700858F8A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2" name="Freeform: Shape 5451">
                <a:extLst>
                  <a:ext uri="{FF2B5EF4-FFF2-40B4-BE49-F238E27FC236}">
                    <a16:creationId xmlns:a16="http://schemas.microsoft.com/office/drawing/2014/main" id="{9098A66B-ECD7-4ED8-A296-68017242036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3" name="Freeform: Shape 5452">
                <a:extLst>
                  <a:ext uri="{FF2B5EF4-FFF2-40B4-BE49-F238E27FC236}">
                    <a16:creationId xmlns:a16="http://schemas.microsoft.com/office/drawing/2014/main" id="{2776B2FD-3D38-4F42-8533-24DEAAA0C04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4" name="Freeform: Shape 5453">
                <a:extLst>
                  <a:ext uri="{FF2B5EF4-FFF2-40B4-BE49-F238E27FC236}">
                    <a16:creationId xmlns:a16="http://schemas.microsoft.com/office/drawing/2014/main" id="{78C177D0-F2FF-49C0-9FEC-C10F3ADDECA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5" name="Freeform: Shape 5454">
                <a:extLst>
                  <a:ext uri="{FF2B5EF4-FFF2-40B4-BE49-F238E27FC236}">
                    <a16:creationId xmlns:a16="http://schemas.microsoft.com/office/drawing/2014/main" id="{7C83A287-F91A-493B-84F3-C843F895920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6" name="Freeform: Shape 5455">
                <a:extLst>
                  <a:ext uri="{FF2B5EF4-FFF2-40B4-BE49-F238E27FC236}">
                    <a16:creationId xmlns:a16="http://schemas.microsoft.com/office/drawing/2014/main" id="{6B05FA2F-B838-4E45-A015-46B88335BF4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7" name="Freeform: Shape 5456">
                <a:extLst>
                  <a:ext uri="{FF2B5EF4-FFF2-40B4-BE49-F238E27FC236}">
                    <a16:creationId xmlns:a16="http://schemas.microsoft.com/office/drawing/2014/main" id="{BE8F211E-4ABD-4CE5-809B-64F782847BB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8" name="Freeform: Shape 5457">
                <a:extLst>
                  <a:ext uri="{FF2B5EF4-FFF2-40B4-BE49-F238E27FC236}">
                    <a16:creationId xmlns:a16="http://schemas.microsoft.com/office/drawing/2014/main" id="{13118BF8-994C-49A5-97DE-7F67C9285AF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59" name="Freeform: Shape 5458">
                <a:extLst>
                  <a:ext uri="{FF2B5EF4-FFF2-40B4-BE49-F238E27FC236}">
                    <a16:creationId xmlns:a16="http://schemas.microsoft.com/office/drawing/2014/main" id="{ECC55FA3-4DC5-4C60-9CA7-1EF80F522F1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0" name="Freeform: Shape 5459">
                <a:extLst>
                  <a:ext uri="{FF2B5EF4-FFF2-40B4-BE49-F238E27FC236}">
                    <a16:creationId xmlns:a16="http://schemas.microsoft.com/office/drawing/2014/main" id="{3A9F58B4-44BE-4F2F-B7CF-F3D8B2215ED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1" name="Freeform: Shape 5460">
                <a:extLst>
                  <a:ext uri="{FF2B5EF4-FFF2-40B4-BE49-F238E27FC236}">
                    <a16:creationId xmlns:a16="http://schemas.microsoft.com/office/drawing/2014/main" id="{195278DE-5B40-4C19-94E4-D353E92F603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2" name="Freeform: Shape 5461">
                <a:extLst>
                  <a:ext uri="{FF2B5EF4-FFF2-40B4-BE49-F238E27FC236}">
                    <a16:creationId xmlns:a16="http://schemas.microsoft.com/office/drawing/2014/main" id="{7FEBC794-FF5D-42B0-95CB-E21171D7013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3" name="Freeform: Shape 5462">
                <a:extLst>
                  <a:ext uri="{FF2B5EF4-FFF2-40B4-BE49-F238E27FC236}">
                    <a16:creationId xmlns:a16="http://schemas.microsoft.com/office/drawing/2014/main" id="{06049530-51BE-4F1E-A82F-387269EF733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4" name="Freeform: Shape 5463">
                <a:extLst>
                  <a:ext uri="{FF2B5EF4-FFF2-40B4-BE49-F238E27FC236}">
                    <a16:creationId xmlns:a16="http://schemas.microsoft.com/office/drawing/2014/main" id="{745AEC8E-3960-4EB6-8378-2570035EDAF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5" name="Freeform: Shape 5464">
                <a:extLst>
                  <a:ext uri="{FF2B5EF4-FFF2-40B4-BE49-F238E27FC236}">
                    <a16:creationId xmlns:a16="http://schemas.microsoft.com/office/drawing/2014/main" id="{EA462E24-6CA5-4F61-8053-6FB07C8014B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6" name="Freeform: Shape 5465">
                <a:extLst>
                  <a:ext uri="{FF2B5EF4-FFF2-40B4-BE49-F238E27FC236}">
                    <a16:creationId xmlns:a16="http://schemas.microsoft.com/office/drawing/2014/main" id="{DD092781-B9E3-400A-BC10-BDFBA70C653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67" name="Freeform: Shape 5466">
                <a:extLst>
                  <a:ext uri="{FF2B5EF4-FFF2-40B4-BE49-F238E27FC236}">
                    <a16:creationId xmlns:a16="http://schemas.microsoft.com/office/drawing/2014/main" id="{1CCD5358-1AE0-49ED-80BD-3CBFD58F58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5" name="Group 4514">
              <a:extLst>
                <a:ext uri="{FF2B5EF4-FFF2-40B4-BE49-F238E27FC236}">
                  <a16:creationId xmlns:a16="http://schemas.microsoft.com/office/drawing/2014/main" id="{A1B0D37C-79AC-480F-858A-00C7D9A16427}"/>
                </a:ext>
              </a:extLst>
            </p:cNvPr>
            <p:cNvGrpSpPr/>
            <p:nvPr/>
          </p:nvGrpSpPr>
          <p:grpSpPr>
            <a:xfrm rot="6361562" flipH="1">
              <a:off x="9034109" y="6824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340" name="Freeform: Shape 5339">
                <a:extLst>
                  <a:ext uri="{FF2B5EF4-FFF2-40B4-BE49-F238E27FC236}">
                    <a16:creationId xmlns:a16="http://schemas.microsoft.com/office/drawing/2014/main" id="{67F9F524-85AF-44FD-9E37-D500B46581F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1" name="Freeform: Shape 5340">
                <a:extLst>
                  <a:ext uri="{FF2B5EF4-FFF2-40B4-BE49-F238E27FC236}">
                    <a16:creationId xmlns:a16="http://schemas.microsoft.com/office/drawing/2014/main" id="{9723D76D-AE25-4240-AE54-03FA3C5B115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2" name="Freeform: Shape 5341">
                <a:extLst>
                  <a:ext uri="{FF2B5EF4-FFF2-40B4-BE49-F238E27FC236}">
                    <a16:creationId xmlns:a16="http://schemas.microsoft.com/office/drawing/2014/main" id="{AE6A7F28-0722-47A2-BA9A-3EA3CB92AA2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3" name="Freeform: Shape 5342">
                <a:extLst>
                  <a:ext uri="{FF2B5EF4-FFF2-40B4-BE49-F238E27FC236}">
                    <a16:creationId xmlns:a16="http://schemas.microsoft.com/office/drawing/2014/main" id="{8A72C9CA-9A7E-4CFA-9FF5-DD0647DB5BD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4" name="Freeform: Shape 5343">
                <a:extLst>
                  <a:ext uri="{FF2B5EF4-FFF2-40B4-BE49-F238E27FC236}">
                    <a16:creationId xmlns:a16="http://schemas.microsoft.com/office/drawing/2014/main" id="{B3FC251C-95F1-4C54-8FC7-5C8DC28D8D5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5" name="Freeform: Shape 5344">
                <a:extLst>
                  <a:ext uri="{FF2B5EF4-FFF2-40B4-BE49-F238E27FC236}">
                    <a16:creationId xmlns:a16="http://schemas.microsoft.com/office/drawing/2014/main" id="{6DCF5957-EEB9-40F9-B711-05FA28420A3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6" name="Freeform: Shape 5345">
                <a:extLst>
                  <a:ext uri="{FF2B5EF4-FFF2-40B4-BE49-F238E27FC236}">
                    <a16:creationId xmlns:a16="http://schemas.microsoft.com/office/drawing/2014/main" id="{89D61CD7-CAFB-408C-89A4-0C309C6F357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7" name="Freeform: Shape 5346">
                <a:extLst>
                  <a:ext uri="{FF2B5EF4-FFF2-40B4-BE49-F238E27FC236}">
                    <a16:creationId xmlns:a16="http://schemas.microsoft.com/office/drawing/2014/main" id="{2C844A9A-CC6A-495F-92B4-7015A37239E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8" name="Freeform: Shape 5347">
                <a:extLst>
                  <a:ext uri="{FF2B5EF4-FFF2-40B4-BE49-F238E27FC236}">
                    <a16:creationId xmlns:a16="http://schemas.microsoft.com/office/drawing/2014/main" id="{CEC555DA-D0EA-4EA8-88D7-622A7ABF880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49" name="Freeform: Shape 5348">
                <a:extLst>
                  <a:ext uri="{FF2B5EF4-FFF2-40B4-BE49-F238E27FC236}">
                    <a16:creationId xmlns:a16="http://schemas.microsoft.com/office/drawing/2014/main" id="{CC861872-78F3-4A3D-A2F0-F5F99ABB99A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0" name="Freeform: Shape 5349">
                <a:extLst>
                  <a:ext uri="{FF2B5EF4-FFF2-40B4-BE49-F238E27FC236}">
                    <a16:creationId xmlns:a16="http://schemas.microsoft.com/office/drawing/2014/main" id="{D3AC97AC-A575-44AF-BDF9-6859EA6E71E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1" name="Freeform: Shape 5350">
                <a:extLst>
                  <a:ext uri="{FF2B5EF4-FFF2-40B4-BE49-F238E27FC236}">
                    <a16:creationId xmlns:a16="http://schemas.microsoft.com/office/drawing/2014/main" id="{3964FDE5-D6C6-4ED8-AF22-1E778ED251E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2" name="Freeform: Shape 5351">
                <a:extLst>
                  <a:ext uri="{FF2B5EF4-FFF2-40B4-BE49-F238E27FC236}">
                    <a16:creationId xmlns:a16="http://schemas.microsoft.com/office/drawing/2014/main" id="{E4888BD9-FC48-4A6C-B1FE-902947F3987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3" name="Freeform: Shape 5352">
                <a:extLst>
                  <a:ext uri="{FF2B5EF4-FFF2-40B4-BE49-F238E27FC236}">
                    <a16:creationId xmlns:a16="http://schemas.microsoft.com/office/drawing/2014/main" id="{9B40A4EA-6E3A-4A48-BAED-B267ABEBB97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4" name="Freeform: Shape 5353">
                <a:extLst>
                  <a:ext uri="{FF2B5EF4-FFF2-40B4-BE49-F238E27FC236}">
                    <a16:creationId xmlns:a16="http://schemas.microsoft.com/office/drawing/2014/main" id="{1D6805B3-BF5B-40BD-B64D-C6874563FC0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5" name="Freeform: Shape 5354">
                <a:extLst>
                  <a:ext uri="{FF2B5EF4-FFF2-40B4-BE49-F238E27FC236}">
                    <a16:creationId xmlns:a16="http://schemas.microsoft.com/office/drawing/2014/main" id="{C80637FF-C1F0-49E2-8062-0D6D0BE62FE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6" name="Freeform: Shape 5355">
                <a:extLst>
                  <a:ext uri="{FF2B5EF4-FFF2-40B4-BE49-F238E27FC236}">
                    <a16:creationId xmlns:a16="http://schemas.microsoft.com/office/drawing/2014/main" id="{E3E6A8F5-DE36-4FC0-8B13-3C6AB4E0EB4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7" name="Freeform: Shape 5356">
                <a:extLst>
                  <a:ext uri="{FF2B5EF4-FFF2-40B4-BE49-F238E27FC236}">
                    <a16:creationId xmlns:a16="http://schemas.microsoft.com/office/drawing/2014/main" id="{712C9D9D-07CF-4E62-85BB-9D954CA59EE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8" name="Freeform: Shape 5357">
                <a:extLst>
                  <a:ext uri="{FF2B5EF4-FFF2-40B4-BE49-F238E27FC236}">
                    <a16:creationId xmlns:a16="http://schemas.microsoft.com/office/drawing/2014/main" id="{283CAAB3-A50B-49EF-B2EE-1F51F5F3913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59" name="Freeform: Shape 5358">
                <a:extLst>
                  <a:ext uri="{FF2B5EF4-FFF2-40B4-BE49-F238E27FC236}">
                    <a16:creationId xmlns:a16="http://schemas.microsoft.com/office/drawing/2014/main" id="{64738C73-1FDA-4D31-B621-8CCD3FC091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0" name="Freeform: Shape 5359">
                <a:extLst>
                  <a:ext uri="{FF2B5EF4-FFF2-40B4-BE49-F238E27FC236}">
                    <a16:creationId xmlns:a16="http://schemas.microsoft.com/office/drawing/2014/main" id="{A5648128-9EB5-4FA3-B310-ABD4E90777C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1" name="Freeform: Shape 5360">
                <a:extLst>
                  <a:ext uri="{FF2B5EF4-FFF2-40B4-BE49-F238E27FC236}">
                    <a16:creationId xmlns:a16="http://schemas.microsoft.com/office/drawing/2014/main" id="{69CB90E5-C885-41F5-A529-C7FD54F38E1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2" name="Freeform: Shape 5361">
                <a:extLst>
                  <a:ext uri="{FF2B5EF4-FFF2-40B4-BE49-F238E27FC236}">
                    <a16:creationId xmlns:a16="http://schemas.microsoft.com/office/drawing/2014/main" id="{19C96EB0-584A-4BEF-A09A-0C75F595514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3" name="Freeform: Shape 5362">
                <a:extLst>
                  <a:ext uri="{FF2B5EF4-FFF2-40B4-BE49-F238E27FC236}">
                    <a16:creationId xmlns:a16="http://schemas.microsoft.com/office/drawing/2014/main" id="{6E40BC51-D05D-45A7-B124-CDDB3C50F51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4" name="Freeform: Shape 5363">
                <a:extLst>
                  <a:ext uri="{FF2B5EF4-FFF2-40B4-BE49-F238E27FC236}">
                    <a16:creationId xmlns:a16="http://schemas.microsoft.com/office/drawing/2014/main" id="{2129A9EF-B0CC-4D2A-BACF-F0582800C7D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5" name="Freeform: Shape 5364">
                <a:extLst>
                  <a:ext uri="{FF2B5EF4-FFF2-40B4-BE49-F238E27FC236}">
                    <a16:creationId xmlns:a16="http://schemas.microsoft.com/office/drawing/2014/main" id="{9FCB7192-44B1-45C4-8C31-386530162D1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6" name="Freeform: Shape 5365">
                <a:extLst>
                  <a:ext uri="{FF2B5EF4-FFF2-40B4-BE49-F238E27FC236}">
                    <a16:creationId xmlns:a16="http://schemas.microsoft.com/office/drawing/2014/main" id="{5CF4930B-71DA-491F-8E85-F90C2710372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7" name="Freeform: Shape 5366">
                <a:extLst>
                  <a:ext uri="{FF2B5EF4-FFF2-40B4-BE49-F238E27FC236}">
                    <a16:creationId xmlns:a16="http://schemas.microsoft.com/office/drawing/2014/main" id="{F08265F3-0360-4126-932E-CC3A6466AD5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8" name="Freeform: Shape 5367">
                <a:extLst>
                  <a:ext uri="{FF2B5EF4-FFF2-40B4-BE49-F238E27FC236}">
                    <a16:creationId xmlns:a16="http://schemas.microsoft.com/office/drawing/2014/main" id="{F986F4DF-E1FF-4464-AC30-3D587FFFA9D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69" name="Freeform: Shape 5368">
                <a:extLst>
                  <a:ext uri="{FF2B5EF4-FFF2-40B4-BE49-F238E27FC236}">
                    <a16:creationId xmlns:a16="http://schemas.microsoft.com/office/drawing/2014/main" id="{9E012476-35CA-4090-91BC-8658D428DC2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0" name="Freeform: Shape 5369">
                <a:extLst>
                  <a:ext uri="{FF2B5EF4-FFF2-40B4-BE49-F238E27FC236}">
                    <a16:creationId xmlns:a16="http://schemas.microsoft.com/office/drawing/2014/main" id="{AFBE90C8-8803-4E78-8A8E-7675836A5E3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1" name="Freeform: Shape 5370">
                <a:extLst>
                  <a:ext uri="{FF2B5EF4-FFF2-40B4-BE49-F238E27FC236}">
                    <a16:creationId xmlns:a16="http://schemas.microsoft.com/office/drawing/2014/main" id="{0749160C-73C3-4E93-970B-071DE316B2D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2" name="Freeform: Shape 5371">
                <a:extLst>
                  <a:ext uri="{FF2B5EF4-FFF2-40B4-BE49-F238E27FC236}">
                    <a16:creationId xmlns:a16="http://schemas.microsoft.com/office/drawing/2014/main" id="{C701036C-9B12-4AAF-8E22-D5110121E1B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3" name="Freeform: Shape 5372">
                <a:extLst>
                  <a:ext uri="{FF2B5EF4-FFF2-40B4-BE49-F238E27FC236}">
                    <a16:creationId xmlns:a16="http://schemas.microsoft.com/office/drawing/2014/main" id="{CB87C412-D59B-48FD-A03B-0ACB9200FF5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4" name="Freeform: Shape 5373">
                <a:extLst>
                  <a:ext uri="{FF2B5EF4-FFF2-40B4-BE49-F238E27FC236}">
                    <a16:creationId xmlns:a16="http://schemas.microsoft.com/office/drawing/2014/main" id="{A46D52DE-32CA-4BFC-A917-E74C3B7FCF5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5" name="Freeform: Shape 5374">
                <a:extLst>
                  <a:ext uri="{FF2B5EF4-FFF2-40B4-BE49-F238E27FC236}">
                    <a16:creationId xmlns:a16="http://schemas.microsoft.com/office/drawing/2014/main" id="{53C9E7F9-BE85-4F65-884B-CDFAD496256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6" name="Freeform: Shape 5375">
                <a:extLst>
                  <a:ext uri="{FF2B5EF4-FFF2-40B4-BE49-F238E27FC236}">
                    <a16:creationId xmlns:a16="http://schemas.microsoft.com/office/drawing/2014/main" id="{0B9C367E-92AB-4FF7-9D17-0A8C522D6C3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7" name="Freeform: Shape 5376">
                <a:extLst>
                  <a:ext uri="{FF2B5EF4-FFF2-40B4-BE49-F238E27FC236}">
                    <a16:creationId xmlns:a16="http://schemas.microsoft.com/office/drawing/2014/main" id="{FA2912A0-E092-4009-B87D-4AAA73E580C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8" name="Freeform: Shape 5377">
                <a:extLst>
                  <a:ext uri="{FF2B5EF4-FFF2-40B4-BE49-F238E27FC236}">
                    <a16:creationId xmlns:a16="http://schemas.microsoft.com/office/drawing/2014/main" id="{00C667AD-1FF4-4327-A6DD-9B2182D381F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79" name="Freeform: Shape 5378">
                <a:extLst>
                  <a:ext uri="{FF2B5EF4-FFF2-40B4-BE49-F238E27FC236}">
                    <a16:creationId xmlns:a16="http://schemas.microsoft.com/office/drawing/2014/main" id="{F078F871-0A3C-4099-8537-70916F8A34C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0" name="Freeform: Shape 5379">
                <a:extLst>
                  <a:ext uri="{FF2B5EF4-FFF2-40B4-BE49-F238E27FC236}">
                    <a16:creationId xmlns:a16="http://schemas.microsoft.com/office/drawing/2014/main" id="{EB774E72-EB3E-413F-9CFA-51736BBF244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1" name="Freeform: Shape 5380">
                <a:extLst>
                  <a:ext uri="{FF2B5EF4-FFF2-40B4-BE49-F238E27FC236}">
                    <a16:creationId xmlns:a16="http://schemas.microsoft.com/office/drawing/2014/main" id="{E8BDD3F5-D84B-44CF-88B7-93A4D56AEC6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2" name="Freeform: Shape 5381">
                <a:extLst>
                  <a:ext uri="{FF2B5EF4-FFF2-40B4-BE49-F238E27FC236}">
                    <a16:creationId xmlns:a16="http://schemas.microsoft.com/office/drawing/2014/main" id="{C944156E-8F8A-4C10-AED7-CB81F40E7EE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3" name="Freeform: Shape 5382">
                <a:extLst>
                  <a:ext uri="{FF2B5EF4-FFF2-40B4-BE49-F238E27FC236}">
                    <a16:creationId xmlns:a16="http://schemas.microsoft.com/office/drawing/2014/main" id="{916C87E7-D6D1-4707-B09B-BB8E8B00C22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4" name="Freeform: Shape 5383">
                <a:extLst>
                  <a:ext uri="{FF2B5EF4-FFF2-40B4-BE49-F238E27FC236}">
                    <a16:creationId xmlns:a16="http://schemas.microsoft.com/office/drawing/2014/main" id="{C1929FAB-1218-4225-8DC0-819E77149CE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5" name="Freeform: Shape 5384">
                <a:extLst>
                  <a:ext uri="{FF2B5EF4-FFF2-40B4-BE49-F238E27FC236}">
                    <a16:creationId xmlns:a16="http://schemas.microsoft.com/office/drawing/2014/main" id="{8062CDF1-09E3-4625-97A8-908CBB5877F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6" name="Freeform: Shape 5385">
                <a:extLst>
                  <a:ext uri="{FF2B5EF4-FFF2-40B4-BE49-F238E27FC236}">
                    <a16:creationId xmlns:a16="http://schemas.microsoft.com/office/drawing/2014/main" id="{DAB859C0-5E8A-43AA-B82B-14FD3FFFB94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7" name="Freeform: Shape 5386">
                <a:extLst>
                  <a:ext uri="{FF2B5EF4-FFF2-40B4-BE49-F238E27FC236}">
                    <a16:creationId xmlns:a16="http://schemas.microsoft.com/office/drawing/2014/main" id="{8C69908C-038D-47D6-8DE7-9BCFDAEF59A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8" name="Freeform: Shape 5387">
                <a:extLst>
                  <a:ext uri="{FF2B5EF4-FFF2-40B4-BE49-F238E27FC236}">
                    <a16:creationId xmlns:a16="http://schemas.microsoft.com/office/drawing/2014/main" id="{69D3A17B-4047-4B0D-87D2-5D82AEB02F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89" name="Freeform: Shape 5388">
                <a:extLst>
                  <a:ext uri="{FF2B5EF4-FFF2-40B4-BE49-F238E27FC236}">
                    <a16:creationId xmlns:a16="http://schemas.microsoft.com/office/drawing/2014/main" id="{36BB85EF-2510-4230-BB8C-9B3AE7420B5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0" name="Freeform: Shape 5389">
                <a:extLst>
                  <a:ext uri="{FF2B5EF4-FFF2-40B4-BE49-F238E27FC236}">
                    <a16:creationId xmlns:a16="http://schemas.microsoft.com/office/drawing/2014/main" id="{8966E671-29BC-466F-B9F2-642A507ECAD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1" name="Freeform: Shape 5390">
                <a:extLst>
                  <a:ext uri="{FF2B5EF4-FFF2-40B4-BE49-F238E27FC236}">
                    <a16:creationId xmlns:a16="http://schemas.microsoft.com/office/drawing/2014/main" id="{B2DCCE95-E69D-43F7-AF72-6CE69049ECA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2" name="Freeform: Shape 5391">
                <a:extLst>
                  <a:ext uri="{FF2B5EF4-FFF2-40B4-BE49-F238E27FC236}">
                    <a16:creationId xmlns:a16="http://schemas.microsoft.com/office/drawing/2014/main" id="{DAC266F1-4959-4BD8-A11D-19B9205DC5A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3" name="Freeform: Shape 5392">
                <a:extLst>
                  <a:ext uri="{FF2B5EF4-FFF2-40B4-BE49-F238E27FC236}">
                    <a16:creationId xmlns:a16="http://schemas.microsoft.com/office/drawing/2014/main" id="{575A119E-096E-4E60-A591-C4E9E731160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4" name="Freeform: Shape 5393">
                <a:extLst>
                  <a:ext uri="{FF2B5EF4-FFF2-40B4-BE49-F238E27FC236}">
                    <a16:creationId xmlns:a16="http://schemas.microsoft.com/office/drawing/2014/main" id="{D0637F50-981A-4F6B-8F9F-4A0293F5EE6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5" name="Freeform: Shape 5394">
                <a:extLst>
                  <a:ext uri="{FF2B5EF4-FFF2-40B4-BE49-F238E27FC236}">
                    <a16:creationId xmlns:a16="http://schemas.microsoft.com/office/drawing/2014/main" id="{E060FF52-442C-4A4C-AA50-948A37EBE7D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6" name="Freeform: Shape 5395">
                <a:extLst>
                  <a:ext uri="{FF2B5EF4-FFF2-40B4-BE49-F238E27FC236}">
                    <a16:creationId xmlns:a16="http://schemas.microsoft.com/office/drawing/2014/main" id="{6A12E22B-EEAF-405E-A772-A702BD72A02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7" name="Freeform: Shape 5396">
                <a:extLst>
                  <a:ext uri="{FF2B5EF4-FFF2-40B4-BE49-F238E27FC236}">
                    <a16:creationId xmlns:a16="http://schemas.microsoft.com/office/drawing/2014/main" id="{8A51FB82-E2F3-4E7D-A6F1-15081697D25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8" name="Freeform: Shape 5397">
                <a:extLst>
                  <a:ext uri="{FF2B5EF4-FFF2-40B4-BE49-F238E27FC236}">
                    <a16:creationId xmlns:a16="http://schemas.microsoft.com/office/drawing/2014/main" id="{D36639C0-A5CA-439B-9B0B-BCF91E57FC8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99" name="Freeform: Shape 5398">
                <a:extLst>
                  <a:ext uri="{FF2B5EF4-FFF2-40B4-BE49-F238E27FC236}">
                    <a16:creationId xmlns:a16="http://schemas.microsoft.com/office/drawing/2014/main" id="{75E1A554-57DF-49F5-9BDF-5CB95EF2C6A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0" name="Freeform: Shape 5399">
                <a:extLst>
                  <a:ext uri="{FF2B5EF4-FFF2-40B4-BE49-F238E27FC236}">
                    <a16:creationId xmlns:a16="http://schemas.microsoft.com/office/drawing/2014/main" id="{0A132B84-2D54-4EC1-8473-71B08637C88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1" name="Freeform: Shape 5400">
                <a:extLst>
                  <a:ext uri="{FF2B5EF4-FFF2-40B4-BE49-F238E27FC236}">
                    <a16:creationId xmlns:a16="http://schemas.microsoft.com/office/drawing/2014/main" id="{6E980295-6F2F-458F-B553-4A9B9C4EC03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2" name="Freeform: Shape 5401">
                <a:extLst>
                  <a:ext uri="{FF2B5EF4-FFF2-40B4-BE49-F238E27FC236}">
                    <a16:creationId xmlns:a16="http://schemas.microsoft.com/office/drawing/2014/main" id="{6EFE2C03-068B-4F9D-A05C-FE339A7AB01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403" name="Freeform: Shape 5402">
                <a:extLst>
                  <a:ext uri="{FF2B5EF4-FFF2-40B4-BE49-F238E27FC236}">
                    <a16:creationId xmlns:a16="http://schemas.microsoft.com/office/drawing/2014/main" id="{0110F03A-3D8C-45C6-B9B2-2032811A0D6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6" name="Group 4515">
              <a:extLst>
                <a:ext uri="{FF2B5EF4-FFF2-40B4-BE49-F238E27FC236}">
                  <a16:creationId xmlns:a16="http://schemas.microsoft.com/office/drawing/2014/main" id="{DFEC795B-56CA-41E8-BE6B-F6BA277DC6FF}"/>
                </a:ext>
              </a:extLst>
            </p:cNvPr>
            <p:cNvGrpSpPr/>
            <p:nvPr/>
          </p:nvGrpSpPr>
          <p:grpSpPr>
            <a:xfrm rot="7223440" flipH="1">
              <a:off x="9443677" y="1223995"/>
              <a:ext cx="1024114" cy="889301"/>
              <a:chOff x="2393887" y="4210285"/>
              <a:chExt cx="497854" cy="422169"/>
            </a:xfrm>
          </p:grpSpPr>
          <p:sp>
            <p:nvSpPr>
              <p:cNvPr id="5276" name="Freeform: Shape 5275">
                <a:extLst>
                  <a:ext uri="{FF2B5EF4-FFF2-40B4-BE49-F238E27FC236}">
                    <a16:creationId xmlns:a16="http://schemas.microsoft.com/office/drawing/2014/main" id="{84FA7C2E-31EB-4B1A-9478-1B37FDD1AD9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7" name="Freeform: Shape 5276">
                <a:extLst>
                  <a:ext uri="{FF2B5EF4-FFF2-40B4-BE49-F238E27FC236}">
                    <a16:creationId xmlns:a16="http://schemas.microsoft.com/office/drawing/2014/main" id="{473C2FB7-7090-4FB5-BFCD-F1A848F674B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8" name="Freeform: Shape 5277">
                <a:extLst>
                  <a:ext uri="{FF2B5EF4-FFF2-40B4-BE49-F238E27FC236}">
                    <a16:creationId xmlns:a16="http://schemas.microsoft.com/office/drawing/2014/main" id="{26BD54F7-F481-42A2-AC61-A271671E743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9" name="Freeform: Shape 5278">
                <a:extLst>
                  <a:ext uri="{FF2B5EF4-FFF2-40B4-BE49-F238E27FC236}">
                    <a16:creationId xmlns:a16="http://schemas.microsoft.com/office/drawing/2014/main" id="{D167D352-4986-4664-B4F9-4B345CF676F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0" name="Freeform: Shape 5279">
                <a:extLst>
                  <a:ext uri="{FF2B5EF4-FFF2-40B4-BE49-F238E27FC236}">
                    <a16:creationId xmlns:a16="http://schemas.microsoft.com/office/drawing/2014/main" id="{0F2DB1FE-D8D7-447D-8A38-7FC775B64B3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1" name="Freeform: Shape 5280">
                <a:extLst>
                  <a:ext uri="{FF2B5EF4-FFF2-40B4-BE49-F238E27FC236}">
                    <a16:creationId xmlns:a16="http://schemas.microsoft.com/office/drawing/2014/main" id="{7257F9DD-70CB-4EB3-B06A-6558694BC55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2" name="Freeform: Shape 5281">
                <a:extLst>
                  <a:ext uri="{FF2B5EF4-FFF2-40B4-BE49-F238E27FC236}">
                    <a16:creationId xmlns:a16="http://schemas.microsoft.com/office/drawing/2014/main" id="{2D5250C7-0096-4F70-A703-46EA9754B92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3" name="Freeform: Shape 5282">
                <a:extLst>
                  <a:ext uri="{FF2B5EF4-FFF2-40B4-BE49-F238E27FC236}">
                    <a16:creationId xmlns:a16="http://schemas.microsoft.com/office/drawing/2014/main" id="{9A7C7D64-5AC9-4F79-86D8-A6F45BAF8C5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4" name="Freeform: Shape 5283">
                <a:extLst>
                  <a:ext uri="{FF2B5EF4-FFF2-40B4-BE49-F238E27FC236}">
                    <a16:creationId xmlns:a16="http://schemas.microsoft.com/office/drawing/2014/main" id="{58B9BE40-4185-4C13-B83C-3A876928D60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5" name="Freeform: Shape 5284">
                <a:extLst>
                  <a:ext uri="{FF2B5EF4-FFF2-40B4-BE49-F238E27FC236}">
                    <a16:creationId xmlns:a16="http://schemas.microsoft.com/office/drawing/2014/main" id="{F60E916D-2F40-4B17-BBBD-FFED865803C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6" name="Freeform: Shape 5285">
                <a:extLst>
                  <a:ext uri="{FF2B5EF4-FFF2-40B4-BE49-F238E27FC236}">
                    <a16:creationId xmlns:a16="http://schemas.microsoft.com/office/drawing/2014/main" id="{47DB11CF-CBFE-4D60-931D-01B3E7D2B0D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7" name="Freeform: Shape 5286">
                <a:extLst>
                  <a:ext uri="{FF2B5EF4-FFF2-40B4-BE49-F238E27FC236}">
                    <a16:creationId xmlns:a16="http://schemas.microsoft.com/office/drawing/2014/main" id="{E8B4A6F9-2E91-4663-B364-4134FCE51DE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8" name="Freeform: Shape 5287">
                <a:extLst>
                  <a:ext uri="{FF2B5EF4-FFF2-40B4-BE49-F238E27FC236}">
                    <a16:creationId xmlns:a16="http://schemas.microsoft.com/office/drawing/2014/main" id="{D9ED6A2C-4D53-43E9-A9F2-0FEC4121FD4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89" name="Freeform: Shape 5288">
                <a:extLst>
                  <a:ext uri="{FF2B5EF4-FFF2-40B4-BE49-F238E27FC236}">
                    <a16:creationId xmlns:a16="http://schemas.microsoft.com/office/drawing/2014/main" id="{5F1767EF-A009-494C-8CE3-22A47A24F6C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0" name="Freeform: Shape 5289">
                <a:extLst>
                  <a:ext uri="{FF2B5EF4-FFF2-40B4-BE49-F238E27FC236}">
                    <a16:creationId xmlns:a16="http://schemas.microsoft.com/office/drawing/2014/main" id="{5E704864-222F-48B3-8D37-66836B4E7AC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1" name="Freeform: Shape 5290">
                <a:extLst>
                  <a:ext uri="{FF2B5EF4-FFF2-40B4-BE49-F238E27FC236}">
                    <a16:creationId xmlns:a16="http://schemas.microsoft.com/office/drawing/2014/main" id="{DD4E6A85-DC89-4821-A4E4-C0A4514C8C6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2" name="Freeform: Shape 5291">
                <a:extLst>
                  <a:ext uri="{FF2B5EF4-FFF2-40B4-BE49-F238E27FC236}">
                    <a16:creationId xmlns:a16="http://schemas.microsoft.com/office/drawing/2014/main" id="{3A9A2382-AD5D-438D-B014-1A19877C182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3" name="Freeform: Shape 5292">
                <a:extLst>
                  <a:ext uri="{FF2B5EF4-FFF2-40B4-BE49-F238E27FC236}">
                    <a16:creationId xmlns:a16="http://schemas.microsoft.com/office/drawing/2014/main" id="{A184D1AC-4A98-46CD-85DF-81BB4359B58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4" name="Freeform: Shape 5293">
                <a:extLst>
                  <a:ext uri="{FF2B5EF4-FFF2-40B4-BE49-F238E27FC236}">
                    <a16:creationId xmlns:a16="http://schemas.microsoft.com/office/drawing/2014/main" id="{EE9F7BEA-CCD8-4620-A16B-60B847B7F11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5" name="Freeform: Shape 5294">
                <a:extLst>
                  <a:ext uri="{FF2B5EF4-FFF2-40B4-BE49-F238E27FC236}">
                    <a16:creationId xmlns:a16="http://schemas.microsoft.com/office/drawing/2014/main" id="{0088EA8B-326E-47E8-9AF7-BD14C4DB898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6" name="Freeform: Shape 5295">
                <a:extLst>
                  <a:ext uri="{FF2B5EF4-FFF2-40B4-BE49-F238E27FC236}">
                    <a16:creationId xmlns:a16="http://schemas.microsoft.com/office/drawing/2014/main" id="{293132F0-ADF4-4077-B486-D2F98A103DC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7" name="Freeform: Shape 5296">
                <a:extLst>
                  <a:ext uri="{FF2B5EF4-FFF2-40B4-BE49-F238E27FC236}">
                    <a16:creationId xmlns:a16="http://schemas.microsoft.com/office/drawing/2014/main" id="{ABDF1F75-A676-427D-AF9F-FC56F806A64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8" name="Freeform: Shape 5297">
                <a:extLst>
                  <a:ext uri="{FF2B5EF4-FFF2-40B4-BE49-F238E27FC236}">
                    <a16:creationId xmlns:a16="http://schemas.microsoft.com/office/drawing/2014/main" id="{7703F2B6-4DE2-4C36-BEAE-B2B3649B301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99" name="Freeform: Shape 5298">
                <a:extLst>
                  <a:ext uri="{FF2B5EF4-FFF2-40B4-BE49-F238E27FC236}">
                    <a16:creationId xmlns:a16="http://schemas.microsoft.com/office/drawing/2014/main" id="{69630EE0-41F2-4E2A-8308-9580428AE89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0" name="Freeform: Shape 5299">
                <a:extLst>
                  <a:ext uri="{FF2B5EF4-FFF2-40B4-BE49-F238E27FC236}">
                    <a16:creationId xmlns:a16="http://schemas.microsoft.com/office/drawing/2014/main" id="{57496AF1-86C5-4D29-866C-883F0EEC8F0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1" name="Freeform: Shape 5300">
                <a:extLst>
                  <a:ext uri="{FF2B5EF4-FFF2-40B4-BE49-F238E27FC236}">
                    <a16:creationId xmlns:a16="http://schemas.microsoft.com/office/drawing/2014/main" id="{3FC7C4B3-3FFE-450D-AFDA-A1D4E074242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2" name="Freeform: Shape 5301">
                <a:extLst>
                  <a:ext uri="{FF2B5EF4-FFF2-40B4-BE49-F238E27FC236}">
                    <a16:creationId xmlns:a16="http://schemas.microsoft.com/office/drawing/2014/main" id="{AEFD32C6-F083-44D6-83A6-094C412C084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3" name="Freeform: Shape 5302">
                <a:extLst>
                  <a:ext uri="{FF2B5EF4-FFF2-40B4-BE49-F238E27FC236}">
                    <a16:creationId xmlns:a16="http://schemas.microsoft.com/office/drawing/2014/main" id="{11CC2415-168A-464C-B3BE-87C4053DA3B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4" name="Freeform: Shape 5303">
                <a:extLst>
                  <a:ext uri="{FF2B5EF4-FFF2-40B4-BE49-F238E27FC236}">
                    <a16:creationId xmlns:a16="http://schemas.microsoft.com/office/drawing/2014/main" id="{BEB268E8-F99A-4907-98E6-67D5C6A1260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5" name="Freeform: Shape 5304">
                <a:extLst>
                  <a:ext uri="{FF2B5EF4-FFF2-40B4-BE49-F238E27FC236}">
                    <a16:creationId xmlns:a16="http://schemas.microsoft.com/office/drawing/2014/main" id="{84A437E4-4554-4149-9189-E02DAB5D622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6" name="Freeform: Shape 5305">
                <a:extLst>
                  <a:ext uri="{FF2B5EF4-FFF2-40B4-BE49-F238E27FC236}">
                    <a16:creationId xmlns:a16="http://schemas.microsoft.com/office/drawing/2014/main" id="{5CD8B515-2EB7-47A6-A99A-3005A6E6ED4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7" name="Freeform: Shape 5306">
                <a:extLst>
                  <a:ext uri="{FF2B5EF4-FFF2-40B4-BE49-F238E27FC236}">
                    <a16:creationId xmlns:a16="http://schemas.microsoft.com/office/drawing/2014/main" id="{2E3E96C8-9836-48FB-8BAB-79166280AAD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8" name="Freeform: Shape 5307">
                <a:extLst>
                  <a:ext uri="{FF2B5EF4-FFF2-40B4-BE49-F238E27FC236}">
                    <a16:creationId xmlns:a16="http://schemas.microsoft.com/office/drawing/2014/main" id="{87FC79DA-5B3E-4AAC-83AA-A3E91BAAC70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09" name="Freeform: Shape 5308">
                <a:extLst>
                  <a:ext uri="{FF2B5EF4-FFF2-40B4-BE49-F238E27FC236}">
                    <a16:creationId xmlns:a16="http://schemas.microsoft.com/office/drawing/2014/main" id="{B00BE2B1-774E-4A39-8430-67CCDD6D76F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0" name="Freeform: Shape 5309">
                <a:extLst>
                  <a:ext uri="{FF2B5EF4-FFF2-40B4-BE49-F238E27FC236}">
                    <a16:creationId xmlns:a16="http://schemas.microsoft.com/office/drawing/2014/main" id="{EF065837-2AAB-421C-9C98-F13C339FA0C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1" name="Freeform: Shape 5310">
                <a:extLst>
                  <a:ext uri="{FF2B5EF4-FFF2-40B4-BE49-F238E27FC236}">
                    <a16:creationId xmlns:a16="http://schemas.microsoft.com/office/drawing/2014/main" id="{50DF7F9C-DEC7-4BA2-B83B-ABEEB4B5EB5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2" name="Freeform: Shape 5311">
                <a:extLst>
                  <a:ext uri="{FF2B5EF4-FFF2-40B4-BE49-F238E27FC236}">
                    <a16:creationId xmlns:a16="http://schemas.microsoft.com/office/drawing/2014/main" id="{3B7F8043-BEF6-4F20-87FC-3741C72E1FB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3" name="Freeform: Shape 5312">
                <a:extLst>
                  <a:ext uri="{FF2B5EF4-FFF2-40B4-BE49-F238E27FC236}">
                    <a16:creationId xmlns:a16="http://schemas.microsoft.com/office/drawing/2014/main" id="{B9222185-696D-4E2F-AEF1-DCFD3EDC120B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4" name="Freeform: Shape 5313">
                <a:extLst>
                  <a:ext uri="{FF2B5EF4-FFF2-40B4-BE49-F238E27FC236}">
                    <a16:creationId xmlns:a16="http://schemas.microsoft.com/office/drawing/2014/main" id="{0301EBAC-338A-42EC-87E7-E93C5759EAB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5" name="Freeform: Shape 5314">
                <a:extLst>
                  <a:ext uri="{FF2B5EF4-FFF2-40B4-BE49-F238E27FC236}">
                    <a16:creationId xmlns:a16="http://schemas.microsoft.com/office/drawing/2014/main" id="{35AC7657-0A13-4339-8F5B-386F87A01CA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6" name="Freeform: Shape 5315">
                <a:extLst>
                  <a:ext uri="{FF2B5EF4-FFF2-40B4-BE49-F238E27FC236}">
                    <a16:creationId xmlns:a16="http://schemas.microsoft.com/office/drawing/2014/main" id="{EF75D109-07CD-4AA4-8093-B0BD8396227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7" name="Freeform: Shape 5316">
                <a:extLst>
                  <a:ext uri="{FF2B5EF4-FFF2-40B4-BE49-F238E27FC236}">
                    <a16:creationId xmlns:a16="http://schemas.microsoft.com/office/drawing/2014/main" id="{C96A3E10-907A-4D00-B827-6CF8FFECF49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8" name="Freeform: Shape 5317">
                <a:extLst>
                  <a:ext uri="{FF2B5EF4-FFF2-40B4-BE49-F238E27FC236}">
                    <a16:creationId xmlns:a16="http://schemas.microsoft.com/office/drawing/2014/main" id="{BFBAB092-F2F8-432E-BB56-9D55AD4A03E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19" name="Freeform: Shape 5318">
                <a:extLst>
                  <a:ext uri="{FF2B5EF4-FFF2-40B4-BE49-F238E27FC236}">
                    <a16:creationId xmlns:a16="http://schemas.microsoft.com/office/drawing/2014/main" id="{C5744334-50EE-440B-AD51-D951B548244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0" name="Freeform: Shape 5319">
                <a:extLst>
                  <a:ext uri="{FF2B5EF4-FFF2-40B4-BE49-F238E27FC236}">
                    <a16:creationId xmlns:a16="http://schemas.microsoft.com/office/drawing/2014/main" id="{8A252A6D-9E9E-4BB1-8FC4-5A2D2CF9E54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1" name="Freeform: Shape 5320">
                <a:extLst>
                  <a:ext uri="{FF2B5EF4-FFF2-40B4-BE49-F238E27FC236}">
                    <a16:creationId xmlns:a16="http://schemas.microsoft.com/office/drawing/2014/main" id="{935AB54C-DFD9-45DE-88E9-2EFC247E198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2" name="Freeform: Shape 5321">
                <a:extLst>
                  <a:ext uri="{FF2B5EF4-FFF2-40B4-BE49-F238E27FC236}">
                    <a16:creationId xmlns:a16="http://schemas.microsoft.com/office/drawing/2014/main" id="{DB55C2DF-6F11-41AD-B2E4-166CECC129C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3" name="Freeform: Shape 5322">
                <a:extLst>
                  <a:ext uri="{FF2B5EF4-FFF2-40B4-BE49-F238E27FC236}">
                    <a16:creationId xmlns:a16="http://schemas.microsoft.com/office/drawing/2014/main" id="{28BAA525-A379-40B3-A40E-C44A9610AE8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4" name="Freeform: Shape 5323">
                <a:extLst>
                  <a:ext uri="{FF2B5EF4-FFF2-40B4-BE49-F238E27FC236}">
                    <a16:creationId xmlns:a16="http://schemas.microsoft.com/office/drawing/2014/main" id="{5E1905F3-1637-4A8A-A94E-D05ECBF05B8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5" name="Freeform: Shape 5324">
                <a:extLst>
                  <a:ext uri="{FF2B5EF4-FFF2-40B4-BE49-F238E27FC236}">
                    <a16:creationId xmlns:a16="http://schemas.microsoft.com/office/drawing/2014/main" id="{48534D15-6C2B-436C-96A2-7FAB624C1F8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6" name="Freeform: Shape 5325">
                <a:extLst>
                  <a:ext uri="{FF2B5EF4-FFF2-40B4-BE49-F238E27FC236}">
                    <a16:creationId xmlns:a16="http://schemas.microsoft.com/office/drawing/2014/main" id="{B652E86F-404F-4719-B65F-3AD339682E1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7" name="Freeform: Shape 5326">
                <a:extLst>
                  <a:ext uri="{FF2B5EF4-FFF2-40B4-BE49-F238E27FC236}">
                    <a16:creationId xmlns:a16="http://schemas.microsoft.com/office/drawing/2014/main" id="{78A2BB0C-ED6A-494A-B401-C79649803BD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8" name="Freeform: Shape 5327">
                <a:extLst>
                  <a:ext uri="{FF2B5EF4-FFF2-40B4-BE49-F238E27FC236}">
                    <a16:creationId xmlns:a16="http://schemas.microsoft.com/office/drawing/2014/main" id="{32FA319C-36EE-4282-BBFE-10237653BB3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29" name="Freeform: Shape 5328">
                <a:extLst>
                  <a:ext uri="{FF2B5EF4-FFF2-40B4-BE49-F238E27FC236}">
                    <a16:creationId xmlns:a16="http://schemas.microsoft.com/office/drawing/2014/main" id="{4622E984-2132-4B08-A68A-FF72FBE2EDD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0" name="Freeform: Shape 5329">
                <a:extLst>
                  <a:ext uri="{FF2B5EF4-FFF2-40B4-BE49-F238E27FC236}">
                    <a16:creationId xmlns:a16="http://schemas.microsoft.com/office/drawing/2014/main" id="{68BC4B2A-4FDF-4F6F-AEE1-B185B6DD316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1" name="Freeform: Shape 5330">
                <a:extLst>
                  <a:ext uri="{FF2B5EF4-FFF2-40B4-BE49-F238E27FC236}">
                    <a16:creationId xmlns:a16="http://schemas.microsoft.com/office/drawing/2014/main" id="{31CFA566-283D-4F0C-AB98-F2CAA313ED7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2" name="Freeform: Shape 5331">
                <a:extLst>
                  <a:ext uri="{FF2B5EF4-FFF2-40B4-BE49-F238E27FC236}">
                    <a16:creationId xmlns:a16="http://schemas.microsoft.com/office/drawing/2014/main" id="{A9ECB747-FDC1-4202-B51D-429305E0C9A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3" name="Freeform: Shape 5332">
                <a:extLst>
                  <a:ext uri="{FF2B5EF4-FFF2-40B4-BE49-F238E27FC236}">
                    <a16:creationId xmlns:a16="http://schemas.microsoft.com/office/drawing/2014/main" id="{4415E46E-9204-4790-83C1-98E3887BF72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4" name="Freeform: Shape 5333">
                <a:extLst>
                  <a:ext uri="{FF2B5EF4-FFF2-40B4-BE49-F238E27FC236}">
                    <a16:creationId xmlns:a16="http://schemas.microsoft.com/office/drawing/2014/main" id="{4FC3564F-3322-4E71-A659-52295737E82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5" name="Freeform: Shape 5334">
                <a:extLst>
                  <a:ext uri="{FF2B5EF4-FFF2-40B4-BE49-F238E27FC236}">
                    <a16:creationId xmlns:a16="http://schemas.microsoft.com/office/drawing/2014/main" id="{83841D53-9EBC-44E8-ACC5-D690511CC0B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6" name="Freeform: Shape 5335">
                <a:extLst>
                  <a:ext uri="{FF2B5EF4-FFF2-40B4-BE49-F238E27FC236}">
                    <a16:creationId xmlns:a16="http://schemas.microsoft.com/office/drawing/2014/main" id="{34B6839F-FD25-4D98-9568-C0A844F897C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7" name="Freeform: Shape 5336">
                <a:extLst>
                  <a:ext uri="{FF2B5EF4-FFF2-40B4-BE49-F238E27FC236}">
                    <a16:creationId xmlns:a16="http://schemas.microsoft.com/office/drawing/2014/main" id="{0E8EAE0C-C2D3-49DE-9EFA-A5C2E705DB6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8" name="Freeform: Shape 5337">
                <a:extLst>
                  <a:ext uri="{FF2B5EF4-FFF2-40B4-BE49-F238E27FC236}">
                    <a16:creationId xmlns:a16="http://schemas.microsoft.com/office/drawing/2014/main" id="{415A2CF2-C646-43EA-9AD6-53C8168E70E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339" name="Freeform: Shape 5338">
                <a:extLst>
                  <a:ext uri="{FF2B5EF4-FFF2-40B4-BE49-F238E27FC236}">
                    <a16:creationId xmlns:a16="http://schemas.microsoft.com/office/drawing/2014/main" id="{12EB202B-CCFC-4F6D-8D7D-DBB382EDBB8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7" name="Group 4516">
              <a:extLst>
                <a:ext uri="{FF2B5EF4-FFF2-40B4-BE49-F238E27FC236}">
                  <a16:creationId xmlns:a16="http://schemas.microsoft.com/office/drawing/2014/main" id="{4E8927DB-84D7-4EF9-90DA-FDEBA892B01D}"/>
                </a:ext>
              </a:extLst>
            </p:cNvPr>
            <p:cNvGrpSpPr/>
            <p:nvPr/>
          </p:nvGrpSpPr>
          <p:grpSpPr>
            <a:xfrm rot="6361562" flipH="1">
              <a:off x="9411261" y="15968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212" name="Freeform: Shape 5211">
                <a:extLst>
                  <a:ext uri="{FF2B5EF4-FFF2-40B4-BE49-F238E27FC236}">
                    <a16:creationId xmlns:a16="http://schemas.microsoft.com/office/drawing/2014/main" id="{2A4165AF-B05B-45EE-BA21-081BFE4031E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3" name="Freeform: Shape 5212">
                <a:extLst>
                  <a:ext uri="{FF2B5EF4-FFF2-40B4-BE49-F238E27FC236}">
                    <a16:creationId xmlns:a16="http://schemas.microsoft.com/office/drawing/2014/main" id="{2E54E5B2-5638-4B44-96D4-2DE83FBDD91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4" name="Freeform: Shape 5213">
                <a:extLst>
                  <a:ext uri="{FF2B5EF4-FFF2-40B4-BE49-F238E27FC236}">
                    <a16:creationId xmlns:a16="http://schemas.microsoft.com/office/drawing/2014/main" id="{1D30439E-1C07-4DC7-A77D-F17EB0BD5C1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5" name="Freeform: Shape 5214">
                <a:extLst>
                  <a:ext uri="{FF2B5EF4-FFF2-40B4-BE49-F238E27FC236}">
                    <a16:creationId xmlns:a16="http://schemas.microsoft.com/office/drawing/2014/main" id="{AB6D8B1B-DCBF-4C6E-9F21-6EB082F0349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6" name="Freeform: Shape 5215">
                <a:extLst>
                  <a:ext uri="{FF2B5EF4-FFF2-40B4-BE49-F238E27FC236}">
                    <a16:creationId xmlns:a16="http://schemas.microsoft.com/office/drawing/2014/main" id="{9126ED3E-1007-4B9E-A60D-F1EC7018AD6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7" name="Freeform: Shape 5216">
                <a:extLst>
                  <a:ext uri="{FF2B5EF4-FFF2-40B4-BE49-F238E27FC236}">
                    <a16:creationId xmlns:a16="http://schemas.microsoft.com/office/drawing/2014/main" id="{A5A132B7-F168-488B-AD16-B2FE48F3468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8" name="Freeform: Shape 5217">
                <a:extLst>
                  <a:ext uri="{FF2B5EF4-FFF2-40B4-BE49-F238E27FC236}">
                    <a16:creationId xmlns:a16="http://schemas.microsoft.com/office/drawing/2014/main" id="{6239ED3D-AEBF-4385-BC47-3F50BFD9076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9" name="Freeform: Shape 5218">
                <a:extLst>
                  <a:ext uri="{FF2B5EF4-FFF2-40B4-BE49-F238E27FC236}">
                    <a16:creationId xmlns:a16="http://schemas.microsoft.com/office/drawing/2014/main" id="{C36BB2EA-6C0B-4D51-92B4-DF48496B80C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0" name="Freeform: Shape 5219">
                <a:extLst>
                  <a:ext uri="{FF2B5EF4-FFF2-40B4-BE49-F238E27FC236}">
                    <a16:creationId xmlns:a16="http://schemas.microsoft.com/office/drawing/2014/main" id="{86479A24-9AD1-4162-907C-D73D7C9D796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1" name="Freeform: Shape 5220">
                <a:extLst>
                  <a:ext uri="{FF2B5EF4-FFF2-40B4-BE49-F238E27FC236}">
                    <a16:creationId xmlns:a16="http://schemas.microsoft.com/office/drawing/2014/main" id="{F8039F71-7A22-41A3-ADFA-8C9AF0A9E43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2" name="Freeform: Shape 5221">
                <a:extLst>
                  <a:ext uri="{FF2B5EF4-FFF2-40B4-BE49-F238E27FC236}">
                    <a16:creationId xmlns:a16="http://schemas.microsoft.com/office/drawing/2014/main" id="{E3CE330F-9015-45A6-80A8-083DA19DAC7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3" name="Freeform: Shape 5222">
                <a:extLst>
                  <a:ext uri="{FF2B5EF4-FFF2-40B4-BE49-F238E27FC236}">
                    <a16:creationId xmlns:a16="http://schemas.microsoft.com/office/drawing/2014/main" id="{0D3AA8A9-18C3-4BA7-A9FD-E5E9EBED09D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4" name="Freeform: Shape 5223">
                <a:extLst>
                  <a:ext uri="{FF2B5EF4-FFF2-40B4-BE49-F238E27FC236}">
                    <a16:creationId xmlns:a16="http://schemas.microsoft.com/office/drawing/2014/main" id="{DE08AD03-7A01-4463-BECA-32C060D2354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5" name="Freeform: Shape 5224">
                <a:extLst>
                  <a:ext uri="{FF2B5EF4-FFF2-40B4-BE49-F238E27FC236}">
                    <a16:creationId xmlns:a16="http://schemas.microsoft.com/office/drawing/2014/main" id="{04F7FA4D-E73B-4F23-BF7D-E87EE678FD1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6" name="Freeform: Shape 5225">
                <a:extLst>
                  <a:ext uri="{FF2B5EF4-FFF2-40B4-BE49-F238E27FC236}">
                    <a16:creationId xmlns:a16="http://schemas.microsoft.com/office/drawing/2014/main" id="{3164BBC3-C112-4FB4-828D-E3F8A11ED16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7" name="Freeform: Shape 5226">
                <a:extLst>
                  <a:ext uri="{FF2B5EF4-FFF2-40B4-BE49-F238E27FC236}">
                    <a16:creationId xmlns:a16="http://schemas.microsoft.com/office/drawing/2014/main" id="{C9E7428C-794F-45BB-84E5-FEFF78C0A40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8" name="Freeform: Shape 5227">
                <a:extLst>
                  <a:ext uri="{FF2B5EF4-FFF2-40B4-BE49-F238E27FC236}">
                    <a16:creationId xmlns:a16="http://schemas.microsoft.com/office/drawing/2014/main" id="{7C4FEABD-512D-4D40-A6C0-E0AF121D59E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29" name="Freeform: Shape 5228">
                <a:extLst>
                  <a:ext uri="{FF2B5EF4-FFF2-40B4-BE49-F238E27FC236}">
                    <a16:creationId xmlns:a16="http://schemas.microsoft.com/office/drawing/2014/main" id="{0EE7093B-F9CC-4449-9921-5DBD6E42434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0" name="Freeform: Shape 5229">
                <a:extLst>
                  <a:ext uri="{FF2B5EF4-FFF2-40B4-BE49-F238E27FC236}">
                    <a16:creationId xmlns:a16="http://schemas.microsoft.com/office/drawing/2014/main" id="{37F17F3A-6BB4-461C-8325-FCFB1C079D1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1" name="Freeform: Shape 5230">
                <a:extLst>
                  <a:ext uri="{FF2B5EF4-FFF2-40B4-BE49-F238E27FC236}">
                    <a16:creationId xmlns:a16="http://schemas.microsoft.com/office/drawing/2014/main" id="{216C32C8-0425-4832-9B46-066706E3D8E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2" name="Freeform: Shape 5231">
                <a:extLst>
                  <a:ext uri="{FF2B5EF4-FFF2-40B4-BE49-F238E27FC236}">
                    <a16:creationId xmlns:a16="http://schemas.microsoft.com/office/drawing/2014/main" id="{1E6A8331-919A-4D7F-B37B-C4DB831185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3" name="Freeform: Shape 5232">
                <a:extLst>
                  <a:ext uri="{FF2B5EF4-FFF2-40B4-BE49-F238E27FC236}">
                    <a16:creationId xmlns:a16="http://schemas.microsoft.com/office/drawing/2014/main" id="{1EEF3651-79F0-4CE9-BE82-EAB83E0504D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4" name="Freeform: Shape 5233">
                <a:extLst>
                  <a:ext uri="{FF2B5EF4-FFF2-40B4-BE49-F238E27FC236}">
                    <a16:creationId xmlns:a16="http://schemas.microsoft.com/office/drawing/2014/main" id="{F7F9D1C8-FB61-469D-89D5-DC268BFF28D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5" name="Freeform: Shape 5234">
                <a:extLst>
                  <a:ext uri="{FF2B5EF4-FFF2-40B4-BE49-F238E27FC236}">
                    <a16:creationId xmlns:a16="http://schemas.microsoft.com/office/drawing/2014/main" id="{BD9F3AB9-8D96-4375-A951-18EFC03F68A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6" name="Freeform: Shape 5235">
                <a:extLst>
                  <a:ext uri="{FF2B5EF4-FFF2-40B4-BE49-F238E27FC236}">
                    <a16:creationId xmlns:a16="http://schemas.microsoft.com/office/drawing/2014/main" id="{2036588D-1037-4695-A7B5-BB7E7F287C3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7" name="Freeform: Shape 5236">
                <a:extLst>
                  <a:ext uri="{FF2B5EF4-FFF2-40B4-BE49-F238E27FC236}">
                    <a16:creationId xmlns:a16="http://schemas.microsoft.com/office/drawing/2014/main" id="{4937C3F6-B4D9-4F58-A8DF-7B82E4250C1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8" name="Freeform: Shape 5237">
                <a:extLst>
                  <a:ext uri="{FF2B5EF4-FFF2-40B4-BE49-F238E27FC236}">
                    <a16:creationId xmlns:a16="http://schemas.microsoft.com/office/drawing/2014/main" id="{253E0E03-11CB-41E5-95DE-42C7DAA104A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39" name="Freeform: Shape 5238">
                <a:extLst>
                  <a:ext uri="{FF2B5EF4-FFF2-40B4-BE49-F238E27FC236}">
                    <a16:creationId xmlns:a16="http://schemas.microsoft.com/office/drawing/2014/main" id="{16911770-A0C5-4814-8E90-84AF212CF39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0" name="Freeform: Shape 5239">
                <a:extLst>
                  <a:ext uri="{FF2B5EF4-FFF2-40B4-BE49-F238E27FC236}">
                    <a16:creationId xmlns:a16="http://schemas.microsoft.com/office/drawing/2014/main" id="{5DD97403-2441-40DE-86FC-62CE4EEDF6A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1" name="Freeform: Shape 5240">
                <a:extLst>
                  <a:ext uri="{FF2B5EF4-FFF2-40B4-BE49-F238E27FC236}">
                    <a16:creationId xmlns:a16="http://schemas.microsoft.com/office/drawing/2014/main" id="{4AC9AD2F-9677-428A-8F1D-6A45DF1014E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2" name="Freeform: Shape 5241">
                <a:extLst>
                  <a:ext uri="{FF2B5EF4-FFF2-40B4-BE49-F238E27FC236}">
                    <a16:creationId xmlns:a16="http://schemas.microsoft.com/office/drawing/2014/main" id="{18B33786-0128-485B-9359-D8F00B74A5C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3" name="Freeform: Shape 5242">
                <a:extLst>
                  <a:ext uri="{FF2B5EF4-FFF2-40B4-BE49-F238E27FC236}">
                    <a16:creationId xmlns:a16="http://schemas.microsoft.com/office/drawing/2014/main" id="{519D63C6-312A-475F-AD4F-F191192662B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4" name="Freeform: Shape 5243">
                <a:extLst>
                  <a:ext uri="{FF2B5EF4-FFF2-40B4-BE49-F238E27FC236}">
                    <a16:creationId xmlns:a16="http://schemas.microsoft.com/office/drawing/2014/main" id="{E5B07862-E816-4B21-852B-D27F8B4193E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5" name="Freeform: Shape 5244">
                <a:extLst>
                  <a:ext uri="{FF2B5EF4-FFF2-40B4-BE49-F238E27FC236}">
                    <a16:creationId xmlns:a16="http://schemas.microsoft.com/office/drawing/2014/main" id="{95C95C14-B222-4B7B-90FD-29CF875E338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6" name="Freeform: Shape 5245">
                <a:extLst>
                  <a:ext uri="{FF2B5EF4-FFF2-40B4-BE49-F238E27FC236}">
                    <a16:creationId xmlns:a16="http://schemas.microsoft.com/office/drawing/2014/main" id="{F2266DD0-1FA3-4B9F-B198-D40F902120C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7" name="Freeform: Shape 5246">
                <a:extLst>
                  <a:ext uri="{FF2B5EF4-FFF2-40B4-BE49-F238E27FC236}">
                    <a16:creationId xmlns:a16="http://schemas.microsoft.com/office/drawing/2014/main" id="{5BEA709C-8C48-469E-87AD-994134EA3D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8" name="Freeform: Shape 5247">
                <a:extLst>
                  <a:ext uri="{FF2B5EF4-FFF2-40B4-BE49-F238E27FC236}">
                    <a16:creationId xmlns:a16="http://schemas.microsoft.com/office/drawing/2014/main" id="{40285B4D-6923-44A6-856D-67264BC98C0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49" name="Freeform: Shape 5248">
                <a:extLst>
                  <a:ext uri="{FF2B5EF4-FFF2-40B4-BE49-F238E27FC236}">
                    <a16:creationId xmlns:a16="http://schemas.microsoft.com/office/drawing/2014/main" id="{87D210FE-D783-41D3-AF6B-4E597C0C814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0" name="Freeform: Shape 5249">
                <a:extLst>
                  <a:ext uri="{FF2B5EF4-FFF2-40B4-BE49-F238E27FC236}">
                    <a16:creationId xmlns:a16="http://schemas.microsoft.com/office/drawing/2014/main" id="{59575FBE-9508-447C-9704-80C64F0B747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1" name="Freeform: Shape 5250">
                <a:extLst>
                  <a:ext uri="{FF2B5EF4-FFF2-40B4-BE49-F238E27FC236}">
                    <a16:creationId xmlns:a16="http://schemas.microsoft.com/office/drawing/2014/main" id="{F34DC68F-B4B5-400B-931A-25AC1391DFC5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2" name="Freeform: Shape 5251">
                <a:extLst>
                  <a:ext uri="{FF2B5EF4-FFF2-40B4-BE49-F238E27FC236}">
                    <a16:creationId xmlns:a16="http://schemas.microsoft.com/office/drawing/2014/main" id="{16230D39-CE63-4D7A-9B65-4D276968954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3" name="Freeform: Shape 5252">
                <a:extLst>
                  <a:ext uri="{FF2B5EF4-FFF2-40B4-BE49-F238E27FC236}">
                    <a16:creationId xmlns:a16="http://schemas.microsoft.com/office/drawing/2014/main" id="{B8D192D9-5889-486E-9D1D-F817A1B05A4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4" name="Freeform: Shape 5253">
                <a:extLst>
                  <a:ext uri="{FF2B5EF4-FFF2-40B4-BE49-F238E27FC236}">
                    <a16:creationId xmlns:a16="http://schemas.microsoft.com/office/drawing/2014/main" id="{E25B332C-42B5-4CB4-9604-7ADCD0CC1037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5" name="Freeform: Shape 5254">
                <a:extLst>
                  <a:ext uri="{FF2B5EF4-FFF2-40B4-BE49-F238E27FC236}">
                    <a16:creationId xmlns:a16="http://schemas.microsoft.com/office/drawing/2014/main" id="{289F7978-A715-45B6-B481-66C621A0780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6" name="Freeform: Shape 5255">
                <a:extLst>
                  <a:ext uri="{FF2B5EF4-FFF2-40B4-BE49-F238E27FC236}">
                    <a16:creationId xmlns:a16="http://schemas.microsoft.com/office/drawing/2014/main" id="{1739E4F6-07CB-49D0-8639-3FC0E87456F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7" name="Freeform: Shape 5256">
                <a:extLst>
                  <a:ext uri="{FF2B5EF4-FFF2-40B4-BE49-F238E27FC236}">
                    <a16:creationId xmlns:a16="http://schemas.microsoft.com/office/drawing/2014/main" id="{DDE7FAB0-CC89-444D-81FC-21902FE813E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8" name="Freeform: Shape 5257">
                <a:extLst>
                  <a:ext uri="{FF2B5EF4-FFF2-40B4-BE49-F238E27FC236}">
                    <a16:creationId xmlns:a16="http://schemas.microsoft.com/office/drawing/2014/main" id="{1057AADE-ED76-4B3D-B79C-61436683D40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59" name="Freeform: Shape 5258">
                <a:extLst>
                  <a:ext uri="{FF2B5EF4-FFF2-40B4-BE49-F238E27FC236}">
                    <a16:creationId xmlns:a16="http://schemas.microsoft.com/office/drawing/2014/main" id="{759D078F-B94A-4721-B2DB-DB96D9C3268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0" name="Freeform: Shape 5259">
                <a:extLst>
                  <a:ext uri="{FF2B5EF4-FFF2-40B4-BE49-F238E27FC236}">
                    <a16:creationId xmlns:a16="http://schemas.microsoft.com/office/drawing/2014/main" id="{ABD8F7CC-5918-4F8D-BAD5-2A1DBDA34A4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1" name="Freeform: Shape 5260">
                <a:extLst>
                  <a:ext uri="{FF2B5EF4-FFF2-40B4-BE49-F238E27FC236}">
                    <a16:creationId xmlns:a16="http://schemas.microsoft.com/office/drawing/2014/main" id="{24C2C988-E270-48EE-9682-49EB3420EEA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2" name="Freeform: Shape 5261">
                <a:extLst>
                  <a:ext uri="{FF2B5EF4-FFF2-40B4-BE49-F238E27FC236}">
                    <a16:creationId xmlns:a16="http://schemas.microsoft.com/office/drawing/2014/main" id="{70BBE6C5-2853-46D4-9785-BA2D2F0FED0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3" name="Freeform: Shape 5262">
                <a:extLst>
                  <a:ext uri="{FF2B5EF4-FFF2-40B4-BE49-F238E27FC236}">
                    <a16:creationId xmlns:a16="http://schemas.microsoft.com/office/drawing/2014/main" id="{7E39397D-CC72-45AE-899B-F95B0B42F5F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4" name="Freeform: Shape 5263">
                <a:extLst>
                  <a:ext uri="{FF2B5EF4-FFF2-40B4-BE49-F238E27FC236}">
                    <a16:creationId xmlns:a16="http://schemas.microsoft.com/office/drawing/2014/main" id="{A6C4DED0-E258-4095-A3FD-67E3AAE9345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5" name="Freeform: Shape 5264">
                <a:extLst>
                  <a:ext uri="{FF2B5EF4-FFF2-40B4-BE49-F238E27FC236}">
                    <a16:creationId xmlns:a16="http://schemas.microsoft.com/office/drawing/2014/main" id="{3F16F285-2E1A-43C2-9A85-69960EE105F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6" name="Freeform: Shape 5265">
                <a:extLst>
                  <a:ext uri="{FF2B5EF4-FFF2-40B4-BE49-F238E27FC236}">
                    <a16:creationId xmlns:a16="http://schemas.microsoft.com/office/drawing/2014/main" id="{443C33C7-E38F-4BEA-A534-7811A96E7B0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7" name="Freeform: Shape 5266">
                <a:extLst>
                  <a:ext uri="{FF2B5EF4-FFF2-40B4-BE49-F238E27FC236}">
                    <a16:creationId xmlns:a16="http://schemas.microsoft.com/office/drawing/2014/main" id="{1A339CCF-DAB7-46E0-8094-335CFF83E264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8" name="Freeform: Shape 5267">
                <a:extLst>
                  <a:ext uri="{FF2B5EF4-FFF2-40B4-BE49-F238E27FC236}">
                    <a16:creationId xmlns:a16="http://schemas.microsoft.com/office/drawing/2014/main" id="{832C81B6-7A64-4CE4-830D-D4304EAC192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69" name="Freeform: Shape 5268">
                <a:extLst>
                  <a:ext uri="{FF2B5EF4-FFF2-40B4-BE49-F238E27FC236}">
                    <a16:creationId xmlns:a16="http://schemas.microsoft.com/office/drawing/2014/main" id="{0E027423-191B-4EE1-8018-F0AAA70E181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0" name="Freeform: Shape 5269">
                <a:extLst>
                  <a:ext uri="{FF2B5EF4-FFF2-40B4-BE49-F238E27FC236}">
                    <a16:creationId xmlns:a16="http://schemas.microsoft.com/office/drawing/2014/main" id="{AB08AC7A-36A4-410D-B3CD-4AF1E1EA4F3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1" name="Freeform: Shape 5270">
                <a:extLst>
                  <a:ext uri="{FF2B5EF4-FFF2-40B4-BE49-F238E27FC236}">
                    <a16:creationId xmlns:a16="http://schemas.microsoft.com/office/drawing/2014/main" id="{1DCDD28A-F791-4296-BA86-A78CC408985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2" name="Freeform: Shape 5271">
                <a:extLst>
                  <a:ext uri="{FF2B5EF4-FFF2-40B4-BE49-F238E27FC236}">
                    <a16:creationId xmlns:a16="http://schemas.microsoft.com/office/drawing/2014/main" id="{5EDD3824-59EC-4B5B-98D3-031FDE26EB6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3" name="Freeform: Shape 5272">
                <a:extLst>
                  <a:ext uri="{FF2B5EF4-FFF2-40B4-BE49-F238E27FC236}">
                    <a16:creationId xmlns:a16="http://schemas.microsoft.com/office/drawing/2014/main" id="{4A85F29B-FDD7-4E6C-97A4-9EE2D149E69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4" name="Freeform: Shape 5273">
                <a:extLst>
                  <a:ext uri="{FF2B5EF4-FFF2-40B4-BE49-F238E27FC236}">
                    <a16:creationId xmlns:a16="http://schemas.microsoft.com/office/drawing/2014/main" id="{50881BA0-060C-422F-B723-8C0CA76B80A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75" name="Freeform: Shape 5274">
                <a:extLst>
                  <a:ext uri="{FF2B5EF4-FFF2-40B4-BE49-F238E27FC236}">
                    <a16:creationId xmlns:a16="http://schemas.microsoft.com/office/drawing/2014/main" id="{44346BE7-F187-41D6-82E7-A21DE1CF114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8" name="Group 4517">
              <a:extLst>
                <a:ext uri="{FF2B5EF4-FFF2-40B4-BE49-F238E27FC236}">
                  <a16:creationId xmlns:a16="http://schemas.microsoft.com/office/drawing/2014/main" id="{482EFB30-1E08-44F0-B7E2-7572A51A57A6}"/>
                </a:ext>
              </a:extLst>
            </p:cNvPr>
            <p:cNvGrpSpPr/>
            <p:nvPr/>
          </p:nvGrpSpPr>
          <p:grpSpPr>
            <a:xfrm rot="13520824" flipH="1">
              <a:off x="9204864" y="-5531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148" name="Freeform: Shape 5147">
                <a:extLst>
                  <a:ext uri="{FF2B5EF4-FFF2-40B4-BE49-F238E27FC236}">
                    <a16:creationId xmlns:a16="http://schemas.microsoft.com/office/drawing/2014/main" id="{10DB2DEA-CC7C-4AC6-9205-C8238310B52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9" name="Freeform: Shape 5148">
                <a:extLst>
                  <a:ext uri="{FF2B5EF4-FFF2-40B4-BE49-F238E27FC236}">
                    <a16:creationId xmlns:a16="http://schemas.microsoft.com/office/drawing/2014/main" id="{C7DC7653-F296-4BDA-BB1C-02B554CC9B2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0" name="Freeform: Shape 5149">
                <a:extLst>
                  <a:ext uri="{FF2B5EF4-FFF2-40B4-BE49-F238E27FC236}">
                    <a16:creationId xmlns:a16="http://schemas.microsoft.com/office/drawing/2014/main" id="{95B3F322-4DDF-4A21-B885-550FEF8C7F4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1" name="Freeform: Shape 5150">
                <a:extLst>
                  <a:ext uri="{FF2B5EF4-FFF2-40B4-BE49-F238E27FC236}">
                    <a16:creationId xmlns:a16="http://schemas.microsoft.com/office/drawing/2014/main" id="{A6FB031D-E81F-46F7-8FFC-F14B2672659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2" name="Freeform: Shape 5151">
                <a:extLst>
                  <a:ext uri="{FF2B5EF4-FFF2-40B4-BE49-F238E27FC236}">
                    <a16:creationId xmlns:a16="http://schemas.microsoft.com/office/drawing/2014/main" id="{A8248F96-CE76-4094-8502-5CFF42CBDAD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3" name="Freeform: Shape 5152">
                <a:extLst>
                  <a:ext uri="{FF2B5EF4-FFF2-40B4-BE49-F238E27FC236}">
                    <a16:creationId xmlns:a16="http://schemas.microsoft.com/office/drawing/2014/main" id="{C70221D1-3CEA-4528-9626-750B71ADC9A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4" name="Freeform: Shape 5153">
                <a:extLst>
                  <a:ext uri="{FF2B5EF4-FFF2-40B4-BE49-F238E27FC236}">
                    <a16:creationId xmlns:a16="http://schemas.microsoft.com/office/drawing/2014/main" id="{AA28C956-08B4-483E-BD06-608BD84D6AD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5" name="Freeform: Shape 5154">
                <a:extLst>
                  <a:ext uri="{FF2B5EF4-FFF2-40B4-BE49-F238E27FC236}">
                    <a16:creationId xmlns:a16="http://schemas.microsoft.com/office/drawing/2014/main" id="{B661DE60-4482-4F10-A4A0-84E1F2EFBEA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6" name="Freeform: Shape 5155">
                <a:extLst>
                  <a:ext uri="{FF2B5EF4-FFF2-40B4-BE49-F238E27FC236}">
                    <a16:creationId xmlns:a16="http://schemas.microsoft.com/office/drawing/2014/main" id="{D8B97D3C-9C34-4F96-87F4-58BC443B965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7" name="Freeform: Shape 5156">
                <a:extLst>
                  <a:ext uri="{FF2B5EF4-FFF2-40B4-BE49-F238E27FC236}">
                    <a16:creationId xmlns:a16="http://schemas.microsoft.com/office/drawing/2014/main" id="{D022975C-6E77-428A-8B8C-D674B95414C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8" name="Freeform: Shape 5157">
                <a:extLst>
                  <a:ext uri="{FF2B5EF4-FFF2-40B4-BE49-F238E27FC236}">
                    <a16:creationId xmlns:a16="http://schemas.microsoft.com/office/drawing/2014/main" id="{405FFD66-E5D1-4990-A564-33C15D82A81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59" name="Freeform: Shape 5158">
                <a:extLst>
                  <a:ext uri="{FF2B5EF4-FFF2-40B4-BE49-F238E27FC236}">
                    <a16:creationId xmlns:a16="http://schemas.microsoft.com/office/drawing/2014/main" id="{F27850AA-5402-4D63-BA15-F1E61A7C988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0" name="Freeform: Shape 5159">
                <a:extLst>
                  <a:ext uri="{FF2B5EF4-FFF2-40B4-BE49-F238E27FC236}">
                    <a16:creationId xmlns:a16="http://schemas.microsoft.com/office/drawing/2014/main" id="{309F9BB0-93FE-491C-B0C7-94F4895B853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1" name="Freeform: Shape 5160">
                <a:extLst>
                  <a:ext uri="{FF2B5EF4-FFF2-40B4-BE49-F238E27FC236}">
                    <a16:creationId xmlns:a16="http://schemas.microsoft.com/office/drawing/2014/main" id="{92A1AF9A-F679-4286-A91E-4E1DD50B210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2" name="Freeform: Shape 5161">
                <a:extLst>
                  <a:ext uri="{FF2B5EF4-FFF2-40B4-BE49-F238E27FC236}">
                    <a16:creationId xmlns:a16="http://schemas.microsoft.com/office/drawing/2014/main" id="{4CE8491C-BFA1-4791-AB73-6D2191C4EF5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3" name="Freeform: Shape 5162">
                <a:extLst>
                  <a:ext uri="{FF2B5EF4-FFF2-40B4-BE49-F238E27FC236}">
                    <a16:creationId xmlns:a16="http://schemas.microsoft.com/office/drawing/2014/main" id="{547CC5AD-3D00-4284-A716-0630D7631E5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4" name="Freeform: Shape 5163">
                <a:extLst>
                  <a:ext uri="{FF2B5EF4-FFF2-40B4-BE49-F238E27FC236}">
                    <a16:creationId xmlns:a16="http://schemas.microsoft.com/office/drawing/2014/main" id="{8400694A-1A9A-433A-8A23-370DA5F82A8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5" name="Freeform: Shape 5164">
                <a:extLst>
                  <a:ext uri="{FF2B5EF4-FFF2-40B4-BE49-F238E27FC236}">
                    <a16:creationId xmlns:a16="http://schemas.microsoft.com/office/drawing/2014/main" id="{93C7D060-009B-4B5A-B466-87EF8D959E9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6" name="Freeform: Shape 5165">
                <a:extLst>
                  <a:ext uri="{FF2B5EF4-FFF2-40B4-BE49-F238E27FC236}">
                    <a16:creationId xmlns:a16="http://schemas.microsoft.com/office/drawing/2014/main" id="{7CE8BA10-6642-4E68-895F-38D42DB2F91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7" name="Freeform: Shape 5166">
                <a:extLst>
                  <a:ext uri="{FF2B5EF4-FFF2-40B4-BE49-F238E27FC236}">
                    <a16:creationId xmlns:a16="http://schemas.microsoft.com/office/drawing/2014/main" id="{931B824F-D8B3-4CB1-8FF2-5F46D362B46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8" name="Freeform: Shape 5167">
                <a:extLst>
                  <a:ext uri="{FF2B5EF4-FFF2-40B4-BE49-F238E27FC236}">
                    <a16:creationId xmlns:a16="http://schemas.microsoft.com/office/drawing/2014/main" id="{96A3A0B8-8FEB-4C26-A702-414A2FF5097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69" name="Freeform: Shape 5168">
                <a:extLst>
                  <a:ext uri="{FF2B5EF4-FFF2-40B4-BE49-F238E27FC236}">
                    <a16:creationId xmlns:a16="http://schemas.microsoft.com/office/drawing/2014/main" id="{EEF42E62-8BD5-4C6F-B55D-2BBF06C18A9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0" name="Freeform: Shape 5169">
                <a:extLst>
                  <a:ext uri="{FF2B5EF4-FFF2-40B4-BE49-F238E27FC236}">
                    <a16:creationId xmlns:a16="http://schemas.microsoft.com/office/drawing/2014/main" id="{7FBF15DE-BDC4-433A-966B-F84ADC2CB31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1" name="Freeform: Shape 5170">
                <a:extLst>
                  <a:ext uri="{FF2B5EF4-FFF2-40B4-BE49-F238E27FC236}">
                    <a16:creationId xmlns:a16="http://schemas.microsoft.com/office/drawing/2014/main" id="{C61FBEB4-FE60-4AB9-B11C-5EE35FB95D4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2" name="Freeform: Shape 5171">
                <a:extLst>
                  <a:ext uri="{FF2B5EF4-FFF2-40B4-BE49-F238E27FC236}">
                    <a16:creationId xmlns:a16="http://schemas.microsoft.com/office/drawing/2014/main" id="{A95FA501-FBDA-4F57-9E11-CED8254893B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3" name="Freeform: Shape 5172">
                <a:extLst>
                  <a:ext uri="{FF2B5EF4-FFF2-40B4-BE49-F238E27FC236}">
                    <a16:creationId xmlns:a16="http://schemas.microsoft.com/office/drawing/2014/main" id="{5801F396-B484-4062-A792-5AA421FC34F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4" name="Freeform: Shape 5173">
                <a:extLst>
                  <a:ext uri="{FF2B5EF4-FFF2-40B4-BE49-F238E27FC236}">
                    <a16:creationId xmlns:a16="http://schemas.microsoft.com/office/drawing/2014/main" id="{9C80DAE9-39AD-4147-9B94-7731E08428C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5" name="Freeform: Shape 5174">
                <a:extLst>
                  <a:ext uri="{FF2B5EF4-FFF2-40B4-BE49-F238E27FC236}">
                    <a16:creationId xmlns:a16="http://schemas.microsoft.com/office/drawing/2014/main" id="{C99384B4-5520-4486-9C5F-85EDA7BAB7B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6" name="Freeform: Shape 5175">
                <a:extLst>
                  <a:ext uri="{FF2B5EF4-FFF2-40B4-BE49-F238E27FC236}">
                    <a16:creationId xmlns:a16="http://schemas.microsoft.com/office/drawing/2014/main" id="{2A2D23BA-3E28-466C-AC86-C807AE02A13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7" name="Freeform: Shape 5176">
                <a:extLst>
                  <a:ext uri="{FF2B5EF4-FFF2-40B4-BE49-F238E27FC236}">
                    <a16:creationId xmlns:a16="http://schemas.microsoft.com/office/drawing/2014/main" id="{5124C98A-DECA-44DC-96D4-003DABECE87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8" name="Freeform: Shape 5177">
                <a:extLst>
                  <a:ext uri="{FF2B5EF4-FFF2-40B4-BE49-F238E27FC236}">
                    <a16:creationId xmlns:a16="http://schemas.microsoft.com/office/drawing/2014/main" id="{DC7C729E-331C-4B39-AED1-65A14936E7B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79" name="Freeform: Shape 5178">
                <a:extLst>
                  <a:ext uri="{FF2B5EF4-FFF2-40B4-BE49-F238E27FC236}">
                    <a16:creationId xmlns:a16="http://schemas.microsoft.com/office/drawing/2014/main" id="{ECA23EA7-0209-4C91-A7FF-90A9FBDF4BF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0" name="Freeform: Shape 5179">
                <a:extLst>
                  <a:ext uri="{FF2B5EF4-FFF2-40B4-BE49-F238E27FC236}">
                    <a16:creationId xmlns:a16="http://schemas.microsoft.com/office/drawing/2014/main" id="{58B42A15-8DC1-45B0-A31F-EEC138A83F2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1" name="Freeform: Shape 5180">
                <a:extLst>
                  <a:ext uri="{FF2B5EF4-FFF2-40B4-BE49-F238E27FC236}">
                    <a16:creationId xmlns:a16="http://schemas.microsoft.com/office/drawing/2014/main" id="{4C8BEADA-A600-4E3C-9D90-D2C13460437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2" name="Freeform: Shape 5181">
                <a:extLst>
                  <a:ext uri="{FF2B5EF4-FFF2-40B4-BE49-F238E27FC236}">
                    <a16:creationId xmlns:a16="http://schemas.microsoft.com/office/drawing/2014/main" id="{CD7B678D-D497-45AF-8E72-0AE419B6D7A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3" name="Freeform: Shape 5182">
                <a:extLst>
                  <a:ext uri="{FF2B5EF4-FFF2-40B4-BE49-F238E27FC236}">
                    <a16:creationId xmlns:a16="http://schemas.microsoft.com/office/drawing/2014/main" id="{BE509CFB-5CD0-4276-AFE0-99FAE7F7706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4" name="Freeform: Shape 5183">
                <a:extLst>
                  <a:ext uri="{FF2B5EF4-FFF2-40B4-BE49-F238E27FC236}">
                    <a16:creationId xmlns:a16="http://schemas.microsoft.com/office/drawing/2014/main" id="{AAC47DBC-13D4-413B-A992-4DC7857CCE0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5" name="Freeform: Shape 5184">
                <a:extLst>
                  <a:ext uri="{FF2B5EF4-FFF2-40B4-BE49-F238E27FC236}">
                    <a16:creationId xmlns:a16="http://schemas.microsoft.com/office/drawing/2014/main" id="{F1CE145A-98B7-42C7-8D61-F579DB03591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6" name="Freeform: Shape 5185">
                <a:extLst>
                  <a:ext uri="{FF2B5EF4-FFF2-40B4-BE49-F238E27FC236}">
                    <a16:creationId xmlns:a16="http://schemas.microsoft.com/office/drawing/2014/main" id="{7D949789-1747-4C53-BEDC-B16A65E4A9B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7" name="Freeform: Shape 5186">
                <a:extLst>
                  <a:ext uri="{FF2B5EF4-FFF2-40B4-BE49-F238E27FC236}">
                    <a16:creationId xmlns:a16="http://schemas.microsoft.com/office/drawing/2014/main" id="{EF2E9DC7-C69C-489F-A7E4-8E14FC10E5E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8" name="Freeform: Shape 5187">
                <a:extLst>
                  <a:ext uri="{FF2B5EF4-FFF2-40B4-BE49-F238E27FC236}">
                    <a16:creationId xmlns:a16="http://schemas.microsoft.com/office/drawing/2014/main" id="{B3703067-FBFA-44BD-82FA-D62F1A75973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89" name="Freeform: Shape 5188">
                <a:extLst>
                  <a:ext uri="{FF2B5EF4-FFF2-40B4-BE49-F238E27FC236}">
                    <a16:creationId xmlns:a16="http://schemas.microsoft.com/office/drawing/2014/main" id="{69C9970F-7332-4C75-8EBD-1092F835415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0" name="Freeform: Shape 5189">
                <a:extLst>
                  <a:ext uri="{FF2B5EF4-FFF2-40B4-BE49-F238E27FC236}">
                    <a16:creationId xmlns:a16="http://schemas.microsoft.com/office/drawing/2014/main" id="{41F5D95C-8AFF-43F7-BD4D-8341E0286CE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1" name="Freeform: Shape 5190">
                <a:extLst>
                  <a:ext uri="{FF2B5EF4-FFF2-40B4-BE49-F238E27FC236}">
                    <a16:creationId xmlns:a16="http://schemas.microsoft.com/office/drawing/2014/main" id="{00C03722-5BA5-4999-A3A8-C3E7FF66ED2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2" name="Freeform: Shape 5191">
                <a:extLst>
                  <a:ext uri="{FF2B5EF4-FFF2-40B4-BE49-F238E27FC236}">
                    <a16:creationId xmlns:a16="http://schemas.microsoft.com/office/drawing/2014/main" id="{374E165A-1D98-493E-B2B6-EAA891971CC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3" name="Freeform: Shape 5192">
                <a:extLst>
                  <a:ext uri="{FF2B5EF4-FFF2-40B4-BE49-F238E27FC236}">
                    <a16:creationId xmlns:a16="http://schemas.microsoft.com/office/drawing/2014/main" id="{0EB28124-E31A-4D83-8F0F-39D5C9D47A7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4" name="Freeform: Shape 5193">
                <a:extLst>
                  <a:ext uri="{FF2B5EF4-FFF2-40B4-BE49-F238E27FC236}">
                    <a16:creationId xmlns:a16="http://schemas.microsoft.com/office/drawing/2014/main" id="{3A881358-E169-4048-B7D9-1A3E112111D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5" name="Freeform: Shape 5194">
                <a:extLst>
                  <a:ext uri="{FF2B5EF4-FFF2-40B4-BE49-F238E27FC236}">
                    <a16:creationId xmlns:a16="http://schemas.microsoft.com/office/drawing/2014/main" id="{BFCACF5E-D6EC-484F-9784-0B91CEF7778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6" name="Freeform: Shape 5195">
                <a:extLst>
                  <a:ext uri="{FF2B5EF4-FFF2-40B4-BE49-F238E27FC236}">
                    <a16:creationId xmlns:a16="http://schemas.microsoft.com/office/drawing/2014/main" id="{65AD4B69-56C0-4B79-AFCD-3F05DD72129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7" name="Freeform: Shape 5196">
                <a:extLst>
                  <a:ext uri="{FF2B5EF4-FFF2-40B4-BE49-F238E27FC236}">
                    <a16:creationId xmlns:a16="http://schemas.microsoft.com/office/drawing/2014/main" id="{0A54369F-ABD7-4422-BCBD-A2593E592B3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8" name="Freeform: Shape 5197">
                <a:extLst>
                  <a:ext uri="{FF2B5EF4-FFF2-40B4-BE49-F238E27FC236}">
                    <a16:creationId xmlns:a16="http://schemas.microsoft.com/office/drawing/2014/main" id="{B47EAD66-28F0-4452-99AC-64DDB9EC44F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99" name="Freeform: Shape 5198">
                <a:extLst>
                  <a:ext uri="{FF2B5EF4-FFF2-40B4-BE49-F238E27FC236}">
                    <a16:creationId xmlns:a16="http://schemas.microsoft.com/office/drawing/2014/main" id="{0F2A253C-5C61-4C2E-8BD2-BD04EB5BEA3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0" name="Freeform: Shape 5199">
                <a:extLst>
                  <a:ext uri="{FF2B5EF4-FFF2-40B4-BE49-F238E27FC236}">
                    <a16:creationId xmlns:a16="http://schemas.microsoft.com/office/drawing/2014/main" id="{67504BDE-9298-40B1-9D97-5B1A0627264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1" name="Freeform: Shape 5200">
                <a:extLst>
                  <a:ext uri="{FF2B5EF4-FFF2-40B4-BE49-F238E27FC236}">
                    <a16:creationId xmlns:a16="http://schemas.microsoft.com/office/drawing/2014/main" id="{CA03D743-CBE3-44D0-A4E8-C6CD2557C06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2" name="Freeform: Shape 5201">
                <a:extLst>
                  <a:ext uri="{FF2B5EF4-FFF2-40B4-BE49-F238E27FC236}">
                    <a16:creationId xmlns:a16="http://schemas.microsoft.com/office/drawing/2014/main" id="{DACB1572-E3CC-443C-9495-C3502D391A5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3" name="Freeform: Shape 5202">
                <a:extLst>
                  <a:ext uri="{FF2B5EF4-FFF2-40B4-BE49-F238E27FC236}">
                    <a16:creationId xmlns:a16="http://schemas.microsoft.com/office/drawing/2014/main" id="{A156ED21-5C08-463E-8A4E-CF5712D9699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4" name="Freeform: Shape 5203">
                <a:extLst>
                  <a:ext uri="{FF2B5EF4-FFF2-40B4-BE49-F238E27FC236}">
                    <a16:creationId xmlns:a16="http://schemas.microsoft.com/office/drawing/2014/main" id="{F5B0106E-A2A7-4FA3-9304-2F8BC123A7F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5" name="Freeform: Shape 5204">
                <a:extLst>
                  <a:ext uri="{FF2B5EF4-FFF2-40B4-BE49-F238E27FC236}">
                    <a16:creationId xmlns:a16="http://schemas.microsoft.com/office/drawing/2014/main" id="{E97E5EF6-E530-426B-A1A4-09EB1285B9D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6" name="Freeform: Shape 5205">
                <a:extLst>
                  <a:ext uri="{FF2B5EF4-FFF2-40B4-BE49-F238E27FC236}">
                    <a16:creationId xmlns:a16="http://schemas.microsoft.com/office/drawing/2014/main" id="{FFFE1EB8-F01E-4602-88A7-E5F678669C0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7" name="Freeform: Shape 5206">
                <a:extLst>
                  <a:ext uri="{FF2B5EF4-FFF2-40B4-BE49-F238E27FC236}">
                    <a16:creationId xmlns:a16="http://schemas.microsoft.com/office/drawing/2014/main" id="{CBA3F6D2-340A-41FE-9FC2-7F140F9426B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8" name="Freeform: Shape 5207">
                <a:extLst>
                  <a:ext uri="{FF2B5EF4-FFF2-40B4-BE49-F238E27FC236}">
                    <a16:creationId xmlns:a16="http://schemas.microsoft.com/office/drawing/2014/main" id="{650C2050-2F09-425D-800B-68621B0404B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09" name="Freeform: Shape 5208">
                <a:extLst>
                  <a:ext uri="{FF2B5EF4-FFF2-40B4-BE49-F238E27FC236}">
                    <a16:creationId xmlns:a16="http://schemas.microsoft.com/office/drawing/2014/main" id="{D7623ADB-EFEF-4401-BE9C-BEC93A1B0CD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0" name="Freeform: Shape 5209">
                <a:extLst>
                  <a:ext uri="{FF2B5EF4-FFF2-40B4-BE49-F238E27FC236}">
                    <a16:creationId xmlns:a16="http://schemas.microsoft.com/office/drawing/2014/main" id="{DFB2D640-DB7F-491E-AF82-8B4690C3763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211" name="Freeform: Shape 5210">
                <a:extLst>
                  <a:ext uri="{FF2B5EF4-FFF2-40B4-BE49-F238E27FC236}">
                    <a16:creationId xmlns:a16="http://schemas.microsoft.com/office/drawing/2014/main" id="{6BDB8CB4-C312-40A6-910D-BA2E8311B6E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19" name="Group 4518">
              <a:extLst>
                <a:ext uri="{FF2B5EF4-FFF2-40B4-BE49-F238E27FC236}">
                  <a16:creationId xmlns:a16="http://schemas.microsoft.com/office/drawing/2014/main" id="{D0EB9678-21A0-4EB9-AB8A-2A2E230D4470}"/>
                </a:ext>
              </a:extLst>
            </p:cNvPr>
            <p:cNvGrpSpPr/>
            <p:nvPr/>
          </p:nvGrpSpPr>
          <p:grpSpPr>
            <a:xfrm rot="14376560">
              <a:off x="110977" y="652493"/>
              <a:ext cx="1024114" cy="889301"/>
              <a:chOff x="2393887" y="4210285"/>
              <a:chExt cx="497854" cy="422169"/>
            </a:xfrm>
          </p:grpSpPr>
          <p:sp>
            <p:nvSpPr>
              <p:cNvPr id="5084" name="Freeform: Shape 5083">
                <a:extLst>
                  <a:ext uri="{FF2B5EF4-FFF2-40B4-BE49-F238E27FC236}">
                    <a16:creationId xmlns:a16="http://schemas.microsoft.com/office/drawing/2014/main" id="{89DAC189-3B8E-4342-90F4-A130B1E8842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5" name="Freeform: Shape 5084">
                <a:extLst>
                  <a:ext uri="{FF2B5EF4-FFF2-40B4-BE49-F238E27FC236}">
                    <a16:creationId xmlns:a16="http://schemas.microsoft.com/office/drawing/2014/main" id="{818DD7B8-8D12-45BD-BC98-66304044476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6" name="Freeform: Shape 5085">
                <a:extLst>
                  <a:ext uri="{FF2B5EF4-FFF2-40B4-BE49-F238E27FC236}">
                    <a16:creationId xmlns:a16="http://schemas.microsoft.com/office/drawing/2014/main" id="{CE59E9B8-3DE3-4F21-BF5F-8D02F342037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7" name="Freeform: Shape 5086">
                <a:extLst>
                  <a:ext uri="{FF2B5EF4-FFF2-40B4-BE49-F238E27FC236}">
                    <a16:creationId xmlns:a16="http://schemas.microsoft.com/office/drawing/2014/main" id="{192D60AA-BE86-42D6-90BE-6618FE0B2E1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8" name="Freeform: Shape 5087">
                <a:extLst>
                  <a:ext uri="{FF2B5EF4-FFF2-40B4-BE49-F238E27FC236}">
                    <a16:creationId xmlns:a16="http://schemas.microsoft.com/office/drawing/2014/main" id="{30FA141E-3B72-4778-B17E-7D5052A2170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9" name="Freeform: Shape 5088">
                <a:extLst>
                  <a:ext uri="{FF2B5EF4-FFF2-40B4-BE49-F238E27FC236}">
                    <a16:creationId xmlns:a16="http://schemas.microsoft.com/office/drawing/2014/main" id="{62009B63-62CB-4400-8093-FF0FC38A6DA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0" name="Freeform: Shape 5089">
                <a:extLst>
                  <a:ext uri="{FF2B5EF4-FFF2-40B4-BE49-F238E27FC236}">
                    <a16:creationId xmlns:a16="http://schemas.microsoft.com/office/drawing/2014/main" id="{ED28033C-A94E-4B28-B17E-ADB5D2113DF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1" name="Freeform: Shape 5090">
                <a:extLst>
                  <a:ext uri="{FF2B5EF4-FFF2-40B4-BE49-F238E27FC236}">
                    <a16:creationId xmlns:a16="http://schemas.microsoft.com/office/drawing/2014/main" id="{3337DF77-F81F-48B7-B163-F958E20FC92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2" name="Freeform: Shape 5091">
                <a:extLst>
                  <a:ext uri="{FF2B5EF4-FFF2-40B4-BE49-F238E27FC236}">
                    <a16:creationId xmlns:a16="http://schemas.microsoft.com/office/drawing/2014/main" id="{2A1A16B1-2CF5-49FE-8DE8-E4EF63979F6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3" name="Freeform: Shape 5092">
                <a:extLst>
                  <a:ext uri="{FF2B5EF4-FFF2-40B4-BE49-F238E27FC236}">
                    <a16:creationId xmlns:a16="http://schemas.microsoft.com/office/drawing/2014/main" id="{670423EE-5CD4-4700-A495-737A8C916E1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4" name="Freeform: Shape 5093">
                <a:extLst>
                  <a:ext uri="{FF2B5EF4-FFF2-40B4-BE49-F238E27FC236}">
                    <a16:creationId xmlns:a16="http://schemas.microsoft.com/office/drawing/2014/main" id="{B69F058A-0998-4C27-98B7-748122B572A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5" name="Freeform: Shape 5094">
                <a:extLst>
                  <a:ext uri="{FF2B5EF4-FFF2-40B4-BE49-F238E27FC236}">
                    <a16:creationId xmlns:a16="http://schemas.microsoft.com/office/drawing/2014/main" id="{4C87533C-EC04-4D8C-A68F-3A5ABB9A09A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6" name="Freeform: Shape 5095">
                <a:extLst>
                  <a:ext uri="{FF2B5EF4-FFF2-40B4-BE49-F238E27FC236}">
                    <a16:creationId xmlns:a16="http://schemas.microsoft.com/office/drawing/2014/main" id="{22073A18-B6EA-4171-AD5C-F0F1D6B83CB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7" name="Freeform: Shape 5096">
                <a:extLst>
                  <a:ext uri="{FF2B5EF4-FFF2-40B4-BE49-F238E27FC236}">
                    <a16:creationId xmlns:a16="http://schemas.microsoft.com/office/drawing/2014/main" id="{D6CA8B9C-8E8C-4807-9F5A-26BC3AC8DB4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8" name="Freeform: Shape 5097">
                <a:extLst>
                  <a:ext uri="{FF2B5EF4-FFF2-40B4-BE49-F238E27FC236}">
                    <a16:creationId xmlns:a16="http://schemas.microsoft.com/office/drawing/2014/main" id="{ACD25BA2-5077-460C-8526-0C9BFE93E5D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99" name="Freeform: Shape 5098">
                <a:extLst>
                  <a:ext uri="{FF2B5EF4-FFF2-40B4-BE49-F238E27FC236}">
                    <a16:creationId xmlns:a16="http://schemas.microsoft.com/office/drawing/2014/main" id="{DA949786-1790-4405-BC38-ED36939A5AE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0" name="Freeform: Shape 5099">
                <a:extLst>
                  <a:ext uri="{FF2B5EF4-FFF2-40B4-BE49-F238E27FC236}">
                    <a16:creationId xmlns:a16="http://schemas.microsoft.com/office/drawing/2014/main" id="{330BE02C-39E4-498E-BB8C-1C60D69E185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1" name="Freeform: Shape 5100">
                <a:extLst>
                  <a:ext uri="{FF2B5EF4-FFF2-40B4-BE49-F238E27FC236}">
                    <a16:creationId xmlns:a16="http://schemas.microsoft.com/office/drawing/2014/main" id="{5064DEEA-B99D-4001-90B9-B6872DB8A5D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2" name="Freeform: Shape 5101">
                <a:extLst>
                  <a:ext uri="{FF2B5EF4-FFF2-40B4-BE49-F238E27FC236}">
                    <a16:creationId xmlns:a16="http://schemas.microsoft.com/office/drawing/2014/main" id="{FC89952D-A43D-44EA-8C02-E82C517E5D6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3" name="Freeform: Shape 5102">
                <a:extLst>
                  <a:ext uri="{FF2B5EF4-FFF2-40B4-BE49-F238E27FC236}">
                    <a16:creationId xmlns:a16="http://schemas.microsoft.com/office/drawing/2014/main" id="{35B80457-1987-47E4-9A46-D9648594042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4" name="Freeform: Shape 5103">
                <a:extLst>
                  <a:ext uri="{FF2B5EF4-FFF2-40B4-BE49-F238E27FC236}">
                    <a16:creationId xmlns:a16="http://schemas.microsoft.com/office/drawing/2014/main" id="{61D2A0B5-A490-4B31-9AE6-18180F68F08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5" name="Freeform: Shape 5104">
                <a:extLst>
                  <a:ext uri="{FF2B5EF4-FFF2-40B4-BE49-F238E27FC236}">
                    <a16:creationId xmlns:a16="http://schemas.microsoft.com/office/drawing/2014/main" id="{4D54AF2C-6BD4-4C70-ABA6-55AFCAD830D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6" name="Freeform: Shape 5105">
                <a:extLst>
                  <a:ext uri="{FF2B5EF4-FFF2-40B4-BE49-F238E27FC236}">
                    <a16:creationId xmlns:a16="http://schemas.microsoft.com/office/drawing/2014/main" id="{8EB10455-6E67-4C6F-A999-F1DC42C7C9A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7" name="Freeform: Shape 5106">
                <a:extLst>
                  <a:ext uri="{FF2B5EF4-FFF2-40B4-BE49-F238E27FC236}">
                    <a16:creationId xmlns:a16="http://schemas.microsoft.com/office/drawing/2014/main" id="{0D56D573-775D-4018-88F4-B66D747D241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8" name="Freeform: Shape 5107">
                <a:extLst>
                  <a:ext uri="{FF2B5EF4-FFF2-40B4-BE49-F238E27FC236}">
                    <a16:creationId xmlns:a16="http://schemas.microsoft.com/office/drawing/2014/main" id="{67D8EBBF-24E4-4BB1-8E46-8AE7481B598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09" name="Freeform: Shape 5108">
                <a:extLst>
                  <a:ext uri="{FF2B5EF4-FFF2-40B4-BE49-F238E27FC236}">
                    <a16:creationId xmlns:a16="http://schemas.microsoft.com/office/drawing/2014/main" id="{438BCF2A-ACF9-437D-99DA-ACCDC7635DA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0" name="Freeform: Shape 5109">
                <a:extLst>
                  <a:ext uri="{FF2B5EF4-FFF2-40B4-BE49-F238E27FC236}">
                    <a16:creationId xmlns:a16="http://schemas.microsoft.com/office/drawing/2014/main" id="{48EE2EA5-AC5B-4CF1-88E0-5CDB529E353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1" name="Freeform: Shape 5110">
                <a:extLst>
                  <a:ext uri="{FF2B5EF4-FFF2-40B4-BE49-F238E27FC236}">
                    <a16:creationId xmlns:a16="http://schemas.microsoft.com/office/drawing/2014/main" id="{1EEADFF7-51E0-4CFE-A2C9-82B7ED5299C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2" name="Freeform: Shape 5111">
                <a:extLst>
                  <a:ext uri="{FF2B5EF4-FFF2-40B4-BE49-F238E27FC236}">
                    <a16:creationId xmlns:a16="http://schemas.microsoft.com/office/drawing/2014/main" id="{3C9E8861-5642-4C28-8468-E905A62A723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3" name="Freeform: Shape 5112">
                <a:extLst>
                  <a:ext uri="{FF2B5EF4-FFF2-40B4-BE49-F238E27FC236}">
                    <a16:creationId xmlns:a16="http://schemas.microsoft.com/office/drawing/2014/main" id="{BB6871F8-3E78-475B-ACFB-210CE0B5CB2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4" name="Freeform: Shape 5113">
                <a:extLst>
                  <a:ext uri="{FF2B5EF4-FFF2-40B4-BE49-F238E27FC236}">
                    <a16:creationId xmlns:a16="http://schemas.microsoft.com/office/drawing/2014/main" id="{18DFAA9C-85A7-46BA-B301-495368722B2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5" name="Freeform: Shape 5114">
                <a:extLst>
                  <a:ext uri="{FF2B5EF4-FFF2-40B4-BE49-F238E27FC236}">
                    <a16:creationId xmlns:a16="http://schemas.microsoft.com/office/drawing/2014/main" id="{3C123DA2-A400-4471-876C-36D170E6862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6" name="Freeform: Shape 5115">
                <a:extLst>
                  <a:ext uri="{FF2B5EF4-FFF2-40B4-BE49-F238E27FC236}">
                    <a16:creationId xmlns:a16="http://schemas.microsoft.com/office/drawing/2014/main" id="{D4FB9547-B1D3-4993-AFDC-D31D7029C58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7" name="Freeform: Shape 5116">
                <a:extLst>
                  <a:ext uri="{FF2B5EF4-FFF2-40B4-BE49-F238E27FC236}">
                    <a16:creationId xmlns:a16="http://schemas.microsoft.com/office/drawing/2014/main" id="{8002B8BA-FD2E-4A8C-AAF4-AD335D893F9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8" name="Freeform: Shape 5117">
                <a:extLst>
                  <a:ext uri="{FF2B5EF4-FFF2-40B4-BE49-F238E27FC236}">
                    <a16:creationId xmlns:a16="http://schemas.microsoft.com/office/drawing/2014/main" id="{6DAF49E0-EFA9-405C-B314-9B16DFCA2E4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19" name="Freeform: Shape 5118">
                <a:extLst>
                  <a:ext uri="{FF2B5EF4-FFF2-40B4-BE49-F238E27FC236}">
                    <a16:creationId xmlns:a16="http://schemas.microsoft.com/office/drawing/2014/main" id="{83D6D914-9AED-44F5-9A8B-8C51CC5F896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0" name="Freeform: Shape 5119">
                <a:extLst>
                  <a:ext uri="{FF2B5EF4-FFF2-40B4-BE49-F238E27FC236}">
                    <a16:creationId xmlns:a16="http://schemas.microsoft.com/office/drawing/2014/main" id="{7B45820F-B4F6-4F2E-8E7A-C023847A66B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1" name="Freeform: Shape 5120">
                <a:extLst>
                  <a:ext uri="{FF2B5EF4-FFF2-40B4-BE49-F238E27FC236}">
                    <a16:creationId xmlns:a16="http://schemas.microsoft.com/office/drawing/2014/main" id="{77EB5916-74DC-4CEE-9618-0F36AAAFD74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2" name="Freeform: Shape 5121">
                <a:extLst>
                  <a:ext uri="{FF2B5EF4-FFF2-40B4-BE49-F238E27FC236}">
                    <a16:creationId xmlns:a16="http://schemas.microsoft.com/office/drawing/2014/main" id="{22C1F796-76A0-42C5-89CE-E41EFF0FF5D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3" name="Freeform: Shape 5122">
                <a:extLst>
                  <a:ext uri="{FF2B5EF4-FFF2-40B4-BE49-F238E27FC236}">
                    <a16:creationId xmlns:a16="http://schemas.microsoft.com/office/drawing/2014/main" id="{9D371784-28A2-48F4-8583-35B39DE05F4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4" name="Freeform: Shape 5123">
                <a:extLst>
                  <a:ext uri="{FF2B5EF4-FFF2-40B4-BE49-F238E27FC236}">
                    <a16:creationId xmlns:a16="http://schemas.microsoft.com/office/drawing/2014/main" id="{71C26C99-6623-4112-B5D3-2E79F064742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5" name="Freeform: Shape 5124">
                <a:extLst>
                  <a:ext uri="{FF2B5EF4-FFF2-40B4-BE49-F238E27FC236}">
                    <a16:creationId xmlns:a16="http://schemas.microsoft.com/office/drawing/2014/main" id="{ADF62A03-F750-4AB5-88A8-36656486282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6" name="Freeform: Shape 5125">
                <a:extLst>
                  <a:ext uri="{FF2B5EF4-FFF2-40B4-BE49-F238E27FC236}">
                    <a16:creationId xmlns:a16="http://schemas.microsoft.com/office/drawing/2014/main" id="{701CBE28-C794-457F-A87A-826A042B9D7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7" name="Freeform: Shape 5126">
                <a:extLst>
                  <a:ext uri="{FF2B5EF4-FFF2-40B4-BE49-F238E27FC236}">
                    <a16:creationId xmlns:a16="http://schemas.microsoft.com/office/drawing/2014/main" id="{4C65EE78-212E-422D-B8C2-5ED5E42E78A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8" name="Freeform: Shape 5127">
                <a:extLst>
                  <a:ext uri="{FF2B5EF4-FFF2-40B4-BE49-F238E27FC236}">
                    <a16:creationId xmlns:a16="http://schemas.microsoft.com/office/drawing/2014/main" id="{FD567C2C-4D6F-48A2-9FA8-F4C901E8D7E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29" name="Freeform: Shape 5128">
                <a:extLst>
                  <a:ext uri="{FF2B5EF4-FFF2-40B4-BE49-F238E27FC236}">
                    <a16:creationId xmlns:a16="http://schemas.microsoft.com/office/drawing/2014/main" id="{7CE8EA6E-37F0-4703-B0DC-18F20149F43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0" name="Freeform: Shape 5129">
                <a:extLst>
                  <a:ext uri="{FF2B5EF4-FFF2-40B4-BE49-F238E27FC236}">
                    <a16:creationId xmlns:a16="http://schemas.microsoft.com/office/drawing/2014/main" id="{9F0F74D7-0808-4807-90C2-2D9881AA942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1" name="Freeform: Shape 5130">
                <a:extLst>
                  <a:ext uri="{FF2B5EF4-FFF2-40B4-BE49-F238E27FC236}">
                    <a16:creationId xmlns:a16="http://schemas.microsoft.com/office/drawing/2014/main" id="{E0A709E6-AE04-463F-A363-CC591D4AAE0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2" name="Freeform: Shape 5131">
                <a:extLst>
                  <a:ext uri="{FF2B5EF4-FFF2-40B4-BE49-F238E27FC236}">
                    <a16:creationId xmlns:a16="http://schemas.microsoft.com/office/drawing/2014/main" id="{40AD5C90-BC23-40B3-A092-D2AA0A07D3B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3" name="Freeform: Shape 5132">
                <a:extLst>
                  <a:ext uri="{FF2B5EF4-FFF2-40B4-BE49-F238E27FC236}">
                    <a16:creationId xmlns:a16="http://schemas.microsoft.com/office/drawing/2014/main" id="{A37A59DE-4A64-40AF-A072-C80D8764DE3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4" name="Freeform: Shape 5133">
                <a:extLst>
                  <a:ext uri="{FF2B5EF4-FFF2-40B4-BE49-F238E27FC236}">
                    <a16:creationId xmlns:a16="http://schemas.microsoft.com/office/drawing/2014/main" id="{04316A49-11EA-4B26-A89C-A4011F225C9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5" name="Freeform: Shape 5134">
                <a:extLst>
                  <a:ext uri="{FF2B5EF4-FFF2-40B4-BE49-F238E27FC236}">
                    <a16:creationId xmlns:a16="http://schemas.microsoft.com/office/drawing/2014/main" id="{A9D9074F-5CED-4593-B28E-DF5BAEE07E8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6" name="Freeform: Shape 5135">
                <a:extLst>
                  <a:ext uri="{FF2B5EF4-FFF2-40B4-BE49-F238E27FC236}">
                    <a16:creationId xmlns:a16="http://schemas.microsoft.com/office/drawing/2014/main" id="{18BBBCB7-5441-4BBF-8942-16D72C56D91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7" name="Freeform: Shape 5136">
                <a:extLst>
                  <a:ext uri="{FF2B5EF4-FFF2-40B4-BE49-F238E27FC236}">
                    <a16:creationId xmlns:a16="http://schemas.microsoft.com/office/drawing/2014/main" id="{5609C9D4-24D7-4E4A-85CF-E4C1C24ABB2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8" name="Freeform: Shape 5137">
                <a:extLst>
                  <a:ext uri="{FF2B5EF4-FFF2-40B4-BE49-F238E27FC236}">
                    <a16:creationId xmlns:a16="http://schemas.microsoft.com/office/drawing/2014/main" id="{B5ACF908-A7DF-4266-B02F-5550F96B8BF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39" name="Freeform: Shape 5138">
                <a:extLst>
                  <a:ext uri="{FF2B5EF4-FFF2-40B4-BE49-F238E27FC236}">
                    <a16:creationId xmlns:a16="http://schemas.microsoft.com/office/drawing/2014/main" id="{614DA68E-9149-46C9-B9A6-374688CA2C4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0" name="Freeform: Shape 5139">
                <a:extLst>
                  <a:ext uri="{FF2B5EF4-FFF2-40B4-BE49-F238E27FC236}">
                    <a16:creationId xmlns:a16="http://schemas.microsoft.com/office/drawing/2014/main" id="{F7BD8CC2-7259-420E-9B3A-979999C23A6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1" name="Freeform: Shape 5140">
                <a:extLst>
                  <a:ext uri="{FF2B5EF4-FFF2-40B4-BE49-F238E27FC236}">
                    <a16:creationId xmlns:a16="http://schemas.microsoft.com/office/drawing/2014/main" id="{8177AC8D-3E90-4A13-B36E-5A7CC28747F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2" name="Freeform: Shape 5141">
                <a:extLst>
                  <a:ext uri="{FF2B5EF4-FFF2-40B4-BE49-F238E27FC236}">
                    <a16:creationId xmlns:a16="http://schemas.microsoft.com/office/drawing/2014/main" id="{111B49BD-57C2-4B04-902D-94D78838E2D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3" name="Freeform: Shape 5142">
                <a:extLst>
                  <a:ext uri="{FF2B5EF4-FFF2-40B4-BE49-F238E27FC236}">
                    <a16:creationId xmlns:a16="http://schemas.microsoft.com/office/drawing/2014/main" id="{5D1B9647-68E2-4F2E-B613-B2917262B24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4" name="Freeform: Shape 5143">
                <a:extLst>
                  <a:ext uri="{FF2B5EF4-FFF2-40B4-BE49-F238E27FC236}">
                    <a16:creationId xmlns:a16="http://schemas.microsoft.com/office/drawing/2014/main" id="{99509B35-89EB-4F20-8BA9-E0485B9BDE4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5" name="Freeform: Shape 5144">
                <a:extLst>
                  <a:ext uri="{FF2B5EF4-FFF2-40B4-BE49-F238E27FC236}">
                    <a16:creationId xmlns:a16="http://schemas.microsoft.com/office/drawing/2014/main" id="{A6CF4862-95E9-49ED-A833-2311E4828CF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6" name="Freeform: Shape 5145">
                <a:extLst>
                  <a:ext uri="{FF2B5EF4-FFF2-40B4-BE49-F238E27FC236}">
                    <a16:creationId xmlns:a16="http://schemas.microsoft.com/office/drawing/2014/main" id="{08EB17C1-2FBC-4AEB-A372-FE75CF152FA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147" name="Freeform: Shape 5146">
                <a:extLst>
                  <a:ext uri="{FF2B5EF4-FFF2-40B4-BE49-F238E27FC236}">
                    <a16:creationId xmlns:a16="http://schemas.microsoft.com/office/drawing/2014/main" id="{FC34331D-B8B5-462A-81EA-C38BF1A4D7B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20" name="Group 4519">
              <a:extLst>
                <a:ext uri="{FF2B5EF4-FFF2-40B4-BE49-F238E27FC236}">
                  <a16:creationId xmlns:a16="http://schemas.microsoft.com/office/drawing/2014/main" id="{08B1B67C-BE28-4244-B889-0E8419E4C1C0}"/>
                </a:ext>
              </a:extLst>
            </p:cNvPr>
            <p:cNvGrpSpPr/>
            <p:nvPr/>
          </p:nvGrpSpPr>
          <p:grpSpPr>
            <a:xfrm rot="15296706">
              <a:off x="-305191" y="1427194"/>
              <a:ext cx="1024114" cy="889301"/>
              <a:chOff x="2393887" y="4210285"/>
              <a:chExt cx="497854" cy="422169"/>
            </a:xfrm>
          </p:grpSpPr>
          <p:sp>
            <p:nvSpPr>
              <p:cNvPr id="5020" name="Freeform: Shape 5019">
                <a:extLst>
                  <a:ext uri="{FF2B5EF4-FFF2-40B4-BE49-F238E27FC236}">
                    <a16:creationId xmlns:a16="http://schemas.microsoft.com/office/drawing/2014/main" id="{20C9038C-D8AF-4CF8-88F6-531424F7D4D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1" name="Freeform: Shape 5020">
                <a:extLst>
                  <a:ext uri="{FF2B5EF4-FFF2-40B4-BE49-F238E27FC236}">
                    <a16:creationId xmlns:a16="http://schemas.microsoft.com/office/drawing/2014/main" id="{63792EF1-2333-4031-A595-330E896611A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2" name="Freeform: Shape 5021">
                <a:extLst>
                  <a:ext uri="{FF2B5EF4-FFF2-40B4-BE49-F238E27FC236}">
                    <a16:creationId xmlns:a16="http://schemas.microsoft.com/office/drawing/2014/main" id="{68CD001F-FFAB-43F0-9ECC-68C22FDD6EF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3" name="Freeform: Shape 5022">
                <a:extLst>
                  <a:ext uri="{FF2B5EF4-FFF2-40B4-BE49-F238E27FC236}">
                    <a16:creationId xmlns:a16="http://schemas.microsoft.com/office/drawing/2014/main" id="{407118AE-4ACD-4CDB-9B11-2872C125289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4" name="Freeform: Shape 5023">
                <a:extLst>
                  <a:ext uri="{FF2B5EF4-FFF2-40B4-BE49-F238E27FC236}">
                    <a16:creationId xmlns:a16="http://schemas.microsoft.com/office/drawing/2014/main" id="{B3DA55C7-3993-44EB-A057-D4BE6853739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5" name="Freeform: Shape 5024">
                <a:extLst>
                  <a:ext uri="{FF2B5EF4-FFF2-40B4-BE49-F238E27FC236}">
                    <a16:creationId xmlns:a16="http://schemas.microsoft.com/office/drawing/2014/main" id="{007BE75F-1F4D-4E41-930A-7E1A80B1C50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6" name="Freeform: Shape 5025">
                <a:extLst>
                  <a:ext uri="{FF2B5EF4-FFF2-40B4-BE49-F238E27FC236}">
                    <a16:creationId xmlns:a16="http://schemas.microsoft.com/office/drawing/2014/main" id="{F9AAA8C1-302B-4B91-9A13-1F641366F9A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7" name="Freeform: Shape 5026">
                <a:extLst>
                  <a:ext uri="{FF2B5EF4-FFF2-40B4-BE49-F238E27FC236}">
                    <a16:creationId xmlns:a16="http://schemas.microsoft.com/office/drawing/2014/main" id="{1AC867D6-BDD7-46E8-9C63-04F417EEC40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8" name="Freeform: Shape 5027">
                <a:extLst>
                  <a:ext uri="{FF2B5EF4-FFF2-40B4-BE49-F238E27FC236}">
                    <a16:creationId xmlns:a16="http://schemas.microsoft.com/office/drawing/2014/main" id="{56562BB3-F5E8-48AD-8471-8BF0C0C83B0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29" name="Freeform: Shape 5028">
                <a:extLst>
                  <a:ext uri="{FF2B5EF4-FFF2-40B4-BE49-F238E27FC236}">
                    <a16:creationId xmlns:a16="http://schemas.microsoft.com/office/drawing/2014/main" id="{4E9C2E66-234E-4EF6-9DFF-AFB5A44CA05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0" name="Freeform: Shape 5029">
                <a:extLst>
                  <a:ext uri="{FF2B5EF4-FFF2-40B4-BE49-F238E27FC236}">
                    <a16:creationId xmlns:a16="http://schemas.microsoft.com/office/drawing/2014/main" id="{0166FE6F-1478-45BD-819F-AA91ABBC5D6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1" name="Freeform: Shape 5030">
                <a:extLst>
                  <a:ext uri="{FF2B5EF4-FFF2-40B4-BE49-F238E27FC236}">
                    <a16:creationId xmlns:a16="http://schemas.microsoft.com/office/drawing/2014/main" id="{EE1E4413-C6C2-4619-9E95-6FD94FB21D1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2" name="Freeform: Shape 5031">
                <a:extLst>
                  <a:ext uri="{FF2B5EF4-FFF2-40B4-BE49-F238E27FC236}">
                    <a16:creationId xmlns:a16="http://schemas.microsoft.com/office/drawing/2014/main" id="{898E0A35-90D2-426A-BC06-DA3B7BBF753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3" name="Freeform: Shape 5032">
                <a:extLst>
                  <a:ext uri="{FF2B5EF4-FFF2-40B4-BE49-F238E27FC236}">
                    <a16:creationId xmlns:a16="http://schemas.microsoft.com/office/drawing/2014/main" id="{AE162066-3078-4E05-AA83-D5DA1F578C4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4" name="Freeform: Shape 5033">
                <a:extLst>
                  <a:ext uri="{FF2B5EF4-FFF2-40B4-BE49-F238E27FC236}">
                    <a16:creationId xmlns:a16="http://schemas.microsoft.com/office/drawing/2014/main" id="{3B586905-4B4E-455E-BCA8-E3D26B23411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5" name="Freeform: Shape 5034">
                <a:extLst>
                  <a:ext uri="{FF2B5EF4-FFF2-40B4-BE49-F238E27FC236}">
                    <a16:creationId xmlns:a16="http://schemas.microsoft.com/office/drawing/2014/main" id="{2512877F-B15E-4A3A-9AE7-76E8B00B6F8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6" name="Freeform: Shape 5035">
                <a:extLst>
                  <a:ext uri="{FF2B5EF4-FFF2-40B4-BE49-F238E27FC236}">
                    <a16:creationId xmlns:a16="http://schemas.microsoft.com/office/drawing/2014/main" id="{940696B5-665E-4E3A-86BB-98C8DCE3488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7" name="Freeform: Shape 5036">
                <a:extLst>
                  <a:ext uri="{FF2B5EF4-FFF2-40B4-BE49-F238E27FC236}">
                    <a16:creationId xmlns:a16="http://schemas.microsoft.com/office/drawing/2014/main" id="{6D85C3B9-EECD-4D00-BE92-0782EDC69A5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8" name="Freeform: Shape 5037">
                <a:extLst>
                  <a:ext uri="{FF2B5EF4-FFF2-40B4-BE49-F238E27FC236}">
                    <a16:creationId xmlns:a16="http://schemas.microsoft.com/office/drawing/2014/main" id="{B33E4AE1-6294-4CC4-A330-315500C5A03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39" name="Freeform: Shape 5038">
                <a:extLst>
                  <a:ext uri="{FF2B5EF4-FFF2-40B4-BE49-F238E27FC236}">
                    <a16:creationId xmlns:a16="http://schemas.microsoft.com/office/drawing/2014/main" id="{C7D3A398-F965-42AD-BA28-92076414658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0" name="Freeform: Shape 5039">
                <a:extLst>
                  <a:ext uri="{FF2B5EF4-FFF2-40B4-BE49-F238E27FC236}">
                    <a16:creationId xmlns:a16="http://schemas.microsoft.com/office/drawing/2014/main" id="{4182C488-9717-4115-97C5-7F368DA29C4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1" name="Freeform: Shape 5040">
                <a:extLst>
                  <a:ext uri="{FF2B5EF4-FFF2-40B4-BE49-F238E27FC236}">
                    <a16:creationId xmlns:a16="http://schemas.microsoft.com/office/drawing/2014/main" id="{DCBCBDD2-7C3B-404F-83C8-6B21991EEEF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2" name="Freeform: Shape 5041">
                <a:extLst>
                  <a:ext uri="{FF2B5EF4-FFF2-40B4-BE49-F238E27FC236}">
                    <a16:creationId xmlns:a16="http://schemas.microsoft.com/office/drawing/2014/main" id="{0E0CC37B-3FA4-4654-89CD-46EF9458DAB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3" name="Freeform: Shape 5042">
                <a:extLst>
                  <a:ext uri="{FF2B5EF4-FFF2-40B4-BE49-F238E27FC236}">
                    <a16:creationId xmlns:a16="http://schemas.microsoft.com/office/drawing/2014/main" id="{BB6897E3-A396-4BC8-A201-4647B9073A5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4" name="Freeform: Shape 5043">
                <a:extLst>
                  <a:ext uri="{FF2B5EF4-FFF2-40B4-BE49-F238E27FC236}">
                    <a16:creationId xmlns:a16="http://schemas.microsoft.com/office/drawing/2014/main" id="{55A4CA64-33AE-40B5-AFBD-9546F86D03F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5" name="Freeform: Shape 5044">
                <a:extLst>
                  <a:ext uri="{FF2B5EF4-FFF2-40B4-BE49-F238E27FC236}">
                    <a16:creationId xmlns:a16="http://schemas.microsoft.com/office/drawing/2014/main" id="{FE4D1026-037D-42CF-936D-5A654CB1C6F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6" name="Freeform: Shape 5045">
                <a:extLst>
                  <a:ext uri="{FF2B5EF4-FFF2-40B4-BE49-F238E27FC236}">
                    <a16:creationId xmlns:a16="http://schemas.microsoft.com/office/drawing/2014/main" id="{7992804E-CAB7-4134-90FC-B54040D9076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7" name="Freeform: Shape 5046">
                <a:extLst>
                  <a:ext uri="{FF2B5EF4-FFF2-40B4-BE49-F238E27FC236}">
                    <a16:creationId xmlns:a16="http://schemas.microsoft.com/office/drawing/2014/main" id="{E3A61A29-CF3A-4933-8326-1B82D0E9C9C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8" name="Freeform: Shape 5047">
                <a:extLst>
                  <a:ext uri="{FF2B5EF4-FFF2-40B4-BE49-F238E27FC236}">
                    <a16:creationId xmlns:a16="http://schemas.microsoft.com/office/drawing/2014/main" id="{074E5F95-7BBC-41B5-823A-F8E8E4C6518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49" name="Freeform: Shape 5048">
                <a:extLst>
                  <a:ext uri="{FF2B5EF4-FFF2-40B4-BE49-F238E27FC236}">
                    <a16:creationId xmlns:a16="http://schemas.microsoft.com/office/drawing/2014/main" id="{CD6CF6EF-541F-4448-AF6C-8DB69B7F76E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0" name="Freeform: Shape 5049">
                <a:extLst>
                  <a:ext uri="{FF2B5EF4-FFF2-40B4-BE49-F238E27FC236}">
                    <a16:creationId xmlns:a16="http://schemas.microsoft.com/office/drawing/2014/main" id="{A7F630A3-6B55-42DE-ABE0-8F5B436E026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1" name="Freeform: Shape 5050">
                <a:extLst>
                  <a:ext uri="{FF2B5EF4-FFF2-40B4-BE49-F238E27FC236}">
                    <a16:creationId xmlns:a16="http://schemas.microsoft.com/office/drawing/2014/main" id="{E6D2581D-2B46-48E2-8BFE-B2F8A3D2333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2" name="Freeform: Shape 5051">
                <a:extLst>
                  <a:ext uri="{FF2B5EF4-FFF2-40B4-BE49-F238E27FC236}">
                    <a16:creationId xmlns:a16="http://schemas.microsoft.com/office/drawing/2014/main" id="{721B4B10-950E-48BB-BFD2-C680E655E48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3" name="Freeform: Shape 5052">
                <a:extLst>
                  <a:ext uri="{FF2B5EF4-FFF2-40B4-BE49-F238E27FC236}">
                    <a16:creationId xmlns:a16="http://schemas.microsoft.com/office/drawing/2014/main" id="{9B3973B2-0E97-4CAA-8522-6F1686D6E65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4" name="Freeform: Shape 5053">
                <a:extLst>
                  <a:ext uri="{FF2B5EF4-FFF2-40B4-BE49-F238E27FC236}">
                    <a16:creationId xmlns:a16="http://schemas.microsoft.com/office/drawing/2014/main" id="{6012893A-7FBA-4951-A4F9-DA577B5B24A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5" name="Freeform: Shape 5054">
                <a:extLst>
                  <a:ext uri="{FF2B5EF4-FFF2-40B4-BE49-F238E27FC236}">
                    <a16:creationId xmlns:a16="http://schemas.microsoft.com/office/drawing/2014/main" id="{0596213B-F8E0-4A00-A062-70972F82716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6" name="Freeform: Shape 5055">
                <a:extLst>
                  <a:ext uri="{FF2B5EF4-FFF2-40B4-BE49-F238E27FC236}">
                    <a16:creationId xmlns:a16="http://schemas.microsoft.com/office/drawing/2014/main" id="{DCC96ADF-1CA2-4474-B7E7-EA8143F07BE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7" name="Freeform: Shape 5056">
                <a:extLst>
                  <a:ext uri="{FF2B5EF4-FFF2-40B4-BE49-F238E27FC236}">
                    <a16:creationId xmlns:a16="http://schemas.microsoft.com/office/drawing/2014/main" id="{9CF74C6D-CE4F-49AF-B0EB-81BFE0DD2C6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8" name="Freeform: Shape 5057">
                <a:extLst>
                  <a:ext uri="{FF2B5EF4-FFF2-40B4-BE49-F238E27FC236}">
                    <a16:creationId xmlns:a16="http://schemas.microsoft.com/office/drawing/2014/main" id="{E4B43A48-97D1-493F-9F45-26BC145107E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59" name="Freeform: Shape 5058">
                <a:extLst>
                  <a:ext uri="{FF2B5EF4-FFF2-40B4-BE49-F238E27FC236}">
                    <a16:creationId xmlns:a16="http://schemas.microsoft.com/office/drawing/2014/main" id="{A73F2241-53F5-4DF7-B7FC-25059551C06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0" name="Freeform: Shape 5059">
                <a:extLst>
                  <a:ext uri="{FF2B5EF4-FFF2-40B4-BE49-F238E27FC236}">
                    <a16:creationId xmlns:a16="http://schemas.microsoft.com/office/drawing/2014/main" id="{F6EC68B4-6F61-41D3-8767-B3A360461D1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1" name="Freeform: Shape 5060">
                <a:extLst>
                  <a:ext uri="{FF2B5EF4-FFF2-40B4-BE49-F238E27FC236}">
                    <a16:creationId xmlns:a16="http://schemas.microsoft.com/office/drawing/2014/main" id="{53B690DD-06F6-4A71-8062-82CEA07BB74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2" name="Freeform: Shape 5061">
                <a:extLst>
                  <a:ext uri="{FF2B5EF4-FFF2-40B4-BE49-F238E27FC236}">
                    <a16:creationId xmlns:a16="http://schemas.microsoft.com/office/drawing/2014/main" id="{B6EE10F9-DB62-4D58-8648-D43BB4031ED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3" name="Freeform: Shape 5062">
                <a:extLst>
                  <a:ext uri="{FF2B5EF4-FFF2-40B4-BE49-F238E27FC236}">
                    <a16:creationId xmlns:a16="http://schemas.microsoft.com/office/drawing/2014/main" id="{C435A811-0CF9-4C01-A075-CC90A1C8470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4" name="Freeform: Shape 5063">
                <a:extLst>
                  <a:ext uri="{FF2B5EF4-FFF2-40B4-BE49-F238E27FC236}">
                    <a16:creationId xmlns:a16="http://schemas.microsoft.com/office/drawing/2014/main" id="{BE8473FE-6F50-4875-8445-C4B42EF76F8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5" name="Freeform: Shape 5064">
                <a:extLst>
                  <a:ext uri="{FF2B5EF4-FFF2-40B4-BE49-F238E27FC236}">
                    <a16:creationId xmlns:a16="http://schemas.microsoft.com/office/drawing/2014/main" id="{58F523A0-D269-4E2D-8C72-627EF83CDE9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6" name="Freeform: Shape 5065">
                <a:extLst>
                  <a:ext uri="{FF2B5EF4-FFF2-40B4-BE49-F238E27FC236}">
                    <a16:creationId xmlns:a16="http://schemas.microsoft.com/office/drawing/2014/main" id="{D0EE2407-A0C1-43C5-980B-33E7D8865B7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7" name="Freeform: Shape 5066">
                <a:extLst>
                  <a:ext uri="{FF2B5EF4-FFF2-40B4-BE49-F238E27FC236}">
                    <a16:creationId xmlns:a16="http://schemas.microsoft.com/office/drawing/2014/main" id="{5215CBF1-856C-43CE-8417-B088B17754F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8" name="Freeform: Shape 5067">
                <a:extLst>
                  <a:ext uri="{FF2B5EF4-FFF2-40B4-BE49-F238E27FC236}">
                    <a16:creationId xmlns:a16="http://schemas.microsoft.com/office/drawing/2014/main" id="{D9467DB5-309E-4F57-95FB-7B1B3C19C19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69" name="Freeform: Shape 5068">
                <a:extLst>
                  <a:ext uri="{FF2B5EF4-FFF2-40B4-BE49-F238E27FC236}">
                    <a16:creationId xmlns:a16="http://schemas.microsoft.com/office/drawing/2014/main" id="{F43D6610-8554-480C-807D-355CCBABABF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0" name="Freeform: Shape 5069">
                <a:extLst>
                  <a:ext uri="{FF2B5EF4-FFF2-40B4-BE49-F238E27FC236}">
                    <a16:creationId xmlns:a16="http://schemas.microsoft.com/office/drawing/2014/main" id="{AD3C640B-6F26-4268-8D73-50970EDEE64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1" name="Freeform: Shape 5070">
                <a:extLst>
                  <a:ext uri="{FF2B5EF4-FFF2-40B4-BE49-F238E27FC236}">
                    <a16:creationId xmlns:a16="http://schemas.microsoft.com/office/drawing/2014/main" id="{6ADA9DD3-D7AA-4719-B443-B1DFB1CC8BE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2" name="Freeform: Shape 5071">
                <a:extLst>
                  <a:ext uri="{FF2B5EF4-FFF2-40B4-BE49-F238E27FC236}">
                    <a16:creationId xmlns:a16="http://schemas.microsoft.com/office/drawing/2014/main" id="{E23603AF-3827-4281-982B-8641F5F53A1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3" name="Freeform: Shape 5072">
                <a:extLst>
                  <a:ext uri="{FF2B5EF4-FFF2-40B4-BE49-F238E27FC236}">
                    <a16:creationId xmlns:a16="http://schemas.microsoft.com/office/drawing/2014/main" id="{F18EC8FC-4451-4A64-AAC7-B30C0BFD819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4" name="Freeform: Shape 5073">
                <a:extLst>
                  <a:ext uri="{FF2B5EF4-FFF2-40B4-BE49-F238E27FC236}">
                    <a16:creationId xmlns:a16="http://schemas.microsoft.com/office/drawing/2014/main" id="{CA26F85E-FB6B-422A-88A4-1D56D090EF1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5" name="Freeform: Shape 5074">
                <a:extLst>
                  <a:ext uri="{FF2B5EF4-FFF2-40B4-BE49-F238E27FC236}">
                    <a16:creationId xmlns:a16="http://schemas.microsoft.com/office/drawing/2014/main" id="{72C7B2C4-0EEE-4148-B6B7-96F97E1EA3A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6" name="Freeform: Shape 5075">
                <a:extLst>
                  <a:ext uri="{FF2B5EF4-FFF2-40B4-BE49-F238E27FC236}">
                    <a16:creationId xmlns:a16="http://schemas.microsoft.com/office/drawing/2014/main" id="{FD0F44FA-FAAB-4076-BC88-3B59F8DD6F2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7" name="Freeform: Shape 5076">
                <a:extLst>
                  <a:ext uri="{FF2B5EF4-FFF2-40B4-BE49-F238E27FC236}">
                    <a16:creationId xmlns:a16="http://schemas.microsoft.com/office/drawing/2014/main" id="{762D6DA2-B435-460E-9A29-05F47FE5C0C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8" name="Freeform: Shape 5077">
                <a:extLst>
                  <a:ext uri="{FF2B5EF4-FFF2-40B4-BE49-F238E27FC236}">
                    <a16:creationId xmlns:a16="http://schemas.microsoft.com/office/drawing/2014/main" id="{CEBF3C4A-917D-42C2-BBD7-9A815D7071B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79" name="Freeform: Shape 5078">
                <a:extLst>
                  <a:ext uri="{FF2B5EF4-FFF2-40B4-BE49-F238E27FC236}">
                    <a16:creationId xmlns:a16="http://schemas.microsoft.com/office/drawing/2014/main" id="{3CDC255A-82DB-4CA9-AECB-C54FCB79796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0" name="Freeform: Shape 5079">
                <a:extLst>
                  <a:ext uri="{FF2B5EF4-FFF2-40B4-BE49-F238E27FC236}">
                    <a16:creationId xmlns:a16="http://schemas.microsoft.com/office/drawing/2014/main" id="{2B9B1243-FA55-4CDF-AFBB-CDA3D9BBA16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1" name="Freeform: Shape 5080">
                <a:extLst>
                  <a:ext uri="{FF2B5EF4-FFF2-40B4-BE49-F238E27FC236}">
                    <a16:creationId xmlns:a16="http://schemas.microsoft.com/office/drawing/2014/main" id="{6F49DEC8-6063-4D01-AB5C-770EFBD0D31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2" name="Freeform: Shape 5081">
                <a:extLst>
                  <a:ext uri="{FF2B5EF4-FFF2-40B4-BE49-F238E27FC236}">
                    <a16:creationId xmlns:a16="http://schemas.microsoft.com/office/drawing/2014/main" id="{91B51666-8BCB-478A-B1ED-83F416EC5AA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83" name="Freeform: Shape 5082">
                <a:extLst>
                  <a:ext uri="{FF2B5EF4-FFF2-40B4-BE49-F238E27FC236}">
                    <a16:creationId xmlns:a16="http://schemas.microsoft.com/office/drawing/2014/main" id="{C18B7FA3-5E43-4A86-9735-425C3B3B067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21" name="Group 4520">
              <a:extLst>
                <a:ext uri="{FF2B5EF4-FFF2-40B4-BE49-F238E27FC236}">
                  <a16:creationId xmlns:a16="http://schemas.microsoft.com/office/drawing/2014/main" id="{E0059160-3513-400E-9512-8F069E1F9B42}"/>
                </a:ext>
              </a:extLst>
            </p:cNvPr>
            <p:cNvGrpSpPr/>
            <p:nvPr/>
          </p:nvGrpSpPr>
          <p:grpSpPr>
            <a:xfrm rot="15968012">
              <a:off x="-58853" y="48245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956" name="Freeform: Shape 4955">
                <a:extLst>
                  <a:ext uri="{FF2B5EF4-FFF2-40B4-BE49-F238E27FC236}">
                    <a16:creationId xmlns:a16="http://schemas.microsoft.com/office/drawing/2014/main" id="{956F9EAC-0299-4365-BBBC-16798622C21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7" name="Freeform: Shape 4956">
                <a:extLst>
                  <a:ext uri="{FF2B5EF4-FFF2-40B4-BE49-F238E27FC236}">
                    <a16:creationId xmlns:a16="http://schemas.microsoft.com/office/drawing/2014/main" id="{5F46728B-18BE-45F0-BBA7-92F3C567496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8" name="Freeform: Shape 4957">
                <a:extLst>
                  <a:ext uri="{FF2B5EF4-FFF2-40B4-BE49-F238E27FC236}">
                    <a16:creationId xmlns:a16="http://schemas.microsoft.com/office/drawing/2014/main" id="{08EC52B2-1FAD-4D17-8A87-D5FCF6D83DA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9" name="Freeform: Shape 4958">
                <a:extLst>
                  <a:ext uri="{FF2B5EF4-FFF2-40B4-BE49-F238E27FC236}">
                    <a16:creationId xmlns:a16="http://schemas.microsoft.com/office/drawing/2014/main" id="{5F250488-978A-4614-AAB8-1688F27511F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0" name="Freeform: Shape 4959">
                <a:extLst>
                  <a:ext uri="{FF2B5EF4-FFF2-40B4-BE49-F238E27FC236}">
                    <a16:creationId xmlns:a16="http://schemas.microsoft.com/office/drawing/2014/main" id="{A4758D5A-8822-4B55-B6C2-4FDFFE43ACD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1" name="Freeform: Shape 4960">
                <a:extLst>
                  <a:ext uri="{FF2B5EF4-FFF2-40B4-BE49-F238E27FC236}">
                    <a16:creationId xmlns:a16="http://schemas.microsoft.com/office/drawing/2014/main" id="{2567649C-406D-4EA4-B9F1-312F3FFD1ED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2" name="Freeform: Shape 4961">
                <a:extLst>
                  <a:ext uri="{FF2B5EF4-FFF2-40B4-BE49-F238E27FC236}">
                    <a16:creationId xmlns:a16="http://schemas.microsoft.com/office/drawing/2014/main" id="{1BB97652-5E8F-48D2-B180-C642983E624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3" name="Freeform: Shape 4962">
                <a:extLst>
                  <a:ext uri="{FF2B5EF4-FFF2-40B4-BE49-F238E27FC236}">
                    <a16:creationId xmlns:a16="http://schemas.microsoft.com/office/drawing/2014/main" id="{3E84BB8B-521A-4A43-9D2F-94A303AB27A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4" name="Freeform: Shape 4963">
                <a:extLst>
                  <a:ext uri="{FF2B5EF4-FFF2-40B4-BE49-F238E27FC236}">
                    <a16:creationId xmlns:a16="http://schemas.microsoft.com/office/drawing/2014/main" id="{FF7174D7-32E8-4E76-885F-907AFF18BDB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5" name="Freeform: Shape 4964">
                <a:extLst>
                  <a:ext uri="{FF2B5EF4-FFF2-40B4-BE49-F238E27FC236}">
                    <a16:creationId xmlns:a16="http://schemas.microsoft.com/office/drawing/2014/main" id="{E398DECC-8BDA-458C-8CB2-6F2994CE4A3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6" name="Freeform: Shape 4965">
                <a:extLst>
                  <a:ext uri="{FF2B5EF4-FFF2-40B4-BE49-F238E27FC236}">
                    <a16:creationId xmlns:a16="http://schemas.microsoft.com/office/drawing/2014/main" id="{C35D1E07-7F4E-40D0-98D2-7BDFDE70B90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7" name="Freeform: Shape 4966">
                <a:extLst>
                  <a:ext uri="{FF2B5EF4-FFF2-40B4-BE49-F238E27FC236}">
                    <a16:creationId xmlns:a16="http://schemas.microsoft.com/office/drawing/2014/main" id="{803EF3A4-2CA1-4A1A-ACC7-7E3D5B942F6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8" name="Freeform: Shape 4967">
                <a:extLst>
                  <a:ext uri="{FF2B5EF4-FFF2-40B4-BE49-F238E27FC236}">
                    <a16:creationId xmlns:a16="http://schemas.microsoft.com/office/drawing/2014/main" id="{DEDA6736-77C9-445A-BBFB-AEAC84966B7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69" name="Freeform: Shape 4968">
                <a:extLst>
                  <a:ext uri="{FF2B5EF4-FFF2-40B4-BE49-F238E27FC236}">
                    <a16:creationId xmlns:a16="http://schemas.microsoft.com/office/drawing/2014/main" id="{BB146FE6-4EA8-4BE9-8B3E-D812DAC53E8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0" name="Freeform: Shape 4969">
                <a:extLst>
                  <a:ext uri="{FF2B5EF4-FFF2-40B4-BE49-F238E27FC236}">
                    <a16:creationId xmlns:a16="http://schemas.microsoft.com/office/drawing/2014/main" id="{A05DDB6F-F01D-483B-8F2D-B798C07FC05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1" name="Freeform: Shape 4970">
                <a:extLst>
                  <a:ext uri="{FF2B5EF4-FFF2-40B4-BE49-F238E27FC236}">
                    <a16:creationId xmlns:a16="http://schemas.microsoft.com/office/drawing/2014/main" id="{08DBAEE2-0337-4942-933B-13B8A8D5C00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2" name="Freeform: Shape 4971">
                <a:extLst>
                  <a:ext uri="{FF2B5EF4-FFF2-40B4-BE49-F238E27FC236}">
                    <a16:creationId xmlns:a16="http://schemas.microsoft.com/office/drawing/2014/main" id="{4F00EF3C-07CF-4B9F-9734-12F1D6248E7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3" name="Freeform: Shape 4972">
                <a:extLst>
                  <a:ext uri="{FF2B5EF4-FFF2-40B4-BE49-F238E27FC236}">
                    <a16:creationId xmlns:a16="http://schemas.microsoft.com/office/drawing/2014/main" id="{A32C79A3-E261-4EE1-90E3-D2FD5F14A82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4" name="Freeform: Shape 4973">
                <a:extLst>
                  <a:ext uri="{FF2B5EF4-FFF2-40B4-BE49-F238E27FC236}">
                    <a16:creationId xmlns:a16="http://schemas.microsoft.com/office/drawing/2014/main" id="{32452720-3BB9-47C0-BBBE-51BF80F5903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5" name="Freeform: Shape 4974">
                <a:extLst>
                  <a:ext uri="{FF2B5EF4-FFF2-40B4-BE49-F238E27FC236}">
                    <a16:creationId xmlns:a16="http://schemas.microsoft.com/office/drawing/2014/main" id="{9266650A-9A80-418C-8F73-31FC678C021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6" name="Freeform: Shape 4975">
                <a:extLst>
                  <a:ext uri="{FF2B5EF4-FFF2-40B4-BE49-F238E27FC236}">
                    <a16:creationId xmlns:a16="http://schemas.microsoft.com/office/drawing/2014/main" id="{A0CF0146-0D26-4295-9E80-3FAE8B67B34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7" name="Freeform: Shape 4976">
                <a:extLst>
                  <a:ext uri="{FF2B5EF4-FFF2-40B4-BE49-F238E27FC236}">
                    <a16:creationId xmlns:a16="http://schemas.microsoft.com/office/drawing/2014/main" id="{A1EF534A-889E-48BD-AA98-402402EDD6B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8" name="Freeform: Shape 4977">
                <a:extLst>
                  <a:ext uri="{FF2B5EF4-FFF2-40B4-BE49-F238E27FC236}">
                    <a16:creationId xmlns:a16="http://schemas.microsoft.com/office/drawing/2014/main" id="{E1E82221-EBF3-46E4-8A3B-1573B2F58C8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79" name="Freeform: Shape 4978">
                <a:extLst>
                  <a:ext uri="{FF2B5EF4-FFF2-40B4-BE49-F238E27FC236}">
                    <a16:creationId xmlns:a16="http://schemas.microsoft.com/office/drawing/2014/main" id="{4527011D-EE42-475F-9B7F-62B4DDCBAAD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0" name="Freeform: Shape 4979">
                <a:extLst>
                  <a:ext uri="{FF2B5EF4-FFF2-40B4-BE49-F238E27FC236}">
                    <a16:creationId xmlns:a16="http://schemas.microsoft.com/office/drawing/2014/main" id="{2E9B80AE-2819-466A-B20B-018682362C1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1" name="Freeform: Shape 4980">
                <a:extLst>
                  <a:ext uri="{FF2B5EF4-FFF2-40B4-BE49-F238E27FC236}">
                    <a16:creationId xmlns:a16="http://schemas.microsoft.com/office/drawing/2014/main" id="{88932FAB-AEB0-4927-8033-4A9FE933F6B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2" name="Freeform: Shape 4981">
                <a:extLst>
                  <a:ext uri="{FF2B5EF4-FFF2-40B4-BE49-F238E27FC236}">
                    <a16:creationId xmlns:a16="http://schemas.microsoft.com/office/drawing/2014/main" id="{8F2753C6-C7D7-4834-9AFB-77977002105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3" name="Freeform: Shape 4982">
                <a:extLst>
                  <a:ext uri="{FF2B5EF4-FFF2-40B4-BE49-F238E27FC236}">
                    <a16:creationId xmlns:a16="http://schemas.microsoft.com/office/drawing/2014/main" id="{508614D5-E0AF-4490-AB65-BD7EE350293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4" name="Freeform: Shape 4983">
                <a:extLst>
                  <a:ext uri="{FF2B5EF4-FFF2-40B4-BE49-F238E27FC236}">
                    <a16:creationId xmlns:a16="http://schemas.microsoft.com/office/drawing/2014/main" id="{DD71CFD8-AA6A-4DF8-B76C-5251BD6B8A9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5" name="Freeform: Shape 4984">
                <a:extLst>
                  <a:ext uri="{FF2B5EF4-FFF2-40B4-BE49-F238E27FC236}">
                    <a16:creationId xmlns:a16="http://schemas.microsoft.com/office/drawing/2014/main" id="{878B9E89-671A-4575-B4B1-9D9A2FB3CE2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6" name="Freeform: Shape 4985">
                <a:extLst>
                  <a:ext uri="{FF2B5EF4-FFF2-40B4-BE49-F238E27FC236}">
                    <a16:creationId xmlns:a16="http://schemas.microsoft.com/office/drawing/2014/main" id="{CD7BD262-3713-46FD-9880-1F1006113F0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7" name="Freeform: Shape 4986">
                <a:extLst>
                  <a:ext uri="{FF2B5EF4-FFF2-40B4-BE49-F238E27FC236}">
                    <a16:creationId xmlns:a16="http://schemas.microsoft.com/office/drawing/2014/main" id="{2F89A0DD-9D92-47DC-963B-9EE51B63751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8" name="Freeform: Shape 4987">
                <a:extLst>
                  <a:ext uri="{FF2B5EF4-FFF2-40B4-BE49-F238E27FC236}">
                    <a16:creationId xmlns:a16="http://schemas.microsoft.com/office/drawing/2014/main" id="{6FCC4362-25AF-436C-A40D-F9AF63C0FC1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89" name="Freeform: Shape 4988">
                <a:extLst>
                  <a:ext uri="{FF2B5EF4-FFF2-40B4-BE49-F238E27FC236}">
                    <a16:creationId xmlns:a16="http://schemas.microsoft.com/office/drawing/2014/main" id="{2F20F62C-7FA6-4803-AA6D-BCBE42114EF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0" name="Freeform: Shape 4989">
                <a:extLst>
                  <a:ext uri="{FF2B5EF4-FFF2-40B4-BE49-F238E27FC236}">
                    <a16:creationId xmlns:a16="http://schemas.microsoft.com/office/drawing/2014/main" id="{DD33CD60-2DC4-4741-9DD0-8B85509F991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1" name="Freeform: Shape 4990">
                <a:extLst>
                  <a:ext uri="{FF2B5EF4-FFF2-40B4-BE49-F238E27FC236}">
                    <a16:creationId xmlns:a16="http://schemas.microsoft.com/office/drawing/2014/main" id="{A4150FFE-B9B5-42C8-A0E0-D1065C655E5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2" name="Freeform: Shape 4991">
                <a:extLst>
                  <a:ext uri="{FF2B5EF4-FFF2-40B4-BE49-F238E27FC236}">
                    <a16:creationId xmlns:a16="http://schemas.microsoft.com/office/drawing/2014/main" id="{E261D6F4-5FA6-491A-B7AA-668C873EFBE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3" name="Freeform: Shape 4992">
                <a:extLst>
                  <a:ext uri="{FF2B5EF4-FFF2-40B4-BE49-F238E27FC236}">
                    <a16:creationId xmlns:a16="http://schemas.microsoft.com/office/drawing/2014/main" id="{0BA5A6A4-8EBC-4CDD-AF5E-A38E517377E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4" name="Freeform: Shape 4993">
                <a:extLst>
                  <a:ext uri="{FF2B5EF4-FFF2-40B4-BE49-F238E27FC236}">
                    <a16:creationId xmlns:a16="http://schemas.microsoft.com/office/drawing/2014/main" id="{8CE366A4-D84E-4206-91F8-D7FA17832E2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5" name="Freeform: Shape 4994">
                <a:extLst>
                  <a:ext uri="{FF2B5EF4-FFF2-40B4-BE49-F238E27FC236}">
                    <a16:creationId xmlns:a16="http://schemas.microsoft.com/office/drawing/2014/main" id="{4C5DDCC5-7E7D-4994-BF12-9D1FE66828F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6" name="Freeform: Shape 4995">
                <a:extLst>
                  <a:ext uri="{FF2B5EF4-FFF2-40B4-BE49-F238E27FC236}">
                    <a16:creationId xmlns:a16="http://schemas.microsoft.com/office/drawing/2014/main" id="{6B48EF87-33D4-4A31-BE0F-AF874DEAE16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7" name="Freeform: Shape 4996">
                <a:extLst>
                  <a:ext uri="{FF2B5EF4-FFF2-40B4-BE49-F238E27FC236}">
                    <a16:creationId xmlns:a16="http://schemas.microsoft.com/office/drawing/2014/main" id="{95525ECA-7161-4B84-BB4B-12FFA6B1D13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8" name="Freeform: Shape 4997">
                <a:extLst>
                  <a:ext uri="{FF2B5EF4-FFF2-40B4-BE49-F238E27FC236}">
                    <a16:creationId xmlns:a16="http://schemas.microsoft.com/office/drawing/2014/main" id="{B0909C7E-3F62-481B-9E40-970A9BEA210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9" name="Freeform: Shape 4998">
                <a:extLst>
                  <a:ext uri="{FF2B5EF4-FFF2-40B4-BE49-F238E27FC236}">
                    <a16:creationId xmlns:a16="http://schemas.microsoft.com/office/drawing/2014/main" id="{81258550-5E3E-4F1E-A250-7F6FAA9759F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0" name="Freeform: Shape 4999">
                <a:extLst>
                  <a:ext uri="{FF2B5EF4-FFF2-40B4-BE49-F238E27FC236}">
                    <a16:creationId xmlns:a16="http://schemas.microsoft.com/office/drawing/2014/main" id="{A69E10D3-9D16-421E-93BF-C90D706B3E5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1" name="Freeform: Shape 5000">
                <a:extLst>
                  <a:ext uri="{FF2B5EF4-FFF2-40B4-BE49-F238E27FC236}">
                    <a16:creationId xmlns:a16="http://schemas.microsoft.com/office/drawing/2014/main" id="{F5291E0E-723C-40A1-96CD-2417061DEAE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2" name="Freeform: Shape 5001">
                <a:extLst>
                  <a:ext uri="{FF2B5EF4-FFF2-40B4-BE49-F238E27FC236}">
                    <a16:creationId xmlns:a16="http://schemas.microsoft.com/office/drawing/2014/main" id="{0857258D-8465-4E9C-90F8-99A53766B54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3" name="Freeform: Shape 5002">
                <a:extLst>
                  <a:ext uri="{FF2B5EF4-FFF2-40B4-BE49-F238E27FC236}">
                    <a16:creationId xmlns:a16="http://schemas.microsoft.com/office/drawing/2014/main" id="{318FEFF2-CF4A-402E-850A-ED8942A4F3E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4" name="Freeform: Shape 5003">
                <a:extLst>
                  <a:ext uri="{FF2B5EF4-FFF2-40B4-BE49-F238E27FC236}">
                    <a16:creationId xmlns:a16="http://schemas.microsoft.com/office/drawing/2014/main" id="{FA4F8A9C-449C-484E-A15B-5C9CA96FE6B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5" name="Freeform: Shape 5004">
                <a:extLst>
                  <a:ext uri="{FF2B5EF4-FFF2-40B4-BE49-F238E27FC236}">
                    <a16:creationId xmlns:a16="http://schemas.microsoft.com/office/drawing/2014/main" id="{F6BDB3C5-CD40-46EB-A59C-0F10DD2EC28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6" name="Freeform: Shape 5005">
                <a:extLst>
                  <a:ext uri="{FF2B5EF4-FFF2-40B4-BE49-F238E27FC236}">
                    <a16:creationId xmlns:a16="http://schemas.microsoft.com/office/drawing/2014/main" id="{4156A41A-C8CA-4E03-98C2-1317C93D841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7" name="Freeform: Shape 5006">
                <a:extLst>
                  <a:ext uri="{FF2B5EF4-FFF2-40B4-BE49-F238E27FC236}">
                    <a16:creationId xmlns:a16="http://schemas.microsoft.com/office/drawing/2014/main" id="{F0C4DA49-94B5-446E-80BF-AF8851F929E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8" name="Freeform: Shape 5007">
                <a:extLst>
                  <a:ext uri="{FF2B5EF4-FFF2-40B4-BE49-F238E27FC236}">
                    <a16:creationId xmlns:a16="http://schemas.microsoft.com/office/drawing/2014/main" id="{82ABF24B-3B9B-47AD-82ED-515DAB72A13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09" name="Freeform: Shape 5008">
                <a:extLst>
                  <a:ext uri="{FF2B5EF4-FFF2-40B4-BE49-F238E27FC236}">
                    <a16:creationId xmlns:a16="http://schemas.microsoft.com/office/drawing/2014/main" id="{76904BDD-3D32-46DA-A4E0-D685D9F9E23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0" name="Freeform: Shape 5009">
                <a:extLst>
                  <a:ext uri="{FF2B5EF4-FFF2-40B4-BE49-F238E27FC236}">
                    <a16:creationId xmlns:a16="http://schemas.microsoft.com/office/drawing/2014/main" id="{B5A23EE1-77B4-4937-B3FD-581E2894279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1" name="Freeform: Shape 5010">
                <a:extLst>
                  <a:ext uri="{FF2B5EF4-FFF2-40B4-BE49-F238E27FC236}">
                    <a16:creationId xmlns:a16="http://schemas.microsoft.com/office/drawing/2014/main" id="{F84832FD-491A-4992-8783-A0EA196E18C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2" name="Freeform: Shape 5011">
                <a:extLst>
                  <a:ext uri="{FF2B5EF4-FFF2-40B4-BE49-F238E27FC236}">
                    <a16:creationId xmlns:a16="http://schemas.microsoft.com/office/drawing/2014/main" id="{232DF7A2-C026-466F-B879-C2661748B6E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3" name="Freeform: Shape 5012">
                <a:extLst>
                  <a:ext uri="{FF2B5EF4-FFF2-40B4-BE49-F238E27FC236}">
                    <a16:creationId xmlns:a16="http://schemas.microsoft.com/office/drawing/2014/main" id="{3E6D3AE8-88CD-4712-ADF7-E50F72F3767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4" name="Freeform: Shape 5013">
                <a:extLst>
                  <a:ext uri="{FF2B5EF4-FFF2-40B4-BE49-F238E27FC236}">
                    <a16:creationId xmlns:a16="http://schemas.microsoft.com/office/drawing/2014/main" id="{CBF63B40-5B85-4547-AFFD-A6C52ECBFB9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5" name="Freeform: Shape 5014">
                <a:extLst>
                  <a:ext uri="{FF2B5EF4-FFF2-40B4-BE49-F238E27FC236}">
                    <a16:creationId xmlns:a16="http://schemas.microsoft.com/office/drawing/2014/main" id="{C107D366-3EB4-457E-8B97-B882F18B4A9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6" name="Freeform: Shape 5015">
                <a:extLst>
                  <a:ext uri="{FF2B5EF4-FFF2-40B4-BE49-F238E27FC236}">
                    <a16:creationId xmlns:a16="http://schemas.microsoft.com/office/drawing/2014/main" id="{09CEEC60-B64A-469D-AF55-96D7E04DEF6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7" name="Freeform: Shape 5016">
                <a:extLst>
                  <a:ext uri="{FF2B5EF4-FFF2-40B4-BE49-F238E27FC236}">
                    <a16:creationId xmlns:a16="http://schemas.microsoft.com/office/drawing/2014/main" id="{6C484F06-FEB1-433A-8AB8-0B760FD388C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8" name="Freeform: Shape 5017">
                <a:extLst>
                  <a:ext uri="{FF2B5EF4-FFF2-40B4-BE49-F238E27FC236}">
                    <a16:creationId xmlns:a16="http://schemas.microsoft.com/office/drawing/2014/main" id="{B9E7C5DF-5A63-452E-89B7-761BAACC480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019" name="Freeform: Shape 5018">
                <a:extLst>
                  <a:ext uri="{FF2B5EF4-FFF2-40B4-BE49-F238E27FC236}">
                    <a16:creationId xmlns:a16="http://schemas.microsoft.com/office/drawing/2014/main" id="{7484B5FD-DB31-451A-99E2-8EF8C65725C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22" name="Group 4521">
              <a:extLst>
                <a:ext uri="{FF2B5EF4-FFF2-40B4-BE49-F238E27FC236}">
                  <a16:creationId xmlns:a16="http://schemas.microsoft.com/office/drawing/2014/main" id="{0B7B88DB-1290-4D13-BFB5-28B05D930E3A}"/>
                </a:ext>
              </a:extLst>
            </p:cNvPr>
            <p:cNvGrpSpPr/>
            <p:nvPr/>
          </p:nvGrpSpPr>
          <p:grpSpPr>
            <a:xfrm rot="14022368">
              <a:off x="-537850" y="1701649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892" name="Freeform: Shape 4891">
                <a:extLst>
                  <a:ext uri="{FF2B5EF4-FFF2-40B4-BE49-F238E27FC236}">
                    <a16:creationId xmlns:a16="http://schemas.microsoft.com/office/drawing/2014/main" id="{ADF879DC-58C6-42AE-9877-669194E68D3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3" name="Freeform: Shape 4892">
                <a:extLst>
                  <a:ext uri="{FF2B5EF4-FFF2-40B4-BE49-F238E27FC236}">
                    <a16:creationId xmlns:a16="http://schemas.microsoft.com/office/drawing/2014/main" id="{C6DE6175-F424-4639-A8F8-0784E5AAECA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4" name="Freeform: Shape 4893">
                <a:extLst>
                  <a:ext uri="{FF2B5EF4-FFF2-40B4-BE49-F238E27FC236}">
                    <a16:creationId xmlns:a16="http://schemas.microsoft.com/office/drawing/2014/main" id="{5DA44DDB-E2AA-4418-BCFD-459B5CE3C8F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5" name="Freeform: Shape 4894">
                <a:extLst>
                  <a:ext uri="{FF2B5EF4-FFF2-40B4-BE49-F238E27FC236}">
                    <a16:creationId xmlns:a16="http://schemas.microsoft.com/office/drawing/2014/main" id="{63191ADF-EBE8-4307-85DC-C6963EB9638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6" name="Freeform: Shape 4895">
                <a:extLst>
                  <a:ext uri="{FF2B5EF4-FFF2-40B4-BE49-F238E27FC236}">
                    <a16:creationId xmlns:a16="http://schemas.microsoft.com/office/drawing/2014/main" id="{871D5EAB-8B15-4057-B730-51D0B1E2E87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7" name="Freeform: Shape 4896">
                <a:extLst>
                  <a:ext uri="{FF2B5EF4-FFF2-40B4-BE49-F238E27FC236}">
                    <a16:creationId xmlns:a16="http://schemas.microsoft.com/office/drawing/2014/main" id="{C321ED37-4766-4AD7-B6F1-6A93B9D7DB1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8" name="Freeform: Shape 4897">
                <a:extLst>
                  <a:ext uri="{FF2B5EF4-FFF2-40B4-BE49-F238E27FC236}">
                    <a16:creationId xmlns:a16="http://schemas.microsoft.com/office/drawing/2014/main" id="{FE2BA42E-57A2-43EA-9902-316C528CA7D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9" name="Freeform: Shape 4898">
                <a:extLst>
                  <a:ext uri="{FF2B5EF4-FFF2-40B4-BE49-F238E27FC236}">
                    <a16:creationId xmlns:a16="http://schemas.microsoft.com/office/drawing/2014/main" id="{228EE8A8-DCDD-4E3E-B9E7-50EFE8A6446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0" name="Freeform: Shape 4899">
                <a:extLst>
                  <a:ext uri="{FF2B5EF4-FFF2-40B4-BE49-F238E27FC236}">
                    <a16:creationId xmlns:a16="http://schemas.microsoft.com/office/drawing/2014/main" id="{C256F8CB-BB46-409D-9A43-D5A44CECD53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1" name="Freeform: Shape 4900">
                <a:extLst>
                  <a:ext uri="{FF2B5EF4-FFF2-40B4-BE49-F238E27FC236}">
                    <a16:creationId xmlns:a16="http://schemas.microsoft.com/office/drawing/2014/main" id="{402DB6B7-5EA3-4813-84C7-23303FC1501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2" name="Freeform: Shape 4901">
                <a:extLst>
                  <a:ext uri="{FF2B5EF4-FFF2-40B4-BE49-F238E27FC236}">
                    <a16:creationId xmlns:a16="http://schemas.microsoft.com/office/drawing/2014/main" id="{E94A95BC-AF88-43A3-82E0-0C7950D0251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3" name="Freeform: Shape 4902">
                <a:extLst>
                  <a:ext uri="{FF2B5EF4-FFF2-40B4-BE49-F238E27FC236}">
                    <a16:creationId xmlns:a16="http://schemas.microsoft.com/office/drawing/2014/main" id="{0281408E-144E-4418-82B7-8A550369C00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4" name="Freeform: Shape 4903">
                <a:extLst>
                  <a:ext uri="{FF2B5EF4-FFF2-40B4-BE49-F238E27FC236}">
                    <a16:creationId xmlns:a16="http://schemas.microsoft.com/office/drawing/2014/main" id="{FE9B90B3-9513-420F-85E3-8531BA1309C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5" name="Freeform: Shape 4904">
                <a:extLst>
                  <a:ext uri="{FF2B5EF4-FFF2-40B4-BE49-F238E27FC236}">
                    <a16:creationId xmlns:a16="http://schemas.microsoft.com/office/drawing/2014/main" id="{D173B8DE-5A87-4105-BE07-4B829AE2DE3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6" name="Freeform: Shape 4905">
                <a:extLst>
                  <a:ext uri="{FF2B5EF4-FFF2-40B4-BE49-F238E27FC236}">
                    <a16:creationId xmlns:a16="http://schemas.microsoft.com/office/drawing/2014/main" id="{5F611896-E207-448E-9FA2-5F6D09B342A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7" name="Freeform: Shape 4906">
                <a:extLst>
                  <a:ext uri="{FF2B5EF4-FFF2-40B4-BE49-F238E27FC236}">
                    <a16:creationId xmlns:a16="http://schemas.microsoft.com/office/drawing/2014/main" id="{FA76F6AC-14B0-4A6F-B408-DA2F6294C97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8" name="Freeform: Shape 4907">
                <a:extLst>
                  <a:ext uri="{FF2B5EF4-FFF2-40B4-BE49-F238E27FC236}">
                    <a16:creationId xmlns:a16="http://schemas.microsoft.com/office/drawing/2014/main" id="{F5300EFC-1E05-4329-938F-FA19A953FA0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09" name="Freeform: Shape 4908">
                <a:extLst>
                  <a:ext uri="{FF2B5EF4-FFF2-40B4-BE49-F238E27FC236}">
                    <a16:creationId xmlns:a16="http://schemas.microsoft.com/office/drawing/2014/main" id="{8DE12D32-AB38-4CEA-BA35-916EC99EA805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0" name="Freeform: Shape 4909">
                <a:extLst>
                  <a:ext uri="{FF2B5EF4-FFF2-40B4-BE49-F238E27FC236}">
                    <a16:creationId xmlns:a16="http://schemas.microsoft.com/office/drawing/2014/main" id="{95DB0A0A-1EC7-4FCC-94D8-6D78EBFA159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1" name="Freeform: Shape 4910">
                <a:extLst>
                  <a:ext uri="{FF2B5EF4-FFF2-40B4-BE49-F238E27FC236}">
                    <a16:creationId xmlns:a16="http://schemas.microsoft.com/office/drawing/2014/main" id="{F4425F15-0806-488F-92A3-16E83EA213E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2" name="Freeform: Shape 4911">
                <a:extLst>
                  <a:ext uri="{FF2B5EF4-FFF2-40B4-BE49-F238E27FC236}">
                    <a16:creationId xmlns:a16="http://schemas.microsoft.com/office/drawing/2014/main" id="{C155E887-C48A-4D28-8F2C-8B0A5080046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3" name="Freeform: Shape 4912">
                <a:extLst>
                  <a:ext uri="{FF2B5EF4-FFF2-40B4-BE49-F238E27FC236}">
                    <a16:creationId xmlns:a16="http://schemas.microsoft.com/office/drawing/2014/main" id="{1B3F130D-7A37-4162-88AB-0D0882C34E3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4" name="Freeform: Shape 4913">
                <a:extLst>
                  <a:ext uri="{FF2B5EF4-FFF2-40B4-BE49-F238E27FC236}">
                    <a16:creationId xmlns:a16="http://schemas.microsoft.com/office/drawing/2014/main" id="{9786C476-D83C-4D99-BC0A-470CC630287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5" name="Freeform: Shape 4914">
                <a:extLst>
                  <a:ext uri="{FF2B5EF4-FFF2-40B4-BE49-F238E27FC236}">
                    <a16:creationId xmlns:a16="http://schemas.microsoft.com/office/drawing/2014/main" id="{12F488E7-B6BA-4292-BA5C-DBA2FDB87F7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6" name="Freeform: Shape 4915">
                <a:extLst>
                  <a:ext uri="{FF2B5EF4-FFF2-40B4-BE49-F238E27FC236}">
                    <a16:creationId xmlns:a16="http://schemas.microsoft.com/office/drawing/2014/main" id="{68A61AEE-B128-4002-BBBB-8C0436E8097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7" name="Freeform: Shape 4916">
                <a:extLst>
                  <a:ext uri="{FF2B5EF4-FFF2-40B4-BE49-F238E27FC236}">
                    <a16:creationId xmlns:a16="http://schemas.microsoft.com/office/drawing/2014/main" id="{91D410A9-17DD-4B3E-91EA-3A1D5A44FDC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8" name="Freeform: Shape 4917">
                <a:extLst>
                  <a:ext uri="{FF2B5EF4-FFF2-40B4-BE49-F238E27FC236}">
                    <a16:creationId xmlns:a16="http://schemas.microsoft.com/office/drawing/2014/main" id="{B80DF924-3144-481F-86AC-C8918944C2E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19" name="Freeform: Shape 4918">
                <a:extLst>
                  <a:ext uri="{FF2B5EF4-FFF2-40B4-BE49-F238E27FC236}">
                    <a16:creationId xmlns:a16="http://schemas.microsoft.com/office/drawing/2014/main" id="{44D55036-9D36-48B1-9786-ECDB0859B47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0" name="Freeform: Shape 4919">
                <a:extLst>
                  <a:ext uri="{FF2B5EF4-FFF2-40B4-BE49-F238E27FC236}">
                    <a16:creationId xmlns:a16="http://schemas.microsoft.com/office/drawing/2014/main" id="{9989605A-FB2D-4198-8CEB-BB848515876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1" name="Freeform: Shape 4920">
                <a:extLst>
                  <a:ext uri="{FF2B5EF4-FFF2-40B4-BE49-F238E27FC236}">
                    <a16:creationId xmlns:a16="http://schemas.microsoft.com/office/drawing/2014/main" id="{3F6CBEF4-92B8-4E47-933E-CA43C640B57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2" name="Freeform: Shape 4921">
                <a:extLst>
                  <a:ext uri="{FF2B5EF4-FFF2-40B4-BE49-F238E27FC236}">
                    <a16:creationId xmlns:a16="http://schemas.microsoft.com/office/drawing/2014/main" id="{FE68F3D5-4F8A-42EA-9487-3A0655DE45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3" name="Freeform: Shape 4922">
                <a:extLst>
                  <a:ext uri="{FF2B5EF4-FFF2-40B4-BE49-F238E27FC236}">
                    <a16:creationId xmlns:a16="http://schemas.microsoft.com/office/drawing/2014/main" id="{EA2C8BA9-B916-48AC-B35F-2926D51BD68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4" name="Freeform: Shape 4923">
                <a:extLst>
                  <a:ext uri="{FF2B5EF4-FFF2-40B4-BE49-F238E27FC236}">
                    <a16:creationId xmlns:a16="http://schemas.microsoft.com/office/drawing/2014/main" id="{90D0C33E-7A9B-438C-9596-EC7DC00D8612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5" name="Freeform: Shape 4924">
                <a:extLst>
                  <a:ext uri="{FF2B5EF4-FFF2-40B4-BE49-F238E27FC236}">
                    <a16:creationId xmlns:a16="http://schemas.microsoft.com/office/drawing/2014/main" id="{549DEA16-2F46-4F47-96E8-F083F336EF7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6" name="Freeform: Shape 4925">
                <a:extLst>
                  <a:ext uri="{FF2B5EF4-FFF2-40B4-BE49-F238E27FC236}">
                    <a16:creationId xmlns:a16="http://schemas.microsoft.com/office/drawing/2014/main" id="{8902DB75-73F9-4552-8B02-196270DF568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7" name="Freeform: Shape 4926">
                <a:extLst>
                  <a:ext uri="{FF2B5EF4-FFF2-40B4-BE49-F238E27FC236}">
                    <a16:creationId xmlns:a16="http://schemas.microsoft.com/office/drawing/2014/main" id="{071940B1-030C-4123-AD38-E3E9C0DC5D8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8" name="Freeform: Shape 4927">
                <a:extLst>
                  <a:ext uri="{FF2B5EF4-FFF2-40B4-BE49-F238E27FC236}">
                    <a16:creationId xmlns:a16="http://schemas.microsoft.com/office/drawing/2014/main" id="{649101FD-D077-4CDA-824D-B329B842CE9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29" name="Freeform: Shape 4928">
                <a:extLst>
                  <a:ext uri="{FF2B5EF4-FFF2-40B4-BE49-F238E27FC236}">
                    <a16:creationId xmlns:a16="http://schemas.microsoft.com/office/drawing/2014/main" id="{A3CB99D1-EEC8-4D8F-AC64-E620D37EE48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0" name="Freeform: Shape 4929">
                <a:extLst>
                  <a:ext uri="{FF2B5EF4-FFF2-40B4-BE49-F238E27FC236}">
                    <a16:creationId xmlns:a16="http://schemas.microsoft.com/office/drawing/2014/main" id="{C280D3D3-BA14-40C8-B280-A7B26FE0369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1" name="Freeform: Shape 4930">
                <a:extLst>
                  <a:ext uri="{FF2B5EF4-FFF2-40B4-BE49-F238E27FC236}">
                    <a16:creationId xmlns:a16="http://schemas.microsoft.com/office/drawing/2014/main" id="{F924244F-CF3E-426B-AE9D-F1C43270FC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2" name="Freeform: Shape 4931">
                <a:extLst>
                  <a:ext uri="{FF2B5EF4-FFF2-40B4-BE49-F238E27FC236}">
                    <a16:creationId xmlns:a16="http://schemas.microsoft.com/office/drawing/2014/main" id="{5CF32EDA-9E6B-477F-81B1-5EB2B8A6FED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3" name="Freeform: Shape 4932">
                <a:extLst>
                  <a:ext uri="{FF2B5EF4-FFF2-40B4-BE49-F238E27FC236}">
                    <a16:creationId xmlns:a16="http://schemas.microsoft.com/office/drawing/2014/main" id="{20CA8BE8-288A-4B32-95C8-09D0D94E725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4" name="Freeform: Shape 4933">
                <a:extLst>
                  <a:ext uri="{FF2B5EF4-FFF2-40B4-BE49-F238E27FC236}">
                    <a16:creationId xmlns:a16="http://schemas.microsoft.com/office/drawing/2014/main" id="{DA980DEA-C92B-48C0-A7FF-EA4D17E31F9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5" name="Freeform: Shape 4934">
                <a:extLst>
                  <a:ext uri="{FF2B5EF4-FFF2-40B4-BE49-F238E27FC236}">
                    <a16:creationId xmlns:a16="http://schemas.microsoft.com/office/drawing/2014/main" id="{923BCCAB-3B8D-430B-8B49-6C2D1C1DDCA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6" name="Freeform: Shape 4935">
                <a:extLst>
                  <a:ext uri="{FF2B5EF4-FFF2-40B4-BE49-F238E27FC236}">
                    <a16:creationId xmlns:a16="http://schemas.microsoft.com/office/drawing/2014/main" id="{56BDAAF3-E2CA-499C-BA21-EECD8D94311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7" name="Freeform: Shape 4936">
                <a:extLst>
                  <a:ext uri="{FF2B5EF4-FFF2-40B4-BE49-F238E27FC236}">
                    <a16:creationId xmlns:a16="http://schemas.microsoft.com/office/drawing/2014/main" id="{66EBD49A-963F-4238-89A3-29B89E6ED18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8" name="Freeform: Shape 4937">
                <a:extLst>
                  <a:ext uri="{FF2B5EF4-FFF2-40B4-BE49-F238E27FC236}">
                    <a16:creationId xmlns:a16="http://schemas.microsoft.com/office/drawing/2014/main" id="{54D634B3-366B-47A6-98DD-EE918787743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39" name="Freeform: Shape 4938">
                <a:extLst>
                  <a:ext uri="{FF2B5EF4-FFF2-40B4-BE49-F238E27FC236}">
                    <a16:creationId xmlns:a16="http://schemas.microsoft.com/office/drawing/2014/main" id="{605218E3-67F5-4146-9BEC-5A90B6A1808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0" name="Freeform: Shape 4939">
                <a:extLst>
                  <a:ext uri="{FF2B5EF4-FFF2-40B4-BE49-F238E27FC236}">
                    <a16:creationId xmlns:a16="http://schemas.microsoft.com/office/drawing/2014/main" id="{0D2CD685-C919-4FD2-8A63-5E5F3E8FC92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1" name="Freeform: Shape 4940">
                <a:extLst>
                  <a:ext uri="{FF2B5EF4-FFF2-40B4-BE49-F238E27FC236}">
                    <a16:creationId xmlns:a16="http://schemas.microsoft.com/office/drawing/2014/main" id="{79181686-99D9-4CDA-845D-789758C2CAD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2" name="Freeform: Shape 4941">
                <a:extLst>
                  <a:ext uri="{FF2B5EF4-FFF2-40B4-BE49-F238E27FC236}">
                    <a16:creationId xmlns:a16="http://schemas.microsoft.com/office/drawing/2014/main" id="{DDA494D7-3D6C-4037-AE99-D5E16E3802D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3" name="Freeform: Shape 4942">
                <a:extLst>
                  <a:ext uri="{FF2B5EF4-FFF2-40B4-BE49-F238E27FC236}">
                    <a16:creationId xmlns:a16="http://schemas.microsoft.com/office/drawing/2014/main" id="{1C29BC62-4627-4A28-A8CA-96E186830E2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4" name="Freeform: Shape 4943">
                <a:extLst>
                  <a:ext uri="{FF2B5EF4-FFF2-40B4-BE49-F238E27FC236}">
                    <a16:creationId xmlns:a16="http://schemas.microsoft.com/office/drawing/2014/main" id="{A06067EA-3E55-4652-803F-B2FB74F47D9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5" name="Freeform: Shape 4944">
                <a:extLst>
                  <a:ext uri="{FF2B5EF4-FFF2-40B4-BE49-F238E27FC236}">
                    <a16:creationId xmlns:a16="http://schemas.microsoft.com/office/drawing/2014/main" id="{50B1D3E4-3153-468A-A0A0-2DC87BE19E4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6" name="Freeform: Shape 4945">
                <a:extLst>
                  <a:ext uri="{FF2B5EF4-FFF2-40B4-BE49-F238E27FC236}">
                    <a16:creationId xmlns:a16="http://schemas.microsoft.com/office/drawing/2014/main" id="{C01C27BE-9E98-44E1-B7E5-5B2005A9524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7" name="Freeform: Shape 4946">
                <a:extLst>
                  <a:ext uri="{FF2B5EF4-FFF2-40B4-BE49-F238E27FC236}">
                    <a16:creationId xmlns:a16="http://schemas.microsoft.com/office/drawing/2014/main" id="{A916D43D-F0C1-440C-81FF-4D5AE07DD03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8" name="Freeform: Shape 4947">
                <a:extLst>
                  <a:ext uri="{FF2B5EF4-FFF2-40B4-BE49-F238E27FC236}">
                    <a16:creationId xmlns:a16="http://schemas.microsoft.com/office/drawing/2014/main" id="{F7532EF8-39D2-49B3-8083-3FBA88F084E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49" name="Freeform: Shape 4948">
                <a:extLst>
                  <a:ext uri="{FF2B5EF4-FFF2-40B4-BE49-F238E27FC236}">
                    <a16:creationId xmlns:a16="http://schemas.microsoft.com/office/drawing/2014/main" id="{A592BE06-0BBB-4F64-AA82-40160A281BB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0" name="Freeform: Shape 4949">
                <a:extLst>
                  <a:ext uri="{FF2B5EF4-FFF2-40B4-BE49-F238E27FC236}">
                    <a16:creationId xmlns:a16="http://schemas.microsoft.com/office/drawing/2014/main" id="{F7CB55D6-AB65-456D-BC29-719B6712B48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1" name="Freeform: Shape 4950">
                <a:extLst>
                  <a:ext uri="{FF2B5EF4-FFF2-40B4-BE49-F238E27FC236}">
                    <a16:creationId xmlns:a16="http://schemas.microsoft.com/office/drawing/2014/main" id="{E14154AE-5BB3-447F-8CE3-41925F4DA78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2" name="Freeform: Shape 4951">
                <a:extLst>
                  <a:ext uri="{FF2B5EF4-FFF2-40B4-BE49-F238E27FC236}">
                    <a16:creationId xmlns:a16="http://schemas.microsoft.com/office/drawing/2014/main" id="{FAF9E31F-D00A-478B-8D43-7C8469B6512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3" name="Freeform: Shape 4952">
                <a:extLst>
                  <a:ext uri="{FF2B5EF4-FFF2-40B4-BE49-F238E27FC236}">
                    <a16:creationId xmlns:a16="http://schemas.microsoft.com/office/drawing/2014/main" id="{E00160FC-8C93-4A10-8A21-D683389616C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4" name="Freeform: Shape 4953">
                <a:extLst>
                  <a:ext uri="{FF2B5EF4-FFF2-40B4-BE49-F238E27FC236}">
                    <a16:creationId xmlns:a16="http://schemas.microsoft.com/office/drawing/2014/main" id="{A3F744C5-D01A-4D34-9EF5-838ABBE7541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55" name="Freeform: Shape 4954">
                <a:extLst>
                  <a:ext uri="{FF2B5EF4-FFF2-40B4-BE49-F238E27FC236}">
                    <a16:creationId xmlns:a16="http://schemas.microsoft.com/office/drawing/2014/main" id="{BF43549D-0057-4F1A-865E-2C588996F91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23" name="Group 4522">
              <a:extLst>
                <a:ext uri="{FF2B5EF4-FFF2-40B4-BE49-F238E27FC236}">
                  <a16:creationId xmlns:a16="http://schemas.microsoft.com/office/drawing/2014/main" id="{96637CCB-6C05-4E30-A436-3FF38426C03E}"/>
                </a:ext>
              </a:extLst>
            </p:cNvPr>
            <p:cNvGrpSpPr/>
            <p:nvPr/>
          </p:nvGrpSpPr>
          <p:grpSpPr>
            <a:xfrm rot="14579759" flipH="1">
              <a:off x="6566349" y="-6674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828" name="Freeform: Shape 4827">
                <a:extLst>
                  <a:ext uri="{FF2B5EF4-FFF2-40B4-BE49-F238E27FC236}">
                    <a16:creationId xmlns:a16="http://schemas.microsoft.com/office/drawing/2014/main" id="{557A045A-0F56-4F21-BDDD-A80EB8D9693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9" name="Freeform: Shape 4828">
                <a:extLst>
                  <a:ext uri="{FF2B5EF4-FFF2-40B4-BE49-F238E27FC236}">
                    <a16:creationId xmlns:a16="http://schemas.microsoft.com/office/drawing/2014/main" id="{259DC4D7-7ECE-4C34-B9AF-4815C67AA04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0" name="Freeform: Shape 4829">
                <a:extLst>
                  <a:ext uri="{FF2B5EF4-FFF2-40B4-BE49-F238E27FC236}">
                    <a16:creationId xmlns:a16="http://schemas.microsoft.com/office/drawing/2014/main" id="{DEA32956-20E4-49E7-A4A9-4C5BCDDFE9C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1" name="Freeform: Shape 4830">
                <a:extLst>
                  <a:ext uri="{FF2B5EF4-FFF2-40B4-BE49-F238E27FC236}">
                    <a16:creationId xmlns:a16="http://schemas.microsoft.com/office/drawing/2014/main" id="{042A4B5A-47FE-4A5A-954E-74CC3F98FE3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2" name="Freeform: Shape 4831">
                <a:extLst>
                  <a:ext uri="{FF2B5EF4-FFF2-40B4-BE49-F238E27FC236}">
                    <a16:creationId xmlns:a16="http://schemas.microsoft.com/office/drawing/2014/main" id="{824CEC1E-6675-4DF2-A8E9-9AE92666DA5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3" name="Freeform: Shape 4832">
                <a:extLst>
                  <a:ext uri="{FF2B5EF4-FFF2-40B4-BE49-F238E27FC236}">
                    <a16:creationId xmlns:a16="http://schemas.microsoft.com/office/drawing/2014/main" id="{EFB93875-1C35-4E29-AF03-46AC6180C4F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4" name="Freeform: Shape 4833">
                <a:extLst>
                  <a:ext uri="{FF2B5EF4-FFF2-40B4-BE49-F238E27FC236}">
                    <a16:creationId xmlns:a16="http://schemas.microsoft.com/office/drawing/2014/main" id="{C27EBD23-3754-4365-90A8-55676639125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5" name="Freeform: Shape 4834">
                <a:extLst>
                  <a:ext uri="{FF2B5EF4-FFF2-40B4-BE49-F238E27FC236}">
                    <a16:creationId xmlns:a16="http://schemas.microsoft.com/office/drawing/2014/main" id="{757B8B1C-B965-43E9-9766-D47C9E6DD91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6" name="Freeform: Shape 4835">
                <a:extLst>
                  <a:ext uri="{FF2B5EF4-FFF2-40B4-BE49-F238E27FC236}">
                    <a16:creationId xmlns:a16="http://schemas.microsoft.com/office/drawing/2014/main" id="{432A07A1-AF7C-4BF7-9CE8-4675FB46EE8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7" name="Freeform: Shape 4836">
                <a:extLst>
                  <a:ext uri="{FF2B5EF4-FFF2-40B4-BE49-F238E27FC236}">
                    <a16:creationId xmlns:a16="http://schemas.microsoft.com/office/drawing/2014/main" id="{4DAFC11B-0008-4672-85FC-B023C0C7500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8" name="Freeform: Shape 4837">
                <a:extLst>
                  <a:ext uri="{FF2B5EF4-FFF2-40B4-BE49-F238E27FC236}">
                    <a16:creationId xmlns:a16="http://schemas.microsoft.com/office/drawing/2014/main" id="{5BFA7098-2AAE-4998-9522-01E2575E3EE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39" name="Freeform: Shape 4838">
                <a:extLst>
                  <a:ext uri="{FF2B5EF4-FFF2-40B4-BE49-F238E27FC236}">
                    <a16:creationId xmlns:a16="http://schemas.microsoft.com/office/drawing/2014/main" id="{69B971DF-C513-4121-A104-4C8129E1C76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0" name="Freeform: Shape 4839">
                <a:extLst>
                  <a:ext uri="{FF2B5EF4-FFF2-40B4-BE49-F238E27FC236}">
                    <a16:creationId xmlns:a16="http://schemas.microsoft.com/office/drawing/2014/main" id="{D6A28DED-778A-4A5D-A366-9C6C53AEC3D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1" name="Freeform: Shape 4840">
                <a:extLst>
                  <a:ext uri="{FF2B5EF4-FFF2-40B4-BE49-F238E27FC236}">
                    <a16:creationId xmlns:a16="http://schemas.microsoft.com/office/drawing/2014/main" id="{721760AD-506C-4BFF-9F0A-68D036AAB6E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2" name="Freeform: Shape 4841">
                <a:extLst>
                  <a:ext uri="{FF2B5EF4-FFF2-40B4-BE49-F238E27FC236}">
                    <a16:creationId xmlns:a16="http://schemas.microsoft.com/office/drawing/2014/main" id="{80D29A2C-C88A-489B-A20F-E8C68BB3889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3" name="Freeform: Shape 4842">
                <a:extLst>
                  <a:ext uri="{FF2B5EF4-FFF2-40B4-BE49-F238E27FC236}">
                    <a16:creationId xmlns:a16="http://schemas.microsoft.com/office/drawing/2014/main" id="{312591AF-F602-496F-BC8C-815979CAA6C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4" name="Freeform: Shape 4843">
                <a:extLst>
                  <a:ext uri="{FF2B5EF4-FFF2-40B4-BE49-F238E27FC236}">
                    <a16:creationId xmlns:a16="http://schemas.microsoft.com/office/drawing/2014/main" id="{F2635DEC-9FFA-42A6-8A2E-0C36856D495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5" name="Freeform: Shape 4844">
                <a:extLst>
                  <a:ext uri="{FF2B5EF4-FFF2-40B4-BE49-F238E27FC236}">
                    <a16:creationId xmlns:a16="http://schemas.microsoft.com/office/drawing/2014/main" id="{6B8BDF5F-0689-498E-9B76-8E91F452931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6" name="Freeform: Shape 4845">
                <a:extLst>
                  <a:ext uri="{FF2B5EF4-FFF2-40B4-BE49-F238E27FC236}">
                    <a16:creationId xmlns:a16="http://schemas.microsoft.com/office/drawing/2014/main" id="{45F71226-6339-4D31-BC5C-6A2C0B134E4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7" name="Freeform: Shape 4846">
                <a:extLst>
                  <a:ext uri="{FF2B5EF4-FFF2-40B4-BE49-F238E27FC236}">
                    <a16:creationId xmlns:a16="http://schemas.microsoft.com/office/drawing/2014/main" id="{31F62A6F-BEBD-455A-9975-A18AB0EAEB6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8" name="Freeform: Shape 4847">
                <a:extLst>
                  <a:ext uri="{FF2B5EF4-FFF2-40B4-BE49-F238E27FC236}">
                    <a16:creationId xmlns:a16="http://schemas.microsoft.com/office/drawing/2014/main" id="{AB6C0C5D-709F-4A3A-BA34-910F1FD6E14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49" name="Freeform: Shape 4848">
                <a:extLst>
                  <a:ext uri="{FF2B5EF4-FFF2-40B4-BE49-F238E27FC236}">
                    <a16:creationId xmlns:a16="http://schemas.microsoft.com/office/drawing/2014/main" id="{1A156A21-AB42-4BAA-AFE6-2C6BC6F1EB2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0" name="Freeform: Shape 4849">
                <a:extLst>
                  <a:ext uri="{FF2B5EF4-FFF2-40B4-BE49-F238E27FC236}">
                    <a16:creationId xmlns:a16="http://schemas.microsoft.com/office/drawing/2014/main" id="{1EC2DE55-F6D9-4DFD-906C-94302B84B13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1" name="Freeform: Shape 4850">
                <a:extLst>
                  <a:ext uri="{FF2B5EF4-FFF2-40B4-BE49-F238E27FC236}">
                    <a16:creationId xmlns:a16="http://schemas.microsoft.com/office/drawing/2014/main" id="{E1E429BF-6025-4C18-810B-1290F8B7A55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2" name="Freeform: Shape 4851">
                <a:extLst>
                  <a:ext uri="{FF2B5EF4-FFF2-40B4-BE49-F238E27FC236}">
                    <a16:creationId xmlns:a16="http://schemas.microsoft.com/office/drawing/2014/main" id="{5633CF6C-789D-4C66-9DE9-B2C464D3E17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3" name="Freeform: Shape 4852">
                <a:extLst>
                  <a:ext uri="{FF2B5EF4-FFF2-40B4-BE49-F238E27FC236}">
                    <a16:creationId xmlns:a16="http://schemas.microsoft.com/office/drawing/2014/main" id="{332E7BC8-C812-4130-A264-3863AE79991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4" name="Freeform: Shape 4853">
                <a:extLst>
                  <a:ext uri="{FF2B5EF4-FFF2-40B4-BE49-F238E27FC236}">
                    <a16:creationId xmlns:a16="http://schemas.microsoft.com/office/drawing/2014/main" id="{093BC89D-5D3D-4704-B906-9E20B8C5CC7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5" name="Freeform: Shape 4854">
                <a:extLst>
                  <a:ext uri="{FF2B5EF4-FFF2-40B4-BE49-F238E27FC236}">
                    <a16:creationId xmlns:a16="http://schemas.microsoft.com/office/drawing/2014/main" id="{4222DD9D-397F-4522-84A6-BCDCC0F51C2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6" name="Freeform: Shape 4855">
                <a:extLst>
                  <a:ext uri="{FF2B5EF4-FFF2-40B4-BE49-F238E27FC236}">
                    <a16:creationId xmlns:a16="http://schemas.microsoft.com/office/drawing/2014/main" id="{DCC411E1-22B7-4CA3-9A8A-FEE10CAB2D0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7" name="Freeform: Shape 4856">
                <a:extLst>
                  <a:ext uri="{FF2B5EF4-FFF2-40B4-BE49-F238E27FC236}">
                    <a16:creationId xmlns:a16="http://schemas.microsoft.com/office/drawing/2014/main" id="{BEA1B1C0-8B33-4174-A271-45F65AFDAB3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8" name="Freeform: Shape 4857">
                <a:extLst>
                  <a:ext uri="{FF2B5EF4-FFF2-40B4-BE49-F238E27FC236}">
                    <a16:creationId xmlns:a16="http://schemas.microsoft.com/office/drawing/2014/main" id="{8636C2BA-1DFC-4B4C-A4A4-7077CF13A9A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59" name="Freeform: Shape 4858">
                <a:extLst>
                  <a:ext uri="{FF2B5EF4-FFF2-40B4-BE49-F238E27FC236}">
                    <a16:creationId xmlns:a16="http://schemas.microsoft.com/office/drawing/2014/main" id="{B555D5D1-84C6-45FF-9A8D-BAFA5C58E48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0" name="Freeform: Shape 4859">
                <a:extLst>
                  <a:ext uri="{FF2B5EF4-FFF2-40B4-BE49-F238E27FC236}">
                    <a16:creationId xmlns:a16="http://schemas.microsoft.com/office/drawing/2014/main" id="{408347EA-6A07-4234-B886-12337E5B35A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1" name="Freeform: Shape 4860">
                <a:extLst>
                  <a:ext uri="{FF2B5EF4-FFF2-40B4-BE49-F238E27FC236}">
                    <a16:creationId xmlns:a16="http://schemas.microsoft.com/office/drawing/2014/main" id="{4E458449-9D79-4AA5-B412-876EAA9CEA7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2" name="Freeform: Shape 4861">
                <a:extLst>
                  <a:ext uri="{FF2B5EF4-FFF2-40B4-BE49-F238E27FC236}">
                    <a16:creationId xmlns:a16="http://schemas.microsoft.com/office/drawing/2014/main" id="{A0D06399-F3F6-4071-B3A7-6BA153F1CD2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3" name="Freeform: Shape 4862">
                <a:extLst>
                  <a:ext uri="{FF2B5EF4-FFF2-40B4-BE49-F238E27FC236}">
                    <a16:creationId xmlns:a16="http://schemas.microsoft.com/office/drawing/2014/main" id="{DB84E28E-8F0A-43BD-8E29-069492F2D41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4" name="Freeform: Shape 4863">
                <a:extLst>
                  <a:ext uri="{FF2B5EF4-FFF2-40B4-BE49-F238E27FC236}">
                    <a16:creationId xmlns:a16="http://schemas.microsoft.com/office/drawing/2014/main" id="{B4B11B6E-5804-46B7-AFE8-93930BF6658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5" name="Freeform: Shape 4864">
                <a:extLst>
                  <a:ext uri="{FF2B5EF4-FFF2-40B4-BE49-F238E27FC236}">
                    <a16:creationId xmlns:a16="http://schemas.microsoft.com/office/drawing/2014/main" id="{8099610C-8784-4AC6-B556-F1623CC661E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6" name="Freeform: Shape 4865">
                <a:extLst>
                  <a:ext uri="{FF2B5EF4-FFF2-40B4-BE49-F238E27FC236}">
                    <a16:creationId xmlns:a16="http://schemas.microsoft.com/office/drawing/2014/main" id="{F21D381D-F16C-4976-A163-A1F3E65BDFA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7" name="Freeform: Shape 4866">
                <a:extLst>
                  <a:ext uri="{FF2B5EF4-FFF2-40B4-BE49-F238E27FC236}">
                    <a16:creationId xmlns:a16="http://schemas.microsoft.com/office/drawing/2014/main" id="{A34CC394-390E-439D-ADEA-02E78C6C7DF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8" name="Freeform: Shape 4867">
                <a:extLst>
                  <a:ext uri="{FF2B5EF4-FFF2-40B4-BE49-F238E27FC236}">
                    <a16:creationId xmlns:a16="http://schemas.microsoft.com/office/drawing/2014/main" id="{5CFB1981-3B35-4AF3-8BCF-BA4B98759B8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69" name="Freeform: Shape 4868">
                <a:extLst>
                  <a:ext uri="{FF2B5EF4-FFF2-40B4-BE49-F238E27FC236}">
                    <a16:creationId xmlns:a16="http://schemas.microsoft.com/office/drawing/2014/main" id="{F73D1CBD-8777-4428-8C2D-32CF053FBD4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0" name="Freeform: Shape 4869">
                <a:extLst>
                  <a:ext uri="{FF2B5EF4-FFF2-40B4-BE49-F238E27FC236}">
                    <a16:creationId xmlns:a16="http://schemas.microsoft.com/office/drawing/2014/main" id="{5EB94B4C-2C29-413B-85DA-CE636BFC0D6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1" name="Freeform: Shape 4870">
                <a:extLst>
                  <a:ext uri="{FF2B5EF4-FFF2-40B4-BE49-F238E27FC236}">
                    <a16:creationId xmlns:a16="http://schemas.microsoft.com/office/drawing/2014/main" id="{DCB330B7-1E1A-4B55-AD1F-497EF7C876C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2" name="Freeform: Shape 4871">
                <a:extLst>
                  <a:ext uri="{FF2B5EF4-FFF2-40B4-BE49-F238E27FC236}">
                    <a16:creationId xmlns:a16="http://schemas.microsoft.com/office/drawing/2014/main" id="{D902A2CF-63AF-43C4-B2FB-BBAAC87D118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3" name="Freeform: Shape 4872">
                <a:extLst>
                  <a:ext uri="{FF2B5EF4-FFF2-40B4-BE49-F238E27FC236}">
                    <a16:creationId xmlns:a16="http://schemas.microsoft.com/office/drawing/2014/main" id="{CAE74EB9-A2F1-43AB-870B-D0D15716380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4" name="Freeform: Shape 4873">
                <a:extLst>
                  <a:ext uri="{FF2B5EF4-FFF2-40B4-BE49-F238E27FC236}">
                    <a16:creationId xmlns:a16="http://schemas.microsoft.com/office/drawing/2014/main" id="{31FD841B-8FEC-4655-9D8A-C0941F6AA7B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5" name="Freeform: Shape 4874">
                <a:extLst>
                  <a:ext uri="{FF2B5EF4-FFF2-40B4-BE49-F238E27FC236}">
                    <a16:creationId xmlns:a16="http://schemas.microsoft.com/office/drawing/2014/main" id="{C4F7D976-F471-4255-BC5F-7E9387D189E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6" name="Freeform: Shape 4875">
                <a:extLst>
                  <a:ext uri="{FF2B5EF4-FFF2-40B4-BE49-F238E27FC236}">
                    <a16:creationId xmlns:a16="http://schemas.microsoft.com/office/drawing/2014/main" id="{5CE0425B-1403-4B7A-9311-E5223BBE417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7" name="Freeform: Shape 4876">
                <a:extLst>
                  <a:ext uri="{FF2B5EF4-FFF2-40B4-BE49-F238E27FC236}">
                    <a16:creationId xmlns:a16="http://schemas.microsoft.com/office/drawing/2014/main" id="{D58E9727-D269-4341-839D-851CC2FA3E4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8" name="Freeform: Shape 4877">
                <a:extLst>
                  <a:ext uri="{FF2B5EF4-FFF2-40B4-BE49-F238E27FC236}">
                    <a16:creationId xmlns:a16="http://schemas.microsoft.com/office/drawing/2014/main" id="{13881997-AF1D-4056-B8FF-6BE8123BCD5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79" name="Freeform: Shape 4878">
                <a:extLst>
                  <a:ext uri="{FF2B5EF4-FFF2-40B4-BE49-F238E27FC236}">
                    <a16:creationId xmlns:a16="http://schemas.microsoft.com/office/drawing/2014/main" id="{DA250B20-F0B5-4102-B1E6-042A3668FE9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0" name="Freeform: Shape 4879">
                <a:extLst>
                  <a:ext uri="{FF2B5EF4-FFF2-40B4-BE49-F238E27FC236}">
                    <a16:creationId xmlns:a16="http://schemas.microsoft.com/office/drawing/2014/main" id="{6AE7D276-F55D-444F-87BD-4C441B1BD76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1" name="Freeform: Shape 4880">
                <a:extLst>
                  <a:ext uri="{FF2B5EF4-FFF2-40B4-BE49-F238E27FC236}">
                    <a16:creationId xmlns:a16="http://schemas.microsoft.com/office/drawing/2014/main" id="{212F29EF-6669-4C8B-9677-1A38B74CFF9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2" name="Freeform: Shape 4881">
                <a:extLst>
                  <a:ext uri="{FF2B5EF4-FFF2-40B4-BE49-F238E27FC236}">
                    <a16:creationId xmlns:a16="http://schemas.microsoft.com/office/drawing/2014/main" id="{72B5C193-4165-45F7-AAC1-31DA7B1CA6E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3" name="Freeform: Shape 4882">
                <a:extLst>
                  <a:ext uri="{FF2B5EF4-FFF2-40B4-BE49-F238E27FC236}">
                    <a16:creationId xmlns:a16="http://schemas.microsoft.com/office/drawing/2014/main" id="{A82C16A1-25C0-4CD4-90E3-CDA760DBAE2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4" name="Freeform: Shape 4883">
                <a:extLst>
                  <a:ext uri="{FF2B5EF4-FFF2-40B4-BE49-F238E27FC236}">
                    <a16:creationId xmlns:a16="http://schemas.microsoft.com/office/drawing/2014/main" id="{119AFEFB-BA99-4BCF-8538-083B339E95E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5" name="Freeform: Shape 4884">
                <a:extLst>
                  <a:ext uri="{FF2B5EF4-FFF2-40B4-BE49-F238E27FC236}">
                    <a16:creationId xmlns:a16="http://schemas.microsoft.com/office/drawing/2014/main" id="{292BE474-6130-4F7E-9E9E-4A664037B5C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6" name="Freeform: Shape 4885">
                <a:extLst>
                  <a:ext uri="{FF2B5EF4-FFF2-40B4-BE49-F238E27FC236}">
                    <a16:creationId xmlns:a16="http://schemas.microsoft.com/office/drawing/2014/main" id="{7005BD6A-7854-4ABD-B206-61BD58011FA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7" name="Freeform: Shape 4886">
                <a:extLst>
                  <a:ext uri="{FF2B5EF4-FFF2-40B4-BE49-F238E27FC236}">
                    <a16:creationId xmlns:a16="http://schemas.microsoft.com/office/drawing/2014/main" id="{92040048-01EF-4A02-AA4A-191B658099B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8" name="Freeform: Shape 4887">
                <a:extLst>
                  <a:ext uri="{FF2B5EF4-FFF2-40B4-BE49-F238E27FC236}">
                    <a16:creationId xmlns:a16="http://schemas.microsoft.com/office/drawing/2014/main" id="{B7965D65-9481-4C59-A12F-C36F920C162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89" name="Freeform: Shape 4888">
                <a:extLst>
                  <a:ext uri="{FF2B5EF4-FFF2-40B4-BE49-F238E27FC236}">
                    <a16:creationId xmlns:a16="http://schemas.microsoft.com/office/drawing/2014/main" id="{177A03A2-DCE6-46F5-9459-C41BE076C5C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0" name="Freeform: Shape 4889">
                <a:extLst>
                  <a:ext uri="{FF2B5EF4-FFF2-40B4-BE49-F238E27FC236}">
                    <a16:creationId xmlns:a16="http://schemas.microsoft.com/office/drawing/2014/main" id="{AE35F167-75B4-461E-8BF6-15554E73A10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91" name="Freeform: Shape 4890">
                <a:extLst>
                  <a:ext uri="{FF2B5EF4-FFF2-40B4-BE49-F238E27FC236}">
                    <a16:creationId xmlns:a16="http://schemas.microsoft.com/office/drawing/2014/main" id="{D6332441-5CF0-43D2-B06B-522011C7CC2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24" name="Group 4523">
              <a:extLst>
                <a:ext uri="{FF2B5EF4-FFF2-40B4-BE49-F238E27FC236}">
                  <a16:creationId xmlns:a16="http://schemas.microsoft.com/office/drawing/2014/main" id="{1451C8F5-94E1-4599-8008-0BA8F5498D93}"/>
                </a:ext>
              </a:extLst>
            </p:cNvPr>
            <p:cNvGrpSpPr/>
            <p:nvPr/>
          </p:nvGrpSpPr>
          <p:grpSpPr>
            <a:xfrm rot="16200000" flipV="1">
              <a:off x="8759467" y="652493"/>
              <a:ext cx="1024114" cy="889301"/>
              <a:chOff x="2393887" y="4210285"/>
              <a:chExt cx="497854" cy="422169"/>
            </a:xfrm>
          </p:grpSpPr>
          <p:sp>
            <p:nvSpPr>
              <p:cNvPr id="4764" name="Freeform: Shape 4763">
                <a:extLst>
                  <a:ext uri="{FF2B5EF4-FFF2-40B4-BE49-F238E27FC236}">
                    <a16:creationId xmlns:a16="http://schemas.microsoft.com/office/drawing/2014/main" id="{739D0279-F8E5-4965-BD3B-DDE6596B1C4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5" name="Freeform: Shape 4764">
                <a:extLst>
                  <a:ext uri="{FF2B5EF4-FFF2-40B4-BE49-F238E27FC236}">
                    <a16:creationId xmlns:a16="http://schemas.microsoft.com/office/drawing/2014/main" id="{FB23A527-F483-49AD-A90B-EAB5E2DC533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6" name="Freeform: Shape 4765">
                <a:extLst>
                  <a:ext uri="{FF2B5EF4-FFF2-40B4-BE49-F238E27FC236}">
                    <a16:creationId xmlns:a16="http://schemas.microsoft.com/office/drawing/2014/main" id="{167029AC-9DAD-4286-8F33-902E9F9944E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7" name="Freeform: Shape 4766">
                <a:extLst>
                  <a:ext uri="{FF2B5EF4-FFF2-40B4-BE49-F238E27FC236}">
                    <a16:creationId xmlns:a16="http://schemas.microsoft.com/office/drawing/2014/main" id="{95D738C4-D10A-41ED-97AC-F395661E1D9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8" name="Freeform: Shape 4767">
                <a:extLst>
                  <a:ext uri="{FF2B5EF4-FFF2-40B4-BE49-F238E27FC236}">
                    <a16:creationId xmlns:a16="http://schemas.microsoft.com/office/drawing/2014/main" id="{62F7255F-C8AC-4A55-8E01-8879AE545A4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9" name="Freeform: Shape 4768">
                <a:extLst>
                  <a:ext uri="{FF2B5EF4-FFF2-40B4-BE49-F238E27FC236}">
                    <a16:creationId xmlns:a16="http://schemas.microsoft.com/office/drawing/2014/main" id="{43BABE9B-4ECF-4E95-93D9-2A5B6C12F0A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0" name="Freeform: Shape 4769">
                <a:extLst>
                  <a:ext uri="{FF2B5EF4-FFF2-40B4-BE49-F238E27FC236}">
                    <a16:creationId xmlns:a16="http://schemas.microsoft.com/office/drawing/2014/main" id="{0385EADC-393F-4863-9170-5895AEFC8B6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1" name="Freeform: Shape 4770">
                <a:extLst>
                  <a:ext uri="{FF2B5EF4-FFF2-40B4-BE49-F238E27FC236}">
                    <a16:creationId xmlns:a16="http://schemas.microsoft.com/office/drawing/2014/main" id="{F70DD61F-5D17-4DBA-8969-D57303BFC42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2" name="Freeform: Shape 4771">
                <a:extLst>
                  <a:ext uri="{FF2B5EF4-FFF2-40B4-BE49-F238E27FC236}">
                    <a16:creationId xmlns:a16="http://schemas.microsoft.com/office/drawing/2014/main" id="{B19C70FA-C9D3-4559-99F5-12C679FFF43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3" name="Freeform: Shape 4772">
                <a:extLst>
                  <a:ext uri="{FF2B5EF4-FFF2-40B4-BE49-F238E27FC236}">
                    <a16:creationId xmlns:a16="http://schemas.microsoft.com/office/drawing/2014/main" id="{BE070EAE-8607-45FF-8B18-6FFFA286F4D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4" name="Freeform: Shape 4773">
                <a:extLst>
                  <a:ext uri="{FF2B5EF4-FFF2-40B4-BE49-F238E27FC236}">
                    <a16:creationId xmlns:a16="http://schemas.microsoft.com/office/drawing/2014/main" id="{039C52C6-1925-4FA1-8B60-503A21D0C3B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5" name="Freeform: Shape 4774">
                <a:extLst>
                  <a:ext uri="{FF2B5EF4-FFF2-40B4-BE49-F238E27FC236}">
                    <a16:creationId xmlns:a16="http://schemas.microsoft.com/office/drawing/2014/main" id="{23055C5D-8F05-436A-95CA-03BA0B888EE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6" name="Freeform: Shape 4775">
                <a:extLst>
                  <a:ext uri="{FF2B5EF4-FFF2-40B4-BE49-F238E27FC236}">
                    <a16:creationId xmlns:a16="http://schemas.microsoft.com/office/drawing/2014/main" id="{44B27F2C-8B7E-4D70-9F4A-A2609F005CB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7" name="Freeform: Shape 4776">
                <a:extLst>
                  <a:ext uri="{FF2B5EF4-FFF2-40B4-BE49-F238E27FC236}">
                    <a16:creationId xmlns:a16="http://schemas.microsoft.com/office/drawing/2014/main" id="{27103A82-812A-4743-8126-A5C2005EE86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8" name="Freeform: Shape 4777">
                <a:extLst>
                  <a:ext uri="{FF2B5EF4-FFF2-40B4-BE49-F238E27FC236}">
                    <a16:creationId xmlns:a16="http://schemas.microsoft.com/office/drawing/2014/main" id="{1529F90E-A3FB-46E5-9ED4-9C61ED4A678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79" name="Freeform: Shape 4778">
                <a:extLst>
                  <a:ext uri="{FF2B5EF4-FFF2-40B4-BE49-F238E27FC236}">
                    <a16:creationId xmlns:a16="http://schemas.microsoft.com/office/drawing/2014/main" id="{73E940B5-3D26-4241-9006-EDC5BD714FD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0" name="Freeform: Shape 4779">
                <a:extLst>
                  <a:ext uri="{FF2B5EF4-FFF2-40B4-BE49-F238E27FC236}">
                    <a16:creationId xmlns:a16="http://schemas.microsoft.com/office/drawing/2014/main" id="{7796E0C7-CEC6-4F22-97EE-B84DE278CE4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1" name="Freeform: Shape 4780">
                <a:extLst>
                  <a:ext uri="{FF2B5EF4-FFF2-40B4-BE49-F238E27FC236}">
                    <a16:creationId xmlns:a16="http://schemas.microsoft.com/office/drawing/2014/main" id="{70CDACED-97D7-472B-AAE9-7D802637989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2" name="Freeform: Shape 4781">
                <a:extLst>
                  <a:ext uri="{FF2B5EF4-FFF2-40B4-BE49-F238E27FC236}">
                    <a16:creationId xmlns:a16="http://schemas.microsoft.com/office/drawing/2014/main" id="{342F1CA2-656B-408B-963B-B0BEF70A44A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3" name="Freeform: Shape 4782">
                <a:extLst>
                  <a:ext uri="{FF2B5EF4-FFF2-40B4-BE49-F238E27FC236}">
                    <a16:creationId xmlns:a16="http://schemas.microsoft.com/office/drawing/2014/main" id="{E838D22F-C5F0-4A15-B07F-DE342D1209C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4" name="Freeform: Shape 4783">
                <a:extLst>
                  <a:ext uri="{FF2B5EF4-FFF2-40B4-BE49-F238E27FC236}">
                    <a16:creationId xmlns:a16="http://schemas.microsoft.com/office/drawing/2014/main" id="{C85A78A8-06E5-4ADE-A8BA-3E043C59FF2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5" name="Freeform: Shape 4784">
                <a:extLst>
                  <a:ext uri="{FF2B5EF4-FFF2-40B4-BE49-F238E27FC236}">
                    <a16:creationId xmlns:a16="http://schemas.microsoft.com/office/drawing/2014/main" id="{CC8C1952-5621-4E85-8F80-93CF3BE9C44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6" name="Freeform: Shape 4785">
                <a:extLst>
                  <a:ext uri="{FF2B5EF4-FFF2-40B4-BE49-F238E27FC236}">
                    <a16:creationId xmlns:a16="http://schemas.microsoft.com/office/drawing/2014/main" id="{A208AF60-D180-487D-9795-DD699BEBCC2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7" name="Freeform: Shape 4786">
                <a:extLst>
                  <a:ext uri="{FF2B5EF4-FFF2-40B4-BE49-F238E27FC236}">
                    <a16:creationId xmlns:a16="http://schemas.microsoft.com/office/drawing/2014/main" id="{9CF58725-F48E-4B42-9ACD-995F2FB646E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8" name="Freeform: Shape 4787">
                <a:extLst>
                  <a:ext uri="{FF2B5EF4-FFF2-40B4-BE49-F238E27FC236}">
                    <a16:creationId xmlns:a16="http://schemas.microsoft.com/office/drawing/2014/main" id="{5A1CA776-E138-4036-AE70-98E2640C441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89" name="Freeform: Shape 4788">
                <a:extLst>
                  <a:ext uri="{FF2B5EF4-FFF2-40B4-BE49-F238E27FC236}">
                    <a16:creationId xmlns:a16="http://schemas.microsoft.com/office/drawing/2014/main" id="{5E9D9FF5-A08D-413D-B3F2-7A4B2B0E3D0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0" name="Freeform: Shape 4789">
                <a:extLst>
                  <a:ext uri="{FF2B5EF4-FFF2-40B4-BE49-F238E27FC236}">
                    <a16:creationId xmlns:a16="http://schemas.microsoft.com/office/drawing/2014/main" id="{62D6FB94-A4CD-497B-914B-A123C14CFF9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1" name="Freeform: Shape 4790">
                <a:extLst>
                  <a:ext uri="{FF2B5EF4-FFF2-40B4-BE49-F238E27FC236}">
                    <a16:creationId xmlns:a16="http://schemas.microsoft.com/office/drawing/2014/main" id="{8A46350C-9079-4603-A8C7-6C079346E9D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2" name="Freeform: Shape 4791">
                <a:extLst>
                  <a:ext uri="{FF2B5EF4-FFF2-40B4-BE49-F238E27FC236}">
                    <a16:creationId xmlns:a16="http://schemas.microsoft.com/office/drawing/2014/main" id="{D60A735F-3A2D-46FC-A640-6BE9C48953C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3" name="Freeform: Shape 4792">
                <a:extLst>
                  <a:ext uri="{FF2B5EF4-FFF2-40B4-BE49-F238E27FC236}">
                    <a16:creationId xmlns:a16="http://schemas.microsoft.com/office/drawing/2014/main" id="{46C6294A-F247-424E-A33E-9416C71A7B1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4" name="Freeform: Shape 4793">
                <a:extLst>
                  <a:ext uri="{FF2B5EF4-FFF2-40B4-BE49-F238E27FC236}">
                    <a16:creationId xmlns:a16="http://schemas.microsoft.com/office/drawing/2014/main" id="{565AF059-360D-4FC7-B9C8-20B0A486BB6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5" name="Freeform: Shape 4794">
                <a:extLst>
                  <a:ext uri="{FF2B5EF4-FFF2-40B4-BE49-F238E27FC236}">
                    <a16:creationId xmlns:a16="http://schemas.microsoft.com/office/drawing/2014/main" id="{482EB8A3-D18E-410B-BCB5-F9E5BD99368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6" name="Freeform: Shape 4795">
                <a:extLst>
                  <a:ext uri="{FF2B5EF4-FFF2-40B4-BE49-F238E27FC236}">
                    <a16:creationId xmlns:a16="http://schemas.microsoft.com/office/drawing/2014/main" id="{2A8D0E42-D0C4-4A66-98DB-D8A67F6809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7" name="Freeform: Shape 4796">
                <a:extLst>
                  <a:ext uri="{FF2B5EF4-FFF2-40B4-BE49-F238E27FC236}">
                    <a16:creationId xmlns:a16="http://schemas.microsoft.com/office/drawing/2014/main" id="{009A0940-95A5-4136-9B50-083D83389E0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8" name="Freeform: Shape 4797">
                <a:extLst>
                  <a:ext uri="{FF2B5EF4-FFF2-40B4-BE49-F238E27FC236}">
                    <a16:creationId xmlns:a16="http://schemas.microsoft.com/office/drawing/2014/main" id="{412D237E-3DFD-4850-A405-A615AD15765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99" name="Freeform: Shape 4798">
                <a:extLst>
                  <a:ext uri="{FF2B5EF4-FFF2-40B4-BE49-F238E27FC236}">
                    <a16:creationId xmlns:a16="http://schemas.microsoft.com/office/drawing/2014/main" id="{C63FA74B-ED8A-4FBC-99F4-BF4BC3D6C14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0" name="Freeform: Shape 4799">
                <a:extLst>
                  <a:ext uri="{FF2B5EF4-FFF2-40B4-BE49-F238E27FC236}">
                    <a16:creationId xmlns:a16="http://schemas.microsoft.com/office/drawing/2014/main" id="{3B5CF26B-3C01-4C33-924A-8177150BAC4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1" name="Freeform: Shape 4800">
                <a:extLst>
                  <a:ext uri="{FF2B5EF4-FFF2-40B4-BE49-F238E27FC236}">
                    <a16:creationId xmlns:a16="http://schemas.microsoft.com/office/drawing/2014/main" id="{069413FE-CA15-409C-BBD1-C873F1E92F9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2" name="Freeform: Shape 4801">
                <a:extLst>
                  <a:ext uri="{FF2B5EF4-FFF2-40B4-BE49-F238E27FC236}">
                    <a16:creationId xmlns:a16="http://schemas.microsoft.com/office/drawing/2014/main" id="{4292AF26-9616-4F08-B1FE-F2F1F69ADF1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3" name="Freeform: Shape 4802">
                <a:extLst>
                  <a:ext uri="{FF2B5EF4-FFF2-40B4-BE49-F238E27FC236}">
                    <a16:creationId xmlns:a16="http://schemas.microsoft.com/office/drawing/2014/main" id="{A03F0900-48C9-4763-9370-FF7DAB7C580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4" name="Freeform: Shape 4803">
                <a:extLst>
                  <a:ext uri="{FF2B5EF4-FFF2-40B4-BE49-F238E27FC236}">
                    <a16:creationId xmlns:a16="http://schemas.microsoft.com/office/drawing/2014/main" id="{75AC8F11-A928-41E9-B0FF-A5124DA68AB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5" name="Freeform: Shape 4804">
                <a:extLst>
                  <a:ext uri="{FF2B5EF4-FFF2-40B4-BE49-F238E27FC236}">
                    <a16:creationId xmlns:a16="http://schemas.microsoft.com/office/drawing/2014/main" id="{B59F76EA-E93B-4453-879E-7856A971C7E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6" name="Freeform: Shape 4805">
                <a:extLst>
                  <a:ext uri="{FF2B5EF4-FFF2-40B4-BE49-F238E27FC236}">
                    <a16:creationId xmlns:a16="http://schemas.microsoft.com/office/drawing/2014/main" id="{FFC93422-CC16-4D7D-9021-BCEA1A1B9D9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7" name="Freeform: Shape 4806">
                <a:extLst>
                  <a:ext uri="{FF2B5EF4-FFF2-40B4-BE49-F238E27FC236}">
                    <a16:creationId xmlns:a16="http://schemas.microsoft.com/office/drawing/2014/main" id="{8C560088-DFE2-41CC-AA6E-7A12E92E2E6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8" name="Freeform: Shape 4807">
                <a:extLst>
                  <a:ext uri="{FF2B5EF4-FFF2-40B4-BE49-F238E27FC236}">
                    <a16:creationId xmlns:a16="http://schemas.microsoft.com/office/drawing/2014/main" id="{C7EDCC10-74CD-4953-AFF2-8A94590C6F4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09" name="Freeform: Shape 4808">
                <a:extLst>
                  <a:ext uri="{FF2B5EF4-FFF2-40B4-BE49-F238E27FC236}">
                    <a16:creationId xmlns:a16="http://schemas.microsoft.com/office/drawing/2014/main" id="{E044BDFE-1DA1-4624-8369-5C6032795E2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0" name="Freeform: Shape 4809">
                <a:extLst>
                  <a:ext uri="{FF2B5EF4-FFF2-40B4-BE49-F238E27FC236}">
                    <a16:creationId xmlns:a16="http://schemas.microsoft.com/office/drawing/2014/main" id="{86CB5B80-EE1D-44B1-8D43-92AA49F35BF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1" name="Freeform: Shape 4810">
                <a:extLst>
                  <a:ext uri="{FF2B5EF4-FFF2-40B4-BE49-F238E27FC236}">
                    <a16:creationId xmlns:a16="http://schemas.microsoft.com/office/drawing/2014/main" id="{C4855811-5034-4501-B09E-8FCAFAA1586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2" name="Freeform: Shape 4811">
                <a:extLst>
                  <a:ext uri="{FF2B5EF4-FFF2-40B4-BE49-F238E27FC236}">
                    <a16:creationId xmlns:a16="http://schemas.microsoft.com/office/drawing/2014/main" id="{86709105-7876-4EC3-A8E1-76919AF1A23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3" name="Freeform: Shape 4812">
                <a:extLst>
                  <a:ext uri="{FF2B5EF4-FFF2-40B4-BE49-F238E27FC236}">
                    <a16:creationId xmlns:a16="http://schemas.microsoft.com/office/drawing/2014/main" id="{2F1F3745-1499-44DF-92F1-0D463B64E87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4" name="Freeform: Shape 4813">
                <a:extLst>
                  <a:ext uri="{FF2B5EF4-FFF2-40B4-BE49-F238E27FC236}">
                    <a16:creationId xmlns:a16="http://schemas.microsoft.com/office/drawing/2014/main" id="{D88E1DD8-BAF7-4B00-8C74-0611E291EBD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5" name="Freeform: Shape 4814">
                <a:extLst>
                  <a:ext uri="{FF2B5EF4-FFF2-40B4-BE49-F238E27FC236}">
                    <a16:creationId xmlns:a16="http://schemas.microsoft.com/office/drawing/2014/main" id="{B4FD3DCD-3E91-49D1-8719-08C3EC9509E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6" name="Freeform: Shape 4815">
                <a:extLst>
                  <a:ext uri="{FF2B5EF4-FFF2-40B4-BE49-F238E27FC236}">
                    <a16:creationId xmlns:a16="http://schemas.microsoft.com/office/drawing/2014/main" id="{23B1BD40-8975-4D93-BBAA-CDC3DD4873C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7" name="Freeform: Shape 4816">
                <a:extLst>
                  <a:ext uri="{FF2B5EF4-FFF2-40B4-BE49-F238E27FC236}">
                    <a16:creationId xmlns:a16="http://schemas.microsoft.com/office/drawing/2014/main" id="{EFADF357-F59C-4DC2-A22B-BF0420C5887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8" name="Freeform: Shape 4817">
                <a:extLst>
                  <a:ext uri="{FF2B5EF4-FFF2-40B4-BE49-F238E27FC236}">
                    <a16:creationId xmlns:a16="http://schemas.microsoft.com/office/drawing/2014/main" id="{FEB9E528-F6C3-44CB-8A15-3417C5D2939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19" name="Freeform: Shape 4818">
                <a:extLst>
                  <a:ext uri="{FF2B5EF4-FFF2-40B4-BE49-F238E27FC236}">
                    <a16:creationId xmlns:a16="http://schemas.microsoft.com/office/drawing/2014/main" id="{F2998C87-9F14-46CD-82DF-9B9EC97ED11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0" name="Freeform: Shape 4819">
                <a:extLst>
                  <a:ext uri="{FF2B5EF4-FFF2-40B4-BE49-F238E27FC236}">
                    <a16:creationId xmlns:a16="http://schemas.microsoft.com/office/drawing/2014/main" id="{0700C7E5-82AC-45C2-997B-35B88058A9E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1" name="Freeform: Shape 4820">
                <a:extLst>
                  <a:ext uri="{FF2B5EF4-FFF2-40B4-BE49-F238E27FC236}">
                    <a16:creationId xmlns:a16="http://schemas.microsoft.com/office/drawing/2014/main" id="{5D9F7CC0-757E-4B15-AF21-FB83A3F145F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2" name="Freeform: Shape 4821">
                <a:extLst>
                  <a:ext uri="{FF2B5EF4-FFF2-40B4-BE49-F238E27FC236}">
                    <a16:creationId xmlns:a16="http://schemas.microsoft.com/office/drawing/2014/main" id="{F87276F9-1491-4132-BFB0-B79F8A0D807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3" name="Freeform: Shape 4822">
                <a:extLst>
                  <a:ext uri="{FF2B5EF4-FFF2-40B4-BE49-F238E27FC236}">
                    <a16:creationId xmlns:a16="http://schemas.microsoft.com/office/drawing/2014/main" id="{36DC78A6-03D3-4A41-BA03-27A9583157BD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4" name="Freeform: Shape 4823">
                <a:extLst>
                  <a:ext uri="{FF2B5EF4-FFF2-40B4-BE49-F238E27FC236}">
                    <a16:creationId xmlns:a16="http://schemas.microsoft.com/office/drawing/2014/main" id="{D261307A-96B4-4A4D-9B14-51CA23E7A3F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5" name="Freeform: Shape 4824">
                <a:extLst>
                  <a:ext uri="{FF2B5EF4-FFF2-40B4-BE49-F238E27FC236}">
                    <a16:creationId xmlns:a16="http://schemas.microsoft.com/office/drawing/2014/main" id="{F142260B-EEC3-4CCF-B50E-C239982DBFD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6" name="Freeform: Shape 4825">
                <a:extLst>
                  <a:ext uri="{FF2B5EF4-FFF2-40B4-BE49-F238E27FC236}">
                    <a16:creationId xmlns:a16="http://schemas.microsoft.com/office/drawing/2014/main" id="{34885F4B-3FAC-4F6D-91C1-4E4FD53C110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827" name="Freeform: Shape 4826">
                <a:extLst>
                  <a:ext uri="{FF2B5EF4-FFF2-40B4-BE49-F238E27FC236}">
                    <a16:creationId xmlns:a16="http://schemas.microsoft.com/office/drawing/2014/main" id="{E6DFE358-B0E3-4C0A-9333-140C422163F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sp>
          <p:nvSpPr>
            <p:cNvPr id="4525" name="Graphic 65">
              <a:extLst>
                <a:ext uri="{FF2B5EF4-FFF2-40B4-BE49-F238E27FC236}">
                  <a16:creationId xmlns:a16="http://schemas.microsoft.com/office/drawing/2014/main" id="{17AED3D6-20A7-4102-9D46-B4AEC5FEA29A}"/>
                </a:ext>
              </a:extLst>
            </p:cNvPr>
            <p:cNvSpPr/>
            <p:nvPr/>
          </p:nvSpPr>
          <p:spPr>
            <a:xfrm rot="4874218">
              <a:off x="7313030" y="-1665866"/>
              <a:ext cx="1597920" cy="3943620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4526" name="Oval 4525">
              <a:extLst>
                <a:ext uri="{FF2B5EF4-FFF2-40B4-BE49-F238E27FC236}">
                  <a16:creationId xmlns:a16="http://schemas.microsoft.com/office/drawing/2014/main" id="{B3F4071B-6C61-4B84-93D1-81559B20FD57}"/>
                </a:ext>
              </a:extLst>
            </p:cNvPr>
            <p:cNvSpPr/>
            <p:nvPr/>
          </p:nvSpPr>
          <p:spPr>
            <a:xfrm flipH="1">
              <a:off x="6441356" y="72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27" name="Oval 4526">
              <a:extLst>
                <a:ext uri="{FF2B5EF4-FFF2-40B4-BE49-F238E27FC236}">
                  <a16:creationId xmlns:a16="http://schemas.microsoft.com/office/drawing/2014/main" id="{B827A4C5-B584-4120-8BA3-D2053EC5C4CB}"/>
                </a:ext>
              </a:extLst>
            </p:cNvPr>
            <p:cNvSpPr/>
            <p:nvPr/>
          </p:nvSpPr>
          <p:spPr>
            <a:xfrm flipH="1">
              <a:off x="6828706" y="4025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28" name="Oval 4527">
              <a:extLst>
                <a:ext uri="{FF2B5EF4-FFF2-40B4-BE49-F238E27FC236}">
                  <a16:creationId xmlns:a16="http://schemas.microsoft.com/office/drawing/2014/main" id="{D4044CE3-4EC0-4DBC-B7BE-258B99B2BE1C}"/>
                </a:ext>
              </a:extLst>
            </p:cNvPr>
            <p:cNvSpPr/>
            <p:nvPr/>
          </p:nvSpPr>
          <p:spPr>
            <a:xfrm flipH="1">
              <a:off x="7254156" y="6628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29" name="Oval 4528">
              <a:extLst>
                <a:ext uri="{FF2B5EF4-FFF2-40B4-BE49-F238E27FC236}">
                  <a16:creationId xmlns:a16="http://schemas.microsoft.com/office/drawing/2014/main" id="{D68FB91C-6E04-4B54-898C-7FE2BA3AD417}"/>
                </a:ext>
              </a:extLst>
            </p:cNvPr>
            <p:cNvSpPr/>
            <p:nvPr/>
          </p:nvSpPr>
          <p:spPr>
            <a:xfrm flipH="1">
              <a:off x="7806606" y="8787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30" name="Oval 4529">
              <a:extLst>
                <a:ext uri="{FF2B5EF4-FFF2-40B4-BE49-F238E27FC236}">
                  <a16:creationId xmlns:a16="http://schemas.microsoft.com/office/drawing/2014/main" id="{B7BC4DC7-8DF4-4641-AE46-333966064A26}"/>
                </a:ext>
              </a:extLst>
            </p:cNvPr>
            <p:cNvSpPr/>
            <p:nvPr/>
          </p:nvSpPr>
          <p:spPr>
            <a:xfrm flipH="1">
              <a:off x="8384456" y="9486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31" name="Oval 4530">
              <a:extLst>
                <a:ext uri="{FF2B5EF4-FFF2-40B4-BE49-F238E27FC236}">
                  <a16:creationId xmlns:a16="http://schemas.microsoft.com/office/drawing/2014/main" id="{D9F876B5-7C1D-454C-9865-F64CC3956E7B}"/>
                </a:ext>
              </a:extLst>
            </p:cNvPr>
            <p:cNvSpPr/>
            <p:nvPr/>
          </p:nvSpPr>
          <p:spPr>
            <a:xfrm flipH="1">
              <a:off x="8949606" y="8978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32" name="Oval 4531">
              <a:extLst>
                <a:ext uri="{FF2B5EF4-FFF2-40B4-BE49-F238E27FC236}">
                  <a16:creationId xmlns:a16="http://schemas.microsoft.com/office/drawing/2014/main" id="{E8006B12-E640-4278-B053-191B8DB85D19}"/>
                </a:ext>
              </a:extLst>
            </p:cNvPr>
            <p:cNvSpPr/>
            <p:nvPr/>
          </p:nvSpPr>
          <p:spPr>
            <a:xfrm flipH="1">
              <a:off x="9451256" y="7263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33" name="Oval 4532">
              <a:extLst>
                <a:ext uri="{FF2B5EF4-FFF2-40B4-BE49-F238E27FC236}">
                  <a16:creationId xmlns:a16="http://schemas.microsoft.com/office/drawing/2014/main" id="{D520CBAE-76C0-42D6-A359-7BF8F96F9B2F}"/>
                </a:ext>
              </a:extLst>
            </p:cNvPr>
            <p:cNvSpPr/>
            <p:nvPr/>
          </p:nvSpPr>
          <p:spPr>
            <a:xfrm flipH="1">
              <a:off x="9781456" y="453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 dirty="0"/>
            </a:p>
          </p:txBody>
        </p:sp>
        <p:sp>
          <p:nvSpPr>
            <p:cNvPr id="4534" name="Graphic 4777">
              <a:extLst>
                <a:ext uri="{FF2B5EF4-FFF2-40B4-BE49-F238E27FC236}">
                  <a16:creationId xmlns:a16="http://schemas.microsoft.com/office/drawing/2014/main" id="{CEE546D2-E83C-4B86-90D8-1BF4E4D57608}"/>
                </a:ext>
              </a:extLst>
            </p:cNvPr>
            <p:cNvSpPr/>
            <p:nvPr/>
          </p:nvSpPr>
          <p:spPr>
            <a:xfrm>
              <a:off x="784358" y="490572"/>
              <a:ext cx="376896" cy="42855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4535" name="Graphic 4777">
              <a:extLst>
                <a:ext uri="{FF2B5EF4-FFF2-40B4-BE49-F238E27FC236}">
                  <a16:creationId xmlns:a16="http://schemas.microsoft.com/office/drawing/2014/main" id="{282B71B1-621B-4EB6-A815-F274867A99F4}"/>
                </a:ext>
              </a:extLst>
            </p:cNvPr>
            <p:cNvSpPr/>
            <p:nvPr/>
          </p:nvSpPr>
          <p:spPr>
            <a:xfrm rot="1716013">
              <a:off x="3384820" y="-75820"/>
              <a:ext cx="386934" cy="43997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4536" name="Graphic 4777">
              <a:extLst>
                <a:ext uri="{FF2B5EF4-FFF2-40B4-BE49-F238E27FC236}">
                  <a16:creationId xmlns:a16="http://schemas.microsoft.com/office/drawing/2014/main" id="{076DD9EB-C323-4BC4-861D-DE7C5C7146B3}"/>
                </a:ext>
              </a:extLst>
            </p:cNvPr>
            <p:cNvSpPr/>
            <p:nvPr/>
          </p:nvSpPr>
          <p:spPr>
            <a:xfrm rot="1716013">
              <a:off x="9337011" y="-93583"/>
              <a:ext cx="549938" cy="62531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sp>
          <p:nvSpPr>
            <p:cNvPr id="4537" name="Graphic 4777">
              <a:extLst>
                <a:ext uri="{FF2B5EF4-FFF2-40B4-BE49-F238E27FC236}">
                  <a16:creationId xmlns:a16="http://schemas.microsoft.com/office/drawing/2014/main" id="{ABD6C231-99E0-4BFA-815C-8BFEDF36834C}"/>
                </a:ext>
              </a:extLst>
            </p:cNvPr>
            <p:cNvSpPr/>
            <p:nvPr/>
          </p:nvSpPr>
          <p:spPr>
            <a:xfrm>
              <a:off x="-18473" y="-4762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/>
            </a:p>
          </p:txBody>
        </p:sp>
        <p:grpSp>
          <p:nvGrpSpPr>
            <p:cNvPr id="4538" name="Group 4537">
              <a:extLst>
                <a:ext uri="{FF2B5EF4-FFF2-40B4-BE49-F238E27FC236}">
                  <a16:creationId xmlns:a16="http://schemas.microsoft.com/office/drawing/2014/main" id="{54294366-25DB-415B-B21A-CBA7DC9FDEDE}"/>
                </a:ext>
              </a:extLst>
            </p:cNvPr>
            <p:cNvGrpSpPr/>
            <p:nvPr/>
          </p:nvGrpSpPr>
          <p:grpSpPr>
            <a:xfrm>
              <a:off x="9387557" y="1457995"/>
              <a:ext cx="430102" cy="494630"/>
              <a:chOff x="4272201" y="2654299"/>
              <a:chExt cx="1364413" cy="1569121"/>
            </a:xfrm>
          </p:grpSpPr>
          <p:sp>
            <p:nvSpPr>
              <p:cNvPr id="4749" name="Freeform: Shape 4748">
                <a:extLst>
                  <a:ext uri="{FF2B5EF4-FFF2-40B4-BE49-F238E27FC236}">
                    <a16:creationId xmlns:a16="http://schemas.microsoft.com/office/drawing/2014/main" id="{51044E8E-43F8-4C5F-B05E-1A64A0F55D60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0" name="Freeform: Shape 4749">
                <a:extLst>
                  <a:ext uri="{FF2B5EF4-FFF2-40B4-BE49-F238E27FC236}">
                    <a16:creationId xmlns:a16="http://schemas.microsoft.com/office/drawing/2014/main" id="{F7191C63-BB24-4A9A-8221-5FFB28915E4C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1" name="Freeform: Shape 4750">
                <a:extLst>
                  <a:ext uri="{FF2B5EF4-FFF2-40B4-BE49-F238E27FC236}">
                    <a16:creationId xmlns:a16="http://schemas.microsoft.com/office/drawing/2014/main" id="{E7379A1D-EBD4-4B4F-A0FC-18027213FCEA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52" name="Freeform: Shape 4751">
                <a:extLst>
                  <a:ext uri="{FF2B5EF4-FFF2-40B4-BE49-F238E27FC236}">
                    <a16:creationId xmlns:a16="http://schemas.microsoft.com/office/drawing/2014/main" id="{FC0C24C9-D55C-42B6-8A5C-C04F3ECD21B9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3" name="Freeform: Shape 4752">
                <a:extLst>
                  <a:ext uri="{FF2B5EF4-FFF2-40B4-BE49-F238E27FC236}">
                    <a16:creationId xmlns:a16="http://schemas.microsoft.com/office/drawing/2014/main" id="{1CF615FC-BA68-42E9-AD89-788D8B26DC54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4" name="Freeform: Shape 4753">
                <a:extLst>
                  <a:ext uri="{FF2B5EF4-FFF2-40B4-BE49-F238E27FC236}">
                    <a16:creationId xmlns:a16="http://schemas.microsoft.com/office/drawing/2014/main" id="{6DCA5335-5FFE-42F4-97B1-C9D701A8906C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5" name="Freeform: Shape 4754">
                <a:extLst>
                  <a:ext uri="{FF2B5EF4-FFF2-40B4-BE49-F238E27FC236}">
                    <a16:creationId xmlns:a16="http://schemas.microsoft.com/office/drawing/2014/main" id="{1622F9EC-5343-4B82-A800-D81DDEDC2DCB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6" name="Freeform: Shape 4755">
                <a:extLst>
                  <a:ext uri="{FF2B5EF4-FFF2-40B4-BE49-F238E27FC236}">
                    <a16:creationId xmlns:a16="http://schemas.microsoft.com/office/drawing/2014/main" id="{3FFEB475-27D7-41D1-A9AB-F03A2D6E683C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7" name="Freeform: Shape 4756">
                <a:extLst>
                  <a:ext uri="{FF2B5EF4-FFF2-40B4-BE49-F238E27FC236}">
                    <a16:creationId xmlns:a16="http://schemas.microsoft.com/office/drawing/2014/main" id="{B3B9549C-3E37-4C2D-B238-1E0FB7CB4651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8" name="Freeform: Shape 4757">
                <a:extLst>
                  <a:ext uri="{FF2B5EF4-FFF2-40B4-BE49-F238E27FC236}">
                    <a16:creationId xmlns:a16="http://schemas.microsoft.com/office/drawing/2014/main" id="{6F0C8D5F-54A6-4A45-A4FB-D6206C062F7F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59" name="Freeform: Shape 4758">
                <a:extLst>
                  <a:ext uri="{FF2B5EF4-FFF2-40B4-BE49-F238E27FC236}">
                    <a16:creationId xmlns:a16="http://schemas.microsoft.com/office/drawing/2014/main" id="{0B845AFA-F651-4151-831C-33C69CE30CB5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60" name="Freeform: Shape 4759">
                <a:extLst>
                  <a:ext uri="{FF2B5EF4-FFF2-40B4-BE49-F238E27FC236}">
                    <a16:creationId xmlns:a16="http://schemas.microsoft.com/office/drawing/2014/main" id="{39205498-DF1D-40FB-BBA5-A51A63D0330F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61" name="Freeform: Shape 4760">
                <a:extLst>
                  <a:ext uri="{FF2B5EF4-FFF2-40B4-BE49-F238E27FC236}">
                    <a16:creationId xmlns:a16="http://schemas.microsoft.com/office/drawing/2014/main" id="{C53906B7-1F0C-4B2E-9B6D-C55D6654300F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2" name="Freeform: Shape 4761">
                <a:extLst>
                  <a:ext uri="{FF2B5EF4-FFF2-40B4-BE49-F238E27FC236}">
                    <a16:creationId xmlns:a16="http://schemas.microsoft.com/office/drawing/2014/main" id="{3C7CC2C7-2B1D-43C0-BA6A-224179C6CAC0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63" name="Freeform: Shape 4762">
                <a:extLst>
                  <a:ext uri="{FF2B5EF4-FFF2-40B4-BE49-F238E27FC236}">
                    <a16:creationId xmlns:a16="http://schemas.microsoft.com/office/drawing/2014/main" id="{8FE618E7-7A93-401F-9A67-B46280A16616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39" name="Group 4538">
              <a:extLst>
                <a:ext uri="{FF2B5EF4-FFF2-40B4-BE49-F238E27FC236}">
                  <a16:creationId xmlns:a16="http://schemas.microsoft.com/office/drawing/2014/main" id="{3C0E1842-3266-4ABF-A8AD-9465B050DACC}"/>
                </a:ext>
              </a:extLst>
            </p:cNvPr>
            <p:cNvGrpSpPr/>
            <p:nvPr/>
          </p:nvGrpSpPr>
          <p:grpSpPr>
            <a:xfrm rot="20543105">
              <a:off x="361920" y="88157"/>
              <a:ext cx="425354" cy="488672"/>
              <a:chOff x="2151697" y="111442"/>
              <a:chExt cx="389001" cy="446910"/>
            </a:xfrm>
          </p:grpSpPr>
          <p:sp>
            <p:nvSpPr>
              <p:cNvPr id="4745" name="Freeform: Shape 4744">
                <a:extLst>
                  <a:ext uri="{FF2B5EF4-FFF2-40B4-BE49-F238E27FC236}">
                    <a16:creationId xmlns:a16="http://schemas.microsoft.com/office/drawing/2014/main" id="{74D19AE5-8963-4E55-A446-AEC5CA6DB066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46" name="Freeform: Shape 4745">
                <a:extLst>
                  <a:ext uri="{FF2B5EF4-FFF2-40B4-BE49-F238E27FC236}">
                    <a16:creationId xmlns:a16="http://schemas.microsoft.com/office/drawing/2014/main" id="{9C438153-4E4F-4265-821F-A95E1132EE16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47" name="Freeform: Shape 4746">
                <a:extLst>
                  <a:ext uri="{FF2B5EF4-FFF2-40B4-BE49-F238E27FC236}">
                    <a16:creationId xmlns:a16="http://schemas.microsoft.com/office/drawing/2014/main" id="{355B9465-906A-4426-9D72-03D0EBBA3D3F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748" name="Freeform: Shape 4747">
                <a:extLst>
                  <a:ext uri="{FF2B5EF4-FFF2-40B4-BE49-F238E27FC236}">
                    <a16:creationId xmlns:a16="http://schemas.microsoft.com/office/drawing/2014/main" id="{4F1CADE8-142E-40F3-9022-956C050E4E05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40" name="Group 4539">
              <a:extLst>
                <a:ext uri="{FF2B5EF4-FFF2-40B4-BE49-F238E27FC236}">
                  <a16:creationId xmlns:a16="http://schemas.microsoft.com/office/drawing/2014/main" id="{87173149-C130-45E3-93A7-7574D2BDC154}"/>
                </a:ext>
              </a:extLst>
            </p:cNvPr>
            <p:cNvGrpSpPr/>
            <p:nvPr/>
          </p:nvGrpSpPr>
          <p:grpSpPr>
            <a:xfrm rot="15238438">
              <a:off x="-194733" y="39990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681" name="Freeform: Shape 4680">
                <a:extLst>
                  <a:ext uri="{FF2B5EF4-FFF2-40B4-BE49-F238E27FC236}">
                    <a16:creationId xmlns:a16="http://schemas.microsoft.com/office/drawing/2014/main" id="{F09AD836-7DA7-48AB-BEC5-AF11D435CDC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2" name="Freeform: Shape 4681">
                <a:extLst>
                  <a:ext uri="{FF2B5EF4-FFF2-40B4-BE49-F238E27FC236}">
                    <a16:creationId xmlns:a16="http://schemas.microsoft.com/office/drawing/2014/main" id="{B38B4B88-4A11-48F5-8EE1-5773A7BE6AA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3" name="Freeform: Shape 4682">
                <a:extLst>
                  <a:ext uri="{FF2B5EF4-FFF2-40B4-BE49-F238E27FC236}">
                    <a16:creationId xmlns:a16="http://schemas.microsoft.com/office/drawing/2014/main" id="{6DE4DDAC-06AB-4522-8EC0-416E1122302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4" name="Freeform: Shape 4683">
                <a:extLst>
                  <a:ext uri="{FF2B5EF4-FFF2-40B4-BE49-F238E27FC236}">
                    <a16:creationId xmlns:a16="http://schemas.microsoft.com/office/drawing/2014/main" id="{00138BB7-0146-48B3-9BBD-24AE7E47B66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5" name="Freeform: Shape 4684">
                <a:extLst>
                  <a:ext uri="{FF2B5EF4-FFF2-40B4-BE49-F238E27FC236}">
                    <a16:creationId xmlns:a16="http://schemas.microsoft.com/office/drawing/2014/main" id="{67BC7285-EDEC-4352-A924-F18B3CEEC5F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6" name="Freeform: Shape 4685">
                <a:extLst>
                  <a:ext uri="{FF2B5EF4-FFF2-40B4-BE49-F238E27FC236}">
                    <a16:creationId xmlns:a16="http://schemas.microsoft.com/office/drawing/2014/main" id="{0017A917-5069-40AC-BBA2-54C40E61FD0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7" name="Freeform: Shape 4686">
                <a:extLst>
                  <a:ext uri="{FF2B5EF4-FFF2-40B4-BE49-F238E27FC236}">
                    <a16:creationId xmlns:a16="http://schemas.microsoft.com/office/drawing/2014/main" id="{1583B6BB-E12A-477B-BECC-803E7F33670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8" name="Freeform: Shape 4687">
                <a:extLst>
                  <a:ext uri="{FF2B5EF4-FFF2-40B4-BE49-F238E27FC236}">
                    <a16:creationId xmlns:a16="http://schemas.microsoft.com/office/drawing/2014/main" id="{61DA80B7-7E63-4608-9983-B21B404A0D8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89" name="Freeform: Shape 4688">
                <a:extLst>
                  <a:ext uri="{FF2B5EF4-FFF2-40B4-BE49-F238E27FC236}">
                    <a16:creationId xmlns:a16="http://schemas.microsoft.com/office/drawing/2014/main" id="{181703B3-A1F4-4C8C-84AB-D2C562C7C38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0" name="Freeform: Shape 4689">
                <a:extLst>
                  <a:ext uri="{FF2B5EF4-FFF2-40B4-BE49-F238E27FC236}">
                    <a16:creationId xmlns:a16="http://schemas.microsoft.com/office/drawing/2014/main" id="{5455C66A-5247-4F5D-BD57-04853023E33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1" name="Freeform: Shape 4690">
                <a:extLst>
                  <a:ext uri="{FF2B5EF4-FFF2-40B4-BE49-F238E27FC236}">
                    <a16:creationId xmlns:a16="http://schemas.microsoft.com/office/drawing/2014/main" id="{A4840643-8EEE-4CF0-9969-E7D5CC04BD1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2" name="Freeform: Shape 4691">
                <a:extLst>
                  <a:ext uri="{FF2B5EF4-FFF2-40B4-BE49-F238E27FC236}">
                    <a16:creationId xmlns:a16="http://schemas.microsoft.com/office/drawing/2014/main" id="{CE95CDD9-19ED-4697-833A-459B32D0DE4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3" name="Freeform: Shape 4692">
                <a:extLst>
                  <a:ext uri="{FF2B5EF4-FFF2-40B4-BE49-F238E27FC236}">
                    <a16:creationId xmlns:a16="http://schemas.microsoft.com/office/drawing/2014/main" id="{2CD8EC23-AC6D-4A2C-B7DC-FCF02CB0082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4" name="Freeform: Shape 4693">
                <a:extLst>
                  <a:ext uri="{FF2B5EF4-FFF2-40B4-BE49-F238E27FC236}">
                    <a16:creationId xmlns:a16="http://schemas.microsoft.com/office/drawing/2014/main" id="{A6C63AA0-2581-4BA3-B917-259FA6EDA2D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5" name="Freeform: Shape 4694">
                <a:extLst>
                  <a:ext uri="{FF2B5EF4-FFF2-40B4-BE49-F238E27FC236}">
                    <a16:creationId xmlns:a16="http://schemas.microsoft.com/office/drawing/2014/main" id="{1FA9907B-DC0B-4CD0-832C-049E939F717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6" name="Freeform: Shape 4695">
                <a:extLst>
                  <a:ext uri="{FF2B5EF4-FFF2-40B4-BE49-F238E27FC236}">
                    <a16:creationId xmlns:a16="http://schemas.microsoft.com/office/drawing/2014/main" id="{6031E4D9-4CA3-44E1-BDA2-F909E742D27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7" name="Freeform: Shape 4696">
                <a:extLst>
                  <a:ext uri="{FF2B5EF4-FFF2-40B4-BE49-F238E27FC236}">
                    <a16:creationId xmlns:a16="http://schemas.microsoft.com/office/drawing/2014/main" id="{8D8F1DC4-6BB4-431C-B8CD-AE65D57651D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8" name="Freeform: Shape 4697">
                <a:extLst>
                  <a:ext uri="{FF2B5EF4-FFF2-40B4-BE49-F238E27FC236}">
                    <a16:creationId xmlns:a16="http://schemas.microsoft.com/office/drawing/2014/main" id="{A6F45661-CCFA-41C3-8F3A-726D8F86CEC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99" name="Freeform: Shape 4698">
                <a:extLst>
                  <a:ext uri="{FF2B5EF4-FFF2-40B4-BE49-F238E27FC236}">
                    <a16:creationId xmlns:a16="http://schemas.microsoft.com/office/drawing/2014/main" id="{FBA136BB-EBCF-4A50-8070-4AD9233C5B1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0" name="Freeform: Shape 4699">
                <a:extLst>
                  <a:ext uri="{FF2B5EF4-FFF2-40B4-BE49-F238E27FC236}">
                    <a16:creationId xmlns:a16="http://schemas.microsoft.com/office/drawing/2014/main" id="{B0233A85-C4D8-4257-A678-0066BF2256E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1" name="Freeform: Shape 4700">
                <a:extLst>
                  <a:ext uri="{FF2B5EF4-FFF2-40B4-BE49-F238E27FC236}">
                    <a16:creationId xmlns:a16="http://schemas.microsoft.com/office/drawing/2014/main" id="{56254A9F-BB77-4E56-BEB9-CC81EF57434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2" name="Freeform: Shape 4701">
                <a:extLst>
                  <a:ext uri="{FF2B5EF4-FFF2-40B4-BE49-F238E27FC236}">
                    <a16:creationId xmlns:a16="http://schemas.microsoft.com/office/drawing/2014/main" id="{B37E05CD-6A34-4780-93E1-F89B2284466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3" name="Freeform: Shape 4702">
                <a:extLst>
                  <a:ext uri="{FF2B5EF4-FFF2-40B4-BE49-F238E27FC236}">
                    <a16:creationId xmlns:a16="http://schemas.microsoft.com/office/drawing/2014/main" id="{C6EFA6B8-E8F3-43A8-9A67-D360C2A937E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4" name="Freeform: Shape 4703">
                <a:extLst>
                  <a:ext uri="{FF2B5EF4-FFF2-40B4-BE49-F238E27FC236}">
                    <a16:creationId xmlns:a16="http://schemas.microsoft.com/office/drawing/2014/main" id="{36562F27-D4BE-43AC-BFAD-D7E2AFB8BA9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5" name="Freeform: Shape 4704">
                <a:extLst>
                  <a:ext uri="{FF2B5EF4-FFF2-40B4-BE49-F238E27FC236}">
                    <a16:creationId xmlns:a16="http://schemas.microsoft.com/office/drawing/2014/main" id="{86E4C959-1A6F-4B16-B083-6EE304FE662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6" name="Freeform: Shape 4705">
                <a:extLst>
                  <a:ext uri="{FF2B5EF4-FFF2-40B4-BE49-F238E27FC236}">
                    <a16:creationId xmlns:a16="http://schemas.microsoft.com/office/drawing/2014/main" id="{36E1ED58-D5ED-4DE2-A8E4-7A877921B33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7" name="Freeform: Shape 4706">
                <a:extLst>
                  <a:ext uri="{FF2B5EF4-FFF2-40B4-BE49-F238E27FC236}">
                    <a16:creationId xmlns:a16="http://schemas.microsoft.com/office/drawing/2014/main" id="{60B23EA6-8C4E-47AC-A604-6B9994299AF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8" name="Freeform: Shape 4707">
                <a:extLst>
                  <a:ext uri="{FF2B5EF4-FFF2-40B4-BE49-F238E27FC236}">
                    <a16:creationId xmlns:a16="http://schemas.microsoft.com/office/drawing/2014/main" id="{9D0ACD71-047B-4F8D-96A7-C1C0AD63D54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09" name="Freeform: Shape 4708">
                <a:extLst>
                  <a:ext uri="{FF2B5EF4-FFF2-40B4-BE49-F238E27FC236}">
                    <a16:creationId xmlns:a16="http://schemas.microsoft.com/office/drawing/2014/main" id="{57B7E06D-44E4-4D33-B044-DF49434EAC0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0" name="Freeform: Shape 4709">
                <a:extLst>
                  <a:ext uri="{FF2B5EF4-FFF2-40B4-BE49-F238E27FC236}">
                    <a16:creationId xmlns:a16="http://schemas.microsoft.com/office/drawing/2014/main" id="{C1C89CA3-79A5-4BFC-ABB2-22BCE89D409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1" name="Freeform: Shape 4710">
                <a:extLst>
                  <a:ext uri="{FF2B5EF4-FFF2-40B4-BE49-F238E27FC236}">
                    <a16:creationId xmlns:a16="http://schemas.microsoft.com/office/drawing/2014/main" id="{52BC9D4E-DE6F-4A0B-9F86-A0B7F26FA16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2" name="Freeform: Shape 4711">
                <a:extLst>
                  <a:ext uri="{FF2B5EF4-FFF2-40B4-BE49-F238E27FC236}">
                    <a16:creationId xmlns:a16="http://schemas.microsoft.com/office/drawing/2014/main" id="{F7AB43E7-8419-433F-9493-5761ECF2C8C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3" name="Freeform: Shape 4712">
                <a:extLst>
                  <a:ext uri="{FF2B5EF4-FFF2-40B4-BE49-F238E27FC236}">
                    <a16:creationId xmlns:a16="http://schemas.microsoft.com/office/drawing/2014/main" id="{E1A84189-1FF0-4067-B556-7C017570AA8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4" name="Freeform: Shape 4713">
                <a:extLst>
                  <a:ext uri="{FF2B5EF4-FFF2-40B4-BE49-F238E27FC236}">
                    <a16:creationId xmlns:a16="http://schemas.microsoft.com/office/drawing/2014/main" id="{5099E735-B1DB-4B32-971F-D67E9FEAF90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5" name="Freeform: Shape 4714">
                <a:extLst>
                  <a:ext uri="{FF2B5EF4-FFF2-40B4-BE49-F238E27FC236}">
                    <a16:creationId xmlns:a16="http://schemas.microsoft.com/office/drawing/2014/main" id="{FBA52FAF-856F-4432-92D6-0E8BF24B393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6" name="Freeform: Shape 4715">
                <a:extLst>
                  <a:ext uri="{FF2B5EF4-FFF2-40B4-BE49-F238E27FC236}">
                    <a16:creationId xmlns:a16="http://schemas.microsoft.com/office/drawing/2014/main" id="{533484BB-0FA8-4549-BA31-0AAD1B4376F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7" name="Freeform: Shape 4716">
                <a:extLst>
                  <a:ext uri="{FF2B5EF4-FFF2-40B4-BE49-F238E27FC236}">
                    <a16:creationId xmlns:a16="http://schemas.microsoft.com/office/drawing/2014/main" id="{1ED99002-1E43-4F5F-B3ED-B3BD837EC3E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8" name="Freeform: Shape 4717">
                <a:extLst>
                  <a:ext uri="{FF2B5EF4-FFF2-40B4-BE49-F238E27FC236}">
                    <a16:creationId xmlns:a16="http://schemas.microsoft.com/office/drawing/2014/main" id="{CA6784A3-28E1-4D5C-B430-C7116DB647E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19" name="Freeform: Shape 4718">
                <a:extLst>
                  <a:ext uri="{FF2B5EF4-FFF2-40B4-BE49-F238E27FC236}">
                    <a16:creationId xmlns:a16="http://schemas.microsoft.com/office/drawing/2014/main" id="{4D95BB95-169F-40D1-AC3F-FA1063D38E4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0" name="Freeform: Shape 4719">
                <a:extLst>
                  <a:ext uri="{FF2B5EF4-FFF2-40B4-BE49-F238E27FC236}">
                    <a16:creationId xmlns:a16="http://schemas.microsoft.com/office/drawing/2014/main" id="{6B6B68B6-9CB1-40BD-B29C-1E4DCFF05C8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1" name="Freeform: Shape 4720">
                <a:extLst>
                  <a:ext uri="{FF2B5EF4-FFF2-40B4-BE49-F238E27FC236}">
                    <a16:creationId xmlns:a16="http://schemas.microsoft.com/office/drawing/2014/main" id="{DFADBE29-8DBC-4353-B85B-3BA27C0EE1D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2" name="Freeform: Shape 4721">
                <a:extLst>
                  <a:ext uri="{FF2B5EF4-FFF2-40B4-BE49-F238E27FC236}">
                    <a16:creationId xmlns:a16="http://schemas.microsoft.com/office/drawing/2014/main" id="{0C772064-0696-450A-8B2A-21F1FF63F84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3" name="Freeform: Shape 4722">
                <a:extLst>
                  <a:ext uri="{FF2B5EF4-FFF2-40B4-BE49-F238E27FC236}">
                    <a16:creationId xmlns:a16="http://schemas.microsoft.com/office/drawing/2014/main" id="{81482634-2BAB-46A3-B6A4-D8885BBFF24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4" name="Freeform: Shape 4723">
                <a:extLst>
                  <a:ext uri="{FF2B5EF4-FFF2-40B4-BE49-F238E27FC236}">
                    <a16:creationId xmlns:a16="http://schemas.microsoft.com/office/drawing/2014/main" id="{D5AFB328-F6CF-43FE-870E-8C6935D8354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5" name="Freeform: Shape 4724">
                <a:extLst>
                  <a:ext uri="{FF2B5EF4-FFF2-40B4-BE49-F238E27FC236}">
                    <a16:creationId xmlns:a16="http://schemas.microsoft.com/office/drawing/2014/main" id="{94447FDA-8DBE-4930-900C-10B23C843A9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6" name="Freeform: Shape 4725">
                <a:extLst>
                  <a:ext uri="{FF2B5EF4-FFF2-40B4-BE49-F238E27FC236}">
                    <a16:creationId xmlns:a16="http://schemas.microsoft.com/office/drawing/2014/main" id="{B90F5732-554D-4B37-B3A7-45C83DFEBB0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7" name="Freeform: Shape 4726">
                <a:extLst>
                  <a:ext uri="{FF2B5EF4-FFF2-40B4-BE49-F238E27FC236}">
                    <a16:creationId xmlns:a16="http://schemas.microsoft.com/office/drawing/2014/main" id="{AA12D71B-1153-483D-B6C9-2DED42DAD5C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8" name="Freeform: Shape 4727">
                <a:extLst>
                  <a:ext uri="{FF2B5EF4-FFF2-40B4-BE49-F238E27FC236}">
                    <a16:creationId xmlns:a16="http://schemas.microsoft.com/office/drawing/2014/main" id="{45D8F9CC-84E8-4301-93AC-F37C8033D37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29" name="Freeform: Shape 4728">
                <a:extLst>
                  <a:ext uri="{FF2B5EF4-FFF2-40B4-BE49-F238E27FC236}">
                    <a16:creationId xmlns:a16="http://schemas.microsoft.com/office/drawing/2014/main" id="{FF13FAC8-C6C5-4548-8520-9BF2BD1AB04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0" name="Freeform: Shape 4729">
                <a:extLst>
                  <a:ext uri="{FF2B5EF4-FFF2-40B4-BE49-F238E27FC236}">
                    <a16:creationId xmlns:a16="http://schemas.microsoft.com/office/drawing/2014/main" id="{C5A55F11-FAD6-4489-954E-90D347A8855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1" name="Freeform: Shape 4730">
                <a:extLst>
                  <a:ext uri="{FF2B5EF4-FFF2-40B4-BE49-F238E27FC236}">
                    <a16:creationId xmlns:a16="http://schemas.microsoft.com/office/drawing/2014/main" id="{81647720-DF69-4F5D-8D36-E8383D78FAA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2" name="Freeform: Shape 4731">
                <a:extLst>
                  <a:ext uri="{FF2B5EF4-FFF2-40B4-BE49-F238E27FC236}">
                    <a16:creationId xmlns:a16="http://schemas.microsoft.com/office/drawing/2014/main" id="{1ECF1DFE-FBE9-4673-92B6-CE5E085F020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3" name="Freeform: Shape 4732">
                <a:extLst>
                  <a:ext uri="{FF2B5EF4-FFF2-40B4-BE49-F238E27FC236}">
                    <a16:creationId xmlns:a16="http://schemas.microsoft.com/office/drawing/2014/main" id="{B4299D68-2EBF-4538-A79A-C1FDC57BD3F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4" name="Freeform: Shape 4733">
                <a:extLst>
                  <a:ext uri="{FF2B5EF4-FFF2-40B4-BE49-F238E27FC236}">
                    <a16:creationId xmlns:a16="http://schemas.microsoft.com/office/drawing/2014/main" id="{9E4412AC-6948-4F14-90E5-CB825648FF8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5" name="Freeform: Shape 4734">
                <a:extLst>
                  <a:ext uri="{FF2B5EF4-FFF2-40B4-BE49-F238E27FC236}">
                    <a16:creationId xmlns:a16="http://schemas.microsoft.com/office/drawing/2014/main" id="{BA8D727E-F735-45D2-8A61-9AB70096D9E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6" name="Freeform: Shape 4735">
                <a:extLst>
                  <a:ext uri="{FF2B5EF4-FFF2-40B4-BE49-F238E27FC236}">
                    <a16:creationId xmlns:a16="http://schemas.microsoft.com/office/drawing/2014/main" id="{11567357-0AD3-42B3-A3F0-AEBF00C565C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7" name="Freeform: Shape 4736">
                <a:extLst>
                  <a:ext uri="{FF2B5EF4-FFF2-40B4-BE49-F238E27FC236}">
                    <a16:creationId xmlns:a16="http://schemas.microsoft.com/office/drawing/2014/main" id="{51FE3864-211A-4A90-A97D-2B8DD9353B52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8" name="Freeform: Shape 4737">
                <a:extLst>
                  <a:ext uri="{FF2B5EF4-FFF2-40B4-BE49-F238E27FC236}">
                    <a16:creationId xmlns:a16="http://schemas.microsoft.com/office/drawing/2014/main" id="{F73FABFB-9194-4C05-9C56-9F5B56BDCE1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39" name="Freeform: Shape 4738">
                <a:extLst>
                  <a:ext uri="{FF2B5EF4-FFF2-40B4-BE49-F238E27FC236}">
                    <a16:creationId xmlns:a16="http://schemas.microsoft.com/office/drawing/2014/main" id="{40725D82-2498-4588-80B3-E32EB20441C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40" name="Freeform: Shape 4739">
                <a:extLst>
                  <a:ext uri="{FF2B5EF4-FFF2-40B4-BE49-F238E27FC236}">
                    <a16:creationId xmlns:a16="http://schemas.microsoft.com/office/drawing/2014/main" id="{CAE31658-7664-48B3-9947-15F1904288E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41" name="Freeform: Shape 4740">
                <a:extLst>
                  <a:ext uri="{FF2B5EF4-FFF2-40B4-BE49-F238E27FC236}">
                    <a16:creationId xmlns:a16="http://schemas.microsoft.com/office/drawing/2014/main" id="{DD5900BD-2BF3-4058-9E96-87785B726F1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42" name="Freeform: Shape 4741">
                <a:extLst>
                  <a:ext uri="{FF2B5EF4-FFF2-40B4-BE49-F238E27FC236}">
                    <a16:creationId xmlns:a16="http://schemas.microsoft.com/office/drawing/2014/main" id="{2E04F93D-1D15-47E7-942E-D079254E5B0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43" name="Freeform: Shape 4742">
                <a:extLst>
                  <a:ext uri="{FF2B5EF4-FFF2-40B4-BE49-F238E27FC236}">
                    <a16:creationId xmlns:a16="http://schemas.microsoft.com/office/drawing/2014/main" id="{0F74D7C1-45A8-40A5-A250-1C6A2484A55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744" name="Freeform: Shape 4743">
                <a:extLst>
                  <a:ext uri="{FF2B5EF4-FFF2-40B4-BE49-F238E27FC236}">
                    <a16:creationId xmlns:a16="http://schemas.microsoft.com/office/drawing/2014/main" id="{A6BDD6EE-6877-4E8A-9D80-B3FAA463F1C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41" name="Group 4540">
              <a:extLst>
                <a:ext uri="{FF2B5EF4-FFF2-40B4-BE49-F238E27FC236}">
                  <a16:creationId xmlns:a16="http://schemas.microsoft.com/office/drawing/2014/main" id="{95D5F676-D1BC-4D64-8BC1-B51262406B3E}"/>
                </a:ext>
              </a:extLst>
            </p:cNvPr>
            <p:cNvGrpSpPr/>
            <p:nvPr/>
          </p:nvGrpSpPr>
          <p:grpSpPr>
            <a:xfrm rot="21026941">
              <a:off x="6023620" y="75166"/>
              <a:ext cx="292036" cy="335508"/>
              <a:chOff x="2151697" y="111442"/>
              <a:chExt cx="389001" cy="446910"/>
            </a:xfrm>
          </p:grpSpPr>
          <p:sp>
            <p:nvSpPr>
              <p:cNvPr id="4677" name="Freeform: Shape 4676">
                <a:extLst>
                  <a:ext uri="{FF2B5EF4-FFF2-40B4-BE49-F238E27FC236}">
                    <a16:creationId xmlns:a16="http://schemas.microsoft.com/office/drawing/2014/main" id="{65AEE259-3DFC-42C1-BDE4-1C49FDC24935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8" name="Freeform: Shape 4677">
                <a:extLst>
                  <a:ext uri="{FF2B5EF4-FFF2-40B4-BE49-F238E27FC236}">
                    <a16:creationId xmlns:a16="http://schemas.microsoft.com/office/drawing/2014/main" id="{989D7F01-393C-4970-A089-02B7662B9E16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679" name="Freeform: Shape 4678">
                <a:extLst>
                  <a:ext uri="{FF2B5EF4-FFF2-40B4-BE49-F238E27FC236}">
                    <a16:creationId xmlns:a16="http://schemas.microsoft.com/office/drawing/2014/main" id="{1F60E1B7-1FD2-4E5D-B928-7661166E5836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680" name="Freeform: Shape 4679">
                <a:extLst>
                  <a:ext uri="{FF2B5EF4-FFF2-40B4-BE49-F238E27FC236}">
                    <a16:creationId xmlns:a16="http://schemas.microsoft.com/office/drawing/2014/main" id="{8E4881B2-DD01-4377-9D0A-ADE1661EE9EE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42" name="Group 4541">
              <a:extLst>
                <a:ext uri="{FF2B5EF4-FFF2-40B4-BE49-F238E27FC236}">
                  <a16:creationId xmlns:a16="http://schemas.microsoft.com/office/drawing/2014/main" id="{F00C9622-DD08-4EA2-B38E-C568D8AF3798}"/>
                </a:ext>
              </a:extLst>
            </p:cNvPr>
            <p:cNvGrpSpPr/>
            <p:nvPr/>
          </p:nvGrpSpPr>
          <p:grpSpPr>
            <a:xfrm rot="14579759" flipH="1">
              <a:off x="5263523" y="-16675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613" name="Freeform: Shape 4612">
                <a:extLst>
                  <a:ext uri="{FF2B5EF4-FFF2-40B4-BE49-F238E27FC236}">
                    <a16:creationId xmlns:a16="http://schemas.microsoft.com/office/drawing/2014/main" id="{81337B23-5EBB-4E85-9348-7B576D67B4C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4" name="Freeform: Shape 4613">
                <a:extLst>
                  <a:ext uri="{FF2B5EF4-FFF2-40B4-BE49-F238E27FC236}">
                    <a16:creationId xmlns:a16="http://schemas.microsoft.com/office/drawing/2014/main" id="{99B61820-9668-4721-B67A-69DBEE0D9D1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5" name="Freeform: Shape 4614">
                <a:extLst>
                  <a:ext uri="{FF2B5EF4-FFF2-40B4-BE49-F238E27FC236}">
                    <a16:creationId xmlns:a16="http://schemas.microsoft.com/office/drawing/2014/main" id="{DFD304BB-783D-4132-AEE0-857E8915962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6" name="Freeform: Shape 4615">
                <a:extLst>
                  <a:ext uri="{FF2B5EF4-FFF2-40B4-BE49-F238E27FC236}">
                    <a16:creationId xmlns:a16="http://schemas.microsoft.com/office/drawing/2014/main" id="{765EF538-0484-4B7C-8458-D0D5D3E834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7" name="Freeform: Shape 4616">
                <a:extLst>
                  <a:ext uri="{FF2B5EF4-FFF2-40B4-BE49-F238E27FC236}">
                    <a16:creationId xmlns:a16="http://schemas.microsoft.com/office/drawing/2014/main" id="{AF1CA8F1-7ABA-4BED-92E5-354EB423D09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8" name="Freeform: Shape 4617">
                <a:extLst>
                  <a:ext uri="{FF2B5EF4-FFF2-40B4-BE49-F238E27FC236}">
                    <a16:creationId xmlns:a16="http://schemas.microsoft.com/office/drawing/2014/main" id="{5BCA30A0-687E-4030-A10E-EDF024E6DA6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9" name="Freeform: Shape 4618">
                <a:extLst>
                  <a:ext uri="{FF2B5EF4-FFF2-40B4-BE49-F238E27FC236}">
                    <a16:creationId xmlns:a16="http://schemas.microsoft.com/office/drawing/2014/main" id="{2723F7A6-9536-4A2E-9A00-17C76C1A973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0" name="Freeform: Shape 4619">
                <a:extLst>
                  <a:ext uri="{FF2B5EF4-FFF2-40B4-BE49-F238E27FC236}">
                    <a16:creationId xmlns:a16="http://schemas.microsoft.com/office/drawing/2014/main" id="{CD13885E-D71E-4C75-AEB8-D7E0B9010FF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1" name="Freeform: Shape 4620">
                <a:extLst>
                  <a:ext uri="{FF2B5EF4-FFF2-40B4-BE49-F238E27FC236}">
                    <a16:creationId xmlns:a16="http://schemas.microsoft.com/office/drawing/2014/main" id="{95C38794-8E44-4CFC-A4BE-07CB4C68FC5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2" name="Freeform: Shape 4621">
                <a:extLst>
                  <a:ext uri="{FF2B5EF4-FFF2-40B4-BE49-F238E27FC236}">
                    <a16:creationId xmlns:a16="http://schemas.microsoft.com/office/drawing/2014/main" id="{480EFD72-654A-4788-9C96-13EC8EE0FFB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3" name="Freeform: Shape 4622">
                <a:extLst>
                  <a:ext uri="{FF2B5EF4-FFF2-40B4-BE49-F238E27FC236}">
                    <a16:creationId xmlns:a16="http://schemas.microsoft.com/office/drawing/2014/main" id="{0A32E25C-65EB-4549-811C-C8F93EBBE3C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4" name="Freeform: Shape 4623">
                <a:extLst>
                  <a:ext uri="{FF2B5EF4-FFF2-40B4-BE49-F238E27FC236}">
                    <a16:creationId xmlns:a16="http://schemas.microsoft.com/office/drawing/2014/main" id="{6E6D67FF-1BFB-4715-9FE0-CDFA3EFE1D7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5" name="Freeform: Shape 4624">
                <a:extLst>
                  <a:ext uri="{FF2B5EF4-FFF2-40B4-BE49-F238E27FC236}">
                    <a16:creationId xmlns:a16="http://schemas.microsoft.com/office/drawing/2014/main" id="{52D7C1A6-88A4-4536-A96F-FD85FD61DE5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6" name="Freeform: Shape 4625">
                <a:extLst>
                  <a:ext uri="{FF2B5EF4-FFF2-40B4-BE49-F238E27FC236}">
                    <a16:creationId xmlns:a16="http://schemas.microsoft.com/office/drawing/2014/main" id="{F314ACE1-90A1-47E6-AD7F-A6C6319972F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7" name="Freeform: Shape 4626">
                <a:extLst>
                  <a:ext uri="{FF2B5EF4-FFF2-40B4-BE49-F238E27FC236}">
                    <a16:creationId xmlns:a16="http://schemas.microsoft.com/office/drawing/2014/main" id="{BC55F3D7-1111-407E-A792-E5800CB2D04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8" name="Freeform: Shape 4627">
                <a:extLst>
                  <a:ext uri="{FF2B5EF4-FFF2-40B4-BE49-F238E27FC236}">
                    <a16:creationId xmlns:a16="http://schemas.microsoft.com/office/drawing/2014/main" id="{359EDCD2-AA0A-487C-8969-F73A4B66BD1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29" name="Freeform: Shape 4628">
                <a:extLst>
                  <a:ext uri="{FF2B5EF4-FFF2-40B4-BE49-F238E27FC236}">
                    <a16:creationId xmlns:a16="http://schemas.microsoft.com/office/drawing/2014/main" id="{CD6E4576-299B-491F-A4EA-CEBF9726D6B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0" name="Freeform: Shape 4629">
                <a:extLst>
                  <a:ext uri="{FF2B5EF4-FFF2-40B4-BE49-F238E27FC236}">
                    <a16:creationId xmlns:a16="http://schemas.microsoft.com/office/drawing/2014/main" id="{729A7A3B-20E8-4A7C-A622-8977FC33F17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1" name="Freeform: Shape 4630">
                <a:extLst>
                  <a:ext uri="{FF2B5EF4-FFF2-40B4-BE49-F238E27FC236}">
                    <a16:creationId xmlns:a16="http://schemas.microsoft.com/office/drawing/2014/main" id="{4CBA8B24-8A49-4AF6-B9B2-7A7E8397C71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2" name="Freeform: Shape 4631">
                <a:extLst>
                  <a:ext uri="{FF2B5EF4-FFF2-40B4-BE49-F238E27FC236}">
                    <a16:creationId xmlns:a16="http://schemas.microsoft.com/office/drawing/2014/main" id="{77947723-E604-4BF7-8477-6AA43F2FC98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3" name="Freeform: Shape 4632">
                <a:extLst>
                  <a:ext uri="{FF2B5EF4-FFF2-40B4-BE49-F238E27FC236}">
                    <a16:creationId xmlns:a16="http://schemas.microsoft.com/office/drawing/2014/main" id="{FF22CFC4-78CE-4073-A0C1-B673FC231D7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4" name="Freeform: Shape 4633">
                <a:extLst>
                  <a:ext uri="{FF2B5EF4-FFF2-40B4-BE49-F238E27FC236}">
                    <a16:creationId xmlns:a16="http://schemas.microsoft.com/office/drawing/2014/main" id="{888CCD17-9B18-493F-A6F7-A6CFFBF5B79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5" name="Freeform: Shape 4634">
                <a:extLst>
                  <a:ext uri="{FF2B5EF4-FFF2-40B4-BE49-F238E27FC236}">
                    <a16:creationId xmlns:a16="http://schemas.microsoft.com/office/drawing/2014/main" id="{E0A01894-F02B-4CF9-BB11-8EBB3024B0B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6" name="Freeform: Shape 4635">
                <a:extLst>
                  <a:ext uri="{FF2B5EF4-FFF2-40B4-BE49-F238E27FC236}">
                    <a16:creationId xmlns:a16="http://schemas.microsoft.com/office/drawing/2014/main" id="{FB680BD5-AA4E-49FE-B4B4-B0615CF03E8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7" name="Freeform: Shape 4636">
                <a:extLst>
                  <a:ext uri="{FF2B5EF4-FFF2-40B4-BE49-F238E27FC236}">
                    <a16:creationId xmlns:a16="http://schemas.microsoft.com/office/drawing/2014/main" id="{4ACD03AF-604D-4738-A3A9-CC81F1FCCD0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8" name="Freeform: Shape 4637">
                <a:extLst>
                  <a:ext uri="{FF2B5EF4-FFF2-40B4-BE49-F238E27FC236}">
                    <a16:creationId xmlns:a16="http://schemas.microsoft.com/office/drawing/2014/main" id="{6F3A09E1-DCED-42EA-A4D2-B6E6972519D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39" name="Freeform: Shape 4638">
                <a:extLst>
                  <a:ext uri="{FF2B5EF4-FFF2-40B4-BE49-F238E27FC236}">
                    <a16:creationId xmlns:a16="http://schemas.microsoft.com/office/drawing/2014/main" id="{09DAF625-5CCA-43B1-9225-1EC540B8848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0" name="Freeform: Shape 4639">
                <a:extLst>
                  <a:ext uri="{FF2B5EF4-FFF2-40B4-BE49-F238E27FC236}">
                    <a16:creationId xmlns:a16="http://schemas.microsoft.com/office/drawing/2014/main" id="{060B9728-B7B1-4FA7-9FAF-56105FF10D4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1" name="Freeform: Shape 4640">
                <a:extLst>
                  <a:ext uri="{FF2B5EF4-FFF2-40B4-BE49-F238E27FC236}">
                    <a16:creationId xmlns:a16="http://schemas.microsoft.com/office/drawing/2014/main" id="{992D330C-AA6D-47C6-A3B0-3750CE14BE1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2" name="Freeform: Shape 4641">
                <a:extLst>
                  <a:ext uri="{FF2B5EF4-FFF2-40B4-BE49-F238E27FC236}">
                    <a16:creationId xmlns:a16="http://schemas.microsoft.com/office/drawing/2014/main" id="{B5728485-32CB-401F-9B6F-8AF1C780546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3" name="Freeform: Shape 4642">
                <a:extLst>
                  <a:ext uri="{FF2B5EF4-FFF2-40B4-BE49-F238E27FC236}">
                    <a16:creationId xmlns:a16="http://schemas.microsoft.com/office/drawing/2014/main" id="{D2B5C346-7242-43AE-A650-FD070612F39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4" name="Freeform: Shape 4643">
                <a:extLst>
                  <a:ext uri="{FF2B5EF4-FFF2-40B4-BE49-F238E27FC236}">
                    <a16:creationId xmlns:a16="http://schemas.microsoft.com/office/drawing/2014/main" id="{9F03E1F4-4328-42EA-8970-F4AD2F537D7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5" name="Freeform: Shape 4644">
                <a:extLst>
                  <a:ext uri="{FF2B5EF4-FFF2-40B4-BE49-F238E27FC236}">
                    <a16:creationId xmlns:a16="http://schemas.microsoft.com/office/drawing/2014/main" id="{0FD5907B-4F7A-47FF-9669-2369068CBCE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6" name="Freeform: Shape 4645">
                <a:extLst>
                  <a:ext uri="{FF2B5EF4-FFF2-40B4-BE49-F238E27FC236}">
                    <a16:creationId xmlns:a16="http://schemas.microsoft.com/office/drawing/2014/main" id="{E0223DDB-065E-4E3C-9727-C7AC8FFA6B0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7" name="Freeform: Shape 4646">
                <a:extLst>
                  <a:ext uri="{FF2B5EF4-FFF2-40B4-BE49-F238E27FC236}">
                    <a16:creationId xmlns:a16="http://schemas.microsoft.com/office/drawing/2014/main" id="{A7D4F073-F350-47A3-9C5E-E27A2657045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8" name="Freeform: Shape 4647">
                <a:extLst>
                  <a:ext uri="{FF2B5EF4-FFF2-40B4-BE49-F238E27FC236}">
                    <a16:creationId xmlns:a16="http://schemas.microsoft.com/office/drawing/2014/main" id="{E664FD5D-2DE0-465C-874D-5B468E9CD2C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49" name="Freeform: Shape 4648">
                <a:extLst>
                  <a:ext uri="{FF2B5EF4-FFF2-40B4-BE49-F238E27FC236}">
                    <a16:creationId xmlns:a16="http://schemas.microsoft.com/office/drawing/2014/main" id="{12CD05B0-9476-4209-995C-93AB17975EA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0" name="Freeform: Shape 4649">
                <a:extLst>
                  <a:ext uri="{FF2B5EF4-FFF2-40B4-BE49-F238E27FC236}">
                    <a16:creationId xmlns:a16="http://schemas.microsoft.com/office/drawing/2014/main" id="{84F69A2F-C0D4-4742-BCD8-1AD70590394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1" name="Freeform: Shape 4650">
                <a:extLst>
                  <a:ext uri="{FF2B5EF4-FFF2-40B4-BE49-F238E27FC236}">
                    <a16:creationId xmlns:a16="http://schemas.microsoft.com/office/drawing/2014/main" id="{C34C4066-53FE-4765-A16E-FF5FD14F852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2" name="Freeform: Shape 4651">
                <a:extLst>
                  <a:ext uri="{FF2B5EF4-FFF2-40B4-BE49-F238E27FC236}">
                    <a16:creationId xmlns:a16="http://schemas.microsoft.com/office/drawing/2014/main" id="{8F3E2589-2025-4E46-93FC-2D273A684B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3" name="Freeform: Shape 4652">
                <a:extLst>
                  <a:ext uri="{FF2B5EF4-FFF2-40B4-BE49-F238E27FC236}">
                    <a16:creationId xmlns:a16="http://schemas.microsoft.com/office/drawing/2014/main" id="{D9145A78-9379-486F-9946-7690ED87833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4" name="Freeform: Shape 4653">
                <a:extLst>
                  <a:ext uri="{FF2B5EF4-FFF2-40B4-BE49-F238E27FC236}">
                    <a16:creationId xmlns:a16="http://schemas.microsoft.com/office/drawing/2014/main" id="{94A42350-3B40-4127-8DFC-398E6927F9E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5" name="Freeform: Shape 4654">
                <a:extLst>
                  <a:ext uri="{FF2B5EF4-FFF2-40B4-BE49-F238E27FC236}">
                    <a16:creationId xmlns:a16="http://schemas.microsoft.com/office/drawing/2014/main" id="{E18B603C-4DB5-49FB-A1A5-85355C779EF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6" name="Freeform: Shape 4655">
                <a:extLst>
                  <a:ext uri="{FF2B5EF4-FFF2-40B4-BE49-F238E27FC236}">
                    <a16:creationId xmlns:a16="http://schemas.microsoft.com/office/drawing/2014/main" id="{DDE227F3-4EE2-43A1-874D-009E8BFF6B1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7" name="Freeform: Shape 4656">
                <a:extLst>
                  <a:ext uri="{FF2B5EF4-FFF2-40B4-BE49-F238E27FC236}">
                    <a16:creationId xmlns:a16="http://schemas.microsoft.com/office/drawing/2014/main" id="{6AF60C55-5779-4AD4-AC13-4D918E76D51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8" name="Freeform: Shape 4657">
                <a:extLst>
                  <a:ext uri="{FF2B5EF4-FFF2-40B4-BE49-F238E27FC236}">
                    <a16:creationId xmlns:a16="http://schemas.microsoft.com/office/drawing/2014/main" id="{95D667F7-CC68-44B0-A868-47B9C305E9D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59" name="Freeform: Shape 4658">
                <a:extLst>
                  <a:ext uri="{FF2B5EF4-FFF2-40B4-BE49-F238E27FC236}">
                    <a16:creationId xmlns:a16="http://schemas.microsoft.com/office/drawing/2014/main" id="{D0348CEA-30A8-444A-82E6-DF3D0238637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0" name="Freeform: Shape 4659">
                <a:extLst>
                  <a:ext uri="{FF2B5EF4-FFF2-40B4-BE49-F238E27FC236}">
                    <a16:creationId xmlns:a16="http://schemas.microsoft.com/office/drawing/2014/main" id="{0CFFDFA3-E6E2-4986-A004-F225346BF2F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1" name="Freeform: Shape 4660">
                <a:extLst>
                  <a:ext uri="{FF2B5EF4-FFF2-40B4-BE49-F238E27FC236}">
                    <a16:creationId xmlns:a16="http://schemas.microsoft.com/office/drawing/2014/main" id="{FFF4A47B-034F-4BC5-AB21-21EC0418064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2" name="Freeform: Shape 4661">
                <a:extLst>
                  <a:ext uri="{FF2B5EF4-FFF2-40B4-BE49-F238E27FC236}">
                    <a16:creationId xmlns:a16="http://schemas.microsoft.com/office/drawing/2014/main" id="{30EF40A9-433C-4951-9E94-F6D9E67C717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3" name="Freeform: Shape 4662">
                <a:extLst>
                  <a:ext uri="{FF2B5EF4-FFF2-40B4-BE49-F238E27FC236}">
                    <a16:creationId xmlns:a16="http://schemas.microsoft.com/office/drawing/2014/main" id="{6E0937D2-D7F5-47FE-8C84-247C4D29780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4" name="Freeform: Shape 4663">
                <a:extLst>
                  <a:ext uri="{FF2B5EF4-FFF2-40B4-BE49-F238E27FC236}">
                    <a16:creationId xmlns:a16="http://schemas.microsoft.com/office/drawing/2014/main" id="{2D20C53D-711F-4D86-9671-731D58DDBD9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5" name="Freeform: Shape 4664">
                <a:extLst>
                  <a:ext uri="{FF2B5EF4-FFF2-40B4-BE49-F238E27FC236}">
                    <a16:creationId xmlns:a16="http://schemas.microsoft.com/office/drawing/2014/main" id="{BC8996AA-5DE1-4951-8532-85813B59EF9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6" name="Freeform: Shape 4665">
                <a:extLst>
                  <a:ext uri="{FF2B5EF4-FFF2-40B4-BE49-F238E27FC236}">
                    <a16:creationId xmlns:a16="http://schemas.microsoft.com/office/drawing/2014/main" id="{75EFDD59-CC6E-4703-87D6-8816AD1A647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7" name="Freeform: Shape 4666">
                <a:extLst>
                  <a:ext uri="{FF2B5EF4-FFF2-40B4-BE49-F238E27FC236}">
                    <a16:creationId xmlns:a16="http://schemas.microsoft.com/office/drawing/2014/main" id="{1CAF9FF9-E71B-4D99-BD26-A0EFB029908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8" name="Freeform: Shape 4667">
                <a:extLst>
                  <a:ext uri="{FF2B5EF4-FFF2-40B4-BE49-F238E27FC236}">
                    <a16:creationId xmlns:a16="http://schemas.microsoft.com/office/drawing/2014/main" id="{954A36E2-53CD-495A-A860-DD73D2CE177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69" name="Freeform: Shape 4668">
                <a:extLst>
                  <a:ext uri="{FF2B5EF4-FFF2-40B4-BE49-F238E27FC236}">
                    <a16:creationId xmlns:a16="http://schemas.microsoft.com/office/drawing/2014/main" id="{83778445-2263-467D-9ADD-6CA762868BC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0" name="Freeform: Shape 4669">
                <a:extLst>
                  <a:ext uri="{FF2B5EF4-FFF2-40B4-BE49-F238E27FC236}">
                    <a16:creationId xmlns:a16="http://schemas.microsoft.com/office/drawing/2014/main" id="{B739A73F-A404-4D03-BAB5-FAD1FFF6973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1" name="Freeform: Shape 4670">
                <a:extLst>
                  <a:ext uri="{FF2B5EF4-FFF2-40B4-BE49-F238E27FC236}">
                    <a16:creationId xmlns:a16="http://schemas.microsoft.com/office/drawing/2014/main" id="{FA320C97-E332-4366-B669-98C57E06EDF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2" name="Freeform: Shape 4671">
                <a:extLst>
                  <a:ext uri="{FF2B5EF4-FFF2-40B4-BE49-F238E27FC236}">
                    <a16:creationId xmlns:a16="http://schemas.microsoft.com/office/drawing/2014/main" id="{4121C57E-DF89-4200-B36F-E7A16275C77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3" name="Freeform: Shape 4672">
                <a:extLst>
                  <a:ext uri="{FF2B5EF4-FFF2-40B4-BE49-F238E27FC236}">
                    <a16:creationId xmlns:a16="http://schemas.microsoft.com/office/drawing/2014/main" id="{904D8E96-E605-45A3-A686-CD711EE5F9A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4" name="Freeform: Shape 4673">
                <a:extLst>
                  <a:ext uri="{FF2B5EF4-FFF2-40B4-BE49-F238E27FC236}">
                    <a16:creationId xmlns:a16="http://schemas.microsoft.com/office/drawing/2014/main" id="{64251A80-8512-4FA7-8D4E-33B8347D5F2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5" name="Freeform: Shape 4674">
                <a:extLst>
                  <a:ext uri="{FF2B5EF4-FFF2-40B4-BE49-F238E27FC236}">
                    <a16:creationId xmlns:a16="http://schemas.microsoft.com/office/drawing/2014/main" id="{9F8CDEC9-0274-4139-ACD5-AFBFCBEB1FA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76" name="Freeform: Shape 4675">
                <a:extLst>
                  <a:ext uri="{FF2B5EF4-FFF2-40B4-BE49-F238E27FC236}">
                    <a16:creationId xmlns:a16="http://schemas.microsoft.com/office/drawing/2014/main" id="{E74C62A4-262B-4C7F-9AD2-C76DF31260B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43" name="Group 4542">
              <a:extLst>
                <a:ext uri="{FF2B5EF4-FFF2-40B4-BE49-F238E27FC236}">
                  <a16:creationId xmlns:a16="http://schemas.microsoft.com/office/drawing/2014/main" id="{8DBC36AF-F962-4275-BE59-E8B459AC9ADE}"/>
                </a:ext>
              </a:extLst>
            </p:cNvPr>
            <p:cNvGrpSpPr/>
            <p:nvPr/>
          </p:nvGrpSpPr>
          <p:grpSpPr>
            <a:xfrm rot="2328070">
              <a:off x="8646740" y="-14754"/>
              <a:ext cx="355554" cy="408482"/>
              <a:chOff x="2151697" y="111442"/>
              <a:chExt cx="389001" cy="446910"/>
            </a:xfrm>
          </p:grpSpPr>
          <p:sp>
            <p:nvSpPr>
              <p:cNvPr id="4609" name="Freeform: Shape 4608">
                <a:extLst>
                  <a:ext uri="{FF2B5EF4-FFF2-40B4-BE49-F238E27FC236}">
                    <a16:creationId xmlns:a16="http://schemas.microsoft.com/office/drawing/2014/main" id="{CF25940D-45E9-43FE-8293-FC8F00EE4278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10" name="Freeform: Shape 4609">
                <a:extLst>
                  <a:ext uri="{FF2B5EF4-FFF2-40B4-BE49-F238E27FC236}">
                    <a16:creationId xmlns:a16="http://schemas.microsoft.com/office/drawing/2014/main" id="{CED2786E-66D6-43B4-A147-D7947B49FCDD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611" name="Freeform: Shape 4610">
                <a:extLst>
                  <a:ext uri="{FF2B5EF4-FFF2-40B4-BE49-F238E27FC236}">
                    <a16:creationId xmlns:a16="http://schemas.microsoft.com/office/drawing/2014/main" id="{C0D746EA-952B-47FD-940F-C4E8D67D801A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 dirty="0"/>
              </a:p>
            </p:txBody>
          </p:sp>
          <p:sp>
            <p:nvSpPr>
              <p:cNvPr id="4612" name="Freeform: Shape 4611">
                <a:extLst>
                  <a:ext uri="{FF2B5EF4-FFF2-40B4-BE49-F238E27FC236}">
                    <a16:creationId xmlns:a16="http://schemas.microsoft.com/office/drawing/2014/main" id="{F5046A2B-07C1-4350-84B8-F3740FD7AFD5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  <p:grpSp>
          <p:nvGrpSpPr>
            <p:cNvPr id="4544" name="Group 4543">
              <a:extLst>
                <a:ext uri="{FF2B5EF4-FFF2-40B4-BE49-F238E27FC236}">
                  <a16:creationId xmlns:a16="http://schemas.microsoft.com/office/drawing/2014/main" id="{AA215C86-59B8-4C29-928A-CAD02865B077}"/>
                </a:ext>
              </a:extLst>
            </p:cNvPr>
            <p:cNvGrpSpPr/>
            <p:nvPr/>
          </p:nvGrpSpPr>
          <p:grpSpPr>
            <a:xfrm rot="3497611" flipH="1">
              <a:off x="7992237" y="-678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545" name="Freeform: Shape 4544">
                <a:extLst>
                  <a:ext uri="{FF2B5EF4-FFF2-40B4-BE49-F238E27FC236}">
                    <a16:creationId xmlns:a16="http://schemas.microsoft.com/office/drawing/2014/main" id="{A5573509-E2D8-4774-A79A-16BDDAC8234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46" name="Freeform: Shape 4545">
                <a:extLst>
                  <a:ext uri="{FF2B5EF4-FFF2-40B4-BE49-F238E27FC236}">
                    <a16:creationId xmlns:a16="http://schemas.microsoft.com/office/drawing/2014/main" id="{1E3047F8-FA1D-48FF-A6F6-D7BB78C04A6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47" name="Freeform: Shape 4546">
                <a:extLst>
                  <a:ext uri="{FF2B5EF4-FFF2-40B4-BE49-F238E27FC236}">
                    <a16:creationId xmlns:a16="http://schemas.microsoft.com/office/drawing/2014/main" id="{3F3F11C9-F88D-4CD1-9474-91BA786CD7A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48" name="Freeform: Shape 4547">
                <a:extLst>
                  <a:ext uri="{FF2B5EF4-FFF2-40B4-BE49-F238E27FC236}">
                    <a16:creationId xmlns:a16="http://schemas.microsoft.com/office/drawing/2014/main" id="{6E91F083-E034-4E68-96A4-F5DEDE107D1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49" name="Freeform: Shape 4548">
                <a:extLst>
                  <a:ext uri="{FF2B5EF4-FFF2-40B4-BE49-F238E27FC236}">
                    <a16:creationId xmlns:a16="http://schemas.microsoft.com/office/drawing/2014/main" id="{BFD36F41-A417-46C9-974C-63066D8BFE2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0" name="Freeform: Shape 4549">
                <a:extLst>
                  <a:ext uri="{FF2B5EF4-FFF2-40B4-BE49-F238E27FC236}">
                    <a16:creationId xmlns:a16="http://schemas.microsoft.com/office/drawing/2014/main" id="{F59CB866-20E7-402B-89D2-C2ABA5DC337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1" name="Freeform: Shape 4550">
                <a:extLst>
                  <a:ext uri="{FF2B5EF4-FFF2-40B4-BE49-F238E27FC236}">
                    <a16:creationId xmlns:a16="http://schemas.microsoft.com/office/drawing/2014/main" id="{EF8AEAF0-AEB2-473A-BDC2-07C1AA1CAC4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2" name="Freeform: Shape 4551">
                <a:extLst>
                  <a:ext uri="{FF2B5EF4-FFF2-40B4-BE49-F238E27FC236}">
                    <a16:creationId xmlns:a16="http://schemas.microsoft.com/office/drawing/2014/main" id="{5A18F24F-C740-4C0A-A796-D304439B28A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3" name="Freeform: Shape 4552">
                <a:extLst>
                  <a:ext uri="{FF2B5EF4-FFF2-40B4-BE49-F238E27FC236}">
                    <a16:creationId xmlns:a16="http://schemas.microsoft.com/office/drawing/2014/main" id="{CB65F6FF-5B0F-4E34-A524-7F1DB25563E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4" name="Freeform: Shape 4553">
                <a:extLst>
                  <a:ext uri="{FF2B5EF4-FFF2-40B4-BE49-F238E27FC236}">
                    <a16:creationId xmlns:a16="http://schemas.microsoft.com/office/drawing/2014/main" id="{99C210A8-CBC9-4F7E-8E6F-2B1292770C9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5" name="Freeform: Shape 4554">
                <a:extLst>
                  <a:ext uri="{FF2B5EF4-FFF2-40B4-BE49-F238E27FC236}">
                    <a16:creationId xmlns:a16="http://schemas.microsoft.com/office/drawing/2014/main" id="{BE5D7BF0-5B83-4A16-BF18-3309062E0E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6" name="Freeform: Shape 4555">
                <a:extLst>
                  <a:ext uri="{FF2B5EF4-FFF2-40B4-BE49-F238E27FC236}">
                    <a16:creationId xmlns:a16="http://schemas.microsoft.com/office/drawing/2014/main" id="{4FE8216A-CCAB-4A70-80B3-BBB0B7B25CB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7" name="Freeform: Shape 4556">
                <a:extLst>
                  <a:ext uri="{FF2B5EF4-FFF2-40B4-BE49-F238E27FC236}">
                    <a16:creationId xmlns:a16="http://schemas.microsoft.com/office/drawing/2014/main" id="{55DD4226-4AC3-4945-AC15-D782BE163BA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8" name="Freeform: Shape 4557">
                <a:extLst>
                  <a:ext uri="{FF2B5EF4-FFF2-40B4-BE49-F238E27FC236}">
                    <a16:creationId xmlns:a16="http://schemas.microsoft.com/office/drawing/2014/main" id="{888ED407-0316-4CD6-85F8-E5D2A511F24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59" name="Freeform: Shape 4558">
                <a:extLst>
                  <a:ext uri="{FF2B5EF4-FFF2-40B4-BE49-F238E27FC236}">
                    <a16:creationId xmlns:a16="http://schemas.microsoft.com/office/drawing/2014/main" id="{0C1A8A7C-EC15-4E52-823E-B6D0A6917C8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0" name="Freeform: Shape 4559">
                <a:extLst>
                  <a:ext uri="{FF2B5EF4-FFF2-40B4-BE49-F238E27FC236}">
                    <a16:creationId xmlns:a16="http://schemas.microsoft.com/office/drawing/2014/main" id="{64EF11BC-841C-4A15-BB56-45D25F5A7A8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1" name="Freeform: Shape 4560">
                <a:extLst>
                  <a:ext uri="{FF2B5EF4-FFF2-40B4-BE49-F238E27FC236}">
                    <a16:creationId xmlns:a16="http://schemas.microsoft.com/office/drawing/2014/main" id="{94184AAD-4EED-4689-B4B7-AE17AA489D7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2" name="Freeform: Shape 4561">
                <a:extLst>
                  <a:ext uri="{FF2B5EF4-FFF2-40B4-BE49-F238E27FC236}">
                    <a16:creationId xmlns:a16="http://schemas.microsoft.com/office/drawing/2014/main" id="{EA04BDEF-5652-4924-83DC-AF6569A962A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3" name="Freeform: Shape 4562">
                <a:extLst>
                  <a:ext uri="{FF2B5EF4-FFF2-40B4-BE49-F238E27FC236}">
                    <a16:creationId xmlns:a16="http://schemas.microsoft.com/office/drawing/2014/main" id="{362E0F25-4EA5-4B9C-8FF5-7CF4BFAD2C2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4" name="Freeform: Shape 4563">
                <a:extLst>
                  <a:ext uri="{FF2B5EF4-FFF2-40B4-BE49-F238E27FC236}">
                    <a16:creationId xmlns:a16="http://schemas.microsoft.com/office/drawing/2014/main" id="{EEA9339F-05F5-44B4-A1B4-BC361784357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5" name="Freeform: Shape 4564">
                <a:extLst>
                  <a:ext uri="{FF2B5EF4-FFF2-40B4-BE49-F238E27FC236}">
                    <a16:creationId xmlns:a16="http://schemas.microsoft.com/office/drawing/2014/main" id="{A680E966-BD9C-494C-9025-B6D72A58CBB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6" name="Freeform: Shape 4565">
                <a:extLst>
                  <a:ext uri="{FF2B5EF4-FFF2-40B4-BE49-F238E27FC236}">
                    <a16:creationId xmlns:a16="http://schemas.microsoft.com/office/drawing/2014/main" id="{835807F6-E362-4EDA-82E5-E670D27D231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7" name="Freeform: Shape 4566">
                <a:extLst>
                  <a:ext uri="{FF2B5EF4-FFF2-40B4-BE49-F238E27FC236}">
                    <a16:creationId xmlns:a16="http://schemas.microsoft.com/office/drawing/2014/main" id="{5CB8A924-9932-4A55-A17D-0EBD1246713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8" name="Freeform: Shape 4567">
                <a:extLst>
                  <a:ext uri="{FF2B5EF4-FFF2-40B4-BE49-F238E27FC236}">
                    <a16:creationId xmlns:a16="http://schemas.microsoft.com/office/drawing/2014/main" id="{EC645BA7-178C-42ED-AA12-4C9521F08C0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69" name="Freeform: Shape 4568">
                <a:extLst>
                  <a:ext uri="{FF2B5EF4-FFF2-40B4-BE49-F238E27FC236}">
                    <a16:creationId xmlns:a16="http://schemas.microsoft.com/office/drawing/2014/main" id="{D8CE3AB0-AD00-4265-A196-A7A2C415B4C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0" name="Freeform: Shape 4569">
                <a:extLst>
                  <a:ext uri="{FF2B5EF4-FFF2-40B4-BE49-F238E27FC236}">
                    <a16:creationId xmlns:a16="http://schemas.microsoft.com/office/drawing/2014/main" id="{D606BF47-986C-4559-99F9-215725EBABC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1" name="Freeform: Shape 4570">
                <a:extLst>
                  <a:ext uri="{FF2B5EF4-FFF2-40B4-BE49-F238E27FC236}">
                    <a16:creationId xmlns:a16="http://schemas.microsoft.com/office/drawing/2014/main" id="{50D60E5C-045E-4AC6-84FE-CF28ADF0A71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2" name="Freeform: Shape 4571">
                <a:extLst>
                  <a:ext uri="{FF2B5EF4-FFF2-40B4-BE49-F238E27FC236}">
                    <a16:creationId xmlns:a16="http://schemas.microsoft.com/office/drawing/2014/main" id="{DD935A11-7C91-4B9F-84E0-E389B2EF56D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3" name="Freeform: Shape 4572">
                <a:extLst>
                  <a:ext uri="{FF2B5EF4-FFF2-40B4-BE49-F238E27FC236}">
                    <a16:creationId xmlns:a16="http://schemas.microsoft.com/office/drawing/2014/main" id="{AC2DE757-77C9-4393-9DC4-755024E2576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4" name="Freeform: Shape 4573">
                <a:extLst>
                  <a:ext uri="{FF2B5EF4-FFF2-40B4-BE49-F238E27FC236}">
                    <a16:creationId xmlns:a16="http://schemas.microsoft.com/office/drawing/2014/main" id="{775CADA2-EFBF-4D9D-B13A-8F8945CDE57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5" name="Freeform: Shape 4574">
                <a:extLst>
                  <a:ext uri="{FF2B5EF4-FFF2-40B4-BE49-F238E27FC236}">
                    <a16:creationId xmlns:a16="http://schemas.microsoft.com/office/drawing/2014/main" id="{5A73398C-822A-417B-846F-AAEECCF27D7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6" name="Freeform: Shape 4575">
                <a:extLst>
                  <a:ext uri="{FF2B5EF4-FFF2-40B4-BE49-F238E27FC236}">
                    <a16:creationId xmlns:a16="http://schemas.microsoft.com/office/drawing/2014/main" id="{E38FEE1F-63D6-4DC2-BF2D-4094756912E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7" name="Freeform: Shape 4576">
                <a:extLst>
                  <a:ext uri="{FF2B5EF4-FFF2-40B4-BE49-F238E27FC236}">
                    <a16:creationId xmlns:a16="http://schemas.microsoft.com/office/drawing/2014/main" id="{229F98A6-7EBB-4FD4-8BB8-53C3FD9FED3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8" name="Freeform: Shape 4577">
                <a:extLst>
                  <a:ext uri="{FF2B5EF4-FFF2-40B4-BE49-F238E27FC236}">
                    <a16:creationId xmlns:a16="http://schemas.microsoft.com/office/drawing/2014/main" id="{89326047-15FB-42F2-BE54-24815C8814E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79" name="Freeform: Shape 4578">
                <a:extLst>
                  <a:ext uri="{FF2B5EF4-FFF2-40B4-BE49-F238E27FC236}">
                    <a16:creationId xmlns:a16="http://schemas.microsoft.com/office/drawing/2014/main" id="{BEF0E0FF-5BE8-4C4C-9D28-5AF64806057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0" name="Freeform: Shape 4579">
                <a:extLst>
                  <a:ext uri="{FF2B5EF4-FFF2-40B4-BE49-F238E27FC236}">
                    <a16:creationId xmlns:a16="http://schemas.microsoft.com/office/drawing/2014/main" id="{FDD349BF-239F-4551-AB8A-6B8A4D9FD46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1" name="Freeform: Shape 4580">
                <a:extLst>
                  <a:ext uri="{FF2B5EF4-FFF2-40B4-BE49-F238E27FC236}">
                    <a16:creationId xmlns:a16="http://schemas.microsoft.com/office/drawing/2014/main" id="{4727804E-2CF4-4245-9665-D91A409B239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2" name="Freeform: Shape 4581">
                <a:extLst>
                  <a:ext uri="{FF2B5EF4-FFF2-40B4-BE49-F238E27FC236}">
                    <a16:creationId xmlns:a16="http://schemas.microsoft.com/office/drawing/2014/main" id="{F02AD44D-4C65-4456-ADFC-FE00ADE27D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3" name="Freeform: Shape 4582">
                <a:extLst>
                  <a:ext uri="{FF2B5EF4-FFF2-40B4-BE49-F238E27FC236}">
                    <a16:creationId xmlns:a16="http://schemas.microsoft.com/office/drawing/2014/main" id="{EE5FADC2-1022-4368-AFBB-C35879BC316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4" name="Freeform: Shape 4583">
                <a:extLst>
                  <a:ext uri="{FF2B5EF4-FFF2-40B4-BE49-F238E27FC236}">
                    <a16:creationId xmlns:a16="http://schemas.microsoft.com/office/drawing/2014/main" id="{C2D9EBF5-EB57-4432-A163-06CEAB8F5A8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5" name="Freeform: Shape 4584">
                <a:extLst>
                  <a:ext uri="{FF2B5EF4-FFF2-40B4-BE49-F238E27FC236}">
                    <a16:creationId xmlns:a16="http://schemas.microsoft.com/office/drawing/2014/main" id="{D5E1637D-66D0-4E07-88AF-FC9499AF2BB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6" name="Freeform: Shape 4585">
                <a:extLst>
                  <a:ext uri="{FF2B5EF4-FFF2-40B4-BE49-F238E27FC236}">
                    <a16:creationId xmlns:a16="http://schemas.microsoft.com/office/drawing/2014/main" id="{BF7A7641-F191-490D-8F4F-0FA985E5628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7" name="Freeform: Shape 4586">
                <a:extLst>
                  <a:ext uri="{FF2B5EF4-FFF2-40B4-BE49-F238E27FC236}">
                    <a16:creationId xmlns:a16="http://schemas.microsoft.com/office/drawing/2014/main" id="{D50A327C-D3B5-4C78-8B1F-F9D7FC77AF5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8" name="Freeform: Shape 4587">
                <a:extLst>
                  <a:ext uri="{FF2B5EF4-FFF2-40B4-BE49-F238E27FC236}">
                    <a16:creationId xmlns:a16="http://schemas.microsoft.com/office/drawing/2014/main" id="{2D44B72B-9059-4CAF-99B7-260FF493D7B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89" name="Freeform: Shape 4588">
                <a:extLst>
                  <a:ext uri="{FF2B5EF4-FFF2-40B4-BE49-F238E27FC236}">
                    <a16:creationId xmlns:a16="http://schemas.microsoft.com/office/drawing/2014/main" id="{368CB26C-069B-4835-8D3F-6DB5DFEA7CF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0" name="Freeform: Shape 4589">
                <a:extLst>
                  <a:ext uri="{FF2B5EF4-FFF2-40B4-BE49-F238E27FC236}">
                    <a16:creationId xmlns:a16="http://schemas.microsoft.com/office/drawing/2014/main" id="{217E4221-FE78-47E8-94F1-3A3E2775025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1" name="Freeform: Shape 4590">
                <a:extLst>
                  <a:ext uri="{FF2B5EF4-FFF2-40B4-BE49-F238E27FC236}">
                    <a16:creationId xmlns:a16="http://schemas.microsoft.com/office/drawing/2014/main" id="{58A50E4A-B453-49B2-98B8-F6F0B98FA33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2" name="Freeform: Shape 4591">
                <a:extLst>
                  <a:ext uri="{FF2B5EF4-FFF2-40B4-BE49-F238E27FC236}">
                    <a16:creationId xmlns:a16="http://schemas.microsoft.com/office/drawing/2014/main" id="{57E402DD-3B1D-462C-9F6B-FF2A3CFB907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3" name="Freeform: Shape 4592">
                <a:extLst>
                  <a:ext uri="{FF2B5EF4-FFF2-40B4-BE49-F238E27FC236}">
                    <a16:creationId xmlns:a16="http://schemas.microsoft.com/office/drawing/2014/main" id="{98880F9C-1DD0-4D74-996E-3E3311F6E33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4" name="Freeform: Shape 4593">
                <a:extLst>
                  <a:ext uri="{FF2B5EF4-FFF2-40B4-BE49-F238E27FC236}">
                    <a16:creationId xmlns:a16="http://schemas.microsoft.com/office/drawing/2014/main" id="{80D67A82-CA34-49BA-8250-53184E49546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5" name="Freeform: Shape 4594">
                <a:extLst>
                  <a:ext uri="{FF2B5EF4-FFF2-40B4-BE49-F238E27FC236}">
                    <a16:creationId xmlns:a16="http://schemas.microsoft.com/office/drawing/2014/main" id="{FB868AEB-63C5-45BB-9CA0-0A6CF63825B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6" name="Freeform: Shape 4595">
                <a:extLst>
                  <a:ext uri="{FF2B5EF4-FFF2-40B4-BE49-F238E27FC236}">
                    <a16:creationId xmlns:a16="http://schemas.microsoft.com/office/drawing/2014/main" id="{7A896AAE-6743-4755-A387-775960BC9DB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7" name="Freeform: Shape 4596">
                <a:extLst>
                  <a:ext uri="{FF2B5EF4-FFF2-40B4-BE49-F238E27FC236}">
                    <a16:creationId xmlns:a16="http://schemas.microsoft.com/office/drawing/2014/main" id="{57785712-BD3A-41FC-BEFA-3C03D86B5DB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8" name="Freeform: Shape 4597">
                <a:extLst>
                  <a:ext uri="{FF2B5EF4-FFF2-40B4-BE49-F238E27FC236}">
                    <a16:creationId xmlns:a16="http://schemas.microsoft.com/office/drawing/2014/main" id="{AED68302-54C6-4D52-BA5D-8FB0053F6D4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599" name="Freeform: Shape 4598">
                <a:extLst>
                  <a:ext uri="{FF2B5EF4-FFF2-40B4-BE49-F238E27FC236}">
                    <a16:creationId xmlns:a16="http://schemas.microsoft.com/office/drawing/2014/main" id="{42BB31C6-E408-4168-93B0-5B0871E3BD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0" name="Freeform: Shape 4599">
                <a:extLst>
                  <a:ext uri="{FF2B5EF4-FFF2-40B4-BE49-F238E27FC236}">
                    <a16:creationId xmlns:a16="http://schemas.microsoft.com/office/drawing/2014/main" id="{827FA4BC-7810-4CDB-89B9-700D8FE0F3C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1" name="Freeform: Shape 4600">
                <a:extLst>
                  <a:ext uri="{FF2B5EF4-FFF2-40B4-BE49-F238E27FC236}">
                    <a16:creationId xmlns:a16="http://schemas.microsoft.com/office/drawing/2014/main" id="{426338EB-4206-496E-8FEC-2A3E44C32B1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2" name="Freeform: Shape 4601">
                <a:extLst>
                  <a:ext uri="{FF2B5EF4-FFF2-40B4-BE49-F238E27FC236}">
                    <a16:creationId xmlns:a16="http://schemas.microsoft.com/office/drawing/2014/main" id="{B0DFB418-F17B-4AF7-A6AE-8D1912260B3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3" name="Freeform: Shape 4602">
                <a:extLst>
                  <a:ext uri="{FF2B5EF4-FFF2-40B4-BE49-F238E27FC236}">
                    <a16:creationId xmlns:a16="http://schemas.microsoft.com/office/drawing/2014/main" id="{AB3E7AE3-ECB0-49E8-B64B-D1A6BB4A059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4" name="Freeform: Shape 4603">
                <a:extLst>
                  <a:ext uri="{FF2B5EF4-FFF2-40B4-BE49-F238E27FC236}">
                    <a16:creationId xmlns:a16="http://schemas.microsoft.com/office/drawing/2014/main" id="{0186D562-7F91-409F-A4B9-08F58F24929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5" name="Freeform: Shape 4604">
                <a:extLst>
                  <a:ext uri="{FF2B5EF4-FFF2-40B4-BE49-F238E27FC236}">
                    <a16:creationId xmlns:a16="http://schemas.microsoft.com/office/drawing/2014/main" id="{32B7C12B-CA46-4CF1-B047-FF7B009F477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6" name="Freeform: Shape 4605">
                <a:extLst>
                  <a:ext uri="{FF2B5EF4-FFF2-40B4-BE49-F238E27FC236}">
                    <a16:creationId xmlns:a16="http://schemas.microsoft.com/office/drawing/2014/main" id="{D80BE526-5C09-4843-A51A-346167FD6BB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7" name="Freeform: Shape 4606">
                <a:extLst>
                  <a:ext uri="{FF2B5EF4-FFF2-40B4-BE49-F238E27FC236}">
                    <a16:creationId xmlns:a16="http://schemas.microsoft.com/office/drawing/2014/main" id="{025E1311-53CB-424E-BA85-51C7AAC6DDB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608" name="Freeform: Shape 4607">
                <a:extLst>
                  <a:ext uri="{FF2B5EF4-FFF2-40B4-BE49-F238E27FC236}">
                    <a16:creationId xmlns:a16="http://schemas.microsoft.com/office/drawing/2014/main" id="{F86FA275-FA63-4A5F-AC66-0C1B09989B7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</p:grpSp>
      </p:grpSp>
      <p:grpSp>
        <p:nvGrpSpPr>
          <p:cNvPr id="8910" name="Group 8909">
            <a:extLst>
              <a:ext uri="{FF2B5EF4-FFF2-40B4-BE49-F238E27FC236}">
                <a16:creationId xmlns:a16="http://schemas.microsoft.com/office/drawing/2014/main" id="{D66B0C85-5138-4D58-8A17-8832A5C8DBE7}"/>
              </a:ext>
            </a:extLst>
          </p:cNvPr>
          <p:cNvGrpSpPr/>
          <p:nvPr/>
        </p:nvGrpSpPr>
        <p:grpSpPr>
          <a:xfrm>
            <a:off x="3125480" y="2503046"/>
            <a:ext cx="607040" cy="185320"/>
            <a:chOff x="2948178" y="4908393"/>
            <a:chExt cx="964406" cy="294417"/>
          </a:xfrm>
          <a:solidFill>
            <a:srgbClr val="F5F0BD"/>
          </a:solidFill>
        </p:grpSpPr>
        <p:sp>
          <p:nvSpPr>
            <p:cNvPr id="8904" name="Freeform: Shape 8903">
              <a:extLst>
                <a:ext uri="{FF2B5EF4-FFF2-40B4-BE49-F238E27FC236}">
                  <a16:creationId xmlns:a16="http://schemas.microsoft.com/office/drawing/2014/main" id="{EAD471AB-2C08-420C-977B-DA0E87D3EDD8}"/>
                </a:ext>
              </a:extLst>
            </p:cNvPr>
            <p:cNvSpPr/>
            <p:nvPr/>
          </p:nvSpPr>
          <p:spPr>
            <a:xfrm>
              <a:off x="3290602" y="4908393"/>
              <a:ext cx="269271" cy="294417"/>
            </a:xfrm>
            <a:custGeom>
              <a:avLst/>
              <a:gdLst>
                <a:gd name="connsiteX0" fmla="*/ 172688 w 269271"/>
                <a:gd name="connsiteY0" fmla="*/ 112395 h 294417"/>
                <a:gd name="connsiteX1" fmla="*/ 269272 w 269271"/>
                <a:gd name="connsiteY1" fmla="*/ 150971 h 294417"/>
                <a:gd name="connsiteX2" fmla="*/ 172688 w 269271"/>
                <a:gd name="connsiteY2" fmla="*/ 189452 h 294417"/>
                <a:gd name="connsiteX3" fmla="*/ 134112 w 269271"/>
                <a:gd name="connsiteY3" fmla="*/ 294418 h 294417"/>
                <a:gd name="connsiteX4" fmla="*/ 95631 w 269271"/>
                <a:gd name="connsiteY4" fmla="*/ 189452 h 294417"/>
                <a:gd name="connsiteX5" fmla="*/ 0 w 269271"/>
                <a:gd name="connsiteY5" fmla="*/ 150971 h 294417"/>
                <a:gd name="connsiteX6" fmla="*/ 95631 w 269271"/>
                <a:gd name="connsiteY6" fmla="*/ 112395 h 294417"/>
                <a:gd name="connsiteX7" fmla="*/ 134112 w 269271"/>
                <a:gd name="connsiteY7" fmla="*/ 0 h 294417"/>
                <a:gd name="connsiteX8" fmla="*/ 172688 w 269271"/>
                <a:gd name="connsiteY8" fmla="*/ 112395 h 294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9271" h="294417">
                  <a:moveTo>
                    <a:pt x="172688" y="112395"/>
                  </a:moveTo>
                  <a:lnTo>
                    <a:pt x="269272" y="150971"/>
                  </a:lnTo>
                  <a:lnTo>
                    <a:pt x="172688" y="189452"/>
                  </a:lnTo>
                  <a:lnTo>
                    <a:pt x="134112" y="294418"/>
                  </a:lnTo>
                  <a:lnTo>
                    <a:pt x="95631" y="189452"/>
                  </a:lnTo>
                  <a:lnTo>
                    <a:pt x="0" y="150971"/>
                  </a:lnTo>
                  <a:lnTo>
                    <a:pt x="95631" y="112395"/>
                  </a:lnTo>
                  <a:lnTo>
                    <a:pt x="134112" y="0"/>
                  </a:lnTo>
                  <a:lnTo>
                    <a:pt x="172688" y="1123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>
                <a:solidFill>
                  <a:srgbClr val="F5F0BD"/>
                </a:solidFill>
              </a:endParaRPr>
            </a:p>
          </p:txBody>
        </p:sp>
        <p:sp>
          <p:nvSpPr>
            <p:cNvPr id="8905" name="Freeform: Shape 8904">
              <a:extLst>
                <a:ext uri="{FF2B5EF4-FFF2-40B4-BE49-F238E27FC236}">
                  <a16:creationId xmlns:a16="http://schemas.microsoft.com/office/drawing/2014/main" id="{CEC7106F-1907-498C-844D-BC690FBE7EA2}"/>
                </a:ext>
              </a:extLst>
            </p:cNvPr>
            <p:cNvSpPr/>
            <p:nvPr/>
          </p:nvSpPr>
          <p:spPr>
            <a:xfrm>
              <a:off x="3600736" y="4960399"/>
              <a:ext cx="174116" cy="190404"/>
            </a:xfrm>
            <a:custGeom>
              <a:avLst/>
              <a:gdLst>
                <a:gd name="connsiteX0" fmla="*/ 111728 w 174116"/>
                <a:gd name="connsiteY0" fmla="*/ 72676 h 190404"/>
                <a:gd name="connsiteX1" fmla="*/ 174117 w 174116"/>
                <a:gd name="connsiteY1" fmla="*/ 97631 h 190404"/>
                <a:gd name="connsiteX2" fmla="*/ 111728 w 174116"/>
                <a:gd name="connsiteY2" fmla="*/ 122587 h 190404"/>
                <a:gd name="connsiteX3" fmla="*/ 86773 w 174116"/>
                <a:gd name="connsiteY3" fmla="*/ 190405 h 190404"/>
                <a:gd name="connsiteX4" fmla="*/ 61817 w 174116"/>
                <a:gd name="connsiteY4" fmla="*/ 122587 h 190404"/>
                <a:gd name="connsiteX5" fmla="*/ 0 w 174116"/>
                <a:gd name="connsiteY5" fmla="*/ 97631 h 190404"/>
                <a:gd name="connsiteX6" fmla="*/ 61817 w 174116"/>
                <a:gd name="connsiteY6" fmla="*/ 72676 h 190404"/>
                <a:gd name="connsiteX7" fmla="*/ 86773 w 174116"/>
                <a:gd name="connsiteY7" fmla="*/ 0 h 190404"/>
                <a:gd name="connsiteX8" fmla="*/ 111728 w 174116"/>
                <a:gd name="connsiteY8" fmla="*/ 72676 h 190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116" h="190404">
                  <a:moveTo>
                    <a:pt x="111728" y="72676"/>
                  </a:moveTo>
                  <a:lnTo>
                    <a:pt x="174117" y="97631"/>
                  </a:lnTo>
                  <a:lnTo>
                    <a:pt x="111728" y="122587"/>
                  </a:lnTo>
                  <a:lnTo>
                    <a:pt x="86773" y="190405"/>
                  </a:lnTo>
                  <a:lnTo>
                    <a:pt x="61817" y="122587"/>
                  </a:lnTo>
                  <a:lnTo>
                    <a:pt x="0" y="97631"/>
                  </a:lnTo>
                  <a:lnTo>
                    <a:pt x="61817" y="72676"/>
                  </a:lnTo>
                  <a:lnTo>
                    <a:pt x="86773" y="0"/>
                  </a:lnTo>
                  <a:lnTo>
                    <a:pt x="111728" y="7267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>
                <a:solidFill>
                  <a:srgbClr val="F5F0BD"/>
                </a:solidFill>
              </a:endParaRPr>
            </a:p>
          </p:txBody>
        </p:sp>
        <p:sp>
          <p:nvSpPr>
            <p:cNvPr id="8906" name="Freeform: Shape 8905">
              <a:extLst>
                <a:ext uri="{FF2B5EF4-FFF2-40B4-BE49-F238E27FC236}">
                  <a16:creationId xmlns:a16="http://schemas.microsoft.com/office/drawing/2014/main" id="{E00CC7F3-A61F-4248-9D66-BE112FF37CB0}"/>
                </a:ext>
              </a:extLst>
            </p:cNvPr>
            <p:cNvSpPr/>
            <p:nvPr/>
          </p:nvSpPr>
          <p:spPr>
            <a:xfrm>
              <a:off x="3810953" y="5000118"/>
              <a:ext cx="101631" cy="111061"/>
            </a:xfrm>
            <a:custGeom>
              <a:avLst/>
              <a:gdLst>
                <a:gd name="connsiteX0" fmla="*/ 65246 w 101631"/>
                <a:gd name="connsiteY0" fmla="*/ 42386 h 111061"/>
                <a:gd name="connsiteX1" fmla="*/ 101632 w 101631"/>
                <a:gd name="connsiteY1" fmla="*/ 56864 h 111061"/>
                <a:gd name="connsiteX2" fmla="*/ 65246 w 101631"/>
                <a:gd name="connsiteY2" fmla="*/ 71437 h 111061"/>
                <a:gd name="connsiteX3" fmla="*/ 50673 w 101631"/>
                <a:gd name="connsiteY3" fmla="*/ 111062 h 111061"/>
                <a:gd name="connsiteX4" fmla="*/ 36100 w 101631"/>
                <a:gd name="connsiteY4" fmla="*/ 71437 h 111061"/>
                <a:gd name="connsiteX5" fmla="*/ 0 w 101631"/>
                <a:gd name="connsiteY5" fmla="*/ 56864 h 111061"/>
                <a:gd name="connsiteX6" fmla="*/ 36100 w 101631"/>
                <a:gd name="connsiteY6" fmla="*/ 42386 h 111061"/>
                <a:gd name="connsiteX7" fmla="*/ 50673 w 101631"/>
                <a:gd name="connsiteY7" fmla="*/ 0 h 111061"/>
                <a:gd name="connsiteX8" fmla="*/ 65246 w 101631"/>
                <a:gd name="connsiteY8" fmla="*/ 42386 h 111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631" h="111061">
                  <a:moveTo>
                    <a:pt x="65246" y="42386"/>
                  </a:moveTo>
                  <a:lnTo>
                    <a:pt x="101632" y="56864"/>
                  </a:lnTo>
                  <a:lnTo>
                    <a:pt x="65246" y="71437"/>
                  </a:lnTo>
                  <a:lnTo>
                    <a:pt x="50673" y="111062"/>
                  </a:lnTo>
                  <a:lnTo>
                    <a:pt x="36100" y="71437"/>
                  </a:lnTo>
                  <a:lnTo>
                    <a:pt x="0" y="56864"/>
                  </a:lnTo>
                  <a:lnTo>
                    <a:pt x="36100" y="42386"/>
                  </a:lnTo>
                  <a:lnTo>
                    <a:pt x="50673" y="0"/>
                  </a:lnTo>
                  <a:lnTo>
                    <a:pt x="65246" y="423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>
                <a:solidFill>
                  <a:srgbClr val="F5F0BD"/>
                </a:solidFill>
              </a:endParaRPr>
            </a:p>
          </p:txBody>
        </p:sp>
        <p:sp>
          <p:nvSpPr>
            <p:cNvPr id="8907" name="Freeform: Shape 8906">
              <a:extLst>
                <a:ext uri="{FF2B5EF4-FFF2-40B4-BE49-F238E27FC236}">
                  <a16:creationId xmlns:a16="http://schemas.microsoft.com/office/drawing/2014/main" id="{8643F41B-45E9-4FCC-85F3-C99CC637D08E}"/>
                </a:ext>
              </a:extLst>
            </p:cNvPr>
            <p:cNvSpPr/>
            <p:nvPr/>
          </p:nvSpPr>
          <p:spPr>
            <a:xfrm>
              <a:off x="2948178" y="5000118"/>
              <a:ext cx="101536" cy="111061"/>
            </a:xfrm>
            <a:custGeom>
              <a:avLst/>
              <a:gdLst>
                <a:gd name="connsiteX0" fmla="*/ 65151 w 101536"/>
                <a:gd name="connsiteY0" fmla="*/ 42386 h 111061"/>
                <a:gd name="connsiteX1" fmla="*/ 101536 w 101536"/>
                <a:gd name="connsiteY1" fmla="*/ 56864 h 111061"/>
                <a:gd name="connsiteX2" fmla="*/ 65151 w 101536"/>
                <a:gd name="connsiteY2" fmla="*/ 71437 h 111061"/>
                <a:gd name="connsiteX3" fmla="*/ 50578 w 101536"/>
                <a:gd name="connsiteY3" fmla="*/ 111062 h 111061"/>
                <a:gd name="connsiteX4" fmla="*/ 36100 w 101536"/>
                <a:gd name="connsiteY4" fmla="*/ 71437 h 111061"/>
                <a:gd name="connsiteX5" fmla="*/ 0 w 101536"/>
                <a:gd name="connsiteY5" fmla="*/ 56864 h 111061"/>
                <a:gd name="connsiteX6" fmla="*/ 36100 w 101536"/>
                <a:gd name="connsiteY6" fmla="*/ 42386 h 111061"/>
                <a:gd name="connsiteX7" fmla="*/ 50578 w 101536"/>
                <a:gd name="connsiteY7" fmla="*/ 0 h 111061"/>
                <a:gd name="connsiteX8" fmla="*/ 65151 w 101536"/>
                <a:gd name="connsiteY8" fmla="*/ 42386 h 111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36" h="111061">
                  <a:moveTo>
                    <a:pt x="65151" y="42386"/>
                  </a:moveTo>
                  <a:lnTo>
                    <a:pt x="101536" y="56864"/>
                  </a:lnTo>
                  <a:lnTo>
                    <a:pt x="65151" y="71437"/>
                  </a:lnTo>
                  <a:lnTo>
                    <a:pt x="50578" y="111062"/>
                  </a:lnTo>
                  <a:lnTo>
                    <a:pt x="36100" y="71437"/>
                  </a:lnTo>
                  <a:lnTo>
                    <a:pt x="0" y="56864"/>
                  </a:lnTo>
                  <a:lnTo>
                    <a:pt x="36100" y="42386"/>
                  </a:lnTo>
                  <a:lnTo>
                    <a:pt x="50578" y="0"/>
                  </a:lnTo>
                  <a:lnTo>
                    <a:pt x="65151" y="423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>
                <a:solidFill>
                  <a:srgbClr val="F5F0BD"/>
                </a:solidFill>
              </a:endParaRPr>
            </a:p>
          </p:txBody>
        </p:sp>
        <p:sp>
          <p:nvSpPr>
            <p:cNvPr id="8908" name="Freeform: Shape 8907">
              <a:extLst>
                <a:ext uri="{FF2B5EF4-FFF2-40B4-BE49-F238E27FC236}">
                  <a16:creationId xmlns:a16="http://schemas.microsoft.com/office/drawing/2014/main" id="{3374E574-3E33-4F17-9562-9493351BB7C2}"/>
                </a:ext>
              </a:extLst>
            </p:cNvPr>
            <p:cNvSpPr/>
            <p:nvPr/>
          </p:nvSpPr>
          <p:spPr>
            <a:xfrm>
              <a:off x="3077146" y="4960399"/>
              <a:ext cx="174021" cy="190404"/>
            </a:xfrm>
            <a:custGeom>
              <a:avLst/>
              <a:gdLst>
                <a:gd name="connsiteX0" fmla="*/ 111633 w 174021"/>
                <a:gd name="connsiteY0" fmla="*/ 72676 h 190404"/>
                <a:gd name="connsiteX1" fmla="*/ 174022 w 174021"/>
                <a:gd name="connsiteY1" fmla="*/ 97631 h 190404"/>
                <a:gd name="connsiteX2" fmla="*/ 111633 w 174021"/>
                <a:gd name="connsiteY2" fmla="*/ 122587 h 190404"/>
                <a:gd name="connsiteX3" fmla="*/ 86678 w 174021"/>
                <a:gd name="connsiteY3" fmla="*/ 190405 h 190404"/>
                <a:gd name="connsiteX4" fmla="*/ 61817 w 174021"/>
                <a:gd name="connsiteY4" fmla="*/ 122587 h 190404"/>
                <a:gd name="connsiteX5" fmla="*/ 0 w 174021"/>
                <a:gd name="connsiteY5" fmla="*/ 97631 h 190404"/>
                <a:gd name="connsiteX6" fmla="*/ 61817 w 174021"/>
                <a:gd name="connsiteY6" fmla="*/ 72676 h 190404"/>
                <a:gd name="connsiteX7" fmla="*/ 86678 w 174021"/>
                <a:gd name="connsiteY7" fmla="*/ 0 h 190404"/>
                <a:gd name="connsiteX8" fmla="*/ 111633 w 174021"/>
                <a:gd name="connsiteY8" fmla="*/ 72676 h 190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021" h="190404">
                  <a:moveTo>
                    <a:pt x="111633" y="72676"/>
                  </a:moveTo>
                  <a:lnTo>
                    <a:pt x="174022" y="97631"/>
                  </a:lnTo>
                  <a:lnTo>
                    <a:pt x="111633" y="122587"/>
                  </a:lnTo>
                  <a:lnTo>
                    <a:pt x="86678" y="190405"/>
                  </a:lnTo>
                  <a:lnTo>
                    <a:pt x="61817" y="122587"/>
                  </a:lnTo>
                  <a:lnTo>
                    <a:pt x="0" y="97631"/>
                  </a:lnTo>
                  <a:lnTo>
                    <a:pt x="61817" y="72676"/>
                  </a:lnTo>
                  <a:lnTo>
                    <a:pt x="86678" y="0"/>
                  </a:lnTo>
                  <a:lnTo>
                    <a:pt x="111633" y="7267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 dirty="0">
                <a:solidFill>
                  <a:srgbClr val="F5F0BD"/>
                </a:solidFill>
              </a:endParaRPr>
            </a:p>
          </p:txBody>
        </p:sp>
      </p:grpSp>
      <p:grpSp>
        <p:nvGrpSpPr>
          <p:cNvPr id="8957" name="Group 8956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364345" y="2770337"/>
            <a:ext cx="2129310" cy="185320"/>
            <a:chOff x="2364345" y="6775274"/>
            <a:chExt cx="2129310" cy="185320"/>
          </a:xfrm>
        </p:grpSpPr>
        <p:cxnSp>
          <p:nvCxnSpPr>
            <p:cNvPr id="8948" name="Straight Connector 8947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49" name="Group 8948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50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51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52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53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54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</p:grpSp>
      </p:grpSp>
      <p:sp>
        <p:nvSpPr>
          <p:cNvPr id="8902" name="TextBox 8901">
            <a:extLst>
              <a:ext uri="{FF2B5EF4-FFF2-40B4-BE49-F238E27FC236}">
                <a16:creationId xmlns:a16="http://schemas.microsoft.com/office/drawing/2014/main" id="{F55FFD0B-F0B7-4DED-A6E2-4E75A9DD70CC}"/>
              </a:ext>
            </a:extLst>
          </p:cNvPr>
          <p:cNvSpPr txBox="1"/>
          <p:nvPr/>
        </p:nvSpPr>
        <p:spPr>
          <a:xfrm>
            <a:off x="100846" y="387400"/>
            <a:ext cx="660153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US" sz="5000" spc="300" dirty="0">
                <a:solidFill>
                  <a:srgbClr val="F5F0BD"/>
                </a:solidFill>
                <a:latin typeface="Bigelow Rules" panose="02000508000000020004" pitchFamily="2" charset="0"/>
              </a:rPr>
              <a:t>Merry	 							</a:t>
            </a:r>
            <a:r>
              <a:rPr lang="en-US" sz="5400" spc="300" dirty="0">
                <a:solidFill>
                  <a:srgbClr val="F5F0BD"/>
                </a:solidFill>
                <a:latin typeface="Bigelow Rules" panose="02000508000000020004" pitchFamily="2" charset="0"/>
              </a:rPr>
              <a:t>Party</a:t>
            </a:r>
            <a:endParaRPr lang="en-US" sz="5000" spc="300" dirty="0">
              <a:solidFill>
                <a:srgbClr val="F5F0BD"/>
              </a:solidFill>
              <a:latin typeface="Bigelow Rules" panose="02000508000000020004" pitchFamily="2" charset="0"/>
            </a:endParaRPr>
          </a:p>
          <a:p>
            <a:pPr lvl="2"/>
            <a:r>
              <a:rPr lang="en-US" sz="8000" dirty="0">
                <a:solidFill>
                  <a:srgbClr val="F5F0BD"/>
                </a:solidFill>
                <a:latin typeface="Bigelow Rules" panose="02000508000000020004" pitchFamily="2" charset="0"/>
              </a:rPr>
              <a:t>		 Christmas</a:t>
            </a:r>
            <a:endParaRPr lang="en-IN" sz="4500" dirty="0">
              <a:solidFill>
                <a:srgbClr val="F5F0BD"/>
              </a:solidFill>
              <a:latin typeface="Bigelow Rules" panose="02000508000000020004" pitchFamily="2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2" t="26781" r="10517" b="31050"/>
          <a:stretch/>
        </p:blipFill>
        <p:spPr>
          <a:xfrm>
            <a:off x="2135790" y="120400"/>
            <a:ext cx="2742376" cy="1359519"/>
          </a:xfrm>
          <a:prstGeom prst="rect">
            <a:avLst/>
          </a:prstGeom>
        </p:spPr>
      </p:pic>
      <p:grpSp>
        <p:nvGrpSpPr>
          <p:cNvPr id="8913" name="Group 8912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253589" y="2177850"/>
            <a:ext cx="2377440" cy="185320"/>
            <a:chOff x="2364345" y="6775274"/>
            <a:chExt cx="2129310" cy="185320"/>
          </a:xfrm>
        </p:grpSpPr>
        <p:cxnSp>
          <p:nvCxnSpPr>
            <p:cNvPr id="8914" name="Straight Connector 8913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15" name="Group 8914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16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17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18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19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  <p:sp>
            <p:nvSpPr>
              <p:cNvPr id="8920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>
                  <a:solidFill>
                    <a:srgbClr val="F5F0BD"/>
                  </a:solidFill>
                </a:endParaRPr>
              </a:p>
            </p:txBody>
          </p:sp>
        </p:grpSp>
      </p:grpSp>
      <p:sp>
        <p:nvSpPr>
          <p:cNvPr id="8879" name="TextBox 8878"/>
          <p:cNvSpPr txBox="1"/>
          <p:nvPr/>
        </p:nvSpPr>
        <p:spPr>
          <a:xfrm>
            <a:off x="0" y="2269214"/>
            <a:ext cx="6858000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7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We'll make your Christmas special with our delicious, fresh and quality food</a:t>
            </a:r>
            <a:endParaRPr lang="en-GB" sz="167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923" name="Rectangle 8922"/>
          <p:cNvSpPr/>
          <p:nvPr/>
        </p:nvSpPr>
        <p:spPr>
          <a:xfrm>
            <a:off x="1" y="2533050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i="1" dirty="0">
                <a:solidFill>
                  <a:schemeClr val="accent4">
                    <a:lumMod val="40000"/>
                    <a:lumOff val="60000"/>
                  </a:schemeClr>
                </a:solidFill>
                <a:cs typeface="Aharoni" panose="02010803020104030203" pitchFamily="2" charset="-79"/>
              </a:rPr>
              <a:t>STARTERS</a:t>
            </a:r>
          </a:p>
        </p:txBody>
      </p:sp>
      <p:sp>
        <p:nvSpPr>
          <p:cNvPr id="8881" name="Rectangle 8880"/>
          <p:cNvSpPr/>
          <p:nvPr/>
        </p:nvSpPr>
        <p:spPr>
          <a:xfrm>
            <a:off x="0" y="2821816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Black Garlic-celeriac Soup</a:t>
            </a:r>
          </a:p>
          <a:p>
            <a:pPr algn="ctr"/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Served </a:t>
            </a:r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With Chicory And Scorched Miso Tofu - 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80 kcal, (</a:t>
            </a:r>
            <a:r>
              <a:rPr lang="en-US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df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), (</a:t>
            </a:r>
            <a:r>
              <a:rPr lang="en-US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pb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), (v)</a:t>
            </a:r>
            <a:endParaRPr lang="en-GB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882" name="Rectangle 8881"/>
          <p:cNvSpPr/>
          <p:nvPr/>
        </p:nvSpPr>
        <p:spPr>
          <a:xfrm>
            <a:off x="-18489" y="3301566"/>
            <a:ext cx="68764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Hampshire Terrine</a:t>
            </a: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Served With Wood Pigeon, Pheasant, Date And Coffee Relish, Venison, Pickled Veggies, And Toasted Sourdough - </a:t>
            </a:r>
            <a:r>
              <a:rPr lang="en-GB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318 kcal, (</a:t>
            </a:r>
            <a:r>
              <a:rPr lang="en-GB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df</a:t>
            </a:r>
            <a:r>
              <a:rPr lang="en-GB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</a:t>
            </a:r>
          </a:p>
        </p:txBody>
      </p:sp>
      <p:sp>
        <p:nvSpPr>
          <p:cNvPr id="8883" name="Rectangle 8882"/>
          <p:cNvSpPr/>
          <p:nvPr/>
        </p:nvSpPr>
        <p:spPr>
          <a:xfrm>
            <a:off x="-18489" y="4099783"/>
            <a:ext cx="68764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Royal Cut Smoked Salmon  From Trinity's Porter</a:t>
            </a:r>
          </a:p>
          <a:p>
            <a:pPr algn="ctr"/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With Crisp Apple, Caper, And Raisin Purée, Toasted Millet Bread, And Pickled Grapes On Top - </a:t>
            </a:r>
            <a:r>
              <a:rPr lang="en-GB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316 kcal </a:t>
            </a:r>
            <a:endParaRPr lang="en-GB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885" name="Rectangle 8884"/>
          <p:cNvSpPr/>
          <p:nvPr/>
        </p:nvSpPr>
        <p:spPr>
          <a:xfrm>
            <a:off x="-18489" y="4853750"/>
            <a:ext cx="68764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Shallot </a:t>
            </a:r>
            <a:r>
              <a:rPr lang="en-GB" b="1" u="sng" dirty="0" err="1">
                <a:solidFill>
                  <a:schemeClr val="accent4"/>
                </a:solidFill>
              </a:rPr>
              <a:t>Tarte</a:t>
            </a:r>
            <a:r>
              <a:rPr lang="en-GB" b="1" u="sng" dirty="0">
                <a:solidFill>
                  <a:schemeClr val="accent4"/>
                </a:solidFill>
              </a:rPr>
              <a:t> And Goat's Cheese</a:t>
            </a: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Serve With Roasted Garlic, Puréed Purple Sprouting Broccoli, Baked Yeast, And Pine Nut Crumb Topping - 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428 kcal, (</a:t>
            </a:r>
            <a:r>
              <a:rPr lang="en-US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gf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), (v)</a:t>
            </a:r>
            <a:endParaRPr lang="en-GB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929" name="Rectangle 8928"/>
          <p:cNvSpPr/>
          <p:nvPr/>
        </p:nvSpPr>
        <p:spPr>
          <a:xfrm>
            <a:off x="0" y="5738340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cs typeface="Aharoni" panose="02010803020104030203" pitchFamily="2" charset="-79"/>
              </a:rPr>
              <a:t>MAIN </a:t>
            </a:r>
            <a:endParaRPr lang="en-GB" b="1" i="1" dirty="0">
              <a:solidFill>
                <a:schemeClr val="accent4">
                  <a:lumMod val="40000"/>
                  <a:lumOff val="60000"/>
                </a:schemeClr>
              </a:solidFill>
              <a:cs typeface="Aharoni" panose="02010803020104030203" pitchFamily="2" charset="-79"/>
            </a:endParaRPr>
          </a:p>
        </p:txBody>
      </p:sp>
      <p:grpSp>
        <p:nvGrpSpPr>
          <p:cNvPr id="8930" name="Group 8929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364345" y="6008113"/>
            <a:ext cx="2129310" cy="185320"/>
            <a:chOff x="2364345" y="6775274"/>
            <a:chExt cx="2129310" cy="185320"/>
          </a:xfrm>
        </p:grpSpPr>
        <p:cxnSp>
          <p:nvCxnSpPr>
            <p:cNvPr id="8931" name="Straight Connector 8930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34" name="Group 8933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35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6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7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8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9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grpSp>
        <p:nvGrpSpPr>
          <p:cNvPr id="8940" name="Group 8939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377731" y="5660079"/>
            <a:ext cx="2129310" cy="185320"/>
            <a:chOff x="2364345" y="6775274"/>
            <a:chExt cx="2129310" cy="185320"/>
          </a:xfrm>
        </p:grpSpPr>
        <p:cxnSp>
          <p:nvCxnSpPr>
            <p:cNvPr id="8941" name="Straight Connector 8940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42" name="Group 8941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43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4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5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6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7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sp>
        <p:nvSpPr>
          <p:cNvPr id="8886" name="Rectangle 8885"/>
          <p:cNvSpPr/>
          <p:nvPr/>
        </p:nvSpPr>
        <p:spPr>
          <a:xfrm>
            <a:off x="-18488" y="6076281"/>
            <a:ext cx="68764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 err="1">
                <a:solidFill>
                  <a:schemeClr val="accent4"/>
                </a:solidFill>
              </a:rPr>
              <a:t>Usk</a:t>
            </a:r>
            <a:r>
              <a:rPr lang="en-GB" b="1" u="sng" dirty="0">
                <a:solidFill>
                  <a:schemeClr val="accent4"/>
                </a:solidFill>
              </a:rPr>
              <a:t> Vale Breast</a:t>
            </a: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with Chestnut And Apricot Stuffing,  Roasted Potatoes, Pigs And Seasonal Vegetables, Cranberry, Gravy And Mandarin Jam -  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1,203 kcal</a:t>
            </a:r>
            <a:endParaRPr lang="en-GB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887" name="Rectangle 8886"/>
          <p:cNvSpPr/>
          <p:nvPr/>
        </p:nvSpPr>
        <p:spPr>
          <a:xfrm>
            <a:off x="35096" y="6863257"/>
            <a:ext cx="685800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White Large Pork Belly</a:t>
            </a: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Includes Roasted Kohlrabi, Wilted And Crunchy Chard, Mustard Potato Purée, And Cider-braised Pork Cheek - 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716 kcal</a:t>
            </a:r>
            <a:endParaRPr lang="en-US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888" name="Rectangle 8887"/>
          <p:cNvSpPr/>
          <p:nvPr/>
        </p:nvSpPr>
        <p:spPr>
          <a:xfrm>
            <a:off x="0" y="7626107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Veronique Lemon Sole On The Bone</a:t>
            </a: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With Winter Green Beans And Seaweed Baby Potatoes - 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436 kcal</a:t>
            </a:r>
            <a:endParaRPr lang="en-GB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891" name="Rectangle 8890"/>
          <p:cNvSpPr/>
          <p:nvPr/>
        </p:nvSpPr>
        <p:spPr>
          <a:xfrm>
            <a:off x="0" y="8114216"/>
            <a:ext cx="6858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“Mac &amp; Cheese” Chestnut Mushroom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With A Chive Sour Cream, A Squash Purée, And Toasted Sourdough Crumbs - 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397 kcal</a:t>
            </a:r>
            <a:endParaRPr lang="en-GB" sz="1600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8973" name="Group 8972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364345" y="8940044"/>
            <a:ext cx="2129310" cy="185320"/>
            <a:chOff x="2364345" y="6775274"/>
            <a:chExt cx="2129310" cy="185320"/>
          </a:xfrm>
        </p:grpSpPr>
        <p:cxnSp>
          <p:nvCxnSpPr>
            <p:cNvPr id="8974" name="Straight Connector 8973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75" name="Group 8974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76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77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78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79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80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grpSp>
        <p:nvGrpSpPr>
          <p:cNvPr id="8981" name="Group 8980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364345" y="9374655"/>
            <a:ext cx="2129310" cy="185320"/>
            <a:chOff x="2364345" y="6775274"/>
            <a:chExt cx="2129310" cy="185320"/>
          </a:xfrm>
        </p:grpSpPr>
        <p:cxnSp>
          <p:nvCxnSpPr>
            <p:cNvPr id="8982" name="Straight Connector 8981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83" name="Group 8982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84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85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86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87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88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sp>
        <p:nvSpPr>
          <p:cNvPr id="8989" name="Rounded Rectangle 8988"/>
          <p:cNvSpPr/>
          <p:nvPr/>
        </p:nvSpPr>
        <p:spPr>
          <a:xfrm>
            <a:off x="2983553" y="9557765"/>
            <a:ext cx="914400" cy="274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/>
              <a:t>Book Now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0572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3095FD63-C534-4893-881D-8CDE85545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379697" y="782938"/>
            <a:ext cx="9906000" cy="7116812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EEC3A11D-66CD-4B9F-BB4E-44CC1C57F725}"/>
              </a:ext>
            </a:extLst>
          </p:cNvPr>
          <p:cNvGrpSpPr/>
          <p:nvPr/>
        </p:nvGrpSpPr>
        <p:grpSpPr>
          <a:xfrm>
            <a:off x="-347730" y="-994895"/>
            <a:ext cx="7443989" cy="2556576"/>
            <a:chOff x="-550157" y="-861873"/>
            <a:chExt cx="10989557" cy="352023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036CEA77-E460-4914-B9FC-1CFC96DF3A60}"/>
                </a:ext>
              </a:extLst>
            </p:cNvPr>
            <p:cNvGrpSpPr/>
            <p:nvPr/>
          </p:nvGrpSpPr>
          <p:grpSpPr>
            <a:xfrm>
              <a:off x="3813611" y="142205"/>
              <a:ext cx="795694" cy="915070"/>
              <a:chOff x="4272201" y="2654299"/>
              <a:chExt cx="1364413" cy="1569121"/>
            </a:xfrm>
          </p:grpSpPr>
          <p:sp>
            <p:nvSpPr>
              <p:cNvPr id="4433" name="Freeform: Shape 4432">
                <a:extLst>
                  <a:ext uri="{FF2B5EF4-FFF2-40B4-BE49-F238E27FC236}">
                    <a16:creationId xmlns:a16="http://schemas.microsoft.com/office/drawing/2014/main" id="{6822CA08-94CB-40EF-8DE4-EA2E562A6CAC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34" name="Freeform: Shape 4433">
                <a:extLst>
                  <a:ext uri="{FF2B5EF4-FFF2-40B4-BE49-F238E27FC236}">
                    <a16:creationId xmlns:a16="http://schemas.microsoft.com/office/drawing/2014/main" id="{3E5726E3-EE2F-4F4F-8A9C-D84DF1898FD0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35" name="Freeform: Shape 4434">
                <a:extLst>
                  <a:ext uri="{FF2B5EF4-FFF2-40B4-BE49-F238E27FC236}">
                    <a16:creationId xmlns:a16="http://schemas.microsoft.com/office/drawing/2014/main" id="{A76FB31A-8C22-4044-9139-EF7BF7A6ABB3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36" name="Freeform: Shape 4435">
                <a:extLst>
                  <a:ext uri="{FF2B5EF4-FFF2-40B4-BE49-F238E27FC236}">
                    <a16:creationId xmlns:a16="http://schemas.microsoft.com/office/drawing/2014/main" id="{531EC570-BE05-4637-989F-22794BD1A0BF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37" name="Freeform: Shape 4436">
                <a:extLst>
                  <a:ext uri="{FF2B5EF4-FFF2-40B4-BE49-F238E27FC236}">
                    <a16:creationId xmlns:a16="http://schemas.microsoft.com/office/drawing/2014/main" id="{05BAAA48-12BF-4403-9446-487A598F368A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38" name="Freeform: Shape 4437">
                <a:extLst>
                  <a:ext uri="{FF2B5EF4-FFF2-40B4-BE49-F238E27FC236}">
                    <a16:creationId xmlns:a16="http://schemas.microsoft.com/office/drawing/2014/main" id="{716F9BF6-CADB-4F52-9F89-C0DDA52BF744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39" name="Freeform: Shape 4438">
                <a:extLst>
                  <a:ext uri="{FF2B5EF4-FFF2-40B4-BE49-F238E27FC236}">
                    <a16:creationId xmlns:a16="http://schemas.microsoft.com/office/drawing/2014/main" id="{3DFA0CE5-D213-4850-A7E5-3731F3F18E40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40" name="Freeform: Shape 4439">
                <a:extLst>
                  <a:ext uri="{FF2B5EF4-FFF2-40B4-BE49-F238E27FC236}">
                    <a16:creationId xmlns:a16="http://schemas.microsoft.com/office/drawing/2014/main" id="{68308959-5AE9-4DC3-A809-EF627C4B7F5D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41" name="Freeform: Shape 4440">
                <a:extLst>
                  <a:ext uri="{FF2B5EF4-FFF2-40B4-BE49-F238E27FC236}">
                    <a16:creationId xmlns:a16="http://schemas.microsoft.com/office/drawing/2014/main" id="{DD479E1C-1E07-46FD-A507-7282150BA508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42" name="Freeform: Shape 4441">
                <a:extLst>
                  <a:ext uri="{FF2B5EF4-FFF2-40B4-BE49-F238E27FC236}">
                    <a16:creationId xmlns:a16="http://schemas.microsoft.com/office/drawing/2014/main" id="{9808B9EC-862E-4F92-A7A7-728F277A0462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43" name="Freeform: Shape 4442">
                <a:extLst>
                  <a:ext uri="{FF2B5EF4-FFF2-40B4-BE49-F238E27FC236}">
                    <a16:creationId xmlns:a16="http://schemas.microsoft.com/office/drawing/2014/main" id="{46EFAA18-9088-41C7-AF7A-7CB816624964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44" name="Freeform: Shape 4443">
                <a:extLst>
                  <a:ext uri="{FF2B5EF4-FFF2-40B4-BE49-F238E27FC236}">
                    <a16:creationId xmlns:a16="http://schemas.microsoft.com/office/drawing/2014/main" id="{24E044A6-7B57-4C37-A29B-5EC28BAD3FA5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45" name="Freeform: Shape 4444">
                <a:extLst>
                  <a:ext uri="{FF2B5EF4-FFF2-40B4-BE49-F238E27FC236}">
                    <a16:creationId xmlns:a16="http://schemas.microsoft.com/office/drawing/2014/main" id="{A7A9667A-EBAD-4910-8EFD-ECF0A0557171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46" name="Freeform: Shape 4445">
                <a:extLst>
                  <a:ext uri="{FF2B5EF4-FFF2-40B4-BE49-F238E27FC236}">
                    <a16:creationId xmlns:a16="http://schemas.microsoft.com/office/drawing/2014/main" id="{58BD4B79-6CAB-4953-A9B4-110FC148B024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47" name="Freeform: Shape 4446">
                <a:extLst>
                  <a:ext uri="{FF2B5EF4-FFF2-40B4-BE49-F238E27FC236}">
                    <a16:creationId xmlns:a16="http://schemas.microsoft.com/office/drawing/2014/main" id="{65C26D53-644E-421A-BC61-CE187C72E500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F6A384C2-5838-43FA-A7BB-02E1F35AEEC1}"/>
                </a:ext>
              </a:extLst>
            </p:cNvPr>
            <p:cNvGrpSpPr/>
            <p:nvPr/>
          </p:nvGrpSpPr>
          <p:grpSpPr>
            <a:xfrm>
              <a:off x="1567532" y="381670"/>
              <a:ext cx="430102" cy="494630"/>
              <a:chOff x="4272201" y="2654299"/>
              <a:chExt cx="1364413" cy="1569121"/>
            </a:xfrm>
          </p:grpSpPr>
          <p:sp>
            <p:nvSpPr>
              <p:cNvPr id="4418" name="Freeform: Shape 4417">
                <a:extLst>
                  <a:ext uri="{FF2B5EF4-FFF2-40B4-BE49-F238E27FC236}">
                    <a16:creationId xmlns:a16="http://schemas.microsoft.com/office/drawing/2014/main" id="{2F54DCF5-24B2-4380-8799-8F8ACAFB7555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19" name="Freeform: Shape 4418">
                <a:extLst>
                  <a:ext uri="{FF2B5EF4-FFF2-40B4-BE49-F238E27FC236}">
                    <a16:creationId xmlns:a16="http://schemas.microsoft.com/office/drawing/2014/main" id="{118FB59C-0F35-46E5-8918-73E22595EC3F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0" name="Freeform: Shape 4419">
                <a:extLst>
                  <a:ext uri="{FF2B5EF4-FFF2-40B4-BE49-F238E27FC236}">
                    <a16:creationId xmlns:a16="http://schemas.microsoft.com/office/drawing/2014/main" id="{B120E936-C967-43AD-828D-0D665C7BF18B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21" name="Freeform: Shape 4420">
                <a:extLst>
                  <a:ext uri="{FF2B5EF4-FFF2-40B4-BE49-F238E27FC236}">
                    <a16:creationId xmlns:a16="http://schemas.microsoft.com/office/drawing/2014/main" id="{0D0D2A4D-A778-46C1-A4F0-3FBFF68BFE65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2" name="Freeform: Shape 4421">
                <a:extLst>
                  <a:ext uri="{FF2B5EF4-FFF2-40B4-BE49-F238E27FC236}">
                    <a16:creationId xmlns:a16="http://schemas.microsoft.com/office/drawing/2014/main" id="{DEAF0A16-5B91-46BA-B018-B78826277673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3" name="Freeform: Shape 4422">
                <a:extLst>
                  <a:ext uri="{FF2B5EF4-FFF2-40B4-BE49-F238E27FC236}">
                    <a16:creationId xmlns:a16="http://schemas.microsoft.com/office/drawing/2014/main" id="{207562F5-9D2C-4921-B3AD-722D359164D5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4" name="Freeform: Shape 4423">
                <a:extLst>
                  <a:ext uri="{FF2B5EF4-FFF2-40B4-BE49-F238E27FC236}">
                    <a16:creationId xmlns:a16="http://schemas.microsoft.com/office/drawing/2014/main" id="{4C3E2063-97D7-4963-8127-F6ED805D350B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5" name="Freeform: Shape 4424">
                <a:extLst>
                  <a:ext uri="{FF2B5EF4-FFF2-40B4-BE49-F238E27FC236}">
                    <a16:creationId xmlns:a16="http://schemas.microsoft.com/office/drawing/2014/main" id="{EF279413-C372-4190-A557-15E2A11CBCC0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6" name="Freeform: Shape 4425">
                <a:extLst>
                  <a:ext uri="{FF2B5EF4-FFF2-40B4-BE49-F238E27FC236}">
                    <a16:creationId xmlns:a16="http://schemas.microsoft.com/office/drawing/2014/main" id="{3B2AC49C-35EF-4DEF-989C-976809F429AD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7" name="Freeform: Shape 4426">
                <a:extLst>
                  <a:ext uri="{FF2B5EF4-FFF2-40B4-BE49-F238E27FC236}">
                    <a16:creationId xmlns:a16="http://schemas.microsoft.com/office/drawing/2014/main" id="{C4218B52-3D45-40C5-9176-257CEEE4AC4E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8" name="Freeform: Shape 4427">
                <a:extLst>
                  <a:ext uri="{FF2B5EF4-FFF2-40B4-BE49-F238E27FC236}">
                    <a16:creationId xmlns:a16="http://schemas.microsoft.com/office/drawing/2014/main" id="{8FDBEB77-4CCD-402A-9E2D-45244F86C029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29" name="Freeform: Shape 4428">
                <a:extLst>
                  <a:ext uri="{FF2B5EF4-FFF2-40B4-BE49-F238E27FC236}">
                    <a16:creationId xmlns:a16="http://schemas.microsoft.com/office/drawing/2014/main" id="{00ED4100-D10F-4312-9D9B-231282F2E90D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430" name="Freeform: Shape 4429">
                <a:extLst>
                  <a:ext uri="{FF2B5EF4-FFF2-40B4-BE49-F238E27FC236}">
                    <a16:creationId xmlns:a16="http://schemas.microsoft.com/office/drawing/2014/main" id="{60F50C29-7D25-4999-9138-3FAC6D02F9CD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31" name="Freeform: Shape 4430">
                <a:extLst>
                  <a:ext uri="{FF2B5EF4-FFF2-40B4-BE49-F238E27FC236}">
                    <a16:creationId xmlns:a16="http://schemas.microsoft.com/office/drawing/2014/main" id="{EFE4E543-6A83-429F-9982-D900FB274416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32" name="Freeform: Shape 4431">
                <a:extLst>
                  <a:ext uri="{FF2B5EF4-FFF2-40B4-BE49-F238E27FC236}">
                    <a16:creationId xmlns:a16="http://schemas.microsoft.com/office/drawing/2014/main" id="{7698F99C-50FE-4B98-8D37-90E8C4186800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sp>
          <p:nvSpPr>
            <p:cNvPr id="9" name="Graphic 4777">
              <a:extLst>
                <a:ext uri="{FF2B5EF4-FFF2-40B4-BE49-F238E27FC236}">
                  <a16:creationId xmlns:a16="http://schemas.microsoft.com/office/drawing/2014/main" id="{E846D086-868B-47BC-B5FE-9866E4E29C01}"/>
                </a:ext>
              </a:extLst>
            </p:cNvPr>
            <p:cNvSpPr/>
            <p:nvPr/>
          </p:nvSpPr>
          <p:spPr>
            <a:xfrm>
              <a:off x="5420302" y="53657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0" name="Graphic 4777">
              <a:extLst>
                <a:ext uri="{FF2B5EF4-FFF2-40B4-BE49-F238E27FC236}">
                  <a16:creationId xmlns:a16="http://schemas.microsoft.com/office/drawing/2014/main" id="{199DEA13-5F1D-4F59-8474-5BD16D8531FB}"/>
                </a:ext>
              </a:extLst>
            </p:cNvPr>
            <p:cNvSpPr/>
            <p:nvPr/>
          </p:nvSpPr>
          <p:spPr>
            <a:xfrm rot="1716013">
              <a:off x="7930563" y="385325"/>
              <a:ext cx="419610" cy="477124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" name="Graphic 65">
              <a:extLst>
                <a:ext uri="{FF2B5EF4-FFF2-40B4-BE49-F238E27FC236}">
                  <a16:creationId xmlns:a16="http://schemas.microsoft.com/office/drawing/2014/main" id="{395536F7-7E9D-4CEA-A332-9971F0288261}"/>
                </a:ext>
              </a:extLst>
            </p:cNvPr>
            <p:cNvSpPr/>
            <p:nvPr/>
          </p:nvSpPr>
          <p:spPr>
            <a:xfrm rot="15373907" flipH="1" flipV="1">
              <a:off x="747956" y="-1236036"/>
              <a:ext cx="1597920" cy="3513472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E979617-6C94-4664-AED2-B1F8CBF79046}"/>
                </a:ext>
              </a:extLst>
            </p:cNvPr>
            <p:cNvSpPr/>
            <p:nvPr/>
          </p:nvSpPr>
          <p:spPr>
            <a:xfrm flipH="1">
              <a:off x="2859504" y="812912"/>
              <a:ext cx="124544" cy="124543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226A606-ABCB-442E-8C72-22260C4A0908}"/>
                </a:ext>
              </a:extLst>
            </p:cNvPr>
            <p:cNvSpPr/>
            <p:nvPr/>
          </p:nvSpPr>
          <p:spPr>
            <a:xfrm flipH="1">
              <a:off x="3202856" y="3009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3193783-4743-4F20-A753-231CBB220FE4}"/>
                </a:ext>
              </a:extLst>
            </p:cNvPr>
            <p:cNvSpPr/>
            <p:nvPr/>
          </p:nvSpPr>
          <p:spPr>
            <a:xfrm flipH="1">
              <a:off x="2288455" y="1093509"/>
              <a:ext cx="124544" cy="124543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6484AC0-F107-4F68-8A0A-82929DE817C4}"/>
                </a:ext>
              </a:extLst>
            </p:cNvPr>
            <p:cNvSpPr/>
            <p:nvPr/>
          </p:nvSpPr>
          <p:spPr>
            <a:xfrm flipH="1">
              <a:off x="1726481" y="11486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76B8DFA-F3A9-4DE7-ABF8-B443FB75AA1C}"/>
                </a:ext>
              </a:extLst>
            </p:cNvPr>
            <p:cNvSpPr/>
            <p:nvPr/>
          </p:nvSpPr>
          <p:spPr>
            <a:xfrm flipH="1">
              <a:off x="1174031" y="105338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E3B4787-EC9C-4F14-AC6D-06F0AAE9CDD1}"/>
                </a:ext>
              </a:extLst>
            </p:cNvPr>
            <p:cNvSpPr/>
            <p:nvPr/>
          </p:nvSpPr>
          <p:spPr>
            <a:xfrm flipH="1">
              <a:off x="621581" y="834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DF9DEA4-B703-4A7A-9B0B-2EEFFBF30618}"/>
                </a:ext>
              </a:extLst>
            </p:cNvPr>
            <p:cNvSpPr/>
            <p:nvPr/>
          </p:nvSpPr>
          <p:spPr>
            <a:xfrm flipH="1">
              <a:off x="183431" y="5009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C99030F-6446-43F7-95EB-D4D504976761}"/>
                </a:ext>
              </a:extLst>
            </p:cNvPr>
            <p:cNvGrpSpPr/>
            <p:nvPr/>
          </p:nvGrpSpPr>
          <p:grpSpPr>
            <a:xfrm rot="13520824" flipH="1">
              <a:off x="2378658" y="-756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354" name="Freeform: Shape 4353">
                <a:extLst>
                  <a:ext uri="{FF2B5EF4-FFF2-40B4-BE49-F238E27FC236}">
                    <a16:creationId xmlns:a16="http://schemas.microsoft.com/office/drawing/2014/main" id="{0E339943-E80A-48D5-9AA0-49855D76B53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5" name="Freeform: Shape 4354">
                <a:extLst>
                  <a:ext uri="{FF2B5EF4-FFF2-40B4-BE49-F238E27FC236}">
                    <a16:creationId xmlns:a16="http://schemas.microsoft.com/office/drawing/2014/main" id="{4DB39307-202B-426F-A061-3E945538626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6" name="Freeform: Shape 4355">
                <a:extLst>
                  <a:ext uri="{FF2B5EF4-FFF2-40B4-BE49-F238E27FC236}">
                    <a16:creationId xmlns:a16="http://schemas.microsoft.com/office/drawing/2014/main" id="{D9A4B7A5-753A-4B5D-8D7D-34207500D4B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7" name="Freeform: Shape 4356">
                <a:extLst>
                  <a:ext uri="{FF2B5EF4-FFF2-40B4-BE49-F238E27FC236}">
                    <a16:creationId xmlns:a16="http://schemas.microsoft.com/office/drawing/2014/main" id="{A672EA9D-E7DD-42AE-BC85-D24B3039EB0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8" name="Freeform: Shape 4357">
                <a:extLst>
                  <a:ext uri="{FF2B5EF4-FFF2-40B4-BE49-F238E27FC236}">
                    <a16:creationId xmlns:a16="http://schemas.microsoft.com/office/drawing/2014/main" id="{05E7E940-5AF0-4F88-AD9E-905B3191155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9" name="Freeform: Shape 4358">
                <a:extLst>
                  <a:ext uri="{FF2B5EF4-FFF2-40B4-BE49-F238E27FC236}">
                    <a16:creationId xmlns:a16="http://schemas.microsoft.com/office/drawing/2014/main" id="{7E82673E-AF9A-4ABE-B121-F144B965AF6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0" name="Freeform: Shape 4359">
                <a:extLst>
                  <a:ext uri="{FF2B5EF4-FFF2-40B4-BE49-F238E27FC236}">
                    <a16:creationId xmlns:a16="http://schemas.microsoft.com/office/drawing/2014/main" id="{E9D2CA30-86EA-435C-AD2F-6300DD12702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1" name="Freeform: Shape 4360">
                <a:extLst>
                  <a:ext uri="{FF2B5EF4-FFF2-40B4-BE49-F238E27FC236}">
                    <a16:creationId xmlns:a16="http://schemas.microsoft.com/office/drawing/2014/main" id="{1B3D54F2-B18B-4A09-AC0D-5620AC5C1C5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2" name="Freeform: Shape 4361">
                <a:extLst>
                  <a:ext uri="{FF2B5EF4-FFF2-40B4-BE49-F238E27FC236}">
                    <a16:creationId xmlns:a16="http://schemas.microsoft.com/office/drawing/2014/main" id="{8E69A3E8-2489-4076-B6E3-DB8D92D8289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3" name="Freeform: Shape 4362">
                <a:extLst>
                  <a:ext uri="{FF2B5EF4-FFF2-40B4-BE49-F238E27FC236}">
                    <a16:creationId xmlns:a16="http://schemas.microsoft.com/office/drawing/2014/main" id="{9FF5CA95-09BC-4786-9F92-3E804F896C5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4" name="Freeform: Shape 4363">
                <a:extLst>
                  <a:ext uri="{FF2B5EF4-FFF2-40B4-BE49-F238E27FC236}">
                    <a16:creationId xmlns:a16="http://schemas.microsoft.com/office/drawing/2014/main" id="{DAE483B6-8068-474B-92F0-3AF32A5DB9D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5" name="Freeform: Shape 4364">
                <a:extLst>
                  <a:ext uri="{FF2B5EF4-FFF2-40B4-BE49-F238E27FC236}">
                    <a16:creationId xmlns:a16="http://schemas.microsoft.com/office/drawing/2014/main" id="{DB116E0E-DE2A-4178-A7E8-7986191A7E8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6" name="Freeform: Shape 4365">
                <a:extLst>
                  <a:ext uri="{FF2B5EF4-FFF2-40B4-BE49-F238E27FC236}">
                    <a16:creationId xmlns:a16="http://schemas.microsoft.com/office/drawing/2014/main" id="{E56C121F-62A8-4717-BAF1-38CD6F29CEB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7" name="Freeform: Shape 4366">
                <a:extLst>
                  <a:ext uri="{FF2B5EF4-FFF2-40B4-BE49-F238E27FC236}">
                    <a16:creationId xmlns:a16="http://schemas.microsoft.com/office/drawing/2014/main" id="{9465BA10-3B95-44C7-95E3-BF63A080D43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8" name="Freeform: Shape 4367">
                <a:extLst>
                  <a:ext uri="{FF2B5EF4-FFF2-40B4-BE49-F238E27FC236}">
                    <a16:creationId xmlns:a16="http://schemas.microsoft.com/office/drawing/2014/main" id="{D8B7231F-391E-4701-A705-FEA13B11B64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9" name="Freeform: Shape 4368">
                <a:extLst>
                  <a:ext uri="{FF2B5EF4-FFF2-40B4-BE49-F238E27FC236}">
                    <a16:creationId xmlns:a16="http://schemas.microsoft.com/office/drawing/2014/main" id="{BA69A1FC-2AC7-4481-B8D2-7DB5C1A2803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0" name="Freeform: Shape 4369">
                <a:extLst>
                  <a:ext uri="{FF2B5EF4-FFF2-40B4-BE49-F238E27FC236}">
                    <a16:creationId xmlns:a16="http://schemas.microsoft.com/office/drawing/2014/main" id="{273D3621-CF7E-4A85-AA87-3BAB96D5D3F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1" name="Freeform: Shape 4370">
                <a:extLst>
                  <a:ext uri="{FF2B5EF4-FFF2-40B4-BE49-F238E27FC236}">
                    <a16:creationId xmlns:a16="http://schemas.microsoft.com/office/drawing/2014/main" id="{E550C5D7-C7F2-4955-A1F0-37D70AC56BE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2" name="Freeform: Shape 4371">
                <a:extLst>
                  <a:ext uri="{FF2B5EF4-FFF2-40B4-BE49-F238E27FC236}">
                    <a16:creationId xmlns:a16="http://schemas.microsoft.com/office/drawing/2014/main" id="{76E79E97-EF6A-466D-9C8E-8DC55527700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3" name="Freeform: Shape 4372">
                <a:extLst>
                  <a:ext uri="{FF2B5EF4-FFF2-40B4-BE49-F238E27FC236}">
                    <a16:creationId xmlns:a16="http://schemas.microsoft.com/office/drawing/2014/main" id="{012B1F66-2DC4-462E-A958-6C890EB91C8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4" name="Freeform: Shape 4373">
                <a:extLst>
                  <a:ext uri="{FF2B5EF4-FFF2-40B4-BE49-F238E27FC236}">
                    <a16:creationId xmlns:a16="http://schemas.microsoft.com/office/drawing/2014/main" id="{651ABBF9-16E5-47A4-A0A3-1845774D3FD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5" name="Freeform: Shape 4374">
                <a:extLst>
                  <a:ext uri="{FF2B5EF4-FFF2-40B4-BE49-F238E27FC236}">
                    <a16:creationId xmlns:a16="http://schemas.microsoft.com/office/drawing/2014/main" id="{9AD37E69-B996-49A7-8FE8-5CFDA1C63B7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6" name="Freeform: Shape 4375">
                <a:extLst>
                  <a:ext uri="{FF2B5EF4-FFF2-40B4-BE49-F238E27FC236}">
                    <a16:creationId xmlns:a16="http://schemas.microsoft.com/office/drawing/2014/main" id="{A4C627A6-956B-45FC-B7F9-3B5AF14662D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7" name="Freeform: Shape 4376">
                <a:extLst>
                  <a:ext uri="{FF2B5EF4-FFF2-40B4-BE49-F238E27FC236}">
                    <a16:creationId xmlns:a16="http://schemas.microsoft.com/office/drawing/2014/main" id="{15F3C4C7-00D6-4557-BBA1-ED87A0A0065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8" name="Freeform: Shape 4377">
                <a:extLst>
                  <a:ext uri="{FF2B5EF4-FFF2-40B4-BE49-F238E27FC236}">
                    <a16:creationId xmlns:a16="http://schemas.microsoft.com/office/drawing/2014/main" id="{1B450397-AE84-4960-99B2-85B6C0CD2E8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9" name="Freeform: Shape 4378">
                <a:extLst>
                  <a:ext uri="{FF2B5EF4-FFF2-40B4-BE49-F238E27FC236}">
                    <a16:creationId xmlns:a16="http://schemas.microsoft.com/office/drawing/2014/main" id="{6FFC6275-7757-4C6B-81D1-466E46B65CE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0" name="Freeform: Shape 4379">
                <a:extLst>
                  <a:ext uri="{FF2B5EF4-FFF2-40B4-BE49-F238E27FC236}">
                    <a16:creationId xmlns:a16="http://schemas.microsoft.com/office/drawing/2014/main" id="{4FF1D56F-F49F-4B0B-80A9-C4A57FFE3C2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1" name="Freeform: Shape 4380">
                <a:extLst>
                  <a:ext uri="{FF2B5EF4-FFF2-40B4-BE49-F238E27FC236}">
                    <a16:creationId xmlns:a16="http://schemas.microsoft.com/office/drawing/2014/main" id="{ED0F0691-12B4-41A8-B250-06B26F9232D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2" name="Freeform: Shape 4381">
                <a:extLst>
                  <a:ext uri="{FF2B5EF4-FFF2-40B4-BE49-F238E27FC236}">
                    <a16:creationId xmlns:a16="http://schemas.microsoft.com/office/drawing/2014/main" id="{94ECF843-3362-44AD-AEC6-489015D714A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3" name="Freeform: Shape 4382">
                <a:extLst>
                  <a:ext uri="{FF2B5EF4-FFF2-40B4-BE49-F238E27FC236}">
                    <a16:creationId xmlns:a16="http://schemas.microsoft.com/office/drawing/2014/main" id="{35E91D5B-63EE-4885-90AC-B9EDE553D53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4" name="Freeform: Shape 4383">
                <a:extLst>
                  <a:ext uri="{FF2B5EF4-FFF2-40B4-BE49-F238E27FC236}">
                    <a16:creationId xmlns:a16="http://schemas.microsoft.com/office/drawing/2014/main" id="{02A61271-E556-4CC3-98DD-D44F580687B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5" name="Freeform: Shape 4384">
                <a:extLst>
                  <a:ext uri="{FF2B5EF4-FFF2-40B4-BE49-F238E27FC236}">
                    <a16:creationId xmlns:a16="http://schemas.microsoft.com/office/drawing/2014/main" id="{FF86A7DC-4FC5-45E2-96F4-F355A22D5D8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6" name="Freeform: Shape 4385">
                <a:extLst>
                  <a:ext uri="{FF2B5EF4-FFF2-40B4-BE49-F238E27FC236}">
                    <a16:creationId xmlns:a16="http://schemas.microsoft.com/office/drawing/2014/main" id="{9D112F4B-FAE9-4126-87C9-0E6CBB30C12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7" name="Freeform: Shape 4386">
                <a:extLst>
                  <a:ext uri="{FF2B5EF4-FFF2-40B4-BE49-F238E27FC236}">
                    <a16:creationId xmlns:a16="http://schemas.microsoft.com/office/drawing/2014/main" id="{4D81E4BC-A0A7-4F01-BDA4-367BE9A378E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8" name="Freeform: Shape 4387">
                <a:extLst>
                  <a:ext uri="{FF2B5EF4-FFF2-40B4-BE49-F238E27FC236}">
                    <a16:creationId xmlns:a16="http://schemas.microsoft.com/office/drawing/2014/main" id="{FCE8B0FF-DD83-49A4-BA64-D24E26EC67B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9" name="Freeform: Shape 4388">
                <a:extLst>
                  <a:ext uri="{FF2B5EF4-FFF2-40B4-BE49-F238E27FC236}">
                    <a16:creationId xmlns:a16="http://schemas.microsoft.com/office/drawing/2014/main" id="{23C4228F-90BD-4EFE-A351-CA083FFF48C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0" name="Freeform: Shape 4389">
                <a:extLst>
                  <a:ext uri="{FF2B5EF4-FFF2-40B4-BE49-F238E27FC236}">
                    <a16:creationId xmlns:a16="http://schemas.microsoft.com/office/drawing/2014/main" id="{DB8F1A4C-F6EB-4243-BEBD-FC7FCE2E5E9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1" name="Freeform: Shape 4390">
                <a:extLst>
                  <a:ext uri="{FF2B5EF4-FFF2-40B4-BE49-F238E27FC236}">
                    <a16:creationId xmlns:a16="http://schemas.microsoft.com/office/drawing/2014/main" id="{8D7431A9-62EE-4E32-986A-1B5242FC6D4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2" name="Freeform: Shape 4391">
                <a:extLst>
                  <a:ext uri="{FF2B5EF4-FFF2-40B4-BE49-F238E27FC236}">
                    <a16:creationId xmlns:a16="http://schemas.microsoft.com/office/drawing/2014/main" id="{BFC1EDB8-2E91-42D0-9FAB-9B5E321B7E5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3" name="Freeform: Shape 4392">
                <a:extLst>
                  <a:ext uri="{FF2B5EF4-FFF2-40B4-BE49-F238E27FC236}">
                    <a16:creationId xmlns:a16="http://schemas.microsoft.com/office/drawing/2014/main" id="{FE76DE18-67BF-4796-84CA-ED8B0040E3D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4" name="Freeform: Shape 4393">
                <a:extLst>
                  <a:ext uri="{FF2B5EF4-FFF2-40B4-BE49-F238E27FC236}">
                    <a16:creationId xmlns:a16="http://schemas.microsoft.com/office/drawing/2014/main" id="{73839657-CA7F-4017-8447-F86C03F920F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5" name="Freeform: Shape 4394">
                <a:extLst>
                  <a:ext uri="{FF2B5EF4-FFF2-40B4-BE49-F238E27FC236}">
                    <a16:creationId xmlns:a16="http://schemas.microsoft.com/office/drawing/2014/main" id="{42F0A7F4-B232-408C-90E3-5021563C370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6" name="Freeform: Shape 4395">
                <a:extLst>
                  <a:ext uri="{FF2B5EF4-FFF2-40B4-BE49-F238E27FC236}">
                    <a16:creationId xmlns:a16="http://schemas.microsoft.com/office/drawing/2014/main" id="{C615BD93-2519-40D6-BC73-BE75825CC38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7" name="Freeform: Shape 4396">
                <a:extLst>
                  <a:ext uri="{FF2B5EF4-FFF2-40B4-BE49-F238E27FC236}">
                    <a16:creationId xmlns:a16="http://schemas.microsoft.com/office/drawing/2014/main" id="{E527FCCD-37D0-4A99-970C-2150FBC3C25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8" name="Freeform: Shape 4397">
                <a:extLst>
                  <a:ext uri="{FF2B5EF4-FFF2-40B4-BE49-F238E27FC236}">
                    <a16:creationId xmlns:a16="http://schemas.microsoft.com/office/drawing/2014/main" id="{36721FBD-7160-4DFE-80FB-873EFB4BB86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9" name="Freeform: Shape 4398">
                <a:extLst>
                  <a:ext uri="{FF2B5EF4-FFF2-40B4-BE49-F238E27FC236}">
                    <a16:creationId xmlns:a16="http://schemas.microsoft.com/office/drawing/2014/main" id="{EE717BEE-C9F1-49FC-85AE-9F364E290B1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0" name="Freeform: Shape 4399">
                <a:extLst>
                  <a:ext uri="{FF2B5EF4-FFF2-40B4-BE49-F238E27FC236}">
                    <a16:creationId xmlns:a16="http://schemas.microsoft.com/office/drawing/2014/main" id="{58412A66-6CFC-4478-A05C-61F408DA315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1" name="Freeform: Shape 4400">
                <a:extLst>
                  <a:ext uri="{FF2B5EF4-FFF2-40B4-BE49-F238E27FC236}">
                    <a16:creationId xmlns:a16="http://schemas.microsoft.com/office/drawing/2014/main" id="{5D1A2DBD-A58A-4DD3-A768-F132E2A499E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2" name="Freeform: Shape 4401">
                <a:extLst>
                  <a:ext uri="{FF2B5EF4-FFF2-40B4-BE49-F238E27FC236}">
                    <a16:creationId xmlns:a16="http://schemas.microsoft.com/office/drawing/2014/main" id="{B6210FCC-A641-4388-AF73-FC0B1A2D33D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3" name="Freeform: Shape 4402">
                <a:extLst>
                  <a:ext uri="{FF2B5EF4-FFF2-40B4-BE49-F238E27FC236}">
                    <a16:creationId xmlns:a16="http://schemas.microsoft.com/office/drawing/2014/main" id="{54533CDB-F41E-493F-82EC-99216D230DE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4" name="Freeform: Shape 4403">
                <a:extLst>
                  <a:ext uri="{FF2B5EF4-FFF2-40B4-BE49-F238E27FC236}">
                    <a16:creationId xmlns:a16="http://schemas.microsoft.com/office/drawing/2014/main" id="{63D04EF7-F962-4B7B-BAEC-0F633812768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5" name="Freeform: Shape 4404">
                <a:extLst>
                  <a:ext uri="{FF2B5EF4-FFF2-40B4-BE49-F238E27FC236}">
                    <a16:creationId xmlns:a16="http://schemas.microsoft.com/office/drawing/2014/main" id="{DACA096A-ED24-4D2F-8DCF-04347B755B4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6" name="Freeform: Shape 4405">
                <a:extLst>
                  <a:ext uri="{FF2B5EF4-FFF2-40B4-BE49-F238E27FC236}">
                    <a16:creationId xmlns:a16="http://schemas.microsoft.com/office/drawing/2014/main" id="{B0B85392-89B5-4099-BCA3-5C884F12D61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7" name="Freeform: Shape 4406">
                <a:extLst>
                  <a:ext uri="{FF2B5EF4-FFF2-40B4-BE49-F238E27FC236}">
                    <a16:creationId xmlns:a16="http://schemas.microsoft.com/office/drawing/2014/main" id="{0071D7F1-7F48-40E3-9288-01103D0662C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8" name="Freeform: Shape 4407">
                <a:extLst>
                  <a:ext uri="{FF2B5EF4-FFF2-40B4-BE49-F238E27FC236}">
                    <a16:creationId xmlns:a16="http://schemas.microsoft.com/office/drawing/2014/main" id="{3AC58E36-E133-4B79-8CFE-F568BF03584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9" name="Freeform: Shape 4408">
                <a:extLst>
                  <a:ext uri="{FF2B5EF4-FFF2-40B4-BE49-F238E27FC236}">
                    <a16:creationId xmlns:a16="http://schemas.microsoft.com/office/drawing/2014/main" id="{0C0372D5-3E2F-4C8A-B9A8-6C31994955B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0" name="Freeform: Shape 4409">
                <a:extLst>
                  <a:ext uri="{FF2B5EF4-FFF2-40B4-BE49-F238E27FC236}">
                    <a16:creationId xmlns:a16="http://schemas.microsoft.com/office/drawing/2014/main" id="{1D5E3A3D-4915-4DB0-8856-735B0D53CF9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1" name="Freeform: Shape 4410">
                <a:extLst>
                  <a:ext uri="{FF2B5EF4-FFF2-40B4-BE49-F238E27FC236}">
                    <a16:creationId xmlns:a16="http://schemas.microsoft.com/office/drawing/2014/main" id="{5C98469C-47E6-4529-92BF-0E94F35D4CB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2" name="Freeform: Shape 4411">
                <a:extLst>
                  <a:ext uri="{FF2B5EF4-FFF2-40B4-BE49-F238E27FC236}">
                    <a16:creationId xmlns:a16="http://schemas.microsoft.com/office/drawing/2014/main" id="{1DBFB436-8FF0-408A-AE24-BD49F289201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3" name="Freeform: Shape 4412">
                <a:extLst>
                  <a:ext uri="{FF2B5EF4-FFF2-40B4-BE49-F238E27FC236}">
                    <a16:creationId xmlns:a16="http://schemas.microsoft.com/office/drawing/2014/main" id="{3152BD57-FA3A-4AD7-BE70-2B828FE9471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4" name="Freeform: Shape 4413">
                <a:extLst>
                  <a:ext uri="{FF2B5EF4-FFF2-40B4-BE49-F238E27FC236}">
                    <a16:creationId xmlns:a16="http://schemas.microsoft.com/office/drawing/2014/main" id="{36C670CB-C843-4F7A-9509-62B26208F0F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5" name="Freeform: Shape 4414">
                <a:extLst>
                  <a:ext uri="{FF2B5EF4-FFF2-40B4-BE49-F238E27FC236}">
                    <a16:creationId xmlns:a16="http://schemas.microsoft.com/office/drawing/2014/main" id="{832C60F1-C0CA-488A-AE92-9141CC36F99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6" name="Freeform: Shape 4415">
                <a:extLst>
                  <a:ext uri="{FF2B5EF4-FFF2-40B4-BE49-F238E27FC236}">
                    <a16:creationId xmlns:a16="http://schemas.microsoft.com/office/drawing/2014/main" id="{300A8542-C6E7-4734-8FCE-493F85C22A7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7" name="Freeform: Shape 4416">
                <a:extLst>
                  <a:ext uri="{FF2B5EF4-FFF2-40B4-BE49-F238E27FC236}">
                    <a16:creationId xmlns:a16="http://schemas.microsoft.com/office/drawing/2014/main" id="{9E325F3E-4F62-4BAF-BC6D-F722D177B8A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99C8728-079A-4FEC-AEA0-23612403BAF9}"/>
                </a:ext>
              </a:extLst>
            </p:cNvPr>
            <p:cNvGrpSpPr/>
            <p:nvPr/>
          </p:nvGrpSpPr>
          <p:grpSpPr>
            <a:xfrm rot="2442252" flipH="1">
              <a:off x="1481995" y="-7078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290" name="Freeform: Shape 4289">
                <a:extLst>
                  <a:ext uri="{FF2B5EF4-FFF2-40B4-BE49-F238E27FC236}">
                    <a16:creationId xmlns:a16="http://schemas.microsoft.com/office/drawing/2014/main" id="{B564C052-B43C-4E5B-8818-C6301F998BA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1" name="Freeform: Shape 4290">
                <a:extLst>
                  <a:ext uri="{FF2B5EF4-FFF2-40B4-BE49-F238E27FC236}">
                    <a16:creationId xmlns:a16="http://schemas.microsoft.com/office/drawing/2014/main" id="{117B924C-44A6-4379-9909-7C9125C6BB5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2" name="Freeform: Shape 4291">
                <a:extLst>
                  <a:ext uri="{FF2B5EF4-FFF2-40B4-BE49-F238E27FC236}">
                    <a16:creationId xmlns:a16="http://schemas.microsoft.com/office/drawing/2014/main" id="{947522B1-715C-4AD8-A1DA-DAAD2D0D33D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3" name="Freeform: Shape 4292">
                <a:extLst>
                  <a:ext uri="{FF2B5EF4-FFF2-40B4-BE49-F238E27FC236}">
                    <a16:creationId xmlns:a16="http://schemas.microsoft.com/office/drawing/2014/main" id="{DCDFD695-7548-4F72-A54A-E18CB579CF7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4" name="Freeform: Shape 4293">
                <a:extLst>
                  <a:ext uri="{FF2B5EF4-FFF2-40B4-BE49-F238E27FC236}">
                    <a16:creationId xmlns:a16="http://schemas.microsoft.com/office/drawing/2014/main" id="{560AB2BD-5593-49AA-99C9-C4729F07A77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5" name="Freeform: Shape 4294">
                <a:extLst>
                  <a:ext uri="{FF2B5EF4-FFF2-40B4-BE49-F238E27FC236}">
                    <a16:creationId xmlns:a16="http://schemas.microsoft.com/office/drawing/2014/main" id="{E14E4043-169A-4B13-85C4-9B7FD04E8BC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6" name="Freeform: Shape 4295">
                <a:extLst>
                  <a:ext uri="{FF2B5EF4-FFF2-40B4-BE49-F238E27FC236}">
                    <a16:creationId xmlns:a16="http://schemas.microsoft.com/office/drawing/2014/main" id="{651ED3FC-ACBC-407C-99B5-1DC15AED1D9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7" name="Freeform: Shape 4296">
                <a:extLst>
                  <a:ext uri="{FF2B5EF4-FFF2-40B4-BE49-F238E27FC236}">
                    <a16:creationId xmlns:a16="http://schemas.microsoft.com/office/drawing/2014/main" id="{9D179A1C-FBF5-4F44-BB75-C7156DCC944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8" name="Freeform: Shape 4297">
                <a:extLst>
                  <a:ext uri="{FF2B5EF4-FFF2-40B4-BE49-F238E27FC236}">
                    <a16:creationId xmlns:a16="http://schemas.microsoft.com/office/drawing/2014/main" id="{5D6D9AA2-9B39-4FE7-9B17-A257D0F09CB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9" name="Freeform: Shape 4298">
                <a:extLst>
                  <a:ext uri="{FF2B5EF4-FFF2-40B4-BE49-F238E27FC236}">
                    <a16:creationId xmlns:a16="http://schemas.microsoft.com/office/drawing/2014/main" id="{9D1B1C9B-5FEA-4DB1-B16F-A07890813C6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0" name="Freeform: Shape 4299">
                <a:extLst>
                  <a:ext uri="{FF2B5EF4-FFF2-40B4-BE49-F238E27FC236}">
                    <a16:creationId xmlns:a16="http://schemas.microsoft.com/office/drawing/2014/main" id="{F68A3904-DEF1-4DD6-9049-56E8A68FD9D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1" name="Freeform: Shape 4300">
                <a:extLst>
                  <a:ext uri="{FF2B5EF4-FFF2-40B4-BE49-F238E27FC236}">
                    <a16:creationId xmlns:a16="http://schemas.microsoft.com/office/drawing/2014/main" id="{68A47AD8-737B-45B0-A714-F497C5CCED1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2" name="Freeform: Shape 4301">
                <a:extLst>
                  <a:ext uri="{FF2B5EF4-FFF2-40B4-BE49-F238E27FC236}">
                    <a16:creationId xmlns:a16="http://schemas.microsoft.com/office/drawing/2014/main" id="{87D269AE-D364-427B-ADC9-82514720924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3" name="Freeform: Shape 4302">
                <a:extLst>
                  <a:ext uri="{FF2B5EF4-FFF2-40B4-BE49-F238E27FC236}">
                    <a16:creationId xmlns:a16="http://schemas.microsoft.com/office/drawing/2014/main" id="{E23F1D22-415D-4F31-9F06-1E01CF9F464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4" name="Freeform: Shape 4303">
                <a:extLst>
                  <a:ext uri="{FF2B5EF4-FFF2-40B4-BE49-F238E27FC236}">
                    <a16:creationId xmlns:a16="http://schemas.microsoft.com/office/drawing/2014/main" id="{8DBDCA24-D2A2-452A-AD2C-14AD77A6023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5" name="Freeform: Shape 4304">
                <a:extLst>
                  <a:ext uri="{FF2B5EF4-FFF2-40B4-BE49-F238E27FC236}">
                    <a16:creationId xmlns:a16="http://schemas.microsoft.com/office/drawing/2014/main" id="{76A513A0-3002-4981-B112-EE91A7D73712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6" name="Freeform: Shape 4305">
                <a:extLst>
                  <a:ext uri="{FF2B5EF4-FFF2-40B4-BE49-F238E27FC236}">
                    <a16:creationId xmlns:a16="http://schemas.microsoft.com/office/drawing/2014/main" id="{18FE20F0-9E89-43FD-A03E-206D8B26735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7" name="Freeform: Shape 4306">
                <a:extLst>
                  <a:ext uri="{FF2B5EF4-FFF2-40B4-BE49-F238E27FC236}">
                    <a16:creationId xmlns:a16="http://schemas.microsoft.com/office/drawing/2014/main" id="{6DC6FAE7-2A14-4519-8ACE-A801F64BF24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8" name="Freeform: Shape 4307">
                <a:extLst>
                  <a:ext uri="{FF2B5EF4-FFF2-40B4-BE49-F238E27FC236}">
                    <a16:creationId xmlns:a16="http://schemas.microsoft.com/office/drawing/2014/main" id="{6239B2E1-D6BC-4657-AC58-163003C99A5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9" name="Freeform: Shape 4308">
                <a:extLst>
                  <a:ext uri="{FF2B5EF4-FFF2-40B4-BE49-F238E27FC236}">
                    <a16:creationId xmlns:a16="http://schemas.microsoft.com/office/drawing/2014/main" id="{D81981ED-1B19-498C-BEB4-D53B58A57F4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0" name="Freeform: Shape 4309">
                <a:extLst>
                  <a:ext uri="{FF2B5EF4-FFF2-40B4-BE49-F238E27FC236}">
                    <a16:creationId xmlns:a16="http://schemas.microsoft.com/office/drawing/2014/main" id="{C9708D34-105C-4E0B-B92E-2898A6F4AB0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1" name="Freeform: Shape 4310">
                <a:extLst>
                  <a:ext uri="{FF2B5EF4-FFF2-40B4-BE49-F238E27FC236}">
                    <a16:creationId xmlns:a16="http://schemas.microsoft.com/office/drawing/2014/main" id="{217F6BA3-820E-44B9-A2F6-F392C214B57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2" name="Freeform: Shape 4311">
                <a:extLst>
                  <a:ext uri="{FF2B5EF4-FFF2-40B4-BE49-F238E27FC236}">
                    <a16:creationId xmlns:a16="http://schemas.microsoft.com/office/drawing/2014/main" id="{D403B19C-3CAC-49D0-AF12-5BB815731E5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3" name="Freeform: Shape 4312">
                <a:extLst>
                  <a:ext uri="{FF2B5EF4-FFF2-40B4-BE49-F238E27FC236}">
                    <a16:creationId xmlns:a16="http://schemas.microsoft.com/office/drawing/2014/main" id="{4820EA03-24D9-449B-B287-BE6AC3C9D5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4" name="Freeform: Shape 4313">
                <a:extLst>
                  <a:ext uri="{FF2B5EF4-FFF2-40B4-BE49-F238E27FC236}">
                    <a16:creationId xmlns:a16="http://schemas.microsoft.com/office/drawing/2014/main" id="{B4C02F98-CB34-48E7-9337-8AFF78C81F8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5" name="Freeform: Shape 4314">
                <a:extLst>
                  <a:ext uri="{FF2B5EF4-FFF2-40B4-BE49-F238E27FC236}">
                    <a16:creationId xmlns:a16="http://schemas.microsoft.com/office/drawing/2014/main" id="{6EB4315A-7497-45D5-AE6B-BCC923AAFDF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6" name="Freeform: Shape 4315">
                <a:extLst>
                  <a:ext uri="{FF2B5EF4-FFF2-40B4-BE49-F238E27FC236}">
                    <a16:creationId xmlns:a16="http://schemas.microsoft.com/office/drawing/2014/main" id="{30390D10-D736-492B-9607-0FAB9E01EE4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7" name="Freeform: Shape 4316">
                <a:extLst>
                  <a:ext uri="{FF2B5EF4-FFF2-40B4-BE49-F238E27FC236}">
                    <a16:creationId xmlns:a16="http://schemas.microsoft.com/office/drawing/2014/main" id="{6C271B61-2D66-4F4D-A10A-8202B73CF26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8" name="Freeform: Shape 4317">
                <a:extLst>
                  <a:ext uri="{FF2B5EF4-FFF2-40B4-BE49-F238E27FC236}">
                    <a16:creationId xmlns:a16="http://schemas.microsoft.com/office/drawing/2014/main" id="{2B07F2F1-9E5A-4204-BCE5-2253FB8B119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9" name="Freeform: Shape 4318">
                <a:extLst>
                  <a:ext uri="{FF2B5EF4-FFF2-40B4-BE49-F238E27FC236}">
                    <a16:creationId xmlns:a16="http://schemas.microsoft.com/office/drawing/2014/main" id="{183DA50A-B68B-4FCA-9E89-C9F28E90367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0" name="Freeform: Shape 4319">
                <a:extLst>
                  <a:ext uri="{FF2B5EF4-FFF2-40B4-BE49-F238E27FC236}">
                    <a16:creationId xmlns:a16="http://schemas.microsoft.com/office/drawing/2014/main" id="{E75B22F8-D7E8-4DA2-AED4-FBDAF63DFC3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1" name="Freeform: Shape 4320">
                <a:extLst>
                  <a:ext uri="{FF2B5EF4-FFF2-40B4-BE49-F238E27FC236}">
                    <a16:creationId xmlns:a16="http://schemas.microsoft.com/office/drawing/2014/main" id="{659E8135-21C4-4B65-AF93-2707143599E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2" name="Freeform: Shape 4321">
                <a:extLst>
                  <a:ext uri="{FF2B5EF4-FFF2-40B4-BE49-F238E27FC236}">
                    <a16:creationId xmlns:a16="http://schemas.microsoft.com/office/drawing/2014/main" id="{F4942053-4B6E-477E-86BF-3389202E237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3" name="Freeform: Shape 4322">
                <a:extLst>
                  <a:ext uri="{FF2B5EF4-FFF2-40B4-BE49-F238E27FC236}">
                    <a16:creationId xmlns:a16="http://schemas.microsoft.com/office/drawing/2014/main" id="{964E8D9F-21A7-4386-93D8-D0DAFCE77AD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4" name="Freeform: Shape 4323">
                <a:extLst>
                  <a:ext uri="{FF2B5EF4-FFF2-40B4-BE49-F238E27FC236}">
                    <a16:creationId xmlns:a16="http://schemas.microsoft.com/office/drawing/2014/main" id="{751B0151-CA2B-4F52-90C7-5FFF2F904B6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5" name="Freeform: Shape 4324">
                <a:extLst>
                  <a:ext uri="{FF2B5EF4-FFF2-40B4-BE49-F238E27FC236}">
                    <a16:creationId xmlns:a16="http://schemas.microsoft.com/office/drawing/2014/main" id="{62470845-DB2F-4EED-A385-69DF8FB8BF2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6" name="Freeform: Shape 4325">
                <a:extLst>
                  <a:ext uri="{FF2B5EF4-FFF2-40B4-BE49-F238E27FC236}">
                    <a16:creationId xmlns:a16="http://schemas.microsoft.com/office/drawing/2014/main" id="{2453B295-E42C-4442-9D25-B2F12C54D9A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7" name="Freeform: Shape 4326">
                <a:extLst>
                  <a:ext uri="{FF2B5EF4-FFF2-40B4-BE49-F238E27FC236}">
                    <a16:creationId xmlns:a16="http://schemas.microsoft.com/office/drawing/2014/main" id="{AD7007FD-6F59-4996-B86B-B1DF3C1381B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8" name="Freeform: Shape 4327">
                <a:extLst>
                  <a:ext uri="{FF2B5EF4-FFF2-40B4-BE49-F238E27FC236}">
                    <a16:creationId xmlns:a16="http://schemas.microsoft.com/office/drawing/2014/main" id="{361B6B85-A229-4CF5-A681-71C35DC26B7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9" name="Freeform: Shape 4328">
                <a:extLst>
                  <a:ext uri="{FF2B5EF4-FFF2-40B4-BE49-F238E27FC236}">
                    <a16:creationId xmlns:a16="http://schemas.microsoft.com/office/drawing/2014/main" id="{F5EE8B07-E6C8-454F-8C5A-6389BF03AF0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0" name="Freeform: Shape 4329">
                <a:extLst>
                  <a:ext uri="{FF2B5EF4-FFF2-40B4-BE49-F238E27FC236}">
                    <a16:creationId xmlns:a16="http://schemas.microsoft.com/office/drawing/2014/main" id="{085078EA-3036-4184-B723-00CD376AB24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1" name="Freeform: Shape 4330">
                <a:extLst>
                  <a:ext uri="{FF2B5EF4-FFF2-40B4-BE49-F238E27FC236}">
                    <a16:creationId xmlns:a16="http://schemas.microsoft.com/office/drawing/2014/main" id="{F8EA8A59-1EDD-4D42-A449-049696B98E2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2" name="Freeform: Shape 4331">
                <a:extLst>
                  <a:ext uri="{FF2B5EF4-FFF2-40B4-BE49-F238E27FC236}">
                    <a16:creationId xmlns:a16="http://schemas.microsoft.com/office/drawing/2014/main" id="{110E03AC-6833-457D-BEBF-D43426FD4BE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3" name="Freeform: Shape 4332">
                <a:extLst>
                  <a:ext uri="{FF2B5EF4-FFF2-40B4-BE49-F238E27FC236}">
                    <a16:creationId xmlns:a16="http://schemas.microsoft.com/office/drawing/2014/main" id="{E1E13C1F-89CE-455E-BC71-C75F095C6C3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4" name="Freeform: Shape 4333">
                <a:extLst>
                  <a:ext uri="{FF2B5EF4-FFF2-40B4-BE49-F238E27FC236}">
                    <a16:creationId xmlns:a16="http://schemas.microsoft.com/office/drawing/2014/main" id="{6DCFA4C8-51A9-4C5B-8D60-992426E1B2F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5" name="Freeform: Shape 4334">
                <a:extLst>
                  <a:ext uri="{FF2B5EF4-FFF2-40B4-BE49-F238E27FC236}">
                    <a16:creationId xmlns:a16="http://schemas.microsoft.com/office/drawing/2014/main" id="{37E832D6-70B1-44DC-BA34-6077F6B303E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6" name="Freeform: Shape 4335">
                <a:extLst>
                  <a:ext uri="{FF2B5EF4-FFF2-40B4-BE49-F238E27FC236}">
                    <a16:creationId xmlns:a16="http://schemas.microsoft.com/office/drawing/2014/main" id="{D2E93E0D-B040-4099-8FE6-5F6B8A2C774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7" name="Freeform: Shape 4336">
                <a:extLst>
                  <a:ext uri="{FF2B5EF4-FFF2-40B4-BE49-F238E27FC236}">
                    <a16:creationId xmlns:a16="http://schemas.microsoft.com/office/drawing/2014/main" id="{762C0FA9-21B1-4784-9C21-8F06BA759E9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8" name="Freeform: Shape 4337">
                <a:extLst>
                  <a:ext uri="{FF2B5EF4-FFF2-40B4-BE49-F238E27FC236}">
                    <a16:creationId xmlns:a16="http://schemas.microsoft.com/office/drawing/2014/main" id="{FEF4AECB-912F-44BB-A968-EAD1D1F370C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9" name="Freeform: Shape 4338">
                <a:extLst>
                  <a:ext uri="{FF2B5EF4-FFF2-40B4-BE49-F238E27FC236}">
                    <a16:creationId xmlns:a16="http://schemas.microsoft.com/office/drawing/2014/main" id="{818826B1-8ECF-4E5F-9171-9FCB12067F5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0" name="Freeform: Shape 4339">
                <a:extLst>
                  <a:ext uri="{FF2B5EF4-FFF2-40B4-BE49-F238E27FC236}">
                    <a16:creationId xmlns:a16="http://schemas.microsoft.com/office/drawing/2014/main" id="{A4FA6173-169A-43A1-BA47-576EB18230A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1" name="Freeform: Shape 4340">
                <a:extLst>
                  <a:ext uri="{FF2B5EF4-FFF2-40B4-BE49-F238E27FC236}">
                    <a16:creationId xmlns:a16="http://schemas.microsoft.com/office/drawing/2014/main" id="{7E83CF3D-3553-4207-8381-A8A572EED34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2" name="Freeform: Shape 4341">
                <a:extLst>
                  <a:ext uri="{FF2B5EF4-FFF2-40B4-BE49-F238E27FC236}">
                    <a16:creationId xmlns:a16="http://schemas.microsoft.com/office/drawing/2014/main" id="{1F920F56-D06A-4117-954B-C776F71BEDB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3" name="Freeform: Shape 4342">
                <a:extLst>
                  <a:ext uri="{FF2B5EF4-FFF2-40B4-BE49-F238E27FC236}">
                    <a16:creationId xmlns:a16="http://schemas.microsoft.com/office/drawing/2014/main" id="{9EF3CBE8-AD08-4E86-BFCA-19A20796D3D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4" name="Freeform: Shape 4343">
                <a:extLst>
                  <a:ext uri="{FF2B5EF4-FFF2-40B4-BE49-F238E27FC236}">
                    <a16:creationId xmlns:a16="http://schemas.microsoft.com/office/drawing/2014/main" id="{94642858-476A-4690-B434-7DC0E4CF3E2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5" name="Freeform: Shape 4344">
                <a:extLst>
                  <a:ext uri="{FF2B5EF4-FFF2-40B4-BE49-F238E27FC236}">
                    <a16:creationId xmlns:a16="http://schemas.microsoft.com/office/drawing/2014/main" id="{9F2E1121-E87A-4AC3-80DA-87F411C5259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6" name="Freeform: Shape 4345">
                <a:extLst>
                  <a:ext uri="{FF2B5EF4-FFF2-40B4-BE49-F238E27FC236}">
                    <a16:creationId xmlns:a16="http://schemas.microsoft.com/office/drawing/2014/main" id="{47E8066F-F6D9-44D5-B42C-5E67C85D4F5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7" name="Freeform: Shape 4346">
                <a:extLst>
                  <a:ext uri="{FF2B5EF4-FFF2-40B4-BE49-F238E27FC236}">
                    <a16:creationId xmlns:a16="http://schemas.microsoft.com/office/drawing/2014/main" id="{C45A5003-884D-4515-B4D0-2DB86343392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8" name="Freeform: Shape 4347">
                <a:extLst>
                  <a:ext uri="{FF2B5EF4-FFF2-40B4-BE49-F238E27FC236}">
                    <a16:creationId xmlns:a16="http://schemas.microsoft.com/office/drawing/2014/main" id="{F867F9E3-09E1-45F1-95EC-5C525E1C074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9" name="Freeform: Shape 4348">
                <a:extLst>
                  <a:ext uri="{FF2B5EF4-FFF2-40B4-BE49-F238E27FC236}">
                    <a16:creationId xmlns:a16="http://schemas.microsoft.com/office/drawing/2014/main" id="{70079DD0-989B-4DAA-B3A9-1CD65ADC991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0" name="Freeform: Shape 4349">
                <a:extLst>
                  <a:ext uri="{FF2B5EF4-FFF2-40B4-BE49-F238E27FC236}">
                    <a16:creationId xmlns:a16="http://schemas.microsoft.com/office/drawing/2014/main" id="{68AEBA49-8193-4754-A099-A2C337F8A49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1" name="Freeform: Shape 4350">
                <a:extLst>
                  <a:ext uri="{FF2B5EF4-FFF2-40B4-BE49-F238E27FC236}">
                    <a16:creationId xmlns:a16="http://schemas.microsoft.com/office/drawing/2014/main" id="{8527A3CE-754E-4C69-B703-B2334E89B84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2" name="Freeform: Shape 4351">
                <a:extLst>
                  <a:ext uri="{FF2B5EF4-FFF2-40B4-BE49-F238E27FC236}">
                    <a16:creationId xmlns:a16="http://schemas.microsoft.com/office/drawing/2014/main" id="{1B2330CD-EE99-459A-9986-E6EFD7D296E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3" name="Freeform: Shape 4352">
                <a:extLst>
                  <a:ext uri="{FF2B5EF4-FFF2-40B4-BE49-F238E27FC236}">
                    <a16:creationId xmlns:a16="http://schemas.microsoft.com/office/drawing/2014/main" id="{612F4D95-3718-4BB6-A200-E0065293E9F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AB45696-76AC-4767-B558-2AF869705F38}"/>
                </a:ext>
              </a:extLst>
            </p:cNvPr>
            <p:cNvGrpSpPr/>
            <p:nvPr/>
          </p:nvGrpSpPr>
          <p:grpSpPr>
            <a:xfrm rot="13664737" flipH="1">
              <a:off x="50719" y="-7944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226" name="Freeform: Shape 4225">
                <a:extLst>
                  <a:ext uri="{FF2B5EF4-FFF2-40B4-BE49-F238E27FC236}">
                    <a16:creationId xmlns:a16="http://schemas.microsoft.com/office/drawing/2014/main" id="{0679F709-92B3-4C1A-9FC2-E4E41EA608E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7" name="Freeform: Shape 4226">
                <a:extLst>
                  <a:ext uri="{FF2B5EF4-FFF2-40B4-BE49-F238E27FC236}">
                    <a16:creationId xmlns:a16="http://schemas.microsoft.com/office/drawing/2014/main" id="{3155C73B-AA07-445B-BD50-34F40F6CF5D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8" name="Freeform: Shape 4227">
                <a:extLst>
                  <a:ext uri="{FF2B5EF4-FFF2-40B4-BE49-F238E27FC236}">
                    <a16:creationId xmlns:a16="http://schemas.microsoft.com/office/drawing/2014/main" id="{6CF98BF2-9BA3-4090-B749-3892C1BB622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9" name="Freeform: Shape 4228">
                <a:extLst>
                  <a:ext uri="{FF2B5EF4-FFF2-40B4-BE49-F238E27FC236}">
                    <a16:creationId xmlns:a16="http://schemas.microsoft.com/office/drawing/2014/main" id="{AC266468-898B-4DED-A3C7-5BEBCCFBED9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0" name="Freeform: Shape 4229">
                <a:extLst>
                  <a:ext uri="{FF2B5EF4-FFF2-40B4-BE49-F238E27FC236}">
                    <a16:creationId xmlns:a16="http://schemas.microsoft.com/office/drawing/2014/main" id="{17DE349C-FE91-4391-A5B8-8D17C6A5D76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1" name="Freeform: Shape 4230">
                <a:extLst>
                  <a:ext uri="{FF2B5EF4-FFF2-40B4-BE49-F238E27FC236}">
                    <a16:creationId xmlns:a16="http://schemas.microsoft.com/office/drawing/2014/main" id="{D50199D6-5F99-4F18-9AA0-4EEA8D25170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2" name="Freeform: Shape 4231">
                <a:extLst>
                  <a:ext uri="{FF2B5EF4-FFF2-40B4-BE49-F238E27FC236}">
                    <a16:creationId xmlns:a16="http://schemas.microsoft.com/office/drawing/2014/main" id="{E872337E-EBFD-4F8D-8BB9-91F9F11A80E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3" name="Freeform: Shape 4232">
                <a:extLst>
                  <a:ext uri="{FF2B5EF4-FFF2-40B4-BE49-F238E27FC236}">
                    <a16:creationId xmlns:a16="http://schemas.microsoft.com/office/drawing/2014/main" id="{5703EF2D-36A5-460F-9AEF-ECAD0CF0A9F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4" name="Freeform: Shape 4233">
                <a:extLst>
                  <a:ext uri="{FF2B5EF4-FFF2-40B4-BE49-F238E27FC236}">
                    <a16:creationId xmlns:a16="http://schemas.microsoft.com/office/drawing/2014/main" id="{7AD5DFC4-A40A-4439-AA3C-D393EEB190B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5" name="Freeform: Shape 4234">
                <a:extLst>
                  <a:ext uri="{FF2B5EF4-FFF2-40B4-BE49-F238E27FC236}">
                    <a16:creationId xmlns:a16="http://schemas.microsoft.com/office/drawing/2014/main" id="{6D6816F1-AC15-4207-A2EE-E44F7490B9F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6" name="Freeform: Shape 4235">
                <a:extLst>
                  <a:ext uri="{FF2B5EF4-FFF2-40B4-BE49-F238E27FC236}">
                    <a16:creationId xmlns:a16="http://schemas.microsoft.com/office/drawing/2014/main" id="{AD396B7D-0E00-4B04-A07B-4A6A7D7BF24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7" name="Freeform: Shape 4236">
                <a:extLst>
                  <a:ext uri="{FF2B5EF4-FFF2-40B4-BE49-F238E27FC236}">
                    <a16:creationId xmlns:a16="http://schemas.microsoft.com/office/drawing/2014/main" id="{52C6F8F2-71EB-4AD3-875E-6A911A4E31C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8" name="Freeform: Shape 4237">
                <a:extLst>
                  <a:ext uri="{FF2B5EF4-FFF2-40B4-BE49-F238E27FC236}">
                    <a16:creationId xmlns:a16="http://schemas.microsoft.com/office/drawing/2014/main" id="{94C7D8CB-3C6A-4110-B4CD-710D87B11C2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9" name="Freeform: Shape 4238">
                <a:extLst>
                  <a:ext uri="{FF2B5EF4-FFF2-40B4-BE49-F238E27FC236}">
                    <a16:creationId xmlns:a16="http://schemas.microsoft.com/office/drawing/2014/main" id="{F202675F-B8B2-419B-8344-78C4F8F8213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0" name="Freeform: Shape 4239">
                <a:extLst>
                  <a:ext uri="{FF2B5EF4-FFF2-40B4-BE49-F238E27FC236}">
                    <a16:creationId xmlns:a16="http://schemas.microsoft.com/office/drawing/2014/main" id="{5B090DA5-A606-4B65-B21B-8532811CCD1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1" name="Freeform: Shape 4240">
                <a:extLst>
                  <a:ext uri="{FF2B5EF4-FFF2-40B4-BE49-F238E27FC236}">
                    <a16:creationId xmlns:a16="http://schemas.microsoft.com/office/drawing/2014/main" id="{F19FA43C-93D6-42A9-8B49-D875A882E1A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2" name="Freeform: Shape 4241">
                <a:extLst>
                  <a:ext uri="{FF2B5EF4-FFF2-40B4-BE49-F238E27FC236}">
                    <a16:creationId xmlns:a16="http://schemas.microsoft.com/office/drawing/2014/main" id="{5B085750-2A12-4A05-8F38-DD3FA8F2467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3" name="Freeform: Shape 4242">
                <a:extLst>
                  <a:ext uri="{FF2B5EF4-FFF2-40B4-BE49-F238E27FC236}">
                    <a16:creationId xmlns:a16="http://schemas.microsoft.com/office/drawing/2014/main" id="{B815DD78-A27C-4330-9945-71854BCCF35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4" name="Freeform: Shape 4243">
                <a:extLst>
                  <a:ext uri="{FF2B5EF4-FFF2-40B4-BE49-F238E27FC236}">
                    <a16:creationId xmlns:a16="http://schemas.microsoft.com/office/drawing/2014/main" id="{65246EF9-6EAD-4274-AFEC-2ECBB0BAA05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5" name="Freeform: Shape 4244">
                <a:extLst>
                  <a:ext uri="{FF2B5EF4-FFF2-40B4-BE49-F238E27FC236}">
                    <a16:creationId xmlns:a16="http://schemas.microsoft.com/office/drawing/2014/main" id="{3E626D8F-2F25-48D1-B6FC-FF8D14DE698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6" name="Freeform: Shape 4245">
                <a:extLst>
                  <a:ext uri="{FF2B5EF4-FFF2-40B4-BE49-F238E27FC236}">
                    <a16:creationId xmlns:a16="http://schemas.microsoft.com/office/drawing/2014/main" id="{DB9B85CC-AF7C-4390-9BEC-D6E57E8460D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7" name="Freeform: Shape 4246">
                <a:extLst>
                  <a:ext uri="{FF2B5EF4-FFF2-40B4-BE49-F238E27FC236}">
                    <a16:creationId xmlns:a16="http://schemas.microsoft.com/office/drawing/2014/main" id="{909A3B62-376A-4F30-AAD3-5F5DB6795F7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8" name="Freeform: Shape 4247">
                <a:extLst>
                  <a:ext uri="{FF2B5EF4-FFF2-40B4-BE49-F238E27FC236}">
                    <a16:creationId xmlns:a16="http://schemas.microsoft.com/office/drawing/2014/main" id="{2F11DE28-F0B2-4349-8DF5-9ECDCCF2BB0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9" name="Freeform: Shape 4248">
                <a:extLst>
                  <a:ext uri="{FF2B5EF4-FFF2-40B4-BE49-F238E27FC236}">
                    <a16:creationId xmlns:a16="http://schemas.microsoft.com/office/drawing/2014/main" id="{E4C6909B-A056-4941-9C92-50C3B8F40D8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0" name="Freeform: Shape 4249">
                <a:extLst>
                  <a:ext uri="{FF2B5EF4-FFF2-40B4-BE49-F238E27FC236}">
                    <a16:creationId xmlns:a16="http://schemas.microsoft.com/office/drawing/2014/main" id="{FFCCDEEA-346E-41FD-87CF-8B999B46A58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1" name="Freeform: Shape 4250">
                <a:extLst>
                  <a:ext uri="{FF2B5EF4-FFF2-40B4-BE49-F238E27FC236}">
                    <a16:creationId xmlns:a16="http://schemas.microsoft.com/office/drawing/2014/main" id="{9FE159B4-F6BB-43A9-8C81-2B61890EC7F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2" name="Freeform: Shape 4251">
                <a:extLst>
                  <a:ext uri="{FF2B5EF4-FFF2-40B4-BE49-F238E27FC236}">
                    <a16:creationId xmlns:a16="http://schemas.microsoft.com/office/drawing/2014/main" id="{A6AD3BF2-C0EB-468B-85CE-93A9E61303A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3" name="Freeform: Shape 4252">
                <a:extLst>
                  <a:ext uri="{FF2B5EF4-FFF2-40B4-BE49-F238E27FC236}">
                    <a16:creationId xmlns:a16="http://schemas.microsoft.com/office/drawing/2014/main" id="{F0EB29EE-755B-4CEA-976A-6CE51FA0D7D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4" name="Freeform: Shape 4253">
                <a:extLst>
                  <a:ext uri="{FF2B5EF4-FFF2-40B4-BE49-F238E27FC236}">
                    <a16:creationId xmlns:a16="http://schemas.microsoft.com/office/drawing/2014/main" id="{A063F116-0419-43BB-9FCC-BB028A236D0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5" name="Freeform: Shape 4254">
                <a:extLst>
                  <a:ext uri="{FF2B5EF4-FFF2-40B4-BE49-F238E27FC236}">
                    <a16:creationId xmlns:a16="http://schemas.microsoft.com/office/drawing/2014/main" id="{6FB82A64-9B14-4B80-9DF1-517B4ABD9E2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6" name="Freeform: Shape 4255">
                <a:extLst>
                  <a:ext uri="{FF2B5EF4-FFF2-40B4-BE49-F238E27FC236}">
                    <a16:creationId xmlns:a16="http://schemas.microsoft.com/office/drawing/2014/main" id="{7B2E1F21-3DD0-48A5-9355-93FF2069610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7" name="Freeform: Shape 4256">
                <a:extLst>
                  <a:ext uri="{FF2B5EF4-FFF2-40B4-BE49-F238E27FC236}">
                    <a16:creationId xmlns:a16="http://schemas.microsoft.com/office/drawing/2014/main" id="{6C4D911E-3564-40D9-AB97-3B27075D25C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8" name="Freeform: Shape 4257">
                <a:extLst>
                  <a:ext uri="{FF2B5EF4-FFF2-40B4-BE49-F238E27FC236}">
                    <a16:creationId xmlns:a16="http://schemas.microsoft.com/office/drawing/2014/main" id="{8D546EF3-E422-438F-B67C-91CA9CD0635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9" name="Freeform: Shape 4258">
                <a:extLst>
                  <a:ext uri="{FF2B5EF4-FFF2-40B4-BE49-F238E27FC236}">
                    <a16:creationId xmlns:a16="http://schemas.microsoft.com/office/drawing/2014/main" id="{685C4A5E-4F33-484B-988C-13175A649B7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0" name="Freeform: Shape 4259">
                <a:extLst>
                  <a:ext uri="{FF2B5EF4-FFF2-40B4-BE49-F238E27FC236}">
                    <a16:creationId xmlns:a16="http://schemas.microsoft.com/office/drawing/2014/main" id="{6CBECB60-4927-4548-94DC-A48A3B092F5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1" name="Freeform: Shape 4260">
                <a:extLst>
                  <a:ext uri="{FF2B5EF4-FFF2-40B4-BE49-F238E27FC236}">
                    <a16:creationId xmlns:a16="http://schemas.microsoft.com/office/drawing/2014/main" id="{2D80F5C1-23CE-47A6-B9F5-EE96AB03541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2" name="Freeform: Shape 4261">
                <a:extLst>
                  <a:ext uri="{FF2B5EF4-FFF2-40B4-BE49-F238E27FC236}">
                    <a16:creationId xmlns:a16="http://schemas.microsoft.com/office/drawing/2014/main" id="{C1A5A7B7-7C2B-4E89-B982-352F609709E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3" name="Freeform: Shape 4262">
                <a:extLst>
                  <a:ext uri="{FF2B5EF4-FFF2-40B4-BE49-F238E27FC236}">
                    <a16:creationId xmlns:a16="http://schemas.microsoft.com/office/drawing/2014/main" id="{CA3F1224-C12E-48F4-8216-7D456C24AE9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4" name="Freeform: Shape 4263">
                <a:extLst>
                  <a:ext uri="{FF2B5EF4-FFF2-40B4-BE49-F238E27FC236}">
                    <a16:creationId xmlns:a16="http://schemas.microsoft.com/office/drawing/2014/main" id="{5B43B96B-29B2-4071-A637-F8091F14B10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5" name="Freeform: Shape 4264">
                <a:extLst>
                  <a:ext uri="{FF2B5EF4-FFF2-40B4-BE49-F238E27FC236}">
                    <a16:creationId xmlns:a16="http://schemas.microsoft.com/office/drawing/2014/main" id="{AB5FCDCD-11A5-46D8-9C6A-B8604A638F2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6" name="Freeform: Shape 4265">
                <a:extLst>
                  <a:ext uri="{FF2B5EF4-FFF2-40B4-BE49-F238E27FC236}">
                    <a16:creationId xmlns:a16="http://schemas.microsoft.com/office/drawing/2014/main" id="{E316990B-FE1D-4CCF-BB17-FB376F94451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7" name="Freeform: Shape 4266">
                <a:extLst>
                  <a:ext uri="{FF2B5EF4-FFF2-40B4-BE49-F238E27FC236}">
                    <a16:creationId xmlns:a16="http://schemas.microsoft.com/office/drawing/2014/main" id="{F8B1E00D-954E-4FAA-9FCA-03BAFEC80EC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8" name="Freeform: Shape 4267">
                <a:extLst>
                  <a:ext uri="{FF2B5EF4-FFF2-40B4-BE49-F238E27FC236}">
                    <a16:creationId xmlns:a16="http://schemas.microsoft.com/office/drawing/2014/main" id="{83246BA3-2B94-489C-9929-8102CFDCC25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9" name="Freeform: Shape 4268">
                <a:extLst>
                  <a:ext uri="{FF2B5EF4-FFF2-40B4-BE49-F238E27FC236}">
                    <a16:creationId xmlns:a16="http://schemas.microsoft.com/office/drawing/2014/main" id="{218318FD-4C44-4560-9F5E-406D0E0F48A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0" name="Freeform: Shape 4269">
                <a:extLst>
                  <a:ext uri="{FF2B5EF4-FFF2-40B4-BE49-F238E27FC236}">
                    <a16:creationId xmlns:a16="http://schemas.microsoft.com/office/drawing/2014/main" id="{CD8183CD-9B7B-4F50-A2E0-28803476FFD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1" name="Freeform: Shape 4270">
                <a:extLst>
                  <a:ext uri="{FF2B5EF4-FFF2-40B4-BE49-F238E27FC236}">
                    <a16:creationId xmlns:a16="http://schemas.microsoft.com/office/drawing/2014/main" id="{6F01C2CA-3264-4B88-8EE4-904533C2ACE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2" name="Freeform: Shape 4271">
                <a:extLst>
                  <a:ext uri="{FF2B5EF4-FFF2-40B4-BE49-F238E27FC236}">
                    <a16:creationId xmlns:a16="http://schemas.microsoft.com/office/drawing/2014/main" id="{1A647872-1E85-4A84-9F5C-072F9116E57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3" name="Freeform: Shape 4272">
                <a:extLst>
                  <a:ext uri="{FF2B5EF4-FFF2-40B4-BE49-F238E27FC236}">
                    <a16:creationId xmlns:a16="http://schemas.microsoft.com/office/drawing/2014/main" id="{8995570C-6851-4744-B5F9-4F177484538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4" name="Freeform: Shape 4273">
                <a:extLst>
                  <a:ext uri="{FF2B5EF4-FFF2-40B4-BE49-F238E27FC236}">
                    <a16:creationId xmlns:a16="http://schemas.microsoft.com/office/drawing/2014/main" id="{02CFD4F6-D9CE-408E-86C0-B3A3EE8A7C9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5" name="Freeform: Shape 4274">
                <a:extLst>
                  <a:ext uri="{FF2B5EF4-FFF2-40B4-BE49-F238E27FC236}">
                    <a16:creationId xmlns:a16="http://schemas.microsoft.com/office/drawing/2014/main" id="{2FAD5DA4-762B-4D40-A364-C274266B8F8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6" name="Freeform: Shape 4275">
                <a:extLst>
                  <a:ext uri="{FF2B5EF4-FFF2-40B4-BE49-F238E27FC236}">
                    <a16:creationId xmlns:a16="http://schemas.microsoft.com/office/drawing/2014/main" id="{B504C1C5-10A5-4358-A14E-17BD8E58A56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7" name="Freeform: Shape 4276">
                <a:extLst>
                  <a:ext uri="{FF2B5EF4-FFF2-40B4-BE49-F238E27FC236}">
                    <a16:creationId xmlns:a16="http://schemas.microsoft.com/office/drawing/2014/main" id="{8DD0F712-380F-4B63-B7E7-62C4EACC3C1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8" name="Freeform: Shape 4277">
                <a:extLst>
                  <a:ext uri="{FF2B5EF4-FFF2-40B4-BE49-F238E27FC236}">
                    <a16:creationId xmlns:a16="http://schemas.microsoft.com/office/drawing/2014/main" id="{FD9D8EF4-8930-4A2A-B8EA-4DF5AF35067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9" name="Freeform: Shape 4278">
                <a:extLst>
                  <a:ext uri="{FF2B5EF4-FFF2-40B4-BE49-F238E27FC236}">
                    <a16:creationId xmlns:a16="http://schemas.microsoft.com/office/drawing/2014/main" id="{1E9BE264-DC14-45DB-9BDF-1DC6E81D445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0" name="Freeform: Shape 4279">
                <a:extLst>
                  <a:ext uri="{FF2B5EF4-FFF2-40B4-BE49-F238E27FC236}">
                    <a16:creationId xmlns:a16="http://schemas.microsoft.com/office/drawing/2014/main" id="{2EB3BF8C-10FA-49AB-9294-D7EEF7291FC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1" name="Freeform: Shape 4280">
                <a:extLst>
                  <a:ext uri="{FF2B5EF4-FFF2-40B4-BE49-F238E27FC236}">
                    <a16:creationId xmlns:a16="http://schemas.microsoft.com/office/drawing/2014/main" id="{DB63288C-A126-4FCC-9B6E-0ED134DDFEC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2" name="Freeform: Shape 4281">
                <a:extLst>
                  <a:ext uri="{FF2B5EF4-FFF2-40B4-BE49-F238E27FC236}">
                    <a16:creationId xmlns:a16="http://schemas.microsoft.com/office/drawing/2014/main" id="{B2C7B656-4DEA-4C3E-B168-D854E89BC8A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3" name="Freeform: Shape 4282">
                <a:extLst>
                  <a:ext uri="{FF2B5EF4-FFF2-40B4-BE49-F238E27FC236}">
                    <a16:creationId xmlns:a16="http://schemas.microsoft.com/office/drawing/2014/main" id="{4DC9121F-7D0A-4BB9-AF4B-4DCF7935E2F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4" name="Freeform: Shape 4283">
                <a:extLst>
                  <a:ext uri="{FF2B5EF4-FFF2-40B4-BE49-F238E27FC236}">
                    <a16:creationId xmlns:a16="http://schemas.microsoft.com/office/drawing/2014/main" id="{026FB8EE-D4F4-4D08-856D-0C4EF43B202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5" name="Freeform: Shape 4284">
                <a:extLst>
                  <a:ext uri="{FF2B5EF4-FFF2-40B4-BE49-F238E27FC236}">
                    <a16:creationId xmlns:a16="http://schemas.microsoft.com/office/drawing/2014/main" id="{88F51387-089F-4CCF-9F58-805EE751CBC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6" name="Freeform: Shape 4285">
                <a:extLst>
                  <a:ext uri="{FF2B5EF4-FFF2-40B4-BE49-F238E27FC236}">
                    <a16:creationId xmlns:a16="http://schemas.microsoft.com/office/drawing/2014/main" id="{58829779-6AD6-47EF-BCF8-0DDD6E4FC7F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7" name="Freeform: Shape 4286">
                <a:extLst>
                  <a:ext uri="{FF2B5EF4-FFF2-40B4-BE49-F238E27FC236}">
                    <a16:creationId xmlns:a16="http://schemas.microsoft.com/office/drawing/2014/main" id="{5CA3C6AD-885E-4BCC-9F2E-D2E8E49DB5D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8" name="Freeform: Shape 4287">
                <a:extLst>
                  <a:ext uri="{FF2B5EF4-FFF2-40B4-BE49-F238E27FC236}">
                    <a16:creationId xmlns:a16="http://schemas.microsoft.com/office/drawing/2014/main" id="{5FA04CE1-D524-423D-AEFE-5AECFC3491E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9" name="Freeform: Shape 4288">
                <a:extLst>
                  <a:ext uri="{FF2B5EF4-FFF2-40B4-BE49-F238E27FC236}">
                    <a16:creationId xmlns:a16="http://schemas.microsoft.com/office/drawing/2014/main" id="{F63B9FD1-9697-4F53-A8AA-FC2212684BD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2C5C951-0B14-4CC5-B039-552E64B0153B}"/>
                </a:ext>
              </a:extLst>
            </p:cNvPr>
            <p:cNvGrpSpPr/>
            <p:nvPr/>
          </p:nvGrpSpPr>
          <p:grpSpPr>
            <a:xfrm rot="2442252" flipH="1">
              <a:off x="7646481" y="-6570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162" name="Freeform: Shape 4161">
                <a:extLst>
                  <a:ext uri="{FF2B5EF4-FFF2-40B4-BE49-F238E27FC236}">
                    <a16:creationId xmlns:a16="http://schemas.microsoft.com/office/drawing/2014/main" id="{49790C27-EBD5-4A2A-A8B0-F92AD86AC45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3" name="Freeform: Shape 4162">
                <a:extLst>
                  <a:ext uri="{FF2B5EF4-FFF2-40B4-BE49-F238E27FC236}">
                    <a16:creationId xmlns:a16="http://schemas.microsoft.com/office/drawing/2014/main" id="{93953571-15D8-4B4C-8D16-442A729114C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4" name="Freeform: Shape 4163">
                <a:extLst>
                  <a:ext uri="{FF2B5EF4-FFF2-40B4-BE49-F238E27FC236}">
                    <a16:creationId xmlns:a16="http://schemas.microsoft.com/office/drawing/2014/main" id="{BF7C48DD-9EE8-4B85-8970-A2FC2FCC4BF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5" name="Freeform: Shape 4164">
                <a:extLst>
                  <a:ext uri="{FF2B5EF4-FFF2-40B4-BE49-F238E27FC236}">
                    <a16:creationId xmlns:a16="http://schemas.microsoft.com/office/drawing/2014/main" id="{4CB926CB-DABD-4CAF-95E6-536E38010EE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6" name="Freeform: Shape 4165">
                <a:extLst>
                  <a:ext uri="{FF2B5EF4-FFF2-40B4-BE49-F238E27FC236}">
                    <a16:creationId xmlns:a16="http://schemas.microsoft.com/office/drawing/2014/main" id="{941C8A41-A2F9-471A-962E-4BC1BC93260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7" name="Freeform: Shape 4166">
                <a:extLst>
                  <a:ext uri="{FF2B5EF4-FFF2-40B4-BE49-F238E27FC236}">
                    <a16:creationId xmlns:a16="http://schemas.microsoft.com/office/drawing/2014/main" id="{9B86C802-E75E-4762-B142-26CA5B680AC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8" name="Freeform: Shape 4167">
                <a:extLst>
                  <a:ext uri="{FF2B5EF4-FFF2-40B4-BE49-F238E27FC236}">
                    <a16:creationId xmlns:a16="http://schemas.microsoft.com/office/drawing/2014/main" id="{400EFD69-6113-4B16-A10E-D0882B40980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9" name="Freeform: Shape 4168">
                <a:extLst>
                  <a:ext uri="{FF2B5EF4-FFF2-40B4-BE49-F238E27FC236}">
                    <a16:creationId xmlns:a16="http://schemas.microsoft.com/office/drawing/2014/main" id="{CC769DF0-0128-4278-9CD9-67C58A9B2A0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0" name="Freeform: Shape 4169">
                <a:extLst>
                  <a:ext uri="{FF2B5EF4-FFF2-40B4-BE49-F238E27FC236}">
                    <a16:creationId xmlns:a16="http://schemas.microsoft.com/office/drawing/2014/main" id="{4C3C0254-EEFB-4776-B9A0-2482E917409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1" name="Freeform: Shape 4170">
                <a:extLst>
                  <a:ext uri="{FF2B5EF4-FFF2-40B4-BE49-F238E27FC236}">
                    <a16:creationId xmlns:a16="http://schemas.microsoft.com/office/drawing/2014/main" id="{C33CCB29-9A79-47EA-B128-A046EF3ED6F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2" name="Freeform: Shape 4171">
                <a:extLst>
                  <a:ext uri="{FF2B5EF4-FFF2-40B4-BE49-F238E27FC236}">
                    <a16:creationId xmlns:a16="http://schemas.microsoft.com/office/drawing/2014/main" id="{599F5932-EB88-47FA-9C7F-6EBE3F454BC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3" name="Freeform: Shape 4172">
                <a:extLst>
                  <a:ext uri="{FF2B5EF4-FFF2-40B4-BE49-F238E27FC236}">
                    <a16:creationId xmlns:a16="http://schemas.microsoft.com/office/drawing/2014/main" id="{166C9D0B-0074-40B0-9CDA-F94AFE40A3C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4" name="Freeform: Shape 4173">
                <a:extLst>
                  <a:ext uri="{FF2B5EF4-FFF2-40B4-BE49-F238E27FC236}">
                    <a16:creationId xmlns:a16="http://schemas.microsoft.com/office/drawing/2014/main" id="{474A34F0-C7F6-452E-B1C4-12FCF8C6EF3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5" name="Freeform: Shape 4174">
                <a:extLst>
                  <a:ext uri="{FF2B5EF4-FFF2-40B4-BE49-F238E27FC236}">
                    <a16:creationId xmlns:a16="http://schemas.microsoft.com/office/drawing/2014/main" id="{572A5AA1-D755-4A39-B14B-D4EC8A249D6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6" name="Freeform: Shape 4175">
                <a:extLst>
                  <a:ext uri="{FF2B5EF4-FFF2-40B4-BE49-F238E27FC236}">
                    <a16:creationId xmlns:a16="http://schemas.microsoft.com/office/drawing/2014/main" id="{A9D5327C-8318-4F27-9BEA-82E3BF45C10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7" name="Freeform: Shape 4176">
                <a:extLst>
                  <a:ext uri="{FF2B5EF4-FFF2-40B4-BE49-F238E27FC236}">
                    <a16:creationId xmlns:a16="http://schemas.microsoft.com/office/drawing/2014/main" id="{289B0949-765C-479D-BA28-FA1A50E8694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8" name="Freeform: Shape 4177">
                <a:extLst>
                  <a:ext uri="{FF2B5EF4-FFF2-40B4-BE49-F238E27FC236}">
                    <a16:creationId xmlns:a16="http://schemas.microsoft.com/office/drawing/2014/main" id="{1D1C9387-40B5-406A-ADDC-13137C20DC4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9" name="Freeform: Shape 4178">
                <a:extLst>
                  <a:ext uri="{FF2B5EF4-FFF2-40B4-BE49-F238E27FC236}">
                    <a16:creationId xmlns:a16="http://schemas.microsoft.com/office/drawing/2014/main" id="{A914651E-46EE-4770-AE50-9011E81D597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0" name="Freeform: Shape 4179">
                <a:extLst>
                  <a:ext uri="{FF2B5EF4-FFF2-40B4-BE49-F238E27FC236}">
                    <a16:creationId xmlns:a16="http://schemas.microsoft.com/office/drawing/2014/main" id="{8C915A75-36CC-454C-B0F5-7913A6336F1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1" name="Freeform: Shape 4180">
                <a:extLst>
                  <a:ext uri="{FF2B5EF4-FFF2-40B4-BE49-F238E27FC236}">
                    <a16:creationId xmlns:a16="http://schemas.microsoft.com/office/drawing/2014/main" id="{D7A9954E-3F70-48C8-A1A4-EF29464F01C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2" name="Freeform: Shape 4181">
                <a:extLst>
                  <a:ext uri="{FF2B5EF4-FFF2-40B4-BE49-F238E27FC236}">
                    <a16:creationId xmlns:a16="http://schemas.microsoft.com/office/drawing/2014/main" id="{77B45B29-3976-4A0D-91B8-C56556892CC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3" name="Freeform: Shape 4182">
                <a:extLst>
                  <a:ext uri="{FF2B5EF4-FFF2-40B4-BE49-F238E27FC236}">
                    <a16:creationId xmlns:a16="http://schemas.microsoft.com/office/drawing/2014/main" id="{A579EF4A-6CCE-4513-B14A-05D539867C3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4" name="Freeform: Shape 4183">
                <a:extLst>
                  <a:ext uri="{FF2B5EF4-FFF2-40B4-BE49-F238E27FC236}">
                    <a16:creationId xmlns:a16="http://schemas.microsoft.com/office/drawing/2014/main" id="{72B869AD-048B-4814-804F-88BEDCD44B4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5" name="Freeform: Shape 4184">
                <a:extLst>
                  <a:ext uri="{FF2B5EF4-FFF2-40B4-BE49-F238E27FC236}">
                    <a16:creationId xmlns:a16="http://schemas.microsoft.com/office/drawing/2014/main" id="{65CA06CB-9E4C-486A-957B-1BEDC658E1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6" name="Freeform: Shape 4185">
                <a:extLst>
                  <a:ext uri="{FF2B5EF4-FFF2-40B4-BE49-F238E27FC236}">
                    <a16:creationId xmlns:a16="http://schemas.microsoft.com/office/drawing/2014/main" id="{5C0A55BE-13A6-45F1-9C79-E99194B78ED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7" name="Freeform: Shape 4186">
                <a:extLst>
                  <a:ext uri="{FF2B5EF4-FFF2-40B4-BE49-F238E27FC236}">
                    <a16:creationId xmlns:a16="http://schemas.microsoft.com/office/drawing/2014/main" id="{37F214EB-084E-454B-A36C-1768445A8C8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8" name="Freeform: Shape 4187">
                <a:extLst>
                  <a:ext uri="{FF2B5EF4-FFF2-40B4-BE49-F238E27FC236}">
                    <a16:creationId xmlns:a16="http://schemas.microsoft.com/office/drawing/2014/main" id="{9C2C23E3-876D-4C50-89B9-4B991DC4E54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9" name="Freeform: Shape 4188">
                <a:extLst>
                  <a:ext uri="{FF2B5EF4-FFF2-40B4-BE49-F238E27FC236}">
                    <a16:creationId xmlns:a16="http://schemas.microsoft.com/office/drawing/2014/main" id="{983999A0-C5DC-460D-BFFD-63F20C33D6A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0" name="Freeform: Shape 4189">
                <a:extLst>
                  <a:ext uri="{FF2B5EF4-FFF2-40B4-BE49-F238E27FC236}">
                    <a16:creationId xmlns:a16="http://schemas.microsoft.com/office/drawing/2014/main" id="{94B5A334-2524-416E-A0F5-9E4E3CEE776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1" name="Freeform: Shape 4190">
                <a:extLst>
                  <a:ext uri="{FF2B5EF4-FFF2-40B4-BE49-F238E27FC236}">
                    <a16:creationId xmlns:a16="http://schemas.microsoft.com/office/drawing/2014/main" id="{3E9C89F5-D733-4450-9108-EF612B3659B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2" name="Freeform: Shape 4191">
                <a:extLst>
                  <a:ext uri="{FF2B5EF4-FFF2-40B4-BE49-F238E27FC236}">
                    <a16:creationId xmlns:a16="http://schemas.microsoft.com/office/drawing/2014/main" id="{9AF60247-215A-4522-A3A3-0DF413C71D3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3" name="Freeform: Shape 4192">
                <a:extLst>
                  <a:ext uri="{FF2B5EF4-FFF2-40B4-BE49-F238E27FC236}">
                    <a16:creationId xmlns:a16="http://schemas.microsoft.com/office/drawing/2014/main" id="{C0FA19C3-7C1D-4816-B0DF-B43D1B16DAD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4" name="Freeform: Shape 4193">
                <a:extLst>
                  <a:ext uri="{FF2B5EF4-FFF2-40B4-BE49-F238E27FC236}">
                    <a16:creationId xmlns:a16="http://schemas.microsoft.com/office/drawing/2014/main" id="{2C7CFDE7-326C-46EC-9988-C95177992F4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5" name="Freeform: Shape 4194">
                <a:extLst>
                  <a:ext uri="{FF2B5EF4-FFF2-40B4-BE49-F238E27FC236}">
                    <a16:creationId xmlns:a16="http://schemas.microsoft.com/office/drawing/2014/main" id="{0ADBD985-9DA3-45F8-9C0D-C6F79095361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6" name="Freeform: Shape 4195">
                <a:extLst>
                  <a:ext uri="{FF2B5EF4-FFF2-40B4-BE49-F238E27FC236}">
                    <a16:creationId xmlns:a16="http://schemas.microsoft.com/office/drawing/2014/main" id="{7C44355E-8D41-4E05-8525-08BC148F1C8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7" name="Freeform: Shape 4196">
                <a:extLst>
                  <a:ext uri="{FF2B5EF4-FFF2-40B4-BE49-F238E27FC236}">
                    <a16:creationId xmlns:a16="http://schemas.microsoft.com/office/drawing/2014/main" id="{98885F8D-6227-4574-9F5A-3A555119C3C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8" name="Freeform: Shape 4197">
                <a:extLst>
                  <a:ext uri="{FF2B5EF4-FFF2-40B4-BE49-F238E27FC236}">
                    <a16:creationId xmlns:a16="http://schemas.microsoft.com/office/drawing/2014/main" id="{35C0748A-99E5-4CF5-B6A9-D41A5B72C41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9" name="Freeform: Shape 4198">
                <a:extLst>
                  <a:ext uri="{FF2B5EF4-FFF2-40B4-BE49-F238E27FC236}">
                    <a16:creationId xmlns:a16="http://schemas.microsoft.com/office/drawing/2014/main" id="{75024E5B-4756-454C-9126-CFD857C545D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0" name="Freeform: Shape 4199">
                <a:extLst>
                  <a:ext uri="{FF2B5EF4-FFF2-40B4-BE49-F238E27FC236}">
                    <a16:creationId xmlns:a16="http://schemas.microsoft.com/office/drawing/2014/main" id="{89303392-913B-4D7C-A9FD-56C0DF02563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1" name="Freeform: Shape 4200">
                <a:extLst>
                  <a:ext uri="{FF2B5EF4-FFF2-40B4-BE49-F238E27FC236}">
                    <a16:creationId xmlns:a16="http://schemas.microsoft.com/office/drawing/2014/main" id="{168D28CC-3576-43DF-BB56-DC66EFB3EBB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2" name="Freeform: Shape 4201">
                <a:extLst>
                  <a:ext uri="{FF2B5EF4-FFF2-40B4-BE49-F238E27FC236}">
                    <a16:creationId xmlns:a16="http://schemas.microsoft.com/office/drawing/2014/main" id="{518F488A-BC8C-44D1-86C8-14659E226D9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3" name="Freeform: Shape 4202">
                <a:extLst>
                  <a:ext uri="{FF2B5EF4-FFF2-40B4-BE49-F238E27FC236}">
                    <a16:creationId xmlns:a16="http://schemas.microsoft.com/office/drawing/2014/main" id="{5B6AE33E-76DD-4F2E-AD3E-D8E685E04FC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4" name="Freeform: Shape 4203">
                <a:extLst>
                  <a:ext uri="{FF2B5EF4-FFF2-40B4-BE49-F238E27FC236}">
                    <a16:creationId xmlns:a16="http://schemas.microsoft.com/office/drawing/2014/main" id="{F298F5BC-5350-4645-9DF7-DFA80701DDC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5" name="Freeform: Shape 4204">
                <a:extLst>
                  <a:ext uri="{FF2B5EF4-FFF2-40B4-BE49-F238E27FC236}">
                    <a16:creationId xmlns:a16="http://schemas.microsoft.com/office/drawing/2014/main" id="{4BB3FB3F-225C-494F-A13B-7C34CDE0B1C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6" name="Freeform: Shape 4205">
                <a:extLst>
                  <a:ext uri="{FF2B5EF4-FFF2-40B4-BE49-F238E27FC236}">
                    <a16:creationId xmlns:a16="http://schemas.microsoft.com/office/drawing/2014/main" id="{F8BC3919-46D5-45FA-9798-1CAF4B9BF45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7" name="Freeform: Shape 4206">
                <a:extLst>
                  <a:ext uri="{FF2B5EF4-FFF2-40B4-BE49-F238E27FC236}">
                    <a16:creationId xmlns:a16="http://schemas.microsoft.com/office/drawing/2014/main" id="{65B435A5-3F0F-42EA-AA78-B92C3865B6D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8" name="Freeform: Shape 4207">
                <a:extLst>
                  <a:ext uri="{FF2B5EF4-FFF2-40B4-BE49-F238E27FC236}">
                    <a16:creationId xmlns:a16="http://schemas.microsoft.com/office/drawing/2014/main" id="{4A9FFADB-AAFB-4DFA-B27A-CD6A3DF5CB9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9" name="Freeform: Shape 4208">
                <a:extLst>
                  <a:ext uri="{FF2B5EF4-FFF2-40B4-BE49-F238E27FC236}">
                    <a16:creationId xmlns:a16="http://schemas.microsoft.com/office/drawing/2014/main" id="{2B9AEE7E-681B-48F8-A274-A9B5891C599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0" name="Freeform: Shape 4209">
                <a:extLst>
                  <a:ext uri="{FF2B5EF4-FFF2-40B4-BE49-F238E27FC236}">
                    <a16:creationId xmlns:a16="http://schemas.microsoft.com/office/drawing/2014/main" id="{D5A313D8-2ECC-4184-9267-A726911340F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1" name="Freeform: Shape 4210">
                <a:extLst>
                  <a:ext uri="{FF2B5EF4-FFF2-40B4-BE49-F238E27FC236}">
                    <a16:creationId xmlns:a16="http://schemas.microsoft.com/office/drawing/2014/main" id="{97A15C25-B85A-4457-96FE-57FFD7FBFCD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2" name="Freeform: Shape 4211">
                <a:extLst>
                  <a:ext uri="{FF2B5EF4-FFF2-40B4-BE49-F238E27FC236}">
                    <a16:creationId xmlns:a16="http://schemas.microsoft.com/office/drawing/2014/main" id="{817B2C45-2CE8-41FB-96AB-544A8E6AC3F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3" name="Freeform: Shape 4212">
                <a:extLst>
                  <a:ext uri="{FF2B5EF4-FFF2-40B4-BE49-F238E27FC236}">
                    <a16:creationId xmlns:a16="http://schemas.microsoft.com/office/drawing/2014/main" id="{5BDD6239-595C-4BE7-8E58-D6974134415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4" name="Freeform: Shape 4213">
                <a:extLst>
                  <a:ext uri="{FF2B5EF4-FFF2-40B4-BE49-F238E27FC236}">
                    <a16:creationId xmlns:a16="http://schemas.microsoft.com/office/drawing/2014/main" id="{AACD6059-462B-427E-9883-14B7F79B596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5" name="Freeform: Shape 4214">
                <a:extLst>
                  <a:ext uri="{FF2B5EF4-FFF2-40B4-BE49-F238E27FC236}">
                    <a16:creationId xmlns:a16="http://schemas.microsoft.com/office/drawing/2014/main" id="{04D29F4F-FA81-43A7-9418-1111006CC9D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6" name="Freeform: Shape 4215">
                <a:extLst>
                  <a:ext uri="{FF2B5EF4-FFF2-40B4-BE49-F238E27FC236}">
                    <a16:creationId xmlns:a16="http://schemas.microsoft.com/office/drawing/2014/main" id="{1A123EF3-66C2-4683-86D5-2A9F0BFB6FE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7" name="Freeform: Shape 4216">
                <a:extLst>
                  <a:ext uri="{FF2B5EF4-FFF2-40B4-BE49-F238E27FC236}">
                    <a16:creationId xmlns:a16="http://schemas.microsoft.com/office/drawing/2014/main" id="{81023311-D82B-4625-9B57-2BEEAB4C062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8" name="Freeform: Shape 4217">
                <a:extLst>
                  <a:ext uri="{FF2B5EF4-FFF2-40B4-BE49-F238E27FC236}">
                    <a16:creationId xmlns:a16="http://schemas.microsoft.com/office/drawing/2014/main" id="{DFD5AAAF-A64B-4C42-97DE-75877CFCA63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9" name="Freeform: Shape 4218">
                <a:extLst>
                  <a:ext uri="{FF2B5EF4-FFF2-40B4-BE49-F238E27FC236}">
                    <a16:creationId xmlns:a16="http://schemas.microsoft.com/office/drawing/2014/main" id="{D48308AC-6006-47ED-B020-15A00084D7C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0" name="Freeform: Shape 4219">
                <a:extLst>
                  <a:ext uri="{FF2B5EF4-FFF2-40B4-BE49-F238E27FC236}">
                    <a16:creationId xmlns:a16="http://schemas.microsoft.com/office/drawing/2014/main" id="{BE6EA6E7-73D2-42AB-A1A6-C9DAAEEC8FD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1" name="Freeform: Shape 4220">
                <a:extLst>
                  <a:ext uri="{FF2B5EF4-FFF2-40B4-BE49-F238E27FC236}">
                    <a16:creationId xmlns:a16="http://schemas.microsoft.com/office/drawing/2014/main" id="{AB44FE39-BB21-4212-867B-47528E5C80D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2" name="Freeform: Shape 4221">
                <a:extLst>
                  <a:ext uri="{FF2B5EF4-FFF2-40B4-BE49-F238E27FC236}">
                    <a16:creationId xmlns:a16="http://schemas.microsoft.com/office/drawing/2014/main" id="{5699252A-9E19-4B2E-AE2F-512D27EAB94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3" name="Freeform: Shape 4222">
                <a:extLst>
                  <a:ext uri="{FF2B5EF4-FFF2-40B4-BE49-F238E27FC236}">
                    <a16:creationId xmlns:a16="http://schemas.microsoft.com/office/drawing/2014/main" id="{200ED469-9B3F-45E3-8BF8-C8B7A4CCAD8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4" name="Freeform: Shape 4223">
                <a:extLst>
                  <a:ext uri="{FF2B5EF4-FFF2-40B4-BE49-F238E27FC236}">
                    <a16:creationId xmlns:a16="http://schemas.microsoft.com/office/drawing/2014/main" id="{79B16415-4E6F-4CFF-B68F-EEBB57F19E1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5" name="Freeform: Shape 4224">
                <a:extLst>
                  <a:ext uri="{FF2B5EF4-FFF2-40B4-BE49-F238E27FC236}">
                    <a16:creationId xmlns:a16="http://schemas.microsoft.com/office/drawing/2014/main" id="{7A59EBED-4E3D-48B4-A96B-EC0F2010C5F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C80FBDBF-6D60-44AD-82C2-AFE06F338E4C}"/>
                </a:ext>
              </a:extLst>
            </p:cNvPr>
            <p:cNvGrpSpPr/>
            <p:nvPr/>
          </p:nvGrpSpPr>
          <p:grpSpPr>
            <a:xfrm rot="19967878" flipH="1">
              <a:off x="945447" y="-72833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098" name="Freeform: Shape 4097">
                <a:extLst>
                  <a:ext uri="{FF2B5EF4-FFF2-40B4-BE49-F238E27FC236}">
                    <a16:creationId xmlns:a16="http://schemas.microsoft.com/office/drawing/2014/main" id="{5857BD04-4D6B-4AC2-928C-0567470E759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9" name="Freeform: Shape 4098">
                <a:extLst>
                  <a:ext uri="{FF2B5EF4-FFF2-40B4-BE49-F238E27FC236}">
                    <a16:creationId xmlns:a16="http://schemas.microsoft.com/office/drawing/2014/main" id="{290E61DC-F63A-4EAC-A8BB-7D282103ED3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0" name="Freeform: Shape 4099">
                <a:extLst>
                  <a:ext uri="{FF2B5EF4-FFF2-40B4-BE49-F238E27FC236}">
                    <a16:creationId xmlns:a16="http://schemas.microsoft.com/office/drawing/2014/main" id="{6B857840-F091-4D1F-8810-7A4637FA7AC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1" name="Freeform: Shape 4100">
                <a:extLst>
                  <a:ext uri="{FF2B5EF4-FFF2-40B4-BE49-F238E27FC236}">
                    <a16:creationId xmlns:a16="http://schemas.microsoft.com/office/drawing/2014/main" id="{5759DB39-2B85-4586-9347-17CBAB11418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2" name="Freeform: Shape 4101">
                <a:extLst>
                  <a:ext uri="{FF2B5EF4-FFF2-40B4-BE49-F238E27FC236}">
                    <a16:creationId xmlns:a16="http://schemas.microsoft.com/office/drawing/2014/main" id="{1B2D263B-3A5D-4296-9F6F-D0D67F4F0C4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3" name="Freeform: Shape 4102">
                <a:extLst>
                  <a:ext uri="{FF2B5EF4-FFF2-40B4-BE49-F238E27FC236}">
                    <a16:creationId xmlns:a16="http://schemas.microsoft.com/office/drawing/2014/main" id="{7FB92F33-ECC3-45BE-85DD-EB3578251EF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4" name="Freeform: Shape 4103">
                <a:extLst>
                  <a:ext uri="{FF2B5EF4-FFF2-40B4-BE49-F238E27FC236}">
                    <a16:creationId xmlns:a16="http://schemas.microsoft.com/office/drawing/2014/main" id="{59653B3D-9CE0-4A9E-B47F-06BF644DE9B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5" name="Freeform: Shape 4104">
                <a:extLst>
                  <a:ext uri="{FF2B5EF4-FFF2-40B4-BE49-F238E27FC236}">
                    <a16:creationId xmlns:a16="http://schemas.microsoft.com/office/drawing/2014/main" id="{CB602044-FE1D-4275-B6C3-288051D4F06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6" name="Freeform: Shape 4105">
                <a:extLst>
                  <a:ext uri="{FF2B5EF4-FFF2-40B4-BE49-F238E27FC236}">
                    <a16:creationId xmlns:a16="http://schemas.microsoft.com/office/drawing/2014/main" id="{DE53E85E-7B27-460E-BA8C-A09BA2611F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7" name="Freeform: Shape 4106">
                <a:extLst>
                  <a:ext uri="{FF2B5EF4-FFF2-40B4-BE49-F238E27FC236}">
                    <a16:creationId xmlns:a16="http://schemas.microsoft.com/office/drawing/2014/main" id="{05AF751F-352E-4695-AA89-92C57E3A61E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8" name="Freeform: Shape 4107">
                <a:extLst>
                  <a:ext uri="{FF2B5EF4-FFF2-40B4-BE49-F238E27FC236}">
                    <a16:creationId xmlns:a16="http://schemas.microsoft.com/office/drawing/2014/main" id="{335E7E63-3BF7-4B34-85B7-567D45950F2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9" name="Freeform: Shape 4108">
                <a:extLst>
                  <a:ext uri="{FF2B5EF4-FFF2-40B4-BE49-F238E27FC236}">
                    <a16:creationId xmlns:a16="http://schemas.microsoft.com/office/drawing/2014/main" id="{FDB3D3D6-ABCF-4143-BB7C-D86FE560912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0" name="Freeform: Shape 4109">
                <a:extLst>
                  <a:ext uri="{FF2B5EF4-FFF2-40B4-BE49-F238E27FC236}">
                    <a16:creationId xmlns:a16="http://schemas.microsoft.com/office/drawing/2014/main" id="{A6F432E1-BD6F-49B3-8FE5-A2229DA76CCA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1" name="Freeform: Shape 4110">
                <a:extLst>
                  <a:ext uri="{FF2B5EF4-FFF2-40B4-BE49-F238E27FC236}">
                    <a16:creationId xmlns:a16="http://schemas.microsoft.com/office/drawing/2014/main" id="{B613B367-5F56-4BAF-8D3B-7F8AD779A57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2" name="Freeform: Shape 4111">
                <a:extLst>
                  <a:ext uri="{FF2B5EF4-FFF2-40B4-BE49-F238E27FC236}">
                    <a16:creationId xmlns:a16="http://schemas.microsoft.com/office/drawing/2014/main" id="{9A40B7CA-D2EC-49C2-95E9-1B8F268D5D6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3" name="Freeform: Shape 4112">
                <a:extLst>
                  <a:ext uri="{FF2B5EF4-FFF2-40B4-BE49-F238E27FC236}">
                    <a16:creationId xmlns:a16="http://schemas.microsoft.com/office/drawing/2014/main" id="{AB910A5D-14B4-4895-91CF-D929EFAF7E5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4" name="Freeform: Shape 4113">
                <a:extLst>
                  <a:ext uri="{FF2B5EF4-FFF2-40B4-BE49-F238E27FC236}">
                    <a16:creationId xmlns:a16="http://schemas.microsoft.com/office/drawing/2014/main" id="{4E77F95E-1FFB-4757-8D07-6F44CF61DB2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5" name="Freeform: Shape 4114">
                <a:extLst>
                  <a:ext uri="{FF2B5EF4-FFF2-40B4-BE49-F238E27FC236}">
                    <a16:creationId xmlns:a16="http://schemas.microsoft.com/office/drawing/2014/main" id="{A73BD0AE-2F3B-41D4-8FD0-F90AFD45790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6" name="Freeform: Shape 4115">
                <a:extLst>
                  <a:ext uri="{FF2B5EF4-FFF2-40B4-BE49-F238E27FC236}">
                    <a16:creationId xmlns:a16="http://schemas.microsoft.com/office/drawing/2014/main" id="{69D5E7F3-3F37-4CCA-A1BF-0105B42D086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7" name="Freeform: Shape 4116">
                <a:extLst>
                  <a:ext uri="{FF2B5EF4-FFF2-40B4-BE49-F238E27FC236}">
                    <a16:creationId xmlns:a16="http://schemas.microsoft.com/office/drawing/2014/main" id="{D7130550-D7B9-48E2-9151-9FB3ADE38DB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8" name="Freeform: Shape 4117">
                <a:extLst>
                  <a:ext uri="{FF2B5EF4-FFF2-40B4-BE49-F238E27FC236}">
                    <a16:creationId xmlns:a16="http://schemas.microsoft.com/office/drawing/2014/main" id="{BF787061-786D-4462-8441-7322364AC0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9" name="Freeform: Shape 4118">
                <a:extLst>
                  <a:ext uri="{FF2B5EF4-FFF2-40B4-BE49-F238E27FC236}">
                    <a16:creationId xmlns:a16="http://schemas.microsoft.com/office/drawing/2014/main" id="{BE8D7D81-E985-48E9-897B-7ECF4733B6D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0" name="Freeform: Shape 4119">
                <a:extLst>
                  <a:ext uri="{FF2B5EF4-FFF2-40B4-BE49-F238E27FC236}">
                    <a16:creationId xmlns:a16="http://schemas.microsoft.com/office/drawing/2014/main" id="{2AEA6960-F1D7-4D57-BA14-D12D330C4F4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1" name="Freeform: Shape 4120">
                <a:extLst>
                  <a:ext uri="{FF2B5EF4-FFF2-40B4-BE49-F238E27FC236}">
                    <a16:creationId xmlns:a16="http://schemas.microsoft.com/office/drawing/2014/main" id="{763E1CF5-3BB4-4000-88CD-94B21948060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2" name="Freeform: Shape 4121">
                <a:extLst>
                  <a:ext uri="{FF2B5EF4-FFF2-40B4-BE49-F238E27FC236}">
                    <a16:creationId xmlns:a16="http://schemas.microsoft.com/office/drawing/2014/main" id="{24941EC3-3170-43DD-8536-4DD10285761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3" name="Freeform: Shape 4122">
                <a:extLst>
                  <a:ext uri="{FF2B5EF4-FFF2-40B4-BE49-F238E27FC236}">
                    <a16:creationId xmlns:a16="http://schemas.microsoft.com/office/drawing/2014/main" id="{BE1EC644-D7AE-4FF6-ABEC-C9166F265D2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4" name="Freeform: Shape 4123">
                <a:extLst>
                  <a:ext uri="{FF2B5EF4-FFF2-40B4-BE49-F238E27FC236}">
                    <a16:creationId xmlns:a16="http://schemas.microsoft.com/office/drawing/2014/main" id="{D010F06E-2B81-4D71-93CC-919FF8CD363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5" name="Freeform: Shape 4124">
                <a:extLst>
                  <a:ext uri="{FF2B5EF4-FFF2-40B4-BE49-F238E27FC236}">
                    <a16:creationId xmlns:a16="http://schemas.microsoft.com/office/drawing/2014/main" id="{B1AC5786-29CE-416A-BC20-4990C5013D6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6" name="Freeform: Shape 4125">
                <a:extLst>
                  <a:ext uri="{FF2B5EF4-FFF2-40B4-BE49-F238E27FC236}">
                    <a16:creationId xmlns:a16="http://schemas.microsoft.com/office/drawing/2014/main" id="{0DCCC58D-557A-480A-B48D-5805F635BBC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7" name="Freeform: Shape 4126">
                <a:extLst>
                  <a:ext uri="{FF2B5EF4-FFF2-40B4-BE49-F238E27FC236}">
                    <a16:creationId xmlns:a16="http://schemas.microsoft.com/office/drawing/2014/main" id="{7C339764-A09C-4657-A38F-C2D27493178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8" name="Freeform: Shape 4127">
                <a:extLst>
                  <a:ext uri="{FF2B5EF4-FFF2-40B4-BE49-F238E27FC236}">
                    <a16:creationId xmlns:a16="http://schemas.microsoft.com/office/drawing/2014/main" id="{14CA2B42-58BB-4AE6-B6C1-80B4812718C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9" name="Freeform: Shape 4128">
                <a:extLst>
                  <a:ext uri="{FF2B5EF4-FFF2-40B4-BE49-F238E27FC236}">
                    <a16:creationId xmlns:a16="http://schemas.microsoft.com/office/drawing/2014/main" id="{019E6426-99E6-4226-8AF3-9681F4CBF82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0" name="Freeform: Shape 4129">
                <a:extLst>
                  <a:ext uri="{FF2B5EF4-FFF2-40B4-BE49-F238E27FC236}">
                    <a16:creationId xmlns:a16="http://schemas.microsoft.com/office/drawing/2014/main" id="{8052B2E6-86AE-4EF5-B3A4-925E5D7320B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1" name="Freeform: Shape 4130">
                <a:extLst>
                  <a:ext uri="{FF2B5EF4-FFF2-40B4-BE49-F238E27FC236}">
                    <a16:creationId xmlns:a16="http://schemas.microsoft.com/office/drawing/2014/main" id="{008EBB09-53E0-49F5-984A-B01DD371731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2" name="Freeform: Shape 4131">
                <a:extLst>
                  <a:ext uri="{FF2B5EF4-FFF2-40B4-BE49-F238E27FC236}">
                    <a16:creationId xmlns:a16="http://schemas.microsoft.com/office/drawing/2014/main" id="{57E8A9FF-826F-47F2-A260-CFCE88050B1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3" name="Freeform: Shape 4132">
                <a:extLst>
                  <a:ext uri="{FF2B5EF4-FFF2-40B4-BE49-F238E27FC236}">
                    <a16:creationId xmlns:a16="http://schemas.microsoft.com/office/drawing/2014/main" id="{CD3789F1-06CB-4BB4-A11B-14C98C872BD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4" name="Freeform: Shape 4133">
                <a:extLst>
                  <a:ext uri="{FF2B5EF4-FFF2-40B4-BE49-F238E27FC236}">
                    <a16:creationId xmlns:a16="http://schemas.microsoft.com/office/drawing/2014/main" id="{F875869C-6EB9-4FA0-B99B-41A055D63D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5" name="Freeform: Shape 4134">
                <a:extLst>
                  <a:ext uri="{FF2B5EF4-FFF2-40B4-BE49-F238E27FC236}">
                    <a16:creationId xmlns:a16="http://schemas.microsoft.com/office/drawing/2014/main" id="{AF7756F5-E49A-4E7E-979B-2F91989E78F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6" name="Freeform: Shape 4135">
                <a:extLst>
                  <a:ext uri="{FF2B5EF4-FFF2-40B4-BE49-F238E27FC236}">
                    <a16:creationId xmlns:a16="http://schemas.microsoft.com/office/drawing/2014/main" id="{5241E292-29C3-4F05-921A-C8EA46687E8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7" name="Freeform: Shape 4136">
                <a:extLst>
                  <a:ext uri="{FF2B5EF4-FFF2-40B4-BE49-F238E27FC236}">
                    <a16:creationId xmlns:a16="http://schemas.microsoft.com/office/drawing/2014/main" id="{3FCF01F2-B31F-4EA4-9661-A211C435AE4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8" name="Freeform: Shape 4137">
                <a:extLst>
                  <a:ext uri="{FF2B5EF4-FFF2-40B4-BE49-F238E27FC236}">
                    <a16:creationId xmlns:a16="http://schemas.microsoft.com/office/drawing/2014/main" id="{3DC2E646-7320-4CE6-8C69-7D1665CFF4A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9" name="Freeform: Shape 4138">
                <a:extLst>
                  <a:ext uri="{FF2B5EF4-FFF2-40B4-BE49-F238E27FC236}">
                    <a16:creationId xmlns:a16="http://schemas.microsoft.com/office/drawing/2014/main" id="{1E91743E-CC55-4936-8B3F-0CCC745D22E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0" name="Freeform: Shape 4139">
                <a:extLst>
                  <a:ext uri="{FF2B5EF4-FFF2-40B4-BE49-F238E27FC236}">
                    <a16:creationId xmlns:a16="http://schemas.microsoft.com/office/drawing/2014/main" id="{AAD281A1-BFA2-458F-AE77-EECDB803368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1" name="Freeform: Shape 4140">
                <a:extLst>
                  <a:ext uri="{FF2B5EF4-FFF2-40B4-BE49-F238E27FC236}">
                    <a16:creationId xmlns:a16="http://schemas.microsoft.com/office/drawing/2014/main" id="{EAB5C107-8CE8-4555-8F71-ED3FE535AF3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2" name="Freeform: Shape 4141">
                <a:extLst>
                  <a:ext uri="{FF2B5EF4-FFF2-40B4-BE49-F238E27FC236}">
                    <a16:creationId xmlns:a16="http://schemas.microsoft.com/office/drawing/2014/main" id="{A4EA2F5C-370D-44C6-BB4A-5A27A44172C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3" name="Freeform: Shape 4142">
                <a:extLst>
                  <a:ext uri="{FF2B5EF4-FFF2-40B4-BE49-F238E27FC236}">
                    <a16:creationId xmlns:a16="http://schemas.microsoft.com/office/drawing/2014/main" id="{73C3F685-2509-4778-8DEA-FA2BAC14798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4" name="Freeform: Shape 4143">
                <a:extLst>
                  <a:ext uri="{FF2B5EF4-FFF2-40B4-BE49-F238E27FC236}">
                    <a16:creationId xmlns:a16="http://schemas.microsoft.com/office/drawing/2014/main" id="{EE9ACCCF-D804-44BB-85FA-7DA81BDE8C2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5" name="Freeform: Shape 4144">
                <a:extLst>
                  <a:ext uri="{FF2B5EF4-FFF2-40B4-BE49-F238E27FC236}">
                    <a16:creationId xmlns:a16="http://schemas.microsoft.com/office/drawing/2014/main" id="{5E12FFB7-C281-48E3-9BD0-E8BAA872492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6" name="Freeform: Shape 4145">
                <a:extLst>
                  <a:ext uri="{FF2B5EF4-FFF2-40B4-BE49-F238E27FC236}">
                    <a16:creationId xmlns:a16="http://schemas.microsoft.com/office/drawing/2014/main" id="{A2AE802C-0970-4603-89C1-22124CE1CAD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7" name="Freeform: Shape 4146">
                <a:extLst>
                  <a:ext uri="{FF2B5EF4-FFF2-40B4-BE49-F238E27FC236}">
                    <a16:creationId xmlns:a16="http://schemas.microsoft.com/office/drawing/2014/main" id="{8254578C-155F-4D87-8AC4-B6B6DFAC982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8" name="Freeform: Shape 4147">
                <a:extLst>
                  <a:ext uri="{FF2B5EF4-FFF2-40B4-BE49-F238E27FC236}">
                    <a16:creationId xmlns:a16="http://schemas.microsoft.com/office/drawing/2014/main" id="{BC327F57-EFE3-4DBA-B61C-62B0A0BC3A3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9" name="Freeform: Shape 4148">
                <a:extLst>
                  <a:ext uri="{FF2B5EF4-FFF2-40B4-BE49-F238E27FC236}">
                    <a16:creationId xmlns:a16="http://schemas.microsoft.com/office/drawing/2014/main" id="{C37BB3BA-4B1D-4DCF-87E4-B1633926FD4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0" name="Freeform: Shape 4149">
                <a:extLst>
                  <a:ext uri="{FF2B5EF4-FFF2-40B4-BE49-F238E27FC236}">
                    <a16:creationId xmlns:a16="http://schemas.microsoft.com/office/drawing/2014/main" id="{CBA80B2C-F175-4917-881E-C969F05414C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1" name="Freeform: Shape 4150">
                <a:extLst>
                  <a:ext uri="{FF2B5EF4-FFF2-40B4-BE49-F238E27FC236}">
                    <a16:creationId xmlns:a16="http://schemas.microsoft.com/office/drawing/2014/main" id="{5D17A34C-F960-42AC-8433-C3B39E1A3F2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2" name="Freeform: Shape 4151">
                <a:extLst>
                  <a:ext uri="{FF2B5EF4-FFF2-40B4-BE49-F238E27FC236}">
                    <a16:creationId xmlns:a16="http://schemas.microsoft.com/office/drawing/2014/main" id="{DFA1F4C3-F872-4289-BB3F-5058FBB6FD0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3" name="Freeform: Shape 4152">
                <a:extLst>
                  <a:ext uri="{FF2B5EF4-FFF2-40B4-BE49-F238E27FC236}">
                    <a16:creationId xmlns:a16="http://schemas.microsoft.com/office/drawing/2014/main" id="{262D6DA9-7AB0-4D44-B6C9-10516CC1862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4" name="Freeform: Shape 4153">
                <a:extLst>
                  <a:ext uri="{FF2B5EF4-FFF2-40B4-BE49-F238E27FC236}">
                    <a16:creationId xmlns:a16="http://schemas.microsoft.com/office/drawing/2014/main" id="{48B7C4C4-7BAB-4060-ABE4-02F9BF9B920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5" name="Freeform: Shape 4154">
                <a:extLst>
                  <a:ext uri="{FF2B5EF4-FFF2-40B4-BE49-F238E27FC236}">
                    <a16:creationId xmlns:a16="http://schemas.microsoft.com/office/drawing/2014/main" id="{0E9A1A8C-B864-4AF5-9E93-8646F24AEDC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6" name="Freeform: Shape 4155">
                <a:extLst>
                  <a:ext uri="{FF2B5EF4-FFF2-40B4-BE49-F238E27FC236}">
                    <a16:creationId xmlns:a16="http://schemas.microsoft.com/office/drawing/2014/main" id="{AE4FFAF5-12FE-433E-AF43-0A085FB9703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7" name="Freeform: Shape 4156">
                <a:extLst>
                  <a:ext uri="{FF2B5EF4-FFF2-40B4-BE49-F238E27FC236}">
                    <a16:creationId xmlns:a16="http://schemas.microsoft.com/office/drawing/2014/main" id="{9149AE93-0DB0-488C-8D83-6B4474EE629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8" name="Freeform: Shape 4157">
                <a:extLst>
                  <a:ext uri="{FF2B5EF4-FFF2-40B4-BE49-F238E27FC236}">
                    <a16:creationId xmlns:a16="http://schemas.microsoft.com/office/drawing/2014/main" id="{8FBBE4EE-364C-4A51-8A6B-00D90D5C1D0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9" name="Freeform: Shape 4158">
                <a:extLst>
                  <a:ext uri="{FF2B5EF4-FFF2-40B4-BE49-F238E27FC236}">
                    <a16:creationId xmlns:a16="http://schemas.microsoft.com/office/drawing/2014/main" id="{4BCA8E07-4F89-48AC-B687-142A9B71118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0" name="Freeform: Shape 4159">
                <a:extLst>
                  <a:ext uri="{FF2B5EF4-FFF2-40B4-BE49-F238E27FC236}">
                    <a16:creationId xmlns:a16="http://schemas.microsoft.com/office/drawing/2014/main" id="{FC4C1160-EA21-4162-952D-00CB0058B7E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1" name="Freeform: Shape 4160">
                <a:extLst>
                  <a:ext uri="{FF2B5EF4-FFF2-40B4-BE49-F238E27FC236}">
                    <a16:creationId xmlns:a16="http://schemas.microsoft.com/office/drawing/2014/main" id="{7B67AF85-B061-4899-B30A-B2CF683057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EAC78709-D504-470F-9D48-83D431927EC0}"/>
                </a:ext>
              </a:extLst>
            </p:cNvPr>
            <p:cNvGrpSpPr/>
            <p:nvPr/>
          </p:nvGrpSpPr>
          <p:grpSpPr>
            <a:xfrm rot="7353759">
              <a:off x="788687" y="35699"/>
              <a:ext cx="1024114" cy="889301"/>
              <a:chOff x="2393887" y="4210285"/>
              <a:chExt cx="497854" cy="422169"/>
            </a:xfrm>
          </p:grpSpPr>
          <p:sp>
            <p:nvSpPr>
              <p:cNvPr id="4034" name="Freeform: Shape 4033">
                <a:extLst>
                  <a:ext uri="{FF2B5EF4-FFF2-40B4-BE49-F238E27FC236}">
                    <a16:creationId xmlns:a16="http://schemas.microsoft.com/office/drawing/2014/main" id="{80ADB9BC-378B-45FF-A602-D65B99FBDB3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5" name="Freeform: Shape 4034">
                <a:extLst>
                  <a:ext uri="{FF2B5EF4-FFF2-40B4-BE49-F238E27FC236}">
                    <a16:creationId xmlns:a16="http://schemas.microsoft.com/office/drawing/2014/main" id="{AAE0270B-2C51-4080-992B-54781D027A6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6" name="Freeform: Shape 4035">
                <a:extLst>
                  <a:ext uri="{FF2B5EF4-FFF2-40B4-BE49-F238E27FC236}">
                    <a16:creationId xmlns:a16="http://schemas.microsoft.com/office/drawing/2014/main" id="{668A54D8-F2C2-497C-8081-FB7E710C978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7" name="Freeform: Shape 4036">
                <a:extLst>
                  <a:ext uri="{FF2B5EF4-FFF2-40B4-BE49-F238E27FC236}">
                    <a16:creationId xmlns:a16="http://schemas.microsoft.com/office/drawing/2014/main" id="{CCF21FA6-4B53-47BA-B8D1-2E5EF5FF39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8" name="Freeform: Shape 4037">
                <a:extLst>
                  <a:ext uri="{FF2B5EF4-FFF2-40B4-BE49-F238E27FC236}">
                    <a16:creationId xmlns:a16="http://schemas.microsoft.com/office/drawing/2014/main" id="{0797D8D4-9DF4-445A-826F-C02196B2C4A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9" name="Freeform: Shape 4038">
                <a:extLst>
                  <a:ext uri="{FF2B5EF4-FFF2-40B4-BE49-F238E27FC236}">
                    <a16:creationId xmlns:a16="http://schemas.microsoft.com/office/drawing/2014/main" id="{DF738EED-C640-4F70-8D34-D0D15FF5E33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0" name="Freeform: Shape 4039">
                <a:extLst>
                  <a:ext uri="{FF2B5EF4-FFF2-40B4-BE49-F238E27FC236}">
                    <a16:creationId xmlns:a16="http://schemas.microsoft.com/office/drawing/2014/main" id="{C5A2A3E2-A79A-447F-83D5-9C05F73505B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1" name="Freeform: Shape 4040">
                <a:extLst>
                  <a:ext uri="{FF2B5EF4-FFF2-40B4-BE49-F238E27FC236}">
                    <a16:creationId xmlns:a16="http://schemas.microsoft.com/office/drawing/2014/main" id="{6189C309-9A67-4127-92E2-2F944D145C6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2" name="Freeform: Shape 4041">
                <a:extLst>
                  <a:ext uri="{FF2B5EF4-FFF2-40B4-BE49-F238E27FC236}">
                    <a16:creationId xmlns:a16="http://schemas.microsoft.com/office/drawing/2014/main" id="{EE86D950-6037-4AE1-A1EB-9F7754E83A2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3" name="Freeform: Shape 4042">
                <a:extLst>
                  <a:ext uri="{FF2B5EF4-FFF2-40B4-BE49-F238E27FC236}">
                    <a16:creationId xmlns:a16="http://schemas.microsoft.com/office/drawing/2014/main" id="{3396C988-C5A2-46FE-AB2E-7A8B93C3D55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4" name="Freeform: Shape 4043">
                <a:extLst>
                  <a:ext uri="{FF2B5EF4-FFF2-40B4-BE49-F238E27FC236}">
                    <a16:creationId xmlns:a16="http://schemas.microsoft.com/office/drawing/2014/main" id="{024AE357-FEF1-44AB-8E3D-06851D1014F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5" name="Freeform: Shape 4044">
                <a:extLst>
                  <a:ext uri="{FF2B5EF4-FFF2-40B4-BE49-F238E27FC236}">
                    <a16:creationId xmlns:a16="http://schemas.microsoft.com/office/drawing/2014/main" id="{2433D752-0A0C-4A1F-B9F7-F9B6E31FE8F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6" name="Freeform: Shape 4045">
                <a:extLst>
                  <a:ext uri="{FF2B5EF4-FFF2-40B4-BE49-F238E27FC236}">
                    <a16:creationId xmlns:a16="http://schemas.microsoft.com/office/drawing/2014/main" id="{5EF23481-687A-4F2D-A328-0A47D1898D4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7" name="Freeform: Shape 4046">
                <a:extLst>
                  <a:ext uri="{FF2B5EF4-FFF2-40B4-BE49-F238E27FC236}">
                    <a16:creationId xmlns:a16="http://schemas.microsoft.com/office/drawing/2014/main" id="{AD272CB2-6E09-446E-AAAD-59833D4E01A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8" name="Freeform: Shape 4047">
                <a:extLst>
                  <a:ext uri="{FF2B5EF4-FFF2-40B4-BE49-F238E27FC236}">
                    <a16:creationId xmlns:a16="http://schemas.microsoft.com/office/drawing/2014/main" id="{E361B552-A4B1-4038-B520-766FF39ECB9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9" name="Freeform: Shape 4048">
                <a:extLst>
                  <a:ext uri="{FF2B5EF4-FFF2-40B4-BE49-F238E27FC236}">
                    <a16:creationId xmlns:a16="http://schemas.microsoft.com/office/drawing/2014/main" id="{E6F00294-EF02-45AF-9482-6E78970D0F1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0" name="Freeform: Shape 4049">
                <a:extLst>
                  <a:ext uri="{FF2B5EF4-FFF2-40B4-BE49-F238E27FC236}">
                    <a16:creationId xmlns:a16="http://schemas.microsoft.com/office/drawing/2014/main" id="{099F72A2-CB4E-4091-95CC-F4106842DB9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1" name="Freeform: Shape 4050">
                <a:extLst>
                  <a:ext uri="{FF2B5EF4-FFF2-40B4-BE49-F238E27FC236}">
                    <a16:creationId xmlns:a16="http://schemas.microsoft.com/office/drawing/2014/main" id="{17718632-63D4-44FF-A499-9B258223D0F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2" name="Freeform: Shape 4051">
                <a:extLst>
                  <a:ext uri="{FF2B5EF4-FFF2-40B4-BE49-F238E27FC236}">
                    <a16:creationId xmlns:a16="http://schemas.microsoft.com/office/drawing/2014/main" id="{77499417-5B7B-485A-B8CA-CEE5BAA2DFD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3" name="Freeform: Shape 4052">
                <a:extLst>
                  <a:ext uri="{FF2B5EF4-FFF2-40B4-BE49-F238E27FC236}">
                    <a16:creationId xmlns:a16="http://schemas.microsoft.com/office/drawing/2014/main" id="{A4F40981-812D-4563-BA8C-544769E0A68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4" name="Freeform: Shape 4053">
                <a:extLst>
                  <a:ext uri="{FF2B5EF4-FFF2-40B4-BE49-F238E27FC236}">
                    <a16:creationId xmlns:a16="http://schemas.microsoft.com/office/drawing/2014/main" id="{67C6F5D3-D8FF-4E81-9561-E931F235106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5" name="Freeform: Shape 4054">
                <a:extLst>
                  <a:ext uri="{FF2B5EF4-FFF2-40B4-BE49-F238E27FC236}">
                    <a16:creationId xmlns:a16="http://schemas.microsoft.com/office/drawing/2014/main" id="{F7926F84-8549-4B2C-ADDA-71141B98B0E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6" name="Freeform: Shape 4055">
                <a:extLst>
                  <a:ext uri="{FF2B5EF4-FFF2-40B4-BE49-F238E27FC236}">
                    <a16:creationId xmlns:a16="http://schemas.microsoft.com/office/drawing/2014/main" id="{7BF2435C-2921-411E-8921-65EF93E182A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7" name="Freeform: Shape 4056">
                <a:extLst>
                  <a:ext uri="{FF2B5EF4-FFF2-40B4-BE49-F238E27FC236}">
                    <a16:creationId xmlns:a16="http://schemas.microsoft.com/office/drawing/2014/main" id="{9A6AB243-F2E4-432F-90CA-FF45F92E5F5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8" name="Freeform: Shape 4057">
                <a:extLst>
                  <a:ext uri="{FF2B5EF4-FFF2-40B4-BE49-F238E27FC236}">
                    <a16:creationId xmlns:a16="http://schemas.microsoft.com/office/drawing/2014/main" id="{190269CA-F767-463A-8063-EF3FA161884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9" name="Freeform: Shape 4058">
                <a:extLst>
                  <a:ext uri="{FF2B5EF4-FFF2-40B4-BE49-F238E27FC236}">
                    <a16:creationId xmlns:a16="http://schemas.microsoft.com/office/drawing/2014/main" id="{6C193D77-8D3F-49F0-BF84-E17AC81AB49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0" name="Freeform: Shape 4059">
                <a:extLst>
                  <a:ext uri="{FF2B5EF4-FFF2-40B4-BE49-F238E27FC236}">
                    <a16:creationId xmlns:a16="http://schemas.microsoft.com/office/drawing/2014/main" id="{B66D7C34-570B-49E9-A490-9B60317C88C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1" name="Freeform: Shape 4060">
                <a:extLst>
                  <a:ext uri="{FF2B5EF4-FFF2-40B4-BE49-F238E27FC236}">
                    <a16:creationId xmlns:a16="http://schemas.microsoft.com/office/drawing/2014/main" id="{8AB06C13-2BCA-4C6F-A636-3B4DA71F634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2" name="Freeform: Shape 4061">
                <a:extLst>
                  <a:ext uri="{FF2B5EF4-FFF2-40B4-BE49-F238E27FC236}">
                    <a16:creationId xmlns:a16="http://schemas.microsoft.com/office/drawing/2014/main" id="{DA88D0DC-9E2E-431F-9EDE-9948E2FE231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3" name="Freeform: Shape 4062">
                <a:extLst>
                  <a:ext uri="{FF2B5EF4-FFF2-40B4-BE49-F238E27FC236}">
                    <a16:creationId xmlns:a16="http://schemas.microsoft.com/office/drawing/2014/main" id="{56F1C090-CBCD-4E05-BE5D-7D450EDA5AF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4" name="Freeform: Shape 4063">
                <a:extLst>
                  <a:ext uri="{FF2B5EF4-FFF2-40B4-BE49-F238E27FC236}">
                    <a16:creationId xmlns:a16="http://schemas.microsoft.com/office/drawing/2014/main" id="{604F0812-7E76-4E8B-B917-F016A0364E0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5" name="Freeform: Shape 4064">
                <a:extLst>
                  <a:ext uri="{FF2B5EF4-FFF2-40B4-BE49-F238E27FC236}">
                    <a16:creationId xmlns:a16="http://schemas.microsoft.com/office/drawing/2014/main" id="{191FB724-7087-45DC-BBCC-78A92890091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6" name="Freeform: Shape 4065">
                <a:extLst>
                  <a:ext uri="{FF2B5EF4-FFF2-40B4-BE49-F238E27FC236}">
                    <a16:creationId xmlns:a16="http://schemas.microsoft.com/office/drawing/2014/main" id="{3E94BCC3-4674-4BED-8C83-CD380995104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7" name="Freeform: Shape 4066">
                <a:extLst>
                  <a:ext uri="{FF2B5EF4-FFF2-40B4-BE49-F238E27FC236}">
                    <a16:creationId xmlns:a16="http://schemas.microsoft.com/office/drawing/2014/main" id="{81F4B2D6-6DD8-4359-A63F-64AC087BECD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8" name="Freeform: Shape 4067">
                <a:extLst>
                  <a:ext uri="{FF2B5EF4-FFF2-40B4-BE49-F238E27FC236}">
                    <a16:creationId xmlns:a16="http://schemas.microsoft.com/office/drawing/2014/main" id="{C9A536D2-F670-4F9B-9B47-AAF652EBDCE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9" name="Freeform: Shape 4068">
                <a:extLst>
                  <a:ext uri="{FF2B5EF4-FFF2-40B4-BE49-F238E27FC236}">
                    <a16:creationId xmlns:a16="http://schemas.microsoft.com/office/drawing/2014/main" id="{9E640BEB-4750-4444-9D4F-41D3EE7B2FB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0" name="Freeform: Shape 4069">
                <a:extLst>
                  <a:ext uri="{FF2B5EF4-FFF2-40B4-BE49-F238E27FC236}">
                    <a16:creationId xmlns:a16="http://schemas.microsoft.com/office/drawing/2014/main" id="{5C9FF3ED-A808-44E7-81FE-926837D0B15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1" name="Freeform: Shape 4070">
                <a:extLst>
                  <a:ext uri="{FF2B5EF4-FFF2-40B4-BE49-F238E27FC236}">
                    <a16:creationId xmlns:a16="http://schemas.microsoft.com/office/drawing/2014/main" id="{830C85E9-55CC-4621-8FFB-6C113587B51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2" name="Freeform: Shape 4071">
                <a:extLst>
                  <a:ext uri="{FF2B5EF4-FFF2-40B4-BE49-F238E27FC236}">
                    <a16:creationId xmlns:a16="http://schemas.microsoft.com/office/drawing/2014/main" id="{5E04CF5E-0D22-4729-AB59-4C3E1081AFF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3" name="Freeform: Shape 4072">
                <a:extLst>
                  <a:ext uri="{FF2B5EF4-FFF2-40B4-BE49-F238E27FC236}">
                    <a16:creationId xmlns:a16="http://schemas.microsoft.com/office/drawing/2014/main" id="{31BB681B-A7DE-43C6-A501-2D074297EB9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4" name="Freeform: Shape 4073">
                <a:extLst>
                  <a:ext uri="{FF2B5EF4-FFF2-40B4-BE49-F238E27FC236}">
                    <a16:creationId xmlns:a16="http://schemas.microsoft.com/office/drawing/2014/main" id="{1E592404-EAE8-4D8B-9191-B6A22C0CC78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5" name="Freeform: Shape 4074">
                <a:extLst>
                  <a:ext uri="{FF2B5EF4-FFF2-40B4-BE49-F238E27FC236}">
                    <a16:creationId xmlns:a16="http://schemas.microsoft.com/office/drawing/2014/main" id="{E627AFE7-5136-43AE-8182-440B4F425CD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6" name="Freeform: Shape 4075">
                <a:extLst>
                  <a:ext uri="{FF2B5EF4-FFF2-40B4-BE49-F238E27FC236}">
                    <a16:creationId xmlns:a16="http://schemas.microsoft.com/office/drawing/2014/main" id="{4572FEA2-7B70-488C-BBDB-A5D1C748422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7" name="Freeform: Shape 4076">
                <a:extLst>
                  <a:ext uri="{FF2B5EF4-FFF2-40B4-BE49-F238E27FC236}">
                    <a16:creationId xmlns:a16="http://schemas.microsoft.com/office/drawing/2014/main" id="{DC9EA833-AC2D-4BFF-8DFF-D4869B87F92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8" name="Freeform: Shape 4077">
                <a:extLst>
                  <a:ext uri="{FF2B5EF4-FFF2-40B4-BE49-F238E27FC236}">
                    <a16:creationId xmlns:a16="http://schemas.microsoft.com/office/drawing/2014/main" id="{868E25CF-91DB-4B62-88F2-B13ECA39C63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9" name="Freeform: Shape 4078">
                <a:extLst>
                  <a:ext uri="{FF2B5EF4-FFF2-40B4-BE49-F238E27FC236}">
                    <a16:creationId xmlns:a16="http://schemas.microsoft.com/office/drawing/2014/main" id="{3C975E2F-3630-481E-B337-5710457D915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0" name="Freeform: Shape 4079">
                <a:extLst>
                  <a:ext uri="{FF2B5EF4-FFF2-40B4-BE49-F238E27FC236}">
                    <a16:creationId xmlns:a16="http://schemas.microsoft.com/office/drawing/2014/main" id="{9BA31E09-E072-44E8-B79C-0D19483EAFC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1" name="Freeform: Shape 4080">
                <a:extLst>
                  <a:ext uri="{FF2B5EF4-FFF2-40B4-BE49-F238E27FC236}">
                    <a16:creationId xmlns:a16="http://schemas.microsoft.com/office/drawing/2014/main" id="{45DB21CD-091D-4CE7-BF09-03A5E3CBA2D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2" name="Freeform: Shape 4081">
                <a:extLst>
                  <a:ext uri="{FF2B5EF4-FFF2-40B4-BE49-F238E27FC236}">
                    <a16:creationId xmlns:a16="http://schemas.microsoft.com/office/drawing/2014/main" id="{8BED5E2B-A090-4844-B7E1-2A3EF26648D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3" name="Freeform: Shape 4082">
                <a:extLst>
                  <a:ext uri="{FF2B5EF4-FFF2-40B4-BE49-F238E27FC236}">
                    <a16:creationId xmlns:a16="http://schemas.microsoft.com/office/drawing/2014/main" id="{9F5592C3-C8B6-4FD9-93D5-2CF800E7375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4" name="Freeform: Shape 4083">
                <a:extLst>
                  <a:ext uri="{FF2B5EF4-FFF2-40B4-BE49-F238E27FC236}">
                    <a16:creationId xmlns:a16="http://schemas.microsoft.com/office/drawing/2014/main" id="{7D928092-37ED-45D8-A4C3-3CFB87DD478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5" name="Freeform: Shape 4084">
                <a:extLst>
                  <a:ext uri="{FF2B5EF4-FFF2-40B4-BE49-F238E27FC236}">
                    <a16:creationId xmlns:a16="http://schemas.microsoft.com/office/drawing/2014/main" id="{5133F6D7-EFB8-4C79-92A2-750FBF6473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6" name="Freeform: Shape 4085">
                <a:extLst>
                  <a:ext uri="{FF2B5EF4-FFF2-40B4-BE49-F238E27FC236}">
                    <a16:creationId xmlns:a16="http://schemas.microsoft.com/office/drawing/2014/main" id="{2ED54FDC-4DBB-4475-A574-F8949677BC4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7" name="Freeform: Shape 4086">
                <a:extLst>
                  <a:ext uri="{FF2B5EF4-FFF2-40B4-BE49-F238E27FC236}">
                    <a16:creationId xmlns:a16="http://schemas.microsoft.com/office/drawing/2014/main" id="{0ADFE133-E933-4341-A032-54C65F5A5637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8" name="Freeform: Shape 4087">
                <a:extLst>
                  <a:ext uri="{FF2B5EF4-FFF2-40B4-BE49-F238E27FC236}">
                    <a16:creationId xmlns:a16="http://schemas.microsoft.com/office/drawing/2014/main" id="{A8DD1D48-565E-4D11-8464-9EFE63209BB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9" name="Freeform: Shape 4088">
                <a:extLst>
                  <a:ext uri="{FF2B5EF4-FFF2-40B4-BE49-F238E27FC236}">
                    <a16:creationId xmlns:a16="http://schemas.microsoft.com/office/drawing/2014/main" id="{0C843A30-8F0E-4FF0-9BC0-97F4621F5FA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0" name="Freeform: Shape 4089">
                <a:extLst>
                  <a:ext uri="{FF2B5EF4-FFF2-40B4-BE49-F238E27FC236}">
                    <a16:creationId xmlns:a16="http://schemas.microsoft.com/office/drawing/2014/main" id="{0FFA0E74-E5BA-40D6-B126-13BE959AD03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1" name="Freeform: Shape 4090">
                <a:extLst>
                  <a:ext uri="{FF2B5EF4-FFF2-40B4-BE49-F238E27FC236}">
                    <a16:creationId xmlns:a16="http://schemas.microsoft.com/office/drawing/2014/main" id="{61E020A9-7496-41D0-BCCE-3565468C175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2" name="Freeform: Shape 4091">
                <a:extLst>
                  <a:ext uri="{FF2B5EF4-FFF2-40B4-BE49-F238E27FC236}">
                    <a16:creationId xmlns:a16="http://schemas.microsoft.com/office/drawing/2014/main" id="{FB65890B-230A-4EA8-AC79-6DC6E496ECA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3" name="Freeform: Shape 4092">
                <a:extLst>
                  <a:ext uri="{FF2B5EF4-FFF2-40B4-BE49-F238E27FC236}">
                    <a16:creationId xmlns:a16="http://schemas.microsoft.com/office/drawing/2014/main" id="{6F399F03-91F3-48E2-BF67-8E3263FFD52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4" name="Freeform: Shape 4093">
                <a:extLst>
                  <a:ext uri="{FF2B5EF4-FFF2-40B4-BE49-F238E27FC236}">
                    <a16:creationId xmlns:a16="http://schemas.microsoft.com/office/drawing/2014/main" id="{9D0EE0E4-2330-4492-820E-00E07656699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5" name="Freeform: Shape 4094">
                <a:extLst>
                  <a:ext uri="{FF2B5EF4-FFF2-40B4-BE49-F238E27FC236}">
                    <a16:creationId xmlns:a16="http://schemas.microsoft.com/office/drawing/2014/main" id="{56E6090C-D8ED-468D-90DB-D47A2B32EA5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6" name="Freeform: Shape 4095">
                <a:extLst>
                  <a:ext uri="{FF2B5EF4-FFF2-40B4-BE49-F238E27FC236}">
                    <a16:creationId xmlns:a16="http://schemas.microsoft.com/office/drawing/2014/main" id="{272AC393-8A57-4470-B2E2-A8B21C69752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7" name="Freeform: Shape 4096">
                <a:extLst>
                  <a:ext uri="{FF2B5EF4-FFF2-40B4-BE49-F238E27FC236}">
                    <a16:creationId xmlns:a16="http://schemas.microsoft.com/office/drawing/2014/main" id="{9EF94F95-051B-4748-9AB7-732FBF6603D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871F9123-0A17-474C-9CDD-CDB06A4157BE}"/>
                </a:ext>
              </a:extLst>
            </p:cNvPr>
            <p:cNvGrpSpPr/>
            <p:nvPr/>
          </p:nvGrpSpPr>
          <p:grpSpPr>
            <a:xfrm rot="5830148">
              <a:off x="119127" y="-53201"/>
              <a:ext cx="1024114" cy="889301"/>
              <a:chOff x="2393887" y="4210285"/>
              <a:chExt cx="497854" cy="422169"/>
            </a:xfrm>
          </p:grpSpPr>
          <p:sp>
            <p:nvSpPr>
              <p:cNvPr id="3970" name="Freeform: Shape 3969">
                <a:extLst>
                  <a:ext uri="{FF2B5EF4-FFF2-40B4-BE49-F238E27FC236}">
                    <a16:creationId xmlns:a16="http://schemas.microsoft.com/office/drawing/2014/main" id="{7D33675E-73C9-472F-BE22-983A0D1112E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1" name="Freeform: Shape 3970">
                <a:extLst>
                  <a:ext uri="{FF2B5EF4-FFF2-40B4-BE49-F238E27FC236}">
                    <a16:creationId xmlns:a16="http://schemas.microsoft.com/office/drawing/2014/main" id="{9F486AEF-324C-404D-B54D-72FD0F8B60F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2" name="Freeform: Shape 3971">
                <a:extLst>
                  <a:ext uri="{FF2B5EF4-FFF2-40B4-BE49-F238E27FC236}">
                    <a16:creationId xmlns:a16="http://schemas.microsoft.com/office/drawing/2014/main" id="{D1ABAE3F-1782-4059-B59D-C18C100007A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3" name="Freeform: Shape 3972">
                <a:extLst>
                  <a:ext uri="{FF2B5EF4-FFF2-40B4-BE49-F238E27FC236}">
                    <a16:creationId xmlns:a16="http://schemas.microsoft.com/office/drawing/2014/main" id="{7F851504-AF34-4683-AB29-29E43FB2E03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4" name="Freeform: Shape 3973">
                <a:extLst>
                  <a:ext uri="{FF2B5EF4-FFF2-40B4-BE49-F238E27FC236}">
                    <a16:creationId xmlns:a16="http://schemas.microsoft.com/office/drawing/2014/main" id="{050FAA11-B0BF-4B6F-ABFC-F0237F812FC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5" name="Freeform: Shape 3974">
                <a:extLst>
                  <a:ext uri="{FF2B5EF4-FFF2-40B4-BE49-F238E27FC236}">
                    <a16:creationId xmlns:a16="http://schemas.microsoft.com/office/drawing/2014/main" id="{6721D14C-1094-41E4-BF5F-9F41E268924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6" name="Freeform: Shape 3975">
                <a:extLst>
                  <a:ext uri="{FF2B5EF4-FFF2-40B4-BE49-F238E27FC236}">
                    <a16:creationId xmlns:a16="http://schemas.microsoft.com/office/drawing/2014/main" id="{79BABE93-AA44-4F40-92B4-FFEB27F5CEE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7" name="Freeform: Shape 3976">
                <a:extLst>
                  <a:ext uri="{FF2B5EF4-FFF2-40B4-BE49-F238E27FC236}">
                    <a16:creationId xmlns:a16="http://schemas.microsoft.com/office/drawing/2014/main" id="{BBB90705-1CC6-495F-BD35-B116C9E2B68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8" name="Freeform: Shape 3977">
                <a:extLst>
                  <a:ext uri="{FF2B5EF4-FFF2-40B4-BE49-F238E27FC236}">
                    <a16:creationId xmlns:a16="http://schemas.microsoft.com/office/drawing/2014/main" id="{CD339D1B-6461-4DA6-8141-B7D3FDF955D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9" name="Freeform: Shape 3978">
                <a:extLst>
                  <a:ext uri="{FF2B5EF4-FFF2-40B4-BE49-F238E27FC236}">
                    <a16:creationId xmlns:a16="http://schemas.microsoft.com/office/drawing/2014/main" id="{F255A808-67D1-4A77-AF49-C83F71B821E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0" name="Freeform: Shape 3979">
                <a:extLst>
                  <a:ext uri="{FF2B5EF4-FFF2-40B4-BE49-F238E27FC236}">
                    <a16:creationId xmlns:a16="http://schemas.microsoft.com/office/drawing/2014/main" id="{0D957382-8790-4E24-A01E-86C95FF3365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1" name="Freeform: Shape 3980">
                <a:extLst>
                  <a:ext uri="{FF2B5EF4-FFF2-40B4-BE49-F238E27FC236}">
                    <a16:creationId xmlns:a16="http://schemas.microsoft.com/office/drawing/2014/main" id="{61D5633D-9DA4-4BFB-9B83-C66B0533D80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2" name="Freeform: Shape 3981">
                <a:extLst>
                  <a:ext uri="{FF2B5EF4-FFF2-40B4-BE49-F238E27FC236}">
                    <a16:creationId xmlns:a16="http://schemas.microsoft.com/office/drawing/2014/main" id="{09D31D9F-4FE0-4603-9BB9-F6476FC74AC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3" name="Freeform: Shape 3982">
                <a:extLst>
                  <a:ext uri="{FF2B5EF4-FFF2-40B4-BE49-F238E27FC236}">
                    <a16:creationId xmlns:a16="http://schemas.microsoft.com/office/drawing/2014/main" id="{D6608940-C4DE-40FE-92AE-10DEA54D8CC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4" name="Freeform: Shape 3983">
                <a:extLst>
                  <a:ext uri="{FF2B5EF4-FFF2-40B4-BE49-F238E27FC236}">
                    <a16:creationId xmlns:a16="http://schemas.microsoft.com/office/drawing/2014/main" id="{BFD06A7F-884B-43A7-8AF4-1C02AA95D7B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5" name="Freeform: Shape 3984">
                <a:extLst>
                  <a:ext uri="{FF2B5EF4-FFF2-40B4-BE49-F238E27FC236}">
                    <a16:creationId xmlns:a16="http://schemas.microsoft.com/office/drawing/2014/main" id="{5C332390-0A90-4082-BB85-D64BC7D8A1D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6" name="Freeform: Shape 3985">
                <a:extLst>
                  <a:ext uri="{FF2B5EF4-FFF2-40B4-BE49-F238E27FC236}">
                    <a16:creationId xmlns:a16="http://schemas.microsoft.com/office/drawing/2014/main" id="{A1429887-72AC-4F42-A292-39EA8E0CB9F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7" name="Freeform: Shape 3986">
                <a:extLst>
                  <a:ext uri="{FF2B5EF4-FFF2-40B4-BE49-F238E27FC236}">
                    <a16:creationId xmlns:a16="http://schemas.microsoft.com/office/drawing/2014/main" id="{EDFF71B3-B640-49A4-8E7C-94E94692941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8" name="Freeform: Shape 3987">
                <a:extLst>
                  <a:ext uri="{FF2B5EF4-FFF2-40B4-BE49-F238E27FC236}">
                    <a16:creationId xmlns:a16="http://schemas.microsoft.com/office/drawing/2014/main" id="{77639AFD-1216-4D9E-AFD1-FAC0D89BD6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9" name="Freeform: Shape 3988">
                <a:extLst>
                  <a:ext uri="{FF2B5EF4-FFF2-40B4-BE49-F238E27FC236}">
                    <a16:creationId xmlns:a16="http://schemas.microsoft.com/office/drawing/2014/main" id="{5A62D214-1914-41BA-AF27-BEE1D0E7F92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0" name="Freeform: Shape 3989">
                <a:extLst>
                  <a:ext uri="{FF2B5EF4-FFF2-40B4-BE49-F238E27FC236}">
                    <a16:creationId xmlns:a16="http://schemas.microsoft.com/office/drawing/2014/main" id="{8B14EF10-0095-452C-88CE-D666CD4136C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1" name="Freeform: Shape 3990">
                <a:extLst>
                  <a:ext uri="{FF2B5EF4-FFF2-40B4-BE49-F238E27FC236}">
                    <a16:creationId xmlns:a16="http://schemas.microsoft.com/office/drawing/2014/main" id="{67B57C3E-AF54-4340-9BE1-41584BF9204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2" name="Freeform: Shape 3991">
                <a:extLst>
                  <a:ext uri="{FF2B5EF4-FFF2-40B4-BE49-F238E27FC236}">
                    <a16:creationId xmlns:a16="http://schemas.microsoft.com/office/drawing/2014/main" id="{2A3E3F58-9527-4787-8D81-7AC712FF921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3" name="Freeform: Shape 3992">
                <a:extLst>
                  <a:ext uri="{FF2B5EF4-FFF2-40B4-BE49-F238E27FC236}">
                    <a16:creationId xmlns:a16="http://schemas.microsoft.com/office/drawing/2014/main" id="{8539C3FE-F800-4897-B9C9-15CD00D3492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4" name="Freeform: Shape 3993">
                <a:extLst>
                  <a:ext uri="{FF2B5EF4-FFF2-40B4-BE49-F238E27FC236}">
                    <a16:creationId xmlns:a16="http://schemas.microsoft.com/office/drawing/2014/main" id="{32F7FB8A-213A-4B30-9A7D-12E83097915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5" name="Freeform: Shape 3994">
                <a:extLst>
                  <a:ext uri="{FF2B5EF4-FFF2-40B4-BE49-F238E27FC236}">
                    <a16:creationId xmlns:a16="http://schemas.microsoft.com/office/drawing/2014/main" id="{ABCAD582-4988-49DC-BBF9-A268DFC714E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6" name="Freeform: Shape 3995">
                <a:extLst>
                  <a:ext uri="{FF2B5EF4-FFF2-40B4-BE49-F238E27FC236}">
                    <a16:creationId xmlns:a16="http://schemas.microsoft.com/office/drawing/2014/main" id="{38500F3F-2DC1-4F4A-BE23-2E68A8F39BD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7" name="Freeform: Shape 3996">
                <a:extLst>
                  <a:ext uri="{FF2B5EF4-FFF2-40B4-BE49-F238E27FC236}">
                    <a16:creationId xmlns:a16="http://schemas.microsoft.com/office/drawing/2014/main" id="{5F622E94-DCA1-4CE0-AA14-C64CB097A1E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8" name="Freeform: Shape 3997">
                <a:extLst>
                  <a:ext uri="{FF2B5EF4-FFF2-40B4-BE49-F238E27FC236}">
                    <a16:creationId xmlns:a16="http://schemas.microsoft.com/office/drawing/2014/main" id="{83D3999E-875F-461F-AA63-4D915FE1AD3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9" name="Freeform: Shape 3998">
                <a:extLst>
                  <a:ext uri="{FF2B5EF4-FFF2-40B4-BE49-F238E27FC236}">
                    <a16:creationId xmlns:a16="http://schemas.microsoft.com/office/drawing/2014/main" id="{769F7DB4-42B0-436E-BAF6-A3C615CFB3B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0" name="Freeform: Shape 3999">
                <a:extLst>
                  <a:ext uri="{FF2B5EF4-FFF2-40B4-BE49-F238E27FC236}">
                    <a16:creationId xmlns:a16="http://schemas.microsoft.com/office/drawing/2014/main" id="{EB93634C-456C-4A52-B276-CFE205A57FB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1" name="Freeform: Shape 4000">
                <a:extLst>
                  <a:ext uri="{FF2B5EF4-FFF2-40B4-BE49-F238E27FC236}">
                    <a16:creationId xmlns:a16="http://schemas.microsoft.com/office/drawing/2014/main" id="{C3F64C0F-DD48-43F2-BFF2-955CF4C0FFB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2" name="Freeform: Shape 4001">
                <a:extLst>
                  <a:ext uri="{FF2B5EF4-FFF2-40B4-BE49-F238E27FC236}">
                    <a16:creationId xmlns:a16="http://schemas.microsoft.com/office/drawing/2014/main" id="{E036C2C5-FAE0-48AB-B44A-9FF9E85F2EA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3" name="Freeform: Shape 4002">
                <a:extLst>
                  <a:ext uri="{FF2B5EF4-FFF2-40B4-BE49-F238E27FC236}">
                    <a16:creationId xmlns:a16="http://schemas.microsoft.com/office/drawing/2014/main" id="{524DE9F7-8F81-48D5-9F08-82FDA123171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4" name="Freeform: Shape 4003">
                <a:extLst>
                  <a:ext uri="{FF2B5EF4-FFF2-40B4-BE49-F238E27FC236}">
                    <a16:creationId xmlns:a16="http://schemas.microsoft.com/office/drawing/2014/main" id="{54E1568D-F04C-4B41-99A0-83483F1561D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5" name="Freeform: Shape 4004">
                <a:extLst>
                  <a:ext uri="{FF2B5EF4-FFF2-40B4-BE49-F238E27FC236}">
                    <a16:creationId xmlns:a16="http://schemas.microsoft.com/office/drawing/2014/main" id="{43274CF9-157D-4F9E-8320-F4C73B48EB2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6" name="Freeform: Shape 4005">
                <a:extLst>
                  <a:ext uri="{FF2B5EF4-FFF2-40B4-BE49-F238E27FC236}">
                    <a16:creationId xmlns:a16="http://schemas.microsoft.com/office/drawing/2014/main" id="{19C4E1F4-6AEA-400D-B569-E0AD8915BEC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7" name="Freeform: Shape 4006">
                <a:extLst>
                  <a:ext uri="{FF2B5EF4-FFF2-40B4-BE49-F238E27FC236}">
                    <a16:creationId xmlns:a16="http://schemas.microsoft.com/office/drawing/2014/main" id="{7E1250A8-5881-4429-A6A6-298511D0B1A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8" name="Freeform: Shape 4007">
                <a:extLst>
                  <a:ext uri="{FF2B5EF4-FFF2-40B4-BE49-F238E27FC236}">
                    <a16:creationId xmlns:a16="http://schemas.microsoft.com/office/drawing/2014/main" id="{A47DC6DA-7E16-49A6-BFD1-F0AE0ACAE7E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9" name="Freeform: Shape 4008">
                <a:extLst>
                  <a:ext uri="{FF2B5EF4-FFF2-40B4-BE49-F238E27FC236}">
                    <a16:creationId xmlns:a16="http://schemas.microsoft.com/office/drawing/2014/main" id="{A4416941-E188-491E-8BC3-EC96C3E6242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0" name="Freeform: Shape 4009">
                <a:extLst>
                  <a:ext uri="{FF2B5EF4-FFF2-40B4-BE49-F238E27FC236}">
                    <a16:creationId xmlns:a16="http://schemas.microsoft.com/office/drawing/2014/main" id="{E63D6781-9236-4168-AB4F-B7178855253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1" name="Freeform: Shape 4010">
                <a:extLst>
                  <a:ext uri="{FF2B5EF4-FFF2-40B4-BE49-F238E27FC236}">
                    <a16:creationId xmlns:a16="http://schemas.microsoft.com/office/drawing/2014/main" id="{F34A6152-3BEA-4776-B2E6-575E7986EBA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2" name="Freeform: Shape 4011">
                <a:extLst>
                  <a:ext uri="{FF2B5EF4-FFF2-40B4-BE49-F238E27FC236}">
                    <a16:creationId xmlns:a16="http://schemas.microsoft.com/office/drawing/2014/main" id="{F01C3B5E-7B4A-4BA7-9CC4-16521B9F64D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3" name="Freeform: Shape 4012">
                <a:extLst>
                  <a:ext uri="{FF2B5EF4-FFF2-40B4-BE49-F238E27FC236}">
                    <a16:creationId xmlns:a16="http://schemas.microsoft.com/office/drawing/2014/main" id="{32702CC0-472F-4ED9-8F4C-B97400C42B3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4" name="Freeform: Shape 4013">
                <a:extLst>
                  <a:ext uri="{FF2B5EF4-FFF2-40B4-BE49-F238E27FC236}">
                    <a16:creationId xmlns:a16="http://schemas.microsoft.com/office/drawing/2014/main" id="{A6943AAE-87B1-451A-A17A-EAE4CAFC65B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5" name="Freeform: Shape 4014">
                <a:extLst>
                  <a:ext uri="{FF2B5EF4-FFF2-40B4-BE49-F238E27FC236}">
                    <a16:creationId xmlns:a16="http://schemas.microsoft.com/office/drawing/2014/main" id="{5A177BE2-0EA9-4EEC-8954-78F3F6F8544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6" name="Freeform: Shape 4015">
                <a:extLst>
                  <a:ext uri="{FF2B5EF4-FFF2-40B4-BE49-F238E27FC236}">
                    <a16:creationId xmlns:a16="http://schemas.microsoft.com/office/drawing/2014/main" id="{3995E699-C1BD-4739-80B3-C21556AF415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7" name="Freeform: Shape 4016">
                <a:extLst>
                  <a:ext uri="{FF2B5EF4-FFF2-40B4-BE49-F238E27FC236}">
                    <a16:creationId xmlns:a16="http://schemas.microsoft.com/office/drawing/2014/main" id="{6C289EE1-FDD9-4D26-95FD-F5A2F17AC85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8" name="Freeform: Shape 4017">
                <a:extLst>
                  <a:ext uri="{FF2B5EF4-FFF2-40B4-BE49-F238E27FC236}">
                    <a16:creationId xmlns:a16="http://schemas.microsoft.com/office/drawing/2014/main" id="{C21E1053-BC41-43A0-B52B-88F5EC26E95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9" name="Freeform: Shape 4018">
                <a:extLst>
                  <a:ext uri="{FF2B5EF4-FFF2-40B4-BE49-F238E27FC236}">
                    <a16:creationId xmlns:a16="http://schemas.microsoft.com/office/drawing/2014/main" id="{4F79BACE-A8B3-45BC-AE5F-6C45CAAB2E2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0" name="Freeform: Shape 4019">
                <a:extLst>
                  <a:ext uri="{FF2B5EF4-FFF2-40B4-BE49-F238E27FC236}">
                    <a16:creationId xmlns:a16="http://schemas.microsoft.com/office/drawing/2014/main" id="{B6922056-E0BF-4FFB-943E-BD4613DB5BF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1" name="Freeform: Shape 4020">
                <a:extLst>
                  <a:ext uri="{FF2B5EF4-FFF2-40B4-BE49-F238E27FC236}">
                    <a16:creationId xmlns:a16="http://schemas.microsoft.com/office/drawing/2014/main" id="{A643ACEC-930C-41AF-9DF1-D8FACA33844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2" name="Freeform: Shape 4021">
                <a:extLst>
                  <a:ext uri="{FF2B5EF4-FFF2-40B4-BE49-F238E27FC236}">
                    <a16:creationId xmlns:a16="http://schemas.microsoft.com/office/drawing/2014/main" id="{A2C5CA0B-D1B8-4242-BEF1-A19BDFF7FC7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3" name="Freeform: Shape 4022">
                <a:extLst>
                  <a:ext uri="{FF2B5EF4-FFF2-40B4-BE49-F238E27FC236}">
                    <a16:creationId xmlns:a16="http://schemas.microsoft.com/office/drawing/2014/main" id="{FD12AAD1-BE20-4C61-9F07-E99862F1D21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4" name="Freeform: Shape 4023">
                <a:extLst>
                  <a:ext uri="{FF2B5EF4-FFF2-40B4-BE49-F238E27FC236}">
                    <a16:creationId xmlns:a16="http://schemas.microsoft.com/office/drawing/2014/main" id="{11A73740-DD45-43A1-A5DD-72BBF021363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5" name="Freeform: Shape 4024">
                <a:extLst>
                  <a:ext uri="{FF2B5EF4-FFF2-40B4-BE49-F238E27FC236}">
                    <a16:creationId xmlns:a16="http://schemas.microsoft.com/office/drawing/2014/main" id="{DB2D5BF0-9BE7-4838-8D97-23139C74018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6" name="Freeform: Shape 4025">
                <a:extLst>
                  <a:ext uri="{FF2B5EF4-FFF2-40B4-BE49-F238E27FC236}">
                    <a16:creationId xmlns:a16="http://schemas.microsoft.com/office/drawing/2014/main" id="{953B583A-DB99-4765-A5DB-2E025051B33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7" name="Freeform: Shape 4026">
                <a:extLst>
                  <a:ext uri="{FF2B5EF4-FFF2-40B4-BE49-F238E27FC236}">
                    <a16:creationId xmlns:a16="http://schemas.microsoft.com/office/drawing/2014/main" id="{C47077E2-42A0-4033-8DB7-8859D02E788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8" name="Freeform: Shape 4027">
                <a:extLst>
                  <a:ext uri="{FF2B5EF4-FFF2-40B4-BE49-F238E27FC236}">
                    <a16:creationId xmlns:a16="http://schemas.microsoft.com/office/drawing/2014/main" id="{795FA307-69B8-431B-9398-8F1D4713F61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9" name="Freeform: Shape 4028">
                <a:extLst>
                  <a:ext uri="{FF2B5EF4-FFF2-40B4-BE49-F238E27FC236}">
                    <a16:creationId xmlns:a16="http://schemas.microsoft.com/office/drawing/2014/main" id="{CFB98A7E-8C48-4753-8339-A7ABDB8D310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0" name="Freeform: Shape 4029">
                <a:extLst>
                  <a:ext uri="{FF2B5EF4-FFF2-40B4-BE49-F238E27FC236}">
                    <a16:creationId xmlns:a16="http://schemas.microsoft.com/office/drawing/2014/main" id="{4DCC42A2-110D-405E-AFBE-7C34D235092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1" name="Freeform: Shape 4030">
                <a:extLst>
                  <a:ext uri="{FF2B5EF4-FFF2-40B4-BE49-F238E27FC236}">
                    <a16:creationId xmlns:a16="http://schemas.microsoft.com/office/drawing/2014/main" id="{09277D44-8248-4273-ADE1-01B2FB0E0D1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2" name="Freeform: Shape 4031">
                <a:extLst>
                  <a:ext uri="{FF2B5EF4-FFF2-40B4-BE49-F238E27FC236}">
                    <a16:creationId xmlns:a16="http://schemas.microsoft.com/office/drawing/2014/main" id="{66BD4376-D8FE-4E68-84D6-3A3943BF7E3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3" name="Freeform: Shape 4032">
                <a:extLst>
                  <a:ext uri="{FF2B5EF4-FFF2-40B4-BE49-F238E27FC236}">
                    <a16:creationId xmlns:a16="http://schemas.microsoft.com/office/drawing/2014/main" id="{14F0FAFE-6BB8-4750-84B6-9381FA61023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4E044749-EB7B-456E-AC49-33B2337E4346}"/>
                </a:ext>
              </a:extLst>
            </p:cNvPr>
            <p:cNvGrpSpPr/>
            <p:nvPr/>
          </p:nvGrpSpPr>
          <p:grpSpPr>
            <a:xfrm rot="2161922">
              <a:off x="-550157" y="545456"/>
              <a:ext cx="1048729" cy="868428"/>
              <a:chOff x="2393887" y="4210285"/>
              <a:chExt cx="497854" cy="422169"/>
            </a:xfrm>
          </p:grpSpPr>
          <p:sp>
            <p:nvSpPr>
              <p:cNvPr id="3906" name="Freeform: Shape 3905">
                <a:extLst>
                  <a:ext uri="{FF2B5EF4-FFF2-40B4-BE49-F238E27FC236}">
                    <a16:creationId xmlns:a16="http://schemas.microsoft.com/office/drawing/2014/main" id="{40444F27-18F0-467E-ADA1-18C19D0D002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7" name="Freeform: Shape 3906">
                <a:extLst>
                  <a:ext uri="{FF2B5EF4-FFF2-40B4-BE49-F238E27FC236}">
                    <a16:creationId xmlns:a16="http://schemas.microsoft.com/office/drawing/2014/main" id="{1231A0CB-004B-48AA-AA09-2253E064737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8" name="Freeform: Shape 3907">
                <a:extLst>
                  <a:ext uri="{FF2B5EF4-FFF2-40B4-BE49-F238E27FC236}">
                    <a16:creationId xmlns:a16="http://schemas.microsoft.com/office/drawing/2014/main" id="{27F28AEE-D9D7-48A4-B58D-0390917E06B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9" name="Freeform: Shape 3908">
                <a:extLst>
                  <a:ext uri="{FF2B5EF4-FFF2-40B4-BE49-F238E27FC236}">
                    <a16:creationId xmlns:a16="http://schemas.microsoft.com/office/drawing/2014/main" id="{28DBE3E5-DBA1-4CCE-8E10-1D19C847699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0" name="Freeform: Shape 3909">
                <a:extLst>
                  <a:ext uri="{FF2B5EF4-FFF2-40B4-BE49-F238E27FC236}">
                    <a16:creationId xmlns:a16="http://schemas.microsoft.com/office/drawing/2014/main" id="{FD9C9B78-C329-49E1-A9D0-7E4F4118191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1" name="Freeform: Shape 3910">
                <a:extLst>
                  <a:ext uri="{FF2B5EF4-FFF2-40B4-BE49-F238E27FC236}">
                    <a16:creationId xmlns:a16="http://schemas.microsoft.com/office/drawing/2014/main" id="{537B1E58-8317-4EDC-865B-4A05DCA3B44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2" name="Freeform: Shape 3911">
                <a:extLst>
                  <a:ext uri="{FF2B5EF4-FFF2-40B4-BE49-F238E27FC236}">
                    <a16:creationId xmlns:a16="http://schemas.microsoft.com/office/drawing/2014/main" id="{85281293-ACCD-44C9-8FF6-2EA9035563B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3" name="Freeform: Shape 3912">
                <a:extLst>
                  <a:ext uri="{FF2B5EF4-FFF2-40B4-BE49-F238E27FC236}">
                    <a16:creationId xmlns:a16="http://schemas.microsoft.com/office/drawing/2014/main" id="{D5A5273F-12CF-4BF8-8F9C-EAF40F61767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4" name="Freeform: Shape 3913">
                <a:extLst>
                  <a:ext uri="{FF2B5EF4-FFF2-40B4-BE49-F238E27FC236}">
                    <a16:creationId xmlns:a16="http://schemas.microsoft.com/office/drawing/2014/main" id="{FE9EB828-70ED-41CE-B870-339A65385D4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5" name="Freeform: Shape 3914">
                <a:extLst>
                  <a:ext uri="{FF2B5EF4-FFF2-40B4-BE49-F238E27FC236}">
                    <a16:creationId xmlns:a16="http://schemas.microsoft.com/office/drawing/2014/main" id="{D674C1A9-B15B-4FB5-9AEB-C71D85D9498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6" name="Freeform: Shape 3915">
                <a:extLst>
                  <a:ext uri="{FF2B5EF4-FFF2-40B4-BE49-F238E27FC236}">
                    <a16:creationId xmlns:a16="http://schemas.microsoft.com/office/drawing/2014/main" id="{A5F9E309-0B01-4FAF-9A3B-1EFCFA566B5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7" name="Freeform: Shape 3916">
                <a:extLst>
                  <a:ext uri="{FF2B5EF4-FFF2-40B4-BE49-F238E27FC236}">
                    <a16:creationId xmlns:a16="http://schemas.microsoft.com/office/drawing/2014/main" id="{5C2D4A0F-6353-43BB-853F-2FCDF7A297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8" name="Freeform: Shape 3917">
                <a:extLst>
                  <a:ext uri="{FF2B5EF4-FFF2-40B4-BE49-F238E27FC236}">
                    <a16:creationId xmlns:a16="http://schemas.microsoft.com/office/drawing/2014/main" id="{F8795310-8232-407A-B0CC-C6857D0EC6A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9" name="Freeform: Shape 3918">
                <a:extLst>
                  <a:ext uri="{FF2B5EF4-FFF2-40B4-BE49-F238E27FC236}">
                    <a16:creationId xmlns:a16="http://schemas.microsoft.com/office/drawing/2014/main" id="{A2E32F32-0742-4247-8F82-E4BAB11E1B1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0" name="Freeform: Shape 3919">
                <a:extLst>
                  <a:ext uri="{FF2B5EF4-FFF2-40B4-BE49-F238E27FC236}">
                    <a16:creationId xmlns:a16="http://schemas.microsoft.com/office/drawing/2014/main" id="{74FE5ED6-7CE8-47FD-8905-DA8326EF137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1" name="Freeform: Shape 3920">
                <a:extLst>
                  <a:ext uri="{FF2B5EF4-FFF2-40B4-BE49-F238E27FC236}">
                    <a16:creationId xmlns:a16="http://schemas.microsoft.com/office/drawing/2014/main" id="{564B1C45-6B77-431E-B5F8-D09A01E8113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2" name="Freeform: Shape 3921">
                <a:extLst>
                  <a:ext uri="{FF2B5EF4-FFF2-40B4-BE49-F238E27FC236}">
                    <a16:creationId xmlns:a16="http://schemas.microsoft.com/office/drawing/2014/main" id="{38BEB70E-2EEA-4F3C-ABB6-4CEE78AFD4A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3" name="Freeform: Shape 3922">
                <a:extLst>
                  <a:ext uri="{FF2B5EF4-FFF2-40B4-BE49-F238E27FC236}">
                    <a16:creationId xmlns:a16="http://schemas.microsoft.com/office/drawing/2014/main" id="{77BDD3F2-5AEF-4A33-A2FC-0C2C3C4A5FF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4" name="Freeform: Shape 3923">
                <a:extLst>
                  <a:ext uri="{FF2B5EF4-FFF2-40B4-BE49-F238E27FC236}">
                    <a16:creationId xmlns:a16="http://schemas.microsoft.com/office/drawing/2014/main" id="{81E17901-FF6F-43C4-842C-489689A21CD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5" name="Freeform: Shape 3924">
                <a:extLst>
                  <a:ext uri="{FF2B5EF4-FFF2-40B4-BE49-F238E27FC236}">
                    <a16:creationId xmlns:a16="http://schemas.microsoft.com/office/drawing/2014/main" id="{3470CA7A-33F5-4A93-B42A-0EF7D30BECC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6" name="Freeform: Shape 3925">
                <a:extLst>
                  <a:ext uri="{FF2B5EF4-FFF2-40B4-BE49-F238E27FC236}">
                    <a16:creationId xmlns:a16="http://schemas.microsoft.com/office/drawing/2014/main" id="{FBE93347-D23A-4771-9663-E352E81C5BF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7" name="Freeform: Shape 3926">
                <a:extLst>
                  <a:ext uri="{FF2B5EF4-FFF2-40B4-BE49-F238E27FC236}">
                    <a16:creationId xmlns:a16="http://schemas.microsoft.com/office/drawing/2014/main" id="{300534E4-BFC5-416C-954C-767381BFB8C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8" name="Freeform: Shape 3927">
                <a:extLst>
                  <a:ext uri="{FF2B5EF4-FFF2-40B4-BE49-F238E27FC236}">
                    <a16:creationId xmlns:a16="http://schemas.microsoft.com/office/drawing/2014/main" id="{99A5F250-5BDB-46A8-A100-ACE98B76EEB6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9" name="Freeform: Shape 3928">
                <a:extLst>
                  <a:ext uri="{FF2B5EF4-FFF2-40B4-BE49-F238E27FC236}">
                    <a16:creationId xmlns:a16="http://schemas.microsoft.com/office/drawing/2014/main" id="{E02D2CF7-5E49-4CCA-8359-5A3690304EE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0" name="Freeform: Shape 3929">
                <a:extLst>
                  <a:ext uri="{FF2B5EF4-FFF2-40B4-BE49-F238E27FC236}">
                    <a16:creationId xmlns:a16="http://schemas.microsoft.com/office/drawing/2014/main" id="{CA775DB8-0D5E-4478-B4AD-638ABD72201F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1" name="Freeform: Shape 3930">
                <a:extLst>
                  <a:ext uri="{FF2B5EF4-FFF2-40B4-BE49-F238E27FC236}">
                    <a16:creationId xmlns:a16="http://schemas.microsoft.com/office/drawing/2014/main" id="{10B0EE07-DF3E-4C52-A8E3-262C996022C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2" name="Freeform: Shape 3931">
                <a:extLst>
                  <a:ext uri="{FF2B5EF4-FFF2-40B4-BE49-F238E27FC236}">
                    <a16:creationId xmlns:a16="http://schemas.microsoft.com/office/drawing/2014/main" id="{F8D1CBE9-1DF9-4C51-BDC0-2143010AF47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3" name="Freeform: Shape 3932">
                <a:extLst>
                  <a:ext uri="{FF2B5EF4-FFF2-40B4-BE49-F238E27FC236}">
                    <a16:creationId xmlns:a16="http://schemas.microsoft.com/office/drawing/2014/main" id="{47ED8516-7B6C-4F13-B329-5FD52649E39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4" name="Freeform: Shape 3933">
                <a:extLst>
                  <a:ext uri="{FF2B5EF4-FFF2-40B4-BE49-F238E27FC236}">
                    <a16:creationId xmlns:a16="http://schemas.microsoft.com/office/drawing/2014/main" id="{327CFDA8-B973-4D1A-82F3-B2E777B0E74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5" name="Freeform: Shape 3934">
                <a:extLst>
                  <a:ext uri="{FF2B5EF4-FFF2-40B4-BE49-F238E27FC236}">
                    <a16:creationId xmlns:a16="http://schemas.microsoft.com/office/drawing/2014/main" id="{2F3ACEFC-E8E8-4FAF-98E6-B370FB5059C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6" name="Freeform: Shape 3935">
                <a:extLst>
                  <a:ext uri="{FF2B5EF4-FFF2-40B4-BE49-F238E27FC236}">
                    <a16:creationId xmlns:a16="http://schemas.microsoft.com/office/drawing/2014/main" id="{2C9BEF85-771A-4B51-8ABE-D3CFA89D745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7" name="Freeform: Shape 3936">
                <a:extLst>
                  <a:ext uri="{FF2B5EF4-FFF2-40B4-BE49-F238E27FC236}">
                    <a16:creationId xmlns:a16="http://schemas.microsoft.com/office/drawing/2014/main" id="{776CB2E4-C7AC-4297-A227-CFC96D3C744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8" name="Freeform: Shape 3937">
                <a:extLst>
                  <a:ext uri="{FF2B5EF4-FFF2-40B4-BE49-F238E27FC236}">
                    <a16:creationId xmlns:a16="http://schemas.microsoft.com/office/drawing/2014/main" id="{C699EE83-7087-4F6F-8123-C7D3CA0DF33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9" name="Freeform: Shape 3938">
                <a:extLst>
                  <a:ext uri="{FF2B5EF4-FFF2-40B4-BE49-F238E27FC236}">
                    <a16:creationId xmlns:a16="http://schemas.microsoft.com/office/drawing/2014/main" id="{C15F6F2E-5A64-44C7-838C-BA562898C5C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0" name="Freeform: Shape 3939">
                <a:extLst>
                  <a:ext uri="{FF2B5EF4-FFF2-40B4-BE49-F238E27FC236}">
                    <a16:creationId xmlns:a16="http://schemas.microsoft.com/office/drawing/2014/main" id="{CF049DC0-F119-42D8-881D-7038717304B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1" name="Freeform: Shape 3940">
                <a:extLst>
                  <a:ext uri="{FF2B5EF4-FFF2-40B4-BE49-F238E27FC236}">
                    <a16:creationId xmlns:a16="http://schemas.microsoft.com/office/drawing/2014/main" id="{DDDD605C-ECDC-4C47-BC14-C1E407A30AC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2" name="Freeform: Shape 3941">
                <a:extLst>
                  <a:ext uri="{FF2B5EF4-FFF2-40B4-BE49-F238E27FC236}">
                    <a16:creationId xmlns:a16="http://schemas.microsoft.com/office/drawing/2014/main" id="{5184B832-1D64-4D5A-A361-E4D7FA09E57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3" name="Freeform: Shape 3942">
                <a:extLst>
                  <a:ext uri="{FF2B5EF4-FFF2-40B4-BE49-F238E27FC236}">
                    <a16:creationId xmlns:a16="http://schemas.microsoft.com/office/drawing/2014/main" id="{01CB0277-DB05-4227-BFDA-8F42A44C9A4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4" name="Freeform: Shape 3943">
                <a:extLst>
                  <a:ext uri="{FF2B5EF4-FFF2-40B4-BE49-F238E27FC236}">
                    <a16:creationId xmlns:a16="http://schemas.microsoft.com/office/drawing/2014/main" id="{2B10C907-38B1-4864-88A4-D7BC26F0448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5" name="Freeform: Shape 3944">
                <a:extLst>
                  <a:ext uri="{FF2B5EF4-FFF2-40B4-BE49-F238E27FC236}">
                    <a16:creationId xmlns:a16="http://schemas.microsoft.com/office/drawing/2014/main" id="{FC8C8F43-FF40-4C70-89C6-80B6AEAB87B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6" name="Freeform: Shape 3945">
                <a:extLst>
                  <a:ext uri="{FF2B5EF4-FFF2-40B4-BE49-F238E27FC236}">
                    <a16:creationId xmlns:a16="http://schemas.microsoft.com/office/drawing/2014/main" id="{34CBE90A-9697-457B-90E3-0D6346D3DB0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7" name="Freeform: Shape 3946">
                <a:extLst>
                  <a:ext uri="{FF2B5EF4-FFF2-40B4-BE49-F238E27FC236}">
                    <a16:creationId xmlns:a16="http://schemas.microsoft.com/office/drawing/2014/main" id="{AD39D7C4-3FC9-4C73-BC8F-DF43BA1B300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8" name="Freeform: Shape 3947">
                <a:extLst>
                  <a:ext uri="{FF2B5EF4-FFF2-40B4-BE49-F238E27FC236}">
                    <a16:creationId xmlns:a16="http://schemas.microsoft.com/office/drawing/2014/main" id="{72A37923-6D1B-48AA-99AF-FCEDD11F136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9" name="Freeform: Shape 3948">
                <a:extLst>
                  <a:ext uri="{FF2B5EF4-FFF2-40B4-BE49-F238E27FC236}">
                    <a16:creationId xmlns:a16="http://schemas.microsoft.com/office/drawing/2014/main" id="{D3C13CC1-8484-4FA1-9045-FCD730CDE96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0" name="Freeform: Shape 3949">
                <a:extLst>
                  <a:ext uri="{FF2B5EF4-FFF2-40B4-BE49-F238E27FC236}">
                    <a16:creationId xmlns:a16="http://schemas.microsoft.com/office/drawing/2014/main" id="{E58B1229-640B-42C8-A6C1-EB168E85DA7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1" name="Freeform: Shape 3950">
                <a:extLst>
                  <a:ext uri="{FF2B5EF4-FFF2-40B4-BE49-F238E27FC236}">
                    <a16:creationId xmlns:a16="http://schemas.microsoft.com/office/drawing/2014/main" id="{1BC6BDB7-05FC-48C2-887B-F8982FB2E08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2" name="Freeform: Shape 3951">
                <a:extLst>
                  <a:ext uri="{FF2B5EF4-FFF2-40B4-BE49-F238E27FC236}">
                    <a16:creationId xmlns:a16="http://schemas.microsoft.com/office/drawing/2014/main" id="{F6C69FD9-0C1E-41D1-B3ED-DD33C2D6A0C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3" name="Freeform: Shape 3952">
                <a:extLst>
                  <a:ext uri="{FF2B5EF4-FFF2-40B4-BE49-F238E27FC236}">
                    <a16:creationId xmlns:a16="http://schemas.microsoft.com/office/drawing/2014/main" id="{60A83CBE-8651-49EC-8C09-9C46FD6B8CB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4" name="Freeform: Shape 3953">
                <a:extLst>
                  <a:ext uri="{FF2B5EF4-FFF2-40B4-BE49-F238E27FC236}">
                    <a16:creationId xmlns:a16="http://schemas.microsoft.com/office/drawing/2014/main" id="{77FE9A2D-885C-45A4-A78A-5D66C4284BD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5" name="Freeform: Shape 3954">
                <a:extLst>
                  <a:ext uri="{FF2B5EF4-FFF2-40B4-BE49-F238E27FC236}">
                    <a16:creationId xmlns:a16="http://schemas.microsoft.com/office/drawing/2014/main" id="{CCE24879-88DE-4FBD-B0EF-1BC88645FE0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6" name="Freeform: Shape 3955">
                <a:extLst>
                  <a:ext uri="{FF2B5EF4-FFF2-40B4-BE49-F238E27FC236}">
                    <a16:creationId xmlns:a16="http://schemas.microsoft.com/office/drawing/2014/main" id="{CF2AEEAF-7799-4AF3-A283-824FB78593C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7" name="Freeform: Shape 3956">
                <a:extLst>
                  <a:ext uri="{FF2B5EF4-FFF2-40B4-BE49-F238E27FC236}">
                    <a16:creationId xmlns:a16="http://schemas.microsoft.com/office/drawing/2014/main" id="{5B4F57D7-82CF-43E5-BCF9-D9AB5A33573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8" name="Freeform: Shape 3957">
                <a:extLst>
                  <a:ext uri="{FF2B5EF4-FFF2-40B4-BE49-F238E27FC236}">
                    <a16:creationId xmlns:a16="http://schemas.microsoft.com/office/drawing/2014/main" id="{E5C7C32C-F92F-45C4-909C-D48764ED164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9" name="Freeform: Shape 3958">
                <a:extLst>
                  <a:ext uri="{FF2B5EF4-FFF2-40B4-BE49-F238E27FC236}">
                    <a16:creationId xmlns:a16="http://schemas.microsoft.com/office/drawing/2014/main" id="{F18EA48E-B5A3-4719-A321-55BA871BE0F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0" name="Freeform: Shape 3959">
                <a:extLst>
                  <a:ext uri="{FF2B5EF4-FFF2-40B4-BE49-F238E27FC236}">
                    <a16:creationId xmlns:a16="http://schemas.microsoft.com/office/drawing/2014/main" id="{F68121FA-9FFE-4B68-AC04-3AF748284BF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1" name="Freeform: Shape 3960">
                <a:extLst>
                  <a:ext uri="{FF2B5EF4-FFF2-40B4-BE49-F238E27FC236}">
                    <a16:creationId xmlns:a16="http://schemas.microsoft.com/office/drawing/2014/main" id="{CF30E72E-6033-414F-AAA0-3EE2E4C3856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2" name="Freeform: Shape 3961">
                <a:extLst>
                  <a:ext uri="{FF2B5EF4-FFF2-40B4-BE49-F238E27FC236}">
                    <a16:creationId xmlns:a16="http://schemas.microsoft.com/office/drawing/2014/main" id="{FDFC6EFD-B5CC-4658-BE78-CE811C1B23C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3" name="Freeform: Shape 3962">
                <a:extLst>
                  <a:ext uri="{FF2B5EF4-FFF2-40B4-BE49-F238E27FC236}">
                    <a16:creationId xmlns:a16="http://schemas.microsoft.com/office/drawing/2014/main" id="{D4CE0DC1-833C-4579-BB30-72E694C99A0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4" name="Freeform: Shape 3963">
                <a:extLst>
                  <a:ext uri="{FF2B5EF4-FFF2-40B4-BE49-F238E27FC236}">
                    <a16:creationId xmlns:a16="http://schemas.microsoft.com/office/drawing/2014/main" id="{7FB69CDC-8166-4EB2-AFA5-9C46A7CC54C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5" name="Freeform: Shape 3964">
                <a:extLst>
                  <a:ext uri="{FF2B5EF4-FFF2-40B4-BE49-F238E27FC236}">
                    <a16:creationId xmlns:a16="http://schemas.microsoft.com/office/drawing/2014/main" id="{1D4B9BD9-8966-40AE-8199-87EE40C88C1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6" name="Freeform: Shape 3965">
                <a:extLst>
                  <a:ext uri="{FF2B5EF4-FFF2-40B4-BE49-F238E27FC236}">
                    <a16:creationId xmlns:a16="http://schemas.microsoft.com/office/drawing/2014/main" id="{807FD318-950F-413F-8AEF-25ED6850AFF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7" name="Freeform: Shape 3966">
                <a:extLst>
                  <a:ext uri="{FF2B5EF4-FFF2-40B4-BE49-F238E27FC236}">
                    <a16:creationId xmlns:a16="http://schemas.microsoft.com/office/drawing/2014/main" id="{EB0F8BDD-9990-487C-8502-0D9A243CFE1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8" name="Freeform: Shape 3967">
                <a:extLst>
                  <a:ext uri="{FF2B5EF4-FFF2-40B4-BE49-F238E27FC236}">
                    <a16:creationId xmlns:a16="http://schemas.microsoft.com/office/drawing/2014/main" id="{8FC46F59-BAC1-49AA-8A1B-ADC367C3D9E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9" name="Freeform: Shape 3968">
                <a:extLst>
                  <a:ext uri="{FF2B5EF4-FFF2-40B4-BE49-F238E27FC236}">
                    <a16:creationId xmlns:a16="http://schemas.microsoft.com/office/drawing/2014/main" id="{3D050589-DD26-4D93-A19C-A3BC3D85884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E3A4C7D3-3F6F-4037-ACD4-6D035644A1D8}"/>
                </a:ext>
              </a:extLst>
            </p:cNvPr>
            <p:cNvGrpSpPr/>
            <p:nvPr/>
          </p:nvGrpSpPr>
          <p:grpSpPr>
            <a:xfrm rot="13633070">
              <a:off x="-430557" y="-296830"/>
              <a:ext cx="1024114" cy="889301"/>
              <a:chOff x="2393887" y="4210285"/>
              <a:chExt cx="497854" cy="422169"/>
            </a:xfrm>
          </p:grpSpPr>
          <p:sp>
            <p:nvSpPr>
              <p:cNvPr id="3842" name="Freeform: Shape 3841">
                <a:extLst>
                  <a:ext uri="{FF2B5EF4-FFF2-40B4-BE49-F238E27FC236}">
                    <a16:creationId xmlns:a16="http://schemas.microsoft.com/office/drawing/2014/main" id="{9772D1F6-C137-4BAD-AC86-11919251241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3" name="Freeform: Shape 3842">
                <a:extLst>
                  <a:ext uri="{FF2B5EF4-FFF2-40B4-BE49-F238E27FC236}">
                    <a16:creationId xmlns:a16="http://schemas.microsoft.com/office/drawing/2014/main" id="{A16CAED9-35A7-4384-B2A2-A800424FA8D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4" name="Freeform: Shape 3843">
                <a:extLst>
                  <a:ext uri="{FF2B5EF4-FFF2-40B4-BE49-F238E27FC236}">
                    <a16:creationId xmlns:a16="http://schemas.microsoft.com/office/drawing/2014/main" id="{D9C44D5A-49F7-48DD-8FA8-1EFE30BC69E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5" name="Freeform: Shape 3844">
                <a:extLst>
                  <a:ext uri="{FF2B5EF4-FFF2-40B4-BE49-F238E27FC236}">
                    <a16:creationId xmlns:a16="http://schemas.microsoft.com/office/drawing/2014/main" id="{DDEE4B86-7503-4ED6-8FAF-F733F2FB991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6" name="Freeform: Shape 3845">
                <a:extLst>
                  <a:ext uri="{FF2B5EF4-FFF2-40B4-BE49-F238E27FC236}">
                    <a16:creationId xmlns:a16="http://schemas.microsoft.com/office/drawing/2014/main" id="{48EC61DC-9316-4BC3-AF18-945948F75AD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7" name="Freeform: Shape 3846">
                <a:extLst>
                  <a:ext uri="{FF2B5EF4-FFF2-40B4-BE49-F238E27FC236}">
                    <a16:creationId xmlns:a16="http://schemas.microsoft.com/office/drawing/2014/main" id="{2D7218AE-8B15-44B6-956E-3FF14C274BF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8" name="Freeform: Shape 3847">
                <a:extLst>
                  <a:ext uri="{FF2B5EF4-FFF2-40B4-BE49-F238E27FC236}">
                    <a16:creationId xmlns:a16="http://schemas.microsoft.com/office/drawing/2014/main" id="{E080E911-9AB4-48F9-BF62-BDCE43BBFEE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9" name="Freeform: Shape 3848">
                <a:extLst>
                  <a:ext uri="{FF2B5EF4-FFF2-40B4-BE49-F238E27FC236}">
                    <a16:creationId xmlns:a16="http://schemas.microsoft.com/office/drawing/2014/main" id="{2A0EDC20-A69E-47E2-94AF-AC0C91B76B1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0" name="Freeform: Shape 3849">
                <a:extLst>
                  <a:ext uri="{FF2B5EF4-FFF2-40B4-BE49-F238E27FC236}">
                    <a16:creationId xmlns:a16="http://schemas.microsoft.com/office/drawing/2014/main" id="{4CF39450-1E67-432A-AEE1-0D3019DF8C2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1" name="Freeform: Shape 3850">
                <a:extLst>
                  <a:ext uri="{FF2B5EF4-FFF2-40B4-BE49-F238E27FC236}">
                    <a16:creationId xmlns:a16="http://schemas.microsoft.com/office/drawing/2014/main" id="{2698BB82-91E9-483A-9BB9-3A077D508C7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2" name="Freeform: Shape 3851">
                <a:extLst>
                  <a:ext uri="{FF2B5EF4-FFF2-40B4-BE49-F238E27FC236}">
                    <a16:creationId xmlns:a16="http://schemas.microsoft.com/office/drawing/2014/main" id="{FFA514AA-5DA6-4840-8AB8-EA7876E4B38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3" name="Freeform: Shape 3852">
                <a:extLst>
                  <a:ext uri="{FF2B5EF4-FFF2-40B4-BE49-F238E27FC236}">
                    <a16:creationId xmlns:a16="http://schemas.microsoft.com/office/drawing/2014/main" id="{6B06E1FF-5B2B-4F90-9DEF-114577CAC4A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4" name="Freeform: Shape 3853">
                <a:extLst>
                  <a:ext uri="{FF2B5EF4-FFF2-40B4-BE49-F238E27FC236}">
                    <a16:creationId xmlns:a16="http://schemas.microsoft.com/office/drawing/2014/main" id="{3859B73C-37C6-4E51-A31D-E0A29321EB8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5" name="Freeform: Shape 3854">
                <a:extLst>
                  <a:ext uri="{FF2B5EF4-FFF2-40B4-BE49-F238E27FC236}">
                    <a16:creationId xmlns:a16="http://schemas.microsoft.com/office/drawing/2014/main" id="{2419E18B-0618-42EA-8701-26FCCD2A0AB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6" name="Freeform: Shape 3855">
                <a:extLst>
                  <a:ext uri="{FF2B5EF4-FFF2-40B4-BE49-F238E27FC236}">
                    <a16:creationId xmlns:a16="http://schemas.microsoft.com/office/drawing/2014/main" id="{EE027C25-C5AA-45BE-A66A-8D4FDC60857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7" name="Freeform: Shape 3856">
                <a:extLst>
                  <a:ext uri="{FF2B5EF4-FFF2-40B4-BE49-F238E27FC236}">
                    <a16:creationId xmlns:a16="http://schemas.microsoft.com/office/drawing/2014/main" id="{C6A449FA-B7E9-41B5-A51A-B42D493221C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8" name="Freeform: Shape 3857">
                <a:extLst>
                  <a:ext uri="{FF2B5EF4-FFF2-40B4-BE49-F238E27FC236}">
                    <a16:creationId xmlns:a16="http://schemas.microsoft.com/office/drawing/2014/main" id="{9565B5C3-657C-478E-8FC4-DE12B0EB88F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9" name="Freeform: Shape 3858">
                <a:extLst>
                  <a:ext uri="{FF2B5EF4-FFF2-40B4-BE49-F238E27FC236}">
                    <a16:creationId xmlns:a16="http://schemas.microsoft.com/office/drawing/2014/main" id="{A94B6F85-BFAC-4C99-9856-B669FEEB5ED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0" name="Freeform: Shape 3859">
                <a:extLst>
                  <a:ext uri="{FF2B5EF4-FFF2-40B4-BE49-F238E27FC236}">
                    <a16:creationId xmlns:a16="http://schemas.microsoft.com/office/drawing/2014/main" id="{4B9F2A16-8437-4F41-A8EA-D3030E704D6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1" name="Freeform: Shape 3860">
                <a:extLst>
                  <a:ext uri="{FF2B5EF4-FFF2-40B4-BE49-F238E27FC236}">
                    <a16:creationId xmlns:a16="http://schemas.microsoft.com/office/drawing/2014/main" id="{9ECC0041-F976-47E8-8092-C2F339DDDB7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2" name="Freeform: Shape 3861">
                <a:extLst>
                  <a:ext uri="{FF2B5EF4-FFF2-40B4-BE49-F238E27FC236}">
                    <a16:creationId xmlns:a16="http://schemas.microsoft.com/office/drawing/2014/main" id="{D35BA25D-DAF4-49EA-966D-FA23038A43B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3" name="Freeform: Shape 3862">
                <a:extLst>
                  <a:ext uri="{FF2B5EF4-FFF2-40B4-BE49-F238E27FC236}">
                    <a16:creationId xmlns:a16="http://schemas.microsoft.com/office/drawing/2014/main" id="{224A34A3-2437-45C4-9AE9-F74A9084084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4" name="Freeform: Shape 3863">
                <a:extLst>
                  <a:ext uri="{FF2B5EF4-FFF2-40B4-BE49-F238E27FC236}">
                    <a16:creationId xmlns:a16="http://schemas.microsoft.com/office/drawing/2014/main" id="{A23F0D52-0C58-4E51-ACF2-F6D238A58D26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5" name="Freeform: Shape 3864">
                <a:extLst>
                  <a:ext uri="{FF2B5EF4-FFF2-40B4-BE49-F238E27FC236}">
                    <a16:creationId xmlns:a16="http://schemas.microsoft.com/office/drawing/2014/main" id="{A7829980-AFF6-4524-BF3E-84068A86872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6" name="Freeform: Shape 3865">
                <a:extLst>
                  <a:ext uri="{FF2B5EF4-FFF2-40B4-BE49-F238E27FC236}">
                    <a16:creationId xmlns:a16="http://schemas.microsoft.com/office/drawing/2014/main" id="{B2AA03E7-21FB-421B-AC09-094D3387CE7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7" name="Freeform: Shape 3866">
                <a:extLst>
                  <a:ext uri="{FF2B5EF4-FFF2-40B4-BE49-F238E27FC236}">
                    <a16:creationId xmlns:a16="http://schemas.microsoft.com/office/drawing/2014/main" id="{0CD6EB1C-FE4E-4F92-B8F6-9F8F52DBE0C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8" name="Freeform: Shape 3867">
                <a:extLst>
                  <a:ext uri="{FF2B5EF4-FFF2-40B4-BE49-F238E27FC236}">
                    <a16:creationId xmlns:a16="http://schemas.microsoft.com/office/drawing/2014/main" id="{77019041-535A-4399-ADCF-114CE8CBC3A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69" name="Freeform: Shape 3868">
                <a:extLst>
                  <a:ext uri="{FF2B5EF4-FFF2-40B4-BE49-F238E27FC236}">
                    <a16:creationId xmlns:a16="http://schemas.microsoft.com/office/drawing/2014/main" id="{A281E569-1B4A-4DFA-BAFE-C3D03C38898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0" name="Freeform: Shape 3869">
                <a:extLst>
                  <a:ext uri="{FF2B5EF4-FFF2-40B4-BE49-F238E27FC236}">
                    <a16:creationId xmlns:a16="http://schemas.microsoft.com/office/drawing/2014/main" id="{9D356952-A594-4967-B942-CD62E3C29A5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1" name="Freeform: Shape 3870">
                <a:extLst>
                  <a:ext uri="{FF2B5EF4-FFF2-40B4-BE49-F238E27FC236}">
                    <a16:creationId xmlns:a16="http://schemas.microsoft.com/office/drawing/2014/main" id="{BD02AA35-9130-4474-AC9F-1BED53C1833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2" name="Freeform: Shape 3871">
                <a:extLst>
                  <a:ext uri="{FF2B5EF4-FFF2-40B4-BE49-F238E27FC236}">
                    <a16:creationId xmlns:a16="http://schemas.microsoft.com/office/drawing/2014/main" id="{BD29AE6E-5FC9-4BA2-9A9A-5CEF1E70B45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3" name="Freeform: Shape 3872">
                <a:extLst>
                  <a:ext uri="{FF2B5EF4-FFF2-40B4-BE49-F238E27FC236}">
                    <a16:creationId xmlns:a16="http://schemas.microsoft.com/office/drawing/2014/main" id="{EC4563DB-26EA-41B2-B93C-77F7A034568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4" name="Freeform: Shape 3873">
                <a:extLst>
                  <a:ext uri="{FF2B5EF4-FFF2-40B4-BE49-F238E27FC236}">
                    <a16:creationId xmlns:a16="http://schemas.microsoft.com/office/drawing/2014/main" id="{6D2F01C1-50E6-4C99-B831-BC366B0A79A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5" name="Freeform: Shape 3874">
                <a:extLst>
                  <a:ext uri="{FF2B5EF4-FFF2-40B4-BE49-F238E27FC236}">
                    <a16:creationId xmlns:a16="http://schemas.microsoft.com/office/drawing/2014/main" id="{B7D20CB8-ECE3-47DA-BB08-5E973C4E247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6" name="Freeform: Shape 3875">
                <a:extLst>
                  <a:ext uri="{FF2B5EF4-FFF2-40B4-BE49-F238E27FC236}">
                    <a16:creationId xmlns:a16="http://schemas.microsoft.com/office/drawing/2014/main" id="{59DC4CE8-0F3A-4596-ABF0-D755A4D291D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7" name="Freeform: Shape 3876">
                <a:extLst>
                  <a:ext uri="{FF2B5EF4-FFF2-40B4-BE49-F238E27FC236}">
                    <a16:creationId xmlns:a16="http://schemas.microsoft.com/office/drawing/2014/main" id="{B16185E9-47C6-44C6-99BB-D56D14D3BF8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8" name="Freeform: Shape 3877">
                <a:extLst>
                  <a:ext uri="{FF2B5EF4-FFF2-40B4-BE49-F238E27FC236}">
                    <a16:creationId xmlns:a16="http://schemas.microsoft.com/office/drawing/2014/main" id="{C1C14F35-7D37-46EE-B99D-61D3217B1F6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9" name="Freeform: Shape 3878">
                <a:extLst>
                  <a:ext uri="{FF2B5EF4-FFF2-40B4-BE49-F238E27FC236}">
                    <a16:creationId xmlns:a16="http://schemas.microsoft.com/office/drawing/2014/main" id="{74326481-F6EF-4119-98B5-C342E46F9E5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0" name="Freeform: Shape 3879">
                <a:extLst>
                  <a:ext uri="{FF2B5EF4-FFF2-40B4-BE49-F238E27FC236}">
                    <a16:creationId xmlns:a16="http://schemas.microsoft.com/office/drawing/2014/main" id="{652E82E3-F1F5-449B-AFC8-6D68C2D67EB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1" name="Freeform: Shape 3880">
                <a:extLst>
                  <a:ext uri="{FF2B5EF4-FFF2-40B4-BE49-F238E27FC236}">
                    <a16:creationId xmlns:a16="http://schemas.microsoft.com/office/drawing/2014/main" id="{6477581E-D6FF-480D-BC95-8EAB15B6242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2" name="Freeform: Shape 3881">
                <a:extLst>
                  <a:ext uri="{FF2B5EF4-FFF2-40B4-BE49-F238E27FC236}">
                    <a16:creationId xmlns:a16="http://schemas.microsoft.com/office/drawing/2014/main" id="{61A76957-318F-4823-A1FA-EC4EB4F2A6D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3" name="Freeform: Shape 3882">
                <a:extLst>
                  <a:ext uri="{FF2B5EF4-FFF2-40B4-BE49-F238E27FC236}">
                    <a16:creationId xmlns:a16="http://schemas.microsoft.com/office/drawing/2014/main" id="{E3EA562B-FD98-472C-B9C1-26E89DF03D1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4" name="Freeform: Shape 3883">
                <a:extLst>
                  <a:ext uri="{FF2B5EF4-FFF2-40B4-BE49-F238E27FC236}">
                    <a16:creationId xmlns:a16="http://schemas.microsoft.com/office/drawing/2014/main" id="{3B9BF36D-6A67-46DD-AAF1-97D48023C3C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5" name="Freeform: Shape 3884">
                <a:extLst>
                  <a:ext uri="{FF2B5EF4-FFF2-40B4-BE49-F238E27FC236}">
                    <a16:creationId xmlns:a16="http://schemas.microsoft.com/office/drawing/2014/main" id="{E72AF599-3348-4CB0-9000-75586EC6665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6" name="Freeform: Shape 3885">
                <a:extLst>
                  <a:ext uri="{FF2B5EF4-FFF2-40B4-BE49-F238E27FC236}">
                    <a16:creationId xmlns:a16="http://schemas.microsoft.com/office/drawing/2014/main" id="{8EDDD846-8F58-4FD0-82FB-3D0E3B0FDB4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7" name="Freeform: Shape 3886">
                <a:extLst>
                  <a:ext uri="{FF2B5EF4-FFF2-40B4-BE49-F238E27FC236}">
                    <a16:creationId xmlns:a16="http://schemas.microsoft.com/office/drawing/2014/main" id="{B7E25C5A-FE03-4A77-9FF0-91FF7680700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8" name="Freeform: Shape 3887">
                <a:extLst>
                  <a:ext uri="{FF2B5EF4-FFF2-40B4-BE49-F238E27FC236}">
                    <a16:creationId xmlns:a16="http://schemas.microsoft.com/office/drawing/2014/main" id="{6C27246D-A9DF-4CAD-89B6-4AF11AFDC22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9" name="Freeform: Shape 3888">
                <a:extLst>
                  <a:ext uri="{FF2B5EF4-FFF2-40B4-BE49-F238E27FC236}">
                    <a16:creationId xmlns:a16="http://schemas.microsoft.com/office/drawing/2014/main" id="{BAC002B3-CD2B-428E-9FAD-C443488B224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0" name="Freeform: Shape 3889">
                <a:extLst>
                  <a:ext uri="{FF2B5EF4-FFF2-40B4-BE49-F238E27FC236}">
                    <a16:creationId xmlns:a16="http://schemas.microsoft.com/office/drawing/2014/main" id="{32EBC97E-8010-46F4-91C8-BBEB5846ED7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1" name="Freeform: Shape 3890">
                <a:extLst>
                  <a:ext uri="{FF2B5EF4-FFF2-40B4-BE49-F238E27FC236}">
                    <a16:creationId xmlns:a16="http://schemas.microsoft.com/office/drawing/2014/main" id="{8E3BAAD3-D3B9-4BCE-9ED1-CFE7AD712DC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2" name="Freeform: Shape 3891">
                <a:extLst>
                  <a:ext uri="{FF2B5EF4-FFF2-40B4-BE49-F238E27FC236}">
                    <a16:creationId xmlns:a16="http://schemas.microsoft.com/office/drawing/2014/main" id="{E1F9878F-9380-4A5E-971E-86BCC3CB859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3" name="Freeform: Shape 3892">
                <a:extLst>
                  <a:ext uri="{FF2B5EF4-FFF2-40B4-BE49-F238E27FC236}">
                    <a16:creationId xmlns:a16="http://schemas.microsoft.com/office/drawing/2014/main" id="{A4B210C3-6CB5-4DD6-AE85-AABF286BDB3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4" name="Freeform: Shape 3893">
                <a:extLst>
                  <a:ext uri="{FF2B5EF4-FFF2-40B4-BE49-F238E27FC236}">
                    <a16:creationId xmlns:a16="http://schemas.microsoft.com/office/drawing/2014/main" id="{58753D1E-A586-4B95-B582-EFD1CD4D938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5" name="Freeform: Shape 3894">
                <a:extLst>
                  <a:ext uri="{FF2B5EF4-FFF2-40B4-BE49-F238E27FC236}">
                    <a16:creationId xmlns:a16="http://schemas.microsoft.com/office/drawing/2014/main" id="{B5CCE099-DB86-438A-B531-D160227B394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6" name="Freeform: Shape 3895">
                <a:extLst>
                  <a:ext uri="{FF2B5EF4-FFF2-40B4-BE49-F238E27FC236}">
                    <a16:creationId xmlns:a16="http://schemas.microsoft.com/office/drawing/2014/main" id="{ECDE7497-D5FC-4AD9-9CE3-A9F034E5AB9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7" name="Freeform: Shape 3896">
                <a:extLst>
                  <a:ext uri="{FF2B5EF4-FFF2-40B4-BE49-F238E27FC236}">
                    <a16:creationId xmlns:a16="http://schemas.microsoft.com/office/drawing/2014/main" id="{021760A4-6238-4384-87EF-D35501BBD97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8" name="Freeform: Shape 3897">
                <a:extLst>
                  <a:ext uri="{FF2B5EF4-FFF2-40B4-BE49-F238E27FC236}">
                    <a16:creationId xmlns:a16="http://schemas.microsoft.com/office/drawing/2014/main" id="{17B1ED62-9794-476B-955E-2C5C081F0DB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9" name="Freeform: Shape 3898">
                <a:extLst>
                  <a:ext uri="{FF2B5EF4-FFF2-40B4-BE49-F238E27FC236}">
                    <a16:creationId xmlns:a16="http://schemas.microsoft.com/office/drawing/2014/main" id="{6E6EBA97-1C37-4DE6-82DC-2EE7E956A7B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0" name="Freeform: Shape 3899">
                <a:extLst>
                  <a:ext uri="{FF2B5EF4-FFF2-40B4-BE49-F238E27FC236}">
                    <a16:creationId xmlns:a16="http://schemas.microsoft.com/office/drawing/2014/main" id="{43C7E542-8327-4FF3-BEFA-0A6217BAB8E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1" name="Freeform: Shape 3900">
                <a:extLst>
                  <a:ext uri="{FF2B5EF4-FFF2-40B4-BE49-F238E27FC236}">
                    <a16:creationId xmlns:a16="http://schemas.microsoft.com/office/drawing/2014/main" id="{C39623E3-B509-475D-8D82-67147C990B2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2" name="Freeform: Shape 3901">
                <a:extLst>
                  <a:ext uri="{FF2B5EF4-FFF2-40B4-BE49-F238E27FC236}">
                    <a16:creationId xmlns:a16="http://schemas.microsoft.com/office/drawing/2014/main" id="{2D60BCA3-72C5-4893-8F1D-C0329CD4BAE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3" name="Freeform: Shape 3902">
                <a:extLst>
                  <a:ext uri="{FF2B5EF4-FFF2-40B4-BE49-F238E27FC236}">
                    <a16:creationId xmlns:a16="http://schemas.microsoft.com/office/drawing/2014/main" id="{5F85EEDE-D519-471A-8059-433F59D946D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4" name="Freeform: Shape 3903">
                <a:extLst>
                  <a:ext uri="{FF2B5EF4-FFF2-40B4-BE49-F238E27FC236}">
                    <a16:creationId xmlns:a16="http://schemas.microsoft.com/office/drawing/2014/main" id="{C4C9D32E-42C9-4FE4-B144-F8E50FEBAC6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5" name="Freeform: Shape 3904">
                <a:extLst>
                  <a:ext uri="{FF2B5EF4-FFF2-40B4-BE49-F238E27FC236}">
                    <a16:creationId xmlns:a16="http://schemas.microsoft.com/office/drawing/2014/main" id="{5373FC57-BD2E-4C77-94BF-3887D034026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B318AF25-C6B4-4B78-92A7-476F8BABC075}"/>
                </a:ext>
              </a:extLst>
            </p:cNvPr>
            <p:cNvGrpSpPr/>
            <p:nvPr/>
          </p:nvGrpSpPr>
          <p:grpSpPr>
            <a:xfrm rot="20205992">
              <a:off x="107090" y="-591194"/>
              <a:ext cx="1048729" cy="868428"/>
              <a:chOff x="2393887" y="4210285"/>
              <a:chExt cx="497854" cy="422169"/>
            </a:xfrm>
          </p:grpSpPr>
          <p:sp>
            <p:nvSpPr>
              <p:cNvPr id="3778" name="Freeform: Shape 3777">
                <a:extLst>
                  <a:ext uri="{FF2B5EF4-FFF2-40B4-BE49-F238E27FC236}">
                    <a16:creationId xmlns:a16="http://schemas.microsoft.com/office/drawing/2014/main" id="{80AE1B41-1529-4DAB-8400-7EE0CA7C820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9" name="Freeform: Shape 3778">
                <a:extLst>
                  <a:ext uri="{FF2B5EF4-FFF2-40B4-BE49-F238E27FC236}">
                    <a16:creationId xmlns:a16="http://schemas.microsoft.com/office/drawing/2014/main" id="{EABA0A4D-DA7A-4B82-9D9C-195FED099B3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0" name="Freeform: Shape 3779">
                <a:extLst>
                  <a:ext uri="{FF2B5EF4-FFF2-40B4-BE49-F238E27FC236}">
                    <a16:creationId xmlns:a16="http://schemas.microsoft.com/office/drawing/2014/main" id="{BDC98AAD-9C72-4879-924F-C261E3441FD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1" name="Freeform: Shape 3780">
                <a:extLst>
                  <a:ext uri="{FF2B5EF4-FFF2-40B4-BE49-F238E27FC236}">
                    <a16:creationId xmlns:a16="http://schemas.microsoft.com/office/drawing/2014/main" id="{D92E44B4-C819-4FD5-9D0E-9F23C07CCB7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2" name="Freeform: Shape 3781">
                <a:extLst>
                  <a:ext uri="{FF2B5EF4-FFF2-40B4-BE49-F238E27FC236}">
                    <a16:creationId xmlns:a16="http://schemas.microsoft.com/office/drawing/2014/main" id="{1CBF787E-B5DA-466D-8DE8-484D06A15D8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3" name="Freeform: Shape 3782">
                <a:extLst>
                  <a:ext uri="{FF2B5EF4-FFF2-40B4-BE49-F238E27FC236}">
                    <a16:creationId xmlns:a16="http://schemas.microsoft.com/office/drawing/2014/main" id="{AA5A16D5-3D36-4519-A56D-3AF92F8A409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4" name="Freeform: Shape 3783">
                <a:extLst>
                  <a:ext uri="{FF2B5EF4-FFF2-40B4-BE49-F238E27FC236}">
                    <a16:creationId xmlns:a16="http://schemas.microsoft.com/office/drawing/2014/main" id="{42B69A49-DDBD-4111-9053-335827754C0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5" name="Freeform: Shape 3784">
                <a:extLst>
                  <a:ext uri="{FF2B5EF4-FFF2-40B4-BE49-F238E27FC236}">
                    <a16:creationId xmlns:a16="http://schemas.microsoft.com/office/drawing/2014/main" id="{19534C95-EAE6-4783-88B3-B08E56F0FCC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6" name="Freeform: Shape 3785">
                <a:extLst>
                  <a:ext uri="{FF2B5EF4-FFF2-40B4-BE49-F238E27FC236}">
                    <a16:creationId xmlns:a16="http://schemas.microsoft.com/office/drawing/2014/main" id="{C9ACC42A-CE27-43D7-8F4B-A560BF9E493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7" name="Freeform: Shape 3786">
                <a:extLst>
                  <a:ext uri="{FF2B5EF4-FFF2-40B4-BE49-F238E27FC236}">
                    <a16:creationId xmlns:a16="http://schemas.microsoft.com/office/drawing/2014/main" id="{01C7414C-8A22-4337-8A75-2900B9B9CB6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8" name="Freeform: Shape 3787">
                <a:extLst>
                  <a:ext uri="{FF2B5EF4-FFF2-40B4-BE49-F238E27FC236}">
                    <a16:creationId xmlns:a16="http://schemas.microsoft.com/office/drawing/2014/main" id="{18D51C27-E023-4DA5-8AA4-20AF4747B60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9" name="Freeform: Shape 3788">
                <a:extLst>
                  <a:ext uri="{FF2B5EF4-FFF2-40B4-BE49-F238E27FC236}">
                    <a16:creationId xmlns:a16="http://schemas.microsoft.com/office/drawing/2014/main" id="{2F100530-8D5F-4295-9882-19409753884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0" name="Freeform: Shape 3789">
                <a:extLst>
                  <a:ext uri="{FF2B5EF4-FFF2-40B4-BE49-F238E27FC236}">
                    <a16:creationId xmlns:a16="http://schemas.microsoft.com/office/drawing/2014/main" id="{F7E5CB88-7EBF-4829-A9AC-19C0075DB01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1" name="Freeform: Shape 3790">
                <a:extLst>
                  <a:ext uri="{FF2B5EF4-FFF2-40B4-BE49-F238E27FC236}">
                    <a16:creationId xmlns:a16="http://schemas.microsoft.com/office/drawing/2014/main" id="{ED99FF45-FE73-4C0D-BCEC-1A38E235FA2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2" name="Freeform: Shape 3791">
                <a:extLst>
                  <a:ext uri="{FF2B5EF4-FFF2-40B4-BE49-F238E27FC236}">
                    <a16:creationId xmlns:a16="http://schemas.microsoft.com/office/drawing/2014/main" id="{E4DBB649-C6D6-486D-BBC1-2576E6F9822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3" name="Freeform: Shape 3792">
                <a:extLst>
                  <a:ext uri="{FF2B5EF4-FFF2-40B4-BE49-F238E27FC236}">
                    <a16:creationId xmlns:a16="http://schemas.microsoft.com/office/drawing/2014/main" id="{6D806E26-EFF4-4FC8-9418-40151C6D56E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4" name="Freeform: Shape 3793">
                <a:extLst>
                  <a:ext uri="{FF2B5EF4-FFF2-40B4-BE49-F238E27FC236}">
                    <a16:creationId xmlns:a16="http://schemas.microsoft.com/office/drawing/2014/main" id="{E07C1CE8-6C1A-4E35-833D-A1AB91D9767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5" name="Freeform: Shape 3794">
                <a:extLst>
                  <a:ext uri="{FF2B5EF4-FFF2-40B4-BE49-F238E27FC236}">
                    <a16:creationId xmlns:a16="http://schemas.microsoft.com/office/drawing/2014/main" id="{84BB442E-3EF9-444C-A725-485E732A637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6" name="Freeform: Shape 3795">
                <a:extLst>
                  <a:ext uri="{FF2B5EF4-FFF2-40B4-BE49-F238E27FC236}">
                    <a16:creationId xmlns:a16="http://schemas.microsoft.com/office/drawing/2014/main" id="{4D3B0B82-1915-4688-A719-F4F96DB8775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7" name="Freeform: Shape 3796">
                <a:extLst>
                  <a:ext uri="{FF2B5EF4-FFF2-40B4-BE49-F238E27FC236}">
                    <a16:creationId xmlns:a16="http://schemas.microsoft.com/office/drawing/2014/main" id="{3B951669-E155-4F47-963D-1C30F8B2C36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8" name="Freeform: Shape 3797">
                <a:extLst>
                  <a:ext uri="{FF2B5EF4-FFF2-40B4-BE49-F238E27FC236}">
                    <a16:creationId xmlns:a16="http://schemas.microsoft.com/office/drawing/2014/main" id="{02C2D698-BA13-4BC3-ACE6-332250DA742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9" name="Freeform: Shape 3798">
                <a:extLst>
                  <a:ext uri="{FF2B5EF4-FFF2-40B4-BE49-F238E27FC236}">
                    <a16:creationId xmlns:a16="http://schemas.microsoft.com/office/drawing/2014/main" id="{7572F744-87D7-44AA-8A97-BEC9185F410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0" name="Freeform: Shape 3799">
                <a:extLst>
                  <a:ext uri="{FF2B5EF4-FFF2-40B4-BE49-F238E27FC236}">
                    <a16:creationId xmlns:a16="http://schemas.microsoft.com/office/drawing/2014/main" id="{A99F12F2-CBED-41CD-95A1-4E761C15179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1" name="Freeform: Shape 3800">
                <a:extLst>
                  <a:ext uri="{FF2B5EF4-FFF2-40B4-BE49-F238E27FC236}">
                    <a16:creationId xmlns:a16="http://schemas.microsoft.com/office/drawing/2014/main" id="{91914549-A1F5-4C45-954B-B71615B25E8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2" name="Freeform: Shape 3801">
                <a:extLst>
                  <a:ext uri="{FF2B5EF4-FFF2-40B4-BE49-F238E27FC236}">
                    <a16:creationId xmlns:a16="http://schemas.microsoft.com/office/drawing/2014/main" id="{5DED49CE-5FAD-4DFE-A096-F3CA6BFDC42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3" name="Freeform: Shape 3802">
                <a:extLst>
                  <a:ext uri="{FF2B5EF4-FFF2-40B4-BE49-F238E27FC236}">
                    <a16:creationId xmlns:a16="http://schemas.microsoft.com/office/drawing/2014/main" id="{CBA26DFE-2112-415E-B88F-9A588ECBB25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4" name="Freeform: Shape 3803">
                <a:extLst>
                  <a:ext uri="{FF2B5EF4-FFF2-40B4-BE49-F238E27FC236}">
                    <a16:creationId xmlns:a16="http://schemas.microsoft.com/office/drawing/2014/main" id="{108E4369-B593-4DE4-8666-C302BC6CCA5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5" name="Freeform: Shape 3804">
                <a:extLst>
                  <a:ext uri="{FF2B5EF4-FFF2-40B4-BE49-F238E27FC236}">
                    <a16:creationId xmlns:a16="http://schemas.microsoft.com/office/drawing/2014/main" id="{8AD6672E-CCC5-46B6-BE1D-963A445339D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6" name="Freeform: Shape 3805">
                <a:extLst>
                  <a:ext uri="{FF2B5EF4-FFF2-40B4-BE49-F238E27FC236}">
                    <a16:creationId xmlns:a16="http://schemas.microsoft.com/office/drawing/2014/main" id="{957A90C7-97B2-4723-9C6C-1695D2A50FE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7" name="Freeform: Shape 3806">
                <a:extLst>
                  <a:ext uri="{FF2B5EF4-FFF2-40B4-BE49-F238E27FC236}">
                    <a16:creationId xmlns:a16="http://schemas.microsoft.com/office/drawing/2014/main" id="{D2E95A3A-0413-4A23-BE1A-56AEEA14F25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8" name="Freeform: Shape 3807">
                <a:extLst>
                  <a:ext uri="{FF2B5EF4-FFF2-40B4-BE49-F238E27FC236}">
                    <a16:creationId xmlns:a16="http://schemas.microsoft.com/office/drawing/2014/main" id="{747976DF-0917-4EE8-B044-9D47CFC7DF9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9" name="Freeform: Shape 3808">
                <a:extLst>
                  <a:ext uri="{FF2B5EF4-FFF2-40B4-BE49-F238E27FC236}">
                    <a16:creationId xmlns:a16="http://schemas.microsoft.com/office/drawing/2014/main" id="{A2E0AC9A-46CC-487F-9D16-74544C5D64F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0" name="Freeform: Shape 3809">
                <a:extLst>
                  <a:ext uri="{FF2B5EF4-FFF2-40B4-BE49-F238E27FC236}">
                    <a16:creationId xmlns:a16="http://schemas.microsoft.com/office/drawing/2014/main" id="{576A3F53-307C-4E8A-8A92-3C3DAFACC9B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1" name="Freeform: Shape 3810">
                <a:extLst>
                  <a:ext uri="{FF2B5EF4-FFF2-40B4-BE49-F238E27FC236}">
                    <a16:creationId xmlns:a16="http://schemas.microsoft.com/office/drawing/2014/main" id="{6DEF3892-2F6D-45F8-B700-63080BB403A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2" name="Freeform: Shape 3811">
                <a:extLst>
                  <a:ext uri="{FF2B5EF4-FFF2-40B4-BE49-F238E27FC236}">
                    <a16:creationId xmlns:a16="http://schemas.microsoft.com/office/drawing/2014/main" id="{A75B405B-CB37-4105-ABE7-C678F962857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3" name="Freeform: Shape 3812">
                <a:extLst>
                  <a:ext uri="{FF2B5EF4-FFF2-40B4-BE49-F238E27FC236}">
                    <a16:creationId xmlns:a16="http://schemas.microsoft.com/office/drawing/2014/main" id="{2A5F804B-8C91-431D-8599-A46290BBCF2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4" name="Freeform: Shape 3813">
                <a:extLst>
                  <a:ext uri="{FF2B5EF4-FFF2-40B4-BE49-F238E27FC236}">
                    <a16:creationId xmlns:a16="http://schemas.microsoft.com/office/drawing/2014/main" id="{32446F24-00E7-4ECA-B7D9-CABA6E67C96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5" name="Freeform: Shape 3814">
                <a:extLst>
                  <a:ext uri="{FF2B5EF4-FFF2-40B4-BE49-F238E27FC236}">
                    <a16:creationId xmlns:a16="http://schemas.microsoft.com/office/drawing/2014/main" id="{7CC047F5-81EF-4C9B-A3FE-F8DB4F06B23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6" name="Freeform: Shape 3815">
                <a:extLst>
                  <a:ext uri="{FF2B5EF4-FFF2-40B4-BE49-F238E27FC236}">
                    <a16:creationId xmlns:a16="http://schemas.microsoft.com/office/drawing/2014/main" id="{E7FBFDAF-BC73-4D31-9D92-375E67E0394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7" name="Freeform: Shape 3816">
                <a:extLst>
                  <a:ext uri="{FF2B5EF4-FFF2-40B4-BE49-F238E27FC236}">
                    <a16:creationId xmlns:a16="http://schemas.microsoft.com/office/drawing/2014/main" id="{358259FF-4456-49E0-BC3C-51C24DB868F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8" name="Freeform: Shape 3817">
                <a:extLst>
                  <a:ext uri="{FF2B5EF4-FFF2-40B4-BE49-F238E27FC236}">
                    <a16:creationId xmlns:a16="http://schemas.microsoft.com/office/drawing/2014/main" id="{C911C51D-A442-4D43-8C27-7C90CC5012D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9" name="Freeform: Shape 3818">
                <a:extLst>
                  <a:ext uri="{FF2B5EF4-FFF2-40B4-BE49-F238E27FC236}">
                    <a16:creationId xmlns:a16="http://schemas.microsoft.com/office/drawing/2014/main" id="{972E4F9A-AD4C-4922-8275-06C76BE849B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0" name="Freeform: Shape 3819">
                <a:extLst>
                  <a:ext uri="{FF2B5EF4-FFF2-40B4-BE49-F238E27FC236}">
                    <a16:creationId xmlns:a16="http://schemas.microsoft.com/office/drawing/2014/main" id="{EF6C3962-9A36-4053-83DF-267E348F6C1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1" name="Freeform: Shape 3820">
                <a:extLst>
                  <a:ext uri="{FF2B5EF4-FFF2-40B4-BE49-F238E27FC236}">
                    <a16:creationId xmlns:a16="http://schemas.microsoft.com/office/drawing/2014/main" id="{CEC072E9-308B-4FB8-A8A5-CB9FC2A68CE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2" name="Freeform: Shape 3821">
                <a:extLst>
                  <a:ext uri="{FF2B5EF4-FFF2-40B4-BE49-F238E27FC236}">
                    <a16:creationId xmlns:a16="http://schemas.microsoft.com/office/drawing/2014/main" id="{953A89CE-2A2A-4814-BF3F-118C2E04BD3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3" name="Freeform: Shape 3822">
                <a:extLst>
                  <a:ext uri="{FF2B5EF4-FFF2-40B4-BE49-F238E27FC236}">
                    <a16:creationId xmlns:a16="http://schemas.microsoft.com/office/drawing/2014/main" id="{2DF87491-9590-4575-A137-8831555350E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4" name="Freeform: Shape 3823">
                <a:extLst>
                  <a:ext uri="{FF2B5EF4-FFF2-40B4-BE49-F238E27FC236}">
                    <a16:creationId xmlns:a16="http://schemas.microsoft.com/office/drawing/2014/main" id="{64B25AAA-86A1-4688-ABE8-BAB9231275F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5" name="Freeform: Shape 3824">
                <a:extLst>
                  <a:ext uri="{FF2B5EF4-FFF2-40B4-BE49-F238E27FC236}">
                    <a16:creationId xmlns:a16="http://schemas.microsoft.com/office/drawing/2014/main" id="{1FB2D553-A3F6-4C20-BBDD-BF0BEC71858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6" name="Freeform: Shape 3825">
                <a:extLst>
                  <a:ext uri="{FF2B5EF4-FFF2-40B4-BE49-F238E27FC236}">
                    <a16:creationId xmlns:a16="http://schemas.microsoft.com/office/drawing/2014/main" id="{7099E695-136F-4BA2-8847-1534DA4707AC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7" name="Freeform: Shape 3826">
                <a:extLst>
                  <a:ext uri="{FF2B5EF4-FFF2-40B4-BE49-F238E27FC236}">
                    <a16:creationId xmlns:a16="http://schemas.microsoft.com/office/drawing/2014/main" id="{278732E1-CEEB-4EE8-91FF-0CCAB2BD6F1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8" name="Freeform: Shape 3827">
                <a:extLst>
                  <a:ext uri="{FF2B5EF4-FFF2-40B4-BE49-F238E27FC236}">
                    <a16:creationId xmlns:a16="http://schemas.microsoft.com/office/drawing/2014/main" id="{AD049E8B-7B10-4D6E-B6A3-07DC79144E0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9" name="Freeform: Shape 3828">
                <a:extLst>
                  <a:ext uri="{FF2B5EF4-FFF2-40B4-BE49-F238E27FC236}">
                    <a16:creationId xmlns:a16="http://schemas.microsoft.com/office/drawing/2014/main" id="{16C31285-F116-41A3-B9EF-B306073B68B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0" name="Freeform: Shape 3829">
                <a:extLst>
                  <a:ext uri="{FF2B5EF4-FFF2-40B4-BE49-F238E27FC236}">
                    <a16:creationId xmlns:a16="http://schemas.microsoft.com/office/drawing/2014/main" id="{0BCFB257-5755-4FDB-A2E6-2C35066497E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1" name="Freeform: Shape 3830">
                <a:extLst>
                  <a:ext uri="{FF2B5EF4-FFF2-40B4-BE49-F238E27FC236}">
                    <a16:creationId xmlns:a16="http://schemas.microsoft.com/office/drawing/2014/main" id="{E7A54B12-D832-4208-9EC5-4D066CE5094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2" name="Freeform: Shape 3831">
                <a:extLst>
                  <a:ext uri="{FF2B5EF4-FFF2-40B4-BE49-F238E27FC236}">
                    <a16:creationId xmlns:a16="http://schemas.microsoft.com/office/drawing/2014/main" id="{2D616340-574F-43AF-B4AD-958A5CAD1F8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3" name="Freeform: Shape 3832">
                <a:extLst>
                  <a:ext uri="{FF2B5EF4-FFF2-40B4-BE49-F238E27FC236}">
                    <a16:creationId xmlns:a16="http://schemas.microsoft.com/office/drawing/2014/main" id="{FB84EBC3-4D5C-4648-8F04-B472FEB9B67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4" name="Freeform: Shape 3833">
                <a:extLst>
                  <a:ext uri="{FF2B5EF4-FFF2-40B4-BE49-F238E27FC236}">
                    <a16:creationId xmlns:a16="http://schemas.microsoft.com/office/drawing/2014/main" id="{BE061CC6-5591-4539-BC9A-8C4F37FC9DD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5" name="Freeform: Shape 3834">
                <a:extLst>
                  <a:ext uri="{FF2B5EF4-FFF2-40B4-BE49-F238E27FC236}">
                    <a16:creationId xmlns:a16="http://schemas.microsoft.com/office/drawing/2014/main" id="{05EC9FEE-9453-470B-86A8-C9F96F82808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6" name="Freeform: Shape 3835">
                <a:extLst>
                  <a:ext uri="{FF2B5EF4-FFF2-40B4-BE49-F238E27FC236}">
                    <a16:creationId xmlns:a16="http://schemas.microsoft.com/office/drawing/2014/main" id="{42599B61-D58B-4A73-9DAC-D8875566FA9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7" name="Freeform: Shape 3836">
                <a:extLst>
                  <a:ext uri="{FF2B5EF4-FFF2-40B4-BE49-F238E27FC236}">
                    <a16:creationId xmlns:a16="http://schemas.microsoft.com/office/drawing/2014/main" id="{6744E13F-1BCE-42BB-B25B-AE72F1D7104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8" name="Freeform: Shape 3837">
                <a:extLst>
                  <a:ext uri="{FF2B5EF4-FFF2-40B4-BE49-F238E27FC236}">
                    <a16:creationId xmlns:a16="http://schemas.microsoft.com/office/drawing/2014/main" id="{5748E875-7450-4FE1-860D-B457611D169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9" name="Freeform: Shape 3838">
                <a:extLst>
                  <a:ext uri="{FF2B5EF4-FFF2-40B4-BE49-F238E27FC236}">
                    <a16:creationId xmlns:a16="http://schemas.microsoft.com/office/drawing/2014/main" id="{3B5155FD-D3DF-456F-8D09-9A0AA072050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0" name="Freeform: Shape 3839">
                <a:extLst>
                  <a:ext uri="{FF2B5EF4-FFF2-40B4-BE49-F238E27FC236}">
                    <a16:creationId xmlns:a16="http://schemas.microsoft.com/office/drawing/2014/main" id="{489AC97C-D7AE-4F0D-8A59-39FA470E9A3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1" name="Freeform: Shape 3840">
                <a:extLst>
                  <a:ext uri="{FF2B5EF4-FFF2-40B4-BE49-F238E27FC236}">
                    <a16:creationId xmlns:a16="http://schemas.microsoft.com/office/drawing/2014/main" id="{9BCDA454-C124-49B7-A5CD-64A7840B680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D9904AB-09CF-4F3D-8EF6-1CB6C090D1FC}"/>
                </a:ext>
              </a:extLst>
            </p:cNvPr>
            <p:cNvGrpSpPr/>
            <p:nvPr/>
          </p:nvGrpSpPr>
          <p:grpSpPr>
            <a:xfrm rot="9145404">
              <a:off x="838635" y="-238770"/>
              <a:ext cx="1048729" cy="868428"/>
              <a:chOff x="2393887" y="4210285"/>
              <a:chExt cx="497854" cy="422169"/>
            </a:xfrm>
          </p:grpSpPr>
          <p:sp>
            <p:nvSpPr>
              <p:cNvPr id="3714" name="Freeform: Shape 3713">
                <a:extLst>
                  <a:ext uri="{FF2B5EF4-FFF2-40B4-BE49-F238E27FC236}">
                    <a16:creationId xmlns:a16="http://schemas.microsoft.com/office/drawing/2014/main" id="{A9742213-295A-430E-8B09-16C7E340EA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5" name="Freeform: Shape 3714">
                <a:extLst>
                  <a:ext uri="{FF2B5EF4-FFF2-40B4-BE49-F238E27FC236}">
                    <a16:creationId xmlns:a16="http://schemas.microsoft.com/office/drawing/2014/main" id="{FF41F2F1-6D69-498A-9077-2D9BC5854AA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6" name="Freeform: Shape 3715">
                <a:extLst>
                  <a:ext uri="{FF2B5EF4-FFF2-40B4-BE49-F238E27FC236}">
                    <a16:creationId xmlns:a16="http://schemas.microsoft.com/office/drawing/2014/main" id="{BC7FB652-56E3-4C7F-8AA3-5FDA2D1891A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7" name="Freeform: Shape 3716">
                <a:extLst>
                  <a:ext uri="{FF2B5EF4-FFF2-40B4-BE49-F238E27FC236}">
                    <a16:creationId xmlns:a16="http://schemas.microsoft.com/office/drawing/2014/main" id="{6750B4CC-E977-4F6B-B485-D9946A91D84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8" name="Freeform: Shape 3717">
                <a:extLst>
                  <a:ext uri="{FF2B5EF4-FFF2-40B4-BE49-F238E27FC236}">
                    <a16:creationId xmlns:a16="http://schemas.microsoft.com/office/drawing/2014/main" id="{F2FAFE4E-0C1E-46A4-9296-6A01D877283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9" name="Freeform: Shape 3718">
                <a:extLst>
                  <a:ext uri="{FF2B5EF4-FFF2-40B4-BE49-F238E27FC236}">
                    <a16:creationId xmlns:a16="http://schemas.microsoft.com/office/drawing/2014/main" id="{C02AD740-0867-4BAB-9539-22A72DC25C2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0" name="Freeform: Shape 3719">
                <a:extLst>
                  <a:ext uri="{FF2B5EF4-FFF2-40B4-BE49-F238E27FC236}">
                    <a16:creationId xmlns:a16="http://schemas.microsoft.com/office/drawing/2014/main" id="{9285FA84-E294-4CCD-84BF-BC5E3B7E869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1" name="Freeform: Shape 3720">
                <a:extLst>
                  <a:ext uri="{FF2B5EF4-FFF2-40B4-BE49-F238E27FC236}">
                    <a16:creationId xmlns:a16="http://schemas.microsoft.com/office/drawing/2014/main" id="{60A17B65-26C4-41D0-A24C-73B3B11009F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2" name="Freeform: Shape 3721">
                <a:extLst>
                  <a:ext uri="{FF2B5EF4-FFF2-40B4-BE49-F238E27FC236}">
                    <a16:creationId xmlns:a16="http://schemas.microsoft.com/office/drawing/2014/main" id="{3E4FA2F2-706F-482B-B52E-D063AAA3765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3" name="Freeform: Shape 3722">
                <a:extLst>
                  <a:ext uri="{FF2B5EF4-FFF2-40B4-BE49-F238E27FC236}">
                    <a16:creationId xmlns:a16="http://schemas.microsoft.com/office/drawing/2014/main" id="{D8263817-1FF7-4425-941C-73D31E1648C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4" name="Freeform: Shape 3723">
                <a:extLst>
                  <a:ext uri="{FF2B5EF4-FFF2-40B4-BE49-F238E27FC236}">
                    <a16:creationId xmlns:a16="http://schemas.microsoft.com/office/drawing/2014/main" id="{FC939228-9447-4E29-AB43-98372EEE743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5" name="Freeform: Shape 3724">
                <a:extLst>
                  <a:ext uri="{FF2B5EF4-FFF2-40B4-BE49-F238E27FC236}">
                    <a16:creationId xmlns:a16="http://schemas.microsoft.com/office/drawing/2014/main" id="{9C9BA33B-A8B5-430B-93C8-F7B78C04673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6" name="Freeform: Shape 3725">
                <a:extLst>
                  <a:ext uri="{FF2B5EF4-FFF2-40B4-BE49-F238E27FC236}">
                    <a16:creationId xmlns:a16="http://schemas.microsoft.com/office/drawing/2014/main" id="{8AA9BEFE-1614-4F2E-A063-C0F3B0BCEF5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7" name="Freeform: Shape 3726">
                <a:extLst>
                  <a:ext uri="{FF2B5EF4-FFF2-40B4-BE49-F238E27FC236}">
                    <a16:creationId xmlns:a16="http://schemas.microsoft.com/office/drawing/2014/main" id="{B967A28B-CD06-473D-8880-873E2B4B421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8" name="Freeform: Shape 3727">
                <a:extLst>
                  <a:ext uri="{FF2B5EF4-FFF2-40B4-BE49-F238E27FC236}">
                    <a16:creationId xmlns:a16="http://schemas.microsoft.com/office/drawing/2014/main" id="{0BBC7684-5BC9-446D-845B-192B950DF94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9" name="Freeform: Shape 3728">
                <a:extLst>
                  <a:ext uri="{FF2B5EF4-FFF2-40B4-BE49-F238E27FC236}">
                    <a16:creationId xmlns:a16="http://schemas.microsoft.com/office/drawing/2014/main" id="{4C4045C4-33AD-4DC7-A0DE-96D1F496345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0" name="Freeform: Shape 3729">
                <a:extLst>
                  <a:ext uri="{FF2B5EF4-FFF2-40B4-BE49-F238E27FC236}">
                    <a16:creationId xmlns:a16="http://schemas.microsoft.com/office/drawing/2014/main" id="{FBF08552-26F6-4B17-AFE7-E13BF89D06E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1" name="Freeform: Shape 3730">
                <a:extLst>
                  <a:ext uri="{FF2B5EF4-FFF2-40B4-BE49-F238E27FC236}">
                    <a16:creationId xmlns:a16="http://schemas.microsoft.com/office/drawing/2014/main" id="{312AF35F-0244-4773-9276-698797E8EB5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2" name="Freeform: Shape 3731">
                <a:extLst>
                  <a:ext uri="{FF2B5EF4-FFF2-40B4-BE49-F238E27FC236}">
                    <a16:creationId xmlns:a16="http://schemas.microsoft.com/office/drawing/2014/main" id="{06757F0D-F89C-4C8F-9BC0-A54703BD0C2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3" name="Freeform: Shape 3732">
                <a:extLst>
                  <a:ext uri="{FF2B5EF4-FFF2-40B4-BE49-F238E27FC236}">
                    <a16:creationId xmlns:a16="http://schemas.microsoft.com/office/drawing/2014/main" id="{0E4F51E5-7722-4E4C-BF0B-4F127AD56D4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4" name="Freeform: Shape 3733">
                <a:extLst>
                  <a:ext uri="{FF2B5EF4-FFF2-40B4-BE49-F238E27FC236}">
                    <a16:creationId xmlns:a16="http://schemas.microsoft.com/office/drawing/2014/main" id="{6AE01782-F66A-4273-A347-3160D4F197C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5" name="Freeform: Shape 3734">
                <a:extLst>
                  <a:ext uri="{FF2B5EF4-FFF2-40B4-BE49-F238E27FC236}">
                    <a16:creationId xmlns:a16="http://schemas.microsoft.com/office/drawing/2014/main" id="{9CB5E9D8-F2C2-4D7C-AF9A-41FA11B7D0E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6" name="Freeform: Shape 3735">
                <a:extLst>
                  <a:ext uri="{FF2B5EF4-FFF2-40B4-BE49-F238E27FC236}">
                    <a16:creationId xmlns:a16="http://schemas.microsoft.com/office/drawing/2014/main" id="{91004803-D213-4ADD-8C44-5ED85EEC5CD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7" name="Freeform: Shape 3736">
                <a:extLst>
                  <a:ext uri="{FF2B5EF4-FFF2-40B4-BE49-F238E27FC236}">
                    <a16:creationId xmlns:a16="http://schemas.microsoft.com/office/drawing/2014/main" id="{70723ABF-2351-4280-A412-FCDCD5649E0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8" name="Freeform: Shape 3737">
                <a:extLst>
                  <a:ext uri="{FF2B5EF4-FFF2-40B4-BE49-F238E27FC236}">
                    <a16:creationId xmlns:a16="http://schemas.microsoft.com/office/drawing/2014/main" id="{362D623F-D14C-4FFA-98FA-7E2D69E35FD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9" name="Freeform: Shape 3738">
                <a:extLst>
                  <a:ext uri="{FF2B5EF4-FFF2-40B4-BE49-F238E27FC236}">
                    <a16:creationId xmlns:a16="http://schemas.microsoft.com/office/drawing/2014/main" id="{6E514A8A-317B-47C6-9FA3-90246CD0EC1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0" name="Freeform: Shape 3739">
                <a:extLst>
                  <a:ext uri="{FF2B5EF4-FFF2-40B4-BE49-F238E27FC236}">
                    <a16:creationId xmlns:a16="http://schemas.microsoft.com/office/drawing/2014/main" id="{44EDF1B6-9271-401C-9F2E-60E213529B0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1" name="Freeform: Shape 3740">
                <a:extLst>
                  <a:ext uri="{FF2B5EF4-FFF2-40B4-BE49-F238E27FC236}">
                    <a16:creationId xmlns:a16="http://schemas.microsoft.com/office/drawing/2014/main" id="{7B4D725D-FE50-4863-8A56-64E722FE383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2" name="Freeform: Shape 3741">
                <a:extLst>
                  <a:ext uri="{FF2B5EF4-FFF2-40B4-BE49-F238E27FC236}">
                    <a16:creationId xmlns:a16="http://schemas.microsoft.com/office/drawing/2014/main" id="{530FE52D-5D9F-4F5D-8C32-01144B34D11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3" name="Freeform: Shape 3742">
                <a:extLst>
                  <a:ext uri="{FF2B5EF4-FFF2-40B4-BE49-F238E27FC236}">
                    <a16:creationId xmlns:a16="http://schemas.microsoft.com/office/drawing/2014/main" id="{99A3DC96-D6A6-4100-A890-5C3DA644838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4" name="Freeform: Shape 3743">
                <a:extLst>
                  <a:ext uri="{FF2B5EF4-FFF2-40B4-BE49-F238E27FC236}">
                    <a16:creationId xmlns:a16="http://schemas.microsoft.com/office/drawing/2014/main" id="{A29439F1-BEBE-4F0E-8124-EEF74BD2AA1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5" name="Freeform: Shape 3744">
                <a:extLst>
                  <a:ext uri="{FF2B5EF4-FFF2-40B4-BE49-F238E27FC236}">
                    <a16:creationId xmlns:a16="http://schemas.microsoft.com/office/drawing/2014/main" id="{10D5D970-1E60-4CEB-8939-2B058A1FD3E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6" name="Freeform: Shape 3745">
                <a:extLst>
                  <a:ext uri="{FF2B5EF4-FFF2-40B4-BE49-F238E27FC236}">
                    <a16:creationId xmlns:a16="http://schemas.microsoft.com/office/drawing/2014/main" id="{DAE6F1D4-DB92-4C7B-94EA-4FD49E9F9C7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7" name="Freeform: Shape 3746">
                <a:extLst>
                  <a:ext uri="{FF2B5EF4-FFF2-40B4-BE49-F238E27FC236}">
                    <a16:creationId xmlns:a16="http://schemas.microsoft.com/office/drawing/2014/main" id="{697C00C7-9012-4B04-B8D2-7A841F4D9A3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8" name="Freeform: Shape 3747">
                <a:extLst>
                  <a:ext uri="{FF2B5EF4-FFF2-40B4-BE49-F238E27FC236}">
                    <a16:creationId xmlns:a16="http://schemas.microsoft.com/office/drawing/2014/main" id="{10A5A314-A196-436E-84B8-C90A0FA2CD1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9" name="Freeform: Shape 3748">
                <a:extLst>
                  <a:ext uri="{FF2B5EF4-FFF2-40B4-BE49-F238E27FC236}">
                    <a16:creationId xmlns:a16="http://schemas.microsoft.com/office/drawing/2014/main" id="{0479A516-F666-4251-B1E1-49ABE0008D4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0" name="Freeform: Shape 3749">
                <a:extLst>
                  <a:ext uri="{FF2B5EF4-FFF2-40B4-BE49-F238E27FC236}">
                    <a16:creationId xmlns:a16="http://schemas.microsoft.com/office/drawing/2014/main" id="{6DE3CE99-F013-471E-8582-0F0EAE3FD8E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1" name="Freeform: Shape 3750">
                <a:extLst>
                  <a:ext uri="{FF2B5EF4-FFF2-40B4-BE49-F238E27FC236}">
                    <a16:creationId xmlns:a16="http://schemas.microsoft.com/office/drawing/2014/main" id="{93430BEC-62B2-49F7-AC4C-A7984EBEC80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2" name="Freeform: Shape 3751">
                <a:extLst>
                  <a:ext uri="{FF2B5EF4-FFF2-40B4-BE49-F238E27FC236}">
                    <a16:creationId xmlns:a16="http://schemas.microsoft.com/office/drawing/2014/main" id="{27B4C26A-F82C-4E67-ACDC-CA631520287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3" name="Freeform: Shape 3752">
                <a:extLst>
                  <a:ext uri="{FF2B5EF4-FFF2-40B4-BE49-F238E27FC236}">
                    <a16:creationId xmlns:a16="http://schemas.microsoft.com/office/drawing/2014/main" id="{05821A89-3AA6-41B0-AEEA-1CD69113C69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4" name="Freeform: Shape 3753">
                <a:extLst>
                  <a:ext uri="{FF2B5EF4-FFF2-40B4-BE49-F238E27FC236}">
                    <a16:creationId xmlns:a16="http://schemas.microsoft.com/office/drawing/2014/main" id="{E7C24184-D7D8-4DA1-A208-2503A2C3A37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5" name="Freeform: Shape 3754">
                <a:extLst>
                  <a:ext uri="{FF2B5EF4-FFF2-40B4-BE49-F238E27FC236}">
                    <a16:creationId xmlns:a16="http://schemas.microsoft.com/office/drawing/2014/main" id="{69ABD4AC-EF7F-4863-BD3B-66F5EB602CE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6" name="Freeform: Shape 3755">
                <a:extLst>
                  <a:ext uri="{FF2B5EF4-FFF2-40B4-BE49-F238E27FC236}">
                    <a16:creationId xmlns:a16="http://schemas.microsoft.com/office/drawing/2014/main" id="{E00501A1-AD9E-4968-8EF3-A16E1B4FE6F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7" name="Freeform: Shape 3756">
                <a:extLst>
                  <a:ext uri="{FF2B5EF4-FFF2-40B4-BE49-F238E27FC236}">
                    <a16:creationId xmlns:a16="http://schemas.microsoft.com/office/drawing/2014/main" id="{B96E7346-EAC9-4694-BB66-63C1B76E06A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8" name="Freeform: Shape 3757">
                <a:extLst>
                  <a:ext uri="{FF2B5EF4-FFF2-40B4-BE49-F238E27FC236}">
                    <a16:creationId xmlns:a16="http://schemas.microsoft.com/office/drawing/2014/main" id="{6ECFA846-EDC0-49DE-B0EC-30D71A4D259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9" name="Freeform: Shape 3758">
                <a:extLst>
                  <a:ext uri="{FF2B5EF4-FFF2-40B4-BE49-F238E27FC236}">
                    <a16:creationId xmlns:a16="http://schemas.microsoft.com/office/drawing/2014/main" id="{B0DB8227-26F3-46FA-814B-ACA89AFBB22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0" name="Freeform: Shape 3759">
                <a:extLst>
                  <a:ext uri="{FF2B5EF4-FFF2-40B4-BE49-F238E27FC236}">
                    <a16:creationId xmlns:a16="http://schemas.microsoft.com/office/drawing/2014/main" id="{09B2CA05-F959-412C-9A5D-1DAC45CD89D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1" name="Freeform: Shape 3760">
                <a:extLst>
                  <a:ext uri="{FF2B5EF4-FFF2-40B4-BE49-F238E27FC236}">
                    <a16:creationId xmlns:a16="http://schemas.microsoft.com/office/drawing/2014/main" id="{A6E995DC-1A0B-4190-AC7A-068CDBC8130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2" name="Freeform: Shape 3761">
                <a:extLst>
                  <a:ext uri="{FF2B5EF4-FFF2-40B4-BE49-F238E27FC236}">
                    <a16:creationId xmlns:a16="http://schemas.microsoft.com/office/drawing/2014/main" id="{7C118745-ADA0-4EEE-B924-7D2500A0E49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3" name="Freeform: Shape 3762">
                <a:extLst>
                  <a:ext uri="{FF2B5EF4-FFF2-40B4-BE49-F238E27FC236}">
                    <a16:creationId xmlns:a16="http://schemas.microsoft.com/office/drawing/2014/main" id="{3CDD3FE3-F0CB-4B8A-A363-FFC085E0CAB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4" name="Freeform: Shape 3763">
                <a:extLst>
                  <a:ext uri="{FF2B5EF4-FFF2-40B4-BE49-F238E27FC236}">
                    <a16:creationId xmlns:a16="http://schemas.microsoft.com/office/drawing/2014/main" id="{9C17DB52-76CE-416A-88C4-538E8A3C29B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5" name="Freeform: Shape 3764">
                <a:extLst>
                  <a:ext uri="{FF2B5EF4-FFF2-40B4-BE49-F238E27FC236}">
                    <a16:creationId xmlns:a16="http://schemas.microsoft.com/office/drawing/2014/main" id="{48377CBD-0E89-44F6-8C99-3174EEFAE56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6" name="Freeform: Shape 3765">
                <a:extLst>
                  <a:ext uri="{FF2B5EF4-FFF2-40B4-BE49-F238E27FC236}">
                    <a16:creationId xmlns:a16="http://schemas.microsoft.com/office/drawing/2014/main" id="{D36452F8-AAF7-45C3-9BE1-14BCFD7EABE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7" name="Freeform: Shape 3766">
                <a:extLst>
                  <a:ext uri="{FF2B5EF4-FFF2-40B4-BE49-F238E27FC236}">
                    <a16:creationId xmlns:a16="http://schemas.microsoft.com/office/drawing/2014/main" id="{A213274D-27BE-45C2-A27C-BB513DAA779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8" name="Freeform: Shape 3767">
                <a:extLst>
                  <a:ext uri="{FF2B5EF4-FFF2-40B4-BE49-F238E27FC236}">
                    <a16:creationId xmlns:a16="http://schemas.microsoft.com/office/drawing/2014/main" id="{AAEAA4F2-B800-4923-B2A7-7367959C024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9" name="Freeform: Shape 3768">
                <a:extLst>
                  <a:ext uri="{FF2B5EF4-FFF2-40B4-BE49-F238E27FC236}">
                    <a16:creationId xmlns:a16="http://schemas.microsoft.com/office/drawing/2014/main" id="{6B40DEC7-1AE3-4342-BC6D-4BB13C42375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0" name="Freeform: Shape 3769">
                <a:extLst>
                  <a:ext uri="{FF2B5EF4-FFF2-40B4-BE49-F238E27FC236}">
                    <a16:creationId xmlns:a16="http://schemas.microsoft.com/office/drawing/2014/main" id="{6B4DF8F6-D437-436E-AF4A-5FA98F9AC77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1" name="Freeform: Shape 3770">
                <a:extLst>
                  <a:ext uri="{FF2B5EF4-FFF2-40B4-BE49-F238E27FC236}">
                    <a16:creationId xmlns:a16="http://schemas.microsoft.com/office/drawing/2014/main" id="{BBC93269-D746-4101-8935-177FB75EA54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2" name="Freeform: Shape 3771">
                <a:extLst>
                  <a:ext uri="{FF2B5EF4-FFF2-40B4-BE49-F238E27FC236}">
                    <a16:creationId xmlns:a16="http://schemas.microsoft.com/office/drawing/2014/main" id="{6EC0004D-71B4-46B5-8BA3-87BA1A73979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3" name="Freeform: Shape 3772">
                <a:extLst>
                  <a:ext uri="{FF2B5EF4-FFF2-40B4-BE49-F238E27FC236}">
                    <a16:creationId xmlns:a16="http://schemas.microsoft.com/office/drawing/2014/main" id="{3B1C6738-C98E-4017-A909-DCD65A51DBA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4" name="Freeform: Shape 3773">
                <a:extLst>
                  <a:ext uri="{FF2B5EF4-FFF2-40B4-BE49-F238E27FC236}">
                    <a16:creationId xmlns:a16="http://schemas.microsoft.com/office/drawing/2014/main" id="{ADAF2408-0A6E-4B83-AE3D-3F1BCFA8530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5" name="Freeform: Shape 3774">
                <a:extLst>
                  <a:ext uri="{FF2B5EF4-FFF2-40B4-BE49-F238E27FC236}">
                    <a16:creationId xmlns:a16="http://schemas.microsoft.com/office/drawing/2014/main" id="{1B86842A-DFB1-406F-9FD2-AC3443ACED3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6" name="Freeform: Shape 3775">
                <a:extLst>
                  <a:ext uri="{FF2B5EF4-FFF2-40B4-BE49-F238E27FC236}">
                    <a16:creationId xmlns:a16="http://schemas.microsoft.com/office/drawing/2014/main" id="{B9D629F4-42BD-4255-851A-A5132CE1ADB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7" name="Freeform: Shape 3776">
                <a:extLst>
                  <a:ext uri="{FF2B5EF4-FFF2-40B4-BE49-F238E27FC236}">
                    <a16:creationId xmlns:a16="http://schemas.microsoft.com/office/drawing/2014/main" id="{FF932E95-29F2-4EA4-9308-77C3D2BA220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EAFF7B3C-F451-46BD-A8D7-4BA7A70E2807}"/>
                </a:ext>
              </a:extLst>
            </p:cNvPr>
            <p:cNvGrpSpPr/>
            <p:nvPr/>
          </p:nvGrpSpPr>
          <p:grpSpPr>
            <a:xfrm rot="20205992">
              <a:off x="1326333" y="-549917"/>
              <a:ext cx="1048729" cy="868428"/>
              <a:chOff x="2393887" y="4210285"/>
              <a:chExt cx="497854" cy="422169"/>
            </a:xfrm>
          </p:grpSpPr>
          <p:sp>
            <p:nvSpPr>
              <p:cNvPr id="3650" name="Freeform: Shape 3649">
                <a:extLst>
                  <a:ext uri="{FF2B5EF4-FFF2-40B4-BE49-F238E27FC236}">
                    <a16:creationId xmlns:a16="http://schemas.microsoft.com/office/drawing/2014/main" id="{D775DCBD-F410-461C-BBF0-B26A9091CED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1" name="Freeform: Shape 3650">
                <a:extLst>
                  <a:ext uri="{FF2B5EF4-FFF2-40B4-BE49-F238E27FC236}">
                    <a16:creationId xmlns:a16="http://schemas.microsoft.com/office/drawing/2014/main" id="{142046AC-143A-4BD1-BFB2-DBC128103F8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2" name="Freeform: Shape 3651">
                <a:extLst>
                  <a:ext uri="{FF2B5EF4-FFF2-40B4-BE49-F238E27FC236}">
                    <a16:creationId xmlns:a16="http://schemas.microsoft.com/office/drawing/2014/main" id="{80199A7F-33BE-46D2-8F62-763B804D067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3" name="Freeform: Shape 3652">
                <a:extLst>
                  <a:ext uri="{FF2B5EF4-FFF2-40B4-BE49-F238E27FC236}">
                    <a16:creationId xmlns:a16="http://schemas.microsoft.com/office/drawing/2014/main" id="{124254D8-A34E-4D4B-AAD1-36F052454C3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4" name="Freeform: Shape 3653">
                <a:extLst>
                  <a:ext uri="{FF2B5EF4-FFF2-40B4-BE49-F238E27FC236}">
                    <a16:creationId xmlns:a16="http://schemas.microsoft.com/office/drawing/2014/main" id="{D4CCD5CA-4E60-454E-A352-90C57CED34B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5" name="Freeform: Shape 3654">
                <a:extLst>
                  <a:ext uri="{FF2B5EF4-FFF2-40B4-BE49-F238E27FC236}">
                    <a16:creationId xmlns:a16="http://schemas.microsoft.com/office/drawing/2014/main" id="{809ED297-359D-45C7-85D3-67A4711F4C8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6" name="Freeform: Shape 3655">
                <a:extLst>
                  <a:ext uri="{FF2B5EF4-FFF2-40B4-BE49-F238E27FC236}">
                    <a16:creationId xmlns:a16="http://schemas.microsoft.com/office/drawing/2014/main" id="{DADB3619-D35A-4FF3-9D16-41681150005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7" name="Freeform: Shape 3656">
                <a:extLst>
                  <a:ext uri="{FF2B5EF4-FFF2-40B4-BE49-F238E27FC236}">
                    <a16:creationId xmlns:a16="http://schemas.microsoft.com/office/drawing/2014/main" id="{4DD64EA9-1770-4958-822A-1FC24712255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8" name="Freeform: Shape 3657">
                <a:extLst>
                  <a:ext uri="{FF2B5EF4-FFF2-40B4-BE49-F238E27FC236}">
                    <a16:creationId xmlns:a16="http://schemas.microsoft.com/office/drawing/2014/main" id="{79339919-2E71-4289-8B84-C5B97AB9278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9" name="Freeform: Shape 3658">
                <a:extLst>
                  <a:ext uri="{FF2B5EF4-FFF2-40B4-BE49-F238E27FC236}">
                    <a16:creationId xmlns:a16="http://schemas.microsoft.com/office/drawing/2014/main" id="{28FC16FE-6F72-42ED-AF7F-EEF15022D11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0" name="Freeform: Shape 3659">
                <a:extLst>
                  <a:ext uri="{FF2B5EF4-FFF2-40B4-BE49-F238E27FC236}">
                    <a16:creationId xmlns:a16="http://schemas.microsoft.com/office/drawing/2014/main" id="{7F1A3191-8C0E-4898-8163-38CCD34FCF5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1" name="Freeform: Shape 3660">
                <a:extLst>
                  <a:ext uri="{FF2B5EF4-FFF2-40B4-BE49-F238E27FC236}">
                    <a16:creationId xmlns:a16="http://schemas.microsoft.com/office/drawing/2014/main" id="{97553C75-AEF2-4E71-AD8B-BE9FAFE179D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2" name="Freeform: Shape 3661">
                <a:extLst>
                  <a:ext uri="{FF2B5EF4-FFF2-40B4-BE49-F238E27FC236}">
                    <a16:creationId xmlns:a16="http://schemas.microsoft.com/office/drawing/2014/main" id="{3853C8A9-BACE-4D85-AD2F-754214AAE9B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3" name="Freeform: Shape 3662">
                <a:extLst>
                  <a:ext uri="{FF2B5EF4-FFF2-40B4-BE49-F238E27FC236}">
                    <a16:creationId xmlns:a16="http://schemas.microsoft.com/office/drawing/2014/main" id="{CE064354-5DA4-4C58-AE64-EE66584943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4" name="Freeform: Shape 3663">
                <a:extLst>
                  <a:ext uri="{FF2B5EF4-FFF2-40B4-BE49-F238E27FC236}">
                    <a16:creationId xmlns:a16="http://schemas.microsoft.com/office/drawing/2014/main" id="{820C4DB6-B7F5-4A6A-980A-21D5665041A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5" name="Freeform: Shape 3664">
                <a:extLst>
                  <a:ext uri="{FF2B5EF4-FFF2-40B4-BE49-F238E27FC236}">
                    <a16:creationId xmlns:a16="http://schemas.microsoft.com/office/drawing/2014/main" id="{866443DC-E947-4BE0-8CE0-BB52452B675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6" name="Freeform: Shape 3665">
                <a:extLst>
                  <a:ext uri="{FF2B5EF4-FFF2-40B4-BE49-F238E27FC236}">
                    <a16:creationId xmlns:a16="http://schemas.microsoft.com/office/drawing/2014/main" id="{1E6DAD94-6161-4D67-819B-C32C3B9DCD1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7" name="Freeform: Shape 3666">
                <a:extLst>
                  <a:ext uri="{FF2B5EF4-FFF2-40B4-BE49-F238E27FC236}">
                    <a16:creationId xmlns:a16="http://schemas.microsoft.com/office/drawing/2014/main" id="{4F6F7CF1-8CC8-4A2C-A47F-C30496A1400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8" name="Freeform: Shape 3667">
                <a:extLst>
                  <a:ext uri="{FF2B5EF4-FFF2-40B4-BE49-F238E27FC236}">
                    <a16:creationId xmlns:a16="http://schemas.microsoft.com/office/drawing/2014/main" id="{9882B976-B96D-45C5-BE32-1456F02789D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9" name="Freeform: Shape 3668">
                <a:extLst>
                  <a:ext uri="{FF2B5EF4-FFF2-40B4-BE49-F238E27FC236}">
                    <a16:creationId xmlns:a16="http://schemas.microsoft.com/office/drawing/2014/main" id="{1B7AF844-858C-4A16-8F95-6B005329F19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0" name="Freeform: Shape 3669">
                <a:extLst>
                  <a:ext uri="{FF2B5EF4-FFF2-40B4-BE49-F238E27FC236}">
                    <a16:creationId xmlns:a16="http://schemas.microsoft.com/office/drawing/2014/main" id="{43DDDFEF-97CA-41AD-9AA1-A77814D4E9F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1" name="Freeform: Shape 3670">
                <a:extLst>
                  <a:ext uri="{FF2B5EF4-FFF2-40B4-BE49-F238E27FC236}">
                    <a16:creationId xmlns:a16="http://schemas.microsoft.com/office/drawing/2014/main" id="{7DDCD005-47D2-45AE-B7FC-D620F361ECC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2" name="Freeform: Shape 3671">
                <a:extLst>
                  <a:ext uri="{FF2B5EF4-FFF2-40B4-BE49-F238E27FC236}">
                    <a16:creationId xmlns:a16="http://schemas.microsoft.com/office/drawing/2014/main" id="{400064B1-F301-429F-B30A-48FF24D9009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3" name="Freeform: Shape 3672">
                <a:extLst>
                  <a:ext uri="{FF2B5EF4-FFF2-40B4-BE49-F238E27FC236}">
                    <a16:creationId xmlns:a16="http://schemas.microsoft.com/office/drawing/2014/main" id="{92624B76-A25F-4A67-97F8-294EF8C3B6A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4" name="Freeform: Shape 3673">
                <a:extLst>
                  <a:ext uri="{FF2B5EF4-FFF2-40B4-BE49-F238E27FC236}">
                    <a16:creationId xmlns:a16="http://schemas.microsoft.com/office/drawing/2014/main" id="{547EA097-978C-4860-BB9E-134492F3719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5" name="Freeform: Shape 3674">
                <a:extLst>
                  <a:ext uri="{FF2B5EF4-FFF2-40B4-BE49-F238E27FC236}">
                    <a16:creationId xmlns:a16="http://schemas.microsoft.com/office/drawing/2014/main" id="{3DBA89CD-D6EB-4379-BC3C-0E699E50657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6" name="Freeform: Shape 3675">
                <a:extLst>
                  <a:ext uri="{FF2B5EF4-FFF2-40B4-BE49-F238E27FC236}">
                    <a16:creationId xmlns:a16="http://schemas.microsoft.com/office/drawing/2014/main" id="{E4016BEF-892F-4C40-A46C-2D7AB9652E8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7" name="Freeform: Shape 3676">
                <a:extLst>
                  <a:ext uri="{FF2B5EF4-FFF2-40B4-BE49-F238E27FC236}">
                    <a16:creationId xmlns:a16="http://schemas.microsoft.com/office/drawing/2014/main" id="{6A8B49B6-30BF-4A78-BE56-EB64C8B644A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8" name="Freeform: Shape 3677">
                <a:extLst>
                  <a:ext uri="{FF2B5EF4-FFF2-40B4-BE49-F238E27FC236}">
                    <a16:creationId xmlns:a16="http://schemas.microsoft.com/office/drawing/2014/main" id="{B7B601E8-9285-4D7C-8CC0-9DA6BE76621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9" name="Freeform: Shape 3678">
                <a:extLst>
                  <a:ext uri="{FF2B5EF4-FFF2-40B4-BE49-F238E27FC236}">
                    <a16:creationId xmlns:a16="http://schemas.microsoft.com/office/drawing/2014/main" id="{7547DA98-1046-4461-98B1-7A4406D5F09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0" name="Freeform: Shape 3679">
                <a:extLst>
                  <a:ext uri="{FF2B5EF4-FFF2-40B4-BE49-F238E27FC236}">
                    <a16:creationId xmlns:a16="http://schemas.microsoft.com/office/drawing/2014/main" id="{B2962746-DA99-4183-847F-4A22278F1FD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1" name="Freeform: Shape 3680">
                <a:extLst>
                  <a:ext uri="{FF2B5EF4-FFF2-40B4-BE49-F238E27FC236}">
                    <a16:creationId xmlns:a16="http://schemas.microsoft.com/office/drawing/2014/main" id="{D5588509-3546-4E90-9FD5-908790FBADB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2" name="Freeform: Shape 3681">
                <a:extLst>
                  <a:ext uri="{FF2B5EF4-FFF2-40B4-BE49-F238E27FC236}">
                    <a16:creationId xmlns:a16="http://schemas.microsoft.com/office/drawing/2014/main" id="{F299DB61-F315-4583-945D-2D94086CA69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3" name="Freeform: Shape 3682">
                <a:extLst>
                  <a:ext uri="{FF2B5EF4-FFF2-40B4-BE49-F238E27FC236}">
                    <a16:creationId xmlns:a16="http://schemas.microsoft.com/office/drawing/2014/main" id="{1F123A30-13A5-46D9-A304-090C6B60BF2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4" name="Freeform: Shape 3683">
                <a:extLst>
                  <a:ext uri="{FF2B5EF4-FFF2-40B4-BE49-F238E27FC236}">
                    <a16:creationId xmlns:a16="http://schemas.microsoft.com/office/drawing/2014/main" id="{F57DA015-FF20-43F7-8213-972070FEFA8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5" name="Freeform: Shape 3684">
                <a:extLst>
                  <a:ext uri="{FF2B5EF4-FFF2-40B4-BE49-F238E27FC236}">
                    <a16:creationId xmlns:a16="http://schemas.microsoft.com/office/drawing/2014/main" id="{BBB4CC71-CD7C-4F25-8ADA-44085D1F4E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6" name="Freeform: Shape 3685">
                <a:extLst>
                  <a:ext uri="{FF2B5EF4-FFF2-40B4-BE49-F238E27FC236}">
                    <a16:creationId xmlns:a16="http://schemas.microsoft.com/office/drawing/2014/main" id="{F899BC46-D022-426E-84C7-E169C163329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7" name="Freeform: Shape 3686">
                <a:extLst>
                  <a:ext uri="{FF2B5EF4-FFF2-40B4-BE49-F238E27FC236}">
                    <a16:creationId xmlns:a16="http://schemas.microsoft.com/office/drawing/2014/main" id="{EAB0F7A4-6367-4338-945D-EF846DF323C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8" name="Freeform: Shape 3687">
                <a:extLst>
                  <a:ext uri="{FF2B5EF4-FFF2-40B4-BE49-F238E27FC236}">
                    <a16:creationId xmlns:a16="http://schemas.microsoft.com/office/drawing/2014/main" id="{4C53D1B9-A5AC-4B0D-A00A-AEDEA67C9E0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9" name="Freeform: Shape 3688">
                <a:extLst>
                  <a:ext uri="{FF2B5EF4-FFF2-40B4-BE49-F238E27FC236}">
                    <a16:creationId xmlns:a16="http://schemas.microsoft.com/office/drawing/2014/main" id="{0EE819AD-7870-4449-8D6D-5D172C21EEDE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0" name="Freeform: Shape 3689">
                <a:extLst>
                  <a:ext uri="{FF2B5EF4-FFF2-40B4-BE49-F238E27FC236}">
                    <a16:creationId xmlns:a16="http://schemas.microsoft.com/office/drawing/2014/main" id="{09D1EB1E-86B2-4E3D-9628-72EE22D24E6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1" name="Freeform: Shape 3690">
                <a:extLst>
                  <a:ext uri="{FF2B5EF4-FFF2-40B4-BE49-F238E27FC236}">
                    <a16:creationId xmlns:a16="http://schemas.microsoft.com/office/drawing/2014/main" id="{2165C481-3970-45CA-9B2F-A6568D64446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2" name="Freeform: Shape 3691">
                <a:extLst>
                  <a:ext uri="{FF2B5EF4-FFF2-40B4-BE49-F238E27FC236}">
                    <a16:creationId xmlns:a16="http://schemas.microsoft.com/office/drawing/2014/main" id="{7EB5C5DA-31DD-4F7C-9636-F71E6C330DF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3" name="Freeform: Shape 3692">
                <a:extLst>
                  <a:ext uri="{FF2B5EF4-FFF2-40B4-BE49-F238E27FC236}">
                    <a16:creationId xmlns:a16="http://schemas.microsoft.com/office/drawing/2014/main" id="{D2D1DB80-7B30-4168-BF34-1B0360F6E33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4" name="Freeform: Shape 3693">
                <a:extLst>
                  <a:ext uri="{FF2B5EF4-FFF2-40B4-BE49-F238E27FC236}">
                    <a16:creationId xmlns:a16="http://schemas.microsoft.com/office/drawing/2014/main" id="{0399BBEE-5A68-4D99-9260-277A81AB90F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5" name="Freeform: Shape 3694">
                <a:extLst>
                  <a:ext uri="{FF2B5EF4-FFF2-40B4-BE49-F238E27FC236}">
                    <a16:creationId xmlns:a16="http://schemas.microsoft.com/office/drawing/2014/main" id="{F7966B00-FDC3-4655-9C44-73078D71E1E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6" name="Freeform: Shape 3695">
                <a:extLst>
                  <a:ext uri="{FF2B5EF4-FFF2-40B4-BE49-F238E27FC236}">
                    <a16:creationId xmlns:a16="http://schemas.microsoft.com/office/drawing/2014/main" id="{2668060F-77AC-43F8-991D-8A2EDD9B8AD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7" name="Freeform: Shape 3696">
                <a:extLst>
                  <a:ext uri="{FF2B5EF4-FFF2-40B4-BE49-F238E27FC236}">
                    <a16:creationId xmlns:a16="http://schemas.microsoft.com/office/drawing/2014/main" id="{28AD6C12-549D-4F70-8608-1AF5C8B283E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8" name="Freeform: Shape 3697">
                <a:extLst>
                  <a:ext uri="{FF2B5EF4-FFF2-40B4-BE49-F238E27FC236}">
                    <a16:creationId xmlns:a16="http://schemas.microsoft.com/office/drawing/2014/main" id="{69A2FA33-0F3C-4187-9576-0D24AE42DA5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9" name="Freeform: Shape 3698">
                <a:extLst>
                  <a:ext uri="{FF2B5EF4-FFF2-40B4-BE49-F238E27FC236}">
                    <a16:creationId xmlns:a16="http://schemas.microsoft.com/office/drawing/2014/main" id="{D86B5736-BF3C-42E2-8733-1F87E55F96E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0" name="Freeform: Shape 3699">
                <a:extLst>
                  <a:ext uri="{FF2B5EF4-FFF2-40B4-BE49-F238E27FC236}">
                    <a16:creationId xmlns:a16="http://schemas.microsoft.com/office/drawing/2014/main" id="{D7641DA7-8C3E-441F-A34F-F8A0245EBCE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1" name="Freeform: Shape 3700">
                <a:extLst>
                  <a:ext uri="{FF2B5EF4-FFF2-40B4-BE49-F238E27FC236}">
                    <a16:creationId xmlns:a16="http://schemas.microsoft.com/office/drawing/2014/main" id="{BBF2DBB4-C544-4262-A95B-88F167E2F44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2" name="Freeform: Shape 3701">
                <a:extLst>
                  <a:ext uri="{FF2B5EF4-FFF2-40B4-BE49-F238E27FC236}">
                    <a16:creationId xmlns:a16="http://schemas.microsoft.com/office/drawing/2014/main" id="{8EEEB2C5-9AA9-4012-9A87-26C40703547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3" name="Freeform: Shape 3702">
                <a:extLst>
                  <a:ext uri="{FF2B5EF4-FFF2-40B4-BE49-F238E27FC236}">
                    <a16:creationId xmlns:a16="http://schemas.microsoft.com/office/drawing/2014/main" id="{ED128247-3D02-4EB0-A21E-439F12B4786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4" name="Freeform: Shape 3703">
                <a:extLst>
                  <a:ext uri="{FF2B5EF4-FFF2-40B4-BE49-F238E27FC236}">
                    <a16:creationId xmlns:a16="http://schemas.microsoft.com/office/drawing/2014/main" id="{181F4C73-4C82-478D-A1D9-177E42BD3D5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5" name="Freeform: Shape 3704">
                <a:extLst>
                  <a:ext uri="{FF2B5EF4-FFF2-40B4-BE49-F238E27FC236}">
                    <a16:creationId xmlns:a16="http://schemas.microsoft.com/office/drawing/2014/main" id="{A35F235E-968C-4B34-AC01-810648CC1E1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6" name="Freeform: Shape 3705">
                <a:extLst>
                  <a:ext uri="{FF2B5EF4-FFF2-40B4-BE49-F238E27FC236}">
                    <a16:creationId xmlns:a16="http://schemas.microsoft.com/office/drawing/2014/main" id="{4BE08B6D-1ACA-4364-87D7-17F8C7A158F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7" name="Freeform: Shape 3706">
                <a:extLst>
                  <a:ext uri="{FF2B5EF4-FFF2-40B4-BE49-F238E27FC236}">
                    <a16:creationId xmlns:a16="http://schemas.microsoft.com/office/drawing/2014/main" id="{81B3D210-9B3F-4B0A-8308-82667D80A9C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8" name="Freeform: Shape 3707">
                <a:extLst>
                  <a:ext uri="{FF2B5EF4-FFF2-40B4-BE49-F238E27FC236}">
                    <a16:creationId xmlns:a16="http://schemas.microsoft.com/office/drawing/2014/main" id="{C26E9680-11AC-4CE1-84D6-BD15E52C93A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9" name="Freeform: Shape 3708">
                <a:extLst>
                  <a:ext uri="{FF2B5EF4-FFF2-40B4-BE49-F238E27FC236}">
                    <a16:creationId xmlns:a16="http://schemas.microsoft.com/office/drawing/2014/main" id="{8AADEC69-AA88-4618-AFA0-FEE306BEDE0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0" name="Freeform: Shape 3709">
                <a:extLst>
                  <a:ext uri="{FF2B5EF4-FFF2-40B4-BE49-F238E27FC236}">
                    <a16:creationId xmlns:a16="http://schemas.microsoft.com/office/drawing/2014/main" id="{FC952729-6C94-45BA-812C-2DEE1773226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1" name="Freeform: Shape 3710">
                <a:extLst>
                  <a:ext uri="{FF2B5EF4-FFF2-40B4-BE49-F238E27FC236}">
                    <a16:creationId xmlns:a16="http://schemas.microsoft.com/office/drawing/2014/main" id="{A3D1C512-51C7-4DCC-9D81-86ABB0444FE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2" name="Freeform: Shape 3711">
                <a:extLst>
                  <a:ext uri="{FF2B5EF4-FFF2-40B4-BE49-F238E27FC236}">
                    <a16:creationId xmlns:a16="http://schemas.microsoft.com/office/drawing/2014/main" id="{6ED78F01-4669-4B3C-B88E-51CD784416D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3" name="Freeform: Shape 3712">
                <a:extLst>
                  <a:ext uri="{FF2B5EF4-FFF2-40B4-BE49-F238E27FC236}">
                    <a16:creationId xmlns:a16="http://schemas.microsoft.com/office/drawing/2014/main" id="{1C383E24-9176-48ED-BCDA-1D72C3849D3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BBCE1E68-8F4E-4732-8392-CF53BCF18F41}"/>
                </a:ext>
              </a:extLst>
            </p:cNvPr>
            <p:cNvGrpSpPr/>
            <p:nvPr/>
          </p:nvGrpSpPr>
          <p:grpSpPr>
            <a:xfrm rot="9810642">
              <a:off x="1989602" y="-435617"/>
              <a:ext cx="1048729" cy="868428"/>
              <a:chOff x="2393887" y="4210285"/>
              <a:chExt cx="497854" cy="422169"/>
            </a:xfrm>
          </p:grpSpPr>
          <p:sp>
            <p:nvSpPr>
              <p:cNvPr id="3586" name="Freeform: Shape 3585">
                <a:extLst>
                  <a:ext uri="{FF2B5EF4-FFF2-40B4-BE49-F238E27FC236}">
                    <a16:creationId xmlns:a16="http://schemas.microsoft.com/office/drawing/2014/main" id="{6DFE4385-7567-4B4B-962B-58D8E6D0CEE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7" name="Freeform: Shape 3586">
                <a:extLst>
                  <a:ext uri="{FF2B5EF4-FFF2-40B4-BE49-F238E27FC236}">
                    <a16:creationId xmlns:a16="http://schemas.microsoft.com/office/drawing/2014/main" id="{CF34B386-30DE-47FF-A4EC-552E0EBA6B5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8" name="Freeform: Shape 3587">
                <a:extLst>
                  <a:ext uri="{FF2B5EF4-FFF2-40B4-BE49-F238E27FC236}">
                    <a16:creationId xmlns:a16="http://schemas.microsoft.com/office/drawing/2014/main" id="{2801649B-FA00-45F0-BD94-A2DF951B52B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9" name="Freeform: Shape 3588">
                <a:extLst>
                  <a:ext uri="{FF2B5EF4-FFF2-40B4-BE49-F238E27FC236}">
                    <a16:creationId xmlns:a16="http://schemas.microsoft.com/office/drawing/2014/main" id="{B9E560D2-CDC5-406C-A077-7A29C0518C3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0" name="Freeform: Shape 3589">
                <a:extLst>
                  <a:ext uri="{FF2B5EF4-FFF2-40B4-BE49-F238E27FC236}">
                    <a16:creationId xmlns:a16="http://schemas.microsoft.com/office/drawing/2014/main" id="{207BBA1B-1CC7-4578-A7CF-1C129CFFDDC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1" name="Freeform: Shape 3590">
                <a:extLst>
                  <a:ext uri="{FF2B5EF4-FFF2-40B4-BE49-F238E27FC236}">
                    <a16:creationId xmlns:a16="http://schemas.microsoft.com/office/drawing/2014/main" id="{86859D8D-3688-45B4-80A2-03F0F7B852A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2" name="Freeform: Shape 3591">
                <a:extLst>
                  <a:ext uri="{FF2B5EF4-FFF2-40B4-BE49-F238E27FC236}">
                    <a16:creationId xmlns:a16="http://schemas.microsoft.com/office/drawing/2014/main" id="{94C5C41D-6B4C-4843-8B23-C048D278B75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3" name="Freeform: Shape 3592">
                <a:extLst>
                  <a:ext uri="{FF2B5EF4-FFF2-40B4-BE49-F238E27FC236}">
                    <a16:creationId xmlns:a16="http://schemas.microsoft.com/office/drawing/2014/main" id="{FCFC0287-7687-49DB-A75E-89ACE2A0D65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4" name="Freeform: Shape 3593">
                <a:extLst>
                  <a:ext uri="{FF2B5EF4-FFF2-40B4-BE49-F238E27FC236}">
                    <a16:creationId xmlns:a16="http://schemas.microsoft.com/office/drawing/2014/main" id="{4BBAB2E8-A63B-4B68-ABAF-4A33A2C1989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5" name="Freeform: Shape 3594">
                <a:extLst>
                  <a:ext uri="{FF2B5EF4-FFF2-40B4-BE49-F238E27FC236}">
                    <a16:creationId xmlns:a16="http://schemas.microsoft.com/office/drawing/2014/main" id="{C2F8C098-CCCD-4E76-AD0A-8AEDD0710FE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6" name="Freeform: Shape 3595">
                <a:extLst>
                  <a:ext uri="{FF2B5EF4-FFF2-40B4-BE49-F238E27FC236}">
                    <a16:creationId xmlns:a16="http://schemas.microsoft.com/office/drawing/2014/main" id="{76202BE2-76A4-4897-A9C0-DF20EE3B35B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7" name="Freeform: Shape 3596">
                <a:extLst>
                  <a:ext uri="{FF2B5EF4-FFF2-40B4-BE49-F238E27FC236}">
                    <a16:creationId xmlns:a16="http://schemas.microsoft.com/office/drawing/2014/main" id="{8DE3ED6F-3004-405D-AE2E-0B5355E597F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8" name="Freeform: Shape 3597">
                <a:extLst>
                  <a:ext uri="{FF2B5EF4-FFF2-40B4-BE49-F238E27FC236}">
                    <a16:creationId xmlns:a16="http://schemas.microsoft.com/office/drawing/2014/main" id="{E0E8DC0B-6965-4411-B658-A61B2B044D0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9" name="Freeform: Shape 3598">
                <a:extLst>
                  <a:ext uri="{FF2B5EF4-FFF2-40B4-BE49-F238E27FC236}">
                    <a16:creationId xmlns:a16="http://schemas.microsoft.com/office/drawing/2014/main" id="{8754278F-6706-40DD-B4B3-1EA99072EBF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0" name="Freeform: Shape 3599">
                <a:extLst>
                  <a:ext uri="{FF2B5EF4-FFF2-40B4-BE49-F238E27FC236}">
                    <a16:creationId xmlns:a16="http://schemas.microsoft.com/office/drawing/2014/main" id="{6000D9AD-551A-4799-B0FC-E812D7A092F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1" name="Freeform: Shape 3600">
                <a:extLst>
                  <a:ext uri="{FF2B5EF4-FFF2-40B4-BE49-F238E27FC236}">
                    <a16:creationId xmlns:a16="http://schemas.microsoft.com/office/drawing/2014/main" id="{CF114131-D513-44D5-95B4-BC0D337C211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2" name="Freeform: Shape 3601">
                <a:extLst>
                  <a:ext uri="{FF2B5EF4-FFF2-40B4-BE49-F238E27FC236}">
                    <a16:creationId xmlns:a16="http://schemas.microsoft.com/office/drawing/2014/main" id="{93A23489-5675-4E0B-AFA2-B611BB48308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3" name="Freeform: Shape 3602">
                <a:extLst>
                  <a:ext uri="{FF2B5EF4-FFF2-40B4-BE49-F238E27FC236}">
                    <a16:creationId xmlns:a16="http://schemas.microsoft.com/office/drawing/2014/main" id="{DD5D1507-6E64-4713-BBB8-5D92B4F25D7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4" name="Freeform: Shape 3603">
                <a:extLst>
                  <a:ext uri="{FF2B5EF4-FFF2-40B4-BE49-F238E27FC236}">
                    <a16:creationId xmlns:a16="http://schemas.microsoft.com/office/drawing/2014/main" id="{6B8951D5-4292-4DE5-956C-DF4C9CF53F0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5" name="Freeform: Shape 3604">
                <a:extLst>
                  <a:ext uri="{FF2B5EF4-FFF2-40B4-BE49-F238E27FC236}">
                    <a16:creationId xmlns:a16="http://schemas.microsoft.com/office/drawing/2014/main" id="{0BF368C7-B8E6-4315-B023-38F790B39C1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6" name="Freeform: Shape 3605">
                <a:extLst>
                  <a:ext uri="{FF2B5EF4-FFF2-40B4-BE49-F238E27FC236}">
                    <a16:creationId xmlns:a16="http://schemas.microsoft.com/office/drawing/2014/main" id="{FA05FB2D-2BD5-450F-86BD-BF3A2910D2C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7" name="Freeform: Shape 3606">
                <a:extLst>
                  <a:ext uri="{FF2B5EF4-FFF2-40B4-BE49-F238E27FC236}">
                    <a16:creationId xmlns:a16="http://schemas.microsoft.com/office/drawing/2014/main" id="{905148CC-5FB3-4C2A-B376-A738987D68F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8" name="Freeform: Shape 3607">
                <a:extLst>
                  <a:ext uri="{FF2B5EF4-FFF2-40B4-BE49-F238E27FC236}">
                    <a16:creationId xmlns:a16="http://schemas.microsoft.com/office/drawing/2014/main" id="{2D9C67EA-B932-41B2-99A6-6BDCC9EAE5C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9" name="Freeform: Shape 3608">
                <a:extLst>
                  <a:ext uri="{FF2B5EF4-FFF2-40B4-BE49-F238E27FC236}">
                    <a16:creationId xmlns:a16="http://schemas.microsoft.com/office/drawing/2014/main" id="{7050652E-289C-49C0-8726-36728BFF4C2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0" name="Freeform: Shape 3609">
                <a:extLst>
                  <a:ext uri="{FF2B5EF4-FFF2-40B4-BE49-F238E27FC236}">
                    <a16:creationId xmlns:a16="http://schemas.microsoft.com/office/drawing/2014/main" id="{129C2B03-C721-481E-9D66-9DE7C341633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1" name="Freeform: Shape 3610">
                <a:extLst>
                  <a:ext uri="{FF2B5EF4-FFF2-40B4-BE49-F238E27FC236}">
                    <a16:creationId xmlns:a16="http://schemas.microsoft.com/office/drawing/2014/main" id="{D53DB44E-0CE2-4965-8B4D-B75337E2410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2" name="Freeform: Shape 3611">
                <a:extLst>
                  <a:ext uri="{FF2B5EF4-FFF2-40B4-BE49-F238E27FC236}">
                    <a16:creationId xmlns:a16="http://schemas.microsoft.com/office/drawing/2014/main" id="{E4ADFFAE-8ECB-4207-B877-2B75A24D5BC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3" name="Freeform: Shape 3612">
                <a:extLst>
                  <a:ext uri="{FF2B5EF4-FFF2-40B4-BE49-F238E27FC236}">
                    <a16:creationId xmlns:a16="http://schemas.microsoft.com/office/drawing/2014/main" id="{E3658AEA-6F07-46BF-8D8E-19672229C9A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4" name="Freeform: Shape 3613">
                <a:extLst>
                  <a:ext uri="{FF2B5EF4-FFF2-40B4-BE49-F238E27FC236}">
                    <a16:creationId xmlns:a16="http://schemas.microsoft.com/office/drawing/2014/main" id="{44B82108-1498-41C4-A30B-EBBA5D97707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5" name="Freeform: Shape 3614">
                <a:extLst>
                  <a:ext uri="{FF2B5EF4-FFF2-40B4-BE49-F238E27FC236}">
                    <a16:creationId xmlns:a16="http://schemas.microsoft.com/office/drawing/2014/main" id="{7CCB86D1-28D7-4030-91A8-CCE2F7BD18C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6" name="Freeform: Shape 3615">
                <a:extLst>
                  <a:ext uri="{FF2B5EF4-FFF2-40B4-BE49-F238E27FC236}">
                    <a16:creationId xmlns:a16="http://schemas.microsoft.com/office/drawing/2014/main" id="{064FFC23-0B26-45AF-BBC2-FC71A8FDABE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7" name="Freeform: Shape 3616">
                <a:extLst>
                  <a:ext uri="{FF2B5EF4-FFF2-40B4-BE49-F238E27FC236}">
                    <a16:creationId xmlns:a16="http://schemas.microsoft.com/office/drawing/2014/main" id="{B4CD70A9-CBB1-47BB-A864-4128F231E00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8" name="Freeform: Shape 3617">
                <a:extLst>
                  <a:ext uri="{FF2B5EF4-FFF2-40B4-BE49-F238E27FC236}">
                    <a16:creationId xmlns:a16="http://schemas.microsoft.com/office/drawing/2014/main" id="{251B8185-6416-445B-A660-D57B14BDB77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9" name="Freeform: Shape 3618">
                <a:extLst>
                  <a:ext uri="{FF2B5EF4-FFF2-40B4-BE49-F238E27FC236}">
                    <a16:creationId xmlns:a16="http://schemas.microsoft.com/office/drawing/2014/main" id="{0C1BB349-CA47-4DE7-8963-7E2B6336B04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0" name="Freeform: Shape 3619">
                <a:extLst>
                  <a:ext uri="{FF2B5EF4-FFF2-40B4-BE49-F238E27FC236}">
                    <a16:creationId xmlns:a16="http://schemas.microsoft.com/office/drawing/2014/main" id="{34C3C00A-B544-4B5E-8293-B065DA149E1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1" name="Freeform: Shape 3620">
                <a:extLst>
                  <a:ext uri="{FF2B5EF4-FFF2-40B4-BE49-F238E27FC236}">
                    <a16:creationId xmlns:a16="http://schemas.microsoft.com/office/drawing/2014/main" id="{6A0DD256-DC52-4F55-8AC7-3C338F5C98E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2" name="Freeform: Shape 3621">
                <a:extLst>
                  <a:ext uri="{FF2B5EF4-FFF2-40B4-BE49-F238E27FC236}">
                    <a16:creationId xmlns:a16="http://schemas.microsoft.com/office/drawing/2014/main" id="{8C4B4914-DA90-4883-A0AA-73165E94C30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3" name="Freeform: Shape 3622">
                <a:extLst>
                  <a:ext uri="{FF2B5EF4-FFF2-40B4-BE49-F238E27FC236}">
                    <a16:creationId xmlns:a16="http://schemas.microsoft.com/office/drawing/2014/main" id="{A95A73F3-9CEB-4028-B09C-4FF6227B1C0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4" name="Freeform: Shape 3623">
                <a:extLst>
                  <a:ext uri="{FF2B5EF4-FFF2-40B4-BE49-F238E27FC236}">
                    <a16:creationId xmlns:a16="http://schemas.microsoft.com/office/drawing/2014/main" id="{AB980EEC-B00B-46C7-AB1A-1067F02E22D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5" name="Freeform: Shape 3624">
                <a:extLst>
                  <a:ext uri="{FF2B5EF4-FFF2-40B4-BE49-F238E27FC236}">
                    <a16:creationId xmlns:a16="http://schemas.microsoft.com/office/drawing/2014/main" id="{9DEA3BD0-F38B-4587-982E-BA423D31AEF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6" name="Freeform: Shape 3625">
                <a:extLst>
                  <a:ext uri="{FF2B5EF4-FFF2-40B4-BE49-F238E27FC236}">
                    <a16:creationId xmlns:a16="http://schemas.microsoft.com/office/drawing/2014/main" id="{6B8F4AB7-DEBC-48A2-BB81-8F4D6D96856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7" name="Freeform: Shape 3626">
                <a:extLst>
                  <a:ext uri="{FF2B5EF4-FFF2-40B4-BE49-F238E27FC236}">
                    <a16:creationId xmlns:a16="http://schemas.microsoft.com/office/drawing/2014/main" id="{12460F10-96C7-48FD-B190-54D88A1A06F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8" name="Freeform: Shape 3627">
                <a:extLst>
                  <a:ext uri="{FF2B5EF4-FFF2-40B4-BE49-F238E27FC236}">
                    <a16:creationId xmlns:a16="http://schemas.microsoft.com/office/drawing/2014/main" id="{1FB0C21E-B9D7-4CF8-AD84-CFD6C9F5756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9" name="Freeform: Shape 3628">
                <a:extLst>
                  <a:ext uri="{FF2B5EF4-FFF2-40B4-BE49-F238E27FC236}">
                    <a16:creationId xmlns:a16="http://schemas.microsoft.com/office/drawing/2014/main" id="{9ED95DC1-A959-4301-A08D-E88B11F93B6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0" name="Freeform: Shape 3629">
                <a:extLst>
                  <a:ext uri="{FF2B5EF4-FFF2-40B4-BE49-F238E27FC236}">
                    <a16:creationId xmlns:a16="http://schemas.microsoft.com/office/drawing/2014/main" id="{CD75BA63-3D81-437E-A86E-6B391599ADF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1" name="Freeform: Shape 3630">
                <a:extLst>
                  <a:ext uri="{FF2B5EF4-FFF2-40B4-BE49-F238E27FC236}">
                    <a16:creationId xmlns:a16="http://schemas.microsoft.com/office/drawing/2014/main" id="{EEE07826-4179-4385-B26A-D5FBDD2F6B1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2" name="Freeform: Shape 3631">
                <a:extLst>
                  <a:ext uri="{FF2B5EF4-FFF2-40B4-BE49-F238E27FC236}">
                    <a16:creationId xmlns:a16="http://schemas.microsoft.com/office/drawing/2014/main" id="{21855429-3816-4385-BC94-AB1D3999D07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3" name="Freeform: Shape 3632">
                <a:extLst>
                  <a:ext uri="{FF2B5EF4-FFF2-40B4-BE49-F238E27FC236}">
                    <a16:creationId xmlns:a16="http://schemas.microsoft.com/office/drawing/2014/main" id="{5F678FEC-CC6C-4BF3-9FDD-3402C132696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4" name="Freeform: Shape 3633">
                <a:extLst>
                  <a:ext uri="{FF2B5EF4-FFF2-40B4-BE49-F238E27FC236}">
                    <a16:creationId xmlns:a16="http://schemas.microsoft.com/office/drawing/2014/main" id="{238488F5-1826-4BEA-A756-062B31588F9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5" name="Freeform: Shape 3634">
                <a:extLst>
                  <a:ext uri="{FF2B5EF4-FFF2-40B4-BE49-F238E27FC236}">
                    <a16:creationId xmlns:a16="http://schemas.microsoft.com/office/drawing/2014/main" id="{7C0FBB5B-60E0-4F9D-A37C-2E842D5AE81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6" name="Freeform: Shape 3635">
                <a:extLst>
                  <a:ext uri="{FF2B5EF4-FFF2-40B4-BE49-F238E27FC236}">
                    <a16:creationId xmlns:a16="http://schemas.microsoft.com/office/drawing/2014/main" id="{6EF6E66C-2EFD-4D05-9CF3-3CC3C2F6DD9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7" name="Freeform: Shape 3636">
                <a:extLst>
                  <a:ext uri="{FF2B5EF4-FFF2-40B4-BE49-F238E27FC236}">
                    <a16:creationId xmlns:a16="http://schemas.microsoft.com/office/drawing/2014/main" id="{377AC6BA-FEFA-4D59-A17C-40501F7EA0B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8" name="Freeform: Shape 3637">
                <a:extLst>
                  <a:ext uri="{FF2B5EF4-FFF2-40B4-BE49-F238E27FC236}">
                    <a16:creationId xmlns:a16="http://schemas.microsoft.com/office/drawing/2014/main" id="{D5021E9D-EFC1-4F43-B035-B8545B35F05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9" name="Freeform: Shape 3638">
                <a:extLst>
                  <a:ext uri="{FF2B5EF4-FFF2-40B4-BE49-F238E27FC236}">
                    <a16:creationId xmlns:a16="http://schemas.microsoft.com/office/drawing/2014/main" id="{21881D45-DC96-44DA-A432-0FFAFE6A529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0" name="Freeform: Shape 3639">
                <a:extLst>
                  <a:ext uri="{FF2B5EF4-FFF2-40B4-BE49-F238E27FC236}">
                    <a16:creationId xmlns:a16="http://schemas.microsoft.com/office/drawing/2014/main" id="{A00C1F60-8B02-48A0-A9C4-BC322C800A8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1" name="Freeform: Shape 3640">
                <a:extLst>
                  <a:ext uri="{FF2B5EF4-FFF2-40B4-BE49-F238E27FC236}">
                    <a16:creationId xmlns:a16="http://schemas.microsoft.com/office/drawing/2014/main" id="{121C3503-B3E5-4084-B462-FEB6C837A6C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2" name="Freeform: Shape 3641">
                <a:extLst>
                  <a:ext uri="{FF2B5EF4-FFF2-40B4-BE49-F238E27FC236}">
                    <a16:creationId xmlns:a16="http://schemas.microsoft.com/office/drawing/2014/main" id="{06D74969-7410-4DFB-AC8E-F533B60FE07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3" name="Freeform: Shape 3642">
                <a:extLst>
                  <a:ext uri="{FF2B5EF4-FFF2-40B4-BE49-F238E27FC236}">
                    <a16:creationId xmlns:a16="http://schemas.microsoft.com/office/drawing/2014/main" id="{02B90EFA-E0F7-435C-89CA-D68BE4A3655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4" name="Freeform: Shape 3643">
                <a:extLst>
                  <a:ext uri="{FF2B5EF4-FFF2-40B4-BE49-F238E27FC236}">
                    <a16:creationId xmlns:a16="http://schemas.microsoft.com/office/drawing/2014/main" id="{DA5756B3-E7DD-4C99-8B3D-6784B5E928C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5" name="Freeform: Shape 3644">
                <a:extLst>
                  <a:ext uri="{FF2B5EF4-FFF2-40B4-BE49-F238E27FC236}">
                    <a16:creationId xmlns:a16="http://schemas.microsoft.com/office/drawing/2014/main" id="{401C6967-14B3-4C4F-BE9D-4232E331140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6" name="Freeform: Shape 3645">
                <a:extLst>
                  <a:ext uri="{FF2B5EF4-FFF2-40B4-BE49-F238E27FC236}">
                    <a16:creationId xmlns:a16="http://schemas.microsoft.com/office/drawing/2014/main" id="{3BD43A74-3695-4987-A949-D8491690680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7" name="Freeform: Shape 3646">
                <a:extLst>
                  <a:ext uri="{FF2B5EF4-FFF2-40B4-BE49-F238E27FC236}">
                    <a16:creationId xmlns:a16="http://schemas.microsoft.com/office/drawing/2014/main" id="{5C66DDBF-0632-4B66-BD88-F87FFD35FBE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8" name="Freeform: Shape 3647">
                <a:extLst>
                  <a:ext uri="{FF2B5EF4-FFF2-40B4-BE49-F238E27FC236}">
                    <a16:creationId xmlns:a16="http://schemas.microsoft.com/office/drawing/2014/main" id="{7D121ADA-3867-4BDC-8919-08BAEC9DA93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9" name="Freeform: Shape 3648">
                <a:extLst>
                  <a:ext uri="{FF2B5EF4-FFF2-40B4-BE49-F238E27FC236}">
                    <a16:creationId xmlns:a16="http://schemas.microsoft.com/office/drawing/2014/main" id="{728185EB-7C3C-4509-A5EE-7BF0A62CB45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10B33151-FAF7-40BE-A67D-F95E2D5335F3}"/>
                </a:ext>
              </a:extLst>
            </p:cNvPr>
            <p:cNvGrpSpPr/>
            <p:nvPr/>
          </p:nvGrpSpPr>
          <p:grpSpPr>
            <a:xfrm rot="7190653">
              <a:off x="2909024" y="-484153"/>
              <a:ext cx="1024114" cy="889301"/>
              <a:chOff x="2393887" y="4210285"/>
              <a:chExt cx="497854" cy="422169"/>
            </a:xfrm>
          </p:grpSpPr>
          <p:sp>
            <p:nvSpPr>
              <p:cNvPr id="3522" name="Freeform: Shape 3521">
                <a:extLst>
                  <a:ext uri="{FF2B5EF4-FFF2-40B4-BE49-F238E27FC236}">
                    <a16:creationId xmlns:a16="http://schemas.microsoft.com/office/drawing/2014/main" id="{C97DA8BB-ECCC-4C05-A7FF-94ACF28EF1C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3" name="Freeform: Shape 3522">
                <a:extLst>
                  <a:ext uri="{FF2B5EF4-FFF2-40B4-BE49-F238E27FC236}">
                    <a16:creationId xmlns:a16="http://schemas.microsoft.com/office/drawing/2014/main" id="{B5D883E0-CCE8-46C5-830E-66ABF789045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4" name="Freeform: Shape 3523">
                <a:extLst>
                  <a:ext uri="{FF2B5EF4-FFF2-40B4-BE49-F238E27FC236}">
                    <a16:creationId xmlns:a16="http://schemas.microsoft.com/office/drawing/2014/main" id="{77B1BDA2-C42E-42FA-AA14-AC9FBD76011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5" name="Freeform: Shape 3524">
                <a:extLst>
                  <a:ext uri="{FF2B5EF4-FFF2-40B4-BE49-F238E27FC236}">
                    <a16:creationId xmlns:a16="http://schemas.microsoft.com/office/drawing/2014/main" id="{3C9C6182-F9E1-47D1-9574-06CB3CED185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6" name="Freeform: Shape 3525">
                <a:extLst>
                  <a:ext uri="{FF2B5EF4-FFF2-40B4-BE49-F238E27FC236}">
                    <a16:creationId xmlns:a16="http://schemas.microsoft.com/office/drawing/2014/main" id="{84B8BF4E-4BAE-4006-8402-5969819A46C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7" name="Freeform: Shape 3526">
                <a:extLst>
                  <a:ext uri="{FF2B5EF4-FFF2-40B4-BE49-F238E27FC236}">
                    <a16:creationId xmlns:a16="http://schemas.microsoft.com/office/drawing/2014/main" id="{747C3926-3983-495E-A965-A67D1F3515C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8" name="Freeform: Shape 3527">
                <a:extLst>
                  <a:ext uri="{FF2B5EF4-FFF2-40B4-BE49-F238E27FC236}">
                    <a16:creationId xmlns:a16="http://schemas.microsoft.com/office/drawing/2014/main" id="{4A935F7B-24DA-424F-B008-66AD73C2A14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9" name="Freeform: Shape 3528">
                <a:extLst>
                  <a:ext uri="{FF2B5EF4-FFF2-40B4-BE49-F238E27FC236}">
                    <a16:creationId xmlns:a16="http://schemas.microsoft.com/office/drawing/2014/main" id="{EF17983F-FCFA-47AD-A060-DE2F44A741F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0" name="Freeform: Shape 3529">
                <a:extLst>
                  <a:ext uri="{FF2B5EF4-FFF2-40B4-BE49-F238E27FC236}">
                    <a16:creationId xmlns:a16="http://schemas.microsoft.com/office/drawing/2014/main" id="{01E1670F-A200-4E9F-9694-D480F1B65E0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1" name="Freeform: Shape 3530">
                <a:extLst>
                  <a:ext uri="{FF2B5EF4-FFF2-40B4-BE49-F238E27FC236}">
                    <a16:creationId xmlns:a16="http://schemas.microsoft.com/office/drawing/2014/main" id="{1E553A0E-4025-47F2-864F-83A1CC53258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2" name="Freeform: Shape 3531">
                <a:extLst>
                  <a:ext uri="{FF2B5EF4-FFF2-40B4-BE49-F238E27FC236}">
                    <a16:creationId xmlns:a16="http://schemas.microsoft.com/office/drawing/2014/main" id="{6D805434-0E1B-4775-AAC2-C836F7D1B7C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3" name="Freeform: Shape 3532">
                <a:extLst>
                  <a:ext uri="{FF2B5EF4-FFF2-40B4-BE49-F238E27FC236}">
                    <a16:creationId xmlns:a16="http://schemas.microsoft.com/office/drawing/2014/main" id="{519B6DD6-8C39-4915-9D7D-3FBF6A2E70E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4" name="Freeform: Shape 3533">
                <a:extLst>
                  <a:ext uri="{FF2B5EF4-FFF2-40B4-BE49-F238E27FC236}">
                    <a16:creationId xmlns:a16="http://schemas.microsoft.com/office/drawing/2014/main" id="{CB0B9D93-B68D-49B5-BEED-2E07FC35D5D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5" name="Freeform: Shape 3534">
                <a:extLst>
                  <a:ext uri="{FF2B5EF4-FFF2-40B4-BE49-F238E27FC236}">
                    <a16:creationId xmlns:a16="http://schemas.microsoft.com/office/drawing/2014/main" id="{3BE08C87-E44E-4B2F-877E-D1B56F4EC6E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6" name="Freeform: Shape 3535">
                <a:extLst>
                  <a:ext uri="{FF2B5EF4-FFF2-40B4-BE49-F238E27FC236}">
                    <a16:creationId xmlns:a16="http://schemas.microsoft.com/office/drawing/2014/main" id="{EA78B67F-47A7-4886-90F5-7E9FAE24A94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7" name="Freeform: Shape 3536">
                <a:extLst>
                  <a:ext uri="{FF2B5EF4-FFF2-40B4-BE49-F238E27FC236}">
                    <a16:creationId xmlns:a16="http://schemas.microsoft.com/office/drawing/2014/main" id="{0E2D4619-0338-4E2B-9870-0A361C5C177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8" name="Freeform: Shape 3537">
                <a:extLst>
                  <a:ext uri="{FF2B5EF4-FFF2-40B4-BE49-F238E27FC236}">
                    <a16:creationId xmlns:a16="http://schemas.microsoft.com/office/drawing/2014/main" id="{D6A465BD-F1AB-4935-92AA-F109923628E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9" name="Freeform: Shape 3538">
                <a:extLst>
                  <a:ext uri="{FF2B5EF4-FFF2-40B4-BE49-F238E27FC236}">
                    <a16:creationId xmlns:a16="http://schemas.microsoft.com/office/drawing/2014/main" id="{56DDF868-D044-498F-ABDD-FD8E8A39C0C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0" name="Freeform: Shape 3539">
                <a:extLst>
                  <a:ext uri="{FF2B5EF4-FFF2-40B4-BE49-F238E27FC236}">
                    <a16:creationId xmlns:a16="http://schemas.microsoft.com/office/drawing/2014/main" id="{CFF134F4-30B9-46F4-998E-47CC8CF5C1A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1" name="Freeform: Shape 3540">
                <a:extLst>
                  <a:ext uri="{FF2B5EF4-FFF2-40B4-BE49-F238E27FC236}">
                    <a16:creationId xmlns:a16="http://schemas.microsoft.com/office/drawing/2014/main" id="{BDECBE62-15D0-4043-93AF-C61737A7F61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2" name="Freeform: Shape 3541">
                <a:extLst>
                  <a:ext uri="{FF2B5EF4-FFF2-40B4-BE49-F238E27FC236}">
                    <a16:creationId xmlns:a16="http://schemas.microsoft.com/office/drawing/2014/main" id="{8D229B2E-6844-4E42-84E7-23A34911C7F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3" name="Freeform: Shape 3542">
                <a:extLst>
                  <a:ext uri="{FF2B5EF4-FFF2-40B4-BE49-F238E27FC236}">
                    <a16:creationId xmlns:a16="http://schemas.microsoft.com/office/drawing/2014/main" id="{FED1910D-2A7F-4FA4-A8DE-CD53F5420E4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4" name="Freeform: Shape 3543">
                <a:extLst>
                  <a:ext uri="{FF2B5EF4-FFF2-40B4-BE49-F238E27FC236}">
                    <a16:creationId xmlns:a16="http://schemas.microsoft.com/office/drawing/2014/main" id="{1B99239F-402C-46BA-A085-15D689D9A92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5" name="Freeform: Shape 3544">
                <a:extLst>
                  <a:ext uri="{FF2B5EF4-FFF2-40B4-BE49-F238E27FC236}">
                    <a16:creationId xmlns:a16="http://schemas.microsoft.com/office/drawing/2014/main" id="{4480197A-7B71-493E-91F2-D635869C60A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6" name="Freeform: Shape 3545">
                <a:extLst>
                  <a:ext uri="{FF2B5EF4-FFF2-40B4-BE49-F238E27FC236}">
                    <a16:creationId xmlns:a16="http://schemas.microsoft.com/office/drawing/2014/main" id="{76D8936A-764E-49B4-9209-AE1D20AEF1F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7" name="Freeform: Shape 3546">
                <a:extLst>
                  <a:ext uri="{FF2B5EF4-FFF2-40B4-BE49-F238E27FC236}">
                    <a16:creationId xmlns:a16="http://schemas.microsoft.com/office/drawing/2014/main" id="{84A59F9C-FF4B-4CC5-8777-0190BDD65ED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8" name="Freeform: Shape 3547">
                <a:extLst>
                  <a:ext uri="{FF2B5EF4-FFF2-40B4-BE49-F238E27FC236}">
                    <a16:creationId xmlns:a16="http://schemas.microsoft.com/office/drawing/2014/main" id="{9484DF6A-7CB9-4DC7-AD68-424215AD259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9" name="Freeform: Shape 3548">
                <a:extLst>
                  <a:ext uri="{FF2B5EF4-FFF2-40B4-BE49-F238E27FC236}">
                    <a16:creationId xmlns:a16="http://schemas.microsoft.com/office/drawing/2014/main" id="{C4122471-EDC6-4AFD-AAF0-D3EFBDE0272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0" name="Freeform: Shape 3549">
                <a:extLst>
                  <a:ext uri="{FF2B5EF4-FFF2-40B4-BE49-F238E27FC236}">
                    <a16:creationId xmlns:a16="http://schemas.microsoft.com/office/drawing/2014/main" id="{6A7D061D-F744-4C29-A8C7-360A6DFA608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1" name="Freeform: Shape 3550">
                <a:extLst>
                  <a:ext uri="{FF2B5EF4-FFF2-40B4-BE49-F238E27FC236}">
                    <a16:creationId xmlns:a16="http://schemas.microsoft.com/office/drawing/2014/main" id="{BA1C1883-5E22-4A52-9C8F-E5A5CEB6B70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2" name="Freeform: Shape 3551">
                <a:extLst>
                  <a:ext uri="{FF2B5EF4-FFF2-40B4-BE49-F238E27FC236}">
                    <a16:creationId xmlns:a16="http://schemas.microsoft.com/office/drawing/2014/main" id="{8506ED58-249B-49A9-B8C3-DD587845EEA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3" name="Freeform: Shape 3552">
                <a:extLst>
                  <a:ext uri="{FF2B5EF4-FFF2-40B4-BE49-F238E27FC236}">
                    <a16:creationId xmlns:a16="http://schemas.microsoft.com/office/drawing/2014/main" id="{F1894848-B167-492B-AF1F-0D195EBC56C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4" name="Freeform: Shape 3553">
                <a:extLst>
                  <a:ext uri="{FF2B5EF4-FFF2-40B4-BE49-F238E27FC236}">
                    <a16:creationId xmlns:a16="http://schemas.microsoft.com/office/drawing/2014/main" id="{667E2A02-6808-449D-801D-F17448281A0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5" name="Freeform: Shape 3554">
                <a:extLst>
                  <a:ext uri="{FF2B5EF4-FFF2-40B4-BE49-F238E27FC236}">
                    <a16:creationId xmlns:a16="http://schemas.microsoft.com/office/drawing/2014/main" id="{5F600A9F-4757-47F8-B241-E77E729802D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6" name="Freeform: Shape 3555">
                <a:extLst>
                  <a:ext uri="{FF2B5EF4-FFF2-40B4-BE49-F238E27FC236}">
                    <a16:creationId xmlns:a16="http://schemas.microsoft.com/office/drawing/2014/main" id="{54D0CE1C-BC6E-4EC4-B1AD-7D6E244ECE0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7" name="Freeform: Shape 3556">
                <a:extLst>
                  <a:ext uri="{FF2B5EF4-FFF2-40B4-BE49-F238E27FC236}">
                    <a16:creationId xmlns:a16="http://schemas.microsoft.com/office/drawing/2014/main" id="{3905ED50-3B94-43AA-89D5-8885DA7B4F7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8" name="Freeform: Shape 3557">
                <a:extLst>
                  <a:ext uri="{FF2B5EF4-FFF2-40B4-BE49-F238E27FC236}">
                    <a16:creationId xmlns:a16="http://schemas.microsoft.com/office/drawing/2014/main" id="{66882F68-FCD7-49A6-A841-CE5FA3AD657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9" name="Freeform: Shape 3558">
                <a:extLst>
                  <a:ext uri="{FF2B5EF4-FFF2-40B4-BE49-F238E27FC236}">
                    <a16:creationId xmlns:a16="http://schemas.microsoft.com/office/drawing/2014/main" id="{95024907-BEB9-495A-9D7B-52AD417BA97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0" name="Freeform: Shape 3559">
                <a:extLst>
                  <a:ext uri="{FF2B5EF4-FFF2-40B4-BE49-F238E27FC236}">
                    <a16:creationId xmlns:a16="http://schemas.microsoft.com/office/drawing/2014/main" id="{5313942B-7A83-4451-A539-CEC79EFEEA2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1" name="Freeform: Shape 3560">
                <a:extLst>
                  <a:ext uri="{FF2B5EF4-FFF2-40B4-BE49-F238E27FC236}">
                    <a16:creationId xmlns:a16="http://schemas.microsoft.com/office/drawing/2014/main" id="{CDA5B439-A3C1-4A5D-8E15-244864343F4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2" name="Freeform: Shape 3561">
                <a:extLst>
                  <a:ext uri="{FF2B5EF4-FFF2-40B4-BE49-F238E27FC236}">
                    <a16:creationId xmlns:a16="http://schemas.microsoft.com/office/drawing/2014/main" id="{AC2BA87F-0C1C-4EC8-BBEF-EC1800D6222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3" name="Freeform: Shape 3562">
                <a:extLst>
                  <a:ext uri="{FF2B5EF4-FFF2-40B4-BE49-F238E27FC236}">
                    <a16:creationId xmlns:a16="http://schemas.microsoft.com/office/drawing/2014/main" id="{5D451021-EEA9-44D5-92A2-2B7D8068918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4" name="Freeform: Shape 3563">
                <a:extLst>
                  <a:ext uri="{FF2B5EF4-FFF2-40B4-BE49-F238E27FC236}">
                    <a16:creationId xmlns:a16="http://schemas.microsoft.com/office/drawing/2014/main" id="{6E374198-B5D9-4129-B28A-2D3B7112E96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5" name="Freeform: Shape 3564">
                <a:extLst>
                  <a:ext uri="{FF2B5EF4-FFF2-40B4-BE49-F238E27FC236}">
                    <a16:creationId xmlns:a16="http://schemas.microsoft.com/office/drawing/2014/main" id="{95D90F01-3A50-4F9A-B46E-0200B910D2C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6" name="Freeform: Shape 3565">
                <a:extLst>
                  <a:ext uri="{FF2B5EF4-FFF2-40B4-BE49-F238E27FC236}">
                    <a16:creationId xmlns:a16="http://schemas.microsoft.com/office/drawing/2014/main" id="{AD301929-7211-4DB6-839A-C784E137628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7" name="Freeform: Shape 3566">
                <a:extLst>
                  <a:ext uri="{FF2B5EF4-FFF2-40B4-BE49-F238E27FC236}">
                    <a16:creationId xmlns:a16="http://schemas.microsoft.com/office/drawing/2014/main" id="{9D91A1FE-AB8F-410F-B4EB-22A6F2A2F79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8" name="Freeform: Shape 3567">
                <a:extLst>
                  <a:ext uri="{FF2B5EF4-FFF2-40B4-BE49-F238E27FC236}">
                    <a16:creationId xmlns:a16="http://schemas.microsoft.com/office/drawing/2014/main" id="{52131F7C-4915-4628-B423-326DAEABFF7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9" name="Freeform: Shape 3568">
                <a:extLst>
                  <a:ext uri="{FF2B5EF4-FFF2-40B4-BE49-F238E27FC236}">
                    <a16:creationId xmlns:a16="http://schemas.microsoft.com/office/drawing/2014/main" id="{B46BA984-A6D2-4AC1-AF3F-DF5B391B7DF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0" name="Freeform: Shape 3569">
                <a:extLst>
                  <a:ext uri="{FF2B5EF4-FFF2-40B4-BE49-F238E27FC236}">
                    <a16:creationId xmlns:a16="http://schemas.microsoft.com/office/drawing/2014/main" id="{CF4DE203-21AF-41AE-B672-061A6A68252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1" name="Freeform: Shape 3570">
                <a:extLst>
                  <a:ext uri="{FF2B5EF4-FFF2-40B4-BE49-F238E27FC236}">
                    <a16:creationId xmlns:a16="http://schemas.microsoft.com/office/drawing/2014/main" id="{3CF5FF0F-4DBC-4D21-9F29-9920C5E529E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2" name="Freeform: Shape 3571">
                <a:extLst>
                  <a:ext uri="{FF2B5EF4-FFF2-40B4-BE49-F238E27FC236}">
                    <a16:creationId xmlns:a16="http://schemas.microsoft.com/office/drawing/2014/main" id="{6DB05647-BF1E-4B00-BAB1-E5EE863FF06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3" name="Freeform: Shape 3572">
                <a:extLst>
                  <a:ext uri="{FF2B5EF4-FFF2-40B4-BE49-F238E27FC236}">
                    <a16:creationId xmlns:a16="http://schemas.microsoft.com/office/drawing/2014/main" id="{310ABB2A-033D-4A48-869E-3A35CA69B83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4" name="Freeform: Shape 3573">
                <a:extLst>
                  <a:ext uri="{FF2B5EF4-FFF2-40B4-BE49-F238E27FC236}">
                    <a16:creationId xmlns:a16="http://schemas.microsoft.com/office/drawing/2014/main" id="{F649F9F0-D8E0-45FC-8E10-F96AA0BF5D0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5" name="Freeform: Shape 3574">
                <a:extLst>
                  <a:ext uri="{FF2B5EF4-FFF2-40B4-BE49-F238E27FC236}">
                    <a16:creationId xmlns:a16="http://schemas.microsoft.com/office/drawing/2014/main" id="{6EF43D68-7E8D-49E6-B4FA-8DFBD94AA4C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6" name="Freeform: Shape 3575">
                <a:extLst>
                  <a:ext uri="{FF2B5EF4-FFF2-40B4-BE49-F238E27FC236}">
                    <a16:creationId xmlns:a16="http://schemas.microsoft.com/office/drawing/2014/main" id="{09B80D11-74CF-4ED9-8A08-3AB7CCF8AD7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7" name="Freeform: Shape 3576">
                <a:extLst>
                  <a:ext uri="{FF2B5EF4-FFF2-40B4-BE49-F238E27FC236}">
                    <a16:creationId xmlns:a16="http://schemas.microsoft.com/office/drawing/2014/main" id="{B42BA3EC-E8B4-4523-8923-C720AC92DD7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8" name="Freeform: Shape 3577">
                <a:extLst>
                  <a:ext uri="{FF2B5EF4-FFF2-40B4-BE49-F238E27FC236}">
                    <a16:creationId xmlns:a16="http://schemas.microsoft.com/office/drawing/2014/main" id="{03AC6C5A-3714-4330-93D6-C29E88418F0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9" name="Freeform: Shape 3578">
                <a:extLst>
                  <a:ext uri="{FF2B5EF4-FFF2-40B4-BE49-F238E27FC236}">
                    <a16:creationId xmlns:a16="http://schemas.microsoft.com/office/drawing/2014/main" id="{5CDF7E15-62CB-4463-9FE4-C06A0B2E788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0" name="Freeform: Shape 3579">
                <a:extLst>
                  <a:ext uri="{FF2B5EF4-FFF2-40B4-BE49-F238E27FC236}">
                    <a16:creationId xmlns:a16="http://schemas.microsoft.com/office/drawing/2014/main" id="{63EA0DFD-CC66-4997-AC00-1B741B3FA89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1" name="Freeform: Shape 3580">
                <a:extLst>
                  <a:ext uri="{FF2B5EF4-FFF2-40B4-BE49-F238E27FC236}">
                    <a16:creationId xmlns:a16="http://schemas.microsoft.com/office/drawing/2014/main" id="{593E718A-FBB6-4433-8EE5-8D995882A12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2" name="Freeform: Shape 3581">
                <a:extLst>
                  <a:ext uri="{FF2B5EF4-FFF2-40B4-BE49-F238E27FC236}">
                    <a16:creationId xmlns:a16="http://schemas.microsoft.com/office/drawing/2014/main" id="{80D5D498-D265-4B77-A783-5CDDF0B53FB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3" name="Freeform: Shape 3582">
                <a:extLst>
                  <a:ext uri="{FF2B5EF4-FFF2-40B4-BE49-F238E27FC236}">
                    <a16:creationId xmlns:a16="http://schemas.microsoft.com/office/drawing/2014/main" id="{89C7567A-0F9C-4A28-A237-E318ABF737A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4" name="Freeform: Shape 3583">
                <a:extLst>
                  <a:ext uri="{FF2B5EF4-FFF2-40B4-BE49-F238E27FC236}">
                    <a16:creationId xmlns:a16="http://schemas.microsoft.com/office/drawing/2014/main" id="{DF26832B-36AC-480D-89B5-5E9FB7D9441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5" name="Freeform: Shape 3584">
                <a:extLst>
                  <a:ext uri="{FF2B5EF4-FFF2-40B4-BE49-F238E27FC236}">
                    <a16:creationId xmlns:a16="http://schemas.microsoft.com/office/drawing/2014/main" id="{66605BD7-FBF7-4B99-A6DC-E046FA0BA0A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92984CF5-3868-415C-B088-81ED6367595B}"/>
                </a:ext>
              </a:extLst>
            </p:cNvPr>
            <p:cNvGrpSpPr/>
            <p:nvPr/>
          </p:nvGrpSpPr>
          <p:grpSpPr>
            <a:xfrm rot="18651743">
              <a:off x="3630815" y="-322227"/>
              <a:ext cx="1024114" cy="889301"/>
              <a:chOff x="2393887" y="4210285"/>
              <a:chExt cx="497854" cy="422169"/>
            </a:xfrm>
          </p:grpSpPr>
          <p:sp>
            <p:nvSpPr>
              <p:cNvPr id="3458" name="Freeform: Shape 3457">
                <a:extLst>
                  <a:ext uri="{FF2B5EF4-FFF2-40B4-BE49-F238E27FC236}">
                    <a16:creationId xmlns:a16="http://schemas.microsoft.com/office/drawing/2014/main" id="{0B6EFFAF-7002-413C-A130-884A4C8C564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9" name="Freeform: Shape 3458">
                <a:extLst>
                  <a:ext uri="{FF2B5EF4-FFF2-40B4-BE49-F238E27FC236}">
                    <a16:creationId xmlns:a16="http://schemas.microsoft.com/office/drawing/2014/main" id="{A8B1A419-B23D-41BB-B978-FA0C0A1F257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0" name="Freeform: Shape 3459">
                <a:extLst>
                  <a:ext uri="{FF2B5EF4-FFF2-40B4-BE49-F238E27FC236}">
                    <a16:creationId xmlns:a16="http://schemas.microsoft.com/office/drawing/2014/main" id="{B093299E-CF30-40A9-9A88-FED209AD828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1" name="Freeform: Shape 3460">
                <a:extLst>
                  <a:ext uri="{FF2B5EF4-FFF2-40B4-BE49-F238E27FC236}">
                    <a16:creationId xmlns:a16="http://schemas.microsoft.com/office/drawing/2014/main" id="{CD47AA4A-B132-4C05-BFAC-BE2952637BC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2" name="Freeform: Shape 3461">
                <a:extLst>
                  <a:ext uri="{FF2B5EF4-FFF2-40B4-BE49-F238E27FC236}">
                    <a16:creationId xmlns:a16="http://schemas.microsoft.com/office/drawing/2014/main" id="{5C7824FB-E709-479B-B493-0EE0C88F7CA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3" name="Freeform: Shape 3462">
                <a:extLst>
                  <a:ext uri="{FF2B5EF4-FFF2-40B4-BE49-F238E27FC236}">
                    <a16:creationId xmlns:a16="http://schemas.microsoft.com/office/drawing/2014/main" id="{A9D97362-1973-4F65-B18C-D870B4AAFA1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4" name="Freeform: Shape 3463">
                <a:extLst>
                  <a:ext uri="{FF2B5EF4-FFF2-40B4-BE49-F238E27FC236}">
                    <a16:creationId xmlns:a16="http://schemas.microsoft.com/office/drawing/2014/main" id="{B7572D80-B145-4A6D-B79A-226BACBEDD0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5" name="Freeform: Shape 3464">
                <a:extLst>
                  <a:ext uri="{FF2B5EF4-FFF2-40B4-BE49-F238E27FC236}">
                    <a16:creationId xmlns:a16="http://schemas.microsoft.com/office/drawing/2014/main" id="{6E43B64E-AA4E-4914-BB44-C12EC141B9B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6" name="Freeform: Shape 3465">
                <a:extLst>
                  <a:ext uri="{FF2B5EF4-FFF2-40B4-BE49-F238E27FC236}">
                    <a16:creationId xmlns:a16="http://schemas.microsoft.com/office/drawing/2014/main" id="{BB5C8566-E06B-4E5B-968B-F06C1ED0CE2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7" name="Freeform: Shape 3466">
                <a:extLst>
                  <a:ext uri="{FF2B5EF4-FFF2-40B4-BE49-F238E27FC236}">
                    <a16:creationId xmlns:a16="http://schemas.microsoft.com/office/drawing/2014/main" id="{9FA009B6-A1B8-4E84-B6E1-B93063C1152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8" name="Freeform: Shape 3467">
                <a:extLst>
                  <a:ext uri="{FF2B5EF4-FFF2-40B4-BE49-F238E27FC236}">
                    <a16:creationId xmlns:a16="http://schemas.microsoft.com/office/drawing/2014/main" id="{0876BEDD-701A-4708-91CB-990E0E8A02E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9" name="Freeform: Shape 3468">
                <a:extLst>
                  <a:ext uri="{FF2B5EF4-FFF2-40B4-BE49-F238E27FC236}">
                    <a16:creationId xmlns:a16="http://schemas.microsoft.com/office/drawing/2014/main" id="{5CCC8575-0275-4E15-9369-B894B6F3F38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0" name="Freeform: Shape 3469">
                <a:extLst>
                  <a:ext uri="{FF2B5EF4-FFF2-40B4-BE49-F238E27FC236}">
                    <a16:creationId xmlns:a16="http://schemas.microsoft.com/office/drawing/2014/main" id="{7D3985BE-CDC0-4CBF-91D7-9F5D5EDA9F3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1" name="Freeform: Shape 3470">
                <a:extLst>
                  <a:ext uri="{FF2B5EF4-FFF2-40B4-BE49-F238E27FC236}">
                    <a16:creationId xmlns:a16="http://schemas.microsoft.com/office/drawing/2014/main" id="{45376EF0-322C-4CB4-8C46-17DCCBDCE3E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2" name="Freeform: Shape 3471">
                <a:extLst>
                  <a:ext uri="{FF2B5EF4-FFF2-40B4-BE49-F238E27FC236}">
                    <a16:creationId xmlns:a16="http://schemas.microsoft.com/office/drawing/2014/main" id="{CD8D2F04-0C43-4628-ADDC-C8E598110B5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3" name="Freeform: Shape 3472">
                <a:extLst>
                  <a:ext uri="{FF2B5EF4-FFF2-40B4-BE49-F238E27FC236}">
                    <a16:creationId xmlns:a16="http://schemas.microsoft.com/office/drawing/2014/main" id="{F7A102C9-D676-4D2E-A8C9-11AA1805B9F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4" name="Freeform: Shape 3473">
                <a:extLst>
                  <a:ext uri="{FF2B5EF4-FFF2-40B4-BE49-F238E27FC236}">
                    <a16:creationId xmlns:a16="http://schemas.microsoft.com/office/drawing/2014/main" id="{126F917D-57F5-44BD-A381-12091D0C171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5" name="Freeform: Shape 3474">
                <a:extLst>
                  <a:ext uri="{FF2B5EF4-FFF2-40B4-BE49-F238E27FC236}">
                    <a16:creationId xmlns:a16="http://schemas.microsoft.com/office/drawing/2014/main" id="{07A027D5-A621-408F-B4D3-B1480B3205D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6" name="Freeform: Shape 3475">
                <a:extLst>
                  <a:ext uri="{FF2B5EF4-FFF2-40B4-BE49-F238E27FC236}">
                    <a16:creationId xmlns:a16="http://schemas.microsoft.com/office/drawing/2014/main" id="{8E51CB8D-CFE1-4E97-959A-299E96808C7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7" name="Freeform: Shape 3476">
                <a:extLst>
                  <a:ext uri="{FF2B5EF4-FFF2-40B4-BE49-F238E27FC236}">
                    <a16:creationId xmlns:a16="http://schemas.microsoft.com/office/drawing/2014/main" id="{C8A14268-BB4F-4235-B96A-DA3EE17BB95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8" name="Freeform: Shape 3477">
                <a:extLst>
                  <a:ext uri="{FF2B5EF4-FFF2-40B4-BE49-F238E27FC236}">
                    <a16:creationId xmlns:a16="http://schemas.microsoft.com/office/drawing/2014/main" id="{76DCD0E2-E821-483E-8AB6-E17454D50C2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9" name="Freeform: Shape 3478">
                <a:extLst>
                  <a:ext uri="{FF2B5EF4-FFF2-40B4-BE49-F238E27FC236}">
                    <a16:creationId xmlns:a16="http://schemas.microsoft.com/office/drawing/2014/main" id="{C558CF04-4E4B-4465-ADA3-E1BC1B199AF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0" name="Freeform: Shape 3479">
                <a:extLst>
                  <a:ext uri="{FF2B5EF4-FFF2-40B4-BE49-F238E27FC236}">
                    <a16:creationId xmlns:a16="http://schemas.microsoft.com/office/drawing/2014/main" id="{CB3AA3FC-F3ED-4F75-855D-50224D548D1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1" name="Freeform: Shape 3480">
                <a:extLst>
                  <a:ext uri="{FF2B5EF4-FFF2-40B4-BE49-F238E27FC236}">
                    <a16:creationId xmlns:a16="http://schemas.microsoft.com/office/drawing/2014/main" id="{86269078-B6AC-481C-B4BD-34D34332310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2" name="Freeform: Shape 3481">
                <a:extLst>
                  <a:ext uri="{FF2B5EF4-FFF2-40B4-BE49-F238E27FC236}">
                    <a16:creationId xmlns:a16="http://schemas.microsoft.com/office/drawing/2014/main" id="{993581ED-19AC-4E1F-B640-090651C6E66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3" name="Freeform: Shape 3482">
                <a:extLst>
                  <a:ext uri="{FF2B5EF4-FFF2-40B4-BE49-F238E27FC236}">
                    <a16:creationId xmlns:a16="http://schemas.microsoft.com/office/drawing/2014/main" id="{2A9EF281-F75B-4203-BC59-4CC1A7F3813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4" name="Freeform: Shape 3483">
                <a:extLst>
                  <a:ext uri="{FF2B5EF4-FFF2-40B4-BE49-F238E27FC236}">
                    <a16:creationId xmlns:a16="http://schemas.microsoft.com/office/drawing/2014/main" id="{BFEE014F-EF7E-4D7A-B582-BD621EA954B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5" name="Freeform: Shape 3484">
                <a:extLst>
                  <a:ext uri="{FF2B5EF4-FFF2-40B4-BE49-F238E27FC236}">
                    <a16:creationId xmlns:a16="http://schemas.microsoft.com/office/drawing/2014/main" id="{042ED1D2-1CED-4626-BB2D-9F92F10E71E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6" name="Freeform: Shape 3485">
                <a:extLst>
                  <a:ext uri="{FF2B5EF4-FFF2-40B4-BE49-F238E27FC236}">
                    <a16:creationId xmlns:a16="http://schemas.microsoft.com/office/drawing/2014/main" id="{B11D7388-82F0-438F-AD14-291EFF866CF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7" name="Freeform: Shape 3486">
                <a:extLst>
                  <a:ext uri="{FF2B5EF4-FFF2-40B4-BE49-F238E27FC236}">
                    <a16:creationId xmlns:a16="http://schemas.microsoft.com/office/drawing/2014/main" id="{4C6E39E6-6C4B-4547-ABEF-31FE58E4621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8" name="Freeform: Shape 3487">
                <a:extLst>
                  <a:ext uri="{FF2B5EF4-FFF2-40B4-BE49-F238E27FC236}">
                    <a16:creationId xmlns:a16="http://schemas.microsoft.com/office/drawing/2014/main" id="{78E531FA-2D5B-47CA-B681-646F9C27CEC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9" name="Freeform: Shape 3488">
                <a:extLst>
                  <a:ext uri="{FF2B5EF4-FFF2-40B4-BE49-F238E27FC236}">
                    <a16:creationId xmlns:a16="http://schemas.microsoft.com/office/drawing/2014/main" id="{30632F1D-2A7B-4D8F-A431-0500D9D962C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0" name="Freeform: Shape 3489">
                <a:extLst>
                  <a:ext uri="{FF2B5EF4-FFF2-40B4-BE49-F238E27FC236}">
                    <a16:creationId xmlns:a16="http://schemas.microsoft.com/office/drawing/2014/main" id="{4F22FA35-B6A6-4904-9D77-5CE64B0A53A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1" name="Freeform: Shape 3490">
                <a:extLst>
                  <a:ext uri="{FF2B5EF4-FFF2-40B4-BE49-F238E27FC236}">
                    <a16:creationId xmlns:a16="http://schemas.microsoft.com/office/drawing/2014/main" id="{0C4C9D5F-7C68-45AC-8C63-8FF068F6118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2" name="Freeform: Shape 3491">
                <a:extLst>
                  <a:ext uri="{FF2B5EF4-FFF2-40B4-BE49-F238E27FC236}">
                    <a16:creationId xmlns:a16="http://schemas.microsoft.com/office/drawing/2014/main" id="{EC7435A9-7FD7-4E18-B512-D412F8E541C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3" name="Freeform: Shape 3492">
                <a:extLst>
                  <a:ext uri="{FF2B5EF4-FFF2-40B4-BE49-F238E27FC236}">
                    <a16:creationId xmlns:a16="http://schemas.microsoft.com/office/drawing/2014/main" id="{FFFF3FFF-271F-4642-AC04-6B16CD479D2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4" name="Freeform: Shape 3493">
                <a:extLst>
                  <a:ext uri="{FF2B5EF4-FFF2-40B4-BE49-F238E27FC236}">
                    <a16:creationId xmlns:a16="http://schemas.microsoft.com/office/drawing/2014/main" id="{119091AA-5C13-4695-BA9F-4E8D81C5A0F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5" name="Freeform: Shape 3494">
                <a:extLst>
                  <a:ext uri="{FF2B5EF4-FFF2-40B4-BE49-F238E27FC236}">
                    <a16:creationId xmlns:a16="http://schemas.microsoft.com/office/drawing/2014/main" id="{9F57AAA9-FFD9-4441-8D39-828EE04F70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6" name="Freeform: Shape 3495">
                <a:extLst>
                  <a:ext uri="{FF2B5EF4-FFF2-40B4-BE49-F238E27FC236}">
                    <a16:creationId xmlns:a16="http://schemas.microsoft.com/office/drawing/2014/main" id="{ADDB1F45-18F8-442F-9175-2FB05E53D43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7" name="Freeform: Shape 3496">
                <a:extLst>
                  <a:ext uri="{FF2B5EF4-FFF2-40B4-BE49-F238E27FC236}">
                    <a16:creationId xmlns:a16="http://schemas.microsoft.com/office/drawing/2014/main" id="{84452E79-DCDB-4ECE-8C7A-1877E8C9BDF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8" name="Freeform: Shape 3497">
                <a:extLst>
                  <a:ext uri="{FF2B5EF4-FFF2-40B4-BE49-F238E27FC236}">
                    <a16:creationId xmlns:a16="http://schemas.microsoft.com/office/drawing/2014/main" id="{20A8C88A-F8F9-454D-9D1E-8FD93A5C968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9" name="Freeform: Shape 3498">
                <a:extLst>
                  <a:ext uri="{FF2B5EF4-FFF2-40B4-BE49-F238E27FC236}">
                    <a16:creationId xmlns:a16="http://schemas.microsoft.com/office/drawing/2014/main" id="{0CDC22C2-9158-4295-B6CE-CF788366D64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0" name="Freeform: Shape 3499">
                <a:extLst>
                  <a:ext uri="{FF2B5EF4-FFF2-40B4-BE49-F238E27FC236}">
                    <a16:creationId xmlns:a16="http://schemas.microsoft.com/office/drawing/2014/main" id="{C0CD7A5B-7ADC-466F-9374-AEB37A083A2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1" name="Freeform: Shape 3500">
                <a:extLst>
                  <a:ext uri="{FF2B5EF4-FFF2-40B4-BE49-F238E27FC236}">
                    <a16:creationId xmlns:a16="http://schemas.microsoft.com/office/drawing/2014/main" id="{C1956F41-0DE8-4F64-ACD0-EB0A1688268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2" name="Freeform: Shape 3501">
                <a:extLst>
                  <a:ext uri="{FF2B5EF4-FFF2-40B4-BE49-F238E27FC236}">
                    <a16:creationId xmlns:a16="http://schemas.microsoft.com/office/drawing/2014/main" id="{4E153CCC-012B-4F01-B31A-FF4FDB143CC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3" name="Freeform: Shape 3502">
                <a:extLst>
                  <a:ext uri="{FF2B5EF4-FFF2-40B4-BE49-F238E27FC236}">
                    <a16:creationId xmlns:a16="http://schemas.microsoft.com/office/drawing/2014/main" id="{AFC297A3-4DC3-4602-8EFA-BB47587E560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4" name="Freeform: Shape 3503">
                <a:extLst>
                  <a:ext uri="{FF2B5EF4-FFF2-40B4-BE49-F238E27FC236}">
                    <a16:creationId xmlns:a16="http://schemas.microsoft.com/office/drawing/2014/main" id="{DC087FE8-B704-49D7-AC22-0E14B396F46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5" name="Freeform: Shape 3504">
                <a:extLst>
                  <a:ext uri="{FF2B5EF4-FFF2-40B4-BE49-F238E27FC236}">
                    <a16:creationId xmlns:a16="http://schemas.microsoft.com/office/drawing/2014/main" id="{654C3BD1-1A85-4817-8C2C-28DD7754673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6" name="Freeform: Shape 3505">
                <a:extLst>
                  <a:ext uri="{FF2B5EF4-FFF2-40B4-BE49-F238E27FC236}">
                    <a16:creationId xmlns:a16="http://schemas.microsoft.com/office/drawing/2014/main" id="{3AA1A1D2-1000-4A20-8BF2-A1E65B3B5B0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7" name="Freeform: Shape 3506">
                <a:extLst>
                  <a:ext uri="{FF2B5EF4-FFF2-40B4-BE49-F238E27FC236}">
                    <a16:creationId xmlns:a16="http://schemas.microsoft.com/office/drawing/2014/main" id="{6180D872-5633-4654-9C9B-DB1B0309B0B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8" name="Freeform: Shape 3507">
                <a:extLst>
                  <a:ext uri="{FF2B5EF4-FFF2-40B4-BE49-F238E27FC236}">
                    <a16:creationId xmlns:a16="http://schemas.microsoft.com/office/drawing/2014/main" id="{8287C400-1D33-427B-A2F9-74496B36B87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9" name="Freeform: Shape 3508">
                <a:extLst>
                  <a:ext uri="{FF2B5EF4-FFF2-40B4-BE49-F238E27FC236}">
                    <a16:creationId xmlns:a16="http://schemas.microsoft.com/office/drawing/2014/main" id="{6A582307-F197-4EDF-97F9-DEA51FC0445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0" name="Freeform: Shape 3509">
                <a:extLst>
                  <a:ext uri="{FF2B5EF4-FFF2-40B4-BE49-F238E27FC236}">
                    <a16:creationId xmlns:a16="http://schemas.microsoft.com/office/drawing/2014/main" id="{58E52652-F681-45C3-A580-DE8FC9F72CB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1" name="Freeform: Shape 3510">
                <a:extLst>
                  <a:ext uri="{FF2B5EF4-FFF2-40B4-BE49-F238E27FC236}">
                    <a16:creationId xmlns:a16="http://schemas.microsoft.com/office/drawing/2014/main" id="{F3FE02D9-0356-4A78-A667-4FAD37AE922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2" name="Freeform: Shape 3511">
                <a:extLst>
                  <a:ext uri="{FF2B5EF4-FFF2-40B4-BE49-F238E27FC236}">
                    <a16:creationId xmlns:a16="http://schemas.microsoft.com/office/drawing/2014/main" id="{5AEE26D7-E859-48BF-8ED3-F0F34E4E178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3" name="Freeform: Shape 3512">
                <a:extLst>
                  <a:ext uri="{FF2B5EF4-FFF2-40B4-BE49-F238E27FC236}">
                    <a16:creationId xmlns:a16="http://schemas.microsoft.com/office/drawing/2014/main" id="{CCEC119A-AA3E-46D1-871A-1A17E4FC8A8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4" name="Freeform: Shape 3513">
                <a:extLst>
                  <a:ext uri="{FF2B5EF4-FFF2-40B4-BE49-F238E27FC236}">
                    <a16:creationId xmlns:a16="http://schemas.microsoft.com/office/drawing/2014/main" id="{DD63EC4A-1931-42D8-9178-E082B0DDA87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5" name="Freeform: Shape 3514">
                <a:extLst>
                  <a:ext uri="{FF2B5EF4-FFF2-40B4-BE49-F238E27FC236}">
                    <a16:creationId xmlns:a16="http://schemas.microsoft.com/office/drawing/2014/main" id="{FC7BA56F-E954-48C5-BECB-431375138B9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6" name="Freeform: Shape 3515">
                <a:extLst>
                  <a:ext uri="{FF2B5EF4-FFF2-40B4-BE49-F238E27FC236}">
                    <a16:creationId xmlns:a16="http://schemas.microsoft.com/office/drawing/2014/main" id="{06ED643A-3FBA-4D2C-9C99-08F40A1F356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7" name="Freeform: Shape 3516">
                <a:extLst>
                  <a:ext uri="{FF2B5EF4-FFF2-40B4-BE49-F238E27FC236}">
                    <a16:creationId xmlns:a16="http://schemas.microsoft.com/office/drawing/2014/main" id="{5BA3DC9C-0679-4FE5-8BEA-DA0F17B5DEA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8" name="Freeform: Shape 3517">
                <a:extLst>
                  <a:ext uri="{FF2B5EF4-FFF2-40B4-BE49-F238E27FC236}">
                    <a16:creationId xmlns:a16="http://schemas.microsoft.com/office/drawing/2014/main" id="{B9DAA12C-BAAF-494A-988E-0FF5F03E13A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9" name="Freeform: Shape 3518">
                <a:extLst>
                  <a:ext uri="{FF2B5EF4-FFF2-40B4-BE49-F238E27FC236}">
                    <a16:creationId xmlns:a16="http://schemas.microsoft.com/office/drawing/2014/main" id="{A4FBAD2E-E054-459E-B3AF-A26B62BF33E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0" name="Freeform: Shape 3519">
                <a:extLst>
                  <a:ext uri="{FF2B5EF4-FFF2-40B4-BE49-F238E27FC236}">
                    <a16:creationId xmlns:a16="http://schemas.microsoft.com/office/drawing/2014/main" id="{E311567A-3856-4784-A16D-32F3EA71738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1" name="Freeform: Shape 3520">
                <a:extLst>
                  <a:ext uri="{FF2B5EF4-FFF2-40B4-BE49-F238E27FC236}">
                    <a16:creationId xmlns:a16="http://schemas.microsoft.com/office/drawing/2014/main" id="{C3FAB1DC-9F92-400A-95B0-B08D550E405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FD7634BF-1D7B-4896-9364-89FB369C984B}"/>
                </a:ext>
              </a:extLst>
            </p:cNvPr>
            <p:cNvGrpSpPr/>
            <p:nvPr/>
          </p:nvGrpSpPr>
          <p:grpSpPr>
            <a:xfrm rot="20581609">
              <a:off x="4418329" y="-378468"/>
              <a:ext cx="1048729" cy="868428"/>
              <a:chOff x="2393887" y="4210285"/>
              <a:chExt cx="497854" cy="422169"/>
            </a:xfrm>
          </p:grpSpPr>
          <p:sp>
            <p:nvSpPr>
              <p:cNvPr id="3394" name="Freeform: Shape 3393">
                <a:extLst>
                  <a:ext uri="{FF2B5EF4-FFF2-40B4-BE49-F238E27FC236}">
                    <a16:creationId xmlns:a16="http://schemas.microsoft.com/office/drawing/2014/main" id="{46CDFE48-06E2-4827-A1AB-4DB75CE1EA7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5" name="Freeform: Shape 3394">
                <a:extLst>
                  <a:ext uri="{FF2B5EF4-FFF2-40B4-BE49-F238E27FC236}">
                    <a16:creationId xmlns:a16="http://schemas.microsoft.com/office/drawing/2014/main" id="{F215C784-3E37-4DF7-A182-677699A605C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6" name="Freeform: Shape 3395">
                <a:extLst>
                  <a:ext uri="{FF2B5EF4-FFF2-40B4-BE49-F238E27FC236}">
                    <a16:creationId xmlns:a16="http://schemas.microsoft.com/office/drawing/2014/main" id="{FC3D4B43-0368-42C5-BCBA-90E28EBA64E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7" name="Freeform: Shape 3396">
                <a:extLst>
                  <a:ext uri="{FF2B5EF4-FFF2-40B4-BE49-F238E27FC236}">
                    <a16:creationId xmlns:a16="http://schemas.microsoft.com/office/drawing/2014/main" id="{4D29134F-03E0-4C30-BBCA-5595F085B0C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8" name="Freeform: Shape 3397">
                <a:extLst>
                  <a:ext uri="{FF2B5EF4-FFF2-40B4-BE49-F238E27FC236}">
                    <a16:creationId xmlns:a16="http://schemas.microsoft.com/office/drawing/2014/main" id="{767EF6FE-4519-47B7-B0AF-77B68026BBB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9" name="Freeform: Shape 3398">
                <a:extLst>
                  <a:ext uri="{FF2B5EF4-FFF2-40B4-BE49-F238E27FC236}">
                    <a16:creationId xmlns:a16="http://schemas.microsoft.com/office/drawing/2014/main" id="{A0AFD326-CEE2-4CFD-BFBE-17C4CFBAFC8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0" name="Freeform: Shape 3399">
                <a:extLst>
                  <a:ext uri="{FF2B5EF4-FFF2-40B4-BE49-F238E27FC236}">
                    <a16:creationId xmlns:a16="http://schemas.microsoft.com/office/drawing/2014/main" id="{404E6D61-E2F5-4078-88C3-94E69A8EA96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1" name="Freeform: Shape 3400">
                <a:extLst>
                  <a:ext uri="{FF2B5EF4-FFF2-40B4-BE49-F238E27FC236}">
                    <a16:creationId xmlns:a16="http://schemas.microsoft.com/office/drawing/2014/main" id="{FACF544A-E1D7-43F9-B8A9-CFD97036828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2" name="Freeform: Shape 3401">
                <a:extLst>
                  <a:ext uri="{FF2B5EF4-FFF2-40B4-BE49-F238E27FC236}">
                    <a16:creationId xmlns:a16="http://schemas.microsoft.com/office/drawing/2014/main" id="{B26C6A8B-A56B-4AE1-99B4-720C15EB9E0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3" name="Freeform: Shape 3402">
                <a:extLst>
                  <a:ext uri="{FF2B5EF4-FFF2-40B4-BE49-F238E27FC236}">
                    <a16:creationId xmlns:a16="http://schemas.microsoft.com/office/drawing/2014/main" id="{319060E0-D58A-4995-AD26-764837279F1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4" name="Freeform: Shape 3403">
                <a:extLst>
                  <a:ext uri="{FF2B5EF4-FFF2-40B4-BE49-F238E27FC236}">
                    <a16:creationId xmlns:a16="http://schemas.microsoft.com/office/drawing/2014/main" id="{7BE5114B-481A-4076-9CD1-0BE5872CFFF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5" name="Freeform: Shape 3404">
                <a:extLst>
                  <a:ext uri="{FF2B5EF4-FFF2-40B4-BE49-F238E27FC236}">
                    <a16:creationId xmlns:a16="http://schemas.microsoft.com/office/drawing/2014/main" id="{656B0724-76D3-44F4-BB6F-E89EF1B14E8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6" name="Freeform: Shape 3405">
                <a:extLst>
                  <a:ext uri="{FF2B5EF4-FFF2-40B4-BE49-F238E27FC236}">
                    <a16:creationId xmlns:a16="http://schemas.microsoft.com/office/drawing/2014/main" id="{570F7E35-6674-4E03-A774-5A2F6EA73D9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7" name="Freeform: Shape 3406">
                <a:extLst>
                  <a:ext uri="{FF2B5EF4-FFF2-40B4-BE49-F238E27FC236}">
                    <a16:creationId xmlns:a16="http://schemas.microsoft.com/office/drawing/2014/main" id="{1EDCACFD-EA4B-45F2-84DB-1B998C81F92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8" name="Freeform: Shape 3407">
                <a:extLst>
                  <a:ext uri="{FF2B5EF4-FFF2-40B4-BE49-F238E27FC236}">
                    <a16:creationId xmlns:a16="http://schemas.microsoft.com/office/drawing/2014/main" id="{9B4CEC26-D2DD-4AC5-8A45-81D042E90DB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9" name="Freeform: Shape 3408">
                <a:extLst>
                  <a:ext uri="{FF2B5EF4-FFF2-40B4-BE49-F238E27FC236}">
                    <a16:creationId xmlns:a16="http://schemas.microsoft.com/office/drawing/2014/main" id="{DB1ECFE1-F7DA-463C-B96D-3D46E6C6CC6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0" name="Freeform: Shape 3409">
                <a:extLst>
                  <a:ext uri="{FF2B5EF4-FFF2-40B4-BE49-F238E27FC236}">
                    <a16:creationId xmlns:a16="http://schemas.microsoft.com/office/drawing/2014/main" id="{72D4CE06-E51D-461C-B171-9535A5D1531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1" name="Freeform: Shape 3410">
                <a:extLst>
                  <a:ext uri="{FF2B5EF4-FFF2-40B4-BE49-F238E27FC236}">
                    <a16:creationId xmlns:a16="http://schemas.microsoft.com/office/drawing/2014/main" id="{04A029E4-4D92-439D-AD0A-02D84548C7E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2" name="Freeform: Shape 3411">
                <a:extLst>
                  <a:ext uri="{FF2B5EF4-FFF2-40B4-BE49-F238E27FC236}">
                    <a16:creationId xmlns:a16="http://schemas.microsoft.com/office/drawing/2014/main" id="{EE7601CF-48DF-4EB6-9F3E-1D3D9B15BF7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3" name="Freeform: Shape 3412">
                <a:extLst>
                  <a:ext uri="{FF2B5EF4-FFF2-40B4-BE49-F238E27FC236}">
                    <a16:creationId xmlns:a16="http://schemas.microsoft.com/office/drawing/2014/main" id="{E634D8CB-33A8-4945-87E9-85891A84AA6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4" name="Freeform: Shape 3413">
                <a:extLst>
                  <a:ext uri="{FF2B5EF4-FFF2-40B4-BE49-F238E27FC236}">
                    <a16:creationId xmlns:a16="http://schemas.microsoft.com/office/drawing/2014/main" id="{13545633-8655-49A5-BAB9-13FD81C4111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5" name="Freeform: Shape 3414">
                <a:extLst>
                  <a:ext uri="{FF2B5EF4-FFF2-40B4-BE49-F238E27FC236}">
                    <a16:creationId xmlns:a16="http://schemas.microsoft.com/office/drawing/2014/main" id="{6C57742C-BB42-4E45-9281-46E6E9D68F9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6" name="Freeform: Shape 3415">
                <a:extLst>
                  <a:ext uri="{FF2B5EF4-FFF2-40B4-BE49-F238E27FC236}">
                    <a16:creationId xmlns:a16="http://schemas.microsoft.com/office/drawing/2014/main" id="{C34BB0DB-C071-40C7-BA17-E750D1DA718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7" name="Freeform: Shape 3416">
                <a:extLst>
                  <a:ext uri="{FF2B5EF4-FFF2-40B4-BE49-F238E27FC236}">
                    <a16:creationId xmlns:a16="http://schemas.microsoft.com/office/drawing/2014/main" id="{E2BEE3CF-6F6F-40E2-B291-FF6AA633298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8" name="Freeform: Shape 3417">
                <a:extLst>
                  <a:ext uri="{FF2B5EF4-FFF2-40B4-BE49-F238E27FC236}">
                    <a16:creationId xmlns:a16="http://schemas.microsoft.com/office/drawing/2014/main" id="{C67287D9-103A-4C05-8E32-059120AD6F5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9" name="Freeform: Shape 3418">
                <a:extLst>
                  <a:ext uri="{FF2B5EF4-FFF2-40B4-BE49-F238E27FC236}">
                    <a16:creationId xmlns:a16="http://schemas.microsoft.com/office/drawing/2014/main" id="{FCA1974C-F660-4B9A-A5BD-879790BFF98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0" name="Freeform: Shape 3419">
                <a:extLst>
                  <a:ext uri="{FF2B5EF4-FFF2-40B4-BE49-F238E27FC236}">
                    <a16:creationId xmlns:a16="http://schemas.microsoft.com/office/drawing/2014/main" id="{BE0780D9-35B0-4A2B-B91C-54FFE23318E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1" name="Freeform: Shape 3420">
                <a:extLst>
                  <a:ext uri="{FF2B5EF4-FFF2-40B4-BE49-F238E27FC236}">
                    <a16:creationId xmlns:a16="http://schemas.microsoft.com/office/drawing/2014/main" id="{BCFE546E-D147-4C7F-91F3-E6624502A17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2" name="Freeform: Shape 3421">
                <a:extLst>
                  <a:ext uri="{FF2B5EF4-FFF2-40B4-BE49-F238E27FC236}">
                    <a16:creationId xmlns:a16="http://schemas.microsoft.com/office/drawing/2014/main" id="{F0724CF9-34E6-4675-AE34-066AE69CF15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3" name="Freeform: Shape 3422">
                <a:extLst>
                  <a:ext uri="{FF2B5EF4-FFF2-40B4-BE49-F238E27FC236}">
                    <a16:creationId xmlns:a16="http://schemas.microsoft.com/office/drawing/2014/main" id="{00D7D08D-D5FE-417A-ACBB-5A82876C73E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4" name="Freeform: Shape 3423">
                <a:extLst>
                  <a:ext uri="{FF2B5EF4-FFF2-40B4-BE49-F238E27FC236}">
                    <a16:creationId xmlns:a16="http://schemas.microsoft.com/office/drawing/2014/main" id="{BF04D79E-A4BB-41D4-8210-546DD7F0E43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5" name="Freeform: Shape 3424">
                <a:extLst>
                  <a:ext uri="{FF2B5EF4-FFF2-40B4-BE49-F238E27FC236}">
                    <a16:creationId xmlns:a16="http://schemas.microsoft.com/office/drawing/2014/main" id="{02A5F3E9-2709-4BF8-88B3-EF712463BD7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6" name="Freeform: Shape 3425">
                <a:extLst>
                  <a:ext uri="{FF2B5EF4-FFF2-40B4-BE49-F238E27FC236}">
                    <a16:creationId xmlns:a16="http://schemas.microsoft.com/office/drawing/2014/main" id="{FD4E73B7-7853-45F5-B4B2-A4E634B07FD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7" name="Freeform: Shape 3426">
                <a:extLst>
                  <a:ext uri="{FF2B5EF4-FFF2-40B4-BE49-F238E27FC236}">
                    <a16:creationId xmlns:a16="http://schemas.microsoft.com/office/drawing/2014/main" id="{7DAB4EB7-77DB-4FB2-90B3-DAB525FC495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8" name="Freeform: Shape 3427">
                <a:extLst>
                  <a:ext uri="{FF2B5EF4-FFF2-40B4-BE49-F238E27FC236}">
                    <a16:creationId xmlns:a16="http://schemas.microsoft.com/office/drawing/2014/main" id="{2439508E-ABB3-4066-91A7-40ADA918E4B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9" name="Freeform: Shape 3428">
                <a:extLst>
                  <a:ext uri="{FF2B5EF4-FFF2-40B4-BE49-F238E27FC236}">
                    <a16:creationId xmlns:a16="http://schemas.microsoft.com/office/drawing/2014/main" id="{084DC530-B0E8-4F20-A553-3C9DBB49E57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0" name="Freeform: Shape 3429">
                <a:extLst>
                  <a:ext uri="{FF2B5EF4-FFF2-40B4-BE49-F238E27FC236}">
                    <a16:creationId xmlns:a16="http://schemas.microsoft.com/office/drawing/2014/main" id="{D21817FA-082F-49D8-92B5-FC93CC88592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1" name="Freeform: Shape 3430">
                <a:extLst>
                  <a:ext uri="{FF2B5EF4-FFF2-40B4-BE49-F238E27FC236}">
                    <a16:creationId xmlns:a16="http://schemas.microsoft.com/office/drawing/2014/main" id="{45CA89F0-C80E-45BC-AA75-B5E3FEFEE70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2" name="Freeform: Shape 3431">
                <a:extLst>
                  <a:ext uri="{FF2B5EF4-FFF2-40B4-BE49-F238E27FC236}">
                    <a16:creationId xmlns:a16="http://schemas.microsoft.com/office/drawing/2014/main" id="{0B027D3F-B86C-4BDA-A355-6075DFCCBDD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3" name="Freeform: Shape 3432">
                <a:extLst>
                  <a:ext uri="{FF2B5EF4-FFF2-40B4-BE49-F238E27FC236}">
                    <a16:creationId xmlns:a16="http://schemas.microsoft.com/office/drawing/2014/main" id="{3EF2F5AB-2EE6-4A96-9CF9-EFC35AF76F1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4" name="Freeform: Shape 3433">
                <a:extLst>
                  <a:ext uri="{FF2B5EF4-FFF2-40B4-BE49-F238E27FC236}">
                    <a16:creationId xmlns:a16="http://schemas.microsoft.com/office/drawing/2014/main" id="{5A7EE23E-6B75-472C-B05B-A3F9260A03C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5" name="Freeform: Shape 3434">
                <a:extLst>
                  <a:ext uri="{FF2B5EF4-FFF2-40B4-BE49-F238E27FC236}">
                    <a16:creationId xmlns:a16="http://schemas.microsoft.com/office/drawing/2014/main" id="{C101CE41-E674-4C22-A278-194338AF02A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6" name="Freeform: Shape 3435">
                <a:extLst>
                  <a:ext uri="{FF2B5EF4-FFF2-40B4-BE49-F238E27FC236}">
                    <a16:creationId xmlns:a16="http://schemas.microsoft.com/office/drawing/2014/main" id="{B2ACC42C-D9D9-4D14-A5F2-B8E2430EF4D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7" name="Freeform: Shape 3436">
                <a:extLst>
                  <a:ext uri="{FF2B5EF4-FFF2-40B4-BE49-F238E27FC236}">
                    <a16:creationId xmlns:a16="http://schemas.microsoft.com/office/drawing/2014/main" id="{14F5B04C-41AD-4098-A7CD-3E77222BED0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8" name="Freeform: Shape 3437">
                <a:extLst>
                  <a:ext uri="{FF2B5EF4-FFF2-40B4-BE49-F238E27FC236}">
                    <a16:creationId xmlns:a16="http://schemas.microsoft.com/office/drawing/2014/main" id="{1628878C-A3C7-4AEA-8580-8243EA684E1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9" name="Freeform: Shape 3438">
                <a:extLst>
                  <a:ext uri="{FF2B5EF4-FFF2-40B4-BE49-F238E27FC236}">
                    <a16:creationId xmlns:a16="http://schemas.microsoft.com/office/drawing/2014/main" id="{02706B74-8B0C-4350-B9AA-DE748957DDB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0" name="Freeform: Shape 3439">
                <a:extLst>
                  <a:ext uri="{FF2B5EF4-FFF2-40B4-BE49-F238E27FC236}">
                    <a16:creationId xmlns:a16="http://schemas.microsoft.com/office/drawing/2014/main" id="{AFA81802-D4EE-4870-A826-E2BD1720082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1" name="Freeform: Shape 3440">
                <a:extLst>
                  <a:ext uri="{FF2B5EF4-FFF2-40B4-BE49-F238E27FC236}">
                    <a16:creationId xmlns:a16="http://schemas.microsoft.com/office/drawing/2014/main" id="{056EE704-9640-4B1F-A800-9B140588C12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2" name="Freeform: Shape 3441">
                <a:extLst>
                  <a:ext uri="{FF2B5EF4-FFF2-40B4-BE49-F238E27FC236}">
                    <a16:creationId xmlns:a16="http://schemas.microsoft.com/office/drawing/2014/main" id="{277F8F44-6B91-4C5D-9FED-13A954E252C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3" name="Freeform: Shape 3442">
                <a:extLst>
                  <a:ext uri="{FF2B5EF4-FFF2-40B4-BE49-F238E27FC236}">
                    <a16:creationId xmlns:a16="http://schemas.microsoft.com/office/drawing/2014/main" id="{A8209405-A6FB-4513-8356-2FAE268EC00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4" name="Freeform: Shape 3443">
                <a:extLst>
                  <a:ext uri="{FF2B5EF4-FFF2-40B4-BE49-F238E27FC236}">
                    <a16:creationId xmlns:a16="http://schemas.microsoft.com/office/drawing/2014/main" id="{9666DD5F-2F48-4362-A2B8-BD5E0FCA381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5" name="Freeform: Shape 3444">
                <a:extLst>
                  <a:ext uri="{FF2B5EF4-FFF2-40B4-BE49-F238E27FC236}">
                    <a16:creationId xmlns:a16="http://schemas.microsoft.com/office/drawing/2014/main" id="{CDA7CCC6-0A60-4EDB-A897-89CE925BA8A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6" name="Freeform: Shape 3445">
                <a:extLst>
                  <a:ext uri="{FF2B5EF4-FFF2-40B4-BE49-F238E27FC236}">
                    <a16:creationId xmlns:a16="http://schemas.microsoft.com/office/drawing/2014/main" id="{2C8AAAE7-F6F4-41A1-99E7-8CCF84D4280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7" name="Freeform: Shape 3446">
                <a:extLst>
                  <a:ext uri="{FF2B5EF4-FFF2-40B4-BE49-F238E27FC236}">
                    <a16:creationId xmlns:a16="http://schemas.microsoft.com/office/drawing/2014/main" id="{D3BD5816-A3CB-49A1-A2FD-C139F42F9A7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8" name="Freeform: Shape 3447">
                <a:extLst>
                  <a:ext uri="{FF2B5EF4-FFF2-40B4-BE49-F238E27FC236}">
                    <a16:creationId xmlns:a16="http://schemas.microsoft.com/office/drawing/2014/main" id="{EFB841C8-B34B-439C-9D3F-063D393923E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9" name="Freeform: Shape 3448">
                <a:extLst>
                  <a:ext uri="{FF2B5EF4-FFF2-40B4-BE49-F238E27FC236}">
                    <a16:creationId xmlns:a16="http://schemas.microsoft.com/office/drawing/2014/main" id="{5782108F-54B0-4E00-8701-B997F196BD4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0" name="Freeform: Shape 3449">
                <a:extLst>
                  <a:ext uri="{FF2B5EF4-FFF2-40B4-BE49-F238E27FC236}">
                    <a16:creationId xmlns:a16="http://schemas.microsoft.com/office/drawing/2014/main" id="{6D4D20F5-3913-4F19-81BC-84018128420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1" name="Freeform: Shape 3450">
                <a:extLst>
                  <a:ext uri="{FF2B5EF4-FFF2-40B4-BE49-F238E27FC236}">
                    <a16:creationId xmlns:a16="http://schemas.microsoft.com/office/drawing/2014/main" id="{F177AE5E-E359-41F4-BA44-FE87AFCC40C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2" name="Freeform: Shape 3451">
                <a:extLst>
                  <a:ext uri="{FF2B5EF4-FFF2-40B4-BE49-F238E27FC236}">
                    <a16:creationId xmlns:a16="http://schemas.microsoft.com/office/drawing/2014/main" id="{1CCC48A8-6F9D-4061-8178-C105FFCF627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3" name="Freeform: Shape 3452">
                <a:extLst>
                  <a:ext uri="{FF2B5EF4-FFF2-40B4-BE49-F238E27FC236}">
                    <a16:creationId xmlns:a16="http://schemas.microsoft.com/office/drawing/2014/main" id="{5DC0C4CE-C558-4664-BC2F-5B47431CE0B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4" name="Freeform: Shape 3453">
                <a:extLst>
                  <a:ext uri="{FF2B5EF4-FFF2-40B4-BE49-F238E27FC236}">
                    <a16:creationId xmlns:a16="http://schemas.microsoft.com/office/drawing/2014/main" id="{16B5D90D-9908-4F81-B378-8E0D03355F3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5" name="Freeform: Shape 3454">
                <a:extLst>
                  <a:ext uri="{FF2B5EF4-FFF2-40B4-BE49-F238E27FC236}">
                    <a16:creationId xmlns:a16="http://schemas.microsoft.com/office/drawing/2014/main" id="{D8A00297-401B-4A7F-A5F4-63FE22B637C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6" name="Freeform: Shape 3455">
                <a:extLst>
                  <a:ext uri="{FF2B5EF4-FFF2-40B4-BE49-F238E27FC236}">
                    <a16:creationId xmlns:a16="http://schemas.microsoft.com/office/drawing/2014/main" id="{9FA7EAC9-51EB-4713-A1D1-72F5A663D1C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7" name="Freeform: Shape 3456">
                <a:extLst>
                  <a:ext uri="{FF2B5EF4-FFF2-40B4-BE49-F238E27FC236}">
                    <a16:creationId xmlns:a16="http://schemas.microsoft.com/office/drawing/2014/main" id="{B76ED3E2-1599-49DA-BD70-97EC253A57A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F6C8104A-4516-4FD7-BF52-A2D305099112}"/>
                </a:ext>
              </a:extLst>
            </p:cNvPr>
            <p:cNvGrpSpPr/>
            <p:nvPr/>
          </p:nvGrpSpPr>
          <p:grpSpPr>
            <a:xfrm rot="18282294">
              <a:off x="5718158" y="-427004"/>
              <a:ext cx="1024114" cy="889301"/>
              <a:chOff x="2393887" y="4210285"/>
              <a:chExt cx="497854" cy="422169"/>
            </a:xfrm>
          </p:grpSpPr>
          <p:sp>
            <p:nvSpPr>
              <p:cNvPr id="3330" name="Freeform: Shape 3329">
                <a:extLst>
                  <a:ext uri="{FF2B5EF4-FFF2-40B4-BE49-F238E27FC236}">
                    <a16:creationId xmlns:a16="http://schemas.microsoft.com/office/drawing/2014/main" id="{ABEF48A2-E1C9-4B52-A7D9-1360B3D555B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1" name="Freeform: Shape 3330">
                <a:extLst>
                  <a:ext uri="{FF2B5EF4-FFF2-40B4-BE49-F238E27FC236}">
                    <a16:creationId xmlns:a16="http://schemas.microsoft.com/office/drawing/2014/main" id="{AF861513-8584-44EF-AD63-8EE1E96695E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2" name="Freeform: Shape 3331">
                <a:extLst>
                  <a:ext uri="{FF2B5EF4-FFF2-40B4-BE49-F238E27FC236}">
                    <a16:creationId xmlns:a16="http://schemas.microsoft.com/office/drawing/2014/main" id="{4C6588FC-F352-415A-8694-530B4845146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3" name="Freeform: Shape 3332">
                <a:extLst>
                  <a:ext uri="{FF2B5EF4-FFF2-40B4-BE49-F238E27FC236}">
                    <a16:creationId xmlns:a16="http://schemas.microsoft.com/office/drawing/2014/main" id="{EC95323D-C165-4DED-B1BB-9F36E50C048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4" name="Freeform: Shape 3333">
                <a:extLst>
                  <a:ext uri="{FF2B5EF4-FFF2-40B4-BE49-F238E27FC236}">
                    <a16:creationId xmlns:a16="http://schemas.microsoft.com/office/drawing/2014/main" id="{EB281B63-F2A8-4A43-8DE0-846FEEB313D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5" name="Freeform: Shape 3334">
                <a:extLst>
                  <a:ext uri="{FF2B5EF4-FFF2-40B4-BE49-F238E27FC236}">
                    <a16:creationId xmlns:a16="http://schemas.microsoft.com/office/drawing/2014/main" id="{BF590892-003B-495E-AE2D-198103FCDCE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6" name="Freeform: Shape 3335">
                <a:extLst>
                  <a:ext uri="{FF2B5EF4-FFF2-40B4-BE49-F238E27FC236}">
                    <a16:creationId xmlns:a16="http://schemas.microsoft.com/office/drawing/2014/main" id="{70FAB689-D6B0-44B3-BE78-6C693C23CD2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7" name="Freeform: Shape 3336">
                <a:extLst>
                  <a:ext uri="{FF2B5EF4-FFF2-40B4-BE49-F238E27FC236}">
                    <a16:creationId xmlns:a16="http://schemas.microsoft.com/office/drawing/2014/main" id="{E5A85EEB-0035-475E-81F8-8F306B1B47A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8" name="Freeform: Shape 3337">
                <a:extLst>
                  <a:ext uri="{FF2B5EF4-FFF2-40B4-BE49-F238E27FC236}">
                    <a16:creationId xmlns:a16="http://schemas.microsoft.com/office/drawing/2014/main" id="{027677DC-7A8E-4551-90BB-A9C662BE97F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9" name="Freeform: Shape 3338">
                <a:extLst>
                  <a:ext uri="{FF2B5EF4-FFF2-40B4-BE49-F238E27FC236}">
                    <a16:creationId xmlns:a16="http://schemas.microsoft.com/office/drawing/2014/main" id="{88E30814-C6E6-4667-95EC-6BDB1F51061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0" name="Freeform: Shape 3339">
                <a:extLst>
                  <a:ext uri="{FF2B5EF4-FFF2-40B4-BE49-F238E27FC236}">
                    <a16:creationId xmlns:a16="http://schemas.microsoft.com/office/drawing/2014/main" id="{FD2B7D82-3018-48C1-B944-2B3294F2CC6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1" name="Freeform: Shape 3340">
                <a:extLst>
                  <a:ext uri="{FF2B5EF4-FFF2-40B4-BE49-F238E27FC236}">
                    <a16:creationId xmlns:a16="http://schemas.microsoft.com/office/drawing/2014/main" id="{839BCFFE-C653-4839-ADA7-971D0B4F31E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2" name="Freeform: Shape 3341">
                <a:extLst>
                  <a:ext uri="{FF2B5EF4-FFF2-40B4-BE49-F238E27FC236}">
                    <a16:creationId xmlns:a16="http://schemas.microsoft.com/office/drawing/2014/main" id="{D36C6846-484B-4821-8E81-8C6B54F3BF8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3" name="Freeform: Shape 3342">
                <a:extLst>
                  <a:ext uri="{FF2B5EF4-FFF2-40B4-BE49-F238E27FC236}">
                    <a16:creationId xmlns:a16="http://schemas.microsoft.com/office/drawing/2014/main" id="{E9BFDEE9-5179-497C-BCE8-60C9A5EC93E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4" name="Freeform: Shape 3343">
                <a:extLst>
                  <a:ext uri="{FF2B5EF4-FFF2-40B4-BE49-F238E27FC236}">
                    <a16:creationId xmlns:a16="http://schemas.microsoft.com/office/drawing/2014/main" id="{D6457A5F-066B-4AC2-BA92-35CE520FD31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5" name="Freeform: Shape 3344">
                <a:extLst>
                  <a:ext uri="{FF2B5EF4-FFF2-40B4-BE49-F238E27FC236}">
                    <a16:creationId xmlns:a16="http://schemas.microsoft.com/office/drawing/2014/main" id="{81D07789-3EB2-4EF1-88A3-6E0E74603D5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6" name="Freeform: Shape 3345">
                <a:extLst>
                  <a:ext uri="{FF2B5EF4-FFF2-40B4-BE49-F238E27FC236}">
                    <a16:creationId xmlns:a16="http://schemas.microsoft.com/office/drawing/2014/main" id="{5AA89DCB-E630-4058-9B97-829AE8AAD10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7" name="Freeform: Shape 3346">
                <a:extLst>
                  <a:ext uri="{FF2B5EF4-FFF2-40B4-BE49-F238E27FC236}">
                    <a16:creationId xmlns:a16="http://schemas.microsoft.com/office/drawing/2014/main" id="{BAA4D2E3-33F6-4D56-A832-146D9EE74C75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8" name="Freeform: Shape 3347">
                <a:extLst>
                  <a:ext uri="{FF2B5EF4-FFF2-40B4-BE49-F238E27FC236}">
                    <a16:creationId xmlns:a16="http://schemas.microsoft.com/office/drawing/2014/main" id="{DAEDC20E-A1D0-4FDD-A8E4-62A5CCB3A96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9" name="Freeform: Shape 3348">
                <a:extLst>
                  <a:ext uri="{FF2B5EF4-FFF2-40B4-BE49-F238E27FC236}">
                    <a16:creationId xmlns:a16="http://schemas.microsoft.com/office/drawing/2014/main" id="{C419A944-9EED-4E3E-AB45-1E0ACB1618A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0" name="Freeform: Shape 3349">
                <a:extLst>
                  <a:ext uri="{FF2B5EF4-FFF2-40B4-BE49-F238E27FC236}">
                    <a16:creationId xmlns:a16="http://schemas.microsoft.com/office/drawing/2014/main" id="{326F24BA-5E3E-4247-8F85-E8DB47E5E43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1" name="Freeform: Shape 3350">
                <a:extLst>
                  <a:ext uri="{FF2B5EF4-FFF2-40B4-BE49-F238E27FC236}">
                    <a16:creationId xmlns:a16="http://schemas.microsoft.com/office/drawing/2014/main" id="{D9EFF711-983A-4EDB-AD9A-E12B4937531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2" name="Freeform: Shape 3351">
                <a:extLst>
                  <a:ext uri="{FF2B5EF4-FFF2-40B4-BE49-F238E27FC236}">
                    <a16:creationId xmlns:a16="http://schemas.microsoft.com/office/drawing/2014/main" id="{B9B6423E-BBD5-4FC9-B12C-CB242EAAF39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3" name="Freeform: Shape 3352">
                <a:extLst>
                  <a:ext uri="{FF2B5EF4-FFF2-40B4-BE49-F238E27FC236}">
                    <a16:creationId xmlns:a16="http://schemas.microsoft.com/office/drawing/2014/main" id="{02BAB2E4-30B9-4B6E-8EB3-B937C22899F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4" name="Freeform: Shape 3353">
                <a:extLst>
                  <a:ext uri="{FF2B5EF4-FFF2-40B4-BE49-F238E27FC236}">
                    <a16:creationId xmlns:a16="http://schemas.microsoft.com/office/drawing/2014/main" id="{C20F196A-B98C-4290-A7F9-1037B016631F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5" name="Freeform: Shape 3354">
                <a:extLst>
                  <a:ext uri="{FF2B5EF4-FFF2-40B4-BE49-F238E27FC236}">
                    <a16:creationId xmlns:a16="http://schemas.microsoft.com/office/drawing/2014/main" id="{E2C29903-F631-4A3D-9C32-2A0F4E3B17D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6" name="Freeform: Shape 3355">
                <a:extLst>
                  <a:ext uri="{FF2B5EF4-FFF2-40B4-BE49-F238E27FC236}">
                    <a16:creationId xmlns:a16="http://schemas.microsoft.com/office/drawing/2014/main" id="{D4E72811-4608-4B95-ACE5-29EA5AA1FE4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7" name="Freeform: Shape 3356">
                <a:extLst>
                  <a:ext uri="{FF2B5EF4-FFF2-40B4-BE49-F238E27FC236}">
                    <a16:creationId xmlns:a16="http://schemas.microsoft.com/office/drawing/2014/main" id="{5619C840-AA58-4B3D-AE20-0E11B436F14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8" name="Freeform: Shape 3357">
                <a:extLst>
                  <a:ext uri="{FF2B5EF4-FFF2-40B4-BE49-F238E27FC236}">
                    <a16:creationId xmlns:a16="http://schemas.microsoft.com/office/drawing/2014/main" id="{4EB55C5E-9EFC-481B-A176-30A387C72C1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9" name="Freeform: Shape 3358">
                <a:extLst>
                  <a:ext uri="{FF2B5EF4-FFF2-40B4-BE49-F238E27FC236}">
                    <a16:creationId xmlns:a16="http://schemas.microsoft.com/office/drawing/2014/main" id="{70E5AA1B-D1A6-4CA1-97CB-189AE5D860C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0" name="Freeform: Shape 3359">
                <a:extLst>
                  <a:ext uri="{FF2B5EF4-FFF2-40B4-BE49-F238E27FC236}">
                    <a16:creationId xmlns:a16="http://schemas.microsoft.com/office/drawing/2014/main" id="{0DF84E7E-D8A6-4F9D-A594-AF13F2F1ABC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1" name="Freeform: Shape 3360">
                <a:extLst>
                  <a:ext uri="{FF2B5EF4-FFF2-40B4-BE49-F238E27FC236}">
                    <a16:creationId xmlns:a16="http://schemas.microsoft.com/office/drawing/2014/main" id="{CAC65F60-956E-4E8F-B9C5-1CB320828EC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2" name="Freeform: Shape 3361">
                <a:extLst>
                  <a:ext uri="{FF2B5EF4-FFF2-40B4-BE49-F238E27FC236}">
                    <a16:creationId xmlns:a16="http://schemas.microsoft.com/office/drawing/2014/main" id="{56D9377B-D646-46EF-A923-287E2E37EE1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3" name="Freeform: Shape 3362">
                <a:extLst>
                  <a:ext uri="{FF2B5EF4-FFF2-40B4-BE49-F238E27FC236}">
                    <a16:creationId xmlns:a16="http://schemas.microsoft.com/office/drawing/2014/main" id="{1092382B-3009-46D5-99FC-DF145A51441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4" name="Freeform: Shape 3363">
                <a:extLst>
                  <a:ext uri="{FF2B5EF4-FFF2-40B4-BE49-F238E27FC236}">
                    <a16:creationId xmlns:a16="http://schemas.microsoft.com/office/drawing/2014/main" id="{9F7D4CAB-C20B-4C38-8E50-F9A01A0B9CD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5" name="Freeform: Shape 3364">
                <a:extLst>
                  <a:ext uri="{FF2B5EF4-FFF2-40B4-BE49-F238E27FC236}">
                    <a16:creationId xmlns:a16="http://schemas.microsoft.com/office/drawing/2014/main" id="{9BF696B3-AFBD-45CF-971D-A0625674A0B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6" name="Freeform: Shape 3365">
                <a:extLst>
                  <a:ext uri="{FF2B5EF4-FFF2-40B4-BE49-F238E27FC236}">
                    <a16:creationId xmlns:a16="http://schemas.microsoft.com/office/drawing/2014/main" id="{70DEA615-EEBB-4A0C-A5F7-08C9C6C0EC7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7" name="Freeform: Shape 3366">
                <a:extLst>
                  <a:ext uri="{FF2B5EF4-FFF2-40B4-BE49-F238E27FC236}">
                    <a16:creationId xmlns:a16="http://schemas.microsoft.com/office/drawing/2014/main" id="{453AA5F0-AAE6-4096-8CAF-C6741F42EEB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8" name="Freeform: Shape 3367">
                <a:extLst>
                  <a:ext uri="{FF2B5EF4-FFF2-40B4-BE49-F238E27FC236}">
                    <a16:creationId xmlns:a16="http://schemas.microsoft.com/office/drawing/2014/main" id="{444E79D7-D9F7-45BB-A860-176F23C9E47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9" name="Freeform: Shape 3368">
                <a:extLst>
                  <a:ext uri="{FF2B5EF4-FFF2-40B4-BE49-F238E27FC236}">
                    <a16:creationId xmlns:a16="http://schemas.microsoft.com/office/drawing/2014/main" id="{6FC8AA97-8C5E-459D-B231-09D813A287A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0" name="Freeform: Shape 3369">
                <a:extLst>
                  <a:ext uri="{FF2B5EF4-FFF2-40B4-BE49-F238E27FC236}">
                    <a16:creationId xmlns:a16="http://schemas.microsoft.com/office/drawing/2014/main" id="{09A4816F-41B8-4AA1-B8E9-37F67009187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1" name="Freeform: Shape 3370">
                <a:extLst>
                  <a:ext uri="{FF2B5EF4-FFF2-40B4-BE49-F238E27FC236}">
                    <a16:creationId xmlns:a16="http://schemas.microsoft.com/office/drawing/2014/main" id="{6EF016EB-0004-4564-ABC1-101E1F1B9C0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2" name="Freeform: Shape 3371">
                <a:extLst>
                  <a:ext uri="{FF2B5EF4-FFF2-40B4-BE49-F238E27FC236}">
                    <a16:creationId xmlns:a16="http://schemas.microsoft.com/office/drawing/2014/main" id="{BEF4897C-E8DC-4A9C-9679-4F237E9656E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3" name="Freeform: Shape 3372">
                <a:extLst>
                  <a:ext uri="{FF2B5EF4-FFF2-40B4-BE49-F238E27FC236}">
                    <a16:creationId xmlns:a16="http://schemas.microsoft.com/office/drawing/2014/main" id="{A3A467EA-A541-4BA8-B7BA-DE4FF2338563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4" name="Freeform: Shape 3373">
                <a:extLst>
                  <a:ext uri="{FF2B5EF4-FFF2-40B4-BE49-F238E27FC236}">
                    <a16:creationId xmlns:a16="http://schemas.microsoft.com/office/drawing/2014/main" id="{E62BC9CD-62D0-4F48-90AE-C6537A6CD5D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5" name="Freeform: Shape 3374">
                <a:extLst>
                  <a:ext uri="{FF2B5EF4-FFF2-40B4-BE49-F238E27FC236}">
                    <a16:creationId xmlns:a16="http://schemas.microsoft.com/office/drawing/2014/main" id="{E20B1FCC-8ACB-4C73-B718-C8F8C9C2EE2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6" name="Freeform: Shape 3375">
                <a:extLst>
                  <a:ext uri="{FF2B5EF4-FFF2-40B4-BE49-F238E27FC236}">
                    <a16:creationId xmlns:a16="http://schemas.microsoft.com/office/drawing/2014/main" id="{A65C3F43-5292-41D8-AC28-9EFBC500BB8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7" name="Freeform: Shape 3376">
                <a:extLst>
                  <a:ext uri="{FF2B5EF4-FFF2-40B4-BE49-F238E27FC236}">
                    <a16:creationId xmlns:a16="http://schemas.microsoft.com/office/drawing/2014/main" id="{862BD815-B6D6-4794-8259-7B0515B30DB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8" name="Freeform: Shape 3377">
                <a:extLst>
                  <a:ext uri="{FF2B5EF4-FFF2-40B4-BE49-F238E27FC236}">
                    <a16:creationId xmlns:a16="http://schemas.microsoft.com/office/drawing/2014/main" id="{A3AFB5BE-9FCD-4A65-8756-42B6FE21A3D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9" name="Freeform: Shape 3378">
                <a:extLst>
                  <a:ext uri="{FF2B5EF4-FFF2-40B4-BE49-F238E27FC236}">
                    <a16:creationId xmlns:a16="http://schemas.microsoft.com/office/drawing/2014/main" id="{D8D8E6D8-E2AD-4C8A-8A4D-82D8EBA1873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0" name="Freeform: Shape 3379">
                <a:extLst>
                  <a:ext uri="{FF2B5EF4-FFF2-40B4-BE49-F238E27FC236}">
                    <a16:creationId xmlns:a16="http://schemas.microsoft.com/office/drawing/2014/main" id="{8E98F6EC-60AA-49C3-9083-1C6AD1C777C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1" name="Freeform: Shape 3380">
                <a:extLst>
                  <a:ext uri="{FF2B5EF4-FFF2-40B4-BE49-F238E27FC236}">
                    <a16:creationId xmlns:a16="http://schemas.microsoft.com/office/drawing/2014/main" id="{22D5915E-7226-46A8-B3E2-3C73AF150D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2" name="Freeform: Shape 3381">
                <a:extLst>
                  <a:ext uri="{FF2B5EF4-FFF2-40B4-BE49-F238E27FC236}">
                    <a16:creationId xmlns:a16="http://schemas.microsoft.com/office/drawing/2014/main" id="{9AD1321E-F8C7-4659-9020-612767F50CC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3" name="Freeform: Shape 3382">
                <a:extLst>
                  <a:ext uri="{FF2B5EF4-FFF2-40B4-BE49-F238E27FC236}">
                    <a16:creationId xmlns:a16="http://schemas.microsoft.com/office/drawing/2014/main" id="{18E16285-5213-4D18-B032-91408017D63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4" name="Freeform: Shape 3383">
                <a:extLst>
                  <a:ext uri="{FF2B5EF4-FFF2-40B4-BE49-F238E27FC236}">
                    <a16:creationId xmlns:a16="http://schemas.microsoft.com/office/drawing/2014/main" id="{F7D3FF49-747D-4A4E-A6D2-FC20CE7124E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5" name="Freeform: Shape 3384">
                <a:extLst>
                  <a:ext uri="{FF2B5EF4-FFF2-40B4-BE49-F238E27FC236}">
                    <a16:creationId xmlns:a16="http://schemas.microsoft.com/office/drawing/2014/main" id="{43E60F04-6B97-4344-9DF7-30114A57D42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6" name="Freeform: Shape 3385">
                <a:extLst>
                  <a:ext uri="{FF2B5EF4-FFF2-40B4-BE49-F238E27FC236}">
                    <a16:creationId xmlns:a16="http://schemas.microsoft.com/office/drawing/2014/main" id="{73F3057E-B385-4101-87D2-D1EA487C99B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7" name="Freeform: Shape 3386">
                <a:extLst>
                  <a:ext uri="{FF2B5EF4-FFF2-40B4-BE49-F238E27FC236}">
                    <a16:creationId xmlns:a16="http://schemas.microsoft.com/office/drawing/2014/main" id="{E6EB4B69-FE32-4ABE-89BB-74CE32B0E02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8" name="Freeform: Shape 3387">
                <a:extLst>
                  <a:ext uri="{FF2B5EF4-FFF2-40B4-BE49-F238E27FC236}">
                    <a16:creationId xmlns:a16="http://schemas.microsoft.com/office/drawing/2014/main" id="{220D67CA-EA15-448E-A444-F5BB9CB5C9D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9" name="Freeform: Shape 3388">
                <a:extLst>
                  <a:ext uri="{FF2B5EF4-FFF2-40B4-BE49-F238E27FC236}">
                    <a16:creationId xmlns:a16="http://schemas.microsoft.com/office/drawing/2014/main" id="{3C49EC39-3CBD-485E-8544-3AE403546F7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0" name="Freeform: Shape 3389">
                <a:extLst>
                  <a:ext uri="{FF2B5EF4-FFF2-40B4-BE49-F238E27FC236}">
                    <a16:creationId xmlns:a16="http://schemas.microsoft.com/office/drawing/2014/main" id="{1AFED842-A96C-43DF-A81E-286BBD2BA55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1" name="Freeform: Shape 3390">
                <a:extLst>
                  <a:ext uri="{FF2B5EF4-FFF2-40B4-BE49-F238E27FC236}">
                    <a16:creationId xmlns:a16="http://schemas.microsoft.com/office/drawing/2014/main" id="{1CA3577D-2C29-4D92-9E22-0A8A2BD6C5A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2" name="Freeform: Shape 3391">
                <a:extLst>
                  <a:ext uri="{FF2B5EF4-FFF2-40B4-BE49-F238E27FC236}">
                    <a16:creationId xmlns:a16="http://schemas.microsoft.com/office/drawing/2014/main" id="{1FDE9212-0330-4D2E-85DD-706FFD16AF5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3" name="Freeform: Shape 3392">
                <a:extLst>
                  <a:ext uri="{FF2B5EF4-FFF2-40B4-BE49-F238E27FC236}">
                    <a16:creationId xmlns:a16="http://schemas.microsoft.com/office/drawing/2014/main" id="{D1E7318A-92E0-4EB5-B46A-13EA86AFD28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261CEDBB-CCC7-4E39-8DA0-E3DBA27BA018}"/>
                </a:ext>
              </a:extLst>
            </p:cNvPr>
            <p:cNvGrpSpPr/>
            <p:nvPr/>
          </p:nvGrpSpPr>
          <p:grpSpPr>
            <a:xfrm rot="9810642">
              <a:off x="4906027" y="-511817"/>
              <a:ext cx="1048729" cy="868428"/>
              <a:chOff x="2393887" y="4210285"/>
              <a:chExt cx="497854" cy="422169"/>
            </a:xfrm>
          </p:grpSpPr>
          <p:sp>
            <p:nvSpPr>
              <p:cNvPr id="3266" name="Freeform: Shape 3265">
                <a:extLst>
                  <a:ext uri="{FF2B5EF4-FFF2-40B4-BE49-F238E27FC236}">
                    <a16:creationId xmlns:a16="http://schemas.microsoft.com/office/drawing/2014/main" id="{6B95A27A-EE3A-4418-9CF2-DE8334F7124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7" name="Freeform: Shape 3266">
                <a:extLst>
                  <a:ext uri="{FF2B5EF4-FFF2-40B4-BE49-F238E27FC236}">
                    <a16:creationId xmlns:a16="http://schemas.microsoft.com/office/drawing/2014/main" id="{9D9EAFDD-ECE5-4A78-84D4-03650C05C5F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8" name="Freeform: Shape 3267">
                <a:extLst>
                  <a:ext uri="{FF2B5EF4-FFF2-40B4-BE49-F238E27FC236}">
                    <a16:creationId xmlns:a16="http://schemas.microsoft.com/office/drawing/2014/main" id="{74B0ADE8-E683-424E-B6A9-51AB855CD37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9" name="Freeform: Shape 3268">
                <a:extLst>
                  <a:ext uri="{FF2B5EF4-FFF2-40B4-BE49-F238E27FC236}">
                    <a16:creationId xmlns:a16="http://schemas.microsoft.com/office/drawing/2014/main" id="{A3AFD4C5-F057-4A89-B833-56420309C5B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0" name="Freeform: Shape 3269">
                <a:extLst>
                  <a:ext uri="{FF2B5EF4-FFF2-40B4-BE49-F238E27FC236}">
                    <a16:creationId xmlns:a16="http://schemas.microsoft.com/office/drawing/2014/main" id="{9F2D4F84-31BF-4576-9412-13D846F95C8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1" name="Freeform: Shape 3270">
                <a:extLst>
                  <a:ext uri="{FF2B5EF4-FFF2-40B4-BE49-F238E27FC236}">
                    <a16:creationId xmlns:a16="http://schemas.microsoft.com/office/drawing/2014/main" id="{78FD944E-00E3-41BD-A4F8-C6B6A70D58A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2" name="Freeform: Shape 3271">
                <a:extLst>
                  <a:ext uri="{FF2B5EF4-FFF2-40B4-BE49-F238E27FC236}">
                    <a16:creationId xmlns:a16="http://schemas.microsoft.com/office/drawing/2014/main" id="{A20416A4-C1F7-477B-AC6D-C92C810B8BD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3" name="Freeform: Shape 3272">
                <a:extLst>
                  <a:ext uri="{FF2B5EF4-FFF2-40B4-BE49-F238E27FC236}">
                    <a16:creationId xmlns:a16="http://schemas.microsoft.com/office/drawing/2014/main" id="{1EC11720-CFCA-4529-AF34-F67A654994B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4" name="Freeform: Shape 3273">
                <a:extLst>
                  <a:ext uri="{FF2B5EF4-FFF2-40B4-BE49-F238E27FC236}">
                    <a16:creationId xmlns:a16="http://schemas.microsoft.com/office/drawing/2014/main" id="{694FC833-0706-4D4C-8C33-C5D3120B1EB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5" name="Freeform: Shape 3274">
                <a:extLst>
                  <a:ext uri="{FF2B5EF4-FFF2-40B4-BE49-F238E27FC236}">
                    <a16:creationId xmlns:a16="http://schemas.microsoft.com/office/drawing/2014/main" id="{AB80F15B-081A-495D-AAE6-B8EAEBEF2C8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6" name="Freeform: Shape 3275">
                <a:extLst>
                  <a:ext uri="{FF2B5EF4-FFF2-40B4-BE49-F238E27FC236}">
                    <a16:creationId xmlns:a16="http://schemas.microsoft.com/office/drawing/2014/main" id="{46619025-40C9-4642-BAF7-E99B5D6336B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7" name="Freeform: Shape 3276">
                <a:extLst>
                  <a:ext uri="{FF2B5EF4-FFF2-40B4-BE49-F238E27FC236}">
                    <a16:creationId xmlns:a16="http://schemas.microsoft.com/office/drawing/2014/main" id="{C32136CE-55A5-4331-A409-9471F85A7AA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8" name="Freeform: Shape 3277">
                <a:extLst>
                  <a:ext uri="{FF2B5EF4-FFF2-40B4-BE49-F238E27FC236}">
                    <a16:creationId xmlns:a16="http://schemas.microsoft.com/office/drawing/2014/main" id="{6320B46D-35E8-4C13-9200-7F7C3743C90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9" name="Freeform: Shape 3278">
                <a:extLst>
                  <a:ext uri="{FF2B5EF4-FFF2-40B4-BE49-F238E27FC236}">
                    <a16:creationId xmlns:a16="http://schemas.microsoft.com/office/drawing/2014/main" id="{F45F31E8-703F-4D9E-BDAD-87288D6B5D1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0" name="Freeform: Shape 3279">
                <a:extLst>
                  <a:ext uri="{FF2B5EF4-FFF2-40B4-BE49-F238E27FC236}">
                    <a16:creationId xmlns:a16="http://schemas.microsoft.com/office/drawing/2014/main" id="{E9A04391-47F2-4777-B245-37218899182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1" name="Freeform: Shape 3280">
                <a:extLst>
                  <a:ext uri="{FF2B5EF4-FFF2-40B4-BE49-F238E27FC236}">
                    <a16:creationId xmlns:a16="http://schemas.microsoft.com/office/drawing/2014/main" id="{5009828A-6380-44E7-A1AB-35E0B18BF94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2" name="Freeform: Shape 3281">
                <a:extLst>
                  <a:ext uri="{FF2B5EF4-FFF2-40B4-BE49-F238E27FC236}">
                    <a16:creationId xmlns:a16="http://schemas.microsoft.com/office/drawing/2014/main" id="{1B68868E-D4FC-4798-908C-716430801C1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3" name="Freeform: Shape 3282">
                <a:extLst>
                  <a:ext uri="{FF2B5EF4-FFF2-40B4-BE49-F238E27FC236}">
                    <a16:creationId xmlns:a16="http://schemas.microsoft.com/office/drawing/2014/main" id="{B396599C-4B16-4312-B7F6-2086C783DB4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4" name="Freeform: Shape 3283">
                <a:extLst>
                  <a:ext uri="{FF2B5EF4-FFF2-40B4-BE49-F238E27FC236}">
                    <a16:creationId xmlns:a16="http://schemas.microsoft.com/office/drawing/2014/main" id="{6B4206A6-B059-465F-B336-83EFE05312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5" name="Freeform: Shape 3284">
                <a:extLst>
                  <a:ext uri="{FF2B5EF4-FFF2-40B4-BE49-F238E27FC236}">
                    <a16:creationId xmlns:a16="http://schemas.microsoft.com/office/drawing/2014/main" id="{0DAC039C-488F-4804-8053-3EA11CA45D3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6" name="Freeform: Shape 3285">
                <a:extLst>
                  <a:ext uri="{FF2B5EF4-FFF2-40B4-BE49-F238E27FC236}">
                    <a16:creationId xmlns:a16="http://schemas.microsoft.com/office/drawing/2014/main" id="{E0A0BDBE-9FE5-4F3E-8D2C-C978F0208CC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7" name="Freeform: Shape 3286">
                <a:extLst>
                  <a:ext uri="{FF2B5EF4-FFF2-40B4-BE49-F238E27FC236}">
                    <a16:creationId xmlns:a16="http://schemas.microsoft.com/office/drawing/2014/main" id="{1CD18BCA-9734-4592-9A5D-CAF4B29D66B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8" name="Freeform: Shape 3287">
                <a:extLst>
                  <a:ext uri="{FF2B5EF4-FFF2-40B4-BE49-F238E27FC236}">
                    <a16:creationId xmlns:a16="http://schemas.microsoft.com/office/drawing/2014/main" id="{BCD5E296-2647-4D34-8C01-63ECB1BB2CF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9" name="Freeform: Shape 3288">
                <a:extLst>
                  <a:ext uri="{FF2B5EF4-FFF2-40B4-BE49-F238E27FC236}">
                    <a16:creationId xmlns:a16="http://schemas.microsoft.com/office/drawing/2014/main" id="{A1EF8AE9-B56B-4E90-9812-488FCCCAEF8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0" name="Freeform: Shape 3289">
                <a:extLst>
                  <a:ext uri="{FF2B5EF4-FFF2-40B4-BE49-F238E27FC236}">
                    <a16:creationId xmlns:a16="http://schemas.microsoft.com/office/drawing/2014/main" id="{6E9A0A02-04BE-4496-B835-CF4BD73ECF1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1" name="Freeform: Shape 3290">
                <a:extLst>
                  <a:ext uri="{FF2B5EF4-FFF2-40B4-BE49-F238E27FC236}">
                    <a16:creationId xmlns:a16="http://schemas.microsoft.com/office/drawing/2014/main" id="{9B186953-5CA4-4A28-ADBE-1026E5DF770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2" name="Freeform: Shape 3291">
                <a:extLst>
                  <a:ext uri="{FF2B5EF4-FFF2-40B4-BE49-F238E27FC236}">
                    <a16:creationId xmlns:a16="http://schemas.microsoft.com/office/drawing/2014/main" id="{F2A9563B-ED49-4014-9EEB-7DE95674A51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3" name="Freeform: Shape 3292">
                <a:extLst>
                  <a:ext uri="{FF2B5EF4-FFF2-40B4-BE49-F238E27FC236}">
                    <a16:creationId xmlns:a16="http://schemas.microsoft.com/office/drawing/2014/main" id="{428AC04B-6089-40F2-AFA2-BE2DE2CB51B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4" name="Freeform: Shape 3293">
                <a:extLst>
                  <a:ext uri="{FF2B5EF4-FFF2-40B4-BE49-F238E27FC236}">
                    <a16:creationId xmlns:a16="http://schemas.microsoft.com/office/drawing/2014/main" id="{E4EE34A8-53DA-493E-92CA-1A0FA4238AA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5" name="Freeform: Shape 3294">
                <a:extLst>
                  <a:ext uri="{FF2B5EF4-FFF2-40B4-BE49-F238E27FC236}">
                    <a16:creationId xmlns:a16="http://schemas.microsoft.com/office/drawing/2014/main" id="{418AECF4-AC62-4ECE-90B3-8C110EBC2DA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6" name="Freeform: Shape 3295">
                <a:extLst>
                  <a:ext uri="{FF2B5EF4-FFF2-40B4-BE49-F238E27FC236}">
                    <a16:creationId xmlns:a16="http://schemas.microsoft.com/office/drawing/2014/main" id="{890B1E3D-B9DC-4E31-86C7-0BE4BE4BE5E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7" name="Freeform: Shape 3296">
                <a:extLst>
                  <a:ext uri="{FF2B5EF4-FFF2-40B4-BE49-F238E27FC236}">
                    <a16:creationId xmlns:a16="http://schemas.microsoft.com/office/drawing/2014/main" id="{876724BC-9882-4AF6-BA0C-FCA0C1AF9C5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8" name="Freeform: Shape 3297">
                <a:extLst>
                  <a:ext uri="{FF2B5EF4-FFF2-40B4-BE49-F238E27FC236}">
                    <a16:creationId xmlns:a16="http://schemas.microsoft.com/office/drawing/2014/main" id="{D9A9479C-E7DD-471F-83CB-CA52455F69C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9" name="Freeform: Shape 3298">
                <a:extLst>
                  <a:ext uri="{FF2B5EF4-FFF2-40B4-BE49-F238E27FC236}">
                    <a16:creationId xmlns:a16="http://schemas.microsoft.com/office/drawing/2014/main" id="{1C1D4AA3-3BAB-4EED-9C2B-2A83CD66F59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0" name="Freeform: Shape 3299">
                <a:extLst>
                  <a:ext uri="{FF2B5EF4-FFF2-40B4-BE49-F238E27FC236}">
                    <a16:creationId xmlns:a16="http://schemas.microsoft.com/office/drawing/2014/main" id="{18FA993A-AFA0-4CF1-A38D-CC103944468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1" name="Freeform: Shape 3300">
                <a:extLst>
                  <a:ext uri="{FF2B5EF4-FFF2-40B4-BE49-F238E27FC236}">
                    <a16:creationId xmlns:a16="http://schemas.microsoft.com/office/drawing/2014/main" id="{3A17DD86-A1EC-467F-AB4A-88C0885ED59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2" name="Freeform: Shape 3301">
                <a:extLst>
                  <a:ext uri="{FF2B5EF4-FFF2-40B4-BE49-F238E27FC236}">
                    <a16:creationId xmlns:a16="http://schemas.microsoft.com/office/drawing/2014/main" id="{A8FC3FFB-8240-4FDE-B5CC-AA01D123541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3" name="Freeform: Shape 3302">
                <a:extLst>
                  <a:ext uri="{FF2B5EF4-FFF2-40B4-BE49-F238E27FC236}">
                    <a16:creationId xmlns:a16="http://schemas.microsoft.com/office/drawing/2014/main" id="{C96E6C8B-0418-4BCA-BBED-EC04546E6CC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4" name="Freeform: Shape 3303">
                <a:extLst>
                  <a:ext uri="{FF2B5EF4-FFF2-40B4-BE49-F238E27FC236}">
                    <a16:creationId xmlns:a16="http://schemas.microsoft.com/office/drawing/2014/main" id="{A56B25DB-307E-4D3A-ACCA-06F5E2E43F3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5" name="Freeform: Shape 3304">
                <a:extLst>
                  <a:ext uri="{FF2B5EF4-FFF2-40B4-BE49-F238E27FC236}">
                    <a16:creationId xmlns:a16="http://schemas.microsoft.com/office/drawing/2014/main" id="{F7476237-DDA7-42AB-821B-660416DFC88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6" name="Freeform: Shape 3305">
                <a:extLst>
                  <a:ext uri="{FF2B5EF4-FFF2-40B4-BE49-F238E27FC236}">
                    <a16:creationId xmlns:a16="http://schemas.microsoft.com/office/drawing/2014/main" id="{02CC3947-1F24-4DFE-9A7C-43AF711C5A8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7" name="Freeform: Shape 3306">
                <a:extLst>
                  <a:ext uri="{FF2B5EF4-FFF2-40B4-BE49-F238E27FC236}">
                    <a16:creationId xmlns:a16="http://schemas.microsoft.com/office/drawing/2014/main" id="{1DB869CC-880C-4643-A3C2-1726CCC23D1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8" name="Freeform: Shape 3307">
                <a:extLst>
                  <a:ext uri="{FF2B5EF4-FFF2-40B4-BE49-F238E27FC236}">
                    <a16:creationId xmlns:a16="http://schemas.microsoft.com/office/drawing/2014/main" id="{DB1943DC-7B36-4FA1-8E85-31C9D86B29B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9" name="Freeform: Shape 3308">
                <a:extLst>
                  <a:ext uri="{FF2B5EF4-FFF2-40B4-BE49-F238E27FC236}">
                    <a16:creationId xmlns:a16="http://schemas.microsoft.com/office/drawing/2014/main" id="{E8C1CEE2-501D-4A56-9167-F733DCFE47B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0" name="Freeform: Shape 3309">
                <a:extLst>
                  <a:ext uri="{FF2B5EF4-FFF2-40B4-BE49-F238E27FC236}">
                    <a16:creationId xmlns:a16="http://schemas.microsoft.com/office/drawing/2014/main" id="{4FB0A4B2-EA66-4004-834D-561FFA2E8DF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1" name="Freeform: Shape 3310">
                <a:extLst>
                  <a:ext uri="{FF2B5EF4-FFF2-40B4-BE49-F238E27FC236}">
                    <a16:creationId xmlns:a16="http://schemas.microsoft.com/office/drawing/2014/main" id="{B57AF32E-5816-42CA-B177-AFFC321C1B9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2" name="Freeform: Shape 3311">
                <a:extLst>
                  <a:ext uri="{FF2B5EF4-FFF2-40B4-BE49-F238E27FC236}">
                    <a16:creationId xmlns:a16="http://schemas.microsoft.com/office/drawing/2014/main" id="{36016B64-1BC0-4523-8470-A5C11F22B4C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3" name="Freeform: Shape 3312">
                <a:extLst>
                  <a:ext uri="{FF2B5EF4-FFF2-40B4-BE49-F238E27FC236}">
                    <a16:creationId xmlns:a16="http://schemas.microsoft.com/office/drawing/2014/main" id="{4DE8361E-C277-40E0-A34A-917858AA441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4" name="Freeform: Shape 3313">
                <a:extLst>
                  <a:ext uri="{FF2B5EF4-FFF2-40B4-BE49-F238E27FC236}">
                    <a16:creationId xmlns:a16="http://schemas.microsoft.com/office/drawing/2014/main" id="{D38E5C17-9C1A-479F-B67C-D73A71896EE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5" name="Freeform: Shape 3314">
                <a:extLst>
                  <a:ext uri="{FF2B5EF4-FFF2-40B4-BE49-F238E27FC236}">
                    <a16:creationId xmlns:a16="http://schemas.microsoft.com/office/drawing/2014/main" id="{19C81B61-919C-44F6-AAFC-897711280A7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6" name="Freeform: Shape 3315">
                <a:extLst>
                  <a:ext uri="{FF2B5EF4-FFF2-40B4-BE49-F238E27FC236}">
                    <a16:creationId xmlns:a16="http://schemas.microsoft.com/office/drawing/2014/main" id="{8456DF66-385E-4067-A366-CD7FC365B3D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7" name="Freeform: Shape 3316">
                <a:extLst>
                  <a:ext uri="{FF2B5EF4-FFF2-40B4-BE49-F238E27FC236}">
                    <a16:creationId xmlns:a16="http://schemas.microsoft.com/office/drawing/2014/main" id="{241F0384-A0F6-439E-9C2A-B06CDAA3243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8" name="Freeform: Shape 3317">
                <a:extLst>
                  <a:ext uri="{FF2B5EF4-FFF2-40B4-BE49-F238E27FC236}">
                    <a16:creationId xmlns:a16="http://schemas.microsoft.com/office/drawing/2014/main" id="{2DA3B251-BEE5-4EAD-8762-60CC2A66002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9" name="Freeform: Shape 3318">
                <a:extLst>
                  <a:ext uri="{FF2B5EF4-FFF2-40B4-BE49-F238E27FC236}">
                    <a16:creationId xmlns:a16="http://schemas.microsoft.com/office/drawing/2014/main" id="{E5D08D02-F147-491F-9686-FCBA4264550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0" name="Freeform: Shape 3319">
                <a:extLst>
                  <a:ext uri="{FF2B5EF4-FFF2-40B4-BE49-F238E27FC236}">
                    <a16:creationId xmlns:a16="http://schemas.microsoft.com/office/drawing/2014/main" id="{20606FC7-D182-49E0-BA4A-F69E647226F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1" name="Freeform: Shape 3320">
                <a:extLst>
                  <a:ext uri="{FF2B5EF4-FFF2-40B4-BE49-F238E27FC236}">
                    <a16:creationId xmlns:a16="http://schemas.microsoft.com/office/drawing/2014/main" id="{F602287E-639E-4FA3-92E0-0ADCDAA3293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2" name="Freeform: Shape 3321">
                <a:extLst>
                  <a:ext uri="{FF2B5EF4-FFF2-40B4-BE49-F238E27FC236}">
                    <a16:creationId xmlns:a16="http://schemas.microsoft.com/office/drawing/2014/main" id="{99223E67-86CE-4E24-AFBA-BD54BDE0CB5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3" name="Freeform: Shape 3322">
                <a:extLst>
                  <a:ext uri="{FF2B5EF4-FFF2-40B4-BE49-F238E27FC236}">
                    <a16:creationId xmlns:a16="http://schemas.microsoft.com/office/drawing/2014/main" id="{2DD18509-1CBC-41A7-9DB4-DA5C64FB228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4" name="Freeform: Shape 3323">
                <a:extLst>
                  <a:ext uri="{FF2B5EF4-FFF2-40B4-BE49-F238E27FC236}">
                    <a16:creationId xmlns:a16="http://schemas.microsoft.com/office/drawing/2014/main" id="{C1774797-EE77-4847-A753-94BF1C60117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5" name="Freeform: Shape 3324">
                <a:extLst>
                  <a:ext uri="{FF2B5EF4-FFF2-40B4-BE49-F238E27FC236}">
                    <a16:creationId xmlns:a16="http://schemas.microsoft.com/office/drawing/2014/main" id="{A076AD15-C5B6-47E1-9B79-84D5B326F55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6" name="Freeform: Shape 3325">
                <a:extLst>
                  <a:ext uri="{FF2B5EF4-FFF2-40B4-BE49-F238E27FC236}">
                    <a16:creationId xmlns:a16="http://schemas.microsoft.com/office/drawing/2014/main" id="{088E1802-9909-4665-9470-ADE938840ED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7" name="Freeform: Shape 3326">
                <a:extLst>
                  <a:ext uri="{FF2B5EF4-FFF2-40B4-BE49-F238E27FC236}">
                    <a16:creationId xmlns:a16="http://schemas.microsoft.com/office/drawing/2014/main" id="{78E1FB85-2122-4421-B6AA-334B23A517D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8" name="Freeform: Shape 3327">
                <a:extLst>
                  <a:ext uri="{FF2B5EF4-FFF2-40B4-BE49-F238E27FC236}">
                    <a16:creationId xmlns:a16="http://schemas.microsoft.com/office/drawing/2014/main" id="{DE86EE58-1B49-4F88-A9B7-DD587CA52E0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9" name="Freeform: Shape 3328">
                <a:extLst>
                  <a:ext uri="{FF2B5EF4-FFF2-40B4-BE49-F238E27FC236}">
                    <a16:creationId xmlns:a16="http://schemas.microsoft.com/office/drawing/2014/main" id="{E7C06BE5-C1C5-4C86-B509-345858049A8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9ECD241E-98C1-42B0-A5BC-38E0CFCA4E33}"/>
                </a:ext>
              </a:extLst>
            </p:cNvPr>
            <p:cNvGrpSpPr/>
            <p:nvPr/>
          </p:nvGrpSpPr>
          <p:grpSpPr>
            <a:xfrm rot="9810642">
              <a:off x="6300839" y="-397518"/>
              <a:ext cx="1048729" cy="868428"/>
              <a:chOff x="2393887" y="4210285"/>
              <a:chExt cx="497854" cy="422169"/>
            </a:xfrm>
          </p:grpSpPr>
          <p:sp>
            <p:nvSpPr>
              <p:cNvPr id="3202" name="Freeform: Shape 3201">
                <a:extLst>
                  <a:ext uri="{FF2B5EF4-FFF2-40B4-BE49-F238E27FC236}">
                    <a16:creationId xmlns:a16="http://schemas.microsoft.com/office/drawing/2014/main" id="{23294004-87C7-47BD-BA2F-C2802C28BBA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3" name="Freeform: Shape 3202">
                <a:extLst>
                  <a:ext uri="{FF2B5EF4-FFF2-40B4-BE49-F238E27FC236}">
                    <a16:creationId xmlns:a16="http://schemas.microsoft.com/office/drawing/2014/main" id="{14E99FBE-FEA5-49F0-A749-9EAD27133B3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4" name="Freeform: Shape 3203">
                <a:extLst>
                  <a:ext uri="{FF2B5EF4-FFF2-40B4-BE49-F238E27FC236}">
                    <a16:creationId xmlns:a16="http://schemas.microsoft.com/office/drawing/2014/main" id="{CD85DB5E-B6D0-4AAF-B41B-B4B5D61BA55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5" name="Freeform: Shape 3204">
                <a:extLst>
                  <a:ext uri="{FF2B5EF4-FFF2-40B4-BE49-F238E27FC236}">
                    <a16:creationId xmlns:a16="http://schemas.microsoft.com/office/drawing/2014/main" id="{EBEE46F0-EB45-4210-9A2D-7F271A860C5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6" name="Freeform: Shape 3205">
                <a:extLst>
                  <a:ext uri="{FF2B5EF4-FFF2-40B4-BE49-F238E27FC236}">
                    <a16:creationId xmlns:a16="http://schemas.microsoft.com/office/drawing/2014/main" id="{8F0C8B2B-AF07-4852-BB53-CF550D3350F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7" name="Freeform: Shape 3206">
                <a:extLst>
                  <a:ext uri="{FF2B5EF4-FFF2-40B4-BE49-F238E27FC236}">
                    <a16:creationId xmlns:a16="http://schemas.microsoft.com/office/drawing/2014/main" id="{6E62E24E-D7E2-4E71-A794-A4B0EBEC365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8" name="Freeform: Shape 3207">
                <a:extLst>
                  <a:ext uri="{FF2B5EF4-FFF2-40B4-BE49-F238E27FC236}">
                    <a16:creationId xmlns:a16="http://schemas.microsoft.com/office/drawing/2014/main" id="{EE8E67FE-805A-401E-A6F2-81359DDA020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9" name="Freeform: Shape 3208">
                <a:extLst>
                  <a:ext uri="{FF2B5EF4-FFF2-40B4-BE49-F238E27FC236}">
                    <a16:creationId xmlns:a16="http://schemas.microsoft.com/office/drawing/2014/main" id="{A5BDA09D-FCA0-4A87-8C77-429FF3948C1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0" name="Freeform: Shape 3209">
                <a:extLst>
                  <a:ext uri="{FF2B5EF4-FFF2-40B4-BE49-F238E27FC236}">
                    <a16:creationId xmlns:a16="http://schemas.microsoft.com/office/drawing/2014/main" id="{20DF6570-385B-4EC7-A80A-F76701D1683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1" name="Freeform: Shape 3210">
                <a:extLst>
                  <a:ext uri="{FF2B5EF4-FFF2-40B4-BE49-F238E27FC236}">
                    <a16:creationId xmlns:a16="http://schemas.microsoft.com/office/drawing/2014/main" id="{4AAE82F9-7ED8-4A44-AA66-715C8B4378F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2" name="Freeform: Shape 3211">
                <a:extLst>
                  <a:ext uri="{FF2B5EF4-FFF2-40B4-BE49-F238E27FC236}">
                    <a16:creationId xmlns:a16="http://schemas.microsoft.com/office/drawing/2014/main" id="{073655DA-4AE6-451A-94B9-1C84206D2C0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3" name="Freeform: Shape 3212">
                <a:extLst>
                  <a:ext uri="{FF2B5EF4-FFF2-40B4-BE49-F238E27FC236}">
                    <a16:creationId xmlns:a16="http://schemas.microsoft.com/office/drawing/2014/main" id="{05D52E67-4685-4379-B165-B02D1F40515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4" name="Freeform: Shape 3213">
                <a:extLst>
                  <a:ext uri="{FF2B5EF4-FFF2-40B4-BE49-F238E27FC236}">
                    <a16:creationId xmlns:a16="http://schemas.microsoft.com/office/drawing/2014/main" id="{ACF32526-494D-4C67-B82C-18C87781739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5" name="Freeform: Shape 3214">
                <a:extLst>
                  <a:ext uri="{FF2B5EF4-FFF2-40B4-BE49-F238E27FC236}">
                    <a16:creationId xmlns:a16="http://schemas.microsoft.com/office/drawing/2014/main" id="{BB0CE82E-EA41-46BE-A777-ECE38AD83F4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6" name="Freeform: Shape 3215">
                <a:extLst>
                  <a:ext uri="{FF2B5EF4-FFF2-40B4-BE49-F238E27FC236}">
                    <a16:creationId xmlns:a16="http://schemas.microsoft.com/office/drawing/2014/main" id="{D9996F6A-8905-4BC3-A552-A3BF4E53E46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7" name="Freeform: Shape 3216">
                <a:extLst>
                  <a:ext uri="{FF2B5EF4-FFF2-40B4-BE49-F238E27FC236}">
                    <a16:creationId xmlns:a16="http://schemas.microsoft.com/office/drawing/2014/main" id="{679949E4-E84A-4C31-B2B8-02B734E2CEE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8" name="Freeform: Shape 3217">
                <a:extLst>
                  <a:ext uri="{FF2B5EF4-FFF2-40B4-BE49-F238E27FC236}">
                    <a16:creationId xmlns:a16="http://schemas.microsoft.com/office/drawing/2014/main" id="{F896B528-107D-4F83-AC59-5671AE199C0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9" name="Freeform: Shape 3218">
                <a:extLst>
                  <a:ext uri="{FF2B5EF4-FFF2-40B4-BE49-F238E27FC236}">
                    <a16:creationId xmlns:a16="http://schemas.microsoft.com/office/drawing/2014/main" id="{D01CD0D5-213A-4EE9-A78E-713A1B3B666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0" name="Freeform: Shape 3219">
                <a:extLst>
                  <a:ext uri="{FF2B5EF4-FFF2-40B4-BE49-F238E27FC236}">
                    <a16:creationId xmlns:a16="http://schemas.microsoft.com/office/drawing/2014/main" id="{5BF200FE-0371-45A3-8408-12D1B69FD21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1" name="Freeform: Shape 3220">
                <a:extLst>
                  <a:ext uri="{FF2B5EF4-FFF2-40B4-BE49-F238E27FC236}">
                    <a16:creationId xmlns:a16="http://schemas.microsoft.com/office/drawing/2014/main" id="{0FAD1678-3009-4E14-9599-4D568FC7429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2" name="Freeform: Shape 3221">
                <a:extLst>
                  <a:ext uri="{FF2B5EF4-FFF2-40B4-BE49-F238E27FC236}">
                    <a16:creationId xmlns:a16="http://schemas.microsoft.com/office/drawing/2014/main" id="{F6F36597-6B25-4CB7-901B-B8CCEECBE2E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3" name="Freeform: Shape 3222">
                <a:extLst>
                  <a:ext uri="{FF2B5EF4-FFF2-40B4-BE49-F238E27FC236}">
                    <a16:creationId xmlns:a16="http://schemas.microsoft.com/office/drawing/2014/main" id="{48D06843-11E2-44A4-B8C1-B4A859CE484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4" name="Freeform: Shape 3223">
                <a:extLst>
                  <a:ext uri="{FF2B5EF4-FFF2-40B4-BE49-F238E27FC236}">
                    <a16:creationId xmlns:a16="http://schemas.microsoft.com/office/drawing/2014/main" id="{BC07F193-1D29-4168-BDA8-693C3960D44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5" name="Freeform: Shape 3224">
                <a:extLst>
                  <a:ext uri="{FF2B5EF4-FFF2-40B4-BE49-F238E27FC236}">
                    <a16:creationId xmlns:a16="http://schemas.microsoft.com/office/drawing/2014/main" id="{9E6B97E5-91A8-42FE-9D43-0533B66ACC1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6" name="Freeform: Shape 3225">
                <a:extLst>
                  <a:ext uri="{FF2B5EF4-FFF2-40B4-BE49-F238E27FC236}">
                    <a16:creationId xmlns:a16="http://schemas.microsoft.com/office/drawing/2014/main" id="{A2B8F69F-7946-410F-A2CC-80BB0C2BD3C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7" name="Freeform: Shape 3226">
                <a:extLst>
                  <a:ext uri="{FF2B5EF4-FFF2-40B4-BE49-F238E27FC236}">
                    <a16:creationId xmlns:a16="http://schemas.microsoft.com/office/drawing/2014/main" id="{13495831-278F-468E-969A-36FD88D5DCD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8" name="Freeform: Shape 3227">
                <a:extLst>
                  <a:ext uri="{FF2B5EF4-FFF2-40B4-BE49-F238E27FC236}">
                    <a16:creationId xmlns:a16="http://schemas.microsoft.com/office/drawing/2014/main" id="{045B5E14-A678-4814-BC8C-D9C384614E7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29" name="Freeform: Shape 3228">
                <a:extLst>
                  <a:ext uri="{FF2B5EF4-FFF2-40B4-BE49-F238E27FC236}">
                    <a16:creationId xmlns:a16="http://schemas.microsoft.com/office/drawing/2014/main" id="{5ADBB4FD-8A4B-48CF-85F8-5A8B3BE9D4C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0" name="Freeform: Shape 3229">
                <a:extLst>
                  <a:ext uri="{FF2B5EF4-FFF2-40B4-BE49-F238E27FC236}">
                    <a16:creationId xmlns:a16="http://schemas.microsoft.com/office/drawing/2014/main" id="{12E7FE13-84BC-425D-9626-86386CEE39E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1" name="Freeform: Shape 3230">
                <a:extLst>
                  <a:ext uri="{FF2B5EF4-FFF2-40B4-BE49-F238E27FC236}">
                    <a16:creationId xmlns:a16="http://schemas.microsoft.com/office/drawing/2014/main" id="{F5EE18DE-B431-41A4-ABC2-D79FC7A05F5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2" name="Freeform: Shape 3231">
                <a:extLst>
                  <a:ext uri="{FF2B5EF4-FFF2-40B4-BE49-F238E27FC236}">
                    <a16:creationId xmlns:a16="http://schemas.microsoft.com/office/drawing/2014/main" id="{7C69E820-E6AD-41B4-8A96-D2954876450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3" name="Freeform: Shape 3232">
                <a:extLst>
                  <a:ext uri="{FF2B5EF4-FFF2-40B4-BE49-F238E27FC236}">
                    <a16:creationId xmlns:a16="http://schemas.microsoft.com/office/drawing/2014/main" id="{AFA77A10-96FC-4377-BD19-6738FEC145A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4" name="Freeform: Shape 3233">
                <a:extLst>
                  <a:ext uri="{FF2B5EF4-FFF2-40B4-BE49-F238E27FC236}">
                    <a16:creationId xmlns:a16="http://schemas.microsoft.com/office/drawing/2014/main" id="{982206F6-C817-4605-93E5-75E62313EB3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5" name="Freeform: Shape 3234">
                <a:extLst>
                  <a:ext uri="{FF2B5EF4-FFF2-40B4-BE49-F238E27FC236}">
                    <a16:creationId xmlns:a16="http://schemas.microsoft.com/office/drawing/2014/main" id="{F86E99DD-4A2D-4A23-87D0-14C9BD72E17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6" name="Freeform: Shape 3235">
                <a:extLst>
                  <a:ext uri="{FF2B5EF4-FFF2-40B4-BE49-F238E27FC236}">
                    <a16:creationId xmlns:a16="http://schemas.microsoft.com/office/drawing/2014/main" id="{F06EC828-5055-4E8C-9976-F2C5612A543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7" name="Freeform: Shape 3236">
                <a:extLst>
                  <a:ext uri="{FF2B5EF4-FFF2-40B4-BE49-F238E27FC236}">
                    <a16:creationId xmlns:a16="http://schemas.microsoft.com/office/drawing/2014/main" id="{D4B55958-1207-416E-8764-FDBCCAF392C9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8" name="Freeform: Shape 3237">
                <a:extLst>
                  <a:ext uri="{FF2B5EF4-FFF2-40B4-BE49-F238E27FC236}">
                    <a16:creationId xmlns:a16="http://schemas.microsoft.com/office/drawing/2014/main" id="{42A90F23-1BBD-43EB-AB2D-862D1D3D7BE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9" name="Freeform: Shape 3238">
                <a:extLst>
                  <a:ext uri="{FF2B5EF4-FFF2-40B4-BE49-F238E27FC236}">
                    <a16:creationId xmlns:a16="http://schemas.microsoft.com/office/drawing/2014/main" id="{0323A65E-3F70-4E33-A68E-EC0248ABF12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0" name="Freeform: Shape 3239">
                <a:extLst>
                  <a:ext uri="{FF2B5EF4-FFF2-40B4-BE49-F238E27FC236}">
                    <a16:creationId xmlns:a16="http://schemas.microsoft.com/office/drawing/2014/main" id="{4256AB9F-0929-46C5-847E-F11CE4BB479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1" name="Freeform: Shape 3240">
                <a:extLst>
                  <a:ext uri="{FF2B5EF4-FFF2-40B4-BE49-F238E27FC236}">
                    <a16:creationId xmlns:a16="http://schemas.microsoft.com/office/drawing/2014/main" id="{3178BAA5-3FF5-415E-B450-EC5213A4C7C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2" name="Freeform: Shape 3241">
                <a:extLst>
                  <a:ext uri="{FF2B5EF4-FFF2-40B4-BE49-F238E27FC236}">
                    <a16:creationId xmlns:a16="http://schemas.microsoft.com/office/drawing/2014/main" id="{9062FCA9-F29B-4034-93DA-D07172F9925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3" name="Freeform: Shape 3242">
                <a:extLst>
                  <a:ext uri="{FF2B5EF4-FFF2-40B4-BE49-F238E27FC236}">
                    <a16:creationId xmlns:a16="http://schemas.microsoft.com/office/drawing/2014/main" id="{EEA36CA4-6A5C-470F-8841-8766FE1C00B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4" name="Freeform: Shape 3243">
                <a:extLst>
                  <a:ext uri="{FF2B5EF4-FFF2-40B4-BE49-F238E27FC236}">
                    <a16:creationId xmlns:a16="http://schemas.microsoft.com/office/drawing/2014/main" id="{61728E32-E1E8-4687-B279-B8BFE8E18F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5" name="Freeform: Shape 3244">
                <a:extLst>
                  <a:ext uri="{FF2B5EF4-FFF2-40B4-BE49-F238E27FC236}">
                    <a16:creationId xmlns:a16="http://schemas.microsoft.com/office/drawing/2014/main" id="{2E3809A3-445B-4669-AD14-28B122F73F1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6" name="Freeform: Shape 3245">
                <a:extLst>
                  <a:ext uri="{FF2B5EF4-FFF2-40B4-BE49-F238E27FC236}">
                    <a16:creationId xmlns:a16="http://schemas.microsoft.com/office/drawing/2014/main" id="{697B909E-FDC3-47E3-A693-430EFEF6633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7" name="Freeform: Shape 3246">
                <a:extLst>
                  <a:ext uri="{FF2B5EF4-FFF2-40B4-BE49-F238E27FC236}">
                    <a16:creationId xmlns:a16="http://schemas.microsoft.com/office/drawing/2014/main" id="{1471FB80-1C0D-4514-AAE3-E2BB47499D2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8" name="Freeform: Shape 3247">
                <a:extLst>
                  <a:ext uri="{FF2B5EF4-FFF2-40B4-BE49-F238E27FC236}">
                    <a16:creationId xmlns:a16="http://schemas.microsoft.com/office/drawing/2014/main" id="{0AE9C3F5-D5F1-415E-9EB1-20E03CB00F2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9" name="Freeform: Shape 3248">
                <a:extLst>
                  <a:ext uri="{FF2B5EF4-FFF2-40B4-BE49-F238E27FC236}">
                    <a16:creationId xmlns:a16="http://schemas.microsoft.com/office/drawing/2014/main" id="{BBF0CDB7-FEB6-42AC-BA56-83A901E040E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0" name="Freeform: Shape 3249">
                <a:extLst>
                  <a:ext uri="{FF2B5EF4-FFF2-40B4-BE49-F238E27FC236}">
                    <a16:creationId xmlns:a16="http://schemas.microsoft.com/office/drawing/2014/main" id="{F187C7B1-A9B7-40AF-9B8B-B04A44E1C93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1" name="Freeform: Shape 3250">
                <a:extLst>
                  <a:ext uri="{FF2B5EF4-FFF2-40B4-BE49-F238E27FC236}">
                    <a16:creationId xmlns:a16="http://schemas.microsoft.com/office/drawing/2014/main" id="{EBDFDAC1-2A76-4462-844C-9F24186BA0D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2" name="Freeform: Shape 3251">
                <a:extLst>
                  <a:ext uri="{FF2B5EF4-FFF2-40B4-BE49-F238E27FC236}">
                    <a16:creationId xmlns:a16="http://schemas.microsoft.com/office/drawing/2014/main" id="{9F6D9826-6998-4085-86A3-0D0913D83E3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3" name="Freeform: Shape 3252">
                <a:extLst>
                  <a:ext uri="{FF2B5EF4-FFF2-40B4-BE49-F238E27FC236}">
                    <a16:creationId xmlns:a16="http://schemas.microsoft.com/office/drawing/2014/main" id="{8F409618-8403-4ACC-9634-70EF640C41C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4" name="Freeform: Shape 3253">
                <a:extLst>
                  <a:ext uri="{FF2B5EF4-FFF2-40B4-BE49-F238E27FC236}">
                    <a16:creationId xmlns:a16="http://schemas.microsoft.com/office/drawing/2014/main" id="{3D78C7EA-431D-4E18-8F8D-4D32F08A113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5" name="Freeform: Shape 3254">
                <a:extLst>
                  <a:ext uri="{FF2B5EF4-FFF2-40B4-BE49-F238E27FC236}">
                    <a16:creationId xmlns:a16="http://schemas.microsoft.com/office/drawing/2014/main" id="{997F45C6-3459-4E5B-8C69-9D91A7D1A9E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6" name="Freeform: Shape 3255">
                <a:extLst>
                  <a:ext uri="{FF2B5EF4-FFF2-40B4-BE49-F238E27FC236}">
                    <a16:creationId xmlns:a16="http://schemas.microsoft.com/office/drawing/2014/main" id="{26C5DF38-1118-4E24-8B2B-99C2164115B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7" name="Freeform: Shape 3256">
                <a:extLst>
                  <a:ext uri="{FF2B5EF4-FFF2-40B4-BE49-F238E27FC236}">
                    <a16:creationId xmlns:a16="http://schemas.microsoft.com/office/drawing/2014/main" id="{0E9C2486-1759-4B77-BD86-91FF03B5CB4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8" name="Freeform: Shape 3257">
                <a:extLst>
                  <a:ext uri="{FF2B5EF4-FFF2-40B4-BE49-F238E27FC236}">
                    <a16:creationId xmlns:a16="http://schemas.microsoft.com/office/drawing/2014/main" id="{497383C9-5429-47D9-A056-6E39825C3C3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9" name="Freeform: Shape 3258">
                <a:extLst>
                  <a:ext uri="{FF2B5EF4-FFF2-40B4-BE49-F238E27FC236}">
                    <a16:creationId xmlns:a16="http://schemas.microsoft.com/office/drawing/2014/main" id="{0F617C9E-FC2A-4DC7-B5CC-A6258A1F837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0" name="Freeform: Shape 3259">
                <a:extLst>
                  <a:ext uri="{FF2B5EF4-FFF2-40B4-BE49-F238E27FC236}">
                    <a16:creationId xmlns:a16="http://schemas.microsoft.com/office/drawing/2014/main" id="{82DEF3B7-9CD9-4F09-BA34-57134004D6D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1" name="Freeform: Shape 3260">
                <a:extLst>
                  <a:ext uri="{FF2B5EF4-FFF2-40B4-BE49-F238E27FC236}">
                    <a16:creationId xmlns:a16="http://schemas.microsoft.com/office/drawing/2014/main" id="{1B636FC1-992E-4B4B-B8F6-6F0C252A87E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2" name="Freeform: Shape 3261">
                <a:extLst>
                  <a:ext uri="{FF2B5EF4-FFF2-40B4-BE49-F238E27FC236}">
                    <a16:creationId xmlns:a16="http://schemas.microsoft.com/office/drawing/2014/main" id="{74FEF90B-2C8E-42B6-83BC-F88E8856214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3" name="Freeform: Shape 3262">
                <a:extLst>
                  <a:ext uri="{FF2B5EF4-FFF2-40B4-BE49-F238E27FC236}">
                    <a16:creationId xmlns:a16="http://schemas.microsoft.com/office/drawing/2014/main" id="{000D212A-8A65-4B9D-BFCB-45573B3C2EB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4" name="Freeform: Shape 3263">
                <a:extLst>
                  <a:ext uri="{FF2B5EF4-FFF2-40B4-BE49-F238E27FC236}">
                    <a16:creationId xmlns:a16="http://schemas.microsoft.com/office/drawing/2014/main" id="{2E92138D-E42D-4257-A709-105C9ADC0BA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5" name="Freeform: Shape 3264">
                <a:extLst>
                  <a:ext uri="{FF2B5EF4-FFF2-40B4-BE49-F238E27FC236}">
                    <a16:creationId xmlns:a16="http://schemas.microsoft.com/office/drawing/2014/main" id="{ECA676A8-1EC6-40A6-929E-175CE6C41F4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E7FEAAD7-8641-4395-8DDD-366DC0F0AEE9}"/>
                </a:ext>
              </a:extLst>
            </p:cNvPr>
            <p:cNvGrpSpPr/>
            <p:nvPr/>
          </p:nvGrpSpPr>
          <p:grpSpPr>
            <a:xfrm rot="7190653">
              <a:off x="6947153" y="-484153"/>
              <a:ext cx="1024114" cy="889301"/>
              <a:chOff x="2393887" y="4210285"/>
              <a:chExt cx="497854" cy="422169"/>
            </a:xfrm>
          </p:grpSpPr>
          <p:sp>
            <p:nvSpPr>
              <p:cNvPr id="3138" name="Freeform: Shape 3137">
                <a:extLst>
                  <a:ext uri="{FF2B5EF4-FFF2-40B4-BE49-F238E27FC236}">
                    <a16:creationId xmlns:a16="http://schemas.microsoft.com/office/drawing/2014/main" id="{5FC6D78B-0290-4C0A-A5E1-74EF3C5FB40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9" name="Freeform: Shape 3138">
                <a:extLst>
                  <a:ext uri="{FF2B5EF4-FFF2-40B4-BE49-F238E27FC236}">
                    <a16:creationId xmlns:a16="http://schemas.microsoft.com/office/drawing/2014/main" id="{E600F2E2-A423-4C76-AFB6-C81A8A9CD04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0" name="Freeform: Shape 3139">
                <a:extLst>
                  <a:ext uri="{FF2B5EF4-FFF2-40B4-BE49-F238E27FC236}">
                    <a16:creationId xmlns:a16="http://schemas.microsoft.com/office/drawing/2014/main" id="{2E9858BF-D534-4F0D-AB9A-52D34C73AA1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1" name="Freeform: Shape 3140">
                <a:extLst>
                  <a:ext uri="{FF2B5EF4-FFF2-40B4-BE49-F238E27FC236}">
                    <a16:creationId xmlns:a16="http://schemas.microsoft.com/office/drawing/2014/main" id="{15EC03EC-60B2-437C-8793-8C75B1D08AC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2" name="Freeform: Shape 3141">
                <a:extLst>
                  <a:ext uri="{FF2B5EF4-FFF2-40B4-BE49-F238E27FC236}">
                    <a16:creationId xmlns:a16="http://schemas.microsoft.com/office/drawing/2014/main" id="{00C67B89-8BC2-496D-8879-69B58B742A8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3" name="Freeform: Shape 3142">
                <a:extLst>
                  <a:ext uri="{FF2B5EF4-FFF2-40B4-BE49-F238E27FC236}">
                    <a16:creationId xmlns:a16="http://schemas.microsoft.com/office/drawing/2014/main" id="{C97B0A0D-18C0-4AAE-AB47-A64AE28B890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4" name="Freeform: Shape 3143">
                <a:extLst>
                  <a:ext uri="{FF2B5EF4-FFF2-40B4-BE49-F238E27FC236}">
                    <a16:creationId xmlns:a16="http://schemas.microsoft.com/office/drawing/2014/main" id="{D18B9C62-942C-4DE5-9A00-D0AC0465EBD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5" name="Freeform: Shape 3144">
                <a:extLst>
                  <a:ext uri="{FF2B5EF4-FFF2-40B4-BE49-F238E27FC236}">
                    <a16:creationId xmlns:a16="http://schemas.microsoft.com/office/drawing/2014/main" id="{B995C9CD-229B-4E7F-ACAF-9A577E907D2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6" name="Freeform: Shape 3145">
                <a:extLst>
                  <a:ext uri="{FF2B5EF4-FFF2-40B4-BE49-F238E27FC236}">
                    <a16:creationId xmlns:a16="http://schemas.microsoft.com/office/drawing/2014/main" id="{A183C125-4E00-469B-98C7-0AEB31E76B5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7" name="Freeform: Shape 3146">
                <a:extLst>
                  <a:ext uri="{FF2B5EF4-FFF2-40B4-BE49-F238E27FC236}">
                    <a16:creationId xmlns:a16="http://schemas.microsoft.com/office/drawing/2014/main" id="{524099C0-D920-41DB-852A-A010A8F351B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8" name="Freeform: Shape 3147">
                <a:extLst>
                  <a:ext uri="{FF2B5EF4-FFF2-40B4-BE49-F238E27FC236}">
                    <a16:creationId xmlns:a16="http://schemas.microsoft.com/office/drawing/2014/main" id="{8607C924-A729-4F72-AAE5-B2C211B3313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49" name="Freeform: Shape 3148">
                <a:extLst>
                  <a:ext uri="{FF2B5EF4-FFF2-40B4-BE49-F238E27FC236}">
                    <a16:creationId xmlns:a16="http://schemas.microsoft.com/office/drawing/2014/main" id="{2A63A564-F21D-4394-A73F-AA68B8DCB6C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0" name="Freeform: Shape 3149">
                <a:extLst>
                  <a:ext uri="{FF2B5EF4-FFF2-40B4-BE49-F238E27FC236}">
                    <a16:creationId xmlns:a16="http://schemas.microsoft.com/office/drawing/2014/main" id="{292DB7A1-C33E-47CA-B5D5-543C7322DB7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1" name="Freeform: Shape 3150">
                <a:extLst>
                  <a:ext uri="{FF2B5EF4-FFF2-40B4-BE49-F238E27FC236}">
                    <a16:creationId xmlns:a16="http://schemas.microsoft.com/office/drawing/2014/main" id="{4F3D5064-7FB5-40B4-B678-6939695B8CA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2" name="Freeform: Shape 3151">
                <a:extLst>
                  <a:ext uri="{FF2B5EF4-FFF2-40B4-BE49-F238E27FC236}">
                    <a16:creationId xmlns:a16="http://schemas.microsoft.com/office/drawing/2014/main" id="{B58137BD-B137-453E-BE5D-6880411F19C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3" name="Freeform: Shape 3152">
                <a:extLst>
                  <a:ext uri="{FF2B5EF4-FFF2-40B4-BE49-F238E27FC236}">
                    <a16:creationId xmlns:a16="http://schemas.microsoft.com/office/drawing/2014/main" id="{D04820B3-207C-48E8-A510-D0383684B29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4" name="Freeform: Shape 3153">
                <a:extLst>
                  <a:ext uri="{FF2B5EF4-FFF2-40B4-BE49-F238E27FC236}">
                    <a16:creationId xmlns:a16="http://schemas.microsoft.com/office/drawing/2014/main" id="{23EA97AF-0DCD-41DD-88D1-54713FD8994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5" name="Freeform: Shape 3154">
                <a:extLst>
                  <a:ext uri="{FF2B5EF4-FFF2-40B4-BE49-F238E27FC236}">
                    <a16:creationId xmlns:a16="http://schemas.microsoft.com/office/drawing/2014/main" id="{6268D291-D138-40BB-BE93-5148F0C2FB7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6" name="Freeform: Shape 3155">
                <a:extLst>
                  <a:ext uri="{FF2B5EF4-FFF2-40B4-BE49-F238E27FC236}">
                    <a16:creationId xmlns:a16="http://schemas.microsoft.com/office/drawing/2014/main" id="{E55B9650-9616-4FA9-89A6-C70538E04BF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7" name="Freeform: Shape 3156">
                <a:extLst>
                  <a:ext uri="{FF2B5EF4-FFF2-40B4-BE49-F238E27FC236}">
                    <a16:creationId xmlns:a16="http://schemas.microsoft.com/office/drawing/2014/main" id="{540AA156-B14C-434B-8C7D-804E5FF8311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8" name="Freeform: Shape 3157">
                <a:extLst>
                  <a:ext uri="{FF2B5EF4-FFF2-40B4-BE49-F238E27FC236}">
                    <a16:creationId xmlns:a16="http://schemas.microsoft.com/office/drawing/2014/main" id="{224197BA-D0B2-432F-9D33-5F13AE89A8D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59" name="Freeform: Shape 3158">
                <a:extLst>
                  <a:ext uri="{FF2B5EF4-FFF2-40B4-BE49-F238E27FC236}">
                    <a16:creationId xmlns:a16="http://schemas.microsoft.com/office/drawing/2014/main" id="{F38EC863-A878-4621-93DC-EC233518862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0" name="Freeform: Shape 3159">
                <a:extLst>
                  <a:ext uri="{FF2B5EF4-FFF2-40B4-BE49-F238E27FC236}">
                    <a16:creationId xmlns:a16="http://schemas.microsoft.com/office/drawing/2014/main" id="{71A34E26-947D-460C-858E-C6047959D43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1" name="Freeform: Shape 3160">
                <a:extLst>
                  <a:ext uri="{FF2B5EF4-FFF2-40B4-BE49-F238E27FC236}">
                    <a16:creationId xmlns:a16="http://schemas.microsoft.com/office/drawing/2014/main" id="{E7AC8360-83F6-4CAB-B6C2-6EC741CACA7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2" name="Freeform: Shape 3161">
                <a:extLst>
                  <a:ext uri="{FF2B5EF4-FFF2-40B4-BE49-F238E27FC236}">
                    <a16:creationId xmlns:a16="http://schemas.microsoft.com/office/drawing/2014/main" id="{987E5783-E137-487F-8C8C-9DBDD09AC83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3" name="Freeform: Shape 3162">
                <a:extLst>
                  <a:ext uri="{FF2B5EF4-FFF2-40B4-BE49-F238E27FC236}">
                    <a16:creationId xmlns:a16="http://schemas.microsoft.com/office/drawing/2014/main" id="{55892819-2487-4309-AC71-0E1D9835246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4" name="Freeform: Shape 3163">
                <a:extLst>
                  <a:ext uri="{FF2B5EF4-FFF2-40B4-BE49-F238E27FC236}">
                    <a16:creationId xmlns:a16="http://schemas.microsoft.com/office/drawing/2014/main" id="{18A71427-5863-4E7C-8419-85496FBB1D5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5" name="Freeform: Shape 3164">
                <a:extLst>
                  <a:ext uri="{FF2B5EF4-FFF2-40B4-BE49-F238E27FC236}">
                    <a16:creationId xmlns:a16="http://schemas.microsoft.com/office/drawing/2014/main" id="{057F542A-34EE-45CF-871D-22FD89CE3D9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6" name="Freeform: Shape 3165">
                <a:extLst>
                  <a:ext uri="{FF2B5EF4-FFF2-40B4-BE49-F238E27FC236}">
                    <a16:creationId xmlns:a16="http://schemas.microsoft.com/office/drawing/2014/main" id="{C299F244-AEA8-4556-B5F6-662CF9D5882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7" name="Freeform: Shape 3166">
                <a:extLst>
                  <a:ext uri="{FF2B5EF4-FFF2-40B4-BE49-F238E27FC236}">
                    <a16:creationId xmlns:a16="http://schemas.microsoft.com/office/drawing/2014/main" id="{9FC1A532-30BA-41B8-AC85-4ADF38A20A9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8" name="Freeform: Shape 3167">
                <a:extLst>
                  <a:ext uri="{FF2B5EF4-FFF2-40B4-BE49-F238E27FC236}">
                    <a16:creationId xmlns:a16="http://schemas.microsoft.com/office/drawing/2014/main" id="{62DC35BF-EFF1-4C3E-8C25-5728F09F8A4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69" name="Freeform: Shape 3168">
                <a:extLst>
                  <a:ext uri="{FF2B5EF4-FFF2-40B4-BE49-F238E27FC236}">
                    <a16:creationId xmlns:a16="http://schemas.microsoft.com/office/drawing/2014/main" id="{87778F47-A5EE-4E3F-BC40-024ADA81C82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0" name="Freeform: Shape 3169">
                <a:extLst>
                  <a:ext uri="{FF2B5EF4-FFF2-40B4-BE49-F238E27FC236}">
                    <a16:creationId xmlns:a16="http://schemas.microsoft.com/office/drawing/2014/main" id="{62C8BE4C-8B0F-433A-A0BD-DF27C98A8A1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1" name="Freeform: Shape 3170">
                <a:extLst>
                  <a:ext uri="{FF2B5EF4-FFF2-40B4-BE49-F238E27FC236}">
                    <a16:creationId xmlns:a16="http://schemas.microsoft.com/office/drawing/2014/main" id="{62A92CC7-A5CA-468D-9757-B03ED56DADC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2" name="Freeform: Shape 3171">
                <a:extLst>
                  <a:ext uri="{FF2B5EF4-FFF2-40B4-BE49-F238E27FC236}">
                    <a16:creationId xmlns:a16="http://schemas.microsoft.com/office/drawing/2014/main" id="{EC941250-60A9-4D26-B2B5-D57EA747E44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3" name="Freeform: Shape 3172">
                <a:extLst>
                  <a:ext uri="{FF2B5EF4-FFF2-40B4-BE49-F238E27FC236}">
                    <a16:creationId xmlns:a16="http://schemas.microsoft.com/office/drawing/2014/main" id="{BAEBBD0D-F23A-4122-B5BF-744B5BEDBE3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4" name="Freeform: Shape 3173">
                <a:extLst>
                  <a:ext uri="{FF2B5EF4-FFF2-40B4-BE49-F238E27FC236}">
                    <a16:creationId xmlns:a16="http://schemas.microsoft.com/office/drawing/2014/main" id="{D82AC13C-A735-4BA6-B348-10925629A7C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5" name="Freeform: Shape 3174">
                <a:extLst>
                  <a:ext uri="{FF2B5EF4-FFF2-40B4-BE49-F238E27FC236}">
                    <a16:creationId xmlns:a16="http://schemas.microsoft.com/office/drawing/2014/main" id="{F1C9E917-F487-4BB1-8E22-580D42CCE7F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6" name="Freeform: Shape 3175">
                <a:extLst>
                  <a:ext uri="{FF2B5EF4-FFF2-40B4-BE49-F238E27FC236}">
                    <a16:creationId xmlns:a16="http://schemas.microsoft.com/office/drawing/2014/main" id="{4696638B-E730-4D1C-91EF-4F5302A0BB9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7" name="Freeform: Shape 3176">
                <a:extLst>
                  <a:ext uri="{FF2B5EF4-FFF2-40B4-BE49-F238E27FC236}">
                    <a16:creationId xmlns:a16="http://schemas.microsoft.com/office/drawing/2014/main" id="{A4D566A4-33CD-4E5D-AC1B-3F4738B2F85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8" name="Freeform: Shape 3177">
                <a:extLst>
                  <a:ext uri="{FF2B5EF4-FFF2-40B4-BE49-F238E27FC236}">
                    <a16:creationId xmlns:a16="http://schemas.microsoft.com/office/drawing/2014/main" id="{ADF721EC-2685-4E07-880E-CCABFAA1AB4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79" name="Freeform: Shape 3178">
                <a:extLst>
                  <a:ext uri="{FF2B5EF4-FFF2-40B4-BE49-F238E27FC236}">
                    <a16:creationId xmlns:a16="http://schemas.microsoft.com/office/drawing/2014/main" id="{072C48D5-4822-45A2-9D7D-BB7596CD2B9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0" name="Freeform: Shape 3179">
                <a:extLst>
                  <a:ext uri="{FF2B5EF4-FFF2-40B4-BE49-F238E27FC236}">
                    <a16:creationId xmlns:a16="http://schemas.microsoft.com/office/drawing/2014/main" id="{744061FD-65DA-45D4-AA25-92FF25AC398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1" name="Freeform: Shape 3180">
                <a:extLst>
                  <a:ext uri="{FF2B5EF4-FFF2-40B4-BE49-F238E27FC236}">
                    <a16:creationId xmlns:a16="http://schemas.microsoft.com/office/drawing/2014/main" id="{DB20349E-779F-4630-B6F4-8BE82CFD25B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2" name="Freeform: Shape 3181">
                <a:extLst>
                  <a:ext uri="{FF2B5EF4-FFF2-40B4-BE49-F238E27FC236}">
                    <a16:creationId xmlns:a16="http://schemas.microsoft.com/office/drawing/2014/main" id="{CD025A16-8A19-4F79-BC1D-207187A9A80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3" name="Freeform: Shape 3182">
                <a:extLst>
                  <a:ext uri="{FF2B5EF4-FFF2-40B4-BE49-F238E27FC236}">
                    <a16:creationId xmlns:a16="http://schemas.microsoft.com/office/drawing/2014/main" id="{2B3E047C-DD29-4EA9-B6F5-A2682236FD3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4" name="Freeform: Shape 3183">
                <a:extLst>
                  <a:ext uri="{FF2B5EF4-FFF2-40B4-BE49-F238E27FC236}">
                    <a16:creationId xmlns:a16="http://schemas.microsoft.com/office/drawing/2014/main" id="{FEF7B592-59B6-4250-98C3-0360F4E9192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5" name="Freeform: Shape 3184">
                <a:extLst>
                  <a:ext uri="{FF2B5EF4-FFF2-40B4-BE49-F238E27FC236}">
                    <a16:creationId xmlns:a16="http://schemas.microsoft.com/office/drawing/2014/main" id="{1BD09BCF-F2C6-4811-A781-9B96DCEDF8A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6" name="Freeform: Shape 3185">
                <a:extLst>
                  <a:ext uri="{FF2B5EF4-FFF2-40B4-BE49-F238E27FC236}">
                    <a16:creationId xmlns:a16="http://schemas.microsoft.com/office/drawing/2014/main" id="{DAC18995-89EB-4A80-81A7-FE55CF9FF24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7" name="Freeform: Shape 3186">
                <a:extLst>
                  <a:ext uri="{FF2B5EF4-FFF2-40B4-BE49-F238E27FC236}">
                    <a16:creationId xmlns:a16="http://schemas.microsoft.com/office/drawing/2014/main" id="{6E08EA10-044B-4A20-86C4-919E76C93D2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8" name="Freeform: Shape 3187">
                <a:extLst>
                  <a:ext uri="{FF2B5EF4-FFF2-40B4-BE49-F238E27FC236}">
                    <a16:creationId xmlns:a16="http://schemas.microsoft.com/office/drawing/2014/main" id="{FF3C1A8D-8A6B-4DCF-A029-A8D9BE6905D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89" name="Freeform: Shape 3188">
                <a:extLst>
                  <a:ext uri="{FF2B5EF4-FFF2-40B4-BE49-F238E27FC236}">
                    <a16:creationId xmlns:a16="http://schemas.microsoft.com/office/drawing/2014/main" id="{3C1EB687-9AE9-4036-892C-B3F80140C7B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0" name="Freeform: Shape 3189">
                <a:extLst>
                  <a:ext uri="{FF2B5EF4-FFF2-40B4-BE49-F238E27FC236}">
                    <a16:creationId xmlns:a16="http://schemas.microsoft.com/office/drawing/2014/main" id="{626F01D1-38C1-4646-AA69-13845318AFD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1" name="Freeform: Shape 3190">
                <a:extLst>
                  <a:ext uri="{FF2B5EF4-FFF2-40B4-BE49-F238E27FC236}">
                    <a16:creationId xmlns:a16="http://schemas.microsoft.com/office/drawing/2014/main" id="{C5AF57F0-FBD0-476E-9738-3E07B0DCB27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2" name="Freeform: Shape 3191">
                <a:extLst>
                  <a:ext uri="{FF2B5EF4-FFF2-40B4-BE49-F238E27FC236}">
                    <a16:creationId xmlns:a16="http://schemas.microsoft.com/office/drawing/2014/main" id="{35B18EED-6B73-4862-9B96-8ADE060529E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3" name="Freeform: Shape 3192">
                <a:extLst>
                  <a:ext uri="{FF2B5EF4-FFF2-40B4-BE49-F238E27FC236}">
                    <a16:creationId xmlns:a16="http://schemas.microsoft.com/office/drawing/2014/main" id="{E1FB3BE8-B457-482F-8BD9-E92031D8044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4" name="Freeform: Shape 3193">
                <a:extLst>
                  <a:ext uri="{FF2B5EF4-FFF2-40B4-BE49-F238E27FC236}">
                    <a16:creationId xmlns:a16="http://schemas.microsoft.com/office/drawing/2014/main" id="{F8E1864F-80BB-4E5B-8FA3-49323DF63DE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5" name="Freeform: Shape 3194">
                <a:extLst>
                  <a:ext uri="{FF2B5EF4-FFF2-40B4-BE49-F238E27FC236}">
                    <a16:creationId xmlns:a16="http://schemas.microsoft.com/office/drawing/2014/main" id="{E5E78F61-7131-4633-93C4-F33F6D26908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6" name="Freeform: Shape 3195">
                <a:extLst>
                  <a:ext uri="{FF2B5EF4-FFF2-40B4-BE49-F238E27FC236}">
                    <a16:creationId xmlns:a16="http://schemas.microsoft.com/office/drawing/2014/main" id="{5ED0E23B-2DE6-405C-9C6E-F4B8AA9A859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7" name="Freeform: Shape 3196">
                <a:extLst>
                  <a:ext uri="{FF2B5EF4-FFF2-40B4-BE49-F238E27FC236}">
                    <a16:creationId xmlns:a16="http://schemas.microsoft.com/office/drawing/2014/main" id="{51F669F3-0F0D-41D6-845E-1DC5F5FEDCB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8" name="Freeform: Shape 3197">
                <a:extLst>
                  <a:ext uri="{FF2B5EF4-FFF2-40B4-BE49-F238E27FC236}">
                    <a16:creationId xmlns:a16="http://schemas.microsoft.com/office/drawing/2014/main" id="{8DF60E35-B209-4ED5-A8BA-B3D5FDD8B86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99" name="Freeform: Shape 3198">
                <a:extLst>
                  <a:ext uri="{FF2B5EF4-FFF2-40B4-BE49-F238E27FC236}">
                    <a16:creationId xmlns:a16="http://schemas.microsoft.com/office/drawing/2014/main" id="{580D22FA-139E-4A91-A88B-820E707F5C7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0" name="Freeform: Shape 3199">
                <a:extLst>
                  <a:ext uri="{FF2B5EF4-FFF2-40B4-BE49-F238E27FC236}">
                    <a16:creationId xmlns:a16="http://schemas.microsoft.com/office/drawing/2014/main" id="{CBC3B139-8DF7-4D2E-8310-DF14D4B09CF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1" name="Freeform: Shape 3200">
                <a:extLst>
                  <a:ext uri="{FF2B5EF4-FFF2-40B4-BE49-F238E27FC236}">
                    <a16:creationId xmlns:a16="http://schemas.microsoft.com/office/drawing/2014/main" id="{EBFEC196-918C-47B6-B891-41077174F62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3D3B6BFB-5C89-4259-A5FF-764DED5745E1}"/>
                </a:ext>
              </a:extLst>
            </p:cNvPr>
            <p:cNvGrpSpPr/>
            <p:nvPr/>
          </p:nvGrpSpPr>
          <p:grpSpPr>
            <a:xfrm rot="18651743">
              <a:off x="7668944" y="-220627"/>
              <a:ext cx="1024114" cy="889301"/>
              <a:chOff x="2393887" y="4210285"/>
              <a:chExt cx="497854" cy="422169"/>
            </a:xfrm>
          </p:grpSpPr>
          <p:sp>
            <p:nvSpPr>
              <p:cNvPr id="3074" name="Freeform: Shape 3073">
                <a:extLst>
                  <a:ext uri="{FF2B5EF4-FFF2-40B4-BE49-F238E27FC236}">
                    <a16:creationId xmlns:a16="http://schemas.microsoft.com/office/drawing/2014/main" id="{3F83B952-1B17-4034-903E-F20CC2312FB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5" name="Freeform: Shape 3074">
                <a:extLst>
                  <a:ext uri="{FF2B5EF4-FFF2-40B4-BE49-F238E27FC236}">
                    <a16:creationId xmlns:a16="http://schemas.microsoft.com/office/drawing/2014/main" id="{3C23F4FB-CC02-45BE-A0DD-7964FF6A2F2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6" name="Freeform: Shape 3075">
                <a:extLst>
                  <a:ext uri="{FF2B5EF4-FFF2-40B4-BE49-F238E27FC236}">
                    <a16:creationId xmlns:a16="http://schemas.microsoft.com/office/drawing/2014/main" id="{640EC5CE-985C-449E-84EA-C22C917BA29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7" name="Freeform: Shape 3076">
                <a:extLst>
                  <a:ext uri="{FF2B5EF4-FFF2-40B4-BE49-F238E27FC236}">
                    <a16:creationId xmlns:a16="http://schemas.microsoft.com/office/drawing/2014/main" id="{CFDD0CAA-E549-4B24-826C-347F452F88D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8" name="Freeform: Shape 3077">
                <a:extLst>
                  <a:ext uri="{FF2B5EF4-FFF2-40B4-BE49-F238E27FC236}">
                    <a16:creationId xmlns:a16="http://schemas.microsoft.com/office/drawing/2014/main" id="{432E7C41-4156-4714-85F9-BE49593B5E5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9" name="Freeform: Shape 3078">
                <a:extLst>
                  <a:ext uri="{FF2B5EF4-FFF2-40B4-BE49-F238E27FC236}">
                    <a16:creationId xmlns:a16="http://schemas.microsoft.com/office/drawing/2014/main" id="{1C9D4AA1-027B-41CC-9EFD-6FAC70D29A0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0" name="Freeform: Shape 3079">
                <a:extLst>
                  <a:ext uri="{FF2B5EF4-FFF2-40B4-BE49-F238E27FC236}">
                    <a16:creationId xmlns:a16="http://schemas.microsoft.com/office/drawing/2014/main" id="{23CDF9CE-D301-49B6-8E62-B03B44AD163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1" name="Freeform: Shape 3080">
                <a:extLst>
                  <a:ext uri="{FF2B5EF4-FFF2-40B4-BE49-F238E27FC236}">
                    <a16:creationId xmlns:a16="http://schemas.microsoft.com/office/drawing/2014/main" id="{5309D5F4-0939-490A-B787-4B973D32B93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2" name="Freeform: Shape 3081">
                <a:extLst>
                  <a:ext uri="{FF2B5EF4-FFF2-40B4-BE49-F238E27FC236}">
                    <a16:creationId xmlns:a16="http://schemas.microsoft.com/office/drawing/2014/main" id="{1F6E0E86-6543-4D1A-A67D-796FB17064F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3" name="Freeform: Shape 3082">
                <a:extLst>
                  <a:ext uri="{FF2B5EF4-FFF2-40B4-BE49-F238E27FC236}">
                    <a16:creationId xmlns:a16="http://schemas.microsoft.com/office/drawing/2014/main" id="{4A6EF2B1-E395-4616-BBFB-CED503CA5EE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4" name="Freeform: Shape 3083">
                <a:extLst>
                  <a:ext uri="{FF2B5EF4-FFF2-40B4-BE49-F238E27FC236}">
                    <a16:creationId xmlns:a16="http://schemas.microsoft.com/office/drawing/2014/main" id="{336CC96F-2E3A-452A-B814-365DDEA8E09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5" name="Freeform: Shape 3084">
                <a:extLst>
                  <a:ext uri="{FF2B5EF4-FFF2-40B4-BE49-F238E27FC236}">
                    <a16:creationId xmlns:a16="http://schemas.microsoft.com/office/drawing/2014/main" id="{F96B7E60-D4E6-47AF-8573-86E11CE250E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6" name="Freeform: Shape 3085">
                <a:extLst>
                  <a:ext uri="{FF2B5EF4-FFF2-40B4-BE49-F238E27FC236}">
                    <a16:creationId xmlns:a16="http://schemas.microsoft.com/office/drawing/2014/main" id="{87641FF4-F0CE-4E8F-ACD6-CA5B8B022C9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7" name="Freeform: Shape 3086">
                <a:extLst>
                  <a:ext uri="{FF2B5EF4-FFF2-40B4-BE49-F238E27FC236}">
                    <a16:creationId xmlns:a16="http://schemas.microsoft.com/office/drawing/2014/main" id="{327BD104-E488-4AB4-86FF-7C620158DC1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8" name="Freeform: Shape 3087">
                <a:extLst>
                  <a:ext uri="{FF2B5EF4-FFF2-40B4-BE49-F238E27FC236}">
                    <a16:creationId xmlns:a16="http://schemas.microsoft.com/office/drawing/2014/main" id="{C4C20A00-4B1A-4BAE-B391-E8A430E95991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89" name="Freeform: Shape 3088">
                <a:extLst>
                  <a:ext uri="{FF2B5EF4-FFF2-40B4-BE49-F238E27FC236}">
                    <a16:creationId xmlns:a16="http://schemas.microsoft.com/office/drawing/2014/main" id="{22297510-7BD7-43A9-8293-BFF9A6669CB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0" name="Freeform: Shape 3089">
                <a:extLst>
                  <a:ext uri="{FF2B5EF4-FFF2-40B4-BE49-F238E27FC236}">
                    <a16:creationId xmlns:a16="http://schemas.microsoft.com/office/drawing/2014/main" id="{1DFC1ABD-27BB-4525-BB99-4FD9CA22724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1" name="Freeform: Shape 3090">
                <a:extLst>
                  <a:ext uri="{FF2B5EF4-FFF2-40B4-BE49-F238E27FC236}">
                    <a16:creationId xmlns:a16="http://schemas.microsoft.com/office/drawing/2014/main" id="{EE47E3AE-F7A1-49F1-B0FE-D2CF9AF594F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2" name="Freeform: Shape 3091">
                <a:extLst>
                  <a:ext uri="{FF2B5EF4-FFF2-40B4-BE49-F238E27FC236}">
                    <a16:creationId xmlns:a16="http://schemas.microsoft.com/office/drawing/2014/main" id="{CCF4AF4F-AEF3-48C8-9459-21A39EA2F6C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3" name="Freeform: Shape 3092">
                <a:extLst>
                  <a:ext uri="{FF2B5EF4-FFF2-40B4-BE49-F238E27FC236}">
                    <a16:creationId xmlns:a16="http://schemas.microsoft.com/office/drawing/2014/main" id="{6D71A6C5-3CDA-483B-9D58-48B0A099D67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4" name="Freeform: Shape 3093">
                <a:extLst>
                  <a:ext uri="{FF2B5EF4-FFF2-40B4-BE49-F238E27FC236}">
                    <a16:creationId xmlns:a16="http://schemas.microsoft.com/office/drawing/2014/main" id="{CA5660CF-6940-4E3C-8769-ADB9A328771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5" name="Freeform: Shape 3094">
                <a:extLst>
                  <a:ext uri="{FF2B5EF4-FFF2-40B4-BE49-F238E27FC236}">
                    <a16:creationId xmlns:a16="http://schemas.microsoft.com/office/drawing/2014/main" id="{BDC3668E-6F08-4479-9E43-45790D12BE5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6" name="Freeform: Shape 3095">
                <a:extLst>
                  <a:ext uri="{FF2B5EF4-FFF2-40B4-BE49-F238E27FC236}">
                    <a16:creationId xmlns:a16="http://schemas.microsoft.com/office/drawing/2014/main" id="{4A682525-F0E9-4011-B267-3273637E886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7" name="Freeform: Shape 3096">
                <a:extLst>
                  <a:ext uri="{FF2B5EF4-FFF2-40B4-BE49-F238E27FC236}">
                    <a16:creationId xmlns:a16="http://schemas.microsoft.com/office/drawing/2014/main" id="{4C062E33-8691-4898-95E3-010CDB96DCA9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8" name="Freeform: Shape 3097">
                <a:extLst>
                  <a:ext uri="{FF2B5EF4-FFF2-40B4-BE49-F238E27FC236}">
                    <a16:creationId xmlns:a16="http://schemas.microsoft.com/office/drawing/2014/main" id="{D6C82A0D-3630-489A-BC78-9DE0322B3F9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99" name="Freeform: Shape 3098">
                <a:extLst>
                  <a:ext uri="{FF2B5EF4-FFF2-40B4-BE49-F238E27FC236}">
                    <a16:creationId xmlns:a16="http://schemas.microsoft.com/office/drawing/2014/main" id="{1E72EA37-56D1-4228-92E1-6AE06F23C48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0" name="Freeform: Shape 3099">
                <a:extLst>
                  <a:ext uri="{FF2B5EF4-FFF2-40B4-BE49-F238E27FC236}">
                    <a16:creationId xmlns:a16="http://schemas.microsoft.com/office/drawing/2014/main" id="{7E84CBB4-D7CF-4C6A-8065-35ADE7B78FF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1" name="Freeform: Shape 3100">
                <a:extLst>
                  <a:ext uri="{FF2B5EF4-FFF2-40B4-BE49-F238E27FC236}">
                    <a16:creationId xmlns:a16="http://schemas.microsoft.com/office/drawing/2014/main" id="{E9748C45-4DE3-4BB3-9997-E72BEB99DBF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2" name="Freeform: Shape 3101">
                <a:extLst>
                  <a:ext uri="{FF2B5EF4-FFF2-40B4-BE49-F238E27FC236}">
                    <a16:creationId xmlns:a16="http://schemas.microsoft.com/office/drawing/2014/main" id="{C02A70DD-1122-44F6-A862-A8C88099C7E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3" name="Freeform: Shape 3102">
                <a:extLst>
                  <a:ext uri="{FF2B5EF4-FFF2-40B4-BE49-F238E27FC236}">
                    <a16:creationId xmlns:a16="http://schemas.microsoft.com/office/drawing/2014/main" id="{1999874F-1A69-40BA-9BB9-CA57018EBE1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4" name="Freeform: Shape 3103">
                <a:extLst>
                  <a:ext uri="{FF2B5EF4-FFF2-40B4-BE49-F238E27FC236}">
                    <a16:creationId xmlns:a16="http://schemas.microsoft.com/office/drawing/2014/main" id="{4039C007-6204-45BC-A0DF-EEC4E29523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5" name="Freeform: Shape 3104">
                <a:extLst>
                  <a:ext uri="{FF2B5EF4-FFF2-40B4-BE49-F238E27FC236}">
                    <a16:creationId xmlns:a16="http://schemas.microsoft.com/office/drawing/2014/main" id="{4C71D0BC-C5FA-4E0B-834E-90E89E645E1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6" name="Freeform: Shape 3105">
                <a:extLst>
                  <a:ext uri="{FF2B5EF4-FFF2-40B4-BE49-F238E27FC236}">
                    <a16:creationId xmlns:a16="http://schemas.microsoft.com/office/drawing/2014/main" id="{2CB23A3D-B3EB-4AD3-BB6A-A8A314712F5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7" name="Freeform: Shape 3106">
                <a:extLst>
                  <a:ext uri="{FF2B5EF4-FFF2-40B4-BE49-F238E27FC236}">
                    <a16:creationId xmlns:a16="http://schemas.microsoft.com/office/drawing/2014/main" id="{699B2AC9-3714-4078-A71A-BD5E148F6D7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8" name="Freeform: Shape 3107">
                <a:extLst>
                  <a:ext uri="{FF2B5EF4-FFF2-40B4-BE49-F238E27FC236}">
                    <a16:creationId xmlns:a16="http://schemas.microsoft.com/office/drawing/2014/main" id="{07C3F847-D59A-4003-8A54-4C45674AFBC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9" name="Freeform: Shape 3108">
                <a:extLst>
                  <a:ext uri="{FF2B5EF4-FFF2-40B4-BE49-F238E27FC236}">
                    <a16:creationId xmlns:a16="http://schemas.microsoft.com/office/drawing/2014/main" id="{1EB75E85-0749-4DD2-B54E-FD7B934C409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0" name="Freeform: Shape 3109">
                <a:extLst>
                  <a:ext uri="{FF2B5EF4-FFF2-40B4-BE49-F238E27FC236}">
                    <a16:creationId xmlns:a16="http://schemas.microsoft.com/office/drawing/2014/main" id="{4780DE1D-CD20-4640-B9B8-996153592B1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1" name="Freeform: Shape 3110">
                <a:extLst>
                  <a:ext uri="{FF2B5EF4-FFF2-40B4-BE49-F238E27FC236}">
                    <a16:creationId xmlns:a16="http://schemas.microsoft.com/office/drawing/2014/main" id="{5F58C63E-88FA-4E7F-996C-A96AB761C32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2" name="Freeform: Shape 3111">
                <a:extLst>
                  <a:ext uri="{FF2B5EF4-FFF2-40B4-BE49-F238E27FC236}">
                    <a16:creationId xmlns:a16="http://schemas.microsoft.com/office/drawing/2014/main" id="{07E4DEE7-B97E-4ABB-9E13-29E3454B816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3" name="Freeform: Shape 3112">
                <a:extLst>
                  <a:ext uri="{FF2B5EF4-FFF2-40B4-BE49-F238E27FC236}">
                    <a16:creationId xmlns:a16="http://schemas.microsoft.com/office/drawing/2014/main" id="{B1100A54-A3EF-4BBF-8F74-E963F624EBE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4" name="Freeform: Shape 3113">
                <a:extLst>
                  <a:ext uri="{FF2B5EF4-FFF2-40B4-BE49-F238E27FC236}">
                    <a16:creationId xmlns:a16="http://schemas.microsoft.com/office/drawing/2014/main" id="{FA122206-973B-4605-91F7-B695DA6E237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5" name="Freeform: Shape 3114">
                <a:extLst>
                  <a:ext uri="{FF2B5EF4-FFF2-40B4-BE49-F238E27FC236}">
                    <a16:creationId xmlns:a16="http://schemas.microsoft.com/office/drawing/2014/main" id="{378094E6-2815-4F61-8548-C00096B3B1F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6" name="Freeform: Shape 3115">
                <a:extLst>
                  <a:ext uri="{FF2B5EF4-FFF2-40B4-BE49-F238E27FC236}">
                    <a16:creationId xmlns:a16="http://schemas.microsoft.com/office/drawing/2014/main" id="{DAC6FF71-B98B-4599-82AA-259D1772F5C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7" name="Freeform: Shape 3116">
                <a:extLst>
                  <a:ext uri="{FF2B5EF4-FFF2-40B4-BE49-F238E27FC236}">
                    <a16:creationId xmlns:a16="http://schemas.microsoft.com/office/drawing/2014/main" id="{CDC9157C-2C90-4789-AC92-AE73E085B86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8" name="Freeform: Shape 3117">
                <a:extLst>
                  <a:ext uri="{FF2B5EF4-FFF2-40B4-BE49-F238E27FC236}">
                    <a16:creationId xmlns:a16="http://schemas.microsoft.com/office/drawing/2014/main" id="{2634AE91-A23B-4268-A5E2-ADE00CEFF9D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19" name="Freeform: Shape 3118">
                <a:extLst>
                  <a:ext uri="{FF2B5EF4-FFF2-40B4-BE49-F238E27FC236}">
                    <a16:creationId xmlns:a16="http://schemas.microsoft.com/office/drawing/2014/main" id="{05031CBC-563B-4248-9B5D-BD7251FC388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0" name="Freeform: Shape 3119">
                <a:extLst>
                  <a:ext uri="{FF2B5EF4-FFF2-40B4-BE49-F238E27FC236}">
                    <a16:creationId xmlns:a16="http://schemas.microsoft.com/office/drawing/2014/main" id="{1596AD13-09C0-410C-84C8-B40B6B7627C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1" name="Freeform: Shape 3120">
                <a:extLst>
                  <a:ext uri="{FF2B5EF4-FFF2-40B4-BE49-F238E27FC236}">
                    <a16:creationId xmlns:a16="http://schemas.microsoft.com/office/drawing/2014/main" id="{AD763B71-8809-4A63-8FA7-F9DE13B9F4C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2" name="Freeform: Shape 3121">
                <a:extLst>
                  <a:ext uri="{FF2B5EF4-FFF2-40B4-BE49-F238E27FC236}">
                    <a16:creationId xmlns:a16="http://schemas.microsoft.com/office/drawing/2014/main" id="{A417987F-AD72-4966-9AC2-B0457FC2D5CC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3" name="Freeform: Shape 3122">
                <a:extLst>
                  <a:ext uri="{FF2B5EF4-FFF2-40B4-BE49-F238E27FC236}">
                    <a16:creationId xmlns:a16="http://schemas.microsoft.com/office/drawing/2014/main" id="{C6B40152-32F6-41CE-91AC-94CC66EC24C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4" name="Freeform: Shape 3123">
                <a:extLst>
                  <a:ext uri="{FF2B5EF4-FFF2-40B4-BE49-F238E27FC236}">
                    <a16:creationId xmlns:a16="http://schemas.microsoft.com/office/drawing/2014/main" id="{D96BF3DF-A628-4A49-AD5A-54FFCF3DDE9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5" name="Freeform: Shape 3124">
                <a:extLst>
                  <a:ext uri="{FF2B5EF4-FFF2-40B4-BE49-F238E27FC236}">
                    <a16:creationId xmlns:a16="http://schemas.microsoft.com/office/drawing/2014/main" id="{CE4F0A59-EFC3-4EC3-905E-2FE3620A461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6" name="Freeform: Shape 3125">
                <a:extLst>
                  <a:ext uri="{FF2B5EF4-FFF2-40B4-BE49-F238E27FC236}">
                    <a16:creationId xmlns:a16="http://schemas.microsoft.com/office/drawing/2014/main" id="{BF2A9A2A-526A-4842-A758-7109526C8D6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7" name="Freeform: Shape 3126">
                <a:extLst>
                  <a:ext uri="{FF2B5EF4-FFF2-40B4-BE49-F238E27FC236}">
                    <a16:creationId xmlns:a16="http://schemas.microsoft.com/office/drawing/2014/main" id="{8D917A0F-D050-49C2-A3F5-95DD90ABEC3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8" name="Freeform: Shape 3127">
                <a:extLst>
                  <a:ext uri="{FF2B5EF4-FFF2-40B4-BE49-F238E27FC236}">
                    <a16:creationId xmlns:a16="http://schemas.microsoft.com/office/drawing/2014/main" id="{EC0AABC1-4E10-4AB3-A792-CD30C31E3F7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29" name="Freeform: Shape 3128">
                <a:extLst>
                  <a:ext uri="{FF2B5EF4-FFF2-40B4-BE49-F238E27FC236}">
                    <a16:creationId xmlns:a16="http://schemas.microsoft.com/office/drawing/2014/main" id="{D56B8426-1EB3-4CB9-95C8-F2851830FBA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0" name="Freeform: Shape 3129">
                <a:extLst>
                  <a:ext uri="{FF2B5EF4-FFF2-40B4-BE49-F238E27FC236}">
                    <a16:creationId xmlns:a16="http://schemas.microsoft.com/office/drawing/2014/main" id="{D1FD5750-675F-4BD2-B46F-4D8C7790221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1" name="Freeform: Shape 3130">
                <a:extLst>
                  <a:ext uri="{FF2B5EF4-FFF2-40B4-BE49-F238E27FC236}">
                    <a16:creationId xmlns:a16="http://schemas.microsoft.com/office/drawing/2014/main" id="{C4CC93B8-0F81-4492-9CB5-345F5789EAB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2" name="Freeform: Shape 3131">
                <a:extLst>
                  <a:ext uri="{FF2B5EF4-FFF2-40B4-BE49-F238E27FC236}">
                    <a16:creationId xmlns:a16="http://schemas.microsoft.com/office/drawing/2014/main" id="{2FC520EF-5D62-4000-8D0F-561F664F8BE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3" name="Freeform: Shape 3132">
                <a:extLst>
                  <a:ext uri="{FF2B5EF4-FFF2-40B4-BE49-F238E27FC236}">
                    <a16:creationId xmlns:a16="http://schemas.microsoft.com/office/drawing/2014/main" id="{1EBDCD0C-05BE-4221-BAC9-6CD3AC29F84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4" name="Freeform: Shape 3133">
                <a:extLst>
                  <a:ext uri="{FF2B5EF4-FFF2-40B4-BE49-F238E27FC236}">
                    <a16:creationId xmlns:a16="http://schemas.microsoft.com/office/drawing/2014/main" id="{7EC4CDBA-3DCB-446A-8E12-93ED5B3BFAC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5" name="Freeform: Shape 3134">
                <a:extLst>
                  <a:ext uri="{FF2B5EF4-FFF2-40B4-BE49-F238E27FC236}">
                    <a16:creationId xmlns:a16="http://schemas.microsoft.com/office/drawing/2014/main" id="{6547875A-BF1A-4272-A76A-C7B16D03AA9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6" name="Freeform: Shape 3135">
                <a:extLst>
                  <a:ext uri="{FF2B5EF4-FFF2-40B4-BE49-F238E27FC236}">
                    <a16:creationId xmlns:a16="http://schemas.microsoft.com/office/drawing/2014/main" id="{BA801D94-B83A-402F-8D3F-3EBE38EC70F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37" name="Freeform: Shape 3136">
                <a:extLst>
                  <a:ext uri="{FF2B5EF4-FFF2-40B4-BE49-F238E27FC236}">
                    <a16:creationId xmlns:a16="http://schemas.microsoft.com/office/drawing/2014/main" id="{700944AB-0DCC-4ABB-AC3F-36FD903008D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2CC29CB5-A105-4054-9D99-124761A856C4}"/>
                </a:ext>
              </a:extLst>
            </p:cNvPr>
            <p:cNvGrpSpPr/>
            <p:nvPr/>
          </p:nvGrpSpPr>
          <p:grpSpPr>
            <a:xfrm rot="20581609">
              <a:off x="8456458" y="-276868"/>
              <a:ext cx="1048729" cy="868428"/>
              <a:chOff x="2393887" y="4210285"/>
              <a:chExt cx="497854" cy="422169"/>
            </a:xfrm>
          </p:grpSpPr>
          <p:sp>
            <p:nvSpPr>
              <p:cNvPr id="3010" name="Freeform: Shape 3009">
                <a:extLst>
                  <a:ext uri="{FF2B5EF4-FFF2-40B4-BE49-F238E27FC236}">
                    <a16:creationId xmlns:a16="http://schemas.microsoft.com/office/drawing/2014/main" id="{C064CB84-3FC5-4D1F-81D0-CC81D7FC80C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1" name="Freeform: Shape 3010">
                <a:extLst>
                  <a:ext uri="{FF2B5EF4-FFF2-40B4-BE49-F238E27FC236}">
                    <a16:creationId xmlns:a16="http://schemas.microsoft.com/office/drawing/2014/main" id="{E3FA9660-FEC9-4A90-A3B7-5D8D0BF37A0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2" name="Freeform: Shape 3011">
                <a:extLst>
                  <a:ext uri="{FF2B5EF4-FFF2-40B4-BE49-F238E27FC236}">
                    <a16:creationId xmlns:a16="http://schemas.microsoft.com/office/drawing/2014/main" id="{FF79E7E0-A41A-4953-AF6D-F60EED86C7D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3" name="Freeform: Shape 3012">
                <a:extLst>
                  <a:ext uri="{FF2B5EF4-FFF2-40B4-BE49-F238E27FC236}">
                    <a16:creationId xmlns:a16="http://schemas.microsoft.com/office/drawing/2014/main" id="{E5792171-1C55-4DC1-ABA2-3AC281374B5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4" name="Freeform: Shape 3013">
                <a:extLst>
                  <a:ext uri="{FF2B5EF4-FFF2-40B4-BE49-F238E27FC236}">
                    <a16:creationId xmlns:a16="http://schemas.microsoft.com/office/drawing/2014/main" id="{584A1482-3438-4F89-904A-EB4C7729BE4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5" name="Freeform: Shape 3014">
                <a:extLst>
                  <a:ext uri="{FF2B5EF4-FFF2-40B4-BE49-F238E27FC236}">
                    <a16:creationId xmlns:a16="http://schemas.microsoft.com/office/drawing/2014/main" id="{FD2AB64D-1B40-405B-9076-49721C4C32A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6" name="Freeform: Shape 3015">
                <a:extLst>
                  <a:ext uri="{FF2B5EF4-FFF2-40B4-BE49-F238E27FC236}">
                    <a16:creationId xmlns:a16="http://schemas.microsoft.com/office/drawing/2014/main" id="{73698BC1-74E3-4204-9346-2654036729D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7" name="Freeform: Shape 3016">
                <a:extLst>
                  <a:ext uri="{FF2B5EF4-FFF2-40B4-BE49-F238E27FC236}">
                    <a16:creationId xmlns:a16="http://schemas.microsoft.com/office/drawing/2014/main" id="{CA405354-307B-416C-8ED5-04D3AF620BC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8" name="Freeform: Shape 3017">
                <a:extLst>
                  <a:ext uri="{FF2B5EF4-FFF2-40B4-BE49-F238E27FC236}">
                    <a16:creationId xmlns:a16="http://schemas.microsoft.com/office/drawing/2014/main" id="{F4E1D5EC-83A0-4AF2-B104-6824842C666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9" name="Freeform: Shape 3018">
                <a:extLst>
                  <a:ext uri="{FF2B5EF4-FFF2-40B4-BE49-F238E27FC236}">
                    <a16:creationId xmlns:a16="http://schemas.microsoft.com/office/drawing/2014/main" id="{887C48DC-AFC9-41E0-937F-EAB0F0E6476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0" name="Freeform: Shape 3019">
                <a:extLst>
                  <a:ext uri="{FF2B5EF4-FFF2-40B4-BE49-F238E27FC236}">
                    <a16:creationId xmlns:a16="http://schemas.microsoft.com/office/drawing/2014/main" id="{C18BE672-05B6-4485-AE2E-A7C9CE7A3C5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1" name="Freeform: Shape 3020">
                <a:extLst>
                  <a:ext uri="{FF2B5EF4-FFF2-40B4-BE49-F238E27FC236}">
                    <a16:creationId xmlns:a16="http://schemas.microsoft.com/office/drawing/2014/main" id="{55D08F98-3A76-46AC-8447-7747833D173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2" name="Freeform: Shape 3021">
                <a:extLst>
                  <a:ext uri="{FF2B5EF4-FFF2-40B4-BE49-F238E27FC236}">
                    <a16:creationId xmlns:a16="http://schemas.microsoft.com/office/drawing/2014/main" id="{3C93634A-2F95-4DD2-B4F5-D80E0952583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3" name="Freeform: Shape 3022">
                <a:extLst>
                  <a:ext uri="{FF2B5EF4-FFF2-40B4-BE49-F238E27FC236}">
                    <a16:creationId xmlns:a16="http://schemas.microsoft.com/office/drawing/2014/main" id="{71C4307B-30AF-4583-87FF-987CF4AB5AD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4" name="Freeform: Shape 3023">
                <a:extLst>
                  <a:ext uri="{FF2B5EF4-FFF2-40B4-BE49-F238E27FC236}">
                    <a16:creationId xmlns:a16="http://schemas.microsoft.com/office/drawing/2014/main" id="{4DC991C9-730E-4C04-9F63-D891724D81D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5" name="Freeform: Shape 3024">
                <a:extLst>
                  <a:ext uri="{FF2B5EF4-FFF2-40B4-BE49-F238E27FC236}">
                    <a16:creationId xmlns:a16="http://schemas.microsoft.com/office/drawing/2014/main" id="{17033ABB-22D8-4896-85AE-2C7D130FEBE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6" name="Freeform: Shape 3025">
                <a:extLst>
                  <a:ext uri="{FF2B5EF4-FFF2-40B4-BE49-F238E27FC236}">
                    <a16:creationId xmlns:a16="http://schemas.microsoft.com/office/drawing/2014/main" id="{CBBFB5FA-EA3C-40A8-9692-AC8C3B99F3A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7" name="Freeform: Shape 3026">
                <a:extLst>
                  <a:ext uri="{FF2B5EF4-FFF2-40B4-BE49-F238E27FC236}">
                    <a16:creationId xmlns:a16="http://schemas.microsoft.com/office/drawing/2014/main" id="{386BC74E-7A6B-4C78-96E1-A46CAB6F055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8" name="Freeform: Shape 3027">
                <a:extLst>
                  <a:ext uri="{FF2B5EF4-FFF2-40B4-BE49-F238E27FC236}">
                    <a16:creationId xmlns:a16="http://schemas.microsoft.com/office/drawing/2014/main" id="{77F2A984-4EA4-4161-9053-083ADAC4D69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9" name="Freeform: Shape 3028">
                <a:extLst>
                  <a:ext uri="{FF2B5EF4-FFF2-40B4-BE49-F238E27FC236}">
                    <a16:creationId xmlns:a16="http://schemas.microsoft.com/office/drawing/2014/main" id="{B4EB2964-73D1-4B68-A15D-C751C31E5C9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0" name="Freeform: Shape 3029">
                <a:extLst>
                  <a:ext uri="{FF2B5EF4-FFF2-40B4-BE49-F238E27FC236}">
                    <a16:creationId xmlns:a16="http://schemas.microsoft.com/office/drawing/2014/main" id="{71D4E709-EB6D-4BA4-804A-5425D95346A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1" name="Freeform: Shape 3030">
                <a:extLst>
                  <a:ext uri="{FF2B5EF4-FFF2-40B4-BE49-F238E27FC236}">
                    <a16:creationId xmlns:a16="http://schemas.microsoft.com/office/drawing/2014/main" id="{E1CB0E9A-AEA0-4373-A7A6-14B8CBAE76F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2" name="Freeform: Shape 3031">
                <a:extLst>
                  <a:ext uri="{FF2B5EF4-FFF2-40B4-BE49-F238E27FC236}">
                    <a16:creationId xmlns:a16="http://schemas.microsoft.com/office/drawing/2014/main" id="{BB1A2FF0-C73D-4679-8628-1C827DBC8E8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3" name="Freeform: Shape 3032">
                <a:extLst>
                  <a:ext uri="{FF2B5EF4-FFF2-40B4-BE49-F238E27FC236}">
                    <a16:creationId xmlns:a16="http://schemas.microsoft.com/office/drawing/2014/main" id="{B7A01512-5AB9-4DAA-876F-CCA55094917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4" name="Freeform: Shape 3033">
                <a:extLst>
                  <a:ext uri="{FF2B5EF4-FFF2-40B4-BE49-F238E27FC236}">
                    <a16:creationId xmlns:a16="http://schemas.microsoft.com/office/drawing/2014/main" id="{C5148FAE-4870-4B1E-900C-8190C76DF7A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5" name="Freeform: Shape 3034">
                <a:extLst>
                  <a:ext uri="{FF2B5EF4-FFF2-40B4-BE49-F238E27FC236}">
                    <a16:creationId xmlns:a16="http://schemas.microsoft.com/office/drawing/2014/main" id="{D51FE935-2BD2-43D6-B590-278FB5990EC5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6" name="Freeform: Shape 3035">
                <a:extLst>
                  <a:ext uri="{FF2B5EF4-FFF2-40B4-BE49-F238E27FC236}">
                    <a16:creationId xmlns:a16="http://schemas.microsoft.com/office/drawing/2014/main" id="{C8892D20-DB7A-4EB9-9EB2-20C60F8B861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7" name="Freeform: Shape 3036">
                <a:extLst>
                  <a:ext uri="{FF2B5EF4-FFF2-40B4-BE49-F238E27FC236}">
                    <a16:creationId xmlns:a16="http://schemas.microsoft.com/office/drawing/2014/main" id="{F7B370D8-7B15-4252-9B4E-0F7C4A73416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8" name="Freeform: Shape 3037">
                <a:extLst>
                  <a:ext uri="{FF2B5EF4-FFF2-40B4-BE49-F238E27FC236}">
                    <a16:creationId xmlns:a16="http://schemas.microsoft.com/office/drawing/2014/main" id="{4A6E9CAA-F3C8-434D-8812-252AD8B03EF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39" name="Freeform: Shape 3038">
                <a:extLst>
                  <a:ext uri="{FF2B5EF4-FFF2-40B4-BE49-F238E27FC236}">
                    <a16:creationId xmlns:a16="http://schemas.microsoft.com/office/drawing/2014/main" id="{1EE0F645-9018-434F-BDDE-17A2DBA6CB7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0" name="Freeform: Shape 3039">
                <a:extLst>
                  <a:ext uri="{FF2B5EF4-FFF2-40B4-BE49-F238E27FC236}">
                    <a16:creationId xmlns:a16="http://schemas.microsoft.com/office/drawing/2014/main" id="{345D1298-DD24-4B99-A290-D89C5D3BC06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1" name="Freeform: Shape 3040">
                <a:extLst>
                  <a:ext uri="{FF2B5EF4-FFF2-40B4-BE49-F238E27FC236}">
                    <a16:creationId xmlns:a16="http://schemas.microsoft.com/office/drawing/2014/main" id="{5CF8F6CF-29FF-427B-9C8A-336EB332D3B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2" name="Freeform: Shape 3041">
                <a:extLst>
                  <a:ext uri="{FF2B5EF4-FFF2-40B4-BE49-F238E27FC236}">
                    <a16:creationId xmlns:a16="http://schemas.microsoft.com/office/drawing/2014/main" id="{B2C0ECEB-9608-4D3A-8863-98B08325A76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3" name="Freeform: Shape 3042">
                <a:extLst>
                  <a:ext uri="{FF2B5EF4-FFF2-40B4-BE49-F238E27FC236}">
                    <a16:creationId xmlns:a16="http://schemas.microsoft.com/office/drawing/2014/main" id="{81595DBC-755B-439B-9ADC-DA626607DEC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4" name="Freeform: Shape 3043">
                <a:extLst>
                  <a:ext uri="{FF2B5EF4-FFF2-40B4-BE49-F238E27FC236}">
                    <a16:creationId xmlns:a16="http://schemas.microsoft.com/office/drawing/2014/main" id="{102D85A3-9FCC-44F4-B2BA-EFF7CD0F460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5" name="Freeform: Shape 3044">
                <a:extLst>
                  <a:ext uri="{FF2B5EF4-FFF2-40B4-BE49-F238E27FC236}">
                    <a16:creationId xmlns:a16="http://schemas.microsoft.com/office/drawing/2014/main" id="{EFC5DB91-1DD2-49EA-B1FE-A90CB892CB1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6" name="Freeform: Shape 3045">
                <a:extLst>
                  <a:ext uri="{FF2B5EF4-FFF2-40B4-BE49-F238E27FC236}">
                    <a16:creationId xmlns:a16="http://schemas.microsoft.com/office/drawing/2014/main" id="{D14D11F2-963B-49EC-8224-6E9182989FD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7" name="Freeform: Shape 3046">
                <a:extLst>
                  <a:ext uri="{FF2B5EF4-FFF2-40B4-BE49-F238E27FC236}">
                    <a16:creationId xmlns:a16="http://schemas.microsoft.com/office/drawing/2014/main" id="{9BF09306-127C-453C-8087-82734F09F0F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8" name="Freeform: Shape 3047">
                <a:extLst>
                  <a:ext uri="{FF2B5EF4-FFF2-40B4-BE49-F238E27FC236}">
                    <a16:creationId xmlns:a16="http://schemas.microsoft.com/office/drawing/2014/main" id="{6FB779F5-B9B2-49A5-8B76-7421A0A6E9F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9" name="Freeform: Shape 3048">
                <a:extLst>
                  <a:ext uri="{FF2B5EF4-FFF2-40B4-BE49-F238E27FC236}">
                    <a16:creationId xmlns:a16="http://schemas.microsoft.com/office/drawing/2014/main" id="{FEBB3B95-07C1-4C7B-93E7-FC8C0600729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0" name="Freeform: Shape 3049">
                <a:extLst>
                  <a:ext uri="{FF2B5EF4-FFF2-40B4-BE49-F238E27FC236}">
                    <a16:creationId xmlns:a16="http://schemas.microsoft.com/office/drawing/2014/main" id="{2739F4B4-68F2-4F83-BBAC-EE2955296DF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1" name="Freeform: Shape 3050">
                <a:extLst>
                  <a:ext uri="{FF2B5EF4-FFF2-40B4-BE49-F238E27FC236}">
                    <a16:creationId xmlns:a16="http://schemas.microsoft.com/office/drawing/2014/main" id="{C25F8B5C-33D9-47FB-A7B4-C4D2A299555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2" name="Freeform: Shape 3051">
                <a:extLst>
                  <a:ext uri="{FF2B5EF4-FFF2-40B4-BE49-F238E27FC236}">
                    <a16:creationId xmlns:a16="http://schemas.microsoft.com/office/drawing/2014/main" id="{879FAC34-9862-4858-8989-55DBC854411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3" name="Freeform: Shape 3052">
                <a:extLst>
                  <a:ext uri="{FF2B5EF4-FFF2-40B4-BE49-F238E27FC236}">
                    <a16:creationId xmlns:a16="http://schemas.microsoft.com/office/drawing/2014/main" id="{CC123FB3-A594-4657-AAFF-9E3B7BBEF47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4" name="Freeform: Shape 3053">
                <a:extLst>
                  <a:ext uri="{FF2B5EF4-FFF2-40B4-BE49-F238E27FC236}">
                    <a16:creationId xmlns:a16="http://schemas.microsoft.com/office/drawing/2014/main" id="{BBCC1322-DCA4-4B7A-AB3F-7AA049BB91A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5" name="Freeform: Shape 3054">
                <a:extLst>
                  <a:ext uri="{FF2B5EF4-FFF2-40B4-BE49-F238E27FC236}">
                    <a16:creationId xmlns:a16="http://schemas.microsoft.com/office/drawing/2014/main" id="{135A0D68-5C93-46FF-808B-FC3C7EFEB04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6" name="Freeform: Shape 3055">
                <a:extLst>
                  <a:ext uri="{FF2B5EF4-FFF2-40B4-BE49-F238E27FC236}">
                    <a16:creationId xmlns:a16="http://schemas.microsoft.com/office/drawing/2014/main" id="{6789B3C9-5AB5-4D9A-B39F-8B184465691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7" name="Freeform: Shape 3056">
                <a:extLst>
                  <a:ext uri="{FF2B5EF4-FFF2-40B4-BE49-F238E27FC236}">
                    <a16:creationId xmlns:a16="http://schemas.microsoft.com/office/drawing/2014/main" id="{20EBA859-7868-4D6E-A470-BAEEAFAC646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8" name="Freeform: Shape 3057">
                <a:extLst>
                  <a:ext uri="{FF2B5EF4-FFF2-40B4-BE49-F238E27FC236}">
                    <a16:creationId xmlns:a16="http://schemas.microsoft.com/office/drawing/2014/main" id="{09A8885C-ABDC-4ACA-8274-E54BBC1ACA8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59" name="Freeform: Shape 3058">
                <a:extLst>
                  <a:ext uri="{FF2B5EF4-FFF2-40B4-BE49-F238E27FC236}">
                    <a16:creationId xmlns:a16="http://schemas.microsoft.com/office/drawing/2014/main" id="{87CD99CF-D994-4020-9204-D4176B96CEB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0" name="Freeform: Shape 3059">
                <a:extLst>
                  <a:ext uri="{FF2B5EF4-FFF2-40B4-BE49-F238E27FC236}">
                    <a16:creationId xmlns:a16="http://schemas.microsoft.com/office/drawing/2014/main" id="{CDCD99FA-EB61-4B07-B019-161B55F6F27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1" name="Freeform: Shape 3060">
                <a:extLst>
                  <a:ext uri="{FF2B5EF4-FFF2-40B4-BE49-F238E27FC236}">
                    <a16:creationId xmlns:a16="http://schemas.microsoft.com/office/drawing/2014/main" id="{B935E205-055C-4C28-87AF-111D23842FF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2" name="Freeform: Shape 3061">
                <a:extLst>
                  <a:ext uri="{FF2B5EF4-FFF2-40B4-BE49-F238E27FC236}">
                    <a16:creationId xmlns:a16="http://schemas.microsoft.com/office/drawing/2014/main" id="{CF1FC1C8-A339-4C3C-A10E-750FD33CB78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3" name="Freeform: Shape 3062">
                <a:extLst>
                  <a:ext uri="{FF2B5EF4-FFF2-40B4-BE49-F238E27FC236}">
                    <a16:creationId xmlns:a16="http://schemas.microsoft.com/office/drawing/2014/main" id="{7B494E7A-1CA0-43D6-AEA0-A53055D48E7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4" name="Freeform: Shape 3063">
                <a:extLst>
                  <a:ext uri="{FF2B5EF4-FFF2-40B4-BE49-F238E27FC236}">
                    <a16:creationId xmlns:a16="http://schemas.microsoft.com/office/drawing/2014/main" id="{6FF7D98A-A8F0-45C7-8829-EA56A2D8660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5" name="Freeform: Shape 3064">
                <a:extLst>
                  <a:ext uri="{FF2B5EF4-FFF2-40B4-BE49-F238E27FC236}">
                    <a16:creationId xmlns:a16="http://schemas.microsoft.com/office/drawing/2014/main" id="{A5250D4D-0BE1-4391-80F8-E6C0A90001F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6" name="Freeform: Shape 3065">
                <a:extLst>
                  <a:ext uri="{FF2B5EF4-FFF2-40B4-BE49-F238E27FC236}">
                    <a16:creationId xmlns:a16="http://schemas.microsoft.com/office/drawing/2014/main" id="{97C3A4A6-63E1-4CC9-BA5C-D4A3A41A045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7" name="Freeform: Shape 3066">
                <a:extLst>
                  <a:ext uri="{FF2B5EF4-FFF2-40B4-BE49-F238E27FC236}">
                    <a16:creationId xmlns:a16="http://schemas.microsoft.com/office/drawing/2014/main" id="{2F6E952B-E9EA-403E-B096-150C65F9BB1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8" name="Freeform: Shape 3067">
                <a:extLst>
                  <a:ext uri="{FF2B5EF4-FFF2-40B4-BE49-F238E27FC236}">
                    <a16:creationId xmlns:a16="http://schemas.microsoft.com/office/drawing/2014/main" id="{50AAC353-71CC-400B-A98C-217846DD5B1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69" name="Freeform: Shape 3068">
                <a:extLst>
                  <a:ext uri="{FF2B5EF4-FFF2-40B4-BE49-F238E27FC236}">
                    <a16:creationId xmlns:a16="http://schemas.microsoft.com/office/drawing/2014/main" id="{E6B069A3-8C77-46A1-BA19-7417B23ACAD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0" name="Freeform: Shape 3069">
                <a:extLst>
                  <a:ext uri="{FF2B5EF4-FFF2-40B4-BE49-F238E27FC236}">
                    <a16:creationId xmlns:a16="http://schemas.microsoft.com/office/drawing/2014/main" id="{6C1B910D-799A-487A-B36A-5F9E668529E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1" name="Freeform: Shape 3070">
                <a:extLst>
                  <a:ext uri="{FF2B5EF4-FFF2-40B4-BE49-F238E27FC236}">
                    <a16:creationId xmlns:a16="http://schemas.microsoft.com/office/drawing/2014/main" id="{303AC5F7-3E1F-4A4C-8701-0CC1C4087F2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2" name="Freeform: Shape 3071">
                <a:extLst>
                  <a:ext uri="{FF2B5EF4-FFF2-40B4-BE49-F238E27FC236}">
                    <a16:creationId xmlns:a16="http://schemas.microsoft.com/office/drawing/2014/main" id="{13A5B235-08EC-4F43-83EA-8442031E073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73" name="Freeform: Shape 3072">
                <a:extLst>
                  <a:ext uri="{FF2B5EF4-FFF2-40B4-BE49-F238E27FC236}">
                    <a16:creationId xmlns:a16="http://schemas.microsoft.com/office/drawing/2014/main" id="{159E0EA5-90EF-436C-82AF-FF45F035F94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12AC819E-2D10-457C-90CB-E8ED130228EC}"/>
                </a:ext>
              </a:extLst>
            </p:cNvPr>
            <p:cNvGrpSpPr/>
            <p:nvPr/>
          </p:nvGrpSpPr>
          <p:grpSpPr>
            <a:xfrm rot="7223440" flipH="1">
              <a:off x="9482693" y="677894"/>
              <a:ext cx="1024114" cy="889301"/>
              <a:chOff x="2393887" y="4210285"/>
              <a:chExt cx="497854" cy="422169"/>
            </a:xfrm>
          </p:grpSpPr>
          <p:sp>
            <p:nvSpPr>
              <p:cNvPr id="2946" name="Freeform: Shape 2945">
                <a:extLst>
                  <a:ext uri="{FF2B5EF4-FFF2-40B4-BE49-F238E27FC236}">
                    <a16:creationId xmlns:a16="http://schemas.microsoft.com/office/drawing/2014/main" id="{D7CE0E42-7981-41EB-8244-46BED6EA29B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7" name="Freeform: Shape 2946">
                <a:extLst>
                  <a:ext uri="{FF2B5EF4-FFF2-40B4-BE49-F238E27FC236}">
                    <a16:creationId xmlns:a16="http://schemas.microsoft.com/office/drawing/2014/main" id="{6AC95F31-D61A-4CCB-A7F5-105BB69A5D5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8" name="Freeform: Shape 2947">
                <a:extLst>
                  <a:ext uri="{FF2B5EF4-FFF2-40B4-BE49-F238E27FC236}">
                    <a16:creationId xmlns:a16="http://schemas.microsoft.com/office/drawing/2014/main" id="{6535F9A7-34E2-4A7D-805E-7DD61D4F5ED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9" name="Freeform: Shape 2948">
                <a:extLst>
                  <a:ext uri="{FF2B5EF4-FFF2-40B4-BE49-F238E27FC236}">
                    <a16:creationId xmlns:a16="http://schemas.microsoft.com/office/drawing/2014/main" id="{0C116C66-DE66-46EE-BAB7-5D5763D6633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0" name="Freeform: Shape 2949">
                <a:extLst>
                  <a:ext uri="{FF2B5EF4-FFF2-40B4-BE49-F238E27FC236}">
                    <a16:creationId xmlns:a16="http://schemas.microsoft.com/office/drawing/2014/main" id="{BDC0B9CD-127C-4C4F-927C-47D19FBF730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1" name="Freeform: Shape 2950">
                <a:extLst>
                  <a:ext uri="{FF2B5EF4-FFF2-40B4-BE49-F238E27FC236}">
                    <a16:creationId xmlns:a16="http://schemas.microsoft.com/office/drawing/2014/main" id="{1558AF52-1523-49A9-9720-5A769F5F3C2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2" name="Freeform: Shape 2951">
                <a:extLst>
                  <a:ext uri="{FF2B5EF4-FFF2-40B4-BE49-F238E27FC236}">
                    <a16:creationId xmlns:a16="http://schemas.microsoft.com/office/drawing/2014/main" id="{4C39CC19-71D7-4C88-BCAF-84CA4A56D1F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3" name="Freeform: Shape 2952">
                <a:extLst>
                  <a:ext uri="{FF2B5EF4-FFF2-40B4-BE49-F238E27FC236}">
                    <a16:creationId xmlns:a16="http://schemas.microsoft.com/office/drawing/2014/main" id="{F043041D-1A2E-4CEA-A715-99EE4814B48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4" name="Freeform: Shape 2953">
                <a:extLst>
                  <a:ext uri="{FF2B5EF4-FFF2-40B4-BE49-F238E27FC236}">
                    <a16:creationId xmlns:a16="http://schemas.microsoft.com/office/drawing/2014/main" id="{27991EE6-9F8C-4621-B234-EEBF8C4E94F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5" name="Freeform: Shape 2954">
                <a:extLst>
                  <a:ext uri="{FF2B5EF4-FFF2-40B4-BE49-F238E27FC236}">
                    <a16:creationId xmlns:a16="http://schemas.microsoft.com/office/drawing/2014/main" id="{CE55A38E-3A46-4370-B2B6-E33AAC60FC5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6" name="Freeform: Shape 2955">
                <a:extLst>
                  <a:ext uri="{FF2B5EF4-FFF2-40B4-BE49-F238E27FC236}">
                    <a16:creationId xmlns:a16="http://schemas.microsoft.com/office/drawing/2014/main" id="{BCE4CC6A-512F-4238-9FBC-7DD7BE676BE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7" name="Freeform: Shape 2956">
                <a:extLst>
                  <a:ext uri="{FF2B5EF4-FFF2-40B4-BE49-F238E27FC236}">
                    <a16:creationId xmlns:a16="http://schemas.microsoft.com/office/drawing/2014/main" id="{9B3C2FB9-1102-46AB-A9E0-C3D790452F0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8" name="Freeform: Shape 2957">
                <a:extLst>
                  <a:ext uri="{FF2B5EF4-FFF2-40B4-BE49-F238E27FC236}">
                    <a16:creationId xmlns:a16="http://schemas.microsoft.com/office/drawing/2014/main" id="{07572966-2B34-48C1-9ABB-C40B23E136C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9" name="Freeform: Shape 2958">
                <a:extLst>
                  <a:ext uri="{FF2B5EF4-FFF2-40B4-BE49-F238E27FC236}">
                    <a16:creationId xmlns:a16="http://schemas.microsoft.com/office/drawing/2014/main" id="{49BB5289-A091-4248-AC38-933F83A9BF1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0" name="Freeform: Shape 2959">
                <a:extLst>
                  <a:ext uri="{FF2B5EF4-FFF2-40B4-BE49-F238E27FC236}">
                    <a16:creationId xmlns:a16="http://schemas.microsoft.com/office/drawing/2014/main" id="{3D3EAE7D-3A72-46A4-ABEB-4EF830F0F85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1" name="Freeform: Shape 2960">
                <a:extLst>
                  <a:ext uri="{FF2B5EF4-FFF2-40B4-BE49-F238E27FC236}">
                    <a16:creationId xmlns:a16="http://schemas.microsoft.com/office/drawing/2014/main" id="{0CDC6BE3-0870-493F-A4F8-AB39E3871E9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2" name="Freeform: Shape 2961">
                <a:extLst>
                  <a:ext uri="{FF2B5EF4-FFF2-40B4-BE49-F238E27FC236}">
                    <a16:creationId xmlns:a16="http://schemas.microsoft.com/office/drawing/2014/main" id="{AF112395-0769-4F6C-9DA5-385F8F042C4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3" name="Freeform: Shape 2962">
                <a:extLst>
                  <a:ext uri="{FF2B5EF4-FFF2-40B4-BE49-F238E27FC236}">
                    <a16:creationId xmlns:a16="http://schemas.microsoft.com/office/drawing/2014/main" id="{04A18F4D-D195-4762-A165-52DDB402702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4" name="Freeform: Shape 2963">
                <a:extLst>
                  <a:ext uri="{FF2B5EF4-FFF2-40B4-BE49-F238E27FC236}">
                    <a16:creationId xmlns:a16="http://schemas.microsoft.com/office/drawing/2014/main" id="{84BC0910-997A-435A-ADD9-ED35EE0168E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5" name="Freeform: Shape 2964">
                <a:extLst>
                  <a:ext uri="{FF2B5EF4-FFF2-40B4-BE49-F238E27FC236}">
                    <a16:creationId xmlns:a16="http://schemas.microsoft.com/office/drawing/2014/main" id="{F74BFF63-B3B4-4DE2-85D9-9129594BB2F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6" name="Freeform: Shape 2965">
                <a:extLst>
                  <a:ext uri="{FF2B5EF4-FFF2-40B4-BE49-F238E27FC236}">
                    <a16:creationId xmlns:a16="http://schemas.microsoft.com/office/drawing/2014/main" id="{837C1675-982A-4B0B-B4A8-E6F562AAFC8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7" name="Freeform: Shape 2966">
                <a:extLst>
                  <a:ext uri="{FF2B5EF4-FFF2-40B4-BE49-F238E27FC236}">
                    <a16:creationId xmlns:a16="http://schemas.microsoft.com/office/drawing/2014/main" id="{FB4B23FE-EA67-42FB-9130-08CE3404892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8" name="Freeform: Shape 2967">
                <a:extLst>
                  <a:ext uri="{FF2B5EF4-FFF2-40B4-BE49-F238E27FC236}">
                    <a16:creationId xmlns:a16="http://schemas.microsoft.com/office/drawing/2014/main" id="{8589C100-5BC7-4D70-80B6-F1B9FE50FF3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9" name="Freeform: Shape 2968">
                <a:extLst>
                  <a:ext uri="{FF2B5EF4-FFF2-40B4-BE49-F238E27FC236}">
                    <a16:creationId xmlns:a16="http://schemas.microsoft.com/office/drawing/2014/main" id="{2DFA4448-B821-4732-8CF1-8563D0421A2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0" name="Freeform: Shape 2969">
                <a:extLst>
                  <a:ext uri="{FF2B5EF4-FFF2-40B4-BE49-F238E27FC236}">
                    <a16:creationId xmlns:a16="http://schemas.microsoft.com/office/drawing/2014/main" id="{73C4C731-A758-4937-B75F-A6EA07FDD00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1" name="Freeform: Shape 2970">
                <a:extLst>
                  <a:ext uri="{FF2B5EF4-FFF2-40B4-BE49-F238E27FC236}">
                    <a16:creationId xmlns:a16="http://schemas.microsoft.com/office/drawing/2014/main" id="{F14D490B-82A0-46C2-8175-B18414D72AE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2" name="Freeform: Shape 2971">
                <a:extLst>
                  <a:ext uri="{FF2B5EF4-FFF2-40B4-BE49-F238E27FC236}">
                    <a16:creationId xmlns:a16="http://schemas.microsoft.com/office/drawing/2014/main" id="{83648ED2-4F9C-4EC3-9EC2-AADF78BA9C1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3" name="Freeform: Shape 2972">
                <a:extLst>
                  <a:ext uri="{FF2B5EF4-FFF2-40B4-BE49-F238E27FC236}">
                    <a16:creationId xmlns:a16="http://schemas.microsoft.com/office/drawing/2014/main" id="{E13D9DB7-1018-476E-840B-C98027F00D6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4" name="Freeform: Shape 2973">
                <a:extLst>
                  <a:ext uri="{FF2B5EF4-FFF2-40B4-BE49-F238E27FC236}">
                    <a16:creationId xmlns:a16="http://schemas.microsoft.com/office/drawing/2014/main" id="{B327C266-FFC5-428B-A6C8-856832126B6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5" name="Freeform: Shape 2974">
                <a:extLst>
                  <a:ext uri="{FF2B5EF4-FFF2-40B4-BE49-F238E27FC236}">
                    <a16:creationId xmlns:a16="http://schemas.microsoft.com/office/drawing/2014/main" id="{1FE51761-6064-40A6-94C4-E59466C1DB8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6" name="Freeform: Shape 2975">
                <a:extLst>
                  <a:ext uri="{FF2B5EF4-FFF2-40B4-BE49-F238E27FC236}">
                    <a16:creationId xmlns:a16="http://schemas.microsoft.com/office/drawing/2014/main" id="{E0CD51A8-D323-4A5A-9313-FA64DBE1ECF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7" name="Freeform: Shape 2976">
                <a:extLst>
                  <a:ext uri="{FF2B5EF4-FFF2-40B4-BE49-F238E27FC236}">
                    <a16:creationId xmlns:a16="http://schemas.microsoft.com/office/drawing/2014/main" id="{E77E3856-D4ED-4E12-A2D6-DC9A0216C63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8" name="Freeform: Shape 2977">
                <a:extLst>
                  <a:ext uri="{FF2B5EF4-FFF2-40B4-BE49-F238E27FC236}">
                    <a16:creationId xmlns:a16="http://schemas.microsoft.com/office/drawing/2014/main" id="{8939DB18-2752-4E6C-8C14-B2871565A68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9" name="Freeform: Shape 2978">
                <a:extLst>
                  <a:ext uri="{FF2B5EF4-FFF2-40B4-BE49-F238E27FC236}">
                    <a16:creationId xmlns:a16="http://schemas.microsoft.com/office/drawing/2014/main" id="{4599078E-C613-4E0A-A33F-F5C3876BA1E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0" name="Freeform: Shape 2979">
                <a:extLst>
                  <a:ext uri="{FF2B5EF4-FFF2-40B4-BE49-F238E27FC236}">
                    <a16:creationId xmlns:a16="http://schemas.microsoft.com/office/drawing/2014/main" id="{003D82C0-FD0A-4278-B3BD-949CA2F384D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1" name="Freeform: Shape 2980">
                <a:extLst>
                  <a:ext uri="{FF2B5EF4-FFF2-40B4-BE49-F238E27FC236}">
                    <a16:creationId xmlns:a16="http://schemas.microsoft.com/office/drawing/2014/main" id="{C92567F4-003E-4A67-82AA-E673647A4DC9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2" name="Freeform: Shape 2981">
                <a:extLst>
                  <a:ext uri="{FF2B5EF4-FFF2-40B4-BE49-F238E27FC236}">
                    <a16:creationId xmlns:a16="http://schemas.microsoft.com/office/drawing/2014/main" id="{2AA0389D-1D62-45C9-A8E9-D70E9AAC35F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3" name="Freeform: Shape 2982">
                <a:extLst>
                  <a:ext uri="{FF2B5EF4-FFF2-40B4-BE49-F238E27FC236}">
                    <a16:creationId xmlns:a16="http://schemas.microsoft.com/office/drawing/2014/main" id="{AE9AD39B-A36E-47BF-A486-10142132AD2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4" name="Freeform: Shape 2983">
                <a:extLst>
                  <a:ext uri="{FF2B5EF4-FFF2-40B4-BE49-F238E27FC236}">
                    <a16:creationId xmlns:a16="http://schemas.microsoft.com/office/drawing/2014/main" id="{AAB32299-30DD-44DE-AF9D-4CFFD0BC5E8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5" name="Freeform: Shape 2984">
                <a:extLst>
                  <a:ext uri="{FF2B5EF4-FFF2-40B4-BE49-F238E27FC236}">
                    <a16:creationId xmlns:a16="http://schemas.microsoft.com/office/drawing/2014/main" id="{7FA70CDC-84D3-4BE5-94F1-CCBB03C5F24E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6" name="Freeform: Shape 2985">
                <a:extLst>
                  <a:ext uri="{FF2B5EF4-FFF2-40B4-BE49-F238E27FC236}">
                    <a16:creationId xmlns:a16="http://schemas.microsoft.com/office/drawing/2014/main" id="{E4520643-CFA2-4172-AF4A-0DA55755BCF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7" name="Freeform: Shape 2986">
                <a:extLst>
                  <a:ext uri="{FF2B5EF4-FFF2-40B4-BE49-F238E27FC236}">
                    <a16:creationId xmlns:a16="http://schemas.microsoft.com/office/drawing/2014/main" id="{DC77A1BA-224D-4E3B-BAE1-C203B25060A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8" name="Freeform: Shape 2987">
                <a:extLst>
                  <a:ext uri="{FF2B5EF4-FFF2-40B4-BE49-F238E27FC236}">
                    <a16:creationId xmlns:a16="http://schemas.microsoft.com/office/drawing/2014/main" id="{BFE5688A-9E09-4EAE-834B-CB53274BF22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9" name="Freeform: Shape 2988">
                <a:extLst>
                  <a:ext uri="{FF2B5EF4-FFF2-40B4-BE49-F238E27FC236}">
                    <a16:creationId xmlns:a16="http://schemas.microsoft.com/office/drawing/2014/main" id="{03E5C70F-1A71-45D1-BEE1-DE0C5B2A8C9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0" name="Freeform: Shape 2989">
                <a:extLst>
                  <a:ext uri="{FF2B5EF4-FFF2-40B4-BE49-F238E27FC236}">
                    <a16:creationId xmlns:a16="http://schemas.microsoft.com/office/drawing/2014/main" id="{648E501C-57B7-490A-9FD2-4C0A578FEAF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1" name="Freeform: Shape 2990">
                <a:extLst>
                  <a:ext uri="{FF2B5EF4-FFF2-40B4-BE49-F238E27FC236}">
                    <a16:creationId xmlns:a16="http://schemas.microsoft.com/office/drawing/2014/main" id="{7B87FAFF-3A22-4AB2-95A2-CD8FB210458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2" name="Freeform: Shape 2991">
                <a:extLst>
                  <a:ext uri="{FF2B5EF4-FFF2-40B4-BE49-F238E27FC236}">
                    <a16:creationId xmlns:a16="http://schemas.microsoft.com/office/drawing/2014/main" id="{E75BE840-58F4-4A6E-BDAF-F33FD75BAE4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3" name="Freeform: Shape 2992">
                <a:extLst>
                  <a:ext uri="{FF2B5EF4-FFF2-40B4-BE49-F238E27FC236}">
                    <a16:creationId xmlns:a16="http://schemas.microsoft.com/office/drawing/2014/main" id="{DF65133D-71A1-4D93-9DEA-F197FF0B68C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4" name="Freeform: Shape 2993">
                <a:extLst>
                  <a:ext uri="{FF2B5EF4-FFF2-40B4-BE49-F238E27FC236}">
                    <a16:creationId xmlns:a16="http://schemas.microsoft.com/office/drawing/2014/main" id="{8A01FA0C-5918-4CF1-A29B-D27A58C5EAD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5" name="Freeform: Shape 2994">
                <a:extLst>
                  <a:ext uri="{FF2B5EF4-FFF2-40B4-BE49-F238E27FC236}">
                    <a16:creationId xmlns:a16="http://schemas.microsoft.com/office/drawing/2014/main" id="{7C2BF1AF-870F-40B9-AD1D-3D5AC04A80A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6" name="Freeform: Shape 2995">
                <a:extLst>
                  <a:ext uri="{FF2B5EF4-FFF2-40B4-BE49-F238E27FC236}">
                    <a16:creationId xmlns:a16="http://schemas.microsoft.com/office/drawing/2014/main" id="{36D9FA5E-59BA-4A04-9EA6-624BE0B8153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7" name="Freeform: Shape 2996">
                <a:extLst>
                  <a:ext uri="{FF2B5EF4-FFF2-40B4-BE49-F238E27FC236}">
                    <a16:creationId xmlns:a16="http://schemas.microsoft.com/office/drawing/2014/main" id="{DCA2710E-AE1D-4A3C-AF97-09C35D5B68C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8" name="Freeform: Shape 2997">
                <a:extLst>
                  <a:ext uri="{FF2B5EF4-FFF2-40B4-BE49-F238E27FC236}">
                    <a16:creationId xmlns:a16="http://schemas.microsoft.com/office/drawing/2014/main" id="{0C77399F-BC87-438C-923F-12D1C4DF82C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9" name="Freeform: Shape 2998">
                <a:extLst>
                  <a:ext uri="{FF2B5EF4-FFF2-40B4-BE49-F238E27FC236}">
                    <a16:creationId xmlns:a16="http://schemas.microsoft.com/office/drawing/2014/main" id="{44391D45-84BC-4BFA-9792-2907CCA1A1A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0" name="Freeform: Shape 2999">
                <a:extLst>
                  <a:ext uri="{FF2B5EF4-FFF2-40B4-BE49-F238E27FC236}">
                    <a16:creationId xmlns:a16="http://schemas.microsoft.com/office/drawing/2014/main" id="{48C731D8-2899-4885-92FB-796655FD0A6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1" name="Freeform: Shape 3000">
                <a:extLst>
                  <a:ext uri="{FF2B5EF4-FFF2-40B4-BE49-F238E27FC236}">
                    <a16:creationId xmlns:a16="http://schemas.microsoft.com/office/drawing/2014/main" id="{28639D99-59D1-4E41-A973-0B4F2AC3F66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2" name="Freeform: Shape 3001">
                <a:extLst>
                  <a:ext uri="{FF2B5EF4-FFF2-40B4-BE49-F238E27FC236}">
                    <a16:creationId xmlns:a16="http://schemas.microsoft.com/office/drawing/2014/main" id="{33B61FE1-8684-48C7-A856-D489E0471FD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3" name="Freeform: Shape 3002">
                <a:extLst>
                  <a:ext uri="{FF2B5EF4-FFF2-40B4-BE49-F238E27FC236}">
                    <a16:creationId xmlns:a16="http://schemas.microsoft.com/office/drawing/2014/main" id="{690FA341-1356-46CF-839D-790FB0FABD7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4" name="Freeform: Shape 3003">
                <a:extLst>
                  <a:ext uri="{FF2B5EF4-FFF2-40B4-BE49-F238E27FC236}">
                    <a16:creationId xmlns:a16="http://schemas.microsoft.com/office/drawing/2014/main" id="{B6B69E95-5E0A-4314-A169-B5315624B34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5" name="Freeform: Shape 3004">
                <a:extLst>
                  <a:ext uri="{FF2B5EF4-FFF2-40B4-BE49-F238E27FC236}">
                    <a16:creationId xmlns:a16="http://schemas.microsoft.com/office/drawing/2014/main" id="{27C31B62-F052-4D8E-A136-3038EED0DA3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6" name="Freeform: Shape 3005">
                <a:extLst>
                  <a:ext uri="{FF2B5EF4-FFF2-40B4-BE49-F238E27FC236}">
                    <a16:creationId xmlns:a16="http://schemas.microsoft.com/office/drawing/2014/main" id="{0B5AB57B-2712-4D49-81BA-80C0C159086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7" name="Freeform: Shape 3006">
                <a:extLst>
                  <a:ext uri="{FF2B5EF4-FFF2-40B4-BE49-F238E27FC236}">
                    <a16:creationId xmlns:a16="http://schemas.microsoft.com/office/drawing/2014/main" id="{4FCED72D-CD56-4C10-9BD2-58765838A76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8" name="Freeform: Shape 3007">
                <a:extLst>
                  <a:ext uri="{FF2B5EF4-FFF2-40B4-BE49-F238E27FC236}">
                    <a16:creationId xmlns:a16="http://schemas.microsoft.com/office/drawing/2014/main" id="{FE0C3EFB-D0EB-4C3A-80D9-0779093C691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9" name="Freeform: Shape 3008">
                <a:extLst>
                  <a:ext uri="{FF2B5EF4-FFF2-40B4-BE49-F238E27FC236}">
                    <a16:creationId xmlns:a16="http://schemas.microsoft.com/office/drawing/2014/main" id="{BFE01467-521E-4438-8D52-AC18857BE83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C5267BEF-69B4-421C-BFAD-1DE69D4FF237}"/>
                </a:ext>
              </a:extLst>
            </p:cNvPr>
            <p:cNvGrpSpPr/>
            <p:nvPr/>
          </p:nvGrpSpPr>
          <p:grpSpPr>
            <a:xfrm rot="11416897">
              <a:off x="9229787" y="-248295"/>
              <a:ext cx="1048729" cy="868428"/>
              <a:chOff x="2393887" y="4210285"/>
              <a:chExt cx="497854" cy="422169"/>
            </a:xfrm>
          </p:grpSpPr>
          <p:sp>
            <p:nvSpPr>
              <p:cNvPr id="2882" name="Freeform: Shape 2881">
                <a:extLst>
                  <a:ext uri="{FF2B5EF4-FFF2-40B4-BE49-F238E27FC236}">
                    <a16:creationId xmlns:a16="http://schemas.microsoft.com/office/drawing/2014/main" id="{B87A04A6-85AC-40D1-AE00-9B5849A355B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3" name="Freeform: Shape 2882">
                <a:extLst>
                  <a:ext uri="{FF2B5EF4-FFF2-40B4-BE49-F238E27FC236}">
                    <a16:creationId xmlns:a16="http://schemas.microsoft.com/office/drawing/2014/main" id="{112CE0C7-57DD-4BA9-979D-A53ADA771D4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4" name="Freeform: Shape 2883">
                <a:extLst>
                  <a:ext uri="{FF2B5EF4-FFF2-40B4-BE49-F238E27FC236}">
                    <a16:creationId xmlns:a16="http://schemas.microsoft.com/office/drawing/2014/main" id="{80E79E2B-6156-443F-8D29-2C951C4027C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5" name="Freeform: Shape 2884">
                <a:extLst>
                  <a:ext uri="{FF2B5EF4-FFF2-40B4-BE49-F238E27FC236}">
                    <a16:creationId xmlns:a16="http://schemas.microsoft.com/office/drawing/2014/main" id="{6B8C07A7-C171-47F7-9620-B080D413022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6" name="Freeform: Shape 2885">
                <a:extLst>
                  <a:ext uri="{FF2B5EF4-FFF2-40B4-BE49-F238E27FC236}">
                    <a16:creationId xmlns:a16="http://schemas.microsoft.com/office/drawing/2014/main" id="{8C2A5D54-6498-4AF7-9403-E672470C452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7" name="Freeform: Shape 2886">
                <a:extLst>
                  <a:ext uri="{FF2B5EF4-FFF2-40B4-BE49-F238E27FC236}">
                    <a16:creationId xmlns:a16="http://schemas.microsoft.com/office/drawing/2014/main" id="{F968E74A-F38A-4CE1-9630-8D520D44749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8" name="Freeform: Shape 2887">
                <a:extLst>
                  <a:ext uri="{FF2B5EF4-FFF2-40B4-BE49-F238E27FC236}">
                    <a16:creationId xmlns:a16="http://schemas.microsoft.com/office/drawing/2014/main" id="{B96DBBF5-89F5-4CB2-A14C-BD478E6B9AE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9" name="Freeform: Shape 2888">
                <a:extLst>
                  <a:ext uri="{FF2B5EF4-FFF2-40B4-BE49-F238E27FC236}">
                    <a16:creationId xmlns:a16="http://schemas.microsoft.com/office/drawing/2014/main" id="{62863E6B-7C51-4406-99A0-92E8E744E2A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0" name="Freeform: Shape 2889">
                <a:extLst>
                  <a:ext uri="{FF2B5EF4-FFF2-40B4-BE49-F238E27FC236}">
                    <a16:creationId xmlns:a16="http://schemas.microsoft.com/office/drawing/2014/main" id="{EE834FFF-EF7E-4B59-8CC6-0CE4C962AF1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1" name="Freeform: Shape 2890">
                <a:extLst>
                  <a:ext uri="{FF2B5EF4-FFF2-40B4-BE49-F238E27FC236}">
                    <a16:creationId xmlns:a16="http://schemas.microsoft.com/office/drawing/2014/main" id="{16839A72-50FB-4BEE-B6FA-2551771A99A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2" name="Freeform: Shape 2891">
                <a:extLst>
                  <a:ext uri="{FF2B5EF4-FFF2-40B4-BE49-F238E27FC236}">
                    <a16:creationId xmlns:a16="http://schemas.microsoft.com/office/drawing/2014/main" id="{3C862A4E-B1B6-4DF8-A1A4-E9494D96709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3" name="Freeform: Shape 2892">
                <a:extLst>
                  <a:ext uri="{FF2B5EF4-FFF2-40B4-BE49-F238E27FC236}">
                    <a16:creationId xmlns:a16="http://schemas.microsoft.com/office/drawing/2014/main" id="{4347F01C-977F-4C4D-A38B-262B490127E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4" name="Freeform: Shape 2893">
                <a:extLst>
                  <a:ext uri="{FF2B5EF4-FFF2-40B4-BE49-F238E27FC236}">
                    <a16:creationId xmlns:a16="http://schemas.microsoft.com/office/drawing/2014/main" id="{E4A2E1AF-6CC0-4FC8-9388-897069BE5C8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5" name="Freeform: Shape 2894">
                <a:extLst>
                  <a:ext uri="{FF2B5EF4-FFF2-40B4-BE49-F238E27FC236}">
                    <a16:creationId xmlns:a16="http://schemas.microsoft.com/office/drawing/2014/main" id="{0796A715-F65E-4F9C-8007-7BF7F97AA67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6" name="Freeform: Shape 2895">
                <a:extLst>
                  <a:ext uri="{FF2B5EF4-FFF2-40B4-BE49-F238E27FC236}">
                    <a16:creationId xmlns:a16="http://schemas.microsoft.com/office/drawing/2014/main" id="{F345CA75-51D4-48C6-B2AF-E679F4AA0ED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7" name="Freeform: Shape 2896">
                <a:extLst>
                  <a:ext uri="{FF2B5EF4-FFF2-40B4-BE49-F238E27FC236}">
                    <a16:creationId xmlns:a16="http://schemas.microsoft.com/office/drawing/2014/main" id="{AB7E5C05-2FC0-4D7D-87DB-8C1C334ABC3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8" name="Freeform: Shape 2897">
                <a:extLst>
                  <a:ext uri="{FF2B5EF4-FFF2-40B4-BE49-F238E27FC236}">
                    <a16:creationId xmlns:a16="http://schemas.microsoft.com/office/drawing/2014/main" id="{67132ACE-F426-4340-AD56-001FDD0C645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9" name="Freeform: Shape 2898">
                <a:extLst>
                  <a:ext uri="{FF2B5EF4-FFF2-40B4-BE49-F238E27FC236}">
                    <a16:creationId xmlns:a16="http://schemas.microsoft.com/office/drawing/2014/main" id="{E3687D6E-A6F2-4B38-8C75-F01A2CF1DEC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0" name="Freeform: Shape 2899">
                <a:extLst>
                  <a:ext uri="{FF2B5EF4-FFF2-40B4-BE49-F238E27FC236}">
                    <a16:creationId xmlns:a16="http://schemas.microsoft.com/office/drawing/2014/main" id="{9EB919E7-76E5-482E-ABA2-47A044829BB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1" name="Freeform: Shape 2900">
                <a:extLst>
                  <a:ext uri="{FF2B5EF4-FFF2-40B4-BE49-F238E27FC236}">
                    <a16:creationId xmlns:a16="http://schemas.microsoft.com/office/drawing/2014/main" id="{AA571A04-D4A9-4D60-8886-9DBE54D1E3F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2" name="Freeform: Shape 2901">
                <a:extLst>
                  <a:ext uri="{FF2B5EF4-FFF2-40B4-BE49-F238E27FC236}">
                    <a16:creationId xmlns:a16="http://schemas.microsoft.com/office/drawing/2014/main" id="{AABE5E7C-DA22-49D6-AA05-A81E431315E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3" name="Freeform: Shape 2902">
                <a:extLst>
                  <a:ext uri="{FF2B5EF4-FFF2-40B4-BE49-F238E27FC236}">
                    <a16:creationId xmlns:a16="http://schemas.microsoft.com/office/drawing/2014/main" id="{5A4B3C71-7569-4D50-BA24-0A7F1CE6B89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4" name="Freeform: Shape 2903">
                <a:extLst>
                  <a:ext uri="{FF2B5EF4-FFF2-40B4-BE49-F238E27FC236}">
                    <a16:creationId xmlns:a16="http://schemas.microsoft.com/office/drawing/2014/main" id="{5B18FD38-7334-479E-9314-2B2C2A4F49A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5" name="Freeform: Shape 2904">
                <a:extLst>
                  <a:ext uri="{FF2B5EF4-FFF2-40B4-BE49-F238E27FC236}">
                    <a16:creationId xmlns:a16="http://schemas.microsoft.com/office/drawing/2014/main" id="{096B6B43-BBB8-470A-9670-1303CC25A49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6" name="Freeform: Shape 2905">
                <a:extLst>
                  <a:ext uri="{FF2B5EF4-FFF2-40B4-BE49-F238E27FC236}">
                    <a16:creationId xmlns:a16="http://schemas.microsoft.com/office/drawing/2014/main" id="{1C8039A1-8468-4727-AF5B-467C745DB17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7" name="Freeform: Shape 2906">
                <a:extLst>
                  <a:ext uri="{FF2B5EF4-FFF2-40B4-BE49-F238E27FC236}">
                    <a16:creationId xmlns:a16="http://schemas.microsoft.com/office/drawing/2014/main" id="{ED305BC2-D59A-4879-A056-477AFE421BA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8" name="Freeform: Shape 2907">
                <a:extLst>
                  <a:ext uri="{FF2B5EF4-FFF2-40B4-BE49-F238E27FC236}">
                    <a16:creationId xmlns:a16="http://schemas.microsoft.com/office/drawing/2014/main" id="{9FFB2E03-F4E9-4162-9995-422C20FEA11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9" name="Freeform: Shape 2908">
                <a:extLst>
                  <a:ext uri="{FF2B5EF4-FFF2-40B4-BE49-F238E27FC236}">
                    <a16:creationId xmlns:a16="http://schemas.microsoft.com/office/drawing/2014/main" id="{A63459D5-2835-4D60-94BE-578DBF7366A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0" name="Freeform: Shape 2909">
                <a:extLst>
                  <a:ext uri="{FF2B5EF4-FFF2-40B4-BE49-F238E27FC236}">
                    <a16:creationId xmlns:a16="http://schemas.microsoft.com/office/drawing/2014/main" id="{B9249109-6779-4B9B-83FF-539CF07FBF4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1" name="Freeform: Shape 2910">
                <a:extLst>
                  <a:ext uri="{FF2B5EF4-FFF2-40B4-BE49-F238E27FC236}">
                    <a16:creationId xmlns:a16="http://schemas.microsoft.com/office/drawing/2014/main" id="{0D249816-E41B-48A3-A3C3-D0F04B1AE89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2" name="Freeform: Shape 2911">
                <a:extLst>
                  <a:ext uri="{FF2B5EF4-FFF2-40B4-BE49-F238E27FC236}">
                    <a16:creationId xmlns:a16="http://schemas.microsoft.com/office/drawing/2014/main" id="{249F9C45-802E-4CE6-AD58-5ACD423448C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3" name="Freeform: Shape 2912">
                <a:extLst>
                  <a:ext uri="{FF2B5EF4-FFF2-40B4-BE49-F238E27FC236}">
                    <a16:creationId xmlns:a16="http://schemas.microsoft.com/office/drawing/2014/main" id="{7B3CAC15-05CF-4D9E-B9E3-2C7D34EF882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4" name="Freeform: Shape 2913">
                <a:extLst>
                  <a:ext uri="{FF2B5EF4-FFF2-40B4-BE49-F238E27FC236}">
                    <a16:creationId xmlns:a16="http://schemas.microsoft.com/office/drawing/2014/main" id="{BD4D2095-EC94-47BC-84BD-7B5AF6E525E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5" name="Freeform: Shape 2914">
                <a:extLst>
                  <a:ext uri="{FF2B5EF4-FFF2-40B4-BE49-F238E27FC236}">
                    <a16:creationId xmlns:a16="http://schemas.microsoft.com/office/drawing/2014/main" id="{84717DC2-FBDC-4486-BE08-35CDF278F4B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6" name="Freeform: Shape 2915">
                <a:extLst>
                  <a:ext uri="{FF2B5EF4-FFF2-40B4-BE49-F238E27FC236}">
                    <a16:creationId xmlns:a16="http://schemas.microsoft.com/office/drawing/2014/main" id="{32D0A98E-2BC3-4B1B-9AA8-689BA521881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7" name="Freeform: Shape 2916">
                <a:extLst>
                  <a:ext uri="{FF2B5EF4-FFF2-40B4-BE49-F238E27FC236}">
                    <a16:creationId xmlns:a16="http://schemas.microsoft.com/office/drawing/2014/main" id="{18B4D048-B780-4648-A0C7-CA91A9B0931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8" name="Freeform: Shape 2917">
                <a:extLst>
                  <a:ext uri="{FF2B5EF4-FFF2-40B4-BE49-F238E27FC236}">
                    <a16:creationId xmlns:a16="http://schemas.microsoft.com/office/drawing/2014/main" id="{8C84151A-3A1C-4538-ABFE-26262A8F5CD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9" name="Freeform: Shape 2918">
                <a:extLst>
                  <a:ext uri="{FF2B5EF4-FFF2-40B4-BE49-F238E27FC236}">
                    <a16:creationId xmlns:a16="http://schemas.microsoft.com/office/drawing/2014/main" id="{DAA2B87E-232E-4E1F-ADC0-82F993B826E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0" name="Freeform: Shape 2919">
                <a:extLst>
                  <a:ext uri="{FF2B5EF4-FFF2-40B4-BE49-F238E27FC236}">
                    <a16:creationId xmlns:a16="http://schemas.microsoft.com/office/drawing/2014/main" id="{F2F6C0E4-A539-48E6-B4DE-795A5DE69F4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1" name="Freeform: Shape 2920">
                <a:extLst>
                  <a:ext uri="{FF2B5EF4-FFF2-40B4-BE49-F238E27FC236}">
                    <a16:creationId xmlns:a16="http://schemas.microsoft.com/office/drawing/2014/main" id="{902FDE3B-8900-4143-B238-52FD7ED616B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2" name="Freeform: Shape 2921">
                <a:extLst>
                  <a:ext uri="{FF2B5EF4-FFF2-40B4-BE49-F238E27FC236}">
                    <a16:creationId xmlns:a16="http://schemas.microsoft.com/office/drawing/2014/main" id="{A50F0FEF-0447-4EDB-996F-6CCD6CE0B06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3" name="Freeform: Shape 2922">
                <a:extLst>
                  <a:ext uri="{FF2B5EF4-FFF2-40B4-BE49-F238E27FC236}">
                    <a16:creationId xmlns:a16="http://schemas.microsoft.com/office/drawing/2014/main" id="{EB116EC8-5202-4E1F-852B-848402E0E7C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4" name="Freeform: Shape 2923">
                <a:extLst>
                  <a:ext uri="{FF2B5EF4-FFF2-40B4-BE49-F238E27FC236}">
                    <a16:creationId xmlns:a16="http://schemas.microsoft.com/office/drawing/2014/main" id="{64C5CF22-39EF-4FDD-A374-E36F9ADAD1A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5" name="Freeform: Shape 2924">
                <a:extLst>
                  <a:ext uri="{FF2B5EF4-FFF2-40B4-BE49-F238E27FC236}">
                    <a16:creationId xmlns:a16="http://schemas.microsoft.com/office/drawing/2014/main" id="{054F7E8E-06F6-422B-B418-74BF07C0A29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6" name="Freeform: Shape 2925">
                <a:extLst>
                  <a:ext uri="{FF2B5EF4-FFF2-40B4-BE49-F238E27FC236}">
                    <a16:creationId xmlns:a16="http://schemas.microsoft.com/office/drawing/2014/main" id="{B4D6FA2E-624F-4D78-B8EC-49AE62AB0EE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7" name="Freeform: Shape 2926">
                <a:extLst>
                  <a:ext uri="{FF2B5EF4-FFF2-40B4-BE49-F238E27FC236}">
                    <a16:creationId xmlns:a16="http://schemas.microsoft.com/office/drawing/2014/main" id="{64A4D8D3-E674-401F-8E3B-B536B875DF2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8" name="Freeform: Shape 2927">
                <a:extLst>
                  <a:ext uri="{FF2B5EF4-FFF2-40B4-BE49-F238E27FC236}">
                    <a16:creationId xmlns:a16="http://schemas.microsoft.com/office/drawing/2014/main" id="{18F62331-08DF-49FD-BA84-7FF676B1A07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9" name="Freeform: Shape 2928">
                <a:extLst>
                  <a:ext uri="{FF2B5EF4-FFF2-40B4-BE49-F238E27FC236}">
                    <a16:creationId xmlns:a16="http://schemas.microsoft.com/office/drawing/2014/main" id="{0701B010-71B3-42EA-84F9-DF5191FB37B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0" name="Freeform: Shape 2929">
                <a:extLst>
                  <a:ext uri="{FF2B5EF4-FFF2-40B4-BE49-F238E27FC236}">
                    <a16:creationId xmlns:a16="http://schemas.microsoft.com/office/drawing/2014/main" id="{7E44984A-E616-40A3-A835-61A3AF9189C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1" name="Freeform: Shape 2930">
                <a:extLst>
                  <a:ext uri="{FF2B5EF4-FFF2-40B4-BE49-F238E27FC236}">
                    <a16:creationId xmlns:a16="http://schemas.microsoft.com/office/drawing/2014/main" id="{18850556-19B4-44CB-9064-B1251AA8CBB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2" name="Freeform: Shape 2931">
                <a:extLst>
                  <a:ext uri="{FF2B5EF4-FFF2-40B4-BE49-F238E27FC236}">
                    <a16:creationId xmlns:a16="http://schemas.microsoft.com/office/drawing/2014/main" id="{FCD28913-0F95-4097-B6D3-14A137078EB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3" name="Freeform: Shape 2932">
                <a:extLst>
                  <a:ext uri="{FF2B5EF4-FFF2-40B4-BE49-F238E27FC236}">
                    <a16:creationId xmlns:a16="http://schemas.microsoft.com/office/drawing/2014/main" id="{D207A1EE-E72B-4D1F-8F9E-8F0A3955E18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4" name="Freeform: Shape 2933">
                <a:extLst>
                  <a:ext uri="{FF2B5EF4-FFF2-40B4-BE49-F238E27FC236}">
                    <a16:creationId xmlns:a16="http://schemas.microsoft.com/office/drawing/2014/main" id="{61F44E0B-7BA8-4C8F-B2A6-69801DD0DF7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5" name="Freeform: Shape 2934">
                <a:extLst>
                  <a:ext uri="{FF2B5EF4-FFF2-40B4-BE49-F238E27FC236}">
                    <a16:creationId xmlns:a16="http://schemas.microsoft.com/office/drawing/2014/main" id="{A9A5A563-5D07-475E-A354-090450CE9617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6" name="Freeform: Shape 2935">
                <a:extLst>
                  <a:ext uri="{FF2B5EF4-FFF2-40B4-BE49-F238E27FC236}">
                    <a16:creationId xmlns:a16="http://schemas.microsoft.com/office/drawing/2014/main" id="{691E7B24-68A2-4B5D-81A3-D02E295312A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7" name="Freeform: Shape 2936">
                <a:extLst>
                  <a:ext uri="{FF2B5EF4-FFF2-40B4-BE49-F238E27FC236}">
                    <a16:creationId xmlns:a16="http://schemas.microsoft.com/office/drawing/2014/main" id="{39DB6A86-4D9E-4A40-B9E4-68770C503EE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8" name="Freeform: Shape 2937">
                <a:extLst>
                  <a:ext uri="{FF2B5EF4-FFF2-40B4-BE49-F238E27FC236}">
                    <a16:creationId xmlns:a16="http://schemas.microsoft.com/office/drawing/2014/main" id="{DA93F1E9-D0FF-4D6D-96DD-B6A59963756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9" name="Freeform: Shape 2938">
                <a:extLst>
                  <a:ext uri="{FF2B5EF4-FFF2-40B4-BE49-F238E27FC236}">
                    <a16:creationId xmlns:a16="http://schemas.microsoft.com/office/drawing/2014/main" id="{2643D6B1-BD43-44EC-9D57-2B0948434A8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0" name="Freeform: Shape 2939">
                <a:extLst>
                  <a:ext uri="{FF2B5EF4-FFF2-40B4-BE49-F238E27FC236}">
                    <a16:creationId xmlns:a16="http://schemas.microsoft.com/office/drawing/2014/main" id="{9CE92A8A-D06E-4FCA-ABF7-B3E18372CE7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1" name="Freeform: Shape 2940">
                <a:extLst>
                  <a:ext uri="{FF2B5EF4-FFF2-40B4-BE49-F238E27FC236}">
                    <a16:creationId xmlns:a16="http://schemas.microsoft.com/office/drawing/2014/main" id="{41434116-8E23-43A3-845C-2499C310226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2" name="Freeform: Shape 2941">
                <a:extLst>
                  <a:ext uri="{FF2B5EF4-FFF2-40B4-BE49-F238E27FC236}">
                    <a16:creationId xmlns:a16="http://schemas.microsoft.com/office/drawing/2014/main" id="{2FDACC7E-1B91-40B9-9394-EEAD661A728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3" name="Freeform: Shape 2942">
                <a:extLst>
                  <a:ext uri="{FF2B5EF4-FFF2-40B4-BE49-F238E27FC236}">
                    <a16:creationId xmlns:a16="http://schemas.microsoft.com/office/drawing/2014/main" id="{BA1CE27E-7CCF-4CB7-B99F-7D947053C17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4" name="Freeform: Shape 2943">
                <a:extLst>
                  <a:ext uri="{FF2B5EF4-FFF2-40B4-BE49-F238E27FC236}">
                    <a16:creationId xmlns:a16="http://schemas.microsoft.com/office/drawing/2014/main" id="{AD0D0611-BB50-418F-BDEC-E46D8333360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5" name="Freeform: Shape 2944">
                <a:extLst>
                  <a:ext uri="{FF2B5EF4-FFF2-40B4-BE49-F238E27FC236}">
                    <a16:creationId xmlns:a16="http://schemas.microsoft.com/office/drawing/2014/main" id="{C39FABCE-A4E5-4939-8C2A-C8BF0B64513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A4606544-FF47-4F6F-A315-027C6BEF361E}"/>
                </a:ext>
              </a:extLst>
            </p:cNvPr>
            <p:cNvGrpSpPr/>
            <p:nvPr/>
          </p:nvGrpSpPr>
          <p:grpSpPr>
            <a:xfrm rot="3080079">
              <a:off x="-537850" y="1051701"/>
              <a:ext cx="1024114" cy="889301"/>
              <a:chOff x="2393887" y="4210285"/>
              <a:chExt cx="497854" cy="422169"/>
            </a:xfrm>
          </p:grpSpPr>
          <p:sp>
            <p:nvSpPr>
              <p:cNvPr id="2818" name="Freeform: Shape 2817">
                <a:extLst>
                  <a:ext uri="{FF2B5EF4-FFF2-40B4-BE49-F238E27FC236}">
                    <a16:creationId xmlns:a16="http://schemas.microsoft.com/office/drawing/2014/main" id="{3A981AE8-7D5D-47A4-918E-8F6DB454EA5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9" name="Freeform: Shape 2818">
                <a:extLst>
                  <a:ext uri="{FF2B5EF4-FFF2-40B4-BE49-F238E27FC236}">
                    <a16:creationId xmlns:a16="http://schemas.microsoft.com/office/drawing/2014/main" id="{61197D34-8D88-4D7C-9329-22A1431F890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0" name="Freeform: Shape 2819">
                <a:extLst>
                  <a:ext uri="{FF2B5EF4-FFF2-40B4-BE49-F238E27FC236}">
                    <a16:creationId xmlns:a16="http://schemas.microsoft.com/office/drawing/2014/main" id="{B035CE9E-0908-49D6-8B1C-0AC637D7019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1" name="Freeform: Shape 2820">
                <a:extLst>
                  <a:ext uri="{FF2B5EF4-FFF2-40B4-BE49-F238E27FC236}">
                    <a16:creationId xmlns:a16="http://schemas.microsoft.com/office/drawing/2014/main" id="{0C237E5D-0B91-4DE7-840A-8A4C17BBED1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2" name="Freeform: Shape 2821">
                <a:extLst>
                  <a:ext uri="{FF2B5EF4-FFF2-40B4-BE49-F238E27FC236}">
                    <a16:creationId xmlns:a16="http://schemas.microsoft.com/office/drawing/2014/main" id="{A1FEDBE9-4A96-4D77-9AB3-30840263A13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3" name="Freeform: Shape 2822">
                <a:extLst>
                  <a:ext uri="{FF2B5EF4-FFF2-40B4-BE49-F238E27FC236}">
                    <a16:creationId xmlns:a16="http://schemas.microsoft.com/office/drawing/2014/main" id="{FBCB2AE7-5376-4986-ADC7-C559471668A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4" name="Freeform: Shape 2823">
                <a:extLst>
                  <a:ext uri="{FF2B5EF4-FFF2-40B4-BE49-F238E27FC236}">
                    <a16:creationId xmlns:a16="http://schemas.microsoft.com/office/drawing/2014/main" id="{7D552A62-9BFD-47D0-B81B-F2067D83499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5" name="Freeform: Shape 2824">
                <a:extLst>
                  <a:ext uri="{FF2B5EF4-FFF2-40B4-BE49-F238E27FC236}">
                    <a16:creationId xmlns:a16="http://schemas.microsoft.com/office/drawing/2014/main" id="{D1CFAE0F-CE33-47EA-B6E4-0E1A64A6E30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6" name="Freeform: Shape 2825">
                <a:extLst>
                  <a:ext uri="{FF2B5EF4-FFF2-40B4-BE49-F238E27FC236}">
                    <a16:creationId xmlns:a16="http://schemas.microsoft.com/office/drawing/2014/main" id="{7B72DC5E-D224-406B-BDB3-37C63DF7B58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7" name="Freeform: Shape 2826">
                <a:extLst>
                  <a:ext uri="{FF2B5EF4-FFF2-40B4-BE49-F238E27FC236}">
                    <a16:creationId xmlns:a16="http://schemas.microsoft.com/office/drawing/2014/main" id="{BCA206FD-BC01-4C44-B04A-90296756F24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8" name="Freeform: Shape 2827">
                <a:extLst>
                  <a:ext uri="{FF2B5EF4-FFF2-40B4-BE49-F238E27FC236}">
                    <a16:creationId xmlns:a16="http://schemas.microsoft.com/office/drawing/2014/main" id="{6CEA5F61-29E7-40DE-9F5F-F7B953E84DB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9" name="Freeform: Shape 2828">
                <a:extLst>
                  <a:ext uri="{FF2B5EF4-FFF2-40B4-BE49-F238E27FC236}">
                    <a16:creationId xmlns:a16="http://schemas.microsoft.com/office/drawing/2014/main" id="{03906AD7-3D4A-42BF-B2DA-B6E70A00738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0" name="Freeform: Shape 2829">
                <a:extLst>
                  <a:ext uri="{FF2B5EF4-FFF2-40B4-BE49-F238E27FC236}">
                    <a16:creationId xmlns:a16="http://schemas.microsoft.com/office/drawing/2014/main" id="{20CCCFDC-5708-43F6-975B-4814C1C6A4B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1" name="Freeform: Shape 2830">
                <a:extLst>
                  <a:ext uri="{FF2B5EF4-FFF2-40B4-BE49-F238E27FC236}">
                    <a16:creationId xmlns:a16="http://schemas.microsoft.com/office/drawing/2014/main" id="{5010612D-480D-4BA1-A28F-4570898AA25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2" name="Freeform: Shape 2831">
                <a:extLst>
                  <a:ext uri="{FF2B5EF4-FFF2-40B4-BE49-F238E27FC236}">
                    <a16:creationId xmlns:a16="http://schemas.microsoft.com/office/drawing/2014/main" id="{DA04FD6B-DCF4-4C37-806C-BA6F44AF737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3" name="Freeform: Shape 2832">
                <a:extLst>
                  <a:ext uri="{FF2B5EF4-FFF2-40B4-BE49-F238E27FC236}">
                    <a16:creationId xmlns:a16="http://schemas.microsoft.com/office/drawing/2014/main" id="{2051998A-5CC0-4A72-B33E-FEF4AA28139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4" name="Freeform: Shape 2833">
                <a:extLst>
                  <a:ext uri="{FF2B5EF4-FFF2-40B4-BE49-F238E27FC236}">
                    <a16:creationId xmlns:a16="http://schemas.microsoft.com/office/drawing/2014/main" id="{BEE2FAF8-5487-4EE2-9970-352698CBB20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5" name="Freeform: Shape 2834">
                <a:extLst>
                  <a:ext uri="{FF2B5EF4-FFF2-40B4-BE49-F238E27FC236}">
                    <a16:creationId xmlns:a16="http://schemas.microsoft.com/office/drawing/2014/main" id="{D471372A-F495-4254-A706-6553F34E501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6" name="Freeform: Shape 2835">
                <a:extLst>
                  <a:ext uri="{FF2B5EF4-FFF2-40B4-BE49-F238E27FC236}">
                    <a16:creationId xmlns:a16="http://schemas.microsoft.com/office/drawing/2014/main" id="{30718330-8372-45E1-BC74-0EDEF0EF0DA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7" name="Freeform: Shape 2836">
                <a:extLst>
                  <a:ext uri="{FF2B5EF4-FFF2-40B4-BE49-F238E27FC236}">
                    <a16:creationId xmlns:a16="http://schemas.microsoft.com/office/drawing/2014/main" id="{BC1BEB3C-1BC3-4D01-B323-374451A7777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8" name="Freeform: Shape 2837">
                <a:extLst>
                  <a:ext uri="{FF2B5EF4-FFF2-40B4-BE49-F238E27FC236}">
                    <a16:creationId xmlns:a16="http://schemas.microsoft.com/office/drawing/2014/main" id="{05992B72-DAB4-44FC-BD97-06AB678829F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9" name="Freeform: Shape 2838">
                <a:extLst>
                  <a:ext uri="{FF2B5EF4-FFF2-40B4-BE49-F238E27FC236}">
                    <a16:creationId xmlns:a16="http://schemas.microsoft.com/office/drawing/2014/main" id="{C06D5BDB-E242-49FF-8AB8-140ED54BD42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0" name="Freeform: Shape 2839">
                <a:extLst>
                  <a:ext uri="{FF2B5EF4-FFF2-40B4-BE49-F238E27FC236}">
                    <a16:creationId xmlns:a16="http://schemas.microsoft.com/office/drawing/2014/main" id="{A2C5C029-F834-4769-BA05-B49E64B2AA8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1" name="Freeform: Shape 2840">
                <a:extLst>
                  <a:ext uri="{FF2B5EF4-FFF2-40B4-BE49-F238E27FC236}">
                    <a16:creationId xmlns:a16="http://schemas.microsoft.com/office/drawing/2014/main" id="{9B319376-CF98-4A6F-B1B9-ABE012DE562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2" name="Freeform: Shape 2841">
                <a:extLst>
                  <a:ext uri="{FF2B5EF4-FFF2-40B4-BE49-F238E27FC236}">
                    <a16:creationId xmlns:a16="http://schemas.microsoft.com/office/drawing/2014/main" id="{46417416-2A3C-4452-B47E-CCBBB942BB8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3" name="Freeform: Shape 2842">
                <a:extLst>
                  <a:ext uri="{FF2B5EF4-FFF2-40B4-BE49-F238E27FC236}">
                    <a16:creationId xmlns:a16="http://schemas.microsoft.com/office/drawing/2014/main" id="{D9422FDB-AA1B-43E9-855C-0057C7462AC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4" name="Freeform: Shape 2843">
                <a:extLst>
                  <a:ext uri="{FF2B5EF4-FFF2-40B4-BE49-F238E27FC236}">
                    <a16:creationId xmlns:a16="http://schemas.microsoft.com/office/drawing/2014/main" id="{981E1473-837D-4E50-A487-B32EA46430F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5" name="Freeform: Shape 2844">
                <a:extLst>
                  <a:ext uri="{FF2B5EF4-FFF2-40B4-BE49-F238E27FC236}">
                    <a16:creationId xmlns:a16="http://schemas.microsoft.com/office/drawing/2014/main" id="{3067B54C-2437-4880-8468-A86074864F5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6" name="Freeform: Shape 2845">
                <a:extLst>
                  <a:ext uri="{FF2B5EF4-FFF2-40B4-BE49-F238E27FC236}">
                    <a16:creationId xmlns:a16="http://schemas.microsoft.com/office/drawing/2014/main" id="{768762C5-3927-447A-8720-D2833B5B2B3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7" name="Freeform: Shape 2846">
                <a:extLst>
                  <a:ext uri="{FF2B5EF4-FFF2-40B4-BE49-F238E27FC236}">
                    <a16:creationId xmlns:a16="http://schemas.microsoft.com/office/drawing/2014/main" id="{10E0F77A-534E-4F87-89C5-35556D5B7F1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8" name="Freeform: Shape 2847">
                <a:extLst>
                  <a:ext uri="{FF2B5EF4-FFF2-40B4-BE49-F238E27FC236}">
                    <a16:creationId xmlns:a16="http://schemas.microsoft.com/office/drawing/2014/main" id="{2DF32CB0-0588-4589-8FBD-859106422D5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9" name="Freeform: Shape 2848">
                <a:extLst>
                  <a:ext uri="{FF2B5EF4-FFF2-40B4-BE49-F238E27FC236}">
                    <a16:creationId xmlns:a16="http://schemas.microsoft.com/office/drawing/2014/main" id="{AB2FED85-367F-467A-B183-30338AF9323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0" name="Freeform: Shape 2849">
                <a:extLst>
                  <a:ext uri="{FF2B5EF4-FFF2-40B4-BE49-F238E27FC236}">
                    <a16:creationId xmlns:a16="http://schemas.microsoft.com/office/drawing/2014/main" id="{CC9A9012-A9FF-44C5-B540-FA723B871AF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1" name="Freeform: Shape 2850">
                <a:extLst>
                  <a:ext uri="{FF2B5EF4-FFF2-40B4-BE49-F238E27FC236}">
                    <a16:creationId xmlns:a16="http://schemas.microsoft.com/office/drawing/2014/main" id="{559625A7-9C03-4954-BE3A-B8128A1F5CA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2" name="Freeform: Shape 2851">
                <a:extLst>
                  <a:ext uri="{FF2B5EF4-FFF2-40B4-BE49-F238E27FC236}">
                    <a16:creationId xmlns:a16="http://schemas.microsoft.com/office/drawing/2014/main" id="{CB93201A-6C90-476E-985E-EC1BA6B61162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3" name="Freeform: Shape 2852">
                <a:extLst>
                  <a:ext uri="{FF2B5EF4-FFF2-40B4-BE49-F238E27FC236}">
                    <a16:creationId xmlns:a16="http://schemas.microsoft.com/office/drawing/2014/main" id="{EFA9AA5C-3B7C-4DC3-AC18-8B92CABD8A7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4" name="Freeform: Shape 2853">
                <a:extLst>
                  <a:ext uri="{FF2B5EF4-FFF2-40B4-BE49-F238E27FC236}">
                    <a16:creationId xmlns:a16="http://schemas.microsoft.com/office/drawing/2014/main" id="{21111753-E222-4E58-8E3E-AF217613AD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5" name="Freeform: Shape 2854">
                <a:extLst>
                  <a:ext uri="{FF2B5EF4-FFF2-40B4-BE49-F238E27FC236}">
                    <a16:creationId xmlns:a16="http://schemas.microsoft.com/office/drawing/2014/main" id="{003493E7-C6AE-4F48-8D54-84BEDED7A88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6" name="Freeform: Shape 2855">
                <a:extLst>
                  <a:ext uri="{FF2B5EF4-FFF2-40B4-BE49-F238E27FC236}">
                    <a16:creationId xmlns:a16="http://schemas.microsoft.com/office/drawing/2014/main" id="{CC387EE1-B8EF-4D84-B4B4-E4B74277E6E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7" name="Freeform: Shape 2856">
                <a:extLst>
                  <a:ext uri="{FF2B5EF4-FFF2-40B4-BE49-F238E27FC236}">
                    <a16:creationId xmlns:a16="http://schemas.microsoft.com/office/drawing/2014/main" id="{C04D2F9D-10B4-44D8-91DE-303D53CFD5E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8" name="Freeform: Shape 2857">
                <a:extLst>
                  <a:ext uri="{FF2B5EF4-FFF2-40B4-BE49-F238E27FC236}">
                    <a16:creationId xmlns:a16="http://schemas.microsoft.com/office/drawing/2014/main" id="{13DEDF76-C620-4D0A-AD48-86EBA0B059D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9" name="Freeform: Shape 2858">
                <a:extLst>
                  <a:ext uri="{FF2B5EF4-FFF2-40B4-BE49-F238E27FC236}">
                    <a16:creationId xmlns:a16="http://schemas.microsoft.com/office/drawing/2014/main" id="{4B505E15-A416-4D6C-BF65-998EBCA0000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0" name="Freeform: Shape 2859">
                <a:extLst>
                  <a:ext uri="{FF2B5EF4-FFF2-40B4-BE49-F238E27FC236}">
                    <a16:creationId xmlns:a16="http://schemas.microsoft.com/office/drawing/2014/main" id="{611C4C4C-24CD-4B79-A499-71B210C4D25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1" name="Freeform: Shape 2860">
                <a:extLst>
                  <a:ext uri="{FF2B5EF4-FFF2-40B4-BE49-F238E27FC236}">
                    <a16:creationId xmlns:a16="http://schemas.microsoft.com/office/drawing/2014/main" id="{53C235E3-D43F-4BCD-ABEC-491C547A9D7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2" name="Freeform: Shape 2861">
                <a:extLst>
                  <a:ext uri="{FF2B5EF4-FFF2-40B4-BE49-F238E27FC236}">
                    <a16:creationId xmlns:a16="http://schemas.microsoft.com/office/drawing/2014/main" id="{378DF5CA-7A52-4D9F-ADF9-21A1D816A2B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3" name="Freeform: Shape 2862">
                <a:extLst>
                  <a:ext uri="{FF2B5EF4-FFF2-40B4-BE49-F238E27FC236}">
                    <a16:creationId xmlns:a16="http://schemas.microsoft.com/office/drawing/2014/main" id="{A955A70E-7785-4998-B581-E2AF8D4A23A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4" name="Freeform: Shape 2863">
                <a:extLst>
                  <a:ext uri="{FF2B5EF4-FFF2-40B4-BE49-F238E27FC236}">
                    <a16:creationId xmlns:a16="http://schemas.microsoft.com/office/drawing/2014/main" id="{E5B2A4E4-A5B8-4E84-9CC5-8F6284D28A5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5" name="Freeform: Shape 2864">
                <a:extLst>
                  <a:ext uri="{FF2B5EF4-FFF2-40B4-BE49-F238E27FC236}">
                    <a16:creationId xmlns:a16="http://schemas.microsoft.com/office/drawing/2014/main" id="{D77F5751-3CA2-4390-A62E-D2265196611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6" name="Freeform: Shape 2865">
                <a:extLst>
                  <a:ext uri="{FF2B5EF4-FFF2-40B4-BE49-F238E27FC236}">
                    <a16:creationId xmlns:a16="http://schemas.microsoft.com/office/drawing/2014/main" id="{58E96858-4A1A-4BB5-A093-D856E0D6DD0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7" name="Freeform: Shape 2866">
                <a:extLst>
                  <a:ext uri="{FF2B5EF4-FFF2-40B4-BE49-F238E27FC236}">
                    <a16:creationId xmlns:a16="http://schemas.microsoft.com/office/drawing/2014/main" id="{4207916A-D273-4291-AD2E-A56C66E0D53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8" name="Freeform: Shape 2867">
                <a:extLst>
                  <a:ext uri="{FF2B5EF4-FFF2-40B4-BE49-F238E27FC236}">
                    <a16:creationId xmlns:a16="http://schemas.microsoft.com/office/drawing/2014/main" id="{71DE5A92-068B-4E19-BCA8-CF6092B5518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9" name="Freeform: Shape 2868">
                <a:extLst>
                  <a:ext uri="{FF2B5EF4-FFF2-40B4-BE49-F238E27FC236}">
                    <a16:creationId xmlns:a16="http://schemas.microsoft.com/office/drawing/2014/main" id="{04D9E2DC-57C4-4143-9EAD-AFAC9210D8A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0" name="Freeform: Shape 2869">
                <a:extLst>
                  <a:ext uri="{FF2B5EF4-FFF2-40B4-BE49-F238E27FC236}">
                    <a16:creationId xmlns:a16="http://schemas.microsoft.com/office/drawing/2014/main" id="{751E5331-BBB8-4407-9D5C-EABBF74171A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1" name="Freeform: Shape 2870">
                <a:extLst>
                  <a:ext uri="{FF2B5EF4-FFF2-40B4-BE49-F238E27FC236}">
                    <a16:creationId xmlns:a16="http://schemas.microsoft.com/office/drawing/2014/main" id="{0454BB12-7B21-494E-851D-06C8886774F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2" name="Freeform: Shape 2871">
                <a:extLst>
                  <a:ext uri="{FF2B5EF4-FFF2-40B4-BE49-F238E27FC236}">
                    <a16:creationId xmlns:a16="http://schemas.microsoft.com/office/drawing/2014/main" id="{2514D395-99D3-4F58-9BD3-4961EC345B9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3" name="Freeform: Shape 2872">
                <a:extLst>
                  <a:ext uri="{FF2B5EF4-FFF2-40B4-BE49-F238E27FC236}">
                    <a16:creationId xmlns:a16="http://schemas.microsoft.com/office/drawing/2014/main" id="{863C78B5-A33B-4DAE-B8FC-923F2B84588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4" name="Freeform: Shape 2873">
                <a:extLst>
                  <a:ext uri="{FF2B5EF4-FFF2-40B4-BE49-F238E27FC236}">
                    <a16:creationId xmlns:a16="http://schemas.microsoft.com/office/drawing/2014/main" id="{8E879FC5-7C0A-4417-BD2F-FAE11ADC2DA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5" name="Freeform: Shape 2874">
                <a:extLst>
                  <a:ext uri="{FF2B5EF4-FFF2-40B4-BE49-F238E27FC236}">
                    <a16:creationId xmlns:a16="http://schemas.microsoft.com/office/drawing/2014/main" id="{D090B55C-EBB0-4AA7-B5F0-42598E6419A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6" name="Freeform: Shape 2875">
                <a:extLst>
                  <a:ext uri="{FF2B5EF4-FFF2-40B4-BE49-F238E27FC236}">
                    <a16:creationId xmlns:a16="http://schemas.microsoft.com/office/drawing/2014/main" id="{F73613BA-502D-4118-A122-38C3565E3EE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7" name="Freeform: Shape 2876">
                <a:extLst>
                  <a:ext uri="{FF2B5EF4-FFF2-40B4-BE49-F238E27FC236}">
                    <a16:creationId xmlns:a16="http://schemas.microsoft.com/office/drawing/2014/main" id="{D5596B20-5409-4D2A-AB99-A992C5B0567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8" name="Freeform: Shape 2877">
                <a:extLst>
                  <a:ext uri="{FF2B5EF4-FFF2-40B4-BE49-F238E27FC236}">
                    <a16:creationId xmlns:a16="http://schemas.microsoft.com/office/drawing/2014/main" id="{73A2AF23-32BE-40CA-B131-193BE4A3D6C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9" name="Freeform: Shape 2878">
                <a:extLst>
                  <a:ext uri="{FF2B5EF4-FFF2-40B4-BE49-F238E27FC236}">
                    <a16:creationId xmlns:a16="http://schemas.microsoft.com/office/drawing/2014/main" id="{DB4EA8CF-0A47-431F-BC24-4F89C3AC1B7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0" name="Freeform: Shape 2879">
                <a:extLst>
                  <a:ext uri="{FF2B5EF4-FFF2-40B4-BE49-F238E27FC236}">
                    <a16:creationId xmlns:a16="http://schemas.microsoft.com/office/drawing/2014/main" id="{947781F7-7821-4135-99F3-5F826DE3FE2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1" name="Freeform: Shape 2880">
                <a:extLst>
                  <a:ext uri="{FF2B5EF4-FFF2-40B4-BE49-F238E27FC236}">
                    <a16:creationId xmlns:a16="http://schemas.microsoft.com/office/drawing/2014/main" id="{92B4D360-6BA6-43B3-AB6E-ED6951F0621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49451710-51C3-4C8D-8117-9E749DE44F91}"/>
                </a:ext>
              </a:extLst>
            </p:cNvPr>
            <p:cNvGrpSpPr/>
            <p:nvPr/>
          </p:nvGrpSpPr>
          <p:grpSpPr>
            <a:xfrm rot="17103000" flipH="1">
              <a:off x="-368781" y="9327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754" name="Freeform: Shape 2753">
                <a:extLst>
                  <a:ext uri="{FF2B5EF4-FFF2-40B4-BE49-F238E27FC236}">
                    <a16:creationId xmlns:a16="http://schemas.microsoft.com/office/drawing/2014/main" id="{3320BD19-7499-479D-87EC-F3F25993644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5" name="Freeform: Shape 2754">
                <a:extLst>
                  <a:ext uri="{FF2B5EF4-FFF2-40B4-BE49-F238E27FC236}">
                    <a16:creationId xmlns:a16="http://schemas.microsoft.com/office/drawing/2014/main" id="{C109A96A-ED32-4B1A-A193-F2AC8910D8C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6" name="Freeform: Shape 2755">
                <a:extLst>
                  <a:ext uri="{FF2B5EF4-FFF2-40B4-BE49-F238E27FC236}">
                    <a16:creationId xmlns:a16="http://schemas.microsoft.com/office/drawing/2014/main" id="{51C29FE6-ADD3-4B96-BE2A-1B8C2A8E9E1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7" name="Freeform: Shape 2756">
                <a:extLst>
                  <a:ext uri="{FF2B5EF4-FFF2-40B4-BE49-F238E27FC236}">
                    <a16:creationId xmlns:a16="http://schemas.microsoft.com/office/drawing/2014/main" id="{FA1FDF62-87B0-4D9B-AD6E-5C490980EED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8" name="Freeform: Shape 2757">
                <a:extLst>
                  <a:ext uri="{FF2B5EF4-FFF2-40B4-BE49-F238E27FC236}">
                    <a16:creationId xmlns:a16="http://schemas.microsoft.com/office/drawing/2014/main" id="{5ED0376B-444F-4B34-8EED-BF6B0530081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9" name="Freeform: Shape 2758">
                <a:extLst>
                  <a:ext uri="{FF2B5EF4-FFF2-40B4-BE49-F238E27FC236}">
                    <a16:creationId xmlns:a16="http://schemas.microsoft.com/office/drawing/2014/main" id="{7739849E-9CA9-4524-B8B9-DD05FDB0C8F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0" name="Freeform: Shape 2759">
                <a:extLst>
                  <a:ext uri="{FF2B5EF4-FFF2-40B4-BE49-F238E27FC236}">
                    <a16:creationId xmlns:a16="http://schemas.microsoft.com/office/drawing/2014/main" id="{3F6E697B-56DA-4C9A-BF9B-B66C5C9B0DE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1" name="Freeform: Shape 2760">
                <a:extLst>
                  <a:ext uri="{FF2B5EF4-FFF2-40B4-BE49-F238E27FC236}">
                    <a16:creationId xmlns:a16="http://schemas.microsoft.com/office/drawing/2014/main" id="{4AA7DD09-F59E-499D-B70D-6CDF76AF1B5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2" name="Freeform: Shape 2761">
                <a:extLst>
                  <a:ext uri="{FF2B5EF4-FFF2-40B4-BE49-F238E27FC236}">
                    <a16:creationId xmlns:a16="http://schemas.microsoft.com/office/drawing/2014/main" id="{679525FD-82D8-48DE-825C-A533306655A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3" name="Freeform: Shape 2762">
                <a:extLst>
                  <a:ext uri="{FF2B5EF4-FFF2-40B4-BE49-F238E27FC236}">
                    <a16:creationId xmlns:a16="http://schemas.microsoft.com/office/drawing/2014/main" id="{904E18E9-036E-41AB-848F-13D05F31505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4" name="Freeform: Shape 2763">
                <a:extLst>
                  <a:ext uri="{FF2B5EF4-FFF2-40B4-BE49-F238E27FC236}">
                    <a16:creationId xmlns:a16="http://schemas.microsoft.com/office/drawing/2014/main" id="{3778E238-1267-41E6-8B64-F204A6607EB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5" name="Freeform: Shape 2764">
                <a:extLst>
                  <a:ext uri="{FF2B5EF4-FFF2-40B4-BE49-F238E27FC236}">
                    <a16:creationId xmlns:a16="http://schemas.microsoft.com/office/drawing/2014/main" id="{20AE5272-9620-4A60-BBFA-03FEE3C3312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6" name="Freeform: Shape 2765">
                <a:extLst>
                  <a:ext uri="{FF2B5EF4-FFF2-40B4-BE49-F238E27FC236}">
                    <a16:creationId xmlns:a16="http://schemas.microsoft.com/office/drawing/2014/main" id="{C0D46F7E-5106-481F-9A6E-B9A3272C0FC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7" name="Freeform: Shape 2766">
                <a:extLst>
                  <a:ext uri="{FF2B5EF4-FFF2-40B4-BE49-F238E27FC236}">
                    <a16:creationId xmlns:a16="http://schemas.microsoft.com/office/drawing/2014/main" id="{27206958-818B-4557-834A-7308FEFD2FC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8" name="Freeform: Shape 2767">
                <a:extLst>
                  <a:ext uri="{FF2B5EF4-FFF2-40B4-BE49-F238E27FC236}">
                    <a16:creationId xmlns:a16="http://schemas.microsoft.com/office/drawing/2014/main" id="{429BA2D4-B8C9-4116-902A-473E8C88AFA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9" name="Freeform: Shape 2768">
                <a:extLst>
                  <a:ext uri="{FF2B5EF4-FFF2-40B4-BE49-F238E27FC236}">
                    <a16:creationId xmlns:a16="http://schemas.microsoft.com/office/drawing/2014/main" id="{0151A8BF-EC51-437B-B369-D427B08C0BA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0" name="Freeform: Shape 2769">
                <a:extLst>
                  <a:ext uri="{FF2B5EF4-FFF2-40B4-BE49-F238E27FC236}">
                    <a16:creationId xmlns:a16="http://schemas.microsoft.com/office/drawing/2014/main" id="{6DE3F41E-1FE2-4F95-AEF6-DB44D391169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1" name="Freeform: Shape 2770">
                <a:extLst>
                  <a:ext uri="{FF2B5EF4-FFF2-40B4-BE49-F238E27FC236}">
                    <a16:creationId xmlns:a16="http://schemas.microsoft.com/office/drawing/2014/main" id="{E294A358-3EED-4F9A-8721-3FE1F0A9F04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2" name="Freeform: Shape 2771">
                <a:extLst>
                  <a:ext uri="{FF2B5EF4-FFF2-40B4-BE49-F238E27FC236}">
                    <a16:creationId xmlns:a16="http://schemas.microsoft.com/office/drawing/2014/main" id="{505C3A66-7198-4A0F-B0D8-8CD89FBCAAF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3" name="Freeform: Shape 2772">
                <a:extLst>
                  <a:ext uri="{FF2B5EF4-FFF2-40B4-BE49-F238E27FC236}">
                    <a16:creationId xmlns:a16="http://schemas.microsoft.com/office/drawing/2014/main" id="{EFEDD00D-582B-41A4-AC29-813CF67547E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4" name="Freeform: Shape 2773">
                <a:extLst>
                  <a:ext uri="{FF2B5EF4-FFF2-40B4-BE49-F238E27FC236}">
                    <a16:creationId xmlns:a16="http://schemas.microsoft.com/office/drawing/2014/main" id="{720D438A-F60E-4973-A832-DC19655FF9F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5" name="Freeform: Shape 2774">
                <a:extLst>
                  <a:ext uri="{FF2B5EF4-FFF2-40B4-BE49-F238E27FC236}">
                    <a16:creationId xmlns:a16="http://schemas.microsoft.com/office/drawing/2014/main" id="{D6E35BE6-0A75-45E2-AE53-70ACF2AE81C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6" name="Freeform: Shape 2775">
                <a:extLst>
                  <a:ext uri="{FF2B5EF4-FFF2-40B4-BE49-F238E27FC236}">
                    <a16:creationId xmlns:a16="http://schemas.microsoft.com/office/drawing/2014/main" id="{43309A0B-ADF2-4EFD-B486-BF545EC8029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7" name="Freeform: Shape 2776">
                <a:extLst>
                  <a:ext uri="{FF2B5EF4-FFF2-40B4-BE49-F238E27FC236}">
                    <a16:creationId xmlns:a16="http://schemas.microsoft.com/office/drawing/2014/main" id="{CDEB2279-E603-4C19-9A31-652B1B28204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8" name="Freeform: Shape 2777">
                <a:extLst>
                  <a:ext uri="{FF2B5EF4-FFF2-40B4-BE49-F238E27FC236}">
                    <a16:creationId xmlns:a16="http://schemas.microsoft.com/office/drawing/2014/main" id="{B500D5E9-7065-4161-A74D-4CE36D2DFB4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9" name="Freeform: Shape 2778">
                <a:extLst>
                  <a:ext uri="{FF2B5EF4-FFF2-40B4-BE49-F238E27FC236}">
                    <a16:creationId xmlns:a16="http://schemas.microsoft.com/office/drawing/2014/main" id="{AAE55188-7A95-41F1-A90D-7B184F7275F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0" name="Freeform: Shape 2779">
                <a:extLst>
                  <a:ext uri="{FF2B5EF4-FFF2-40B4-BE49-F238E27FC236}">
                    <a16:creationId xmlns:a16="http://schemas.microsoft.com/office/drawing/2014/main" id="{7ACFFC24-27AB-4C6E-BB2B-BE2B36B1243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1" name="Freeform: Shape 2780">
                <a:extLst>
                  <a:ext uri="{FF2B5EF4-FFF2-40B4-BE49-F238E27FC236}">
                    <a16:creationId xmlns:a16="http://schemas.microsoft.com/office/drawing/2014/main" id="{0A1E6687-BEDD-40CA-86FB-987DE28E254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2" name="Freeform: Shape 2781">
                <a:extLst>
                  <a:ext uri="{FF2B5EF4-FFF2-40B4-BE49-F238E27FC236}">
                    <a16:creationId xmlns:a16="http://schemas.microsoft.com/office/drawing/2014/main" id="{0D10E2A9-FAB5-4A46-9FFA-98A36BC367D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3" name="Freeform: Shape 2782">
                <a:extLst>
                  <a:ext uri="{FF2B5EF4-FFF2-40B4-BE49-F238E27FC236}">
                    <a16:creationId xmlns:a16="http://schemas.microsoft.com/office/drawing/2014/main" id="{4318738C-C33A-41E4-8A97-F7A003D83A4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4" name="Freeform: Shape 2783">
                <a:extLst>
                  <a:ext uri="{FF2B5EF4-FFF2-40B4-BE49-F238E27FC236}">
                    <a16:creationId xmlns:a16="http://schemas.microsoft.com/office/drawing/2014/main" id="{3848C7C8-55C2-428B-A0D4-EC166663CE74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5" name="Freeform: Shape 2784">
                <a:extLst>
                  <a:ext uri="{FF2B5EF4-FFF2-40B4-BE49-F238E27FC236}">
                    <a16:creationId xmlns:a16="http://schemas.microsoft.com/office/drawing/2014/main" id="{1CAF6D0D-313E-46EA-9E63-37003DD5BEF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6" name="Freeform: Shape 2785">
                <a:extLst>
                  <a:ext uri="{FF2B5EF4-FFF2-40B4-BE49-F238E27FC236}">
                    <a16:creationId xmlns:a16="http://schemas.microsoft.com/office/drawing/2014/main" id="{48B80680-AB33-4264-AC8E-880284E2CA6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7" name="Freeform: Shape 2786">
                <a:extLst>
                  <a:ext uri="{FF2B5EF4-FFF2-40B4-BE49-F238E27FC236}">
                    <a16:creationId xmlns:a16="http://schemas.microsoft.com/office/drawing/2014/main" id="{4610E3E1-B37D-4A23-BAA5-56C045E74BF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8" name="Freeform: Shape 2787">
                <a:extLst>
                  <a:ext uri="{FF2B5EF4-FFF2-40B4-BE49-F238E27FC236}">
                    <a16:creationId xmlns:a16="http://schemas.microsoft.com/office/drawing/2014/main" id="{5B58EA62-5CA3-4A68-AA9D-872EA68B8F3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9" name="Freeform: Shape 2788">
                <a:extLst>
                  <a:ext uri="{FF2B5EF4-FFF2-40B4-BE49-F238E27FC236}">
                    <a16:creationId xmlns:a16="http://schemas.microsoft.com/office/drawing/2014/main" id="{A54B6E84-6CF7-4951-A209-384785DD05D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0" name="Freeform: Shape 2789">
                <a:extLst>
                  <a:ext uri="{FF2B5EF4-FFF2-40B4-BE49-F238E27FC236}">
                    <a16:creationId xmlns:a16="http://schemas.microsoft.com/office/drawing/2014/main" id="{10C406EC-8FDD-4F20-B349-E759BB5DDD0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1" name="Freeform: Shape 2790">
                <a:extLst>
                  <a:ext uri="{FF2B5EF4-FFF2-40B4-BE49-F238E27FC236}">
                    <a16:creationId xmlns:a16="http://schemas.microsoft.com/office/drawing/2014/main" id="{3DAD3D47-AFAD-4757-9A8A-045A9D92A93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2" name="Freeform: Shape 2791">
                <a:extLst>
                  <a:ext uri="{FF2B5EF4-FFF2-40B4-BE49-F238E27FC236}">
                    <a16:creationId xmlns:a16="http://schemas.microsoft.com/office/drawing/2014/main" id="{313E81F7-6FB8-40FE-94E5-E2DFE9D12DE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3" name="Freeform: Shape 2792">
                <a:extLst>
                  <a:ext uri="{FF2B5EF4-FFF2-40B4-BE49-F238E27FC236}">
                    <a16:creationId xmlns:a16="http://schemas.microsoft.com/office/drawing/2014/main" id="{39A5872B-00C3-4AC1-985E-82F4D03A9D2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4" name="Freeform: Shape 2793">
                <a:extLst>
                  <a:ext uri="{FF2B5EF4-FFF2-40B4-BE49-F238E27FC236}">
                    <a16:creationId xmlns:a16="http://schemas.microsoft.com/office/drawing/2014/main" id="{26A32C3B-428E-43BB-A428-8FA37F6C9EA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5" name="Freeform: Shape 2794">
                <a:extLst>
                  <a:ext uri="{FF2B5EF4-FFF2-40B4-BE49-F238E27FC236}">
                    <a16:creationId xmlns:a16="http://schemas.microsoft.com/office/drawing/2014/main" id="{37BAF0A5-C912-4ACB-AA21-5535E46065D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6" name="Freeform: Shape 2795">
                <a:extLst>
                  <a:ext uri="{FF2B5EF4-FFF2-40B4-BE49-F238E27FC236}">
                    <a16:creationId xmlns:a16="http://schemas.microsoft.com/office/drawing/2014/main" id="{8A3DAB5A-A371-46A3-8D9F-F9A15DF695E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7" name="Freeform: Shape 2796">
                <a:extLst>
                  <a:ext uri="{FF2B5EF4-FFF2-40B4-BE49-F238E27FC236}">
                    <a16:creationId xmlns:a16="http://schemas.microsoft.com/office/drawing/2014/main" id="{FA463B9E-CF73-44A0-917C-06279CB8069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8" name="Freeform: Shape 2797">
                <a:extLst>
                  <a:ext uri="{FF2B5EF4-FFF2-40B4-BE49-F238E27FC236}">
                    <a16:creationId xmlns:a16="http://schemas.microsoft.com/office/drawing/2014/main" id="{CD4E1A61-1E91-44F5-BA2F-4245585CBC1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9" name="Freeform: Shape 2798">
                <a:extLst>
                  <a:ext uri="{FF2B5EF4-FFF2-40B4-BE49-F238E27FC236}">
                    <a16:creationId xmlns:a16="http://schemas.microsoft.com/office/drawing/2014/main" id="{9842BE1D-6E26-4377-AF87-6C43C318963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0" name="Freeform: Shape 2799">
                <a:extLst>
                  <a:ext uri="{FF2B5EF4-FFF2-40B4-BE49-F238E27FC236}">
                    <a16:creationId xmlns:a16="http://schemas.microsoft.com/office/drawing/2014/main" id="{C37653DE-AE85-46AE-8B4C-8909F5890D1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1" name="Freeform: Shape 2800">
                <a:extLst>
                  <a:ext uri="{FF2B5EF4-FFF2-40B4-BE49-F238E27FC236}">
                    <a16:creationId xmlns:a16="http://schemas.microsoft.com/office/drawing/2014/main" id="{DF122F4A-2EC2-4F53-8929-846A6649132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2" name="Freeform: Shape 2801">
                <a:extLst>
                  <a:ext uri="{FF2B5EF4-FFF2-40B4-BE49-F238E27FC236}">
                    <a16:creationId xmlns:a16="http://schemas.microsoft.com/office/drawing/2014/main" id="{29D67570-C3F0-46D7-9570-89AEDB2D4E0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3" name="Freeform: Shape 2802">
                <a:extLst>
                  <a:ext uri="{FF2B5EF4-FFF2-40B4-BE49-F238E27FC236}">
                    <a16:creationId xmlns:a16="http://schemas.microsoft.com/office/drawing/2014/main" id="{EBB697FD-2B5D-4954-8D33-91BD4E745A5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4" name="Freeform: Shape 2803">
                <a:extLst>
                  <a:ext uri="{FF2B5EF4-FFF2-40B4-BE49-F238E27FC236}">
                    <a16:creationId xmlns:a16="http://schemas.microsoft.com/office/drawing/2014/main" id="{0F451747-F65A-4AE6-A243-DAB5159B55CB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5" name="Freeform: Shape 2804">
                <a:extLst>
                  <a:ext uri="{FF2B5EF4-FFF2-40B4-BE49-F238E27FC236}">
                    <a16:creationId xmlns:a16="http://schemas.microsoft.com/office/drawing/2014/main" id="{A8A6CC16-086A-47F7-9F28-CFA0C33FAE1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6" name="Freeform: Shape 2805">
                <a:extLst>
                  <a:ext uri="{FF2B5EF4-FFF2-40B4-BE49-F238E27FC236}">
                    <a16:creationId xmlns:a16="http://schemas.microsoft.com/office/drawing/2014/main" id="{D5BC44DA-1C3C-43AF-A0C4-430E003B4E2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7" name="Freeform: Shape 2806">
                <a:extLst>
                  <a:ext uri="{FF2B5EF4-FFF2-40B4-BE49-F238E27FC236}">
                    <a16:creationId xmlns:a16="http://schemas.microsoft.com/office/drawing/2014/main" id="{E8DC98FF-21B6-4031-A948-14AD690CC33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8" name="Freeform: Shape 2807">
                <a:extLst>
                  <a:ext uri="{FF2B5EF4-FFF2-40B4-BE49-F238E27FC236}">
                    <a16:creationId xmlns:a16="http://schemas.microsoft.com/office/drawing/2014/main" id="{2A10B048-CFA1-4D36-99B0-D821B6231F2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9" name="Freeform: Shape 2808">
                <a:extLst>
                  <a:ext uri="{FF2B5EF4-FFF2-40B4-BE49-F238E27FC236}">
                    <a16:creationId xmlns:a16="http://schemas.microsoft.com/office/drawing/2014/main" id="{F45EEB9C-C0AF-4D5B-A61A-E2816B977B3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0" name="Freeform: Shape 2809">
                <a:extLst>
                  <a:ext uri="{FF2B5EF4-FFF2-40B4-BE49-F238E27FC236}">
                    <a16:creationId xmlns:a16="http://schemas.microsoft.com/office/drawing/2014/main" id="{BB6C8035-0183-4B50-8A2F-6188923F40B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1" name="Freeform: Shape 2810">
                <a:extLst>
                  <a:ext uri="{FF2B5EF4-FFF2-40B4-BE49-F238E27FC236}">
                    <a16:creationId xmlns:a16="http://schemas.microsoft.com/office/drawing/2014/main" id="{A5BBB61F-8720-4EA2-B19E-12B71EF0C8D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2" name="Freeform: Shape 2811">
                <a:extLst>
                  <a:ext uri="{FF2B5EF4-FFF2-40B4-BE49-F238E27FC236}">
                    <a16:creationId xmlns:a16="http://schemas.microsoft.com/office/drawing/2014/main" id="{333F7168-85C9-4FE8-BD59-C3AE45B8C5A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3" name="Freeform: Shape 2812">
                <a:extLst>
                  <a:ext uri="{FF2B5EF4-FFF2-40B4-BE49-F238E27FC236}">
                    <a16:creationId xmlns:a16="http://schemas.microsoft.com/office/drawing/2014/main" id="{A23AF4C7-0B8A-482C-BDA6-3D9EAB45E41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4" name="Freeform: Shape 2813">
                <a:extLst>
                  <a:ext uri="{FF2B5EF4-FFF2-40B4-BE49-F238E27FC236}">
                    <a16:creationId xmlns:a16="http://schemas.microsoft.com/office/drawing/2014/main" id="{B4A9C468-568D-4F79-B20A-B56D79B2E4C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5" name="Freeform: Shape 2814">
                <a:extLst>
                  <a:ext uri="{FF2B5EF4-FFF2-40B4-BE49-F238E27FC236}">
                    <a16:creationId xmlns:a16="http://schemas.microsoft.com/office/drawing/2014/main" id="{13D76145-23FC-49ED-9D5E-011A63EFE80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6" name="Freeform: Shape 2815">
                <a:extLst>
                  <a:ext uri="{FF2B5EF4-FFF2-40B4-BE49-F238E27FC236}">
                    <a16:creationId xmlns:a16="http://schemas.microsoft.com/office/drawing/2014/main" id="{CCA05302-F6EF-4FCC-BE58-34806EBECC6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7" name="Freeform: Shape 2816">
                <a:extLst>
                  <a:ext uri="{FF2B5EF4-FFF2-40B4-BE49-F238E27FC236}">
                    <a16:creationId xmlns:a16="http://schemas.microsoft.com/office/drawing/2014/main" id="{44F1189D-DEC1-4900-A31B-AFC87B34A7C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0C1D2333-236D-4AA7-BA3E-26A7A37AEBEE}"/>
                </a:ext>
              </a:extLst>
            </p:cNvPr>
            <p:cNvGrpSpPr/>
            <p:nvPr/>
          </p:nvGrpSpPr>
          <p:grpSpPr>
            <a:xfrm rot="6836096" flipH="1">
              <a:off x="-537851" y="-1721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690" name="Freeform: Shape 2689">
                <a:extLst>
                  <a:ext uri="{FF2B5EF4-FFF2-40B4-BE49-F238E27FC236}">
                    <a16:creationId xmlns:a16="http://schemas.microsoft.com/office/drawing/2014/main" id="{56B9D7DF-5560-4F94-8F46-ABE7206871A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1" name="Freeform: Shape 2690">
                <a:extLst>
                  <a:ext uri="{FF2B5EF4-FFF2-40B4-BE49-F238E27FC236}">
                    <a16:creationId xmlns:a16="http://schemas.microsoft.com/office/drawing/2014/main" id="{2BC464E9-346A-4C9C-835F-438293252AD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2" name="Freeform: Shape 2691">
                <a:extLst>
                  <a:ext uri="{FF2B5EF4-FFF2-40B4-BE49-F238E27FC236}">
                    <a16:creationId xmlns:a16="http://schemas.microsoft.com/office/drawing/2014/main" id="{04E50036-E5A2-4527-854E-5A95E38D827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3" name="Freeform: Shape 2692">
                <a:extLst>
                  <a:ext uri="{FF2B5EF4-FFF2-40B4-BE49-F238E27FC236}">
                    <a16:creationId xmlns:a16="http://schemas.microsoft.com/office/drawing/2014/main" id="{727E31DE-AEDA-49E7-88C7-58F558FFB8E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4" name="Freeform: Shape 2693">
                <a:extLst>
                  <a:ext uri="{FF2B5EF4-FFF2-40B4-BE49-F238E27FC236}">
                    <a16:creationId xmlns:a16="http://schemas.microsoft.com/office/drawing/2014/main" id="{ED25E9D3-A91B-4267-9E43-6849BC30BEC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5" name="Freeform: Shape 2694">
                <a:extLst>
                  <a:ext uri="{FF2B5EF4-FFF2-40B4-BE49-F238E27FC236}">
                    <a16:creationId xmlns:a16="http://schemas.microsoft.com/office/drawing/2014/main" id="{1279B6D2-55A2-4BEE-95ED-82EF0DDA801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6" name="Freeform: Shape 2695">
                <a:extLst>
                  <a:ext uri="{FF2B5EF4-FFF2-40B4-BE49-F238E27FC236}">
                    <a16:creationId xmlns:a16="http://schemas.microsoft.com/office/drawing/2014/main" id="{9BE29A1E-5FE6-4D90-AD82-6446572318C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7" name="Freeform: Shape 2696">
                <a:extLst>
                  <a:ext uri="{FF2B5EF4-FFF2-40B4-BE49-F238E27FC236}">
                    <a16:creationId xmlns:a16="http://schemas.microsoft.com/office/drawing/2014/main" id="{1577A60F-331A-4B89-8DD5-56DD5A9A450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8" name="Freeform: Shape 2697">
                <a:extLst>
                  <a:ext uri="{FF2B5EF4-FFF2-40B4-BE49-F238E27FC236}">
                    <a16:creationId xmlns:a16="http://schemas.microsoft.com/office/drawing/2014/main" id="{6441058F-9C91-4652-80DD-FDBDF2F38E3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9" name="Freeform: Shape 2698">
                <a:extLst>
                  <a:ext uri="{FF2B5EF4-FFF2-40B4-BE49-F238E27FC236}">
                    <a16:creationId xmlns:a16="http://schemas.microsoft.com/office/drawing/2014/main" id="{93D782D7-4617-4B67-9DA8-DBF05BDA736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0" name="Freeform: Shape 2699">
                <a:extLst>
                  <a:ext uri="{FF2B5EF4-FFF2-40B4-BE49-F238E27FC236}">
                    <a16:creationId xmlns:a16="http://schemas.microsoft.com/office/drawing/2014/main" id="{4DEC4779-F258-4E72-BD70-6BE7674D9F3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1" name="Freeform: Shape 2700">
                <a:extLst>
                  <a:ext uri="{FF2B5EF4-FFF2-40B4-BE49-F238E27FC236}">
                    <a16:creationId xmlns:a16="http://schemas.microsoft.com/office/drawing/2014/main" id="{99E9A988-B172-4585-9C85-35CE66FFFE9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2" name="Freeform: Shape 2701">
                <a:extLst>
                  <a:ext uri="{FF2B5EF4-FFF2-40B4-BE49-F238E27FC236}">
                    <a16:creationId xmlns:a16="http://schemas.microsoft.com/office/drawing/2014/main" id="{C8225DA9-ED84-4392-AFBB-5B4476DFA80A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3" name="Freeform: Shape 2702">
                <a:extLst>
                  <a:ext uri="{FF2B5EF4-FFF2-40B4-BE49-F238E27FC236}">
                    <a16:creationId xmlns:a16="http://schemas.microsoft.com/office/drawing/2014/main" id="{FECFC2BE-CA90-4233-9AA9-2299400036C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4" name="Freeform: Shape 2703">
                <a:extLst>
                  <a:ext uri="{FF2B5EF4-FFF2-40B4-BE49-F238E27FC236}">
                    <a16:creationId xmlns:a16="http://schemas.microsoft.com/office/drawing/2014/main" id="{4844537E-5D00-434E-84F2-DBE6DA35C80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5" name="Freeform: Shape 2704">
                <a:extLst>
                  <a:ext uri="{FF2B5EF4-FFF2-40B4-BE49-F238E27FC236}">
                    <a16:creationId xmlns:a16="http://schemas.microsoft.com/office/drawing/2014/main" id="{599964B2-440C-4698-AC70-DF9E812AE21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6" name="Freeform: Shape 2705">
                <a:extLst>
                  <a:ext uri="{FF2B5EF4-FFF2-40B4-BE49-F238E27FC236}">
                    <a16:creationId xmlns:a16="http://schemas.microsoft.com/office/drawing/2014/main" id="{31FAB3E7-44CD-4536-AE94-E5D56DB00A5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7" name="Freeform: Shape 2706">
                <a:extLst>
                  <a:ext uri="{FF2B5EF4-FFF2-40B4-BE49-F238E27FC236}">
                    <a16:creationId xmlns:a16="http://schemas.microsoft.com/office/drawing/2014/main" id="{A45D4D12-6617-45E0-84C5-0682E6B32CF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8" name="Freeform: Shape 2707">
                <a:extLst>
                  <a:ext uri="{FF2B5EF4-FFF2-40B4-BE49-F238E27FC236}">
                    <a16:creationId xmlns:a16="http://schemas.microsoft.com/office/drawing/2014/main" id="{033D81AA-5976-4FF2-A791-213D2FC0FAD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9" name="Freeform: Shape 2708">
                <a:extLst>
                  <a:ext uri="{FF2B5EF4-FFF2-40B4-BE49-F238E27FC236}">
                    <a16:creationId xmlns:a16="http://schemas.microsoft.com/office/drawing/2014/main" id="{E2C16FC3-EBB1-4324-9F86-3DBB6BCB995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0" name="Freeform: Shape 2709">
                <a:extLst>
                  <a:ext uri="{FF2B5EF4-FFF2-40B4-BE49-F238E27FC236}">
                    <a16:creationId xmlns:a16="http://schemas.microsoft.com/office/drawing/2014/main" id="{9786B561-3527-4C5D-B159-0F17FAF4554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1" name="Freeform: Shape 2710">
                <a:extLst>
                  <a:ext uri="{FF2B5EF4-FFF2-40B4-BE49-F238E27FC236}">
                    <a16:creationId xmlns:a16="http://schemas.microsoft.com/office/drawing/2014/main" id="{59D77F1D-5F72-4E67-B632-B7ED0D4F84A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2" name="Freeform: Shape 2711">
                <a:extLst>
                  <a:ext uri="{FF2B5EF4-FFF2-40B4-BE49-F238E27FC236}">
                    <a16:creationId xmlns:a16="http://schemas.microsoft.com/office/drawing/2014/main" id="{A62CAB9B-984F-4136-B047-2BA208B31F0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3" name="Freeform: Shape 2712">
                <a:extLst>
                  <a:ext uri="{FF2B5EF4-FFF2-40B4-BE49-F238E27FC236}">
                    <a16:creationId xmlns:a16="http://schemas.microsoft.com/office/drawing/2014/main" id="{48A7BE06-0B4E-422B-93E8-85630EFFA18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4" name="Freeform: Shape 2713">
                <a:extLst>
                  <a:ext uri="{FF2B5EF4-FFF2-40B4-BE49-F238E27FC236}">
                    <a16:creationId xmlns:a16="http://schemas.microsoft.com/office/drawing/2014/main" id="{33051F24-4F12-4FFA-8EC3-DDA48FA5606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5" name="Freeform: Shape 2714">
                <a:extLst>
                  <a:ext uri="{FF2B5EF4-FFF2-40B4-BE49-F238E27FC236}">
                    <a16:creationId xmlns:a16="http://schemas.microsoft.com/office/drawing/2014/main" id="{0403DBC2-8BE7-42E3-BC36-F0F95EAA4C1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6" name="Freeform: Shape 2715">
                <a:extLst>
                  <a:ext uri="{FF2B5EF4-FFF2-40B4-BE49-F238E27FC236}">
                    <a16:creationId xmlns:a16="http://schemas.microsoft.com/office/drawing/2014/main" id="{970B9F01-C990-4D56-93AF-59B4942E939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7" name="Freeform: Shape 2716">
                <a:extLst>
                  <a:ext uri="{FF2B5EF4-FFF2-40B4-BE49-F238E27FC236}">
                    <a16:creationId xmlns:a16="http://schemas.microsoft.com/office/drawing/2014/main" id="{DFF06C24-27B5-44A1-B696-72153D7C6B7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8" name="Freeform: Shape 2717">
                <a:extLst>
                  <a:ext uri="{FF2B5EF4-FFF2-40B4-BE49-F238E27FC236}">
                    <a16:creationId xmlns:a16="http://schemas.microsoft.com/office/drawing/2014/main" id="{35B9D7DF-98A0-4605-9BF9-B242DF5F143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9" name="Freeform: Shape 2718">
                <a:extLst>
                  <a:ext uri="{FF2B5EF4-FFF2-40B4-BE49-F238E27FC236}">
                    <a16:creationId xmlns:a16="http://schemas.microsoft.com/office/drawing/2014/main" id="{B8CC8B48-52E3-4D74-9F9F-4941A7AD75D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0" name="Freeform: Shape 2719">
                <a:extLst>
                  <a:ext uri="{FF2B5EF4-FFF2-40B4-BE49-F238E27FC236}">
                    <a16:creationId xmlns:a16="http://schemas.microsoft.com/office/drawing/2014/main" id="{8CACEEFA-BBEC-4013-9EF2-BB2D7BE6D6E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1" name="Freeform: Shape 2720">
                <a:extLst>
                  <a:ext uri="{FF2B5EF4-FFF2-40B4-BE49-F238E27FC236}">
                    <a16:creationId xmlns:a16="http://schemas.microsoft.com/office/drawing/2014/main" id="{8D8EAC48-5785-40CD-877E-A143413FB83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2" name="Freeform: Shape 2721">
                <a:extLst>
                  <a:ext uri="{FF2B5EF4-FFF2-40B4-BE49-F238E27FC236}">
                    <a16:creationId xmlns:a16="http://schemas.microsoft.com/office/drawing/2014/main" id="{2E656731-2492-4A6D-87F3-4F06FD06746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3" name="Freeform: Shape 2722">
                <a:extLst>
                  <a:ext uri="{FF2B5EF4-FFF2-40B4-BE49-F238E27FC236}">
                    <a16:creationId xmlns:a16="http://schemas.microsoft.com/office/drawing/2014/main" id="{A73D4443-E936-4D05-9CC1-2F7D73B10B5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4" name="Freeform: Shape 2723">
                <a:extLst>
                  <a:ext uri="{FF2B5EF4-FFF2-40B4-BE49-F238E27FC236}">
                    <a16:creationId xmlns:a16="http://schemas.microsoft.com/office/drawing/2014/main" id="{3FC3A722-E8BB-476F-9EA6-C0EB3DC1670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5" name="Freeform: Shape 2724">
                <a:extLst>
                  <a:ext uri="{FF2B5EF4-FFF2-40B4-BE49-F238E27FC236}">
                    <a16:creationId xmlns:a16="http://schemas.microsoft.com/office/drawing/2014/main" id="{AB46747C-FC1A-4158-A3C5-1D9361F8C49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6" name="Freeform: Shape 2725">
                <a:extLst>
                  <a:ext uri="{FF2B5EF4-FFF2-40B4-BE49-F238E27FC236}">
                    <a16:creationId xmlns:a16="http://schemas.microsoft.com/office/drawing/2014/main" id="{37DD1510-5B62-45B0-9616-34F15AB446E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7" name="Freeform: Shape 2726">
                <a:extLst>
                  <a:ext uri="{FF2B5EF4-FFF2-40B4-BE49-F238E27FC236}">
                    <a16:creationId xmlns:a16="http://schemas.microsoft.com/office/drawing/2014/main" id="{B1F58878-72D9-4A5B-B02A-DDAF1AF320E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8" name="Freeform: Shape 2727">
                <a:extLst>
                  <a:ext uri="{FF2B5EF4-FFF2-40B4-BE49-F238E27FC236}">
                    <a16:creationId xmlns:a16="http://schemas.microsoft.com/office/drawing/2014/main" id="{09845F19-A98E-41B1-BAC2-CDB47CC0D15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9" name="Freeform: Shape 2728">
                <a:extLst>
                  <a:ext uri="{FF2B5EF4-FFF2-40B4-BE49-F238E27FC236}">
                    <a16:creationId xmlns:a16="http://schemas.microsoft.com/office/drawing/2014/main" id="{9CC7E31A-3D8A-4ABA-B50D-8508BF2DACA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0" name="Freeform: Shape 2729">
                <a:extLst>
                  <a:ext uri="{FF2B5EF4-FFF2-40B4-BE49-F238E27FC236}">
                    <a16:creationId xmlns:a16="http://schemas.microsoft.com/office/drawing/2014/main" id="{1F3F0C74-869A-4D15-8F97-4E201360BE1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1" name="Freeform: Shape 2730">
                <a:extLst>
                  <a:ext uri="{FF2B5EF4-FFF2-40B4-BE49-F238E27FC236}">
                    <a16:creationId xmlns:a16="http://schemas.microsoft.com/office/drawing/2014/main" id="{AE9F4DF3-E4C2-4EB0-9FC7-65DE24F9691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2" name="Freeform: Shape 2731">
                <a:extLst>
                  <a:ext uri="{FF2B5EF4-FFF2-40B4-BE49-F238E27FC236}">
                    <a16:creationId xmlns:a16="http://schemas.microsoft.com/office/drawing/2014/main" id="{7F9F0CA9-0714-467F-83BB-17B09D7508A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3" name="Freeform: Shape 2732">
                <a:extLst>
                  <a:ext uri="{FF2B5EF4-FFF2-40B4-BE49-F238E27FC236}">
                    <a16:creationId xmlns:a16="http://schemas.microsoft.com/office/drawing/2014/main" id="{F1A269DB-3DCF-44DE-9469-FB9A1F25EE2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4" name="Freeform: Shape 2733">
                <a:extLst>
                  <a:ext uri="{FF2B5EF4-FFF2-40B4-BE49-F238E27FC236}">
                    <a16:creationId xmlns:a16="http://schemas.microsoft.com/office/drawing/2014/main" id="{35589943-24BC-4B80-BF83-FEBC2C408D7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5" name="Freeform: Shape 2734">
                <a:extLst>
                  <a:ext uri="{FF2B5EF4-FFF2-40B4-BE49-F238E27FC236}">
                    <a16:creationId xmlns:a16="http://schemas.microsoft.com/office/drawing/2014/main" id="{5BF57664-A5C8-4F2A-8079-1243E02AFDD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6" name="Freeform: Shape 2735">
                <a:extLst>
                  <a:ext uri="{FF2B5EF4-FFF2-40B4-BE49-F238E27FC236}">
                    <a16:creationId xmlns:a16="http://schemas.microsoft.com/office/drawing/2014/main" id="{77033A22-A8BE-41B4-9581-0D4BFF29D64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7" name="Freeform: Shape 2736">
                <a:extLst>
                  <a:ext uri="{FF2B5EF4-FFF2-40B4-BE49-F238E27FC236}">
                    <a16:creationId xmlns:a16="http://schemas.microsoft.com/office/drawing/2014/main" id="{81EE12B7-D8F4-44E0-A41A-F7EED7BC5B5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8" name="Freeform: Shape 2737">
                <a:extLst>
                  <a:ext uri="{FF2B5EF4-FFF2-40B4-BE49-F238E27FC236}">
                    <a16:creationId xmlns:a16="http://schemas.microsoft.com/office/drawing/2014/main" id="{D4C973AA-120D-457E-A277-BA3706CF967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9" name="Freeform: Shape 2738">
                <a:extLst>
                  <a:ext uri="{FF2B5EF4-FFF2-40B4-BE49-F238E27FC236}">
                    <a16:creationId xmlns:a16="http://schemas.microsoft.com/office/drawing/2014/main" id="{EC429679-CCF2-41D1-A5B8-8F1C7FBE788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0" name="Freeform: Shape 2739">
                <a:extLst>
                  <a:ext uri="{FF2B5EF4-FFF2-40B4-BE49-F238E27FC236}">
                    <a16:creationId xmlns:a16="http://schemas.microsoft.com/office/drawing/2014/main" id="{56068D95-DF8A-4B49-8D77-1432596BA35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1" name="Freeform: Shape 2740">
                <a:extLst>
                  <a:ext uri="{FF2B5EF4-FFF2-40B4-BE49-F238E27FC236}">
                    <a16:creationId xmlns:a16="http://schemas.microsoft.com/office/drawing/2014/main" id="{47674F72-28E1-47A2-A81B-6B7E2D0747B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2" name="Freeform: Shape 2741">
                <a:extLst>
                  <a:ext uri="{FF2B5EF4-FFF2-40B4-BE49-F238E27FC236}">
                    <a16:creationId xmlns:a16="http://schemas.microsoft.com/office/drawing/2014/main" id="{DF36630A-86B6-4C32-A6B9-5B2142F85BB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3" name="Freeform: Shape 2742">
                <a:extLst>
                  <a:ext uri="{FF2B5EF4-FFF2-40B4-BE49-F238E27FC236}">
                    <a16:creationId xmlns:a16="http://schemas.microsoft.com/office/drawing/2014/main" id="{C33E18A6-2C86-46D3-93FD-EBB3E156A5F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4" name="Freeform: Shape 2743">
                <a:extLst>
                  <a:ext uri="{FF2B5EF4-FFF2-40B4-BE49-F238E27FC236}">
                    <a16:creationId xmlns:a16="http://schemas.microsoft.com/office/drawing/2014/main" id="{210A6A3F-FCCE-4772-8FA5-90445162F76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5" name="Freeform: Shape 2744">
                <a:extLst>
                  <a:ext uri="{FF2B5EF4-FFF2-40B4-BE49-F238E27FC236}">
                    <a16:creationId xmlns:a16="http://schemas.microsoft.com/office/drawing/2014/main" id="{49226F05-88C8-4E5D-976E-CC9B685A3AC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6" name="Freeform: Shape 2745">
                <a:extLst>
                  <a:ext uri="{FF2B5EF4-FFF2-40B4-BE49-F238E27FC236}">
                    <a16:creationId xmlns:a16="http://schemas.microsoft.com/office/drawing/2014/main" id="{12429680-264A-4DE4-B853-0EFDFC32F7C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7" name="Freeform: Shape 2746">
                <a:extLst>
                  <a:ext uri="{FF2B5EF4-FFF2-40B4-BE49-F238E27FC236}">
                    <a16:creationId xmlns:a16="http://schemas.microsoft.com/office/drawing/2014/main" id="{26E7992D-33D4-437F-A4FE-474B36E066D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8" name="Freeform: Shape 2747">
                <a:extLst>
                  <a:ext uri="{FF2B5EF4-FFF2-40B4-BE49-F238E27FC236}">
                    <a16:creationId xmlns:a16="http://schemas.microsoft.com/office/drawing/2014/main" id="{4F569A98-0B1D-48E7-B116-C6220CAA2E0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9" name="Freeform: Shape 2748">
                <a:extLst>
                  <a:ext uri="{FF2B5EF4-FFF2-40B4-BE49-F238E27FC236}">
                    <a16:creationId xmlns:a16="http://schemas.microsoft.com/office/drawing/2014/main" id="{B99B0572-0290-4FFB-BFD1-AEF523C331B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0" name="Freeform: Shape 2749">
                <a:extLst>
                  <a:ext uri="{FF2B5EF4-FFF2-40B4-BE49-F238E27FC236}">
                    <a16:creationId xmlns:a16="http://schemas.microsoft.com/office/drawing/2014/main" id="{176B1D09-D7C5-4E91-950B-1984D0D5916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1" name="Freeform: Shape 2750">
                <a:extLst>
                  <a:ext uri="{FF2B5EF4-FFF2-40B4-BE49-F238E27FC236}">
                    <a16:creationId xmlns:a16="http://schemas.microsoft.com/office/drawing/2014/main" id="{8F37C7EF-027A-4BDB-AED3-C9B2E5BA963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2" name="Freeform: Shape 2751">
                <a:extLst>
                  <a:ext uri="{FF2B5EF4-FFF2-40B4-BE49-F238E27FC236}">
                    <a16:creationId xmlns:a16="http://schemas.microsoft.com/office/drawing/2014/main" id="{C35298BE-FF4B-4870-8CE8-5F6FF2D8F74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3" name="Freeform: Shape 2752">
                <a:extLst>
                  <a:ext uri="{FF2B5EF4-FFF2-40B4-BE49-F238E27FC236}">
                    <a16:creationId xmlns:a16="http://schemas.microsoft.com/office/drawing/2014/main" id="{043A3C32-4DE7-4DB4-9FDF-EB91F061751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5A8B3927-9029-4CDD-87D6-9CC5D0241AF1}"/>
                </a:ext>
              </a:extLst>
            </p:cNvPr>
            <p:cNvGrpSpPr/>
            <p:nvPr/>
          </p:nvGrpSpPr>
          <p:grpSpPr>
            <a:xfrm rot="3267847" flipH="1">
              <a:off x="128751" y="-2483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626" name="Freeform: Shape 2625">
                <a:extLst>
                  <a:ext uri="{FF2B5EF4-FFF2-40B4-BE49-F238E27FC236}">
                    <a16:creationId xmlns:a16="http://schemas.microsoft.com/office/drawing/2014/main" id="{3ACDE6D8-26D7-46BD-B5FE-B3E06B3BF73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7" name="Freeform: Shape 2626">
                <a:extLst>
                  <a:ext uri="{FF2B5EF4-FFF2-40B4-BE49-F238E27FC236}">
                    <a16:creationId xmlns:a16="http://schemas.microsoft.com/office/drawing/2014/main" id="{2FF87925-D38B-4395-BBF3-1D3D8037D1C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8" name="Freeform: Shape 2627">
                <a:extLst>
                  <a:ext uri="{FF2B5EF4-FFF2-40B4-BE49-F238E27FC236}">
                    <a16:creationId xmlns:a16="http://schemas.microsoft.com/office/drawing/2014/main" id="{65747FEE-B53C-48E8-B4E6-8B04B5B8F90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9" name="Freeform: Shape 2628">
                <a:extLst>
                  <a:ext uri="{FF2B5EF4-FFF2-40B4-BE49-F238E27FC236}">
                    <a16:creationId xmlns:a16="http://schemas.microsoft.com/office/drawing/2014/main" id="{89687FC3-A25C-4CA5-93A4-C92DC1C1DDC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0" name="Freeform: Shape 2629">
                <a:extLst>
                  <a:ext uri="{FF2B5EF4-FFF2-40B4-BE49-F238E27FC236}">
                    <a16:creationId xmlns:a16="http://schemas.microsoft.com/office/drawing/2014/main" id="{9385A8EC-0BB5-4B4D-A34D-2F5518A99C9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1" name="Freeform: Shape 2630">
                <a:extLst>
                  <a:ext uri="{FF2B5EF4-FFF2-40B4-BE49-F238E27FC236}">
                    <a16:creationId xmlns:a16="http://schemas.microsoft.com/office/drawing/2014/main" id="{809D0BBB-ABE7-449D-91E9-B1A099334B1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2" name="Freeform: Shape 2631">
                <a:extLst>
                  <a:ext uri="{FF2B5EF4-FFF2-40B4-BE49-F238E27FC236}">
                    <a16:creationId xmlns:a16="http://schemas.microsoft.com/office/drawing/2014/main" id="{21A20626-34DF-42E2-A828-78D32A81435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3" name="Freeform: Shape 2632">
                <a:extLst>
                  <a:ext uri="{FF2B5EF4-FFF2-40B4-BE49-F238E27FC236}">
                    <a16:creationId xmlns:a16="http://schemas.microsoft.com/office/drawing/2014/main" id="{C6FC541D-6649-4B15-B608-5F4EAACA0DD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4" name="Freeform: Shape 2633">
                <a:extLst>
                  <a:ext uri="{FF2B5EF4-FFF2-40B4-BE49-F238E27FC236}">
                    <a16:creationId xmlns:a16="http://schemas.microsoft.com/office/drawing/2014/main" id="{84F7CEC3-AEC3-42F5-8598-40D3B4DFA57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5" name="Freeform: Shape 2634">
                <a:extLst>
                  <a:ext uri="{FF2B5EF4-FFF2-40B4-BE49-F238E27FC236}">
                    <a16:creationId xmlns:a16="http://schemas.microsoft.com/office/drawing/2014/main" id="{E3176998-E5D8-417C-965E-2CBD512C45C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6" name="Freeform: Shape 2635">
                <a:extLst>
                  <a:ext uri="{FF2B5EF4-FFF2-40B4-BE49-F238E27FC236}">
                    <a16:creationId xmlns:a16="http://schemas.microsoft.com/office/drawing/2014/main" id="{74D0A3DD-5053-44AA-BD2B-3AE13DD89A3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7" name="Freeform: Shape 2636">
                <a:extLst>
                  <a:ext uri="{FF2B5EF4-FFF2-40B4-BE49-F238E27FC236}">
                    <a16:creationId xmlns:a16="http://schemas.microsoft.com/office/drawing/2014/main" id="{A59C42FD-B627-4E23-9F05-6A342823D4D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8" name="Freeform: Shape 2637">
                <a:extLst>
                  <a:ext uri="{FF2B5EF4-FFF2-40B4-BE49-F238E27FC236}">
                    <a16:creationId xmlns:a16="http://schemas.microsoft.com/office/drawing/2014/main" id="{ED141CAC-D7A1-4BF0-A4E4-447D4380AC3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9" name="Freeform: Shape 2638">
                <a:extLst>
                  <a:ext uri="{FF2B5EF4-FFF2-40B4-BE49-F238E27FC236}">
                    <a16:creationId xmlns:a16="http://schemas.microsoft.com/office/drawing/2014/main" id="{94915013-DC77-4556-A64A-4CB74288B5D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0" name="Freeform: Shape 2639">
                <a:extLst>
                  <a:ext uri="{FF2B5EF4-FFF2-40B4-BE49-F238E27FC236}">
                    <a16:creationId xmlns:a16="http://schemas.microsoft.com/office/drawing/2014/main" id="{141F2059-6A24-4911-9BF3-9CE39C5C498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1" name="Freeform: Shape 2640">
                <a:extLst>
                  <a:ext uri="{FF2B5EF4-FFF2-40B4-BE49-F238E27FC236}">
                    <a16:creationId xmlns:a16="http://schemas.microsoft.com/office/drawing/2014/main" id="{15B23F44-3015-477B-9641-A0B052289BA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2" name="Freeform: Shape 2641">
                <a:extLst>
                  <a:ext uri="{FF2B5EF4-FFF2-40B4-BE49-F238E27FC236}">
                    <a16:creationId xmlns:a16="http://schemas.microsoft.com/office/drawing/2014/main" id="{921D8F0D-29DF-41A8-8ED9-698AC542D11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3" name="Freeform: Shape 2642">
                <a:extLst>
                  <a:ext uri="{FF2B5EF4-FFF2-40B4-BE49-F238E27FC236}">
                    <a16:creationId xmlns:a16="http://schemas.microsoft.com/office/drawing/2014/main" id="{A482D859-31A4-4664-915F-D8A7AA36012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4" name="Freeform: Shape 2643">
                <a:extLst>
                  <a:ext uri="{FF2B5EF4-FFF2-40B4-BE49-F238E27FC236}">
                    <a16:creationId xmlns:a16="http://schemas.microsoft.com/office/drawing/2014/main" id="{4E613B6C-5724-4B5F-9561-858EF5953DD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5" name="Freeform: Shape 2644">
                <a:extLst>
                  <a:ext uri="{FF2B5EF4-FFF2-40B4-BE49-F238E27FC236}">
                    <a16:creationId xmlns:a16="http://schemas.microsoft.com/office/drawing/2014/main" id="{3671C3F8-7B04-4D26-8108-1A60DD91BFA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6" name="Freeform: Shape 2645">
                <a:extLst>
                  <a:ext uri="{FF2B5EF4-FFF2-40B4-BE49-F238E27FC236}">
                    <a16:creationId xmlns:a16="http://schemas.microsoft.com/office/drawing/2014/main" id="{2E35335B-D06F-4AEA-8ADE-EB3E5B1CA41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7" name="Freeform: Shape 2646">
                <a:extLst>
                  <a:ext uri="{FF2B5EF4-FFF2-40B4-BE49-F238E27FC236}">
                    <a16:creationId xmlns:a16="http://schemas.microsoft.com/office/drawing/2014/main" id="{18AB649E-D5D8-4211-A0C0-D926F3366F7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8" name="Freeform: Shape 2647">
                <a:extLst>
                  <a:ext uri="{FF2B5EF4-FFF2-40B4-BE49-F238E27FC236}">
                    <a16:creationId xmlns:a16="http://schemas.microsoft.com/office/drawing/2014/main" id="{91961C01-3BBA-48C6-96DF-9F89FD7B807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9" name="Freeform: Shape 2648">
                <a:extLst>
                  <a:ext uri="{FF2B5EF4-FFF2-40B4-BE49-F238E27FC236}">
                    <a16:creationId xmlns:a16="http://schemas.microsoft.com/office/drawing/2014/main" id="{EA1AE061-D325-4447-B919-B1103A6C6B5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0" name="Freeform: Shape 2649">
                <a:extLst>
                  <a:ext uri="{FF2B5EF4-FFF2-40B4-BE49-F238E27FC236}">
                    <a16:creationId xmlns:a16="http://schemas.microsoft.com/office/drawing/2014/main" id="{B36D1DB4-B574-4323-BBB0-E467CEBE189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1" name="Freeform: Shape 2650">
                <a:extLst>
                  <a:ext uri="{FF2B5EF4-FFF2-40B4-BE49-F238E27FC236}">
                    <a16:creationId xmlns:a16="http://schemas.microsoft.com/office/drawing/2014/main" id="{7A18A28B-0D2F-4E11-9341-1E468683B08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2" name="Freeform: Shape 2651">
                <a:extLst>
                  <a:ext uri="{FF2B5EF4-FFF2-40B4-BE49-F238E27FC236}">
                    <a16:creationId xmlns:a16="http://schemas.microsoft.com/office/drawing/2014/main" id="{05FDE707-6BA8-4913-BE2A-A7F9373FA38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3" name="Freeform: Shape 2652">
                <a:extLst>
                  <a:ext uri="{FF2B5EF4-FFF2-40B4-BE49-F238E27FC236}">
                    <a16:creationId xmlns:a16="http://schemas.microsoft.com/office/drawing/2014/main" id="{7F16B736-BB5E-472C-AC7F-AA24E9DDD3F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4" name="Freeform: Shape 2653">
                <a:extLst>
                  <a:ext uri="{FF2B5EF4-FFF2-40B4-BE49-F238E27FC236}">
                    <a16:creationId xmlns:a16="http://schemas.microsoft.com/office/drawing/2014/main" id="{D671FB91-FFDA-40FC-A88A-D8E2A50010B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5" name="Freeform: Shape 2654">
                <a:extLst>
                  <a:ext uri="{FF2B5EF4-FFF2-40B4-BE49-F238E27FC236}">
                    <a16:creationId xmlns:a16="http://schemas.microsoft.com/office/drawing/2014/main" id="{128E805A-89E9-4625-AC87-AF7712E007A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6" name="Freeform: Shape 2655">
                <a:extLst>
                  <a:ext uri="{FF2B5EF4-FFF2-40B4-BE49-F238E27FC236}">
                    <a16:creationId xmlns:a16="http://schemas.microsoft.com/office/drawing/2014/main" id="{E7178996-76DF-438C-89F9-9E0AD6869C4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7" name="Freeform: Shape 2656">
                <a:extLst>
                  <a:ext uri="{FF2B5EF4-FFF2-40B4-BE49-F238E27FC236}">
                    <a16:creationId xmlns:a16="http://schemas.microsoft.com/office/drawing/2014/main" id="{A688C9F7-94FB-44D5-BF1C-9976858C1E2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8" name="Freeform: Shape 2657">
                <a:extLst>
                  <a:ext uri="{FF2B5EF4-FFF2-40B4-BE49-F238E27FC236}">
                    <a16:creationId xmlns:a16="http://schemas.microsoft.com/office/drawing/2014/main" id="{A2BD43AC-582E-4B09-8C9A-BDBBF090436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9" name="Freeform: Shape 2658">
                <a:extLst>
                  <a:ext uri="{FF2B5EF4-FFF2-40B4-BE49-F238E27FC236}">
                    <a16:creationId xmlns:a16="http://schemas.microsoft.com/office/drawing/2014/main" id="{FCDE1C1F-FD51-4848-8C0A-4AA2FB991D6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0" name="Freeform: Shape 2659">
                <a:extLst>
                  <a:ext uri="{FF2B5EF4-FFF2-40B4-BE49-F238E27FC236}">
                    <a16:creationId xmlns:a16="http://schemas.microsoft.com/office/drawing/2014/main" id="{2095185C-8181-4AF9-8FB8-13B922439D4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1" name="Freeform: Shape 2660">
                <a:extLst>
                  <a:ext uri="{FF2B5EF4-FFF2-40B4-BE49-F238E27FC236}">
                    <a16:creationId xmlns:a16="http://schemas.microsoft.com/office/drawing/2014/main" id="{FF0282EA-6640-4175-90C7-F1044117A65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2" name="Freeform: Shape 2661">
                <a:extLst>
                  <a:ext uri="{FF2B5EF4-FFF2-40B4-BE49-F238E27FC236}">
                    <a16:creationId xmlns:a16="http://schemas.microsoft.com/office/drawing/2014/main" id="{C783E0BA-376B-4845-AC5B-4FC6CC32389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3" name="Freeform: Shape 2662">
                <a:extLst>
                  <a:ext uri="{FF2B5EF4-FFF2-40B4-BE49-F238E27FC236}">
                    <a16:creationId xmlns:a16="http://schemas.microsoft.com/office/drawing/2014/main" id="{E51AB8D9-EC51-4CAD-9401-08590C80918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4" name="Freeform: Shape 2663">
                <a:extLst>
                  <a:ext uri="{FF2B5EF4-FFF2-40B4-BE49-F238E27FC236}">
                    <a16:creationId xmlns:a16="http://schemas.microsoft.com/office/drawing/2014/main" id="{19657469-6B91-4157-AEF6-F51106A49C8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5" name="Freeform: Shape 2664">
                <a:extLst>
                  <a:ext uri="{FF2B5EF4-FFF2-40B4-BE49-F238E27FC236}">
                    <a16:creationId xmlns:a16="http://schemas.microsoft.com/office/drawing/2014/main" id="{79BD5B3E-E5BF-44B0-BEFC-91ECA2493B4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6" name="Freeform: Shape 2665">
                <a:extLst>
                  <a:ext uri="{FF2B5EF4-FFF2-40B4-BE49-F238E27FC236}">
                    <a16:creationId xmlns:a16="http://schemas.microsoft.com/office/drawing/2014/main" id="{CAB4E131-0625-4EE3-B12E-DC3BAB29A41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7" name="Freeform: Shape 2666">
                <a:extLst>
                  <a:ext uri="{FF2B5EF4-FFF2-40B4-BE49-F238E27FC236}">
                    <a16:creationId xmlns:a16="http://schemas.microsoft.com/office/drawing/2014/main" id="{2D03FB5C-B35C-498A-9908-0CF86EA8E2E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8" name="Freeform: Shape 2667">
                <a:extLst>
                  <a:ext uri="{FF2B5EF4-FFF2-40B4-BE49-F238E27FC236}">
                    <a16:creationId xmlns:a16="http://schemas.microsoft.com/office/drawing/2014/main" id="{2A7D4611-965F-4DE1-907C-16A1979D550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9" name="Freeform: Shape 2668">
                <a:extLst>
                  <a:ext uri="{FF2B5EF4-FFF2-40B4-BE49-F238E27FC236}">
                    <a16:creationId xmlns:a16="http://schemas.microsoft.com/office/drawing/2014/main" id="{4A635DC8-AD7A-45F7-9D59-FEB13CF8D3F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0" name="Freeform: Shape 2669">
                <a:extLst>
                  <a:ext uri="{FF2B5EF4-FFF2-40B4-BE49-F238E27FC236}">
                    <a16:creationId xmlns:a16="http://schemas.microsoft.com/office/drawing/2014/main" id="{2BAE2E13-DC6C-4776-B707-689C1B23D8D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1" name="Freeform: Shape 2670">
                <a:extLst>
                  <a:ext uri="{FF2B5EF4-FFF2-40B4-BE49-F238E27FC236}">
                    <a16:creationId xmlns:a16="http://schemas.microsoft.com/office/drawing/2014/main" id="{5F686630-D873-4013-9927-80966686219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2" name="Freeform: Shape 2671">
                <a:extLst>
                  <a:ext uri="{FF2B5EF4-FFF2-40B4-BE49-F238E27FC236}">
                    <a16:creationId xmlns:a16="http://schemas.microsoft.com/office/drawing/2014/main" id="{68EEFD00-8A2F-480F-9EC0-E2AE3AD5F54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3" name="Freeform: Shape 2672">
                <a:extLst>
                  <a:ext uri="{FF2B5EF4-FFF2-40B4-BE49-F238E27FC236}">
                    <a16:creationId xmlns:a16="http://schemas.microsoft.com/office/drawing/2014/main" id="{1D7D74A9-34F4-4594-B858-C4FCEB2643D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4" name="Freeform: Shape 2673">
                <a:extLst>
                  <a:ext uri="{FF2B5EF4-FFF2-40B4-BE49-F238E27FC236}">
                    <a16:creationId xmlns:a16="http://schemas.microsoft.com/office/drawing/2014/main" id="{0D67AD45-C8BA-42C4-9D66-CF88BC231DC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5" name="Freeform: Shape 2674">
                <a:extLst>
                  <a:ext uri="{FF2B5EF4-FFF2-40B4-BE49-F238E27FC236}">
                    <a16:creationId xmlns:a16="http://schemas.microsoft.com/office/drawing/2014/main" id="{BA194200-DFA9-472C-B778-CC89AC27C0A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6" name="Freeform: Shape 2675">
                <a:extLst>
                  <a:ext uri="{FF2B5EF4-FFF2-40B4-BE49-F238E27FC236}">
                    <a16:creationId xmlns:a16="http://schemas.microsoft.com/office/drawing/2014/main" id="{39F8A4E4-3166-4963-8069-BD521947F4D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7" name="Freeform: Shape 2676">
                <a:extLst>
                  <a:ext uri="{FF2B5EF4-FFF2-40B4-BE49-F238E27FC236}">
                    <a16:creationId xmlns:a16="http://schemas.microsoft.com/office/drawing/2014/main" id="{395D3A10-DC39-48B2-B6DC-F47A79E5DDE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8" name="Freeform: Shape 2677">
                <a:extLst>
                  <a:ext uri="{FF2B5EF4-FFF2-40B4-BE49-F238E27FC236}">
                    <a16:creationId xmlns:a16="http://schemas.microsoft.com/office/drawing/2014/main" id="{B85BBA47-8B81-4983-9E9B-A1A900D8E04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9" name="Freeform: Shape 2678">
                <a:extLst>
                  <a:ext uri="{FF2B5EF4-FFF2-40B4-BE49-F238E27FC236}">
                    <a16:creationId xmlns:a16="http://schemas.microsoft.com/office/drawing/2014/main" id="{873FBE21-8749-4FE0-B0AE-C6562BA5450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0" name="Freeform: Shape 2679">
                <a:extLst>
                  <a:ext uri="{FF2B5EF4-FFF2-40B4-BE49-F238E27FC236}">
                    <a16:creationId xmlns:a16="http://schemas.microsoft.com/office/drawing/2014/main" id="{77D62B4D-F352-4EB0-9819-13726642C3F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1" name="Freeform: Shape 2680">
                <a:extLst>
                  <a:ext uri="{FF2B5EF4-FFF2-40B4-BE49-F238E27FC236}">
                    <a16:creationId xmlns:a16="http://schemas.microsoft.com/office/drawing/2014/main" id="{DFB420B2-6902-40FF-9599-06184621575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2" name="Freeform: Shape 2681">
                <a:extLst>
                  <a:ext uri="{FF2B5EF4-FFF2-40B4-BE49-F238E27FC236}">
                    <a16:creationId xmlns:a16="http://schemas.microsoft.com/office/drawing/2014/main" id="{1E0473D8-3269-42C3-8DCD-65135E72609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3" name="Freeform: Shape 2682">
                <a:extLst>
                  <a:ext uri="{FF2B5EF4-FFF2-40B4-BE49-F238E27FC236}">
                    <a16:creationId xmlns:a16="http://schemas.microsoft.com/office/drawing/2014/main" id="{C8247594-4E91-4928-8F19-41F89974923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4" name="Freeform: Shape 2683">
                <a:extLst>
                  <a:ext uri="{FF2B5EF4-FFF2-40B4-BE49-F238E27FC236}">
                    <a16:creationId xmlns:a16="http://schemas.microsoft.com/office/drawing/2014/main" id="{0EB0D58B-15D7-444E-9105-6548248D01C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5" name="Freeform: Shape 2684">
                <a:extLst>
                  <a:ext uri="{FF2B5EF4-FFF2-40B4-BE49-F238E27FC236}">
                    <a16:creationId xmlns:a16="http://schemas.microsoft.com/office/drawing/2014/main" id="{E8BBC5E9-F6C0-40C0-B5F7-3F014CA5CA7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6" name="Freeform: Shape 2685">
                <a:extLst>
                  <a:ext uri="{FF2B5EF4-FFF2-40B4-BE49-F238E27FC236}">
                    <a16:creationId xmlns:a16="http://schemas.microsoft.com/office/drawing/2014/main" id="{9ADE8E2F-2BA3-42EA-B8BE-9884F16E526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7" name="Freeform: Shape 2686">
                <a:extLst>
                  <a:ext uri="{FF2B5EF4-FFF2-40B4-BE49-F238E27FC236}">
                    <a16:creationId xmlns:a16="http://schemas.microsoft.com/office/drawing/2014/main" id="{FF51ACCE-CCA8-4ACD-B05A-D62F14C7D05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8" name="Freeform: Shape 2687">
                <a:extLst>
                  <a:ext uri="{FF2B5EF4-FFF2-40B4-BE49-F238E27FC236}">
                    <a16:creationId xmlns:a16="http://schemas.microsoft.com/office/drawing/2014/main" id="{C7CBE40A-94A3-4EFF-94E2-79827B0798C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9" name="Freeform: Shape 2688">
                <a:extLst>
                  <a:ext uri="{FF2B5EF4-FFF2-40B4-BE49-F238E27FC236}">
                    <a16:creationId xmlns:a16="http://schemas.microsoft.com/office/drawing/2014/main" id="{06862D0E-0898-44F7-AB9F-8BCCBA99D2A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425A51AD-E646-4225-838E-782B6B5FE79C}"/>
                </a:ext>
              </a:extLst>
            </p:cNvPr>
            <p:cNvGrpSpPr/>
            <p:nvPr/>
          </p:nvGrpSpPr>
          <p:grpSpPr>
            <a:xfrm rot="14579759" flipH="1">
              <a:off x="818028" y="-5277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562" name="Freeform: Shape 2561">
                <a:extLst>
                  <a:ext uri="{FF2B5EF4-FFF2-40B4-BE49-F238E27FC236}">
                    <a16:creationId xmlns:a16="http://schemas.microsoft.com/office/drawing/2014/main" id="{D9115F78-70AA-49F0-87E7-53C77C0E3D9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3" name="Freeform: Shape 2562">
                <a:extLst>
                  <a:ext uri="{FF2B5EF4-FFF2-40B4-BE49-F238E27FC236}">
                    <a16:creationId xmlns:a16="http://schemas.microsoft.com/office/drawing/2014/main" id="{25F9A3FC-3DBF-4642-8A51-D20BE9E8BA7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4" name="Freeform: Shape 2563">
                <a:extLst>
                  <a:ext uri="{FF2B5EF4-FFF2-40B4-BE49-F238E27FC236}">
                    <a16:creationId xmlns:a16="http://schemas.microsoft.com/office/drawing/2014/main" id="{7C1698C2-6EBD-4AB1-991A-46F495E21E1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5" name="Freeform: Shape 2564">
                <a:extLst>
                  <a:ext uri="{FF2B5EF4-FFF2-40B4-BE49-F238E27FC236}">
                    <a16:creationId xmlns:a16="http://schemas.microsoft.com/office/drawing/2014/main" id="{CDE97287-AEE0-4D41-B35F-51DF1CBED33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6" name="Freeform: Shape 2565">
                <a:extLst>
                  <a:ext uri="{FF2B5EF4-FFF2-40B4-BE49-F238E27FC236}">
                    <a16:creationId xmlns:a16="http://schemas.microsoft.com/office/drawing/2014/main" id="{FDE330CE-1491-4FAD-A378-958EE736E4A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7" name="Freeform: Shape 2566">
                <a:extLst>
                  <a:ext uri="{FF2B5EF4-FFF2-40B4-BE49-F238E27FC236}">
                    <a16:creationId xmlns:a16="http://schemas.microsoft.com/office/drawing/2014/main" id="{E5A6B5E1-499B-4E11-A2F3-3619E23125D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8" name="Freeform: Shape 2567">
                <a:extLst>
                  <a:ext uri="{FF2B5EF4-FFF2-40B4-BE49-F238E27FC236}">
                    <a16:creationId xmlns:a16="http://schemas.microsoft.com/office/drawing/2014/main" id="{8D9743F3-2B20-4AA5-AAE3-9EE34505A82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9" name="Freeform: Shape 2568">
                <a:extLst>
                  <a:ext uri="{FF2B5EF4-FFF2-40B4-BE49-F238E27FC236}">
                    <a16:creationId xmlns:a16="http://schemas.microsoft.com/office/drawing/2014/main" id="{222741E7-D09A-49E3-A17F-D2D26351E0A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0" name="Freeform: Shape 2569">
                <a:extLst>
                  <a:ext uri="{FF2B5EF4-FFF2-40B4-BE49-F238E27FC236}">
                    <a16:creationId xmlns:a16="http://schemas.microsoft.com/office/drawing/2014/main" id="{4259FF79-7DDA-46AD-962A-ECAC1B91108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1" name="Freeform: Shape 2570">
                <a:extLst>
                  <a:ext uri="{FF2B5EF4-FFF2-40B4-BE49-F238E27FC236}">
                    <a16:creationId xmlns:a16="http://schemas.microsoft.com/office/drawing/2014/main" id="{F9889E29-2CF8-4A0E-A306-6FEC7032E59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2" name="Freeform: Shape 2571">
                <a:extLst>
                  <a:ext uri="{FF2B5EF4-FFF2-40B4-BE49-F238E27FC236}">
                    <a16:creationId xmlns:a16="http://schemas.microsoft.com/office/drawing/2014/main" id="{C3334625-5F2E-44FC-A5BE-C18EC68FFF1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3" name="Freeform: Shape 2572">
                <a:extLst>
                  <a:ext uri="{FF2B5EF4-FFF2-40B4-BE49-F238E27FC236}">
                    <a16:creationId xmlns:a16="http://schemas.microsoft.com/office/drawing/2014/main" id="{46209AB8-829E-493F-8AEF-B81765B93F2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4" name="Freeform: Shape 2573">
                <a:extLst>
                  <a:ext uri="{FF2B5EF4-FFF2-40B4-BE49-F238E27FC236}">
                    <a16:creationId xmlns:a16="http://schemas.microsoft.com/office/drawing/2014/main" id="{A34925F4-333C-4D1A-8834-7F45F730D96A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5" name="Freeform: Shape 2574">
                <a:extLst>
                  <a:ext uri="{FF2B5EF4-FFF2-40B4-BE49-F238E27FC236}">
                    <a16:creationId xmlns:a16="http://schemas.microsoft.com/office/drawing/2014/main" id="{82A0CF81-DC4F-4133-B235-EEC4E296E65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6" name="Freeform: Shape 2575">
                <a:extLst>
                  <a:ext uri="{FF2B5EF4-FFF2-40B4-BE49-F238E27FC236}">
                    <a16:creationId xmlns:a16="http://schemas.microsoft.com/office/drawing/2014/main" id="{F0220CA3-55BC-4223-AE6F-E07620C7079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7" name="Freeform: Shape 2576">
                <a:extLst>
                  <a:ext uri="{FF2B5EF4-FFF2-40B4-BE49-F238E27FC236}">
                    <a16:creationId xmlns:a16="http://schemas.microsoft.com/office/drawing/2014/main" id="{46E79F99-3DA2-472A-B59C-CC9CED838B6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8" name="Freeform: Shape 2577">
                <a:extLst>
                  <a:ext uri="{FF2B5EF4-FFF2-40B4-BE49-F238E27FC236}">
                    <a16:creationId xmlns:a16="http://schemas.microsoft.com/office/drawing/2014/main" id="{768579D2-BEA2-4A70-B146-9E49C0A7D6E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9" name="Freeform: Shape 2578">
                <a:extLst>
                  <a:ext uri="{FF2B5EF4-FFF2-40B4-BE49-F238E27FC236}">
                    <a16:creationId xmlns:a16="http://schemas.microsoft.com/office/drawing/2014/main" id="{C67E0F94-B379-4CD3-98FE-03FC6F56627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0" name="Freeform: Shape 2579">
                <a:extLst>
                  <a:ext uri="{FF2B5EF4-FFF2-40B4-BE49-F238E27FC236}">
                    <a16:creationId xmlns:a16="http://schemas.microsoft.com/office/drawing/2014/main" id="{BC4D389E-F4BE-4228-8591-D9E64C973DE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1" name="Freeform: Shape 2580">
                <a:extLst>
                  <a:ext uri="{FF2B5EF4-FFF2-40B4-BE49-F238E27FC236}">
                    <a16:creationId xmlns:a16="http://schemas.microsoft.com/office/drawing/2014/main" id="{B46E6622-D405-4D0E-8FE2-149B0D7D5C9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2" name="Freeform: Shape 2581">
                <a:extLst>
                  <a:ext uri="{FF2B5EF4-FFF2-40B4-BE49-F238E27FC236}">
                    <a16:creationId xmlns:a16="http://schemas.microsoft.com/office/drawing/2014/main" id="{BF9B6591-208A-4B76-A5AD-BB8A3D76889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3" name="Freeform: Shape 2582">
                <a:extLst>
                  <a:ext uri="{FF2B5EF4-FFF2-40B4-BE49-F238E27FC236}">
                    <a16:creationId xmlns:a16="http://schemas.microsoft.com/office/drawing/2014/main" id="{E022992D-86F7-4CB3-90D5-8CB2BB26A44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4" name="Freeform: Shape 2583">
                <a:extLst>
                  <a:ext uri="{FF2B5EF4-FFF2-40B4-BE49-F238E27FC236}">
                    <a16:creationId xmlns:a16="http://schemas.microsoft.com/office/drawing/2014/main" id="{9DD3FC19-9D33-4CBF-9A57-505D94B74A3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5" name="Freeform: Shape 2584">
                <a:extLst>
                  <a:ext uri="{FF2B5EF4-FFF2-40B4-BE49-F238E27FC236}">
                    <a16:creationId xmlns:a16="http://schemas.microsoft.com/office/drawing/2014/main" id="{0170888E-1765-48E1-9749-0E9E88FC41C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6" name="Freeform: Shape 2585">
                <a:extLst>
                  <a:ext uri="{FF2B5EF4-FFF2-40B4-BE49-F238E27FC236}">
                    <a16:creationId xmlns:a16="http://schemas.microsoft.com/office/drawing/2014/main" id="{9E40F8E9-B418-4739-83F5-CE2FE5BD49C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7" name="Freeform: Shape 2586">
                <a:extLst>
                  <a:ext uri="{FF2B5EF4-FFF2-40B4-BE49-F238E27FC236}">
                    <a16:creationId xmlns:a16="http://schemas.microsoft.com/office/drawing/2014/main" id="{3352C9BB-968C-414D-B645-DACC1E09800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8" name="Freeform: Shape 2587">
                <a:extLst>
                  <a:ext uri="{FF2B5EF4-FFF2-40B4-BE49-F238E27FC236}">
                    <a16:creationId xmlns:a16="http://schemas.microsoft.com/office/drawing/2014/main" id="{63852774-A2E7-4BD6-835A-A794C69AD46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9" name="Freeform: Shape 2588">
                <a:extLst>
                  <a:ext uri="{FF2B5EF4-FFF2-40B4-BE49-F238E27FC236}">
                    <a16:creationId xmlns:a16="http://schemas.microsoft.com/office/drawing/2014/main" id="{1AA2B7F3-7BFF-4B4A-A990-A3CB3913FCD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0" name="Freeform: Shape 2589">
                <a:extLst>
                  <a:ext uri="{FF2B5EF4-FFF2-40B4-BE49-F238E27FC236}">
                    <a16:creationId xmlns:a16="http://schemas.microsoft.com/office/drawing/2014/main" id="{55DCF5A0-044E-4437-A5C1-BDFFA71291B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1" name="Freeform: Shape 2590">
                <a:extLst>
                  <a:ext uri="{FF2B5EF4-FFF2-40B4-BE49-F238E27FC236}">
                    <a16:creationId xmlns:a16="http://schemas.microsoft.com/office/drawing/2014/main" id="{85F65976-962D-4FA6-919D-BAB759AF3AE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2" name="Freeform: Shape 2591">
                <a:extLst>
                  <a:ext uri="{FF2B5EF4-FFF2-40B4-BE49-F238E27FC236}">
                    <a16:creationId xmlns:a16="http://schemas.microsoft.com/office/drawing/2014/main" id="{CAAED793-A7A5-4F23-A936-26EC68149CC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3" name="Freeform: Shape 2592">
                <a:extLst>
                  <a:ext uri="{FF2B5EF4-FFF2-40B4-BE49-F238E27FC236}">
                    <a16:creationId xmlns:a16="http://schemas.microsoft.com/office/drawing/2014/main" id="{6A88FD86-04ED-47C1-8707-A94B452F473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4" name="Freeform: Shape 2593">
                <a:extLst>
                  <a:ext uri="{FF2B5EF4-FFF2-40B4-BE49-F238E27FC236}">
                    <a16:creationId xmlns:a16="http://schemas.microsoft.com/office/drawing/2014/main" id="{68E396F8-7AC4-452B-930A-8ACF05359ED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5" name="Freeform: Shape 2594">
                <a:extLst>
                  <a:ext uri="{FF2B5EF4-FFF2-40B4-BE49-F238E27FC236}">
                    <a16:creationId xmlns:a16="http://schemas.microsoft.com/office/drawing/2014/main" id="{222D74C3-5BAB-4A32-9426-8E234C33FC9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6" name="Freeform: Shape 2595">
                <a:extLst>
                  <a:ext uri="{FF2B5EF4-FFF2-40B4-BE49-F238E27FC236}">
                    <a16:creationId xmlns:a16="http://schemas.microsoft.com/office/drawing/2014/main" id="{2E8774EA-ADB0-481B-B99E-7E35755E051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7" name="Freeform: Shape 2596">
                <a:extLst>
                  <a:ext uri="{FF2B5EF4-FFF2-40B4-BE49-F238E27FC236}">
                    <a16:creationId xmlns:a16="http://schemas.microsoft.com/office/drawing/2014/main" id="{D6568108-4538-43FC-88DE-AA236F64F4B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8" name="Freeform: Shape 2597">
                <a:extLst>
                  <a:ext uri="{FF2B5EF4-FFF2-40B4-BE49-F238E27FC236}">
                    <a16:creationId xmlns:a16="http://schemas.microsoft.com/office/drawing/2014/main" id="{56A3F964-6FDF-4F0C-81B1-AF5443D2794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9" name="Freeform: Shape 2598">
                <a:extLst>
                  <a:ext uri="{FF2B5EF4-FFF2-40B4-BE49-F238E27FC236}">
                    <a16:creationId xmlns:a16="http://schemas.microsoft.com/office/drawing/2014/main" id="{F1148D6B-777A-4F31-804C-45374DEEB8B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0" name="Freeform: Shape 2599">
                <a:extLst>
                  <a:ext uri="{FF2B5EF4-FFF2-40B4-BE49-F238E27FC236}">
                    <a16:creationId xmlns:a16="http://schemas.microsoft.com/office/drawing/2014/main" id="{0EED6266-C1A8-4253-9ADF-B1B5CB25D4C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1" name="Freeform: Shape 2600">
                <a:extLst>
                  <a:ext uri="{FF2B5EF4-FFF2-40B4-BE49-F238E27FC236}">
                    <a16:creationId xmlns:a16="http://schemas.microsoft.com/office/drawing/2014/main" id="{2A4AAD74-0DBF-4CFC-9C89-CA1D44CC0CE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2" name="Freeform: Shape 2601">
                <a:extLst>
                  <a:ext uri="{FF2B5EF4-FFF2-40B4-BE49-F238E27FC236}">
                    <a16:creationId xmlns:a16="http://schemas.microsoft.com/office/drawing/2014/main" id="{B63D2A7E-24BF-47B0-9339-B21CD1AE50E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3" name="Freeform: Shape 2602">
                <a:extLst>
                  <a:ext uri="{FF2B5EF4-FFF2-40B4-BE49-F238E27FC236}">
                    <a16:creationId xmlns:a16="http://schemas.microsoft.com/office/drawing/2014/main" id="{CC9D1804-86A3-4181-98E7-DBCDBB80E1E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4" name="Freeform: Shape 2603">
                <a:extLst>
                  <a:ext uri="{FF2B5EF4-FFF2-40B4-BE49-F238E27FC236}">
                    <a16:creationId xmlns:a16="http://schemas.microsoft.com/office/drawing/2014/main" id="{F04562E5-AB5D-4831-B162-CCB17636BF2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5" name="Freeform: Shape 2604">
                <a:extLst>
                  <a:ext uri="{FF2B5EF4-FFF2-40B4-BE49-F238E27FC236}">
                    <a16:creationId xmlns:a16="http://schemas.microsoft.com/office/drawing/2014/main" id="{E465C00A-1EFF-4FB0-8DC1-77424FD4537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6" name="Freeform: Shape 2605">
                <a:extLst>
                  <a:ext uri="{FF2B5EF4-FFF2-40B4-BE49-F238E27FC236}">
                    <a16:creationId xmlns:a16="http://schemas.microsoft.com/office/drawing/2014/main" id="{FD14ED8C-316C-4C2D-8FD0-E898781D8A1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7" name="Freeform: Shape 2606">
                <a:extLst>
                  <a:ext uri="{FF2B5EF4-FFF2-40B4-BE49-F238E27FC236}">
                    <a16:creationId xmlns:a16="http://schemas.microsoft.com/office/drawing/2014/main" id="{BFBA2D6D-4A9A-45FC-ABCA-7018874D740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8" name="Freeform: Shape 2607">
                <a:extLst>
                  <a:ext uri="{FF2B5EF4-FFF2-40B4-BE49-F238E27FC236}">
                    <a16:creationId xmlns:a16="http://schemas.microsoft.com/office/drawing/2014/main" id="{AF8DBE10-2B52-4D68-AE82-1FCC3FCBC73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9" name="Freeform: Shape 2608">
                <a:extLst>
                  <a:ext uri="{FF2B5EF4-FFF2-40B4-BE49-F238E27FC236}">
                    <a16:creationId xmlns:a16="http://schemas.microsoft.com/office/drawing/2014/main" id="{AD461EFE-B95A-4511-9494-B060EA1FB22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0" name="Freeform: Shape 2609">
                <a:extLst>
                  <a:ext uri="{FF2B5EF4-FFF2-40B4-BE49-F238E27FC236}">
                    <a16:creationId xmlns:a16="http://schemas.microsoft.com/office/drawing/2014/main" id="{1FCAF721-5C7A-4712-BA81-B9520723EA4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1" name="Freeform: Shape 2610">
                <a:extLst>
                  <a:ext uri="{FF2B5EF4-FFF2-40B4-BE49-F238E27FC236}">
                    <a16:creationId xmlns:a16="http://schemas.microsoft.com/office/drawing/2014/main" id="{29541737-946D-4965-92AC-07EC5767DE6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2" name="Freeform: Shape 2611">
                <a:extLst>
                  <a:ext uri="{FF2B5EF4-FFF2-40B4-BE49-F238E27FC236}">
                    <a16:creationId xmlns:a16="http://schemas.microsoft.com/office/drawing/2014/main" id="{8AA2698D-D2B2-4A25-A57F-409608D1DFA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3" name="Freeform: Shape 2612">
                <a:extLst>
                  <a:ext uri="{FF2B5EF4-FFF2-40B4-BE49-F238E27FC236}">
                    <a16:creationId xmlns:a16="http://schemas.microsoft.com/office/drawing/2014/main" id="{75470BD6-2D61-4BCA-9F60-E326C213C90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4" name="Freeform: Shape 2613">
                <a:extLst>
                  <a:ext uri="{FF2B5EF4-FFF2-40B4-BE49-F238E27FC236}">
                    <a16:creationId xmlns:a16="http://schemas.microsoft.com/office/drawing/2014/main" id="{6E9AE115-45FB-4E1E-B0D7-F74801A126F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5" name="Freeform: Shape 2614">
                <a:extLst>
                  <a:ext uri="{FF2B5EF4-FFF2-40B4-BE49-F238E27FC236}">
                    <a16:creationId xmlns:a16="http://schemas.microsoft.com/office/drawing/2014/main" id="{18470B62-50D7-40D7-9915-2D9B589FB81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6" name="Freeform: Shape 2615">
                <a:extLst>
                  <a:ext uri="{FF2B5EF4-FFF2-40B4-BE49-F238E27FC236}">
                    <a16:creationId xmlns:a16="http://schemas.microsoft.com/office/drawing/2014/main" id="{74407F7F-8512-40D6-8046-0F4F451042E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7" name="Freeform: Shape 2616">
                <a:extLst>
                  <a:ext uri="{FF2B5EF4-FFF2-40B4-BE49-F238E27FC236}">
                    <a16:creationId xmlns:a16="http://schemas.microsoft.com/office/drawing/2014/main" id="{6E8C6980-1FA6-4AE6-B207-618F3C3E1D5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8" name="Freeform: Shape 2617">
                <a:extLst>
                  <a:ext uri="{FF2B5EF4-FFF2-40B4-BE49-F238E27FC236}">
                    <a16:creationId xmlns:a16="http://schemas.microsoft.com/office/drawing/2014/main" id="{A0A64D15-6E73-4930-B3E4-D38982047BA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9" name="Freeform: Shape 2618">
                <a:extLst>
                  <a:ext uri="{FF2B5EF4-FFF2-40B4-BE49-F238E27FC236}">
                    <a16:creationId xmlns:a16="http://schemas.microsoft.com/office/drawing/2014/main" id="{05BAEF48-61D0-43F7-A6E4-1F8D2475C1C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0" name="Freeform: Shape 2619">
                <a:extLst>
                  <a:ext uri="{FF2B5EF4-FFF2-40B4-BE49-F238E27FC236}">
                    <a16:creationId xmlns:a16="http://schemas.microsoft.com/office/drawing/2014/main" id="{B2B2B049-4142-4DB1-9887-BE7F81711ED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1" name="Freeform: Shape 2620">
                <a:extLst>
                  <a:ext uri="{FF2B5EF4-FFF2-40B4-BE49-F238E27FC236}">
                    <a16:creationId xmlns:a16="http://schemas.microsoft.com/office/drawing/2014/main" id="{A6A8A31A-1DA2-43C8-BB73-D1E31040275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2" name="Freeform: Shape 2621">
                <a:extLst>
                  <a:ext uri="{FF2B5EF4-FFF2-40B4-BE49-F238E27FC236}">
                    <a16:creationId xmlns:a16="http://schemas.microsoft.com/office/drawing/2014/main" id="{5C084D9A-37AD-43A8-8B56-90E995E652A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3" name="Freeform: Shape 2622">
                <a:extLst>
                  <a:ext uri="{FF2B5EF4-FFF2-40B4-BE49-F238E27FC236}">
                    <a16:creationId xmlns:a16="http://schemas.microsoft.com/office/drawing/2014/main" id="{224D9C41-C791-48E3-90B4-1F02FD79F18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4" name="Freeform: Shape 2623">
                <a:extLst>
                  <a:ext uri="{FF2B5EF4-FFF2-40B4-BE49-F238E27FC236}">
                    <a16:creationId xmlns:a16="http://schemas.microsoft.com/office/drawing/2014/main" id="{ECB1B997-9198-489F-B82F-A13E0F3A796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5" name="Freeform: Shape 2624">
                <a:extLst>
                  <a:ext uri="{FF2B5EF4-FFF2-40B4-BE49-F238E27FC236}">
                    <a16:creationId xmlns:a16="http://schemas.microsoft.com/office/drawing/2014/main" id="{835C5767-7BC5-4DC6-BE2E-C23814409D3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58D13C04-1D11-437A-810F-BACE6842243F}"/>
                </a:ext>
              </a:extLst>
            </p:cNvPr>
            <p:cNvGrpSpPr/>
            <p:nvPr/>
          </p:nvGrpSpPr>
          <p:grpSpPr>
            <a:xfrm rot="2442252" flipH="1">
              <a:off x="1664068" y="-601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498" name="Freeform: Shape 2497">
                <a:extLst>
                  <a:ext uri="{FF2B5EF4-FFF2-40B4-BE49-F238E27FC236}">
                    <a16:creationId xmlns:a16="http://schemas.microsoft.com/office/drawing/2014/main" id="{B881E737-2899-4EE6-BDDD-B98FE71E15F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9" name="Freeform: Shape 2498">
                <a:extLst>
                  <a:ext uri="{FF2B5EF4-FFF2-40B4-BE49-F238E27FC236}">
                    <a16:creationId xmlns:a16="http://schemas.microsoft.com/office/drawing/2014/main" id="{33D1A2AB-141D-4F93-8C46-75282876B2A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0" name="Freeform: Shape 2499">
                <a:extLst>
                  <a:ext uri="{FF2B5EF4-FFF2-40B4-BE49-F238E27FC236}">
                    <a16:creationId xmlns:a16="http://schemas.microsoft.com/office/drawing/2014/main" id="{85649979-E05D-413C-86D9-1793958B9E4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1" name="Freeform: Shape 2500">
                <a:extLst>
                  <a:ext uri="{FF2B5EF4-FFF2-40B4-BE49-F238E27FC236}">
                    <a16:creationId xmlns:a16="http://schemas.microsoft.com/office/drawing/2014/main" id="{E5837E13-A6DC-4902-B6FA-71F4E8567EB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2" name="Freeform: Shape 2501">
                <a:extLst>
                  <a:ext uri="{FF2B5EF4-FFF2-40B4-BE49-F238E27FC236}">
                    <a16:creationId xmlns:a16="http://schemas.microsoft.com/office/drawing/2014/main" id="{A50C3869-E722-410A-A763-2EE9AB51A97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3" name="Freeform: Shape 2502">
                <a:extLst>
                  <a:ext uri="{FF2B5EF4-FFF2-40B4-BE49-F238E27FC236}">
                    <a16:creationId xmlns:a16="http://schemas.microsoft.com/office/drawing/2014/main" id="{F2E61E80-8FCD-4453-B612-DFDD0AD8F2F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4" name="Freeform: Shape 2503">
                <a:extLst>
                  <a:ext uri="{FF2B5EF4-FFF2-40B4-BE49-F238E27FC236}">
                    <a16:creationId xmlns:a16="http://schemas.microsoft.com/office/drawing/2014/main" id="{9045C2F7-7EC8-48C6-B56B-AE5A257C979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5" name="Freeform: Shape 2504">
                <a:extLst>
                  <a:ext uri="{FF2B5EF4-FFF2-40B4-BE49-F238E27FC236}">
                    <a16:creationId xmlns:a16="http://schemas.microsoft.com/office/drawing/2014/main" id="{DE47BF70-BD61-4670-BECE-FB8F0C8BCB4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6" name="Freeform: Shape 2505">
                <a:extLst>
                  <a:ext uri="{FF2B5EF4-FFF2-40B4-BE49-F238E27FC236}">
                    <a16:creationId xmlns:a16="http://schemas.microsoft.com/office/drawing/2014/main" id="{8B45EA45-A5A1-45E8-92DF-465C5C16187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7" name="Freeform: Shape 2506">
                <a:extLst>
                  <a:ext uri="{FF2B5EF4-FFF2-40B4-BE49-F238E27FC236}">
                    <a16:creationId xmlns:a16="http://schemas.microsoft.com/office/drawing/2014/main" id="{83FF47F0-8F11-49A2-9DAD-5A466C449AA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8" name="Freeform: Shape 2507">
                <a:extLst>
                  <a:ext uri="{FF2B5EF4-FFF2-40B4-BE49-F238E27FC236}">
                    <a16:creationId xmlns:a16="http://schemas.microsoft.com/office/drawing/2014/main" id="{883992B5-968C-4302-A18E-76C92AD807C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9" name="Freeform: Shape 2508">
                <a:extLst>
                  <a:ext uri="{FF2B5EF4-FFF2-40B4-BE49-F238E27FC236}">
                    <a16:creationId xmlns:a16="http://schemas.microsoft.com/office/drawing/2014/main" id="{E8FD7F9F-95C5-4775-83D7-B8D81715CDA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0" name="Freeform: Shape 2509">
                <a:extLst>
                  <a:ext uri="{FF2B5EF4-FFF2-40B4-BE49-F238E27FC236}">
                    <a16:creationId xmlns:a16="http://schemas.microsoft.com/office/drawing/2014/main" id="{9A471385-A282-4309-B02D-7C3D3116D0B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1" name="Freeform: Shape 2510">
                <a:extLst>
                  <a:ext uri="{FF2B5EF4-FFF2-40B4-BE49-F238E27FC236}">
                    <a16:creationId xmlns:a16="http://schemas.microsoft.com/office/drawing/2014/main" id="{7175A588-3039-4ECB-8B37-8638C4D1657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2" name="Freeform: Shape 2511">
                <a:extLst>
                  <a:ext uri="{FF2B5EF4-FFF2-40B4-BE49-F238E27FC236}">
                    <a16:creationId xmlns:a16="http://schemas.microsoft.com/office/drawing/2014/main" id="{D7ABAE31-D3E1-43DB-AEF4-9A707334E15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3" name="Freeform: Shape 2512">
                <a:extLst>
                  <a:ext uri="{FF2B5EF4-FFF2-40B4-BE49-F238E27FC236}">
                    <a16:creationId xmlns:a16="http://schemas.microsoft.com/office/drawing/2014/main" id="{FA24BF23-5A69-4AD4-AF32-A436507351F2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4" name="Freeform: Shape 2513">
                <a:extLst>
                  <a:ext uri="{FF2B5EF4-FFF2-40B4-BE49-F238E27FC236}">
                    <a16:creationId xmlns:a16="http://schemas.microsoft.com/office/drawing/2014/main" id="{F4F3F7DA-F2F1-4C49-9132-B0CE095702D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5" name="Freeform: Shape 2514">
                <a:extLst>
                  <a:ext uri="{FF2B5EF4-FFF2-40B4-BE49-F238E27FC236}">
                    <a16:creationId xmlns:a16="http://schemas.microsoft.com/office/drawing/2014/main" id="{10FF5988-76E3-4364-9391-360C4ED7904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6" name="Freeform: Shape 2515">
                <a:extLst>
                  <a:ext uri="{FF2B5EF4-FFF2-40B4-BE49-F238E27FC236}">
                    <a16:creationId xmlns:a16="http://schemas.microsoft.com/office/drawing/2014/main" id="{F7E07B5D-8587-4FEB-963F-10D2691A637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7" name="Freeform: Shape 2516">
                <a:extLst>
                  <a:ext uri="{FF2B5EF4-FFF2-40B4-BE49-F238E27FC236}">
                    <a16:creationId xmlns:a16="http://schemas.microsoft.com/office/drawing/2014/main" id="{7397CD34-23A5-4F17-A59A-BF55EDF319C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8" name="Freeform: Shape 2517">
                <a:extLst>
                  <a:ext uri="{FF2B5EF4-FFF2-40B4-BE49-F238E27FC236}">
                    <a16:creationId xmlns:a16="http://schemas.microsoft.com/office/drawing/2014/main" id="{89AB26B9-C6ED-4254-8938-8630921AAD8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9" name="Freeform: Shape 2518">
                <a:extLst>
                  <a:ext uri="{FF2B5EF4-FFF2-40B4-BE49-F238E27FC236}">
                    <a16:creationId xmlns:a16="http://schemas.microsoft.com/office/drawing/2014/main" id="{75FAEA3F-BEC1-4690-80CB-75FCFD7EAD5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0" name="Freeform: Shape 2519">
                <a:extLst>
                  <a:ext uri="{FF2B5EF4-FFF2-40B4-BE49-F238E27FC236}">
                    <a16:creationId xmlns:a16="http://schemas.microsoft.com/office/drawing/2014/main" id="{257F61F2-4CF7-4B46-BBF6-6153A212361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1" name="Freeform: Shape 2520">
                <a:extLst>
                  <a:ext uri="{FF2B5EF4-FFF2-40B4-BE49-F238E27FC236}">
                    <a16:creationId xmlns:a16="http://schemas.microsoft.com/office/drawing/2014/main" id="{49EE8F2E-05CB-4B21-AA21-F292157031C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2" name="Freeform: Shape 2521">
                <a:extLst>
                  <a:ext uri="{FF2B5EF4-FFF2-40B4-BE49-F238E27FC236}">
                    <a16:creationId xmlns:a16="http://schemas.microsoft.com/office/drawing/2014/main" id="{F5B4561B-7EAA-47A7-AB51-B3695D449EC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3" name="Freeform: Shape 2522">
                <a:extLst>
                  <a:ext uri="{FF2B5EF4-FFF2-40B4-BE49-F238E27FC236}">
                    <a16:creationId xmlns:a16="http://schemas.microsoft.com/office/drawing/2014/main" id="{96D6078A-0DC0-4FA7-9CA8-A268524848F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4" name="Freeform: Shape 2523">
                <a:extLst>
                  <a:ext uri="{FF2B5EF4-FFF2-40B4-BE49-F238E27FC236}">
                    <a16:creationId xmlns:a16="http://schemas.microsoft.com/office/drawing/2014/main" id="{4F9CE0F6-9C52-4708-833F-7E98ABA7920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5" name="Freeform: Shape 2524">
                <a:extLst>
                  <a:ext uri="{FF2B5EF4-FFF2-40B4-BE49-F238E27FC236}">
                    <a16:creationId xmlns:a16="http://schemas.microsoft.com/office/drawing/2014/main" id="{B8372A62-EA56-450E-936D-C8AEF140B2B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6" name="Freeform: Shape 2525">
                <a:extLst>
                  <a:ext uri="{FF2B5EF4-FFF2-40B4-BE49-F238E27FC236}">
                    <a16:creationId xmlns:a16="http://schemas.microsoft.com/office/drawing/2014/main" id="{97A177F8-207D-4F0F-85DB-57BF8C43589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7" name="Freeform: Shape 2526">
                <a:extLst>
                  <a:ext uri="{FF2B5EF4-FFF2-40B4-BE49-F238E27FC236}">
                    <a16:creationId xmlns:a16="http://schemas.microsoft.com/office/drawing/2014/main" id="{63C85F45-01CB-40AC-972B-F4D66D24D13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8" name="Freeform: Shape 2527">
                <a:extLst>
                  <a:ext uri="{FF2B5EF4-FFF2-40B4-BE49-F238E27FC236}">
                    <a16:creationId xmlns:a16="http://schemas.microsoft.com/office/drawing/2014/main" id="{FDB5920D-EF8D-439A-892F-75298808B78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9" name="Freeform: Shape 2528">
                <a:extLst>
                  <a:ext uri="{FF2B5EF4-FFF2-40B4-BE49-F238E27FC236}">
                    <a16:creationId xmlns:a16="http://schemas.microsoft.com/office/drawing/2014/main" id="{A5F7AB54-CACD-43D4-9E8D-DB11308715E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0" name="Freeform: Shape 2529">
                <a:extLst>
                  <a:ext uri="{FF2B5EF4-FFF2-40B4-BE49-F238E27FC236}">
                    <a16:creationId xmlns:a16="http://schemas.microsoft.com/office/drawing/2014/main" id="{7955136D-C081-43E8-B353-DB7ECCE03F0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1" name="Freeform: Shape 2530">
                <a:extLst>
                  <a:ext uri="{FF2B5EF4-FFF2-40B4-BE49-F238E27FC236}">
                    <a16:creationId xmlns:a16="http://schemas.microsoft.com/office/drawing/2014/main" id="{D4B2BC66-B98E-406A-9B4E-01E5D09B721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2" name="Freeform: Shape 2531">
                <a:extLst>
                  <a:ext uri="{FF2B5EF4-FFF2-40B4-BE49-F238E27FC236}">
                    <a16:creationId xmlns:a16="http://schemas.microsoft.com/office/drawing/2014/main" id="{D83EEA20-7907-4A99-BC19-9B6D4DA5062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3" name="Freeform: Shape 2532">
                <a:extLst>
                  <a:ext uri="{FF2B5EF4-FFF2-40B4-BE49-F238E27FC236}">
                    <a16:creationId xmlns:a16="http://schemas.microsoft.com/office/drawing/2014/main" id="{98547A1B-0793-4749-84E7-DBB63BA0404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4" name="Freeform: Shape 2533">
                <a:extLst>
                  <a:ext uri="{FF2B5EF4-FFF2-40B4-BE49-F238E27FC236}">
                    <a16:creationId xmlns:a16="http://schemas.microsoft.com/office/drawing/2014/main" id="{F9CE48DD-E81E-43C1-BF93-B87F407EFCF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5" name="Freeform: Shape 2534">
                <a:extLst>
                  <a:ext uri="{FF2B5EF4-FFF2-40B4-BE49-F238E27FC236}">
                    <a16:creationId xmlns:a16="http://schemas.microsoft.com/office/drawing/2014/main" id="{9658C398-C0D5-40D9-B571-5D8B3D10743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6" name="Freeform: Shape 2535">
                <a:extLst>
                  <a:ext uri="{FF2B5EF4-FFF2-40B4-BE49-F238E27FC236}">
                    <a16:creationId xmlns:a16="http://schemas.microsoft.com/office/drawing/2014/main" id="{4EE886DF-60FD-4FCE-9201-0B2D23A485D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7" name="Freeform: Shape 2536">
                <a:extLst>
                  <a:ext uri="{FF2B5EF4-FFF2-40B4-BE49-F238E27FC236}">
                    <a16:creationId xmlns:a16="http://schemas.microsoft.com/office/drawing/2014/main" id="{63C0BA57-35FC-41BD-8F07-9C0365AA108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8" name="Freeform: Shape 2537">
                <a:extLst>
                  <a:ext uri="{FF2B5EF4-FFF2-40B4-BE49-F238E27FC236}">
                    <a16:creationId xmlns:a16="http://schemas.microsoft.com/office/drawing/2014/main" id="{847F0CF9-B533-46E6-A9E4-07D602109A5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9" name="Freeform: Shape 2538">
                <a:extLst>
                  <a:ext uri="{FF2B5EF4-FFF2-40B4-BE49-F238E27FC236}">
                    <a16:creationId xmlns:a16="http://schemas.microsoft.com/office/drawing/2014/main" id="{3DDEC853-620F-4A59-85BD-092F2678113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0" name="Freeform: Shape 2539">
                <a:extLst>
                  <a:ext uri="{FF2B5EF4-FFF2-40B4-BE49-F238E27FC236}">
                    <a16:creationId xmlns:a16="http://schemas.microsoft.com/office/drawing/2014/main" id="{29A6DF3E-22D2-4303-860F-33644C83E39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1" name="Freeform: Shape 2540">
                <a:extLst>
                  <a:ext uri="{FF2B5EF4-FFF2-40B4-BE49-F238E27FC236}">
                    <a16:creationId xmlns:a16="http://schemas.microsoft.com/office/drawing/2014/main" id="{5FF86215-071D-4631-BCA3-82B272FEAD7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2" name="Freeform: Shape 2541">
                <a:extLst>
                  <a:ext uri="{FF2B5EF4-FFF2-40B4-BE49-F238E27FC236}">
                    <a16:creationId xmlns:a16="http://schemas.microsoft.com/office/drawing/2014/main" id="{5E7ACF85-12EC-4D74-AE42-A07CB42D695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3" name="Freeform: Shape 2542">
                <a:extLst>
                  <a:ext uri="{FF2B5EF4-FFF2-40B4-BE49-F238E27FC236}">
                    <a16:creationId xmlns:a16="http://schemas.microsoft.com/office/drawing/2014/main" id="{956C4450-C0A2-4AE8-BFC7-03D9374E5CF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4" name="Freeform: Shape 2543">
                <a:extLst>
                  <a:ext uri="{FF2B5EF4-FFF2-40B4-BE49-F238E27FC236}">
                    <a16:creationId xmlns:a16="http://schemas.microsoft.com/office/drawing/2014/main" id="{0317FED9-4EED-4CB1-9704-84B374E0A5C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5" name="Freeform: Shape 2544">
                <a:extLst>
                  <a:ext uri="{FF2B5EF4-FFF2-40B4-BE49-F238E27FC236}">
                    <a16:creationId xmlns:a16="http://schemas.microsoft.com/office/drawing/2014/main" id="{4DA394AE-F768-4DC7-A628-A24E223E48C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6" name="Freeform: Shape 2545">
                <a:extLst>
                  <a:ext uri="{FF2B5EF4-FFF2-40B4-BE49-F238E27FC236}">
                    <a16:creationId xmlns:a16="http://schemas.microsoft.com/office/drawing/2014/main" id="{BC8BD769-4D7E-4D20-8BF3-EC91F1A3E5C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7" name="Freeform: Shape 2546">
                <a:extLst>
                  <a:ext uri="{FF2B5EF4-FFF2-40B4-BE49-F238E27FC236}">
                    <a16:creationId xmlns:a16="http://schemas.microsoft.com/office/drawing/2014/main" id="{DE2229E0-9E55-43D7-8D27-2CC1C20131E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8" name="Freeform: Shape 2547">
                <a:extLst>
                  <a:ext uri="{FF2B5EF4-FFF2-40B4-BE49-F238E27FC236}">
                    <a16:creationId xmlns:a16="http://schemas.microsoft.com/office/drawing/2014/main" id="{F8319705-6940-4861-A845-15A33D0C1BE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9" name="Freeform: Shape 2548">
                <a:extLst>
                  <a:ext uri="{FF2B5EF4-FFF2-40B4-BE49-F238E27FC236}">
                    <a16:creationId xmlns:a16="http://schemas.microsoft.com/office/drawing/2014/main" id="{AB3E765E-9E41-48A6-B5F3-5FE41E14A85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0" name="Freeform: Shape 2549">
                <a:extLst>
                  <a:ext uri="{FF2B5EF4-FFF2-40B4-BE49-F238E27FC236}">
                    <a16:creationId xmlns:a16="http://schemas.microsoft.com/office/drawing/2014/main" id="{E862C8C9-710D-4E35-9DF5-4518D4099D8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1" name="Freeform: Shape 2550">
                <a:extLst>
                  <a:ext uri="{FF2B5EF4-FFF2-40B4-BE49-F238E27FC236}">
                    <a16:creationId xmlns:a16="http://schemas.microsoft.com/office/drawing/2014/main" id="{E400E6C0-66E0-4A88-8772-B680026D5C2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2" name="Freeform: Shape 2551">
                <a:extLst>
                  <a:ext uri="{FF2B5EF4-FFF2-40B4-BE49-F238E27FC236}">
                    <a16:creationId xmlns:a16="http://schemas.microsoft.com/office/drawing/2014/main" id="{1C3730A9-BFE4-4BB0-B9B8-458529FA21B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3" name="Freeform: Shape 2552">
                <a:extLst>
                  <a:ext uri="{FF2B5EF4-FFF2-40B4-BE49-F238E27FC236}">
                    <a16:creationId xmlns:a16="http://schemas.microsoft.com/office/drawing/2014/main" id="{63A3A6FC-0FB9-466C-8581-0FBA83A92B1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4" name="Freeform: Shape 2553">
                <a:extLst>
                  <a:ext uri="{FF2B5EF4-FFF2-40B4-BE49-F238E27FC236}">
                    <a16:creationId xmlns:a16="http://schemas.microsoft.com/office/drawing/2014/main" id="{BEEC143F-0AA0-46D0-BB61-112638CD5D6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5" name="Freeform: Shape 2554">
                <a:extLst>
                  <a:ext uri="{FF2B5EF4-FFF2-40B4-BE49-F238E27FC236}">
                    <a16:creationId xmlns:a16="http://schemas.microsoft.com/office/drawing/2014/main" id="{C099EDDD-1D3C-4748-A084-4E7954AB835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6" name="Freeform: Shape 2555">
                <a:extLst>
                  <a:ext uri="{FF2B5EF4-FFF2-40B4-BE49-F238E27FC236}">
                    <a16:creationId xmlns:a16="http://schemas.microsoft.com/office/drawing/2014/main" id="{81857DF9-75FF-4639-B33E-E791B463CD6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7" name="Freeform: Shape 2556">
                <a:extLst>
                  <a:ext uri="{FF2B5EF4-FFF2-40B4-BE49-F238E27FC236}">
                    <a16:creationId xmlns:a16="http://schemas.microsoft.com/office/drawing/2014/main" id="{9B73F2FE-BE66-4F8C-91F8-4887FE17F2A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8" name="Freeform: Shape 2557">
                <a:extLst>
                  <a:ext uri="{FF2B5EF4-FFF2-40B4-BE49-F238E27FC236}">
                    <a16:creationId xmlns:a16="http://schemas.microsoft.com/office/drawing/2014/main" id="{29E74582-8337-40A3-865A-C2CA60959A1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9" name="Freeform: Shape 2558">
                <a:extLst>
                  <a:ext uri="{FF2B5EF4-FFF2-40B4-BE49-F238E27FC236}">
                    <a16:creationId xmlns:a16="http://schemas.microsoft.com/office/drawing/2014/main" id="{42427855-4952-4077-85A9-E527CC10603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0" name="Freeform: Shape 2559">
                <a:extLst>
                  <a:ext uri="{FF2B5EF4-FFF2-40B4-BE49-F238E27FC236}">
                    <a16:creationId xmlns:a16="http://schemas.microsoft.com/office/drawing/2014/main" id="{3F57C81B-CFEC-41C9-9C0E-DD57F0255EA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1" name="Freeform: Shape 2560">
                <a:extLst>
                  <a:ext uri="{FF2B5EF4-FFF2-40B4-BE49-F238E27FC236}">
                    <a16:creationId xmlns:a16="http://schemas.microsoft.com/office/drawing/2014/main" id="{C11BDF37-FA43-4924-95F9-09284719203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2D6340C9-8908-4B6E-80C7-C100564D42C4}"/>
                </a:ext>
              </a:extLst>
            </p:cNvPr>
            <p:cNvGrpSpPr/>
            <p:nvPr/>
          </p:nvGrpSpPr>
          <p:grpSpPr>
            <a:xfrm rot="2442252" flipH="1">
              <a:off x="3016614" y="-347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434" name="Freeform: Shape 2433">
                <a:extLst>
                  <a:ext uri="{FF2B5EF4-FFF2-40B4-BE49-F238E27FC236}">
                    <a16:creationId xmlns:a16="http://schemas.microsoft.com/office/drawing/2014/main" id="{C6BD8ACF-426E-4FD5-AD33-EC107D04D1F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5" name="Freeform: Shape 2434">
                <a:extLst>
                  <a:ext uri="{FF2B5EF4-FFF2-40B4-BE49-F238E27FC236}">
                    <a16:creationId xmlns:a16="http://schemas.microsoft.com/office/drawing/2014/main" id="{CEA4DC03-7A9C-457B-80FC-24D708DAA17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6" name="Freeform: Shape 2435">
                <a:extLst>
                  <a:ext uri="{FF2B5EF4-FFF2-40B4-BE49-F238E27FC236}">
                    <a16:creationId xmlns:a16="http://schemas.microsoft.com/office/drawing/2014/main" id="{25F35B62-E531-411F-9192-5C20E926AFF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7" name="Freeform: Shape 2436">
                <a:extLst>
                  <a:ext uri="{FF2B5EF4-FFF2-40B4-BE49-F238E27FC236}">
                    <a16:creationId xmlns:a16="http://schemas.microsoft.com/office/drawing/2014/main" id="{CC419550-BC57-4DFC-B5E9-08BCD570256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8" name="Freeform: Shape 2437">
                <a:extLst>
                  <a:ext uri="{FF2B5EF4-FFF2-40B4-BE49-F238E27FC236}">
                    <a16:creationId xmlns:a16="http://schemas.microsoft.com/office/drawing/2014/main" id="{64B26E49-C496-4338-8F65-A5972A366C9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9" name="Freeform: Shape 2438">
                <a:extLst>
                  <a:ext uri="{FF2B5EF4-FFF2-40B4-BE49-F238E27FC236}">
                    <a16:creationId xmlns:a16="http://schemas.microsoft.com/office/drawing/2014/main" id="{C68FE292-DA23-4A88-A2BE-D5F548114B0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0" name="Freeform: Shape 2439">
                <a:extLst>
                  <a:ext uri="{FF2B5EF4-FFF2-40B4-BE49-F238E27FC236}">
                    <a16:creationId xmlns:a16="http://schemas.microsoft.com/office/drawing/2014/main" id="{12A5AD14-8F8D-46F2-8EFC-76088DA6FD3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1" name="Freeform: Shape 2440">
                <a:extLst>
                  <a:ext uri="{FF2B5EF4-FFF2-40B4-BE49-F238E27FC236}">
                    <a16:creationId xmlns:a16="http://schemas.microsoft.com/office/drawing/2014/main" id="{FCF6F1C5-BC76-43FE-8450-B2BB6B18A79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2" name="Freeform: Shape 2441">
                <a:extLst>
                  <a:ext uri="{FF2B5EF4-FFF2-40B4-BE49-F238E27FC236}">
                    <a16:creationId xmlns:a16="http://schemas.microsoft.com/office/drawing/2014/main" id="{EE3ABF41-27BD-44E1-AE71-06078B993BE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3" name="Freeform: Shape 2442">
                <a:extLst>
                  <a:ext uri="{FF2B5EF4-FFF2-40B4-BE49-F238E27FC236}">
                    <a16:creationId xmlns:a16="http://schemas.microsoft.com/office/drawing/2014/main" id="{275BE55B-B97D-4734-8D96-8FBBD81B8A8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4" name="Freeform: Shape 2443">
                <a:extLst>
                  <a:ext uri="{FF2B5EF4-FFF2-40B4-BE49-F238E27FC236}">
                    <a16:creationId xmlns:a16="http://schemas.microsoft.com/office/drawing/2014/main" id="{0E7ED876-20C9-4029-B34C-C6ED4E5D55D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5" name="Freeform: Shape 2444">
                <a:extLst>
                  <a:ext uri="{FF2B5EF4-FFF2-40B4-BE49-F238E27FC236}">
                    <a16:creationId xmlns:a16="http://schemas.microsoft.com/office/drawing/2014/main" id="{E44F2500-9FA6-4977-8B3B-5C002D8EB3A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6" name="Freeform: Shape 2445">
                <a:extLst>
                  <a:ext uri="{FF2B5EF4-FFF2-40B4-BE49-F238E27FC236}">
                    <a16:creationId xmlns:a16="http://schemas.microsoft.com/office/drawing/2014/main" id="{CDD9482A-D5C7-496A-9202-AF011D677CA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7" name="Freeform: Shape 2446">
                <a:extLst>
                  <a:ext uri="{FF2B5EF4-FFF2-40B4-BE49-F238E27FC236}">
                    <a16:creationId xmlns:a16="http://schemas.microsoft.com/office/drawing/2014/main" id="{2CA1119B-02DF-46CB-9599-A81F8EEDED7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8" name="Freeform: Shape 2447">
                <a:extLst>
                  <a:ext uri="{FF2B5EF4-FFF2-40B4-BE49-F238E27FC236}">
                    <a16:creationId xmlns:a16="http://schemas.microsoft.com/office/drawing/2014/main" id="{02803708-8620-4BB5-ADB0-77F12AC1391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9" name="Freeform: Shape 2448">
                <a:extLst>
                  <a:ext uri="{FF2B5EF4-FFF2-40B4-BE49-F238E27FC236}">
                    <a16:creationId xmlns:a16="http://schemas.microsoft.com/office/drawing/2014/main" id="{1100A832-64BA-466C-8D88-CBC4B676D1B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0" name="Freeform: Shape 2449">
                <a:extLst>
                  <a:ext uri="{FF2B5EF4-FFF2-40B4-BE49-F238E27FC236}">
                    <a16:creationId xmlns:a16="http://schemas.microsoft.com/office/drawing/2014/main" id="{40195C41-D262-445E-8EA3-4D48A751711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1" name="Freeform: Shape 2450">
                <a:extLst>
                  <a:ext uri="{FF2B5EF4-FFF2-40B4-BE49-F238E27FC236}">
                    <a16:creationId xmlns:a16="http://schemas.microsoft.com/office/drawing/2014/main" id="{D0F09031-864C-4257-BCA6-E107E8E5F44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2" name="Freeform: Shape 2451">
                <a:extLst>
                  <a:ext uri="{FF2B5EF4-FFF2-40B4-BE49-F238E27FC236}">
                    <a16:creationId xmlns:a16="http://schemas.microsoft.com/office/drawing/2014/main" id="{62789CF8-3ABA-4F89-A9F1-23778EDDFDC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3" name="Freeform: Shape 2452">
                <a:extLst>
                  <a:ext uri="{FF2B5EF4-FFF2-40B4-BE49-F238E27FC236}">
                    <a16:creationId xmlns:a16="http://schemas.microsoft.com/office/drawing/2014/main" id="{21521BDB-57FC-43F1-9BEB-D54ADC0E558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4" name="Freeform: Shape 2453">
                <a:extLst>
                  <a:ext uri="{FF2B5EF4-FFF2-40B4-BE49-F238E27FC236}">
                    <a16:creationId xmlns:a16="http://schemas.microsoft.com/office/drawing/2014/main" id="{19791DD7-6978-4A3C-8C49-A8DF52F9195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5" name="Freeform: Shape 2454">
                <a:extLst>
                  <a:ext uri="{FF2B5EF4-FFF2-40B4-BE49-F238E27FC236}">
                    <a16:creationId xmlns:a16="http://schemas.microsoft.com/office/drawing/2014/main" id="{2F092E71-0CF1-42C9-801D-4E7670EA192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6" name="Freeform: Shape 2455">
                <a:extLst>
                  <a:ext uri="{FF2B5EF4-FFF2-40B4-BE49-F238E27FC236}">
                    <a16:creationId xmlns:a16="http://schemas.microsoft.com/office/drawing/2014/main" id="{2AE6D21B-DC69-4B55-81EB-04F89AEA59B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7" name="Freeform: Shape 2456">
                <a:extLst>
                  <a:ext uri="{FF2B5EF4-FFF2-40B4-BE49-F238E27FC236}">
                    <a16:creationId xmlns:a16="http://schemas.microsoft.com/office/drawing/2014/main" id="{007E896C-68C8-4580-9634-45BC91E2A75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8" name="Freeform: Shape 2457">
                <a:extLst>
                  <a:ext uri="{FF2B5EF4-FFF2-40B4-BE49-F238E27FC236}">
                    <a16:creationId xmlns:a16="http://schemas.microsoft.com/office/drawing/2014/main" id="{788521A3-9870-4F82-A4C8-76D211C6575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9" name="Freeform: Shape 2458">
                <a:extLst>
                  <a:ext uri="{FF2B5EF4-FFF2-40B4-BE49-F238E27FC236}">
                    <a16:creationId xmlns:a16="http://schemas.microsoft.com/office/drawing/2014/main" id="{FDE3241A-62B7-4FCA-9A8F-C73669DD330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0" name="Freeform: Shape 2459">
                <a:extLst>
                  <a:ext uri="{FF2B5EF4-FFF2-40B4-BE49-F238E27FC236}">
                    <a16:creationId xmlns:a16="http://schemas.microsoft.com/office/drawing/2014/main" id="{3FCCC9DE-966B-4461-89F4-D5300F911B0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1" name="Freeform: Shape 2460">
                <a:extLst>
                  <a:ext uri="{FF2B5EF4-FFF2-40B4-BE49-F238E27FC236}">
                    <a16:creationId xmlns:a16="http://schemas.microsoft.com/office/drawing/2014/main" id="{5AF7F98C-8E35-46B2-8F8B-C679B06D854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2" name="Freeform: Shape 2461">
                <a:extLst>
                  <a:ext uri="{FF2B5EF4-FFF2-40B4-BE49-F238E27FC236}">
                    <a16:creationId xmlns:a16="http://schemas.microsoft.com/office/drawing/2014/main" id="{D8C481AD-4C9D-4E0D-B812-9057EC51FA1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3" name="Freeform: Shape 2462">
                <a:extLst>
                  <a:ext uri="{FF2B5EF4-FFF2-40B4-BE49-F238E27FC236}">
                    <a16:creationId xmlns:a16="http://schemas.microsoft.com/office/drawing/2014/main" id="{32EEFFFA-20F4-4D50-8599-B9310EF34A3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4" name="Freeform: Shape 2463">
                <a:extLst>
                  <a:ext uri="{FF2B5EF4-FFF2-40B4-BE49-F238E27FC236}">
                    <a16:creationId xmlns:a16="http://schemas.microsoft.com/office/drawing/2014/main" id="{65122AF2-B91C-46D2-B679-2E92DBB441F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5" name="Freeform: Shape 2464">
                <a:extLst>
                  <a:ext uri="{FF2B5EF4-FFF2-40B4-BE49-F238E27FC236}">
                    <a16:creationId xmlns:a16="http://schemas.microsoft.com/office/drawing/2014/main" id="{5859654D-310B-4BDD-B9D2-B46434C5843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6" name="Freeform: Shape 2465">
                <a:extLst>
                  <a:ext uri="{FF2B5EF4-FFF2-40B4-BE49-F238E27FC236}">
                    <a16:creationId xmlns:a16="http://schemas.microsoft.com/office/drawing/2014/main" id="{2C72566D-E077-4A58-8360-68DE78547BB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7" name="Freeform: Shape 2466">
                <a:extLst>
                  <a:ext uri="{FF2B5EF4-FFF2-40B4-BE49-F238E27FC236}">
                    <a16:creationId xmlns:a16="http://schemas.microsoft.com/office/drawing/2014/main" id="{102064E9-5372-499A-AFF8-B30A93372D6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8" name="Freeform: Shape 2467">
                <a:extLst>
                  <a:ext uri="{FF2B5EF4-FFF2-40B4-BE49-F238E27FC236}">
                    <a16:creationId xmlns:a16="http://schemas.microsoft.com/office/drawing/2014/main" id="{3AA9D083-0301-43D3-9E82-5D1C2752705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9" name="Freeform: Shape 2468">
                <a:extLst>
                  <a:ext uri="{FF2B5EF4-FFF2-40B4-BE49-F238E27FC236}">
                    <a16:creationId xmlns:a16="http://schemas.microsoft.com/office/drawing/2014/main" id="{C01B975D-2DE3-4DF3-A46E-507C51D5D01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0" name="Freeform: Shape 2469">
                <a:extLst>
                  <a:ext uri="{FF2B5EF4-FFF2-40B4-BE49-F238E27FC236}">
                    <a16:creationId xmlns:a16="http://schemas.microsoft.com/office/drawing/2014/main" id="{324A2E14-4EFF-4215-883A-17858B24C3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1" name="Freeform: Shape 2470">
                <a:extLst>
                  <a:ext uri="{FF2B5EF4-FFF2-40B4-BE49-F238E27FC236}">
                    <a16:creationId xmlns:a16="http://schemas.microsoft.com/office/drawing/2014/main" id="{4F60329A-A4FA-4F78-8B27-4207B604A05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2" name="Freeform: Shape 2471">
                <a:extLst>
                  <a:ext uri="{FF2B5EF4-FFF2-40B4-BE49-F238E27FC236}">
                    <a16:creationId xmlns:a16="http://schemas.microsoft.com/office/drawing/2014/main" id="{D70109B1-848C-4FEE-B56D-AFECC5876AB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3" name="Freeform: Shape 2472">
                <a:extLst>
                  <a:ext uri="{FF2B5EF4-FFF2-40B4-BE49-F238E27FC236}">
                    <a16:creationId xmlns:a16="http://schemas.microsoft.com/office/drawing/2014/main" id="{5C98AF88-942E-400B-A546-8C9B7ED6A10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4" name="Freeform: Shape 2473">
                <a:extLst>
                  <a:ext uri="{FF2B5EF4-FFF2-40B4-BE49-F238E27FC236}">
                    <a16:creationId xmlns:a16="http://schemas.microsoft.com/office/drawing/2014/main" id="{116835D5-C570-4DBF-9AC9-2943E57A1AC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5" name="Freeform: Shape 2474">
                <a:extLst>
                  <a:ext uri="{FF2B5EF4-FFF2-40B4-BE49-F238E27FC236}">
                    <a16:creationId xmlns:a16="http://schemas.microsoft.com/office/drawing/2014/main" id="{744AE1E5-4B24-4CD2-B262-896F5E25ACC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6" name="Freeform: Shape 2475">
                <a:extLst>
                  <a:ext uri="{FF2B5EF4-FFF2-40B4-BE49-F238E27FC236}">
                    <a16:creationId xmlns:a16="http://schemas.microsoft.com/office/drawing/2014/main" id="{B5BBBC32-C10B-46B3-A22B-C749682EC31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7" name="Freeform: Shape 2476">
                <a:extLst>
                  <a:ext uri="{FF2B5EF4-FFF2-40B4-BE49-F238E27FC236}">
                    <a16:creationId xmlns:a16="http://schemas.microsoft.com/office/drawing/2014/main" id="{03D4EC9C-947B-4633-9711-B8D4FB63A1E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8" name="Freeform: Shape 2477">
                <a:extLst>
                  <a:ext uri="{FF2B5EF4-FFF2-40B4-BE49-F238E27FC236}">
                    <a16:creationId xmlns:a16="http://schemas.microsoft.com/office/drawing/2014/main" id="{DAC1EC07-37F4-4D8E-8D2D-0140E7AEAED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9" name="Freeform: Shape 2478">
                <a:extLst>
                  <a:ext uri="{FF2B5EF4-FFF2-40B4-BE49-F238E27FC236}">
                    <a16:creationId xmlns:a16="http://schemas.microsoft.com/office/drawing/2014/main" id="{C54DBB17-BD6A-400D-885A-D0C9C6FEA81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0" name="Freeform: Shape 2479">
                <a:extLst>
                  <a:ext uri="{FF2B5EF4-FFF2-40B4-BE49-F238E27FC236}">
                    <a16:creationId xmlns:a16="http://schemas.microsoft.com/office/drawing/2014/main" id="{28B84086-ED2E-48D7-9A13-BB0466D7B9E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1" name="Freeform: Shape 2480">
                <a:extLst>
                  <a:ext uri="{FF2B5EF4-FFF2-40B4-BE49-F238E27FC236}">
                    <a16:creationId xmlns:a16="http://schemas.microsoft.com/office/drawing/2014/main" id="{64A1CA12-B012-4C1E-A6E1-8CDB1B21384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2" name="Freeform: Shape 2481">
                <a:extLst>
                  <a:ext uri="{FF2B5EF4-FFF2-40B4-BE49-F238E27FC236}">
                    <a16:creationId xmlns:a16="http://schemas.microsoft.com/office/drawing/2014/main" id="{C56D91FD-724F-4559-ADDA-138DB8B57D3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3" name="Freeform: Shape 2482">
                <a:extLst>
                  <a:ext uri="{FF2B5EF4-FFF2-40B4-BE49-F238E27FC236}">
                    <a16:creationId xmlns:a16="http://schemas.microsoft.com/office/drawing/2014/main" id="{E0CE3DEC-7340-4482-8F93-F69FA66B8FC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4" name="Freeform: Shape 2483">
                <a:extLst>
                  <a:ext uri="{FF2B5EF4-FFF2-40B4-BE49-F238E27FC236}">
                    <a16:creationId xmlns:a16="http://schemas.microsoft.com/office/drawing/2014/main" id="{51900FBD-1D1D-4668-A96D-DFDED255B9C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5" name="Freeform: Shape 2484">
                <a:extLst>
                  <a:ext uri="{FF2B5EF4-FFF2-40B4-BE49-F238E27FC236}">
                    <a16:creationId xmlns:a16="http://schemas.microsoft.com/office/drawing/2014/main" id="{D9E9569E-CFE6-4D68-A10E-036DAEC2BE1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6" name="Freeform: Shape 2485">
                <a:extLst>
                  <a:ext uri="{FF2B5EF4-FFF2-40B4-BE49-F238E27FC236}">
                    <a16:creationId xmlns:a16="http://schemas.microsoft.com/office/drawing/2014/main" id="{AD75A71F-EABF-4944-BBED-15D7FC3DE48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7" name="Freeform: Shape 2486">
                <a:extLst>
                  <a:ext uri="{FF2B5EF4-FFF2-40B4-BE49-F238E27FC236}">
                    <a16:creationId xmlns:a16="http://schemas.microsoft.com/office/drawing/2014/main" id="{3B1CA896-3B88-47BD-A999-B94D286C54C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8" name="Freeform: Shape 2487">
                <a:extLst>
                  <a:ext uri="{FF2B5EF4-FFF2-40B4-BE49-F238E27FC236}">
                    <a16:creationId xmlns:a16="http://schemas.microsoft.com/office/drawing/2014/main" id="{91E45F4F-30EF-453D-8EDE-FF365161A73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9" name="Freeform: Shape 2488">
                <a:extLst>
                  <a:ext uri="{FF2B5EF4-FFF2-40B4-BE49-F238E27FC236}">
                    <a16:creationId xmlns:a16="http://schemas.microsoft.com/office/drawing/2014/main" id="{B29C0E4B-90C0-46E0-92B6-C4611C0EC67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0" name="Freeform: Shape 2489">
                <a:extLst>
                  <a:ext uri="{FF2B5EF4-FFF2-40B4-BE49-F238E27FC236}">
                    <a16:creationId xmlns:a16="http://schemas.microsoft.com/office/drawing/2014/main" id="{12FCAFC9-B203-480A-BA59-E718B591AD2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1" name="Freeform: Shape 2490">
                <a:extLst>
                  <a:ext uri="{FF2B5EF4-FFF2-40B4-BE49-F238E27FC236}">
                    <a16:creationId xmlns:a16="http://schemas.microsoft.com/office/drawing/2014/main" id="{DB20FFD9-0F9E-4A1E-9384-0A6E294DEC5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2" name="Freeform: Shape 2491">
                <a:extLst>
                  <a:ext uri="{FF2B5EF4-FFF2-40B4-BE49-F238E27FC236}">
                    <a16:creationId xmlns:a16="http://schemas.microsoft.com/office/drawing/2014/main" id="{7884B120-016E-4FC2-AD5D-14FCC1EBF1D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3" name="Freeform: Shape 2492">
                <a:extLst>
                  <a:ext uri="{FF2B5EF4-FFF2-40B4-BE49-F238E27FC236}">
                    <a16:creationId xmlns:a16="http://schemas.microsoft.com/office/drawing/2014/main" id="{F0760113-9439-4BC4-8906-4146B9EB887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4" name="Freeform: Shape 2493">
                <a:extLst>
                  <a:ext uri="{FF2B5EF4-FFF2-40B4-BE49-F238E27FC236}">
                    <a16:creationId xmlns:a16="http://schemas.microsoft.com/office/drawing/2014/main" id="{497991E1-3DE4-4A76-907F-7F5FFA70C19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5" name="Freeform: Shape 2494">
                <a:extLst>
                  <a:ext uri="{FF2B5EF4-FFF2-40B4-BE49-F238E27FC236}">
                    <a16:creationId xmlns:a16="http://schemas.microsoft.com/office/drawing/2014/main" id="{F80FA133-C68E-458C-B308-71E154DD9E7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6" name="Freeform: Shape 2495">
                <a:extLst>
                  <a:ext uri="{FF2B5EF4-FFF2-40B4-BE49-F238E27FC236}">
                    <a16:creationId xmlns:a16="http://schemas.microsoft.com/office/drawing/2014/main" id="{8B308B8C-C7BF-4BC0-B09C-E5B9B687D63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7" name="Freeform: Shape 2496">
                <a:extLst>
                  <a:ext uri="{FF2B5EF4-FFF2-40B4-BE49-F238E27FC236}">
                    <a16:creationId xmlns:a16="http://schemas.microsoft.com/office/drawing/2014/main" id="{FC5E022B-90E4-4425-A51E-D9710B7308E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B7DE540E-C764-433F-94D9-68E3FC3D0767}"/>
                </a:ext>
              </a:extLst>
            </p:cNvPr>
            <p:cNvGrpSpPr/>
            <p:nvPr/>
          </p:nvGrpSpPr>
          <p:grpSpPr>
            <a:xfrm rot="2442252" flipH="1">
              <a:off x="7139276" y="-3522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370" name="Freeform: Shape 2369">
                <a:extLst>
                  <a:ext uri="{FF2B5EF4-FFF2-40B4-BE49-F238E27FC236}">
                    <a16:creationId xmlns:a16="http://schemas.microsoft.com/office/drawing/2014/main" id="{F483283F-44E8-4392-BC6E-09CA52E03CC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1" name="Freeform: Shape 2370">
                <a:extLst>
                  <a:ext uri="{FF2B5EF4-FFF2-40B4-BE49-F238E27FC236}">
                    <a16:creationId xmlns:a16="http://schemas.microsoft.com/office/drawing/2014/main" id="{BE38D313-F850-4D5F-87E3-4756F29DB7F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2" name="Freeform: Shape 2371">
                <a:extLst>
                  <a:ext uri="{FF2B5EF4-FFF2-40B4-BE49-F238E27FC236}">
                    <a16:creationId xmlns:a16="http://schemas.microsoft.com/office/drawing/2014/main" id="{1C19DB90-F76C-4E13-AD32-B18F5F3468B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3" name="Freeform: Shape 2372">
                <a:extLst>
                  <a:ext uri="{FF2B5EF4-FFF2-40B4-BE49-F238E27FC236}">
                    <a16:creationId xmlns:a16="http://schemas.microsoft.com/office/drawing/2014/main" id="{CFE8F7BF-88A3-4803-AC14-9DE8CD65336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4" name="Freeform: Shape 2373">
                <a:extLst>
                  <a:ext uri="{FF2B5EF4-FFF2-40B4-BE49-F238E27FC236}">
                    <a16:creationId xmlns:a16="http://schemas.microsoft.com/office/drawing/2014/main" id="{D0DC809A-BB12-4918-AC1E-4B5568B3DE0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5" name="Freeform: Shape 2374">
                <a:extLst>
                  <a:ext uri="{FF2B5EF4-FFF2-40B4-BE49-F238E27FC236}">
                    <a16:creationId xmlns:a16="http://schemas.microsoft.com/office/drawing/2014/main" id="{ABCE7FA6-92F3-4AD1-AF1A-564BBFCF8C0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6" name="Freeform: Shape 2375">
                <a:extLst>
                  <a:ext uri="{FF2B5EF4-FFF2-40B4-BE49-F238E27FC236}">
                    <a16:creationId xmlns:a16="http://schemas.microsoft.com/office/drawing/2014/main" id="{C0736756-1173-4F33-8377-D3D5B3DEEC8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7" name="Freeform: Shape 2376">
                <a:extLst>
                  <a:ext uri="{FF2B5EF4-FFF2-40B4-BE49-F238E27FC236}">
                    <a16:creationId xmlns:a16="http://schemas.microsoft.com/office/drawing/2014/main" id="{A2AF8FE1-312C-49D0-9A83-B3693912292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8" name="Freeform: Shape 2377">
                <a:extLst>
                  <a:ext uri="{FF2B5EF4-FFF2-40B4-BE49-F238E27FC236}">
                    <a16:creationId xmlns:a16="http://schemas.microsoft.com/office/drawing/2014/main" id="{F04FD9BF-EBE8-45E8-8327-51D0073408C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79" name="Freeform: Shape 2378">
                <a:extLst>
                  <a:ext uri="{FF2B5EF4-FFF2-40B4-BE49-F238E27FC236}">
                    <a16:creationId xmlns:a16="http://schemas.microsoft.com/office/drawing/2014/main" id="{657775F7-76F7-4ABB-8D39-4C3B30DC101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0" name="Freeform: Shape 2379">
                <a:extLst>
                  <a:ext uri="{FF2B5EF4-FFF2-40B4-BE49-F238E27FC236}">
                    <a16:creationId xmlns:a16="http://schemas.microsoft.com/office/drawing/2014/main" id="{285059B0-F8A4-4F86-AD3D-334BFC95D36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1" name="Freeform: Shape 2380">
                <a:extLst>
                  <a:ext uri="{FF2B5EF4-FFF2-40B4-BE49-F238E27FC236}">
                    <a16:creationId xmlns:a16="http://schemas.microsoft.com/office/drawing/2014/main" id="{4CD803D6-DA41-4BE6-A04A-708D91FF990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2" name="Freeform: Shape 2381">
                <a:extLst>
                  <a:ext uri="{FF2B5EF4-FFF2-40B4-BE49-F238E27FC236}">
                    <a16:creationId xmlns:a16="http://schemas.microsoft.com/office/drawing/2014/main" id="{FC81108B-0EB9-4D1A-80A6-4D107437395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3" name="Freeform: Shape 2382">
                <a:extLst>
                  <a:ext uri="{FF2B5EF4-FFF2-40B4-BE49-F238E27FC236}">
                    <a16:creationId xmlns:a16="http://schemas.microsoft.com/office/drawing/2014/main" id="{0DA74806-9EB7-4297-B33E-BDB281EC253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4" name="Freeform: Shape 2383">
                <a:extLst>
                  <a:ext uri="{FF2B5EF4-FFF2-40B4-BE49-F238E27FC236}">
                    <a16:creationId xmlns:a16="http://schemas.microsoft.com/office/drawing/2014/main" id="{CA8BDADC-E38E-4D36-9837-F55BDF4E020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5" name="Freeform: Shape 2384">
                <a:extLst>
                  <a:ext uri="{FF2B5EF4-FFF2-40B4-BE49-F238E27FC236}">
                    <a16:creationId xmlns:a16="http://schemas.microsoft.com/office/drawing/2014/main" id="{916FC86F-C9DA-4749-A63E-DD0BAD9F183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6" name="Freeform: Shape 2385">
                <a:extLst>
                  <a:ext uri="{FF2B5EF4-FFF2-40B4-BE49-F238E27FC236}">
                    <a16:creationId xmlns:a16="http://schemas.microsoft.com/office/drawing/2014/main" id="{4C070179-30DA-4041-9BA3-31FEDAED00D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7" name="Freeform: Shape 2386">
                <a:extLst>
                  <a:ext uri="{FF2B5EF4-FFF2-40B4-BE49-F238E27FC236}">
                    <a16:creationId xmlns:a16="http://schemas.microsoft.com/office/drawing/2014/main" id="{E93DF7C6-FCF0-4C1A-88DD-DE4D46A7F3A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8" name="Freeform: Shape 2387">
                <a:extLst>
                  <a:ext uri="{FF2B5EF4-FFF2-40B4-BE49-F238E27FC236}">
                    <a16:creationId xmlns:a16="http://schemas.microsoft.com/office/drawing/2014/main" id="{29CD5CEC-6FE1-4A3E-8311-3C3CD05A82A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89" name="Freeform: Shape 2388">
                <a:extLst>
                  <a:ext uri="{FF2B5EF4-FFF2-40B4-BE49-F238E27FC236}">
                    <a16:creationId xmlns:a16="http://schemas.microsoft.com/office/drawing/2014/main" id="{0194C1B1-BFB1-4537-AD1B-284C943B209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0" name="Freeform: Shape 2389">
                <a:extLst>
                  <a:ext uri="{FF2B5EF4-FFF2-40B4-BE49-F238E27FC236}">
                    <a16:creationId xmlns:a16="http://schemas.microsoft.com/office/drawing/2014/main" id="{31E9AF62-4D86-4A21-821D-9B6FED0B16A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1" name="Freeform: Shape 2390">
                <a:extLst>
                  <a:ext uri="{FF2B5EF4-FFF2-40B4-BE49-F238E27FC236}">
                    <a16:creationId xmlns:a16="http://schemas.microsoft.com/office/drawing/2014/main" id="{F5018A17-319F-4323-8D1F-7242D3E1DB4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2" name="Freeform: Shape 2391">
                <a:extLst>
                  <a:ext uri="{FF2B5EF4-FFF2-40B4-BE49-F238E27FC236}">
                    <a16:creationId xmlns:a16="http://schemas.microsoft.com/office/drawing/2014/main" id="{52BCEE4A-3E81-4356-9615-8C50283F4E4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3" name="Freeform: Shape 2392">
                <a:extLst>
                  <a:ext uri="{FF2B5EF4-FFF2-40B4-BE49-F238E27FC236}">
                    <a16:creationId xmlns:a16="http://schemas.microsoft.com/office/drawing/2014/main" id="{E4BB8FD0-F0DF-4A01-82BE-ABE37BB867E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4" name="Freeform: Shape 2393">
                <a:extLst>
                  <a:ext uri="{FF2B5EF4-FFF2-40B4-BE49-F238E27FC236}">
                    <a16:creationId xmlns:a16="http://schemas.microsoft.com/office/drawing/2014/main" id="{99F473C1-59AD-487B-A40C-107ADDD2433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5" name="Freeform: Shape 2394">
                <a:extLst>
                  <a:ext uri="{FF2B5EF4-FFF2-40B4-BE49-F238E27FC236}">
                    <a16:creationId xmlns:a16="http://schemas.microsoft.com/office/drawing/2014/main" id="{01801015-C030-4001-BA5E-71D371D28E3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6" name="Freeform: Shape 2395">
                <a:extLst>
                  <a:ext uri="{FF2B5EF4-FFF2-40B4-BE49-F238E27FC236}">
                    <a16:creationId xmlns:a16="http://schemas.microsoft.com/office/drawing/2014/main" id="{8BC7DA7A-CC83-45EB-B827-692FBF0BA58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7" name="Freeform: Shape 2396">
                <a:extLst>
                  <a:ext uri="{FF2B5EF4-FFF2-40B4-BE49-F238E27FC236}">
                    <a16:creationId xmlns:a16="http://schemas.microsoft.com/office/drawing/2014/main" id="{3E35616F-D513-4DD2-B80D-451BB4E34F7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8" name="Freeform: Shape 2397">
                <a:extLst>
                  <a:ext uri="{FF2B5EF4-FFF2-40B4-BE49-F238E27FC236}">
                    <a16:creationId xmlns:a16="http://schemas.microsoft.com/office/drawing/2014/main" id="{2FA5FAD3-EA89-4D26-A498-54E38624BB2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99" name="Freeform: Shape 2398">
                <a:extLst>
                  <a:ext uri="{FF2B5EF4-FFF2-40B4-BE49-F238E27FC236}">
                    <a16:creationId xmlns:a16="http://schemas.microsoft.com/office/drawing/2014/main" id="{0A055302-8A9A-4FA9-A12C-F22C8959032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0" name="Freeform: Shape 2399">
                <a:extLst>
                  <a:ext uri="{FF2B5EF4-FFF2-40B4-BE49-F238E27FC236}">
                    <a16:creationId xmlns:a16="http://schemas.microsoft.com/office/drawing/2014/main" id="{6E0FFDC5-3479-49BF-876C-D958CAB9DA0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1" name="Freeform: Shape 2400">
                <a:extLst>
                  <a:ext uri="{FF2B5EF4-FFF2-40B4-BE49-F238E27FC236}">
                    <a16:creationId xmlns:a16="http://schemas.microsoft.com/office/drawing/2014/main" id="{5B108FB7-4528-4BAF-97F6-9AE16181ADB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2" name="Freeform: Shape 2401">
                <a:extLst>
                  <a:ext uri="{FF2B5EF4-FFF2-40B4-BE49-F238E27FC236}">
                    <a16:creationId xmlns:a16="http://schemas.microsoft.com/office/drawing/2014/main" id="{F9F9F722-5DE6-4399-A3A2-290B5EF7061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3" name="Freeform: Shape 2402">
                <a:extLst>
                  <a:ext uri="{FF2B5EF4-FFF2-40B4-BE49-F238E27FC236}">
                    <a16:creationId xmlns:a16="http://schemas.microsoft.com/office/drawing/2014/main" id="{F0D111D5-F8B0-4F8F-8278-188F8199CD4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4" name="Freeform: Shape 2403">
                <a:extLst>
                  <a:ext uri="{FF2B5EF4-FFF2-40B4-BE49-F238E27FC236}">
                    <a16:creationId xmlns:a16="http://schemas.microsoft.com/office/drawing/2014/main" id="{7993A9F4-4356-4E81-B206-F041B603D31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5" name="Freeform: Shape 2404">
                <a:extLst>
                  <a:ext uri="{FF2B5EF4-FFF2-40B4-BE49-F238E27FC236}">
                    <a16:creationId xmlns:a16="http://schemas.microsoft.com/office/drawing/2014/main" id="{CF7326E0-E5DB-4728-8E52-E904CB64D29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6" name="Freeform: Shape 2405">
                <a:extLst>
                  <a:ext uri="{FF2B5EF4-FFF2-40B4-BE49-F238E27FC236}">
                    <a16:creationId xmlns:a16="http://schemas.microsoft.com/office/drawing/2014/main" id="{0BFC2B8B-F8FB-454C-899C-FCCDBBA430F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7" name="Freeform: Shape 2406">
                <a:extLst>
                  <a:ext uri="{FF2B5EF4-FFF2-40B4-BE49-F238E27FC236}">
                    <a16:creationId xmlns:a16="http://schemas.microsoft.com/office/drawing/2014/main" id="{2C24B1E0-78D9-41E1-ADF3-5F1399A5AE2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8" name="Freeform: Shape 2407">
                <a:extLst>
                  <a:ext uri="{FF2B5EF4-FFF2-40B4-BE49-F238E27FC236}">
                    <a16:creationId xmlns:a16="http://schemas.microsoft.com/office/drawing/2014/main" id="{EF26D57A-4739-4CAF-8E10-0932AD189EF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9" name="Freeform: Shape 2408">
                <a:extLst>
                  <a:ext uri="{FF2B5EF4-FFF2-40B4-BE49-F238E27FC236}">
                    <a16:creationId xmlns:a16="http://schemas.microsoft.com/office/drawing/2014/main" id="{0E34C436-872F-4A27-A96D-58F1C3E6899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0" name="Freeform: Shape 2409">
                <a:extLst>
                  <a:ext uri="{FF2B5EF4-FFF2-40B4-BE49-F238E27FC236}">
                    <a16:creationId xmlns:a16="http://schemas.microsoft.com/office/drawing/2014/main" id="{E14F25FF-C414-46D3-BEFE-0E65CB15884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1" name="Freeform: Shape 2410">
                <a:extLst>
                  <a:ext uri="{FF2B5EF4-FFF2-40B4-BE49-F238E27FC236}">
                    <a16:creationId xmlns:a16="http://schemas.microsoft.com/office/drawing/2014/main" id="{3500B797-D5AF-4BA4-97DF-FF5AA5B4691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2" name="Freeform: Shape 2411">
                <a:extLst>
                  <a:ext uri="{FF2B5EF4-FFF2-40B4-BE49-F238E27FC236}">
                    <a16:creationId xmlns:a16="http://schemas.microsoft.com/office/drawing/2014/main" id="{2DFDF113-92D4-4768-94A6-133D823F2E3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3" name="Freeform: Shape 2412">
                <a:extLst>
                  <a:ext uri="{FF2B5EF4-FFF2-40B4-BE49-F238E27FC236}">
                    <a16:creationId xmlns:a16="http://schemas.microsoft.com/office/drawing/2014/main" id="{FA8FAB58-D195-4809-BC61-4BA83B6877C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4" name="Freeform: Shape 2413">
                <a:extLst>
                  <a:ext uri="{FF2B5EF4-FFF2-40B4-BE49-F238E27FC236}">
                    <a16:creationId xmlns:a16="http://schemas.microsoft.com/office/drawing/2014/main" id="{C8E59ED5-F0D6-4737-8DEE-68B6A39A12F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5" name="Freeform: Shape 2414">
                <a:extLst>
                  <a:ext uri="{FF2B5EF4-FFF2-40B4-BE49-F238E27FC236}">
                    <a16:creationId xmlns:a16="http://schemas.microsoft.com/office/drawing/2014/main" id="{E2A5F4B4-7178-4786-AA61-F6CD8B51504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6" name="Freeform: Shape 2415">
                <a:extLst>
                  <a:ext uri="{FF2B5EF4-FFF2-40B4-BE49-F238E27FC236}">
                    <a16:creationId xmlns:a16="http://schemas.microsoft.com/office/drawing/2014/main" id="{901FB4CF-B767-48C9-99A6-666F9394DEF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7" name="Freeform: Shape 2416">
                <a:extLst>
                  <a:ext uri="{FF2B5EF4-FFF2-40B4-BE49-F238E27FC236}">
                    <a16:creationId xmlns:a16="http://schemas.microsoft.com/office/drawing/2014/main" id="{A9C49923-DBB4-4252-8696-45F00949FC0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8" name="Freeform: Shape 2417">
                <a:extLst>
                  <a:ext uri="{FF2B5EF4-FFF2-40B4-BE49-F238E27FC236}">
                    <a16:creationId xmlns:a16="http://schemas.microsoft.com/office/drawing/2014/main" id="{8F10AE8B-EEE0-4381-94CC-4069570A94F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9" name="Freeform: Shape 2418">
                <a:extLst>
                  <a:ext uri="{FF2B5EF4-FFF2-40B4-BE49-F238E27FC236}">
                    <a16:creationId xmlns:a16="http://schemas.microsoft.com/office/drawing/2014/main" id="{75DA0775-F005-441A-9153-0DCA82D4DEA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0" name="Freeform: Shape 2419">
                <a:extLst>
                  <a:ext uri="{FF2B5EF4-FFF2-40B4-BE49-F238E27FC236}">
                    <a16:creationId xmlns:a16="http://schemas.microsoft.com/office/drawing/2014/main" id="{0828EA96-D58B-4187-86BB-612827AA2D9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1" name="Freeform: Shape 2420">
                <a:extLst>
                  <a:ext uri="{FF2B5EF4-FFF2-40B4-BE49-F238E27FC236}">
                    <a16:creationId xmlns:a16="http://schemas.microsoft.com/office/drawing/2014/main" id="{E22A5F36-8151-4C3D-BE32-6D9ACD6896D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2" name="Freeform: Shape 2421">
                <a:extLst>
                  <a:ext uri="{FF2B5EF4-FFF2-40B4-BE49-F238E27FC236}">
                    <a16:creationId xmlns:a16="http://schemas.microsoft.com/office/drawing/2014/main" id="{D86DE312-2026-4DDD-B5EC-137F08988F3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3" name="Freeform: Shape 2422">
                <a:extLst>
                  <a:ext uri="{FF2B5EF4-FFF2-40B4-BE49-F238E27FC236}">
                    <a16:creationId xmlns:a16="http://schemas.microsoft.com/office/drawing/2014/main" id="{C419AD2D-D873-4121-928C-CF7889DDBE6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4" name="Freeform: Shape 2423">
                <a:extLst>
                  <a:ext uri="{FF2B5EF4-FFF2-40B4-BE49-F238E27FC236}">
                    <a16:creationId xmlns:a16="http://schemas.microsoft.com/office/drawing/2014/main" id="{A4CA2D15-785A-4937-809C-804FAC93714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5" name="Freeform: Shape 2424">
                <a:extLst>
                  <a:ext uri="{FF2B5EF4-FFF2-40B4-BE49-F238E27FC236}">
                    <a16:creationId xmlns:a16="http://schemas.microsoft.com/office/drawing/2014/main" id="{4859EC3A-D52E-4B63-A96A-12EC37F8DA3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6" name="Freeform: Shape 2425">
                <a:extLst>
                  <a:ext uri="{FF2B5EF4-FFF2-40B4-BE49-F238E27FC236}">
                    <a16:creationId xmlns:a16="http://schemas.microsoft.com/office/drawing/2014/main" id="{76983083-044B-4AD1-AF1F-8FF81A5BBAF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7" name="Freeform: Shape 2426">
                <a:extLst>
                  <a:ext uri="{FF2B5EF4-FFF2-40B4-BE49-F238E27FC236}">
                    <a16:creationId xmlns:a16="http://schemas.microsoft.com/office/drawing/2014/main" id="{6828E54A-7149-4DF7-9347-7C117975D9A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8" name="Freeform: Shape 2427">
                <a:extLst>
                  <a:ext uri="{FF2B5EF4-FFF2-40B4-BE49-F238E27FC236}">
                    <a16:creationId xmlns:a16="http://schemas.microsoft.com/office/drawing/2014/main" id="{517F7C54-EE01-49EC-ADEF-D612AAA4D22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9" name="Freeform: Shape 2428">
                <a:extLst>
                  <a:ext uri="{FF2B5EF4-FFF2-40B4-BE49-F238E27FC236}">
                    <a16:creationId xmlns:a16="http://schemas.microsoft.com/office/drawing/2014/main" id="{287DEAF5-4553-4CDF-8204-5C22E0B85D3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0" name="Freeform: Shape 2429">
                <a:extLst>
                  <a:ext uri="{FF2B5EF4-FFF2-40B4-BE49-F238E27FC236}">
                    <a16:creationId xmlns:a16="http://schemas.microsoft.com/office/drawing/2014/main" id="{729F44FA-2D9C-40E7-B3D1-10660B538E9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1" name="Freeform: Shape 2430">
                <a:extLst>
                  <a:ext uri="{FF2B5EF4-FFF2-40B4-BE49-F238E27FC236}">
                    <a16:creationId xmlns:a16="http://schemas.microsoft.com/office/drawing/2014/main" id="{39671386-370C-449F-855D-D9453B2E53A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2" name="Freeform: Shape 2431">
                <a:extLst>
                  <a:ext uri="{FF2B5EF4-FFF2-40B4-BE49-F238E27FC236}">
                    <a16:creationId xmlns:a16="http://schemas.microsoft.com/office/drawing/2014/main" id="{DCEE4F0F-8449-4B3B-928D-283DFDC56FC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3" name="Freeform: Shape 2432">
                <a:extLst>
                  <a:ext uri="{FF2B5EF4-FFF2-40B4-BE49-F238E27FC236}">
                    <a16:creationId xmlns:a16="http://schemas.microsoft.com/office/drawing/2014/main" id="{E344E911-778E-4874-ACC9-EAA9791FE58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6127F691-D686-40EB-A52C-89FDE428DB7D}"/>
                </a:ext>
              </a:extLst>
            </p:cNvPr>
            <p:cNvGrpSpPr/>
            <p:nvPr/>
          </p:nvGrpSpPr>
          <p:grpSpPr>
            <a:xfrm rot="2442252" flipH="1">
              <a:off x="8906441" y="-9822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306" name="Freeform: Shape 2305">
                <a:extLst>
                  <a:ext uri="{FF2B5EF4-FFF2-40B4-BE49-F238E27FC236}">
                    <a16:creationId xmlns:a16="http://schemas.microsoft.com/office/drawing/2014/main" id="{24C91B07-D778-46BE-B3D9-82EE86DADBC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7" name="Freeform: Shape 2306">
                <a:extLst>
                  <a:ext uri="{FF2B5EF4-FFF2-40B4-BE49-F238E27FC236}">
                    <a16:creationId xmlns:a16="http://schemas.microsoft.com/office/drawing/2014/main" id="{4BD6773E-0DDF-40D9-8A95-C5CAB881D97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8" name="Freeform: Shape 2307">
                <a:extLst>
                  <a:ext uri="{FF2B5EF4-FFF2-40B4-BE49-F238E27FC236}">
                    <a16:creationId xmlns:a16="http://schemas.microsoft.com/office/drawing/2014/main" id="{1546C3F0-9D35-465D-AF4D-6166DCE461A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9" name="Freeform: Shape 2308">
                <a:extLst>
                  <a:ext uri="{FF2B5EF4-FFF2-40B4-BE49-F238E27FC236}">
                    <a16:creationId xmlns:a16="http://schemas.microsoft.com/office/drawing/2014/main" id="{ABB56EBA-7925-49FA-B992-AFBF0351C8E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0" name="Freeform: Shape 2309">
                <a:extLst>
                  <a:ext uri="{FF2B5EF4-FFF2-40B4-BE49-F238E27FC236}">
                    <a16:creationId xmlns:a16="http://schemas.microsoft.com/office/drawing/2014/main" id="{70F62637-C46A-4C5A-A9A7-1F3EC7C20E9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1" name="Freeform: Shape 2310">
                <a:extLst>
                  <a:ext uri="{FF2B5EF4-FFF2-40B4-BE49-F238E27FC236}">
                    <a16:creationId xmlns:a16="http://schemas.microsoft.com/office/drawing/2014/main" id="{11F1A52B-0AB4-4409-9C77-C445993F399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2" name="Freeform: Shape 2311">
                <a:extLst>
                  <a:ext uri="{FF2B5EF4-FFF2-40B4-BE49-F238E27FC236}">
                    <a16:creationId xmlns:a16="http://schemas.microsoft.com/office/drawing/2014/main" id="{E0B00DC2-92A1-4220-A3A0-6C717782993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3" name="Freeform: Shape 2312">
                <a:extLst>
                  <a:ext uri="{FF2B5EF4-FFF2-40B4-BE49-F238E27FC236}">
                    <a16:creationId xmlns:a16="http://schemas.microsoft.com/office/drawing/2014/main" id="{ABB6D629-6C62-45AB-93FC-AD3E442A742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4" name="Freeform: Shape 2313">
                <a:extLst>
                  <a:ext uri="{FF2B5EF4-FFF2-40B4-BE49-F238E27FC236}">
                    <a16:creationId xmlns:a16="http://schemas.microsoft.com/office/drawing/2014/main" id="{E419534E-E5DA-4B87-94FB-A9BE7E3626C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5" name="Freeform: Shape 2314">
                <a:extLst>
                  <a:ext uri="{FF2B5EF4-FFF2-40B4-BE49-F238E27FC236}">
                    <a16:creationId xmlns:a16="http://schemas.microsoft.com/office/drawing/2014/main" id="{59044B26-59A8-4E44-8CCA-24495CFFA95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6" name="Freeform: Shape 2315">
                <a:extLst>
                  <a:ext uri="{FF2B5EF4-FFF2-40B4-BE49-F238E27FC236}">
                    <a16:creationId xmlns:a16="http://schemas.microsoft.com/office/drawing/2014/main" id="{030F42FF-95A8-4EF6-B0EB-6B0101FA231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7" name="Freeform: Shape 2316">
                <a:extLst>
                  <a:ext uri="{FF2B5EF4-FFF2-40B4-BE49-F238E27FC236}">
                    <a16:creationId xmlns:a16="http://schemas.microsoft.com/office/drawing/2014/main" id="{71F11F43-C2AC-412C-A29F-FC8A4C9F04A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8" name="Freeform: Shape 2317">
                <a:extLst>
                  <a:ext uri="{FF2B5EF4-FFF2-40B4-BE49-F238E27FC236}">
                    <a16:creationId xmlns:a16="http://schemas.microsoft.com/office/drawing/2014/main" id="{919B3297-A5A1-4842-A066-477178F8714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9" name="Freeform: Shape 2318">
                <a:extLst>
                  <a:ext uri="{FF2B5EF4-FFF2-40B4-BE49-F238E27FC236}">
                    <a16:creationId xmlns:a16="http://schemas.microsoft.com/office/drawing/2014/main" id="{0996DE31-4655-43DD-8BAD-DCEA63CD66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0" name="Freeform: Shape 2319">
                <a:extLst>
                  <a:ext uri="{FF2B5EF4-FFF2-40B4-BE49-F238E27FC236}">
                    <a16:creationId xmlns:a16="http://schemas.microsoft.com/office/drawing/2014/main" id="{05087A96-A005-44C5-A27C-1BF18B2FAA2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1" name="Freeform: Shape 2320">
                <a:extLst>
                  <a:ext uri="{FF2B5EF4-FFF2-40B4-BE49-F238E27FC236}">
                    <a16:creationId xmlns:a16="http://schemas.microsoft.com/office/drawing/2014/main" id="{49CC5A3D-390D-4D25-B9E6-EE553ECA7B4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2" name="Freeform: Shape 2321">
                <a:extLst>
                  <a:ext uri="{FF2B5EF4-FFF2-40B4-BE49-F238E27FC236}">
                    <a16:creationId xmlns:a16="http://schemas.microsoft.com/office/drawing/2014/main" id="{38BD18BB-3F93-4264-AE59-B07E92D9FCE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3" name="Freeform: Shape 2322">
                <a:extLst>
                  <a:ext uri="{FF2B5EF4-FFF2-40B4-BE49-F238E27FC236}">
                    <a16:creationId xmlns:a16="http://schemas.microsoft.com/office/drawing/2014/main" id="{1B43E9D8-5C4A-45E8-82DF-6F8A70A2E1E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4" name="Freeform: Shape 2323">
                <a:extLst>
                  <a:ext uri="{FF2B5EF4-FFF2-40B4-BE49-F238E27FC236}">
                    <a16:creationId xmlns:a16="http://schemas.microsoft.com/office/drawing/2014/main" id="{00FE3BDB-4940-4FAB-B89D-9529500DF6E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5" name="Freeform: Shape 2324">
                <a:extLst>
                  <a:ext uri="{FF2B5EF4-FFF2-40B4-BE49-F238E27FC236}">
                    <a16:creationId xmlns:a16="http://schemas.microsoft.com/office/drawing/2014/main" id="{006AF11E-9C7C-4AC0-BA4F-CA632056F9B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6" name="Freeform: Shape 2325">
                <a:extLst>
                  <a:ext uri="{FF2B5EF4-FFF2-40B4-BE49-F238E27FC236}">
                    <a16:creationId xmlns:a16="http://schemas.microsoft.com/office/drawing/2014/main" id="{DB46EEF1-F918-4AAE-BA10-1CC1F56AFE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7" name="Freeform: Shape 2326">
                <a:extLst>
                  <a:ext uri="{FF2B5EF4-FFF2-40B4-BE49-F238E27FC236}">
                    <a16:creationId xmlns:a16="http://schemas.microsoft.com/office/drawing/2014/main" id="{08AD154E-03F5-4144-A1CB-9BAA77B8342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8" name="Freeform: Shape 2327">
                <a:extLst>
                  <a:ext uri="{FF2B5EF4-FFF2-40B4-BE49-F238E27FC236}">
                    <a16:creationId xmlns:a16="http://schemas.microsoft.com/office/drawing/2014/main" id="{9DD94E54-C45C-49E5-B88A-E2682D494CB6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9" name="Freeform: Shape 2328">
                <a:extLst>
                  <a:ext uri="{FF2B5EF4-FFF2-40B4-BE49-F238E27FC236}">
                    <a16:creationId xmlns:a16="http://schemas.microsoft.com/office/drawing/2014/main" id="{5DA2524B-29B4-430C-A7AC-CBBC9843352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0" name="Freeform: Shape 2329">
                <a:extLst>
                  <a:ext uri="{FF2B5EF4-FFF2-40B4-BE49-F238E27FC236}">
                    <a16:creationId xmlns:a16="http://schemas.microsoft.com/office/drawing/2014/main" id="{350FD803-2551-462D-A66A-10FD8361744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1" name="Freeform: Shape 2330">
                <a:extLst>
                  <a:ext uri="{FF2B5EF4-FFF2-40B4-BE49-F238E27FC236}">
                    <a16:creationId xmlns:a16="http://schemas.microsoft.com/office/drawing/2014/main" id="{608BF9CD-5B5B-4410-A94F-6D39A9D87FE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2" name="Freeform: Shape 2331">
                <a:extLst>
                  <a:ext uri="{FF2B5EF4-FFF2-40B4-BE49-F238E27FC236}">
                    <a16:creationId xmlns:a16="http://schemas.microsoft.com/office/drawing/2014/main" id="{D7B45104-33AC-4B23-8D46-47C32255F77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3" name="Freeform: Shape 2332">
                <a:extLst>
                  <a:ext uri="{FF2B5EF4-FFF2-40B4-BE49-F238E27FC236}">
                    <a16:creationId xmlns:a16="http://schemas.microsoft.com/office/drawing/2014/main" id="{80B51288-4299-4A87-993A-4B77A2DA205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4" name="Freeform: Shape 2333">
                <a:extLst>
                  <a:ext uri="{FF2B5EF4-FFF2-40B4-BE49-F238E27FC236}">
                    <a16:creationId xmlns:a16="http://schemas.microsoft.com/office/drawing/2014/main" id="{517C283A-92E0-4856-8517-E07D773AF2F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5" name="Freeform: Shape 2334">
                <a:extLst>
                  <a:ext uri="{FF2B5EF4-FFF2-40B4-BE49-F238E27FC236}">
                    <a16:creationId xmlns:a16="http://schemas.microsoft.com/office/drawing/2014/main" id="{231AF4D6-AD4E-4949-A00F-A24A5545085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6" name="Freeform: Shape 2335">
                <a:extLst>
                  <a:ext uri="{FF2B5EF4-FFF2-40B4-BE49-F238E27FC236}">
                    <a16:creationId xmlns:a16="http://schemas.microsoft.com/office/drawing/2014/main" id="{B8C5B0BF-DF99-40A4-A604-1E0A0258A7A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7" name="Freeform: Shape 2336">
                <a:extLst>
                  <a:ext uri="{FF2B5EF4-FFF2-40B4-BE49-F238E27FC236}">
                    <a16:creationId xmlns:a16="http://schemas.microsoft.com/office/drawing/2014/main" id="{BBD7E3CA-BDDE-4B73-92E0-2945267BF7A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8" name="Freeform: Shape 2337">
                <a:extLst>
                  <a:ext uri="{FF2B5EF4-FFF2-40B4-BE49-F238E27FC236}">
                    <a16:creationId xmlns:a16="http://schemas.microsoft.com/office/drawing/2014/main" id="{ECE2127B-8BF0-4CFC-88EB-C9D6978924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9" name="Freeform: Shape 2338">
                <a:extLst>
                  <a:ext uri="{FF2B5EF4-FFF2-40B4-BE49-F238E27FC236}">
                    <a16:creationId xmlns:a16="http://schemas.microsoft.com/office/drawing/2014/main" id="{D4033EFB-AAF3-4677-9D7D-96DBA783345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0" name="Freeform: Shape 2339">
                <a:extLst>
                  <a:ext uri="{FF2B5EF4-FFF2-40B4-BE49-F238E27FC236}">
                    <a16:creationId xmlns:a16="http://schemas.microsoft.com/office/drawing/2014/main" id="{307B0370-51D0-4133-8D25-CBC5683FC62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1" name="Freeform: Shape 2340">
                <a:extLst>
                  <a:ext uri="{FF2B5EF4-FFF2-40B4-BE49-F238E27FC236}">
                    <a16:creationId xmlns:a16="http://schemas.microsoft.com/office/drawing/2014/main" id="{BA964B87-D37C-4625-AB61-0B321C37C77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2" name="Freeform: Shape 2341">
                <a:extLst>
                  <a:ext uri="{FF2B5EF4-FFF2-40B4-BE49-F238E27FC236}">
                    <a16:creationId xmlns:a16="http://schemas.microsoft.com/office/drawing/2014/main" id="{ED7DB2A1-39FB-4027-B871-53BF9065C2B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3" name="Freeform: Shape 2342">
                <a:extLst>
                  <a:ext uri="{FF2B5EF4-FFF2-40B4-BE49-F238E27FC236}">
                    <a16:creationId xmlns:a16="http://schemas.microsoft.com/office/drawing/2014/main" id="{A6FA0765-F55A-41DE-A746-66135EF32BB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4" name="Freeform: Shape 2343">
                <a:extLst>
                  <a:ext uri="{FF2B5EF4-FFF2-40B4-BE49-F238E27FC236}">
                    <a16:creationId xmlns:a16="http://schemas.microsoft.com/office/drawing/2014/main" id="{6DD48BE4-94CC-48FB-B219-498AC3915BF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5" name="Freeform: Shape 2344">
                <a:extLst>
                  <a:ext uri="{FF2B5EF4-FFF2-40B4-BE49-F238E27FC236}">
                    <a16:creationId xmlns:a16="http://schemas.microsoft.com/office/drawing/2014/main" id="{8E6C5340-164C-42B4-9C9D-018DF3FBA29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6" name="Freeform: Shape 2345">
                <a:extLst>
                  <a:ext uri="{FF2B5EF4-FFF2-40B4-BE49-F238E27FC236}">
                    <a16:creationId xmlns:a16="http://schemas.microsoft.com/office/drawing/2014/main" id="{B63E1059-5064-4283-AC2F-E9F481B4EB0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7" name="Freeform: Shape 2346">
                <a:extLst>
                  <a:ext uri="{FF2B5EF4-FFF2-40B4-BE49-F238E27FC236}">
                    <a16:creationId xmlns:a16="http://schemas.microsoft.com/office/drawing/2014/main" id="{A8E4DD26-166B-4CD7-9A28-19478253EA3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8" name="Freeform: Shape 2347">
                <a:extLst>
                  <a:ext uri="{FF2B5EF4-FFF2-40B4-BE49-F238E27FC236}">
                    <a16:creationId xmlns:a16="http://schemas.microsoft.com/office/drawing/2014/main" id="{B109A00C-D753-4172-9E93-09F506A979C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9" name="Freeform: Shape 2348">
                <a:extLst>
                  <a:ext uri="{FF2B5EF4-FFF2-40B4-BE49-F238E27FC236}">
                    <a16:creationId xmlns:a16="http://schemas.microsoft.com/office/drawing/2014/main" id="{66C265F8-A9B9-45FF-8973-E3F4754DE2D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0" name="Freeform: Shape 2349">
                <a:extLst>
                  <a:ext uri="{FF2B5EF4-FFF2-40B4-BE49-F238E27FC236}">
                    <a16:creationId xmlns:a16="http://schemas.microsoft.com/office/drawing/2014/main" id="{97B982B6-28EC-4FCF-A46C-DAF727D1EA4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1" name="Freeform: Shape 2350">
                <a:extLst>
                  <a:ext uri="{FF2B5EF4-FFF2-40B4-BE49-F238E27FC236}">
                    <a16:creationId xmlns:a16="http://schemas.microsoft.com/office/drawing/2014/main" id="{01649C61-A750-49BD-A0DB-B8CEA853319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2" name="Freeform: Shape 2351">
                <a:extLst>
                  <a:ext uri="{FF2B5EF4-FFF2-40B4-BE49-F238E27FC236}">
                    <a16:creationId xmlns:a16="http://schemas.microsoft.com/office/drawing/2014/main" id="{11154F69-74C5-4598-9A04-4DBE38A47AF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3" name="Freeform: Shape 2352">
                <a:extLst>
                  <a:ext uri="{FF2B5EF4-FFF2-40B4-BE49-F238E27FC236}">
                    <a16:creationId xmlns:a16="http://schemas.microsoft.com/office/drawing/2014/main" id="{35D3224F-CE10-4D27-8547-98FEF1C9892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4" name="Freeform: Shape 2353">
                <a:extLst>
                  <a:ext uri="{FF2B5EF4-FFF2-40B4-BE49-F238E27FC236}">
                    <a16:creationId xmlns:a16="http://schemas.microsoft.com/office/drawing/2014/main" id="{DC6E4274-066F-4F20-945C-F46026E9171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5" name="Freeform: Shape 2354">
                <a:extLst>
                  <a:ext uri="{FF2B5EF4-FFF2-40B4-BE49-F238E27FC236}">
                    <a16:creationId xmlns:a16="http://schemas.microsoft.com/office/drawing/2014/main" id="{9A626526-F01A-4D7F-913E-1E7D23F1320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6" name="Freeform: Shape 2355">
                <a:extLst>
                  <a:ext uri="{FF2B5EF4-FFF2-40B4-BE49-F238E27FC236}">
                    <a16:creationId xmlns:a16="http://schemas.microsoft.com/office/drawing/2014/main" id="{5065777C-D43C-43F2-A9F9-E1457A00F42B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7" name="Freeform: Shape 2356">
                <a:extLst>
                  <a:ext uri="{FF2B5EF4-FFF2-40B4-BE49-F238E27FC236}">
                    <a16:creationId xmlns:a16="http://schemas.microsoft.com/office/drawing/2014/main" id="{3FB9FACA-544D-49B8-B8F1-5F203445270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8" name="Freeform: Shape 2357">
                <a:extLst>
                  <a:ext uri="{FF2B5EF4-FFF2-40B4-BE49-F238E27FC236}">
                    <a16:creationId xmlns:a16="http://schemas.microsoft.com/office/drawing/2014/main" id="{D18C7522-FA06-4F09-ACC1-E2864823A10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59" name="Freeform: Shape 2358">
                <a:extLst>
                  <a:ext uri="{FF2B5EF4-FFF2-40B4-BE49-F238E27FC236}">
                    <a16:creationId xmlns:a16="http://schemas.microsoft.com/office/drawing/2014/main" id="{D2A2D969-3B4F-4460-99F3-2C7F44A82A5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0" name="Freeform: Shape 2359">
                <a:extLst>
                  <a:ext uri="{FF2B5EF4-FFF2-40B4-BE49-F238E27FC236}">
                    <a16:creationId xmlns:a16="http://schemas.microsoft.com/office/drawing/2014/main" id="{74300ABD-7D82-4132-A790-978DEC91036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1" name="Freeform: Shape 2360">
                <a:extLst>
                  <a:ext uri="{FF2B5EF4-FFF2-40B4-BE49-F238E27FC236}">
                    <a16:creationId xmlns:a16="http://schemas.microsoft.com/office/drawing/2014/main" id="{DB7FEC73-8D8C-4E6A-9727-7977753EEE0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2" name="Freeform: Shape 2361">
                <a:extLst>
                  <a:ext uri="{FF2B5EF4-FFF2-40B4-BE49-F238E27FC236}">
                    <a16:creationId xmlns:a16="http://schemas.microsoft.com/office/drawing/2014/main" id="{053DEBB9-E8F6-4F01-9CFE-983086E3DA5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3" name="Freeform: Shape 2362">
                <a:extLst>
                  <a:ext uri="{FF2B5EF4-FFF2-40B4-BE49-F238E27FC236}">
                    <a16:creationId xmlns:a16="http://schemas.microsoft.com/office/drawing/2014/main" id="{9015DA1B-230F-483B-883B-AF78D180E2F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4" name="Freeform: Shape 2363">
                <a:extLst>
                  <a:ext uri="{FF2B5EF4-FFF2-40B4-BE49-F238E27FC236}">
                    <a16:creationId xmlns:a16="http://schemas.microsoft.com/office/drawing/2014/main" id="{68DB4562-4FC1-4E2F-8BE0-8DAA89D1D84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5" name="Freeform: Shape 2364">
                <a:extLst>
                  <a:ext uri="{FF2B5EF4-FFF2-40B4-BE49-F238E27FC236}">
                    <a16:creationId xmlns:a16="http://schemas.microsoft.com/office/drawing/2014/main" id="{F7F7C5E0-AC50-4A9B-9ABF-2C781940312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6" name="Freeform: Shape 2365">
                <a:extLst>
                  <a:ext uri="{FF2B5EF4-FFF2-40B4-BE49-F238E27FC236}">
                    <a16:creationId xmlns:a16="http://schemas.microsoft.com/office/drawing/2014/main" id="{D94E5F55-A437-4403-A97C-D7CAB09FA42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7" name="Freeform: Shape 2366">
                <a:extLst>
                  <a:ext uri="{FF2B5EF4-FFF2-40B4-BE49-F238E27FC236}">
                    <a16:creationId xmlns:a16="http://schemas.microsoft.com/office/drawing/2014/main" id="{5420E110-5957-43DF-A5F6-6176C0E6B1D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8" name="Freeform: Shape 2367">
                <a:extLst>
                  <a:ext uri="{FF2B5EF4-FFF2-40B4-BE49-F238E27FC236}">
                    <a16:creationId xmlns:a16="http://schemas.microsoft.com/office/drawing/2014/main" id="{021A44CA-2E19-443D-B994-3C3B6B4BCE8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9" name="Freeform: Shape 2368">
                <a:extLst>
                  <a:ext uri="{FF2B5EF4-FFF2-40B4-BE49-F238E27FC236}">
                    <a16:creationId xmlns:a16="http://schemas.microsoft.com/office/drawing/2014/main" id="{741C7BB5-0BFD-43CD-8B4A-9E54461D17A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4D92D413-BD4C-4C7B-8058-57C79CD16BCB}"/>
                </a:ext>
              </a:extLst>
            </p:cNvPr>
            <p:cNvGrpSpPr/>
            <p:nvPr/>
          </p:nvGrpSpPr>
          <p:grpSpPr>
            <a:xfrm rot="13520824" flipH="1">
              <a:off x="3718198" y="-6039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242" name="Freeform: Shape 2241">
                <a:extLst>
                  <a:ext uri="{FF2B5EF4-FFF2-40B4-BE49-F238E27FC236}">
                    <a16:creationId xmlns:a16="http://schemas.microsoft.com/office/drawing/2014/main" id="{A0F83DCD-814A-4153-A798-A350CCA9E41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3" name="Freeform: Shape 2242">
                <a:extLst>
                  <a:ext uri="{FF2B5EF4-FFF2-40B4-BE49-F238E27FC236}">
                    <a16:creationId xmlns:a16="http://schemas.microsoft.com/office/drawing/2014/main" id="{4392071E-5222-4360-99C1-8882C407507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4" name="Freeform: Shape 2243">
                <a:extLst>
                  <a:ext uri="{FF2B5EF4-FFF2-40B4-BE49-F238E27FC236}">
                    <a16:creationId xmlns:a16="http://schemas.microsoft.com/office/drawing/2014/main" id="{94DCB0D7-3839-4285-8EBD-40C47305AE2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5" name="Freeform: Shape 2244">
                <a:extLst>
                  <a:ext uri="{FF2B5EF4-FFF2-40B4-BE49-F238E27FC236}">
                    <a16:creationId xmlns:a16="http://schemas.microsoft.com/office/drawing/2014/main" id="{010BE868-E341-497A-AA37-185C46EE272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6" name="Freeform: Shape 2245">
                <a:extLst>
                  <a:ext uri="{FF2B5EF4-FFF2-40B4-BE49-F238E27FC236}">
                    <a16:creationId xmlns:a16="http://schemas.microsoft.com/office/drawing/2014/main" id="{C70CED4E-1805-47A7-95B8-B9337D2C7F0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7" name="Freeform: Shape 2246">
                <a:extLst>
                  <a:ext uri="{FF2B5EF4-FFF2-40B4-BE49-F238E27FC236}">
                    <a16:creationId xmlns:a16="http://schemas.microsoft.com/office/drawing/2014/main" id="{7AB2D4FF-DA78-4500-8A9E-B01356CDE65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8" name="Freeform: Shape 2247">
                <a:extLst>
                  <a:ext uri="{FF2B5EF4-FFF2-40B4-BE49-F238E27FC236}">
                    <a16:creationId xmlns:a16="http://schemas.microsoft.com/office/drawing/2014/main" id="{02D62FA7-CB50-4B88-B0EE-009F578262D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9" name="Freeform: Shape 2248">
                <a:extLst>
                  <a:ext uri="{FF2B5EF4-FFF2-40B4-BE49-F238E27FC236}">
                    <a16:creationId xmlns:a16="http://schemas.microsoft.com/office/drawing/2014/main" id="{E657D685-49A0-4B52-9A49-EDE02156275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0" name="Freeform: Shape 2249">
                <a:extLst>
                  <a:ext uri="{FF2B5EF4-FFF2-40B4-BE49-F238E27FC236}">
                    <a16:creationId xmlns:a16="http://schemas.microsoft.com/office/drawing/2014/main" id="{AEB5E96C-CEA3-42EC-88CC-D0964CA9ABF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1" name="Freeform: Shape 2250">
                <a:extLst>
                  <a:ext uri="{FF2B5EF4-FFF2-40B4-BE49-F238E27FC236}">
                    <a16:creationId xmlns:a16="http://schemas.microsoft.com/office/drawing/2014/main" id="{7000D93C-C6CC-4F84-A433-E501F351B5C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2" name="Freeform: Shape 2251">
                <a:extLst>
                  <a:ext uri="{FF2B5EF4-FFF2-40B4-BE49-F238E27FC236}">
                    <a16:creationId xmlns:a16="http://schemas.microsoft.com/office/drawing/2014/main" id="{4D2E1C63-C310-49D8-89F1-8BA6A2B8F98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3" name="Freeform: Shape 2252">
                <a:extLst>
                  <a:ext uri="{FF2B5EF4-FFF2-40B4-BE49-F238E27FC236}">
                    <a16:creationId xmlns:a16="http://schemas.microsoft.com/office/drawing/2014/main" id="{F56219AD-DE1A-4B14-A82A-FE3FDB7769D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4" name="Freeform: Shape 2253">
                <a:extLst>
                  <a:ext uri="{FF2B5EF4-FFF2-40B4-BE49-F238E27FC236}">
                    <a16:creationId xmlns:a16="http://schemas.microsoft.com/office/drawing/2014/main" id="{1588B9CD-0E61-4577-A0E8-1E4A74080C9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5" name="Freeform: Shape 2254">
                <a:extLst>
                  <a:ext uri="{FF2B5EF4-FFF2-40B4-BE49-F238E27FC236}">
                    <a16:creationId xmlns:a16="http://schemas.microsoft.com/office/drawing/2014/main" id="{EE7167D1-5F78-4BE8-B823-397FB14EEE7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6" name="Freeform: Shape 2255">
                <a:extLst>
                  <a:ext uri="{FF2B5EF4-FFF2-40B4-BE49-F238E27FC236}">
                    <a16:creationId xmlns:a16="http://schemas.microsoft.com/office/drawing/2014/main" id="{551ABA4F-CB86-41AB-B8B6-51DA18296EE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7" name="Freeform: Shape 2256">
                <a:extLst>
                  <a:ext uri="{FF2B5EF4-FFF2-40B4-BE49-F238E27FC236}">
                    <a16:creationId xmlns:a16="http://schemas.microsoft.com/office/drawing/2014/main" id="{94F1FCE3-A354-4213-88D8-E8A7FB8EA42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8" name="Freeform: Shape 2257">
                <a:extLst>
                  <a:ext uri="{FF2B5EF4-FFF2-40B4-BE49-F238E27FC236}">
                    <a16:creationId xmlns:a16="http://schemas.microsoft.com/office/drawing/2014/main" id="{338F5D56-68AA-452B-B5F3-DF21251AAFE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9" name="Freeform: Shape 2258">
                <a:extLst>
                  <a:ext uri="{FF2B5EF4-FFF2-40B4-BE49-F238E27FC236}">
                    <a16:creationId xmlns:a16="http://schemas.microsoft.com/office/drawing/2014/main" id="{E359068F-BCA1-44EC-BE0D-1E6D4047FA1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0" name="Freeform: Shape 2259">
                <a:extLst>
                  <a:ext uri="{FF2B5EF4-FFF2-40B4-BE49-F238E27FC236}">
                    <a16:creationId xmlns:a16="http://schemas.microsoft.com/office/drawing/2014/main" id="{C6F4C87C-B7E5-478B-8956-76AF1AD8595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1" name="Freeform: Shape 2260">
                <a:extLst>
                  <a:ext uri="{FF2B5EF4-FFF2-40B4-BE49-F238E27FC236}">
                    <a16:creationId xmlns:a16="http://schemas.microsoft.com/office/drawing/2014/main" id="{084F8F63-C67A-4F8D-BAE0-D7ADA214113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2" name="Freeform: Shape 2261">
                <a:extLst>
                  <a:ext uri="{FF2B5EF4-FFF2-40B4-BE49-F238E27FC236}">
                    <a16:creationId xmlns:a16="http://schemas.microsoft.com/office/drawing/2014/main" id="{61BC074D-3FF8-46F9-B7E8-3681094D649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3" name="Freeform: Shape 2262">
                <a:extLst>
                  <a:ext uri="{FF2B5EF4-FFF2-40B4-BE49-F238E27FC236}">
                    <a16:creationId xmlns:a16="http://schemas.microsoft.com/office/drawing/2014/main" id="{0ECDB657-E04A-44CE-B94D-C4DCAAD6918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4" name="Freeform: Shape 2263">
                <a:extLst>
                  <a:ext uri="{FF2B5EF4-FFF2-40B4-BE49-F238E27FC236}">
                    <a16:creationId xmlns:a16="http://schemas.microsoft.com/office/drawing/2014/main" id="{2E36B432-EE81-487D-867E-98734748F0D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5" name="Freeform: Shape 2264">
                <a:extLst>
                  <a:ext uri="{FF2B5EF4-FFF2-40B4-BE49-F238E27FC236}">
                    <a16:creationId xmlns:a16="http://schemas.microsoft.com/office/drawing/2014/main" id="{6AC134E3-001E-4AF8-B458-99B71096758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6" name="Freeform: Shape 2265">
                <a:extLst>
                  <a:ext uri="{FF2B5EF4-FFF2-40B4-BE49-F238E27FC236}">
                    <a16:creationId xmlns:a16="http://schemas.microsoft.com/office/drawing/2014/main" id="{6865B6A5-7FB1-40C4-B618-07D5FFFC16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7" name="Freeform: Shape 2266">
                <a:extLst>
                  <a:ext uri="{FF2B5EF4-FFF2-40B4-BE49-F238E27FC236}">
                    <a16:creationId xmlns:a16="http://schemas.microsoft.com/office/drawing/2014/main" id="{93C9B9CB-7844-4E34-949E-00670273D96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8" name="Freeform: Shape 2267">
                <a:extLst>
                  <a:ext uri="{FF2B5EF4-FFF2-40B4-BE49-F238E27FC236}">
                    <a16:creationId xmlns:a16="http://schemas.microsoft.com/office/drawing/2014/main" id="{70FC3448-12B0-4310-B02E-9A4CC3963B5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9" name="Freeform: Shape 2268">
                <a:extLst>
                  <a:ext uri="{FF2B5EF4-FFF2-40B4-BE49-F238E27FC236}">
                    <a16:creationId xmlns:a16="http://schemas.microsoft.com/office/drawing/2014/main" id="{1AAFB7FC-C314-4946-BEF4-9AD08C0E8A1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0" name="Freeform: Shape 2269">
                <a:extLst>
                  <a:ext uri="{FF2B5EF4-FFF2-40B4-BE49-F238E27FC236}">
                    <a16:creationId xmlns:a16="http://schemas.microsoft.com/office/drawing/2014/main" id="{E4B41F78-60BA-45BE-A5DB-C6AB8D53A2F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1" name="Freeform: Shape 2270">
                <a:extLst>
                  <a:ext uri="{FF2B5EF4-FFF2-40B4-BE49-F238E27FC236}">
                    <a16:creationId xmlns:a16="http://schemas.microsoft.com/office/drawing/2014/main" id="{B34DED89-09F8-4613-BF7E-CDBC7A62760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2" name="Freeform: Shape 2271">
                <a:extLst>
                  <a:ext uri="{FF2B5EF4-FFF2-40B4-BE49-F238E27FC236}">
                    <a16:creationId xmlns:a16="http://schemas.microsoft.com/office/drawing/2014/main" id="{344D7361-949D-4995-84A4-5EABCBFA184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3" name="Freeform: Shape 2272">
                <a:extLst>
                  <a:ext uri="{FF2B5EF4-FFF2-40B4-BE49-F238E27FC236}">
                    <a16:creationId xmlns:a16="http://schemas.microsoft.com/office/drawing/2014/main" id="{FFD665F8-1FB5-4C41-B04D-BB5DDDF6F3D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4" name="Freeform: Shape 2273">
                <a:extLst>
                  <a:ext uri="{FF2B5EF4-FFF2-40B4-BE49-F238E27FC236}">
                    <a16:creationId xmlns:a16="http://schemas.microsoft.com/office/drawing/2014/main" id="{02889566-2ECD-4422-A77F-0D7C88512F9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5" name="Freeform: Shape 2274">
                <a:extLst>
                  <a:ext uri="{FF2B5EF4-FFF2-40B4-BE49-F238E27FC236}">
                    <a16:creationId xmlns:a16="http://schemas.microsoft.com/office/drawing/2014/main" id="{E7C4BD59-649F-4420-9B83-53217B8DF6C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6" name="Freeform: Shape 2275">
                <a:extLst>
                  <a:ext uri="{FF2B5EF4-FFF2-40B4-BE49-F238E27FC236}">
                    <a16:creationId xmlns:a16="http://schemas.microsoft.com/office/drawing/2014/main" id="{0E6C6696-A3A9-4FC1-8AF1-AD11272D14F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7" name="Freeform: Shape 2276">
                <a:extLst>
                  <a:ext uri="{FF2B5EF4-FFF2-40B4-BE49-F238E27FC236}">
                    <a16:creationId xmlns:a16="http://schemas.microsoft.com/office/drawing/2014/main" id="{1BE24BBB-FE02-4BB2-8669-7DF0BF1C284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8" name="Freeform: Shape 2277">
                <a:extLst>
                  <a:ext uri="{FF2B5EF4-FFF2-40B4-BE49-F238E27FC236}">
                    <a16:creationId xmlns:a16="http://schemas.microsoft.com/office/drawing/2014/main" id="{7C1D9C35-9E8A-4DDD-B3E0-0B51AC789A8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9" name="Freeform: Shape 2278">
                <a:extLst>
                  <a:ext uri="{FF2B5EF4-FFF2-40B4-BE49-F238E27FC236}">
                    <a16:creationId xmlns:a16="http://schemas.microsoft.com/office/drawing/2014/main" id="{E7A8701C-D129-4F90-ABE1-4C31E66A7A6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0" name="Freeform: Shape 2279">
                <a:extLst>
                  <a:ext uri="{FF2B5EF4-FFF2-40B4-BE49-F238E27FC236}">
                    <a16:creationId xmlns:a16="http://schemas.microsoft.com/office/drawing/2014/main" id="{17AA7DE0-37B4-4EE0-B437-BE6985B903E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1" name="Freeform: Shape 2280">
                <a:extLst>
                  <a:ext uri="{FF2B5EF4-FFF2-40B4-BE49-F238E27FC236}">
                    <a16:creationId xmlns:a16="http://schemas.microsoft.com/office/drawing/2014/main" id="{54763A30-4420-4353-BACF-4DA2728B253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2" name="Freeform: Shape 2281">
                <a:extLst>
                  <a:ext uri="{FF2B5EF4-FFF2-40B4-BE49-F238E27FC236}">
                    <a16:creationId xmlns:a16="http://schemas.microsoft.com/office/drawing/2014/main" id="{406079EF-A7D0-4E1B-B0DE-3FED36C8B8D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3" name="Freeform: Shape 2282">
                <a:extLst>
                  <a:ext uri="{FF2B5EF4-FFF2-40B4-BE49-F238E27FC236}">
                    <a16:creationId xmlns:a16="http://schemas.microsoft.com/office/drawing/2014/main" id="{AF5CA50D-7D04-4A8D-811B-300B0FA17E5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4" name="Freeform: Shape 2283">
                <a:extLst>
                  <a:ext uri="{FF2B5EF4-FFF2-40B4-BE49-F238E27FC236}">
                    <a16:creationId xmlns:a16="http://schemas.microsoft.com/office/drawing/2014/main" id="{E6A6645C-0A61-4968-B702-5A01269F8CD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5" name="Freeform: Shape 2284">
                <a:extLst>
                  <a:ext uri="{FF2B5EF4-FFF2-40B4-BE49-F238E27FC236}">
                    <a16:creationId xmlns:a16="http://schemas.microsoft.com/office/drawing/2014/main" id="{A173F912-931F-4152-AF92-27DE749B157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6" name="Freeform: Shape 2285">
                <a:extLst>
                  <a:ext uri="{FF2B5EF4-FFF2-40B4-BE49-F238E27FC236}">
                    <a16:creationId xmlns:a16="http://schemas.microsoft.com/office/drawing/2014/main" id="{1706C79C-36E6-4199-9348-3119F5B5DDB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7" name="Freeform: Shape 2286">
                <a:extLst>
                  <a:ext uri="{FF2B5EF4-FFF2-40B4-BE49-F238E27FC236}">
                    <a16:creationId xmlns:a16="http://schemas.microsoft.com/office/drawing/2014/main" id="{B6EEB5D9-A446-4108-8215-04885DD4E6F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8" name="Freeform: Shape 2287">
                <a:extLst>
                  <a:ext uri="{FF2B5EF4-FFF2-40B4-BE49-F238E27FC236}">
                    <a16:creationId xmlns:a16="http://schemas.microsoft.com/office/drawing/2014/main" id="{879444BE-C333-48BC-90F4-E4F2751BC22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9" name="Freeform: Shape 2288">
                <a:extLst>
                  <a:ext uri="{FF2B5EF4-FFF2-40B4-BE49-F238E27FC236}">
                    <a16:creationId xmlns:a16="http://schemas.microsoft.com/office/drawing/2014/main" id="{5449DA6F-B62E-48B4-BF85-B7510E551FA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0" name="Freeform: Shape 2289">
                <a:extLst>
                  <a:ext uri="{FF2B5EF4-FFF2-40B4-BE49-F238E27FC236}">
                    <a16:creationId xmlns:a16="http://schemas.microsoft.com/office/drawing/2014/main" id="{55A9BD02-0AB7-433C-95A9-62D1FE4AE09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1" name="Freeform: Shape 2290">
                <a:extLst>
                  <a:ext uri="{FF2B5EF4-FFF2-40B4-BE49-F238E27FC236}">
                    <a16:creationId xmlns:a16="http://schemas.microsoft.com/office/drawing/2014/main" id="{6AA4D32D-2F74-438D-92B8-D4CAB99C87E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2" name="Freeform: Shape 2291">
                <a:extLst>
                  <a:ext uri="{FF2B5EF4-FFF2-40B4-BE49-F238E27FC236}">
                    <a16:creationId xmlns:a16="http://schemas.microsoft.com/office/drawing/2014/main" id="{D9984FA0-FFD5-4E33-A642-FD5B51CBDAE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3" name="Freeform: Shape 2292">
                <a:extLst>
                  <a:ext uri="{FF2B5EF4-FFF2-40B4-BE49-F238E27FC236}">
                    <a16:creationId xmlns:a16="http://schemas.microsoft.com/office/drawing/2014/main" id="{A11C7CA1-8FCF-41DC-A561-EA2A3E95D4C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4" name="Freeform: Shape 2293">
                <a:extLst>
                  <a:ext uri="{FF2B5EF4-FFF2-40B4-BE49-F238E27FC236}">
                    <a16:creationId xmlns:a16="http://schemas.microsoft.com/office/drawing/2014/main" id="{D8518F37-B560-4847-82C1-CCD3A959AAC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5" name="Freeform: Shape 2294">
                <a:extLst>
                  <a:ext uri="{FF2B5EF4-FFF2-40B4-BE49-F238E27FC236}">
                    <a16:creationId xmlns:a16="http://schemas.microsoft.com/office/drawing/2014/main" id="{0DF18B29-84DB-46E4-96C0-70B323AAEED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6" name="Freeform: Shape 2295">
                <a:extLst>
                  <a:ext uri="{FF2B5EF4-FFF2-40B4-BE49-F238E27FC236}">
                    <a16:creationId xmlns:a16="http://schemas.microsoft.com/office/drawing/2014/main" id="{2EECB62E-D2A0-4B1F-9389-731F7246850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7" name="Freeform: Shape 2296">
                <a:extLst>
                  <a:ext uri="{FF2B5EF4-FFF2-40B4-BE49-F238E27FC236}">
                    <a16:creationId xmlns:a16="http://schemas.microsoft.com/office/drawing/2014/main" id="{677C7F21-C822-4AB2-87C3-0E07E7700AA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8" name="Freeform: Shape 2297">
                <a:extLst>
                  <a:ext uri="{FF2B5EF4-FFF2-40B4-BE49-F238E27FC236}">
                    <a16:creationId xmlns:a16="http://schemas.microsoft.com/office/drawing/2014/main" id="{23561392-247A-4546-B124-B68D583798F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9" name="Freeform: Shape 2298">
                <a:extLst>
                  <a:ext uri="{FF2B5EF4-FFF2-40B4-BE49-F238E27FC236}">
                    <a16:creationId xmlns:a16="http://schemas.microsoft.com/office/drawing/2014/main" id="{96875D64-F129-40CF-95D6-967B03516D5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0" name="Freeform: Shape 2299">
                <a:extLst>
                  <a:ext uri="{FF2B5EF4-FFF2-40B4-BE49-F238E27FC236}">
                    <a16:creationId xmlns:a16="http://schemas.microsoft.com/office/drawing/2014/main" id="{1F2DD57B-5693-47FB-A2C0-19878E5BEBC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1" name="Freeform: Shape 2300">
                <a:extLst>
                  <a:ext uri="{FF2B5EF4-FFF2-40B4-BE49-F238E27FC236}">
                    <a16:creationId xmlns:a16="http://schemas.microsoft.com/office/drawing/2014/main" id="{CBB365CA-73AA-4455-92CD-6264B351A39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2" name="Freeform: Shape 2301">
                <a:extLst>
                  <a:ext uri="{FF2B5EF4-FFF2-40B4-BE49-F238E27FC236}">
                    <a16:creationId xmlns:a16="http://schemas.microsoft.com/office/drawing/2014/main" id="{631A25DA-2CD3-4A6F-B7A9-E98548F1C2F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3" name="Freeform: Shape 2302">
                <a:extLst>
                  <a:ext uri="{FF2B5EF4-FFF2-40B4-BE49-F238E27FC236}">
                    <a16:creationId xmlns:a16="http://schemas.microsoft.com/office/drawing/2014/main" id="{66FC6859-61DD-402A-9F4B-352E86F0374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4" name="Freeform: Shape 2303">
                <a:extLst>
                  <a:ext uri="{FF2B5EF4-FFF2-40B4-BE49-F238E27FC236}">
                    <a16:creationId xmlns:a16="http://schemas.microsoft.com/office/drawing/2014/main" id="{80F420AA-F868-4857-A5C7-ABD5D444069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5" name="Freeform: Shape 2304">
                <a:extLst>
                  <a:ext uri="{FF2B5EF4-FFF2-40B4-BE49-F238E27FC236}">
                    <a16:creationId xmlns:a16="http://schemas.microsoft.com/office/drawing/2014/main" id="{5752D853-F02F-4342-8123-5E6F592F3DC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6853E0F5-161A-4900-A196-3460472FF8F2}"/>
                </a:ext>
              </a:extLst>
            </p:cNvPr>
            <p:cNvGrpSpPr/>
            <p:nvPr/>
          </p:nvGrpSpPr>
          <p:grpSpPr>
            <a:xfrm rot="13520824" flipH="1">
              <a:off x="5434891" y="-5912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178" name="Freeform: Shape 2177">
                <a:extLst>
                  <a:ext uri="{FF2B5EF4-FFF2-40B4-BE49-F238E27FC236}">
                    <a16:creationId xmlns:a16="http://schemas.microsoft.com/office/drawing/2014/main" id="{A60445FA-CE80-4E23-A3BF-FFD8F549980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9" name="Freeform: Shape 2178">
                <a:extLst>
                  <a:ext uri="{FF2B5EF4-FFF2-40B4-BE49-F238E27FC236}">
                    <a16:creationId xmlns:a16="http://schemas.microsoft.com/office/drawing/2014/main" id="{209C0F33-AAE0-480B-88D4-CAE715EBBFA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0" name="Freeform: Shape 2179">
                <a:extLst>
                  <a:ext uri="{FF2B5EF4-FFF2-40B4-BE49-F238E27FC236}">
                    <a16:creationId xmlns:a16="http://schemas.microsoft.com/office/drawing/2014/main" id="{7148A41B-A7EF-4E54-910D-4A0383B1055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1" name="Freeform: Shape 2180">
                <a:extLst>
                  <a:ext uri="{FF2B5EF4-FFF2-40B4-BE49-F238E27FC236}">
                    <a16:creationId xmlns:a16="http://schemas.microsoft.com/office/drawing/2014/main" id="{ADB732F1-8E94-48DA-BBF0-DB9FD3F7617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2" name="Freeform: Shape 2181">
                <a:extLst>
                  <a:ext uri="{FF2B5EF4-FFF2-40B4-BE49-F238E27FC236}">
                    <a16:creationId xmlns:a16="http://schemas.microsoft.com/office/drawing/2014/main" id="{5644DCBC-ACA3-4A57-96BD-80E11A83CEC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3" name="Freeform: Shape 2182">
                <a:extLst>
                  <a:ext uri="{FF2B5EF4-FFF2-40B4-BE49-F238E27FC236}">
                    <a16:creationId xmlns:a16="http://schemas.microsoft.com/office/drawing/2014/main" id="{F08C7F53-8FD9-4972-B299-F670BC7FC4B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4" name="Freeform: Shape 2183">
                <a:extLst>
                  <a:ext uri="{FF2B5EF4-FFF2-40B4-BE49-F238E27FC236}">
                    <a16:creationId xmlns:a16="http://schemas.microsoft.com/office/drawing/2014/main" id="{CDCF0ECC-745F-4182-9C8A-A0E2735C913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5" name="Freeform: Shape 2184">
                <a:extLst>
                  <a:ext uri="{FF2B5EF4-FFF2-40B4-BE49-F238E27FC236}">
                    <a16:creationId xmlns:a16="http://schemas.microsoft.com/office/drawing/2014/main" id="{DDAC016B-F2A5-407A-AA4F-A63BD946244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6" name="Freeform: Shape 2185">
                <a:extLst>
                  <a:ext uri="{FF2B5EF4-FFF2-40B4-BE49-F238E27FC236}">
                    <a16:creationId xmlns:a16="http://schemas.microsoft.com/office/drawing/2014/main" id="{C2765B34-CA31-40FA-9576-577C8E6AAB1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7" name="Freeform: Shape 2186">
                <a:extLst>
                  <a:ext uri="{FF2B5EF4-FFF2-40B4-BE49-F238E27FC236}">
                    <a16:creationId xmlns:a16="http://schemas.microsoft.com/office/drawing/2014/main" id="{5E0B810D-8A82-4A87-A6E2-211707CAA81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8" name="Freeform: Shape 2187">
                <a:extLst>
                  <a:ext uri="{FF2B5EF4-FFF2-40B4-BE49-F238E27FC236}">
                    <a16:creationId xmlns:a16="http://schemas.microsoft.com/office/drawing/2014/main" id="{92501E13-D345-45B2-B131-EB6E7F0E4DB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9" name="Freeform: Shape 2188">
                <a:extLst>
                  <a:ext uri="{FF2B5EF4-FFF2-40B4-BE49-F238E27FC236}">
                    <a16:creationId xmlns:a16="http://schemas.microsoft.com/office/drawing/2014/main" id="{05A3AC96-C500-4A30-8EBD-121A460316E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0" name="Freeform: Shape 2189">
                <a:extLst>
                  <a:ext uri="{FF2B5EF4-FFF2-40B4-BE49-F238E27FC236}">
                    <a16:creationId xmlns:a16="http://schemas.microsoft.com/office/drawing/2014/main" id="{E3F7B81F-C3F6-427A-A117-1CFDA7C106C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1" name="Freeform: Shape 2190">
                <a:extLst>
                  <a:ext uri="{FF2B5EF4-FFF2-40B4-BE49-F238E27FC236}">
                    <a16:creationId xmlns:a16="http://schemas.microsoft.com/office/drawing/2014/main" id="{2AF5C513-12BB-4628-87FB-69384AA2694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2" name="Freeform: Shape 2191">
                <a:extLst>
                  <a:ext uri="{FF2B5EF4-FFF2-40B4-BE49-F238E27FC236}">
                    <a16:creationId xmlns:a16="http://schemas.microsoft.com/office/drawing/2014/main" id="{CB3073AA-764F-457F-882E-AC2222AC99D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3" name="Freeform: Shape 2192">
                <a:extLst>
                  <a:ext uri="{FF2B5EF4-FFF2-40B4-BE49-F238E27FC236}">
                    <a16:creationId xmlns:a16="http://schemas.microsoft.com/office/drawing/2014/main" id="{84848761-93E0-4800-AA5C-68398096AC9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4" name="Freeform: Shape 2193">
                <a:extLst>
                  <a:ext uri="{FF2B5EF4-FFF2-40B4-BE49-F238E27FC236}">
                    <a16:creationId xmlns:a16="http://schemas.microsoft.com/office/drawing/2014/main" id="{02070E3E-AAF8-4469-8333-1C2DB7ED84E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5" name="Freeform: Shape 2194">
                <a:extLst>
                  <a:ext uri="{FF2B5EF4-FFF2-40B4-BE49-F238E27FC236}">
                    <a16:creationId xmlns:a16="http://schemas.microsoft.com/office/drawing/2014/main" id="{8D4FB00D-1BBF-4857-A6D4-16BD7A7BAAA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6" name="Freeform: Shape 2195">
                <a:extLst>
                  <a:ext uri="{FF2B5EF4-FFF2-40B4-BE49-F238E27FC236}">
                    <a16:creationId xmlns:a16="http://schemas.microsoft.com/office/drawing/2014/main" id="{E27D874D-7168-4484-ACF0-341F24BA6F6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7" name="Freeform: Shape 2196">
                <a:extLst>
                  <a:ext uri="{FF2B5EF4-FFF2-40B4-BE49-F238E27FC236}">
                    <a16:creationId xmlns:a16="http://schemas.microsoft.com/office/drawing/2014/main" id="{F2990742-240D-4EEB-B9FA-9E16340748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8" name="Freeform: Shape 2197">
                <a:extLst>
                  <a:ext uri="{FF2B5EF4-FFF2-40B4-BE49-F238E27FC236}">
                    <a16:creationId xmlns:a16="http://schemas.microsoft.com/office/drawing/2014/main" id="{79890AD6-9212-4500-A8C9-691A42FDFAB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9" name="Freeform: Shape 2198">
                <a:extLst>
                  <a:ext uri="{FF2B5EF4-FFF2-40B4-BE49-F238E27FC236}">
                    <a16:creationId xmlns:a16="http://schemas.microsoft.com/office/drawing/2014/main" id="{333A156B-83C7-4478-A736-608009CE9E7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0" name="Freeform: Shape 2199">
                <a:extLst>
                  <a:ext uri="{FF2B5EF4-FFF2-40B4-BE49-F238E27FC236}">
                    <a16:creationId xmlns:a16="http://schemas.microsoft.com/office/drawing/2014/main" id="{31235699-35E2-4A1A-ABBA-22218116EA2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1" name="Freeform: Shape 2200">
                <a:extLst>
                  <a:ext uri="{FF2B5EF4-FFF2-40B4-BE49-F238E27FC236}">
                    <a16:creationId xmlns:a16="http://schemas.microsoft.com/office/drawing/2014/main" id="{2ADA59A1-6990-41A2-817F-1CF9209EFDE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2" name="Freeform: Shape 2201">
                <a:extLst>
                  <a:ext uri="{FF2B5EF4-FFF2-40B4-BE49-F238E27FC236}">
                    <a16:creationId xmlns:a16="http://schemas.microsoft.com/office/drawing/2014/main" id="{728E23FA-8E15-48AA-809A-00E56771C2F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3" name="Freeform: Shape 2202">
                <a:extLst>
                  <a:ext uri="{FF2B5EF4-FFF2-40B4-BE49-F238E27FC236}">
                    <a16:creationId xmlns:a16="http://schemas.microsoft.com/office/drawing/2014/main" id="{4F9E2E19-777B-46E7-9459-6D627987287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4" name="Freeform: Shape 2203">
                <a:extLst>
                  <a:ext uri="{FF2B5EF4-FFF2-40B4-BE49-F238E27FC236}">
                    <a16:creationId xmlns:a16="http://schemas.microsoft.com/office/drawing/2014/main" id="{79CAA5A9-1B03-4588-A961-933C59A685C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5" name="Freeform: Shape 2204">
                <a:extLst>
                  <a:ext uri="{FF2B5EF4-FFF2-40B4-BE49-F238E27FC236}">
                    <a16:creationId xmlns:a16="http://schemas.microsoft.com/office/drawing/2014/main" id="{CFDAA8F6-C39B-4531-999E-D4AE347D06E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6" name="Freeform: Shape 2205">
                <a:extLst>
                  <a:ext uri="{FF2B5EF4-FFF2-40B4-BE49-F238E27FC236}">
                    <a16:creationId xmlns:a16="http://schemas.microsoft.com/office/drawing/2014/main" id="{8158ED51-C664-4E97-921D-360C83062C5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7" name="Freeform: Shape 2206">
                <a:extLst>
                  <a:ext uri="{FF2B5EF4-FFF2-40B4-BE49-F238E27FC236}">
                    <a16:creationId xmlns:a16="http://schemas.microsoft.com/office/drawing/2014/main" id="{E9C9D02E-D11F-4F65-A31B-70890E9C44E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8" name="Freeform: Shape 2207">
                <a:extLst>
                  <a:ext uri="{FF2B5EF4-FFF2-40B4-BE49-F238E27FC236}">
                    <a16:creationId xmlns:a16="http://schemas.microsoft.com/office/drawing/2014/main" id="{6A195FBA-5109-4809-9D8F-3A6ADA0F343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9" name="Freeform: Shape 2208">
                <a:extLst>
                  <a:ext uri="{FF2B5EF4-FFF2-40B4-BE49-F238E27FC236}">
                    <a16:creationId xmlns:a16="http://schemas.microsoft.com/office/drawing/2014/main" id="{622D2284-1170-4DC8-8A7C-B8ABE873FE3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0" name="Freeform: Shape 2209">
                <a:extLst>
                  <a:ext uri="{FF2B5EF4-FFF2-40B4-BE49-F238E27FC236}">
                    <a16:creationId xmlns:a16="http://schemas.microsoft.com/office/drawing/2014/main" id="{810D0E97-6140-408E-8D34-5684C5364C7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1" name="Freeform: Shape 2210">
                <a:extLst>
                  <a:ext uri="{FF2B5EF4-FFF2-40B4-BE49-F238E27FC236}">
                    <a16:creationId xmlns:a16="http://schemas.microsoft.com/office/drawing/2014/main" id="{4142CDB7-9BA2-45F9-A47C-D2021F1146E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2" name="Freeform: Shape 2211">
                <a:extLst>
                  <a:ext uri="{FF2B5EF4-FFF2-40B4-BE49-F238E27FC236}">
                    <a16:creationId xmlns:a16="http://schemas.microsoft.com/office/drawing/2014/main" id="{E4329F45-FCA3-4716-9D36-F89FCA19B1C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3" name="Freeform: Shape 2212">
                <a:extLst>
                  <a:ext uri="{FF2B5EF4-FFF2-40B4-BE49-F238E27FC236}">
                    <a16:creationId xmlns:a16="http://schemas.microsoft.com/office/drawing/2014/main" id="{432C444D-CEFB-4386-A973-303D81BCCED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4" name="Freeform: Shape 2213">
                <a:extLst>
                  <a:ext uri="{FF2B5EF4-FFF2-40B4-BE49-F238E27FC236}">
                    <a16:creationId xmlns:a16="http://schemas.microsoft.com/office/drawing/2014/main" id="{8AA2DFAA-1E93-41F7-8E2C-10CBF39C05A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5" name="Freeform: Shape 2214">
                <a:extLst>
                  <a:ext uri="{FF2B5EF4-FFF2-40B4-BE49-F238E27FC236}">
                    <a16:creationId xmlns:a16="http://schemas.microsoft.com/office/drawing/2014/main" id="{D1472D08-8FAF-4396-BDC4-CD9A7765B32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6" name="Freeform: Shape 2215">
                <a:extLst>
                  <a:ext uri="{FF2B5EF4-FFF2-40B4-BE49-F238E27FC236}">
                    <a16:creationId xmlns:a16="http://schemas.microsoft.com/office/drawing/2014/main" id="{D1A4C836-5963-427E-BCA7-14D434BB005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7" name="Freeform: Shape 2216">
                <a:extLst>
                  <a:ext uri="{FF2B5EF4-FFF2-40B4-BE49-F238E27FC236}">
                    <a16:creationId xmlns:a16="http://schemas.microsoft.com/office/drawing/2014/main" id="{8AF275BD-4E21-4266-B9E5-223FB1D446A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8" name="Freeform: Shape 2217">
                <a:extLst>
                  <a:ext uri="{FF2B5EF4-FFF2-40B4-BE49-F238E27FC236}">
                    <a16:creationId xmlns:a16="http://schemas.microsoft.com/office/drawing/2014/main" id="{373835BD-0CE4-4BB7-A193-B170E2D353D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9" name="Freeform: Shape 2218">
                <a:extLst>
                  <a:ext uri="{FF2B5EF4-FFF2-40B4-BE49-F238E27FC236}">
                    <a16:creationId xmlns:a16="http://schemas.microsoft.com/office/drawing/2014/main" id="{CE1A2103-E63C-43C7-B626-504B8DFFA10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0" name="Freeform: Shape 2219">
                <a:extLst>
                  <a:ext uri="{FF2B5EF4-FFF2-40B4-BE49-F238E27FC236}">
                    <a16:creationId xmlns:a16="http://schemas.microsoft.com/office/drawing/2014/main" id="{F1698C01-2E2D-4A2A-AE98-C6352926277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1" name="Freeform: Shape 2220">
                <a:extLst>
                  <a:ext uri="{FF2B5EF4-FFF2-40B4-BE49-F238E27FC236}">
                    <a16:creationId xmlns:a16="http://schemas.microsoft.com/office/drawing/2014/main" id="{28BFE963-7C76-4673-93D1-674F24F1B0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2" name="Freeform: Shape 2221">
                <a:extLst>
                  <a:ext uri="{FF2B5EF4-FFF2-40B4-BE49-F238E27FC236}">
                    <a16:creationId xmlns:a16="http://schemas.microsoft.com/office/drawing/2014/main" id="{75245590-A8A1-43B0-B7D0-0203C122C87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3" name="Freeform: Shape 2222">
                <a:extLst>
                  <a:ext uri="{FF2B5EF4-FFF2-40B4-BE49-F238E27FC236}">
                    <a16:creationId xmlns:a16="http://schemas.microsoft.com/office/drawing/2014/main" id="{F2EF14E7-7A49-4D10-B986-3D2E88FE1F7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4" name="Freeform: Shape 2223">
                <a:extLst>
                  <a:ext uri="{FF2B5EF4-FFF2-40B4-BE49-F238E27FC236}">
                    <a16:creationId xmlns:a16="http://schemas.microsoft.com/office/drawing/2014/main" id="{BBDD70A8-3DAA-4B9F-AF3C-B51470F2834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5" name="Freeform: Shape 2224">
                <a:extLst>
                  <a:ext uri="{FF2B5EF4-FFF2-40B4-BE49-F238E27FC236}">
                    <a16:creationId xmlns:a16="http://schemas.microsoft.com/office/drawing/2014/main" id="{37840121-1A85-4F4C-9787-2BB2F9FCF9C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6" name="Freeform: Shape 2225">
                <a:extLst>
                  <a:ext uri="{FF2B5EF4-FFF2-40B4-BE49-F238E27FC236}">
                    <a16:creationId xmlns:a16="http://schemas.microsoft.com/office/drawing/2014/main" id="{048AE27A-7488-4202-BF8B-1F37323DA77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7" name="Freeform: Shape 2226">
                <a:extLst>
                  <a:ext uri="{FF2B5EF4-FFF2-40B4-BE49-F238E27FC236}">
                    <a16:creationId xmlns:a16="http://schemas.microsoft.com/office/drawing/2014/main" id="{6BA2C79C-6FC9-439F-A276-98C0BFA7C2C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8" name="Freeform: Shape 2227">
                <a:extLst>
                  <a:ext uri="{FF2B5EF4-FFF2-40B4-BE49-F238E27FC236}">
                    <a16:creationId xmlns:a16="http://schemas.microsoft.com/office/drawing/2014/main" id="{E71764F2-9C19-4482-9664-05E6758FE33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9" name="Freeform: Shape 2228">
                <a:extLst>
                  <a:ext uri="{FF2B5EF4-FFF2-40B4-BE49-F238E27FC236}">
                    <a16:creationId xmlns:a16="http://schemas.microsoft.com/office/drawing/2014/main" id="{92F9D91D-0F93-40C0-8573-0224BA0CE84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0" name="Freeform: Shape 2229">
                <a:extLst>
                  <a:ext uri="{FF2B5EF4-FFF2-40B4-BE49-F238E27FC236}">
                    <a16:creationId xmlns:a16="http://schemas.microsoft.com/office/drawing/2014/main" id="{B9DE77D1-B816-42FA-90A5-63C77CB2584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1" name="Freeform: Shape 2230">
                <a:extLst>
                  <a:ext uri="{FF2B5EF4-FFF2-40B4-BE49-F238E27FC236}">
                    <a16:creationId xmlns:a16="http://schemas.microsoft.com/office/drawing/2014/main" id="{25B1D7E3-3272-4DB1-BC71-35198993A6F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2" name="Freeform: Shape 2231">
                <a:extLst>
                  <a:ext uri="{FF2B5EF4-FFF2-40B4-BE49-F238E27FC236}">
                    <a16:creationId xmlns:a16="http://schemas.microsoft.com/office/drawing/2014/main" id="{385FAE8B-0B62-4EB7-ABF5-66937A1A427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3" name="Freeform: Shape 2232">
                <a:extLst>
                  <a:ext uri="{FF2B5EF4-FFF2-40B4-BE49-F238E27FC236}">
                    <a16:creationId xmlns:a16="http://schemas.microsoft.com/office/drawing/2014/main" id="{2FF31C68-F863-4EAF-96DA-0209774A30B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4" name="Freeform: Shape 2233">
                <a:extLst>
                  <a:ext uri="{FF2B5EF4-FFF2-40B4-BE49-F238E27FC236}">
                    <a16:creationId xmlns:a16="http://schemas.microsoft.com/office/drawing/2014/main" id="{E6FC49F1-11FC-4116-B33B-D289EE86B2E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5" name="Freeform: Shape 2234">
                <a:extLst>
                  <a:ext uri="{FF2B5EF4-FFF2-40B4-BE49-F238E27FC236}">
                    <a16:creationId xmlns:a16="http://schemas.microsoft.com/office/drawing/2014/main" id="{6CDF3BC1-5363-429D-BEC1-F2DE01F9C4C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6" name="Freeform: Shape 2235">
                <a:extLst>
                  <a:ext uri="{FF2B5EF4-FFF2-40B4-BE49-F238E27FC236}">
                    <a16:creationId xmlns:a16="http://schemas.microsoft.com/office/drawing/2014/main" id="{F11723B2-A508-46D9-836D-ABF1A2F29DF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7" name="Freeform: Shape 2236">
                <a:extLst>
                  <a:ext uri="{FF2B5EF4-FFF2-40B4-BE49-F238E27FC236}">
                    <a16:creationId xmlns:a16="http://schemas.microsoft.com/office/drawing/2014/main" id="{E5F2E73B-7E9C-4F02-B282-4166EAA7F19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8" name="Freeform: Shape 2237">
                <a:extLst>
                  <a:ext uri="{FF2B5EF4-FFF2-40B4-BE49-F238E27FC236}">
                    <a16:creationId xmlns:a16="http://schemas.microsoft.com/office/drawing/2014/main" id="{5975B744-0280-4C3D-A41E-2F221BAF276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9" name="Freeform: Shape 2238">
                <a:extLst>
                  <a:ext uri="{FF2B5EF4-FFF2-40B4-BE49-F238E27FC236}">
                    <a16:creationId xmlns:a16="http://schemas.microsoft.com/office/drawing/2014/main" id="{B8FCBDAB-C393-461D-A9E0-3721B179C1B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0" name="Freeform: Shape 2239">
                <a:extLst>
                  <a:ext uri="{FF2B5EF4-FFF2-40B4-BE49-F238E27FC236}">
                    <a16:creationId xmlns:a16="http://schemas.microsoft.com/office/drawing/2014/main" id="{452CA793-E772-45B4-AD86-AEBB97B0918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1" name="Freeform: Shape 2240">
                <a:extLst>
                  <a:ext uri="{FF2B5EF4-FFF2-40B4-BE49-F238E27FC236}">
                    <a16:creationId xmlns:a16="http://schemas.microsoft.com/office/drawing/2014/main" id="{033C2781-9C94-41B9-A156-3E9C117B5D4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DFC51A00-B3CF-4BC6-894B-22AFF382F89A}"/>
                </a:ext>
              </a:extLst>
            </p:cNvPr>
            <p:cNvGrpSpPr/>
            <p:nvPr/>
          </p:nvGrpSpPr>
          <p:grpSpPr>
            <a:xfrm rot="2899067" flipH="1">
              <a:off x="6098158" y="-2229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114" name="Freeform: Shape 2113">
                <a:extLst>
                  <a:ext uri="{FF2B5EF4-FFF2-40B4-BE49-F238E27FC236}">
                    <a16:creationId xmlns:a16="http://schemas.microsoft.com/office/drawing/2014/main" id="{0FE08C19-678D-4EC8-9F21-BD07ABD0D79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5" name="Freeform: Shape 2114">
                <a:extLst>
                  <a:ext uri="{FF2B5EF4-FFF2-40B4-BE49-F238E27FC236}">
                    <a16:creationId xmlns:a16="http://schemas.microsoft.com/office/drawing/2014/main" id="{616B0F1B-13C1-4F1A-88A4-C89A4951233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6" name="Freeform: Shape 2115">
                <a:extLst>
                  <a:ext uri="{FF2B5EF4-FFF2-40B4-BE49-F238E27FC236}">
                    <a16:creationId xmlns:a16="http://schemas.microsoft.com/office/drawing/2014/main" id="{2EA00499-61A1-4052-A8A7-963AF309CBD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7" name="Freeform: Shape 2116">
                <a:extLst>
                  <a:ext uri="{FF2B5EF4-FFF2-40B4-BE49-F238E27FC236}">
                    <a16:creationId xmlns:a16="http://schemas.microsoft.com/office/drawing/2014/main" id="{42E3F4B4-6494-44C7-B6BA-A7B9CFCC9B2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8" name="Freeform: Shape 2117">
                <a:extLst>
                  <a:ext uri="{FF2B5EF4-FFF2-40B4-BE49-F238E27FC236}">
                    <a16:creationId xmlns:a16="http://schemas.microsoft.com/office/drawing/2014/main" id="{F274E157-CD9E-4DDC-8818-7A25EE559D7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9" name="Freeform: Shape 2118">
                <a:extLst>
                  <a:ext uri="{FF2B5EF4-FFF2-40B4-BE49-F238E27FC236}">
                    <a16:creationId xmlns:a16="http://schemas.microsoft.com/office/drawing/2014/main" id="{1B0B7945-B2B8-44AA-BB82-CC6B2C7A470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0" name="Freeform: Shape 2119">
                <a:extLst>
                  <a:ext uri="{FF2B5EF4-FFF2-40B4-BE49-F238E27FC236}">
                    <a16:creationId xmlns:a16="http://schemas.microsoft.com/office/drawing/2014/main" id="{E0A43CB9-C24C-4BE7-B4D8-CE4B0BBBD56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1" name="Freeform: Shape 2120">
                <a:extLst>
                  <a:ext uri="{FF2B5EF4-FFF2-40B4-BE49-F238E27FC236}">
                    <a16:creationId xmlns:a16="http://schemas.microsoft.com/office/drawing/2014/main" id="{15AA9365-2581-4F10-8274-DADBA627008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2" name="Freeform: Shape 2121">
                <a:extLst>
                  <a:ext uri="{FF2B5EF4-FFF2-40B4-BE49-F238E27FC236}">
                    <a16:creationId xmlns:a16="http://schemas.microsoft.com/office/drawing/2014/main" id="{6FCF0AC1-F5DD-48EF-AEA2-269107D5ED0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3" name="Freeform: Shape 2122">
                <a:extLst>
                  <a:ext uri="{FF2B5EF4-FFF2-40B4-BE49-F238E27FC236}">
                    <a16:creationId xmlns:a16="http://schemas.microsoft.com/office/drawing/2014/main" id="{D9D4B74C-7EC6-4038-BA33-BC7586BD843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4" name="Freeform: Shape 2123">
                <a:extLst>
                  <a:ext uri="{FF2B5EF4-FFF2-40B4-BE49-F238E27FC236}">
                    <a16:creationId xmlns:a16="http://schemas.microsoft.com/office/drawing/2014/main" id="{77FC5E39-CC96-4278-99C9-B14382C2044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5" name="Freeform: Shape 2124">
                <a:extLst>
                  <a:ext uri="{FF2B5EF4-FFF2-40B4-BE49-F238E27FC236}">
                    <a16:creationId xmlns:a16="http://schemas.microsoft.com/office/drawing/2014/main" id="{AC5041C9-88C8-4AAF-BDE4-5375194BB6B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6" name="Freeform: Shape 2125">
                <a:extLst>
                  <a:ext uri="{FF2B5EF4-FFF2-40B4-BE49-F238E27FC236}">
                    <a16:creationId xmlns:a16="http://schemas.microsoft.com/office/drawing/2014/main" id="{69765B05-BF39-4BA2-9927-B697DDAB86F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7" name="Freeform: Shape 2126">
                <a:extLst>
                  <a:ext uri="{FF2B5EF4-FFF2-40B4-BE49-F238E27FC236}">
                    <a16:creationId xmlns:a16="http://schemas.microsoft.com/office/drawing/2014/main" id="{00CEB630-517E-4BCD-B12C-D209D0367AD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8" name="Freeform: Shape 2127">
                <a:extLst>
                  <a:ext uri="{FF2B5EF4-FFF2-40B4-BE49-F238E27FC236}">
                    <a16:creationId xmlns:a16="http://schemas.microsoft.com/office/drawing/2014/main" id="{468BD524-3EDE-4253-88EF-4938A1292FE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9" name="Freeform: Shape 2128">
                <a:extLst>
                  <a:ext uri="{FF2B5EF4-FFF2-40B4-BE49-F238E27FC236}">
                    <a16:creationId xmlns:a16="http://schemas.microsoft.com/office/drawing/2014/main" id="{FF022048-BED4-41AE-AC3A-979C14B9FE5B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0" name="Freeform: Shape 2129">
                <a:extLst>
                  <a:ext uri="{FF2B5EF4-FFF2-40B4-BE49-F238E27FC236}">
                    <a16:creationId xmlns:a16="http://schemas.microsoft.com/office/drawing/2014/main" id="{08854E73-D78B-4934-A548-8839E10F2E3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1" name="Freeform: Shape 2130">
                <a:extLst>
                  <a:ext uri="{FF2B5EF4-FFF2-40B4-BE49-F238E27FC236}">
                    <a16:creationId xmlns:a16="http://schemas.microsoft.com/office/drawing/2014/main" id="{8E3A89D4-518B-4606-9BBC-5A871948BFB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2" name="Freeform: Shape 2131">
                <a:extLst>
                  <a:ext uri="{FF2B5EF4-FFF2-40B4-BE49-F238E27FC236}">
                    <a16:creationId xmlns:a16="http://schemas.microsoft.com/office/drawing/2014/main" id="{F595F2FF-8695-4B9D-ADE9-3E952C58A43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3" name="Freeform: Shape 2132">
                <a:extLst>
                  <a:ext uri="{FF2B5EF4-FFF2-40B4-BE49-F238E27FC236}">
                    <a16:creationId xmlns:a16="http://schemas.microsoft.com/office/drawing/2014/main" id="{D6881683-9E92-449C-B58E-57EC66CC54E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4" name="Freeform: Shape 2133">
                <a:extLst>
                  <a:ext uri="{FF2B5EF4-FFF2-40B4-BE49-F238E27FC236}">
                    <a16:creationId xmlns:a16="http://schemas.microsoft.com/office/drawing/2014/main" id="{64273D42-1912-4AA1-8EC8-FC734EFB3E5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5" name="Freeform: Shape 2134">
                <a:extLst>
                  <a:ext uri="{FF2B5EF4-FFF2-40B4-BE49-F238E27FC236}">
                    <a16:creationId xmlns:a16="http://schemas.microsoft.com/office/drawing/2014/main" id="{CA246F45-275E-4877-B5E7-D897700FA60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6" name="Freeform: Shape 2135">
                <a:extLst>
                  <a:ext uri="{FF2B5EF4-FFF2-40B4-BE49-F238E27FC236}">
                    <a16:creationId xmlns:a16="http://schemas.microsoft.com/office/drawing/2014/main" id="{DD444FB0-2EBB-477D-BBB4-3789B41DCDF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7" name="Freeform: Shape 2136">
                <a:extLst>
                  <a:ext uri="{FF2B5EF4-FFF2-40B4-BE49-F238E27FC236}">
                    <a16:creationId xmlns:a16="http://schemas.microsoft.com/office/drawing/2014/main" id="{9F02D5AD-9282-4F2D-BAFA-9CB281AD91D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8" name="Freeform: Shape 2137">
                <a:extLst>
                  <a:ext uri="{FF2B5EF4-FFF2-40B4-BE49-F238E27FC236}">
                    <a16:creationId xmlns:a16="http://schemas.microsoft.com/office/drawing/2014/main" id="{FE8130B7-4A84-494B-851C-0B1645318BA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9" name="Freeform: Shape 2138">
                <a:extLst>
                  <a:ext uri="{FF2B5EF4-FFF2-40B4-BE49-F238E27FC236}">
                    <a16:creationId xmlns:a16="http://schemas.microsoft.com/office/drawing/2014/main" id="{E2072CB7-B8A4-4604-9A1C-9D821E8B92D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0" name="Freeform: Shape 2139">
                <a:extLst>
                  <a:ext uri="{FF2B5EF4-FFF2-40B4-BE49-F238E27FC236}">
                    <a16:creationId xmlns:a16="http://schemas.microsoft.com/office/drawing/2014/main" id="{28BD7C97-D257-4267-A667-FA4C1751352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1" name="Freeform: Shape 2140">
                <a:extLst>
                  <a:ext uri="{FF2B5EF4-FFF2-40B4-BE49-F238E27FC236}">
                    <a16:creationId xmlns:a16="http://schemas.microsoft.com/office/drawing/2014/main" id="{2E7B120F-E670-40F2-B70D-760362EBC28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2" name="Freeform: Shape 2141">
                <a:extLst>
                  <a:ext uri="{FF2B5EF4-FFF2-40B4-BE49-F238E27FC236}">
                    <a16:creationId xmlns:a16="http://schemas.microsoft.com/office/drawing/2014/main" id="{5CA25A99-96FC-4F86-A757-8F660126C9E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3" name="Freeform: Shape 2142">
                <a:extLst>
                  <a:ext uri="{FF2B5EF4-FFF2-40B4-BE49-F238E27FC236}">
                    <a16:creationId xmlns:a16="http://schemas.microsoft.com/office/drawing/2014/main" id="{204F3214-5F4E-4C10-8FBD-06BB071F56A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4" name="Freeform: Shape 2143">
                <a:extLst>
                  <a:ext uri="{FF2B5EF4-FFF2-40B4-BE49-F238E27FC236}">
                    <a16:creationId xmlns:a16="http://schemas.microsoft.com/office/drawing/2014/main" id="{4A52712B-3509-4713-B256-858401576B9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5" name="Freeform: Shape 2144">
                <a:extLst>
                  <a:ext uri="{FF2B5EF4-FFF2-40B4-BE49-F238E27FC236}">
                    <a16:creationId xmlns:a16="http://schemas.microsoft.com/office/drawing/2014/main" id="{EEABE22A-C1CE-4E1F-BFAC-D0CB0BBBF98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6" name="Freeform: Shape 2145">
                <a:extLst>
                  <a:ext uri="{FF2B5EF4-FFF2-40B4-BE49-F238E27FC236}">
                    <a16:creationId xmlns:a16="http://schemas.microsoft.com/office/drawing/2014/main" id="{930A5565-A41A-4D58-A379-DC7E1E9C579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7" name="Freeform: Shape 2146">
                <a:extLst>
                  <a:ext uri="{FF2B5EF4-FFF2-40B4-BE49-F238E27FC236}">
                    <a16:creationId xmlns:a16="http://schemas.microsoft.com/office/drawing/2014/main" id="{3DAB7639-227E-43E1-815D-F1541D251B6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8" name="Freeform: Shape 2147">
                <a:extLst>
                  <a:ext uri="{FF2B5EF4-FFF2-40B4-BE49-F238E27FC236}">
                    <a16:creationId xmlns:a16="http://schemas.microsoft.com/office/drawing/2014/main" id="{8B520490-CD3E-46F1-9F14-1633BC92132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9" name="Freeform: Shape 2148">
                <a:extLst>
                  <a:ext uri="{FF2B5EF4-FFF2-40B4-BE49-F238E27FC236}">
                    <a16:creationId xmlns:a16="http://schemas.microsoft.com/office/drawing/2014/main" id="{04F2165D-7F0C-434A-8E76-67B186A074A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0" name="Freeform: Shape 2149">
                <a:extLst>
                  <a:ext uri="{FF2B5EF4-FFF2-40B4-BE49-F238E27FC236}">
                    <a16:creationId xmlns:a16="http://schemas.microsoft.com/office/drawing/2014/main" id="{AA203533-55DB-4760-9B04-C21A6F4FEEF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1" name="Freeform: Shape 2150">
                <a:extLst>
                  <a:ext uri="{FF2B5EF4-FFF2-40B4-BE49-F238E27FC236}">
                    <a16:creationId xmlns:a16="http://schemas.microsoft.com/office/drawing/2014/main" id="{5AEBAB09-16FF-4BCE-8767-E401D9F5D52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2" name="Freeform: Shape 2151">
                <a:extLst>
                  <a:ext uri="{FF2B5EF4-FFF2-40B4-BE49-F238E27FC236}">
                    <a16:creationId xmlns:a16="http://schemas.microsoft.com/office/drawing/2014/main" id="{976B0FE9-39AC-441A-B118-11C563FB494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3" name="Freeform: Shape 2152">
                <a:extLst>
                  <a:ext uri="{FF2B5EF4-FFF2-40B4-BE49-F238E27FC236}">
                    <a16:creationId xmlns:a16="http://schemas.microsoft.com/office/drawing/2014/main" id="{D7C9FFF7-2D4A-4CED-BBFA-85A9D72B15F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4" name="Freeform: Shape 2153">
                <a:extLst>
                  <a:ext uri="{FF2B5EF4-FFF2-40B4-BE49-F238E27FC236}">
                    <a16:creationId xmlns:a16="http://schemas.microsoft.com/office/drawing/2014/main" id="{E42C8431-BADE-4161-AA98-C328D2E687B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5" name="Freeform: Shape 2154">
                <a:extLst>
                  <a:ext uri="{FF2B5EF4-FFF2-40B4-BE49-F238E27FC236}">
                    <a16:creationId xmlns:a16="http://schemas.microsoft.com/office/drawing/2014/main" id="{84A32366-75C6-4736-8073-E979A9C3866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6" name="Freeform: Shape 2155">
                <a:extLst>
                  <a:ext uri="{FF2B5EF4-FFF2-40B4-BE49-F238E27FC236}">
                    <a16:creationId xmlns:a16="http://schemas.microsoft.com/office/drawing/2014/main" id="{BAEF9B9B-9CE2-40F1-9246-098645B43B5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7" name="Freeform: Shape 2156">
                <a:extLst>
                  <a:ext uri="{FF2B5EF4-FFF2-40B4-BE49-F238E27FC236}">
                    <a16:creationId xmlns:a16="http://schemas.microsoft.com/office/drawing/2014/main" id="{9A6907B4-0FC8-4EEB-8C12-BF356D18600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8" name="Freeform: Shape 2157">
                <a:extLst>
                  <a:ext uri="{FF2B5EF4-FFF2-40B4-BE49-F238E27FC236}">
                    <a16:creationId xmlns:a16="http://schemas.microsoft.com/office/drawing/2014/main" id="{C9819BEC-50B4-47F8-B6A7-EF88D402BE6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9" name="Freeform: Shape 2158">
                <a:extLst>
                  <a:ext uri="{FF2B5EF4-FFF2-40B4-BE49-F238E27FC236}">
                    <a16:creationId xmlns:a16="http://schemas.microsoft.com/office/drawing/2014/main" id="{CC87FF74-C264-44CB-AB61-3EAA37092B8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0" name="Freeform: Shape 2159">
                <a:extLst>
                  <a:ext uri="{FF2B5EF4-FFF2-40B4-BE49-F238E27FC236}">
                    <a16:creationId xmlns:a16="http://schemas.microsoft.com/office/drawing/2014/main" id="{9436A835-EF16-4504-B66C-9AE89D4CCA6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1" name="Freeform: Shape 2160">
                <a:extLst>
                  <a:ext uri="{FF2B5EF4-FFF2-40B4-BE49-F238E27FC236}">
                    <a16:creationId xmlns:a16="http://schemas.microsoft.com/office/drawing/2014/main" id="{94218CD3-3485-4763-A23B-DD961DCBF15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2" name="Freeform: Shape 2161">
                <a:extLst>
                  <a:ext uri="{FF2B5EF4-FFF2-40B4-BE49-F238E27FC236}">
                    <a16:creationId xmlns:a16="http://schemas.microsoft.com/office/drawing/2014/main" id="{456A2381-CA6A-4571-9A0A-503199A80C3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3" name="Freeform: Shape 2162">
                <a:extLst>
                  <a:ext uri="{FF2B5EF4-FFF2-40B4-BE49-F238E27FC236}">
                    <a16:creationId xmlns:a16="http://schemas.microsoft.com/office/drawing/2014/main" id="{8940C7F1-FD95-4719-AA84-C56FB4E68B6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4" name="Freeform: Shape 2163">
                <a:extLst>
                  <a:ext uri="{FF2B5EF4-FFF2-40B4-BE49-F238E27FC236}">
                    <a16:creationId xmlns:a16="http://schemas.microsoft.com/office/drawing/2014/main" id="{931E6B32-B879-471E-BC8F-710E70AB177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5" name="Freeform: Shape 2164">
                <a:extLst>
                  <a:ext uri="{FF2B5EF4-FFF2-40B4-BE49-F238E27FC236}">
                    <a16:creationId xmlns:a16="http://schemas.microsoft.com/office/drawing/2014/main" id="{919E0A9E-F626-47A2-912C-C610956C616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6" name="Freeform: Shape 2165">
                <a:extLst>
                  <a:ext uri="{FF2B5EF4-FFF2-40B4-BE49-F238E27FC236}">
                    <a16:creationId xmlns:a16="http://schemas.microsoft.com/office/drawing/2014/main" id="{6B8E22FB-5456-45A2-96CD-0640878ED46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7" name="Freeform: Shape 2166">
                <a:extLst>
                  <a:ext uri="{FF2B5EF4-FFF2-40B4-BE49-F238E27FC236}">
                    <a16:creationId xmlns:a16="http://schemas.microsoft.com/office/drawing/2014/main" id="{57281EFF-BF64-4C8F-9C70-DC694BE6370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8" name="Freeform: Shape 2167">
                <a:extLst>
                  <a:ext uri="{FF2B5EF4-FFF2-40B4-BE49-F238E27FC236}">
                    <a16:creationId xmlns:a16="http://schemas.microsoft.com/office/drawing/2014/main" id="{DA4B4D0E-0BD1-4164-B953-C9CF5E8323E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9" name="Freeform: Shape 2168">
                <a:extLst>
                  <a:ext uri="{FF2B5EF4-FFF2-40B4-BE49-F238E27FC236}">
                    <a16:creationId xmlns:a16="http://schemas.microsoft.com/office/drawing/2014/main" id="{388F25D4-7AD6-4802-9762-76F0891F6DB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0" name="Freeform: Shape 2169">
                <a:extLst>
                  <a:ext uri="{FF2B5EF4-FFF2-40B4-BE49-F238E27FC236}">
                    <a16:creationId xmlns:a16="http://schemas.microsoft.com/office/drawing/2014/main" id="{8C683D45-F822-4D20-85FC-BDBEC727089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1" name="Freeform: Shape 2170">
                <a:extLst>
                  <a:ext uri="{FF2B5EF4-FFF2-40B4-BE49-F238E27FC236}">
                    <a16:creationId xmlns:a16="http://schemas.microsoft.com/office/drawing/2014/main" id="{3467605F-335B-4FF5-8922-734B1D1B8B1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2" name="Freeform: Shape 2171">
                <a:extLst>
                  <a:ext uri="{FF2B5EF4-FFF2-40B4-BE49-F238E27FC236}">
                    <a16:creationId xmlns:a16="http://schemas.microsoft.com/office/drawing/2014/main" id="{764CDB9C-8379-4543-A736-289CE438208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3" name="Freeform: Shape 2172">
                <a:extLst>
                  <a:ext uri="{FF2B5EF4-FFF2-40B4-BE49-F238E27FC236}">
                    <a16:creationId xmlns:a16="http://schemas.microsoft.com/office/drawing/2014/main" id="{ABA244EE-3065-444C-BA6C-E68AAFF8BC7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4" name="Freeform: Shape 2173">
                <a:extLst>
                  <a:ext uri="{FF2B5EF4-FFF2-40B4-BE49-F238E27FC236}">
                    <a16:creationId xmlns:a16="http://schemas.microsoft.com/office/drawing/2014/main" id="{63680838-B26B-47A9-8AF3-5E0DEDB88D6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5" name="Freeform: Shape 2174">
                <a:extLst>
                  <a:ext uri="{FF2B5EF4-FFF2-40B4-BE49-F238E27FC236}">
                    <a16:creationId xmlns:a16="http://schemas.microsoft.com/office/drawing/2014/main" id="{5F1E5754-F130-408E-BB8A-8C76B718564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6" name="Freeform: Shape 2175">
                <a:extLst>
                  <a:ext uri="{FF2B5EF4-FFF2-40B4-BE49-F238E27FC236}">
                    <a16:creationId xmlns:a16="http://schemas.microsoft.com/office/drawing/2014/main" id="{BA26617C-D172-43A5-B25B-3FF21AFE57F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7" name="Freeform: Shape 2176">
                <a:extLst>
                  <a:ext uri="{FF2B5EF4-FFF2-40B4-BE49-F238E27FC236}">
                    <a16:creationId xmlns:a16="http://schemas.microsoft.com/office/drawing/2014/main" id="{D9662DB9-99D3-4FF3-B5BA-5BDB40FDEFD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96861C72-520C-4675-B4F9-B70CFAE73D5C}"/>
                </a:ext>
              </a:extLst>
            </p:cNvPr>
            <p:cNvGrpSpPr/>
            <p:nvPr/>
          </p:nvGrpSpPr>
          <p:grpSpPr>
            <a:xfrm rot="20487642">
              <a:off x="4434186" y="-5681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050" name="Freeform: Shape 2049">
                <a:extLst>
                  <a:ext uri="{FF2B5EF4-FFF2-40B4-BE49-F238E27FC236}">
                    <a16:creationId xmlns:a16="http://schemas.microsoft.com/office/drawing/2014/main" id="{E191A4FC-095D-4CB9-973A-BF23B8FD75B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1" name="Freeform: Shape 2050">
                <a:extLst>
                  <a:ext uri="{FF2B5EF4-FFF2-40B4-BE49-F238E27FC236}">
                    <a16:creationId xmlns:a16="http://schemas.microsoft.com/office/drawing/2014/main" id="{194F9383-50B1-4AB2-AE84-37491932EB3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2" name="Freeform: Shape 2051">
                <a:extLst>
                  <a:ext uri="{FF2B5EF4-FFF2-40B4-BE49-F238E27FC236}">
                    <a16:creationId xmlns:a16="http://schemas.microsoft.com/office/drawing/2014/main" id="{DDB609F8-E714-4BEC-9FB9-0935B2ACA09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3" name="Freeform: Shape 2052">
                <a:extLst>
                  <a:ext uri="{FF2B5EF4-FFF2-40B4-BE49-F238E27FC236}">
                    <a16:creationId xmlns:a16="http://schemas.microsoft.com/office/drawing/2014/main" id="{0E4D2D1B-B2E6-4549-8932-05324EDE0BF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4" name="Freeform: Shape 2053">
                <a:extLst>
                  <a:ext uri="{FF2B5EF4-FFF2-40B4-BE49-F238E27FC236}">
                    <a16:creationId xmlns:a16="http://schemas.microsoft.com/office/drawing/2014/main" id="{2BFFBB05-C8C9-4C39-AADB-CCFCEAB7BB8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5" name="Freeform: Shape 2054">
                <a:extLst>
                  <a:ext uri="{FF2B5EF4-FFF2-40B4-BE49-F238E27FC236}">
                    <a16:creationId xmlns:a16="http://schemas.microsoft.com/office/drawing/2014/main" id="{33DC26EF-9100-4D89-A5DE-7677BE47AC4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6" name="Freeform: Shape 2055">
                <a:extLst>
                  <a:ext uri="{FF2B5EF4-FFF2-40B4-BE49-F238E27FC236}">
                    <a16:creationId xmlns:a16="http://schemas.microsoft.com/office/drawing/2014/main" id="{D998BA85-A61F-4BB5-84E5-052961F83EB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7" name="Freeform: Shape 2056">
                <a:extLst>
                  <a:ext uri="{FF2B5EF4-FFF2-40B4-BE49-F238E27FC236}">
                    <a16:creationId xmlns:a16="http://schemas.microsoft.com/office/drawing/2014/main" id="{A33DC169-D173-401A-8D80-9A5D897FF97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8" name="Freeform: Shape 2057">
                <a:extLst>
                  <a:ext uri="{FF2B5EF4-FFF2-40B4-BE49-F238E27FC236}">
                    <a16:creationId xmlns:a16="http://schemas.microsoft.com/office/drawing/2014/main" id="{E1A1E02A-3F5E-4989-A8BD-6D7041782DC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9" name="Freeform: Shape 2058">
                <a:extLst>
                  <a:ext uri="{FF2B5EF4-FFF2-40B4-BE49-F238E27FC236}">
                    <a16:creationId xmlns:a16="http://schemas.microsoft.com/office/drawing/2014/main" id="{FA7AC2D9-36D7-4A11-B17F-C9E0D151FBE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0" name="Freeform: Shape 2059">
                <a:extLst>
                  <a:ext uri="{FF2B5EF4-FFF2-40B4-BE49-F238E27FC236}">
                    <a16:creationId xmlns:a16="http://schemas.microsoft.com/office/drawing/2014/main" id="{64B6C7E6-A569-4362-BC26-18B2AFB19A9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1" name="Freeform: Shape 2060">
                <a:extLst>
                  <a:ext uri="{FF2B5EF4-FFF2-40B4-BE49-F238E27FC236}">
                    <a16:creationId xmlns:a16="http://schemas.microsoft.com/office/drawing/2014/main" id="{8765AA41-6F5F-4557-9B58-F1CFAC19E02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2" name="Freeform: Shape 2061">
                <a:extLst>
                  <a:ext uri="{FF2B5EF4-FFF2-40B4-BE49-F238E27FC236}">
                    <a16:creationId xmlns:a16="http://schemas.microsoft.com/office/drawing/2014/main" id="{40C7FC33-448B-47EF-99AA-98C39E227D9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3" name="Freeform: Shape 2062">
                <a:extLst>
                  <a:ext uri="{FF2B5EF4-FFF2-40B4-BE49-F238E27FC236}">
                    <a16:creationId xmlns:a16="http://schemas.microsoft.com/office/drawing/2014/main" id="{D29F198C-34D3-4118-995D-15BFD20C521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4" name="Freeform: Shape 2063">
                <a:extLst>
                  <a:ext uri="{FF2B5EF4-FFF2-40B4-BE49-F238E27FC236}">
                    <a16:creationId xmlns:a16="http://schemas.microsoft.com/office/drawing/2014/main" id="{5EA09880-399F-4081-A13D-42E6701DB7A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5" name="Freeform: Shape 2064">
                <a:extLst>
                  <a:ext uri="{FF2B5EF4-FFF2-40B4-BE49-F238E27FC236}">
                    <a16:creationId xmlns:a16="http://schemas.microsoft.com/office/drawing/2014/main" id="{2FB8D066-C7B5-49F0-8FA1-5056E4C4620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6" name="Freeform: Shape 2065">
                <a:extLst>
                  <a:ext uri="{FF2B5EF4-FFF2-40B4-BE49-F238E27FC236}">
                    <a16:creationId xmlns:a16="http://schemas.microsoft.com/office/drawing/2014/main" id="{D8F251E5-7E6C-4721-81D0-517A4ED56A5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7" name="Freeform: Shape 2066">
                <a:extLst>
                  <a:ext uri="{FF2B5EF4-FFF2-40B4-BE49-F238E27FC236}">
                    <a16:creationId xmlns:a16="http://schemas.microsoft.com/office/drawing/2014/main" id="{05EF05C6-7994-485F-A13E-62B979A17F9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8" name="Freeform: Shape 2067">
                <a:extLst>
                  <a:ext uri="{FF2B5EF4-FFF2-40B4-BE49-F238E27FC236}">
                    <a16:creationId xmlns:a16="http://schemas.microsoft.com/office/drawing/2014/main" id="{2884DECD-BE0B-4109-9767-7AA88BB2B3D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9" name="Freeform: Shape 2068">
                <a:extLst>
                  <a:ext uri="{FF2B5EF4-FFF2-40B4-BE49-F238E27FC236}">
                    <a16:creationId xmlns:a16="http://schemas.microsoft.com/office/drawing/2014/main" id="{27299963-F1A5-4118-A09D-DBDDBB32842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0" name="Freeform: Shape 2069">
                <a:extLst>
                  <a:ext uri="{FF2B5EF4-FFF2-40B4-BE49-F238E27FC236}">
                    <a16:creationId xmlns:a16="http://schemas.microsoft.com/office/drawing/2014/main" id="{2E756806-E4AF-403B-A9ED-7E85E6BB99F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1" name="Freeform: Shape 2070">
                <a:extLst>
                  <a:ext uri="{FF2B5EF4-FFF2-40B4-BE49-F238E27FC236}">
                    <a16:creationId xmlns:a16="http://schemas.microsoft.com/office/drawing/2014/main" id="{BD9BADFB-DA1E-4D9D-9AF5-DEAB5B1A698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2" name="Freeform: Shape 2071">
                <a:extLst>
                  <a:ext uri="{FF2B5EF4-FFF2-40B4-BE49-F238E27FC236}">
                    <a16:creationId xmlns:a16="http://schemas.microsoft.com/office/drawing/2014/main" id="{699030D9-AA8F-4969-B516-F08062DF79B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3" name="Freeform: Shape 2072">
                <a:extLst>
                  <a:ext uri="{FF2B5EF4-FFF2-40B4-BE49-F238E27FC236}">
                    <a16:creationId xmlns:a16="http://schemas.microsoft.com/office/drawing/2014/main" id="{93659467-22B0-43B0-B787-8B5AFD39916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4" name="Freeform: Shape 2073">
                <a:extLst>
                  <a:ext uri="{FF2B5EF4-FFF2-40B4-BE49-F238E27FC236}">
                    <a16:creationId xmlns:a16="http://schemas.microsoft.com/office/drawing/2014/main" id="{9A334B25-2519-4F4F-BC4A-9B3E781A4A7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5" name="Freeform: Shape 2074">
                <a:extLst>
                  <a:ext uri="{FF2B5EF4-FFF2-40B4-BE49-F238E27FC236}">
                    <a16:creationId xmlns:a16="http://schemas.microsoft.com/office/drawing/2014/main" id="{25C9612E-1294-4D67-8DB5-8135697262D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6" name="Freeform: Shape 2075">
                <a:extLst>
                  <a:ext uri="{FF2B5EF4-FFF2-40B4-BE49-F238E27FC236}">
                    <a16:creationId xmlns:a16="http://schemas.microsoft.com/office/drawing/2014/main" id="{7BDE7E85-9799-4043-A66C-881F138DBAF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7" name="Freeform: Shape 2076">
                <a:extLst>
                  <a:ext uri="{FF2B5EF4-FFF2-40B4-BE49-F238E27FC236}">
                    <a16:creationId xmlns:a16="http://schemas.microsoft.com/office/drawing/2014/main" id="{75B43AC5-629A-4562-BF27-73376606CB4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8" name="Freeform: Shape 2077">
                <a:extLst>
                  <a:ext uri="{FF2B5EF4-FFF2-40B4-BE49-F238E27FC236}">
                    <a16:creationId xmlns:a16="http://schemas.microsoft.com/office/drawing/2014/main" id="{E940CF96-6C13-466F-8FF2-EEC32CDB127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9" name="Freeform: Shape 2078">
                <a:extLst>
                  <a:ext uri="{FF2B5EF4-FFF2-40B4-BE49-F238E27FC236}">
                    <a16:creationId xmlns:a16="http://schemas.microsoft.com/office/drawing/2014/main" id="{7560BF4C-FAD9-41BE-B4C2-3E9C0255146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0" name="Freeform: Shape 2079">
                <a:extLst>
                  <a:ext uri="{FF2B5EF4-FFF2-40B4-BE49-F238E27FC236}">
                    <a16:creationId xmlns:a16="http://schemas.microsoft.com/office/drawing/2014/main" id="{BE581CA1-0425-4166-9593-25626C48417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1" name="Freeform: Shape 2080">
                <a:extLst>
                  <a:ext uri="{FF2B5EF4-FFF2-40B4-BE49-F238E27FC236}">
                    <a16:creationId xmlns:a16="http://schemas.microsoft.com/office/drawing/2014/main" id="{4DABC60C-6973-49AC-9A78-88E94736D9E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2" name="Freeform: Shape 2081">
                <a:extLst>
                  <a:ext uri="{FF2B5EF4-FFF2-40B4-BE49-F238E27FC236}">
                    <a16:creationId xmlns:a16="http://schemas.microsoft.com/office/drawing/2014/main" id="{FA3FEB76-1158-49D1-BF40-C2DBA9B6D20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3" name="Freeform: Shape 2082">
                <a:extLst>
                  <a:ext uri="{FF2B5EF4-FFF2-40B4-BE49-F238E27FC236}">
                    <a16:creationId xmlns:a16="http://schemas.microsoft.com/office/drawing/2014/main" id="{207A1494-A6CD-4E46-8157-FB37DB1CAE1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4" name="Freeform: Shape 2083">
                <a:extLst>
                  <a:ext uri="{FF2B5EF4-FFF2-40B4-BE49-F238E27FC236}">
                    <a16:creationId xmlns:a16="http://schemas.microsoft.com/office/drawing/2014/main" id="{35D2C7A5-2866-4DDF-81F7-4FEED5F1F3D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5" name="Freeform: Shape 2084">
                <a:extLst>
                  <a:ext uri="{FF2B5EF4-FFF2-40B4-BE49-F238E27FC236}">
                    <a16:creationId xmlns:a16="http://schemas.microsoft.com/office/drawing/2014/main" id="{B6483D98-9825-4986-B4B3-A9BA3EABD869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6" name="Freeform: Shape 2085">
                <a:extLst>
                  <a:ext uri="{FF2B5EF4-FFF2-40B4-BE49-F238E27FC236}">
                    <a16:creationId xmlns:a16="http://schemas.microsoft.com/office/drawing/2014/main" id="{394F50E2-7565-4C80-9EF8-47723C2D071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7" name="Freeform: Shape 2086">
                <a:extLst>
                  <a:ext uri="{FF2B5EF4-FFF2-40B4-BE49-F238E27FC236}">
                    <a16:creationId xmlns:a16="http://schemas.microsoft.com/office/drawing/2014/main" id="{08EAE773-C70B-4978-BDEC-B2F8E3583B3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8" name="Freeform: Shape 2087">
                <a:extLst>
                  <a:ext uri="{FF2B5EF4-FFF2-40B4-BE49-F238E27FC236}">
                    <a16:creationId xmlns:a16="http://schemas.microsoft.com/office/drawing/2014/main" id="{7773E3A5-5AB6-4A9A-AD8B-2B368E2B6D2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9" name="Freeform: Shape 2088">
                <a:extLst>
                  <a:ext uri="{FF2B5EF4-FFF2-40B4-BE49-F238E27FC236}">
                    <a16:creationId xmlns:a16="http://schemas.microsoft.com/office/drawing/2014/main" id="{E9323258-97D7-4DFF-A324-BA62AEBCE5A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0" name="Freeform: Shape 2089">
                <a:extLst>
                  <a:ext uri="{FF2B5EF4-FFF2-40B4-BE49-F238E27FC236}">
                    <a16:creationId xmlns:a16="http://schemas.microsoft.com/office/drawing/2014/main" id="{B77842BA-B7A5-4054-BCAF-2356838CFE0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1" name="Freeform: Shape 2090">
                <a:extLst>
                  <a:ext uri="{FF2B5EF4-FFF2-40B4-BE49-F238E27FC236}">
                    <a16:creationId xmlns:a16="http://schemas.microsoft.com/office/drawing/2014/main" id="{9347CB6D-0D2E-41D7-A509-10834C0C5CC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2" name="Freeform: Shape 2091">
                <a:extLst>
                  <a:ext uri="{FF2B5EF4-FFF2-40B4-BE49-F238E27FC236}">
                    <a16:creationId xmlns:a16="http://schemas.microsoft.com/office/drawing/2014/main" id="{4CB19553-8820-4266-98B2-6EFA738DE32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3" name="Freeform: Shape 2092">
                <a:extLst>
                  <a:ext uri="{FF2B5EF4-FFF2-40B4-BE49-F238E27FC236}">
                    <a16:creationId xmlns:a16="http://schemas.microsoft.com/office/drawing/2014/main" id="{0ABDD781-9330-4AFE-87F3-90717C5E345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4" name="Freeform: Shape 2093">
                <a:extLst>
                  <a:ext uri="{FF2B5EF4-FFF2-40B4-BE49-F238E27FC236}">
                    <a16:creationId xmlns:a16="http://schemas.microsoft.com/office/drawing/2014/main" id="{4E0B68F7-A218-454D-87E9-783517ECC43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5" name="Freeform: Shape 2094">
                <a:extLst>
                  <a:ext uri="{FF2B5EF4-FFF2-40B4-BE49-F238E27FC236}">
                    <a16:creationId xmlns:a16="http://schemas.microsoft.com/office/drawing/2014/main" id="{1DEE2DB6-A673-4FC5-A498-A50E8DCC6A2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6" name="Freeform: Shape 2095">
                <a:extLst>
                  <a:ext uri="{FF2B5EF4-FFF2-40B4-BE49-F238E27FC236}">
                    <a16:creationId xmlns:a16="http://schemas.microsoft.com/office/drawing/2014/main" id="{D3FF2CB0-06D1-448F-B08F-51C0F1CDD9C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7" name="Freeform: Shape 2096">
                <a:extLst>
                  <a:ext uri="{FF2B5EF4-FFF2-40B4-BE49-F238E27FC236}">
                    <a16:creationId xmlns:a16="http://schemas.microsoft.com/office/drawing/2014/main" id="{BDFE904A-3200-4235-A414-CA5F9E5D77F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8" name="Freeform: Shape 2097">
                <a:extLst>
                  <a:ext uri="{FF2B5EF4-FFF2-40B4-BE49-F238E27FC236}">
                    <a16:creationId xmlns:a16="http://schemas.microsoft.com/office/drawing/2014/main" id="{056A1075-B73D-4619-A32C-C8CAC2F9B7D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9" name="Freeform: Shape 2098">
                <a:extLst>
                  <a:ext uri="{FF2B5EF4-FFF2-40B4-BE49-F238E27FC236}">
                    <a16:creationId xmlns:a16="http://schemas.microsoft.com/office/drawing/2014/main" id="{6582C6E4-E982-479B-901C-B4849C08A02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0" name="Freeform: Shape 2099">
                <a:extLst>
                  <a:ext uri="{FF2B5EF4-FFF2-40B4-BE49-F238E27FC236}">
                    <a16:creationId xmlns:a16="http://schemas.microsoft.com/office/drawing/2014/main" id="{2A460C96-F83C-4F97-BA66-563F12E8764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1" name="Freeform: Shape 2100">
                <a:extLst>
                  <a:ext uri="{FF2B5EF4-FFF2-40B4-BE49-F238E27FC236}">
                    <a16:creationId xmlns:a16="http://schemas.microsoft.com/office/drawing/2014/main" id="{02CBDB1C-B8D3-4768-A43E-2B5600AE065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2" name="Freeform: Shape 2101">
                <a:extLst>
                  <a:ext uri="{FF2B5EF4-FFF2-40B4-BE49-F238E27FC236}">
                    <a16:creationId xmlns:a16="http://schemas.microsoft.com/office/drawing/2014/main" id="{6283A735-36F5-4A23-BEBD-9AD8DF4FE5A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3" name="Freeform: Shape 2102">
                <a:extLst>
                  <a:ext uri="{FF2B5EF4-FFF2-40B4-BE49-F238E27FC236}">
                    <a16:creationId xmlns:a16="http://schemas.microsoft.com/office/drawing/2014/main" id="{9FF03B46-B61A-4F9E-A261-84798241533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4" name="Freeform: Shape 2103">
                <a:extLst>
                  <a:ext uri="{FF2B5EF4-FFF2-40B4-BE49-F238E27FC236}">
                    <a16:creationId xmlns:a16="http://schemas.microsoft.com/office/drawing/2014/main" id="{B7A84778-D9A8-4E9C-AF7D-FE32057BB80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5" name="Freeform: Shape 2104">
                <a:extLst>
                  <a:ext uri="{FF2B5EF4-FFF2-40B4-BE49-F238E27FC236}">
                    <a16:creationId xmlns:a16="http://schemas.microsoft.com/office/drawing/2014/main" id="{43270009-0B49-4312-83C8-8AC780D1786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6" name="Freeform: Shape 2105">
                <a:extLst>
                  <a:ext uri="{FF2B5EF4-FFF2-40B4-BE49-F238E27FC236}">
                    <a16:creationId xmlns:a16="http://schemas.microsoft.com/office/drawing/2014/main" id="{1ED5302B-AFFF-49BF-84B3-242310EFE7D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7" name="Freeform: Shape 2106">
                <a:extLst>
                  <a:ext uri="{FF2B5EF4-FFF2-40B4-BE49-F238E27FC236}">
                    <a16:creationId xmlns:a16="http://schemas.microsoft.com/office/drawing/2014/main" id="{274E04FE-23BD-4B83-B09B-BA7C7F5E205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8" name="Freeform: Shape 2107">
                <a:extLst>
                  <a:ext uri="{FF2B5EF4-FFF2-40B4-BE49-F238E27FC236}">
                    <a16:creationId xmlns:a16="http://schemas.microsoft.com/office/drawing/2014/main" id="{2A7A6298-E97F-4991-9819-40DC38158FB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9" name="Freeform: Shape 2108">
                <a:extLst>
                  <a:ext uri="{FF2B5EF4-FFF2-40B4-BE49-F238E27FC236}">
                    <a16:creationId xmlns:a16="http://schemas.microsoft.com/office/drawing/2014/main" id="{79047779-2D31-42FE-BC6F-2A21CC98E42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0" name="Freeform: Shape 2109">
                <a:extLst>
                  <a:ext uri="{FF2B5EF4-FFF2-40B4-BE49-F238E27FC236}">
                    <a16:creationId xmlns:a16="http://schemas.microsoft.com/office/drawing/2014/main" id="{18C5BC9D-36E9-40C8-BF28-75789555B42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1" name="Freeform: Shape 2110">
                <a:extLst>
                  <a:ext uri="{FF2B5EF4-FFF2-40B4-BE49-F238E27FC236}">
                    <a16:creationId xmlns:a16="http://schemas.microsoft.com/office/drawing/2014/main" id="{0D7BF4CF-5214-493C-8532-1E441957B3E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2" name="Freeform: Shape 2111">
                <a:extLst>
                  <a:ext uri="{FF2B5EF4-FFF2-40B4-BE49-F238E27FC236}">
                    <a16:creationId xmlns:a16="http://schemas.microsoft.com/office/drawing/2014/main" id="{F37813DA-E8B0-46AE-9465-943B239C4E1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3" name="Freeform: Shape 2112">
                <a:extLst>
                  <a:ext uri="{FF2B5EF4-FFF2-40B4-BE49-F238E27FC236}">
                    <a16:creationId xmlns:a16="http://schemas.microsoft.com/office/drawing/2014/main" id="{0EE6D362-100D-4B2C-8F44-64E0C46283C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87E7CFB0-5CA3-4334-B014-B45E67857426}"/>
                </a:ext>
              </a:extLst>
            </p:cNvPr>
            <p:cNvGrpSpPr/>
            <p:nvPr/>
          </p:nvGrpSpPr>
          <p:grpSpPr>
            <a:xfrm rot="7353759">
              <a:off x="2570405" y="-27804"/>
              <a:ext cx="1024114" cy="889301"/>
              <a:chOff x="2393887" y="4210285"/>
              <a:chExt cx="497854" cy="422169"/>
            </a:xfrm>
          </p:grpSpPr>
          <p:sp>
            <p:nvSpPr>
              <p:cNvPr id="1986" name="Freeform: Shape 1985">
                <a:extLst>
                  <a:ext uri="{FF2B5EF4-FFF2-40B4-BE49-F238E27FC236}">
                    <a16:creationId xmlns:a16="http://schemas.microsoft.com/office/drawing/2014/main" id="{BFD8A3F1-DE3B-458B-A0E6-752846C8B32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7" name="Freeform: Shape 1986">
                <a:extLst>
                  <a:ext uri="{FF2B5EF4-FFF2-40B4-BE49-F238E27FC236}">
                    <a16:creationId xmlns:a16="http://schemas.microsoft.com/office/drawing/2014/main" id="{63F0C5D1-FAFD-4EE9-9CF4-7A6CED68E30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8" name="Freeform: Shape 1987">
                <a:extLst>
                  <a:ext uri="{FF2B5EF4-FFF2-40B4-BE49-F238E27FC236}">
                    <a16:creationId xmlns:a16="http://schemas.microsoft.com/office/drawing/2014/main" id="{A87FF583-9A02-4C6C-85D6-22BE29E3A1B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9" name="Freeform: Shape 1988">
                <a:extLst>
                  <a:ext uri="{FF2B5EF4-FFF2-40B4-BE49-F238E27FC236}">
                    <a16:creationId xmlns:a16="http://schemas.microsoft.com/office/drawing/2014/main" id="{33E9E32B-99B3-487C-9E62-E260CBEC86B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0" name="Freeform: Shape 1989">
                <a:extLst>
                  <a:ext uri="{FF2B5EF4-FFF2-40B4-BE49-F238E27FC236}">
                    <a16:creationId xmlns:a16="http://schemas.microsoft.com/office/drawing/2014/main" id="{AD73FD6D-3CAA-4976-AEB9-292134AAC54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1" name="Freeform: Shape 1990">
                <a:extLst>
                  <a:ext uri="{FF2B5EF4-FFF2-40B4-BE49-F238E27FC236}">
                    <a16:creationId xmlns:a16="http://schemas.microsoft.com/office/drawing/2014/main" id="{13597DCF-1AB2-4EFD-A12B-246C86E5A25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2" name="Freeform: Shape 1991">
                <a:extLst>
                  <a:ext uri="{FF2B5EF4-FFF2-40B4-BE49-F238E27FC236}">
                    <a16:creationId xmlns:a16="http://schemas.microsoft.com/office/drawing/2014/main" id="{9040B530-D950-48B3-9E40-9A85BF8893F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3" name="Freeform: Shape 1992">
                <a:extLst>
                  <a:ext uri="{FF2B5EF4-FFF2-40B4-BE49-F238E27FC236}">
                    <a16:creationId xmlns:a16="http://schemas.microsoft.com/office/drawing/2014/main" id="{E23AEEF4-50EF-4895-AC80-54662371F73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4" name="Freeform: Shape 1993">
                <a:extLst>
                  <a:ext uri="{FF2B5EF4-FFF2-40B4-BE49-F238E27FC236}">
                    <a16:creationId xmlns:a16="http://schemas.microsoft.com/office/drawing/2014/main" id="{B8AF0BC5-87CF-4BC8-A690-BCC629812A9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5" name="Freeform: Shape 1994">
                <a:extLst>
                  <a:ext uri="{FF2B5EF4-FFF2-40B4-BE49-F238E27FC236}">
                    <a16:creationId xmlns:a16="http://schemas.microsoft.com/office/drawing/2014/main" id="{C90161FF-8CD5-4DC9-93D5-3E082E9B861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6" name="Freeform: Shape 1995">
                <a:extLst>
                  <a:ext uri="{FF2B5EF4-FFF2-40B4-BE49-F238E27FC236}">
                    <a16:creationId xmlns:a16="http://schemas.microsoft.com/office/drawing/2014/main" id="{B90EFC43-7D8B-434F-8AEC-BA36A2E1A3A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7" name="Freeform: Shape 1996">
                <a:extLst>
                  <a:ext uri="{FF2B5EF4-FFF2-40B4-BE49-F238E27FC236}">
                    <a16:creationId xmlns:a16="http://schemas.microsoft.com/office/drawing/2014/main" id="{C8E40D79-3B0B-4B50-90BF-6612D7407F8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8" name="Freeform: Shape 1997">
                <a:extLst>
                  <a:ext uri="{FF2B5EF4-FFF2-40B4-BE49-F238E27FC236}">
                    <a16:creationId xmlns:a16="http://schemas.microsoft.com/office/drawing/2014/main" id="{E756D5C6-F7E4-42DB-9185-BD475ABC8DC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9" name="Freeform: Shape 1998">
                <a:extLst>
                  <a:ext uri="{FF2B5EF4-FFF2-40B4-BE49-F238E27FC236}">
                    <a16:creationId xmlns:a16="http://schemas.microsoft.com/office/drawing/2014/main" id="{C76B6D79-89FB-4A2E-83B9-A49E7E5F4FC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0" name="Freeform: Shape 1999">
                <a:extLst>
                  <a:ext uri="{FF2B5EF4-FFF2-40B4-BE49-F238E27FC236}">
                    <a16:creationId xmlns:a16="http://schemas.microsoft.com/office/drawing/2014/main" id="{85AE3210-0087-421B-8FA8-599BB40483C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1" name="Freeform: Shape 2000">
                <a:extLst>
                  <a:ext uri="{FF2B5EF4-FFF2-40B4-BE49-F238E27FC236}">
                    <a16:creationId xmlns:a16="http://schemas.microsoft.com/office/drawing/2014/main" id="{2BE7897B-8133-402F-A41B-9F0455B9180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2" name="Freeform: Shape 2001">
                <a:extLst>
                  <a:ext uri="{FF2B5EF4-FFF2-40B4-BE49-F238E27FC236}">
                    <a16:creationId xmlns:a16="http://schemas.microsoft.com/office/drawing/2014/main" id="{1436A7D1-06F5-4355-B5CD-D6FFE1AE1BF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3" name="Freeform: Shape 2002">
                <a:extLst>
                  <a:ext uri="{FF2B5EF4-FFF2-40B4-BE49-F238E27FC236}">
                    <a16:creationId xmlns:a16="http://schemas.microsoft.com/office/drawing/2014/main" id="{33D82CD8-C33A-4C7F-88B6-0AEBCFE6012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4" name="Freeform: Shape 2003">
                <a:extLst>
                  <a:ext uri="{FF2B5EF4-FFF2-40B4-BE49-F238E27FC236}">
                    <a16:creationId xmlns:a16="http://schemas.microsoft.com/office/drawing/2014/main" id="{C82BC5CD-17D9-4885-AFC6-127B5561E50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5" name="Freeform: Shape 2004">
                <a:extLst>
                  <a:ext uri="{FF2B5EF4-FFF2-40B4-BE49-F238E27FC236}">
                    <a16:creationId xmlns:a16="http://schemas.microsoft.com/office/drawing/2014/main" id="{9178663D-D2A2-416A-A0EE-5EBD954E152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6" name="Freeform: Shape 2005">
                <a:extLst>
                  <a:ext uri="{FF2B5EF4-FFF2-40B4-BE49-F238E27FC236}">
                    <a16:creationId xmlns:a16="http://schemas.microsoft.com/office/drawing/2014/main" id="{B7E4E4BD-96B5-4E94-8B21-A5BAB1A54A3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7" name="Freeform: Shape 2006">
                <a:extLst>
                  <a:ext uri="{FF2B5EF4-FFF2-40B4-BE49-F238E27FC236}">
                    <a16:creationId xmlns:a16="http://schemas.microsoft.com/office/drawing/2014/main" id="{31143CF8-9D75-495E-8B4A-8D611766AB1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8" name="Freeform: Shape 2007">
                <a:extLst>
                  <a:ext uri="{FF2B5EF4-FFF2-40B4-BE49-F238E27FC236}">
                    <a16:creationId xmlns:a16="http://schemas.microsoft.com/office/drawing/2014/main" id="{9ED69DA7-62B4-4C27-BBC3-4CEF2B33906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9" name="Freeform: Shape 2008">
                <a:extLst>
                  <a:ext uri="{FF2B5EF4-FFF2-40B4-BE49-F238E27FC236}">
                    <a16:creationId xmlns:a16="http://schemas.microsoft.com/office/drawing/2014/main" id="{2456D14C-C317-4191-B251-D4AA1326081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0" name="Freeform: Shape 2009">
                <a:extLst>
                  <a:ext uri="{FF2B5EF4-FFF2-40B4-BE49-F238E27FC236}">
                    <a16:creationId xmlns:a16="http://schemas.microsoft.com/office/drawing/2014/main" id="{80D0BADB-2EEB-45B3-BFD8-4E84884C9BE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1" name="Freeform: Shape 2010">
                <a:extLst>
                  <a:ext uri="{FF2B5EF4-FFF2-40B4-BE49-F238E27FC236}">
                    <a16:creationId xmlns:a16="http://schemas.microsoft.com/office/drawing/2014/main" id="{C4B6742D-ADF6-4A80-B60C-BE4A627B6B9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2" name="Freeform: Shape 2011">
                <a:extLst>
                  <a:ext uri="{FF2B5EF4-FFF2-40B4-BE49-F238E27FC236}">
                    <a16:creationId xmlns:a16="http://schemas.microsoft.com/office/drawing/2014/main" id="{C01F05AE-6FFD-4FE0-85E5-FC3435E412A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3" name="Freeform: Shape 2012">
                <a:extLst>
                  <a:ext uri="{FF2B5EF4-FFF2-40B4-BE49-F238E27FC236}">
                    <a16:creationId xmlns:a16="http://schemas.microsoft.com/office/drawing/2014/main" id="{BBDE758E-2867-4C61-90AC-98675F4E432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4" name="Freeform: Shape 2013">
                <a:extLst>
                  <a:ext uri="{FF2B5EF4-FFF2-40B4-BE49-F238E27FC236}">
                    <a16:creationId xmlns:a16="http://schemas.microsoft.com/office/drawing/2014/main" id="{3F59B56D-2F0C-4F59-8B23-17AC857DD47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5" name="Freeform: Shape 2014">
                <a:extLst>
                  <a:ext uri="{FF2B5EF4-FFF2-40B4-BE49-F238E27FC236}">
                    <a16:creationId xmlns:a16="http://schemas.microsoft.com/office/drawing/2014/main" id="{B122E9A3-A8A6-47EF-AEDC-B407911E01A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6" name="Freeform: Shape 2015">
                <a:extLst>
                  <a:ext uri="{FF2B5EF4-FFF2-40B4-BE49-F238E27FC236}">
                    <a16:creationId xmlns:a16="http://schemas.microsoft.com/office/drawing/2014/main" id="{64A8E1DF-73A8-4672-AC80-AA4B0DA30E1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7" name="Freeform: Shape 2016">
                <a:extLst>
                  <a:ext uri="{FF2B5EF4-FFF2-40B4-BE49-F238E27FC236}">
                    <a16:creationId xmlns:a16="http://schemas.microsoft.com/office/drawing/2014/main" id="{F4515D96-FB17-426A-AF95-590830E3981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8" name="Freeform: Shape 2017">
                <a:extLst>
                  <a:ext uri="{FF2B5EF4-FFF2-40B4-BE49-F238E27FC236}">
                    <a16:creationId xmlns:a16="http://schemas.microsoft.com/office/drawing/2014/main" id="{0C0FEF41-9ED5-4CE0-937F-1EB54F7AFFE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9" name="Freeform: Shape 2018">
                <a:extLst>
                  <a:ext uri="{FF2B5EF4-FFF2-40B4-BE49-F238E27FC236}">
                    <a16:creationId xmlns:a16="http://schemas.microsoft.com/office/drawing/2014/main" id="{BA8168D3-F9E4-41D1-BD60-40592BE6EE5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0" name="Freeform: Shape 2019">
                <a:extLst>
                  <a:ext uri="{FF2B5EF4-FFF2-40B4-BE49-F238E27FC236}">
                    <a16:creationId xmlns:a16="http://schemas.microsoft.com/office/drawing/2014/main" id="{2C47A7CB-4754-4ED3-B396-83B076ECAA5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1" name="Freeform: Shape 2020">
                <a:extLst>
                  <a:ext uri="{FF2B5EF4-FFF2-40B4-BE49-F238E27FC236}">
                    <a16:creationId xmlns:a16="http://schemas.microsoft.com/office/drawing/2014/main" id="{61B09B9D-EBCE-44ED-8258-8649F58C3C8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2" name="Freeform: Shape 2021">
                <a:extLst>
                  <a:ext uri="{FF2B5EF4-FFF2-40B4-BE49-F238E27FC236}">
                    <a16:creationId xmlns:a16="http://schemas.microsoft.com/office/drawing/2014/main" id="{4BD1B9F7-FDC1-42D5-AFB2-B44BCB92150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3" name="Freeform: Shape 2022">
                <a:extLst>
                  <a:ext uri="{FF2B5EF4-FFF2-40B4-BE49-F238E27FC236}">
                    <a16:creationId xmlns:a16="http://schemas.microsoft.com/office/drawing/2014/main" id="{9F1C9868-35D5-4C35-BA64-917D1A42809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4" name="Freeform: Shape 2023">
                <a:extLst>
                  <a:ext uri="{FF2B5EF4-FFF2-40B4-BE49-F238E27FC236}">
                    <a16:creationId xmlns:a16="http://schemas.microsoft.com/office/drawing/2014/main" id="{20357E06-67A6-4829-829C-4C654B7825B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5" name="Freeform: Shape 2024">
                <a:extLst>
                  <a:ext uri="{FF2B5EF4-FFF2-40B4-BE49-F238E27FC236}">
                    <a16:creationId xmlns:a16="http://schemas.microsoft.com/office/drawing/2014/main" id="{DD652BC2-3CA3-4E49-810F-55C83FBAE09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6" name="Freeform: Shape 2025">
                <a:extLst>
                  <a:ext uri="{FF2B5EF4-FFF2-40B4-BE49-F238E27FC236}">
                    <a16:creationId xmlns:a16="http://schemas.microsoft.com/office/drawing/2014/main" id="{EAC1F674-054A-45D9-90F3-DF3702871D3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7" name="Freeform: Shape 2026">
                <a:extLst>
                  <a:ext uri="{FF2B5EF4-FFF2-40B4-BE49-F238E27FC236}">
                    <a16:creationId xmlns:a16="http://schemas.microsoft.com/office/drawing/2014/main" id="{12F1D81C-9907-49F5-98D9-E5881DB81C6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8" name="Freeform: Shape 2027">
                <a:extLst>
                  <a:ext uri="{FF2B5EF4-FFF2-40B4-BE49-F238E27FC236}">
                    <a16:creationId xmlns:a16="http://schemas.microsoft.com/office/drawing/2014/main" id="{72A5E3FA-7173-4FE9-8C39-C8BB98EE939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9" name="Freeform: Shape 2028">
                <a:extLst>
                  <a:ext uri="{FF2B5EF4-FFF2-40B4-BE49-F238E27FC236}">
                    <a16:creationId xmlns:a16="http://schemas.microsoft.com/office/drawing/2014/main" id="{BC091DE8-A181-4536-A0AA-C40C62BE31C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0" name="Freeform: Shape 2029">
                <a:extLst>
                  <a:ext uri="{FF2B5EF4-FFF2-40B4-BE49-F238E27FC236}">
                    <a16:creationId xmlns:a16="http://schemas.microsoft.com/office/drawing/2014/main" id="{82FC4CD5-A0D8-4D61-BDA3-46DD7F481D3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1" name="Freeform: Shape 2030">
                <a:extLst>
                  <a:ext uri="{FF2B5EF4-FFF2-40B4-BE49-F238E27FC236}">
                    <a16:creationId xmlns:a16="http://schemas.microsoft.com/office/drawing/2014/main" id="{452665EF-BC1A-4FDC-8A01-95E096E6035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2" name="Freeform: Shape 2031">
                <a:extLst>
                  <a:ext uri="{FF2B5EF4-FFF2-40B4-BE49-F238E27FC236}">
                    <a16:creationId xmlns:a16="http://schemas.microsoft.com/office/drawing/2014/main" id="{5F54BAC5-FC4F-47EA-A230-5AB1B750585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3" name="Freeform: Shape 2032">
                <a:extLst>
                  <a:ext uri="{FF2B5EF4-FFF2-40B4-BE49-F238E27FC236}">
                    <a16:creationId xmlns:a16="http://schemas.microsoft.com/office/drawing/2014/main" id="{A6EF1135-3EBD-417D-9686-57096F5C112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4" name="Freeform: Shape 2033">
                <a:extLst>
                  <a:ext uri="{FF2B5EF4-FFF2-40B4-BE49-F238E27FC236}">
                    <a16:creationId xmlns:a16="http://schemas.microsoft.com/office/drawing/2014/main" id="{079E4839-E335-4FB3-80B7-14867F9F926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5" name="Freeform: Shape 2034">
                <a:extLst>
                  <a:ext uri="{FF2B5EF4-FFF2-40B4-BE49-F238E27FC236}">
                    <a16:creationId xmlns:a16="http://schemas.microsoft.com/office/drawing/2014/main" id="{8F998703-6DB3-4F1B-B240-8212A29043F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6" name="Freeform: Shape 2035">
                <a:extLst>
                  <a:ext uri="{FF2B5EF4-FFF2-40B4-BE49-F238E27FC236}">
                    <a16:creationId xmlns:a16="http://schemas.microsoft.com/office/drawing/2014/main" id="{DB307162-3E0B-4E73-AE1D-0BBF1B55633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7" name="Freeform: Shape 2036">
                <a:extLst>
                  <a:ext uri="{FF2B5EF4-FFF2-40B4-BE49-F238E27FC236}">
                    <a16:creationId xmlns:a16="http://schemas.microsoft.com/office/drawing/2014/main" id="{6FB83EA9-5349-4150-B25B-4982399E705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8" name="Freeform: Shape 2037">
                <a:extLst>
                  <a:ext uri="{FF2B5EF4-FFF2-40B4-BE49-F238E27FC236}">
                    <a16:creationId xmlns:a16="http://schemas.microsoft.com/office/drawing/2014/main" id="{9E3D5034-E682-4EC5-8F99-1953790C253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9" name="Freeform: Shape 2038">
                <a:extLst>
                  <a:ext uri="{FF2B5EF4-FFF2-40B4-BE49-F238E27FC236}">
                    <a16:creationId xmlns:a16="http://schemas.microsoft.com/office/drawing/2014/main" id="{EE45AAC5-9723-4892-994C-3771AD87CB0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0" name="Freeform: Shape 2039">
                <a:extLst>
                  <a:ext uri="{FF2B5EF4-FFF2-40B4-BE49-F238E27FC236}">
                    <a16:creationId xmlns:a16="http://schemas.microsoft.com/office/drawing/2014/main" id="{AF395407-B457-412F-9C7A-E0691A1CCA6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1" name="Freeform: Shape 2040">
                <a:extLst>
                  <a:ext uri="{FF2B5EF4-FFF2-40B4-BE49-F238E27FC236}">
                    <a16:creationId xmlns:a16="http://schemas.microsoft.com/office/drawing/2014/main" id="{65999DE8-A338-4525-A141-99B572B46C4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2" name="Freeform: Shape 2041">
                <a:extLst>
                  <a:ext uri="{FF2B5EF4-FFF2-40B4-BE49-F238E27FC236}">
                    <a16:creationId xmlns:a16="http://schemas.microsoft.com/office/drawing/2014/main" id="{0EF97955-F49C-4BD6-9320-788FFA52DFF2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3" name="Freeform: Shape 2042">
                <a:extLst>
                  <a:ext uri="{FF2B5EF4-FFF2-40B4-BE49-F238E27FC236}">
                    <a16:creationId xmlns:a16="http://schemas.microsoft.com/office/drawing/2014/main" id="{24322117-C369-45EA-89F5-0236C91D214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4" name="Freeform: Shape 2043">
                <a:extLst>
                  <a:ext uri="{FF2B5EF4-FFF2-40B4-BE49-F238E27FC236}">
                    <a16:creationId xmlns:a16="http://schemas.microsoft.com/office/drawing/2014/main" id="{71B7B1C8-33DE-465B-9A2A-590568CD0B9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5" name="Freeform: Shape 2044">
                <a:extLst>
                  <a:ext uri="{FF2B5EF4-FFF2-40B4-BE49-F238E27FC236}">
                    <a16:creationId xmlns:a16="http://schemas.microsoft.com/office/drawing/2014/main" id="{2F3558CC-4144-4761-A034-9BFB34A6E09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6" name="Freeform: Shape 2045">
                <a:extLst>
                  <a:ext uri="{FF2B5EF4-FFF2-40B4-BE49-F238E27FC236}">
                    <a16:creationId xmlns:a16="http://schemas.microsoft.com/office/drawing/2014/main" id="{388973BF-5825-4F92-8C03-C215DBB6B1C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7" name="Freeform: Shape 2046">
                <a:extLst>
                  <a:ext uri="{FF2B5EF4-FFF2-40B4-BE49-F238E27FC236}">
                    <a16:creationId xmlns:a16="http://schemas.microsoft.com/office/drawing/2014/main" id="{A95A3547-9F7D-443D-A8B9-E665A079824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8" name="Freeform: Shape 2047">
                <a:extLst>
                  <a:ext uri="{FF2B5EF4-FFF2-40B4-BE49-F238E27FC236}">
                    <a16:creationId xmlns:a16="http://schemas.microsoft.com/office/drawing/2014/main" id="{9E82273C-D7F9-4DF5-9199-0DE8D843D2F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9" name="Freeform: Shape 2048">
                <a:extLst>
                  <a:ext uri="{FF2B5EF4-FFF2-40B4-BE49-F238E27FC236}">
                    <a16:creationId xmlns:a16="http://schemas.microsoft.com/office/drawing/2014/main" id="{2FF85A77-450F-427D-AE9C-5A86ECF79D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1A11A150-1413-4B42-A6CD-9696DEDBB3A5}"/>
                </a:ext>
              </a:extLst>
            </p:cNvPr>
            <p:cNvGrpSpPr/>
            <p:nvPr/>
          </p:nvGrpSpPr>
          <p:grpSpPr>
            <a:xfrm rot="3267847" flipH="1">
              <a:off x="2339642" y="-2102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922" name="Freeform: Shape 1921">
                <a:extLst>
                  <a:ext uri="{FF2B5EF4-FFF2-40B4-BE49-F238E27FC236}">
                    <a16:creationId xmlns:a16="http://schemas.microsoft.com/office/drawing/2014/main" id="{7B1E3468-3FD9-425B-A7F2-74A92A41D84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3" name="Freeform: Shape 1922">
                <a:extLst>
                  <a:ext uri="{FF2B5EF4-FFF2-40B4-BE49-F238E27FC236}">
                    <a16:creationId xmlns:a16="http://schemas.microsoft.com/office/drawing/2014/main" id="{D05286EA-7BF1-4853-A93C-C6669334F63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4" name="Freeform: Shape 1923">
                <a:extLst>
                  <a:ext uri="{FF2B5EF4-FFF2-40B4-BE49-F238E27FC236}">
                    <a16:creationId xmlns:a16="http://schemas.microsoft.com/office/drawing/2014/main" id="{881EB502-9E17-4322-8F02-DC3B2C2B3DC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5" name="Freeform: Shape 1924">
                <a:extLst>
                  <a:ext uri="{FF2B5EF4-FFF2-40B4-BE49-F238E27FC236}">
                    <a16:creationId xmlns:a16="http://schemas.microsoft.com/office/drawing/2014/main" id="{DB8813F5-496E-4C2C-9C2B-C91E8B8AD5F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6" name="Freeform: Shape 1925">
                <a:extLst>
                  <a:ext uri="{FF2B5EF4-FFF2-40B4-BE49-F238E27FC236}">
                    <a16:creationId xmlns:a16="http://schemas.microsoft.com/office/drawing/2014/main" id="{1F928C04-CA36-48B5-9929-44731845908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7" name="Freeform: Shape 1926">
                <a:extLst>
                  <a:ext uri="{FF2B5EF4-FFF2-40B4-BE49-F238E27FC236}">
                    <a16:creationId xmlns:a16="http://schemas.microsoft.com/office/drawing/2014/main" id="{F3ACEAC5-0606-4454-A280-D4B2C362FD8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8" name="Freeform: Shape 1927">
                <a:extLst>
                  <a:ext uri="{FF2B5EF4-FFF2-40B4-BE49-F238E27FC236}">
                    <a16:creationId xmlns:a16="http://schemas.microsoft.com/office/drawing/2014/main" id="{DEF65576-1619-4E04-BF33-882C7D690AD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9" name="Freeform: Shape 1928">
                <a:extLst>
                  <a:ext uri="{FF2B5EF4-FFF2-40B4-BE49-F238E27FC236}">
                    <a16:creationId xmlns:a16="http://schemas.microsoft.com/office/drawing/2014/main" id="{17AC82CE-4A92-4D76-BB70-D9E0EFA7761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0" name="Freeform: Shape 1929">
                <a:extLst>
                  <a:ext uri="{FF2B5EF4-FFF2-40B4-BE49-F238E27FC236}">
                    <a16:creationId xmlns:a16="http://schemas.microsoft.com/office/drawing/2014/main" id="{EFF863E2-D08B-4F99-941B-3321291092F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1" name="Freeform: Shape 1930">
                <a:extLst>
                  <a:ext uri="{FF2B5EF4-FFF2-40B4-BE49-F238E27FC236}">
                    <a16:creationId xmlns:a16="http://schemas.microsoft.com/office/drawing/2014/main" id="{D7CC0D7A-9C95-4F4C-96B5-FB869C1D14E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2" name="Freeform: Shape 1931">
                <a:extLst>
                  <a:ext uri="{FF2B5EF4-FFF2-40B4-BE49-F238E27FC236}">
                    <a16:creationId xmlns:a16="http://schemas.microsoft.com/office/drawing/2014/main" id="{0DEB1B8C-FB90-4E00-A940-5C01ACDD9C5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3" name="Freeform: Shape 1932">
                <a:extLst>
                  <a:ext uri="{FF2B5EF4-FFF2-40B4-BE49-F238E27FC236}">
                    <a16:creationId xmlns:a16="http://schemas.microsoft.com/office/drawing/2014/main" id="{C349A0FB-69FF-4152-9999-67CAEE1A68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4" name="Freeform: Shape 1933">
                <a:extLst>
                  <a:ext uri="{FF2B5EF4-FFF2-40B4-BE49-F238E27FC236}">
                    <a16:creationId xmlns:a16="http://schemas.microsoft.com/office/drawing/2014/main" id="{317ACED0-0245-4CDE-A2B3-02EB0BC42DC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5" name="Freeform: Shape 1934">
                <a:extLst>
                  <a:ext uri="{FF2B5EF4-FFF2-40B4-BE49-F238E27FC236}">
                    <a16:creationId xmlns:a16="http://schemas.microsoft.com/office/drawing/2014/main" id="{6424CFF0-0490-4252-8020-F159CCA25EA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6" name="Freeform: Shape 1935">
                <a:extLst>
                  <a:ext uri="{FF2B5EF4-FFF2-40B4-BE49-F238E27FC236}">
                    <a16:creationId xmlns:a16="http://schemas.microsoft.com/office/drawing/2014/main" id="{01E9A5F7-A128-4509-B7F8-8B14577813E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7" name="Freeform: Shape 1936">
                <a:extLst>
                  <a:ext uri="{FF2B5EF4-FFF2-40B4-BE49-F238E27FC236}">
                    <a16:creationId xmlns:a16="http://schemas.microsoft.com/office/drawing/2014/main" id="{A444ED24-60A4-42BD-9C07-F85147CF940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8" name="Freeform: Shape 1937">
                <a:extLst>
                  <a:ext uri="{FF2B5EF4-FFF2-40B4-BE49-F238E27FC236}">
                    <a16:creationId xmlns:a16="http://schemas.microsoft.com/office/drawing/2014/main" id="{7DE0B544-AC7C-461E-A4F4-E82E3830B4C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9" name="Freeform: Shape 1938">
                <a:extLst>
                  <a:ext uri="{FF2B5EF4-FFF2-40B4-BE49-F238E27FC236}">
                    <a16:creationId xmlns:a16="http://schemas.microsoft.com/office/drawing/2014/main" id="{852BD779-EA88-47AD-9A19-DB8528F1B45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0" name="Freeform: Shape 1939">
                <a:extLst>
                  <a:ext uri="{FF2B5EF4-FFF2-40B4-BE49-F238E27FC236}">
                    <a16:creationId xmlns:a16="http://schemas.microsoft.com/office/drawing/2014/main" id="{35369455-BA90-483F-A43B-2AB9DF207CB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1" name="Freeform: Shape 1940">
                <a:extLst>
                  <a:ext uri="{FF2B5EF4-FFF2-40B4-BE49-F238E27FC236}">
                    <a16:creationId xmlns:a16="http://schemas.microsoft.com/office/drawing/2014/main" id="{6BA26C95-BBA5-437F-A550-C6BA2052D32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2" name="Freeform: Shape 1941">
                <a:extLst>
                  <a:ext uri="{FF2B5EF4-FFF2-40B4-BE49-F238E27FC236}">
                    <a16:creationId xmlns:a16="http://schemas.microsoft.com/office/drawing/2014/main" id="{A3147656-D5E8-4E31-8D1C-E0C54B4A3DA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3" name="Freeform: Shape 1942">
                <a:extLst>
                  <a:ext uri="{FF2B5EF4-FFF2-40B4-BE49-F238E27FC236}">
                    <a16:creationId xmlns:a16="http://schemas.microsoft.com/office/drawing/2014/main" id="{18B378E8-6B00-4570-9987-EBFFC1118B8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4" name="Freeform: Shape 1943">
                <a:extLst>
                  <a:ext uri="{FF2B5EF4-FFF2-40B4-BE49-F238E27FC236}">
                    <a16:creationId xmlns:a16="http://schemas.microsoft.com/office/drawing/2014/main" id="{5DE684B2-547E-481E-B8D6-0C4F9F793B6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5" name="Freeform: Shape 1944">
                <a:extLst>
                  <a:ext uri="{FF2B5EF4-FFF2-40B4-BE49-F238E27FC236}">
                    <a16:creationId xmlns:a16="http://schemas.microsoft.com/office/drawing/2014/main" id="{53CADEC5-E898-4FDB-A639-0F40174EF78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6" name="Freeform: Shape 1945">
                <a:extLst>
                  <a:ext uri="{FF2B5EF4-FFF2-40B4-BE49-F238E27FC236}">
                    <a16:creationId xmlns:a16="http://schemas.microsoft.com/office/drawing/2014/main" id="{F48CEA54-D4AE-46CD-9EE2-409BBD1F16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7" name="Freeform: Shape 1946">
                <a:extLst>
                  <a:ext uri="{FF2B5EF4-FFF2-40B4-BE49-F238E27FC236}">
                    <a16:creationId xmlns:a16="http://schemas.microsoft.com/office/drawing/2014/main" id="{FD4D0FAD-AC79-45E2-885E-6C65F3693FC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8" name="Freeform: Shape 1947">
                <a:extLst>
                  <a:ext uri="{FF2B5EF4-FFF2-40B4-BE49-F238E27FC236}">
                    <a16:creationId xmlns:a16="http://schemas.microsoft.com/office/drawing/2014/main" id="{B4B0523E-A048-4D63-845E-1BA10ED926B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9" name="Freeform: Shape 1948">
                <a:extLst>
                  <a:ext uri="{FF2B5EF4-FFF2-40B4-BE49-F238E27FC236}">
                    <a16:creationId xmlns:a16="http://schemas.microsoft.com/office/drawing/2014/main" id="{B9DCC912-E409-4EF6-A167-ABFF9112E1E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0" name="Freeform: Shape 1949">
                <a:extLst>
                  <a:ext uri="{FF2B5EF4-FFF2-40B4-BE49-F238E27FC236}">
                    <a16:creationId xmlns:a16="http://schemas.microsoft.com/office/drawing/2014/main" id="{C05B0BEF-178F-4A3C-824D-7498A99C9E7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1" name="Freeform: Shape 1950">
                <a:extLst>
                  <a:ext uri="{FF2B5EF4-FFF2-40B4-BE49-F238E27FC236}">
                    <a16:creationId xmlns:a16="http://schemas.microsoft.com/office/drawing/2014/main" id="{ACA0B8DB-10AF-44D9-9542-28CA93BF2EB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2" name="Freeform: Shape 1951">
                <a:extLst>
                  <a:ext uri="{FF2B5EF4-FFF2-40B4-BE49-F238E27FC236}">
                    <a16:creationId xmlns:a16="http://schemas.microsoft.com/office/drawing/2014/main" id="{8CEBB08B-1612-426F-A89D-F51AE8FAD69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3" name="Freeform: Shape 1952">
                <a:extLst>
                  <a:ext uri="{FF2B5EF4-FFF2-40B4-BE49-F238E27FC236}">
                    <a16:creationId xmlns:a16="http://schemas.microsoft.com/office/drawing/2014/main" id="{2C570646-84B9-4B4F-935E-4EA452C0F9C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4" name="Freeform: Shape 1953">
                <a:extLst>
                  <a:ext uri="{FF2B5EF4-FFF2-40B4-BE49-F238E27FC236}">
                    <a16:creationId xmlns:a16="http://schemas.microsoft.com/office/drawing/2014/main" id="{8F42195E-9928-412B-B280-955B0366CD2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5" name="Freeform: Shape 1954">
                <a:extLst>
                  <a:ext uri="{FF2B5EF4-FFF2-40B4-BE49-F238E27FC236}">
                    <a16:creationId xmlns:a16="http://schemas.microsoft.com/office/drawing/2014/main" id="{8427BCEA-BAF2-4466-B831-CF5FC4C2CB8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6" name="Freeform: Shape 1955">
                <a:extLst>
                  <a:ext uri="{FF2B5EF4-FFF2-40B4-BE49-F238E27FC236}">
                    <a16:creationId xmlns:a16="http://schemas.microsoft.com/office/drawing/2014/main" id="{FA0ED864-7EAD-440F-A192-CB8232AE087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7" name="Freeform: Shape 1956">
                <a:extLst>
                  <a:ext uri="{FF2B5EF4-FFF2-40B4-BE49-F238E27FC236}">
                    <a16:creationId xmlns:a16="http://schemas.microsoft.com/office/drawing/2014/main" id="{8C317BEA-276F-4A77-9590-ED65744BA80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8" name="Freeform: Shape 1957">
                <a:extLst>
                  <a:ext uri="{FF2B5EF4-FFF2-40B4-BE49-F238E27FC236}">
                    <a16:creationId xmlns:a16="http://schemas.microsoft.com/office/drawing/2014/main" id="{893B38A4-8045-4283-B4C7-C7D83900F01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9" name="Freeform: Shape 1958">
                <a:extLst>
                  <a:ext uri="{FF2B5EF4-FFF2-40B4-BE49-F238E27FC236}">
                    <a16:creationId xmlns:a16="http://schemas.microsoft.com/office/drawing/2014/main" id="{427735E2-73D1-45DD-89B8-7FB652CD085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0" name="Freeform: Shape 1959">
                <a:extLst>
                  <a:ext uri="{FF2B5EF4-FFF2-40B4-BE49-F238E27FC236}">
                    <a16:creationId xmlns:a16="http://schemas.microsoft.com/office/drawing/2014/main" id="{660B26E0-BBD4-4EB2-B9DE-E3469979815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1" name="Freeform: Shape 1960">
                <a:extLst>
                  <a:ext uri="{FF2B5EF4-FFF2-40B4-BE49-F238E27FC236}">
                    <a16:creationId xmlns:a16="http://schemas.microsoft.com/office/drawing/2014/main" id="{A619691C-DBAE-43C7-9EE9-774C9F3FCA4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2" name="Freeform: Shape 1961">
                <a:extLst>
                  <a:ext uri="{FF2B5EF4-FFF2-40B4-BE49-F238E27FC236}">
                    <a16:creationId xmlns:a16="http://schemas.microsoft.com/office/drawing/2014/main" id="{0B6600E9-C306-4B6B-BCFD-D3EAEEE3608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3" name="Freeform: Shape 1962">
                <a:extLst>
                  <a:ext uri="{FF2B5EF4-FFF2-40B4-BE49-F238E27FC236}">
                    <a16:creationId xmlns:a16="http://schemas.microsoft.com/office/drawing/2014/main" id="{0C9E98BE-0A62-4897-86FF-A4EE04E1137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4" name="Freeform: Shape 1963">
                <a:extLst>
                  <a:ext uri="{FF2B5EF4-FFF2-40B4-BE49-F238E27FC236}">
                    <a16:creationId xmlns:a16="http://schemas.microsoft.com/office/drawing/2014/main" id="{448AEB42-EF7F-4112-BF5A-72E74CF2B837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5" name="Freeform: Shape 1964">
                <a:extLst>
                  <a:ext uri="{FF2B5EF4-FFF2-40B4-BE49-F238E27FC236}">
                    <a16:creationId xmlns:a16="http://schemas.microsoft.com/office/drawing/2014/main" id="{C632C8D2-E081-4458-B094-DB604B3F65B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6" name="Freeform: Shape 1965">
                <a:extLst>
                  <a:ext uri="{FF2B5EF4-FFF2-40B4-BE49-F238E27FC236}">
                    <a16:creationId xmlns:a16="http://schemas.microsoft.com/office/drawing/2014/main" id="{E902573E-808E-41AA-982A-69894B4F17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7" name="Freeform: Shape 1966">
                <a:extLst>
                  <a:ext uri="{FF2B5EF4-FFF2-40B4-BE49-F238E27FC236}">
                    <a16:creationId xmlns:a16="http://schemas.microsoft.com/office/drawing/2014/main" id="{3E5F6FBF-D5E2-46DD-BFD8-62FDC938D20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8" name="Freeform: Shape 1967">
                <a:extLst>
                  <a:ext uri="{FF2B5EF4-FFF2-40B4-BE49-F238E27FC236}">
                    <a16:creationId xmlns:a16="http://schemas.microsoft.com/office/drawing/2014/main" id="{48BF1F7D-A615-4E78-A27B-88E98F17558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9" name="Freeform: Shape 1968">
                <a:extLst>
                  <a:ext uri="{FF2B5EF4-FFF2-40B4-BE49-F238E27FC236}">
                    <a16:creationId xmlns:a16="http://schemas.microsoft.com/office/drawing/2014/main" id="{572ABC3F-945F-43E0-A911-ABFBA184394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0" name="Freeform: Shape 1969">
                <a:extLst>
                  <a:ext uri="{FF2B5EF4-FFF2-40B4-BE49-F238E27FC236}">
                    <a16:creationId xmlns:a16="http://schemas.microsoft.com/office/drawing/2014/main" id="{490D8D3E-6687-45C5-B8CE-9C0BFD969C0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1" name="Freeform: Shape 1970">
                <a:extLst>
                  <a:ext uri="{FF2B5EF4-FFF2-40B4-BE49-F238E27FC236}">
                    <a16:creationId xmlns:a16="http://schemas.microsoft.com/office/drawing/2014/main" id="{42D9C925-74CC-4A08-9EBC-D2AAC863988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2" name="Freeform: Shape 1971">
                <a:extLst>
                  <a:ext uri="{FF2B5EF4-FFF2-40B4-BE49-F238E27FC236}">
                    <a16:creationId xmlns:a16="http://schemas.microsoft.com/office/drawing/2014/main" id="{8E5F5038-3535-4054-9229-2096E3955F8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3" name="Freeform: Shape 1972">
                <a:extLst>
                  <a:ext uri="{FF2B5EF4-FFF2-40B4-BE49-F238E27FC236}">
                    <a16:creationId xmlns:a16="http://schemas.microsoft.com/office/drawing/2014/main" id="{8608596D-3073-474E-9211-3838C57D024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4" name="Freeform: Shape 1973">
                <a:extLst>
                  <a:ext uri="{FF2B5EF4-FFF2-40B4-BE49-F238E27FC236}">
                    <a16:creationId xmlns:a16="http://schemas.microsoft.com/office/drawing/2014/main" id="{352B9E0A-D545-4D12-982B-1778BEE57AF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5" name="Freeform: Shape 1974">
                <a:extLst>
                  <a:ext uri="{FF2B5EF4-FFF2-40B4-BE49-F238E27FC236}">
                    <a16:creationId xmlns:a16="http://schemas.microsoft.com/office/drawing/2014/main" id="{65B30435-C65D-487F-898B-C31DA419C6D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6" name="Freeform: Shape 1975">
                <a:extLst>
                  <a:ext uri="{FF2B5EF4-FFF2-40B4-BE49-F238E27FC236}">
                    <a16:creationId xmlns:a16="http://schemas.microsoft.com/office/drawing/2014/main" id="{E32318E8-445E-4774-972B-C259D7CB80D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7" name="Freeform: Shape 1976">
                <a:extLst>
                  <a:ext uri="{FF2B5EF4-FFF2-40B4-BE49-F238E27FC236}">
                    <a16:creationId xmlns:a16="http://schemas.microsoft.com/office/drawing/2014/main" id="{5B17B251-59FF-46F8-803E-6268DC7F984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8" name="Freeform: Shape 1977">
                <a:extLst>
                  <a:ext uri="{FF2B5EF4-FFF2-40B4-BE49-F238E27FC236}">
                    <a16:creationId xmlns:a16="http://schemas.microsoft.com/office/drawing/2014/main" id="{86EA9AD3-A760-464D-A6E3-3D0553B90C9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9" name="Freeform: Shape 1978">
                <a:extLst>
                  <a:ext uri="{FF2B5EF4-FFF2-40B4-BE49-F238E27FC236}">
                    <a16:creationId xmlns:a16="http://schemas.microsoft.com/office/drawing/2014/main" id="{5726E9E9-856A-4315-B6D7-7BE184EB82B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0" name="Freeform: Shape 1979">
                <a:extLst>
                  <a:ext uri="{FF2B5EF4-FFF2-40B4-BE49-F238E27FC236}">
                    <a16:creationId xmlns:a16="http://schemas.microsoft.com/office/drawing/2014/main" id="{925E5AA2-2476-452C-AF09-1D417E457F4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1" name="Freeform: Shape 1980">
                <a:extLst>
                  <a:ext uri="{FF2B5EF4-FFF2-40B4-BE49-F238E27FC236}">
                    <a16:creationId xmlns:a16="http://schemas.microsoft.com/office/drawing/2014/main" id="{428F8A91-1175-4C6F-BF7E-222E0BCAC3F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2" name="Freeform: Shape 1981">
                <a:extLst>
                  <a:ext uri="{FF2B5EF4-FFF2-40B4-BE49-F238E27FC236}">
                    <a16:creationId xmlns:a16="http://schemas.microsoft.com/office/drawing/2014/main" id="{E4081F30-142D-4372-A586-E3FF952FB78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3" name="Freeform: Shape 1982">
                <a:extLst>
                  <a:ext uri="{FF2B5EF4-FFF2-40B4-BE49-F238E27FC236}">
                    <a16:creationId xmlns:a16="http://schemas.microsoft.com/office/drawing/2014/main" id="{E384D67D-70A2-479F-B781-FC812BF1161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4" name="Freeform: Shape 1983">
                <a:extLst>
                  <a:ext uri="{FF2B5EF4-FFF2-40B4-BE49-F238E27FC236}">
                    <a16:creationId xmlns:a16="http://schemas.microsoft.com/office/drawing/2014/main" id="{F004FCFA-9B6D-499B-81B4-BB58CF1994A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5" name="Freeform: Shape 1984">
                <a:extLst>
                  <a:ext uri="{FF2B5EF4-FFF2-40B4-BE49-F238E27FC236}">
                    <a16:creationId xmlns:a16="http://schemas.microsoft.com/office/drawing/2014/main" id="{9DD6FB7D-47B0-4239-AF45-CFFC2A7C37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29C3058F-A792-4814-8392-6AEB3CC9B149}"/>
                </a:ext>
              </a:extLst>
            </p:cNvPr>
            <p:cNvGrpSpPr/>
            <p:nvPr/>
          </p:nvGrpSpPr>
          <p:grpSpPr>
            <a:xfrm rot="14246241" flipH="1">
              <a:off x="4352125" y="48400"/>
              <a:ext cx="1024114" cy="889301"/>
              <a:chOff x="2393887" y="4210285"/>
              <a:chExt cx="497854" cy="422169"/>
            </a:xfrm>
          </p:grpSpPr>
          <p:sp>
            <p:nvSpPr>
              <p:cNvPr id="1858" name="Freeform: Shape 1857">
                <a:extLst>
                  <a:ext uri="{FF2B5EF4-FFF2-40B4-BE49-F238E27FC236}">
                    <a16:creationId xmlns:a16="http://schemas.microsoft.com/office/drawing/2014/main" id="{DE6C67C7-F1CB-4146-B3DF-D177BD5436A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9" name="Freeform: Shape 1858">
                <a:extLst>
                  <a:ext uri="{FF2B5EF4-FFF2-40B4-BE49-F238E27FC236}">
                    <a16:creationId xmlns:a16="http://schemas.microsoft.com/office/drawing/2014/main" id="{DB3B0B9E-5F0F-4812-B678-47D726D3748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0" name="Freeform: Shape 1859">
                <a:extLst>
                  <a:ext uri="{FF2B5EF4-FFF2-40B4-BE49-F238E27FC236}">
                    <a16:creationId xmlns:a16="http://schemas.microsoft.com/office/drawing/2014/main" id="{F6973EB7-80B4-48A9-884D-FA8AD4FE8AA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1" name="Freeform: Shape 1860">
                <a:extLst>
                  <a:ext uri="{FF2B5EF4-FFF2-40B4-BE49-F238E27FC236}">
                    <a16:creationId xmlns:a16="http://schemas.microsoft.com/office/drawing/2014/main" id="{2837068D-2199-438C-ACB2-3DB11F710E7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2" name="Freeform: Shape 1861">
                <a:extLst>
                  <a:ext uri="{FF2B5EF4-FFF2-40B4-BE49-F238E27FC236}">
                    <a16:creationId xmlns:a16="http://schemas.microsoft.com/office/drawing/2014/main" id="{E1E94493-354D-4EA6-A9FB-1C1220A5F23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3" name="Freeform: Shape 1862">
                <a:extLst>
                  <a:ext uri="{FF2B5EF4-FFF2-40B4-BE49-F238E27FC236}">
                    <a16:creationId xmlns:a16="http://schemas.microsoft.com/office/drawing/2014/main" id="{3B835136-6DBE-44CE-B4C2-49E9B4056A2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4" name="Freeform: Shape 1863">
                <a:extLst>
                  <a:ext uri="{FF2B5EF4-FFF2-40B4-BE49-F238E27FC236}">
                    <a16:creationId xmlns:a16="http://schemas.microsoft.com/office/drawing/2014/main" id="{4FD80323-4ADF-4939-9A63-E963BD904D5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5" name="Freeform: Shape 1864">
                <a:extLst>
                  <a:ext uri="{FF2B5EF4-FFF2-40B4-BE49-F238E27FC236}">
                    <a16:creationId xmlns:a16="http://schemas.microsoft.com/office/drawing/2014/main" id="{86D79147-B5BA-4FE8-9F2B-9A24FEEEEC7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6" name="Freeform: Shape 1865">
                <a:extLst>
                  <a:ext uri="{FF2B5EF4-FFF2-40B4-BE49-F238E27FC236}">
                    <a16:creationId xmlns:a16="http://schemas.microsoft.com/office/drawing/2014/main" id="{E7F62562-157B-455C-9B61-E43ECB48D58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7" name="Freeform: Shape 1866">
                <a:extLst>
                  <a:ext uri="{FF2B5EF4-FFF2-40B4-BE49-F238E27FC236}">
                    <a16:creationId xmlns:a16="http://schemas.microsoft.com/office/drawing/2014/main" id="{FB0BE8E9-7B43-4497-938E-DB271EEDF70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8" name="Freeform: Shape 1867">
                <a:extLst>
                  <a:ext uri="{FF2B5EF4-FFF2-40B4-BE49-F238E27FC236}">
                    <a16:creationId xmlns:a16="http://schemas.microsoft.com/office/drawing/2014/main" id="{9C754BD4-08B9-4754-A7D2-0DB5DD54581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9" name="Freeform: Shape 1868">
                <a:extLst>
                  <a:ext uri="{FF2B5EF4-FFF2-40B4-BE49-F238E27FC236}">
                    <a16:creationId xmlns:a16="http://schemas.microsoft.com/office/drawing/2014/main" id="{D3D85E5B-5B92-45BE-9945-9A5B8B9E6BC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0" name="Freeform: Shape 1869">
                <a:extLst>
                  <a:ext uri="{FF2B5EF4-FFF2-40B4-BE49-F238E27FC236}">
                    <a16:creationId xmlns:a16="http://schemas.microsoft.com/office/drawing/2014/main" id="{08DD9F7A-C463-4F8D-97B0-BBA3E1F5610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1" name="Freeform: Shape 1870">
                <a:extLst>
                  <a:ext uri="{FF2B5EF4-FFF2-40B4-BE49-F238E27FC236}">
                    <a16:creationId xmlns:a16="http://schemas.microsoft.com/office/drawing/2014/main" id="{3334B841-568C-462A-8856-820AB9413C9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2" name="Freeform: Shape 1871">
                <a:extLst>
                  <a:ext uri="{FF2B5EF4-FFF2-40B4-BE49-F238E27FC236}">
                    <a16:creationId xmlns:a16="http://schemas.microsoft.com/office/drawing/2014/main" id="{DEB89B9F-880B-45D6-AF03-2BB0737D6EB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3" name="Freeform: Shape 1872">
                <a:extLst>
                  <a:ext uri="{FF2B5EF4-FFF2-40B4-BE49-F238E27FC236}">
                    <a16:creationId xmlns:a16="http://schemas.microsoft.com/office/drawing/2014/main" id="{E4B307F6-6E1B-408E-896F-E27631D199F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4" name="Freeform: Shape 1873">
                <a:extLst>
                  <a:ext uri="{FF2B5EF4-FFF2-40B4-BE49-F238E27FC236}">
                    <a16:creationId xmlns:a16="http://schemas.microsoft.com/office/drawing/2014/main" id="{B3E9BFC1-60BA-46CC-AF32-CC27557CAE1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5" name="Freeform: Shape 1874">
                <a:extLst>
                  <a:ext uri="{FF2B5EF4-FFF2-40B4-BE49-F238E27FC236}">
                    <a16:creationId xmlns:a16="http://schemas.microsoft.com/office/drawing/2014/main" id="{7D138C78-3BB7-45BB-9E14-2F92A9BEAD8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6" name="Freeform: Shape 1875">
                <a:extLst>
                  <a:ext uri="{FF2B5EF4-FFF2-40B4-BE49-F238E27FC236}">
                    <a16:creationId xmlns:a16="http://schemas.microsoft.com/office/drawing/2014/main" id="{23FA62AC-1A50-480F-8A5E-74E48FE8EDD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7" name="Freeform: Shape 1876">
                <a:extLst>
                  <a:ext uri="{FF2B5EF4-FFF2-40B4-BE49-F238E27FC236}">
                    <a16:creationId xmlns:a16="http://schemas.microsoft.com/office/drawing/2014/main" id="{335D3014-5A0A-4E30-8BF9-8AABF0A5482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8" name="Freeform: Shape 1877">
                <a:extLst>
                  <a:ext uri="{FF2B5EF4-FFF2-40B4-BE49-F238E27FC236}">
                    <a16:creationId xmlns:a16="http://schemas.microsoft.com/office/drawing/2014/main" id="{95A50F77-EEB8-42F8-AFE4-9E70D5389D7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9" name="Freeform: Shape 1878">
                <a:extLst>
                  <a:ext uri="{FF2B5EF4-FFF2-40B4-BE49-F238E27FC236}">
                    <a16:creationId xmlns:a16="http://schemas.microsoft.com/office/drawing/2014/main" id="{0BA26C23-7BB6-47C1-940E-0CBA28B49B9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0" name="Freeform: Shape 1879">
                <a:extLst>
                  <a:ext uri="{FF2B5EF4-FFF2-40B4-BE49-F238E27FC236}">
                    <a16:creationId xmlns:a16="http://schemas.microsoft.com/office/drawing/2014/main" id="{AA6D6B06-93EE-487C-9F11-2F945A14546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1" name="Freeform: Shape 1880">
                <a:extLst>
                  <a:ext uri="{FF2B5EF4-FFF2-40B4-BE49-F238E27FC236}">
                    <a16:creationId xmlns:a16="http://schemas.microsoft.com/office/drawing/2014/main" id="{8C6ED496-64D9-4E1A-A8A0-A3ECCAB6B09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2" name="Freeform: Shape 1881">
                <a:extLst>
                  <a:ext uri="{FF2B5EF4-FFF2-40B4-BE49-F238E27FC236}">
                    <a16:creationId xmlns:a16="http://schemas.microsoft.com/office/drawing/2014/main" id="{0565A463-0FE5-4FBD-8989-9746F5B1963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3" name="Freeform: Shape 1882">
                <a:extLst>
                  <a:ext uri="{FF2B5EF4-FFF2-40B4-BE49-F238E27FC236}">
                    <a16:creationId xmlns:a16="http://schemas.microsoft.com/office/drawing/2014/main" id="{B848F302-8EE9-4729-860D-EF3A58D220E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4" name="Freeform: Shape 1883">
                <a:extLst>
                  <a:ext uri="{FF2B5EF4-FFF2-40B4-BE49-F238E27FC236}">
                    <a16:creationId xmlns:a16="http://schemas.microsoft.com/office/drawing/2014/main" id="{E53EAA20-B870-4749-BDFF-50C413BF1A8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5" name="Freeform: Shape 1884">
                <a:extLst>
                  <a:ext uri="{FF2B5EF4-FFF2-40B4-BE49-F238E27FC236}">
                    <a16:creationId xmlns:a16="http://schemas.microsoft.com/office/drawing/2014/main" id="{AC22AFD8-E215-4EA5-B80D-137A1D3C37D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6" name="Freeform: Shape 1885">
                <a:extLst>
                  <a:ext uri="{FF2B5EF4-FFF2-40B4-BE49-F238E27FC236}">
                    <a16:creationId xmlns:a16="http://schemas.microsoft.com/office/drawing/2014/main" id="{8DE4B9EC-BCA6-47E4-87A0-E03C525D2F9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7" name="Freeform: Shape 1886">
                <a:extLst>
                  <a:ext uri="{FF2B5EF4-FFF2-40B4-BE49-F238E27FC236}">
                    <a16:creationId xmlns:a16="http://schemas.microsoft.com/office/drawing/2014/main" id="{051478B0-FD1F-403D-8761-CE6E16DB2DD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8" name="Freeform: Shape 1887">
                <a:extLst>
                  <a:ext uri="{FF2B5EF4-FFF2-40B4-BE49-F238E27FC236}">
                    <a16:creationId xmlns:a16="http://schemas.microsoft.com/office/drawing/2014/main" id="{91D83837-2168-413B-9EE2-842DDA329F8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9" name="Freeform: Shape 1888">
                <a:extLst>
                  <a:ext uri="{FF2B5EF4-FFF2-40B4-BE49-F238E27FC236}">
                    <a16:creationId xmlns:a16="http://schemas.microsoft.com/office/drawing/2014/main" id="{5F50C08F-1D56-4E9C-AA6D-D0648896F8F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0" name="Freeform: Shape 1889">
                <a:extLst>
                  <a:ext uri="{FF2B5EF4-FFF2-40B4-BE49-F238E27FC236}">
                    <a16:creationId xmlns:a16="http://schemas.microsoft.com/office/drawing/2014/main" id="{01D1A76F-CA21-4E71-B97A-9050A78F705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1" name="Freeform: Shape 1890">
                <a:extLst>
                  <a:ext uri="{FF2B5EF4-FFF2-40B4-BE49-F238E27FC236}">
                    <a16:creationId xmlns:a16="http://schemas.microsoft.com/office/drawing/2014/main" id="{68C6DBDB-7E6D-4DB6-9F2D-8B7C9D07036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2" name="Freeform: Shape 1891">
                <a:extLst>
                  <a:ext uri="{FF2B5EF4-FFF2-40B4-BE49-F238E27FC236}">
                    <a16:creationId xmlns:a16="http://schemas.microsoft.com/office/drawing/2014/main" id="{B735C652-E64D-4E69-840F-5CF57910C62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3" name="Freeform: Shape 1892">
                <a:extLst>
                  <a:ext uri="{FF2B5EF4-FFF2-40B4-BE49-F238E27FC236}">
                    <a16:creationId xmlns:a16="http://schemas.microsoft.com/office/drawing/2014/main" id="{4863758C-3E18-45A0-A179-E10C35BF580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4" name="Freeform: Shape 1893">
                <a:extLst>
                  <a:ext uri="{FF2B5EF4-FFF2-40B4-BE49-F238E27FC236}">
                    <a16:creationId xmlns:a16="http://schemas.microsoft.com/office/drawing/2014/main" id="{27DE40A9-A481-4F15-9E85-EF96A23B4DB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5" name="Freeform: Shape 1894">
                <a:extLst>
                  <a:ext uri="{FF2B5EF4-FFF2-40B4-BE49-F238E27FC236}">
                    <a16:creationId xmlns:a16="http://schemas.microsoft.com/office/drawing/2014/main" id="{9C32D4A0-8F0A-46EE-889F-0AC103DE936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6" name="Freeform: Shape 1895">
                <a:extLst>
                  <a:ext uri="{FF2B5EF4-FFF2-40B4-BE49-F238E27FC236}">
                    <a16:creationId xmlns:a16="http://schemas.microsoft.com/office/drawing/2014/main" id="{3CFEB29F-3483-4A3F-BCD4-4FD824342A8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7" name="Freeform: Shape 1896">
                <a:extLst>
                  <a:ext uri="{FF2B5EF4-FFF2-40B4-BE49-F238E27FC236}">
                    <a16:creationId xmlns:a16="http://schemas.microsoft.com/office/drawing/2014/main" id="{80DC52E6-EAB6-46DB-B04D-77AB7621B10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8" name="Freeform: Shape 1897">
                <a:extLst>
                  <a:ext uri="{FF2B5EF4-FFF2-40B4-BE49-F238E27FC236}">
                    <a16:creationId xmlns:a16="http://schemas.microsoft.com/office/drawing/2014/main" id="{13CFDE94-543A-4C8B-8A35-342CBD5DBB8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9" name="Freeform: Shape 1898">
                <a:extLst>
                  <a:ext uri="{FF2B5EF4-FFF2-40B4-BE49-F238E27FC236}">
                    <a16:creationId xmlns:a16="http://schemas.microsoft.com/office/drawing/2014/main" id="{71C59FD8-E8D3-4B7B-9A02-7730BA35A98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0" name="Freeform: Shape 1899">
                <a:extLst>
                  <a:ext uri="{FF2B5EF4-FFF2-40B4-BE49-F238E27FC236}">
                    <a16:creationId xmlns:a16="http://schemas.microsoft.com/office/drawing/2014/main" id="{4828A701-4FDF-4C20-98F4-97BF34C0CEA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1" name="Freeform: Shape 1900">
                <a:extLst>
                  <a:ext uri="{FF2B5EF4-FFF2-40B4-BE49-F238E27FC236}">
                    <a16:creationId xmlns:a16="http://schemas.microsoft.com/office/drawing/2014/main" id="{F970A5E7-9210-4C35-8126-C1967546F79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2" name="Freeform: Shape 1901">
                <a:extLst>
                  <a:ext uri="{FF2B5EF4-FFF2-40B4-BE49-F238E27FC236}">
                    <a16:creationId xmlns:a16="http://schemas.microsoft.com/office/drawing/2014/main" id="{FF3AE2AB-FA63-40B1-BF7B-C988C0B1E87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3" name="Freeform: Shape 1902">
                <a:extLst>
                  <a:ext uri="{FF2B5EF4-FFF2-40B4-BE49-F238E27FC236}">
                    <a16:creationId xmlns:a16="http://schemas.microsoft.com/office/drawing/2014/main" id="{3F4654CA-4B7D-42CC-A5DC-86F11C47A64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4" name="Freeform: Shape 1903">
                <a:extLst>
                  <a:ext uri="{FF2B5EF4-FFF2-40B4-BE49-F238E27FC236}">
                    <a16:creationId xmlns:a16="http://schemas.microsoft.com/office/drawing/2014/main" id="{9D2D50E9-E9A5-4C2E-B903-A9E21A12D66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5" name="Freeform: Shape 1904">
                <a:extLst>
                  <a:ext uri="{FF2B5EF4-FFF2-40B4-BE49-F238E27FC236}">
                    <a16:creationId xmlns:a16="http://schemas.microsoft.com/office/drawing/2014/main" id="{ED933408-060F-47C0-8A1D-65649E7B078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6" name="Freeform: Shape 1905">
                <a:extLst>
                  <a:ext uri="{FF2B5EF4-FFF2-40B4-BE49-F238E27FC236}">
                    <a16:creationId xmlns:a16="http://schemas.microsoft.com/office/drawing/2014/main" id="{2D08C122-45A3-40EF-A6C3-366E8AACADD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7" name="Freeform: Shape 1906">
                <a:extLst>
                  <a:ext uri="{FF2B5EF4-FFF2-40B4-BE49-F238E27FC236}">
                    <a16:creationId xmlns:a16="http://schemas.microsoft.com/office/drawing/2014/main" id="{4FF250E7-FDDD-4C05-A338-8AEAF14977B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8" name="Freeform: Shape 1907">
                <a:extLst>
                  <a:ext uri="{FF2B5EF4-FFF2-40B4-BE49-F238E27FC236}">
                    <a16:creationId xmlns:a16="http://schemas.microsoft.com/office/drawing/2014/main" id="{686A66CD-600B-4490-804B-E0B47C9D4A9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9" name="Freeform: Shape 1908">
                <a:extLst>
                  <a:ext uri="{FF2B5EF4-FFF2-40B4-BE49-F238E27FC236}">
                    <a16:creationId xmlns:a16="http://schemas.microsoft.com/office/drawing/2014/main" id="{85A30495-E000-4161-8287-6F92EAF222A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0" name="Freeform: Shape 1909">
                <a:extLst>
                  <a:ext uri="{FF2B5EF4-FFF2-40B4-BE49-F238E27FC236}">
                    <a16:creationId xmlns:a16="http://schemas.microsoft.com/office/drawing/2014/main" id="{4F4F0345-6223-4402-827B-F4078F7BFB8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1" name="Freeform: Shape 1910">
                <a:extLst>
                  <a:ext uri="{FF2B5EF4-FFF2-40B4-BE49-F238E27FC236}">
                    <a16:creationId xmlns:a16="http://schemas.microsoft.com/office/drawing/2014/main" id="{34898E1C-238B-4B1D-8B9D-B4FEC19D612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2" name="Freeform: Shape 1911">
                <a:extLst>
                  <a:ext uri="{FF2B5EF4-FFF2-40B4-BE49-F238E27FC236}">
                    <a16:creationId xmlns:a16="http://schemas.microsoft.com/office/drawing/2014/main" id="{A897E4EF-5D1D-4DDE-AE2A-3AA2B5CA7DB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3" name="Freeform: Shape 1912">
                <a:extLst>
                  <a:ext uri="{FF2B5EF4-FFF2-40B4-BE49-F238E27FC236}">
                    <a16:creationId xmlns:a16="http://schemas.microsoft.com/office/drawing/2014/main" id="{37943634-5299-4758-80EC-5C4A141B474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4" name="Freeform: Shape 1913">
                <a:extLst>
                  <a:ext uri="{FF2B5EF4-FFF2-40B4-BE49-F238E27FC236}">
                    <a16:creationId xmlns:a16="http://schemas.microsoft.com/office/drawing/2014/main" id="{3E10231A-22E7-4E45-A324-A26144863BF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5" name="Freeform: Shape 1914">
                <a:extLst>
                  <a:ext uri="{FF2B5EF4-FFF2-40B4-BE49-F238E27FC236}">
                    <a16:creationId xmlns:a16="http://schemas.microsoft.com/office/drawing/2014/main" id="{190B3018-87C1-4E91-B379-B1B01D66C25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6" name="Freeform: Shape 1915">
                <a:extLst>
                  <a:ext uri="{FF2B5EF4-FFF2-40B4-BE49-F238E27FC236}">
                    <a16:creationId xmlns:a16="http://schemas.microsoft.com/office/drawing/2014/main" id="{F0A2F272-83BE-4657-9DFA-5C6405DE907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7" name="Freeform: Shape 1916">
                <a:extLst>
                  <a:ext uri="{FF2B5EF4-FFF2-40B4-BE49-F238E27FC236}">
                    <a16:creationId xmlns:a16="http://schemas.microsoft.com/office/drawing/2014/main" id="{64D84812-DB2D-4A23-9D4D-D361683E39B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8" name="Freeform: Shape 1917">
                <a:extLst>
                  <a:ext uri="{FF2B5EF4-FFF2-40B4-BE49-F238E27FC236}">
                    <a16:creationId xmlns:a16="http://schemas.microsoft.com/office/drawing/2014/main" id="{13B8D4F9-4FC3-4562-849F-F183CDFF74B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9" name="Freeform: Shape 1918">
                <a:extLst>
                  <a:ext uri="{FF2B5EF4-FFF2-40B4-BE49-F238E27FC236}">
                    <a16:creationId xmlns:a16="http://schemas.microsoft.com/office/drawing/2014/main" id="{0FEF9174-E20E-4310-A379-47067A7406A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0" name="Freeform: Shape 1919">
                <a:extLst>
                  <a:ext uri="{FF2B5EF4-FFF2-40B4-BE49-F238E27FC236}">
                    <a16:creationId xmlns:a16="http://schemas.microsoft.com/office/drawing/2014/main" id="{1DBCF504-C937-478D-A3F1-8FBD333E144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1" name="Freeform: Shape 1920">
                <a:extLst>
                  <a:ext uri="{FF2B5EF4-FFF2-40B4-BE49-F238E27FC236}">
                    <a16:creationId xmlns:a16="http://schemas.microsoft.com/office/drawing/2014/main" id="{3430FB9F-3E85-4218-812D-87D74643F51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E676B0D8-B92D-47F2-8EF4-8D620DF1466C}"/>
                </a:ext>
              </a:extLst>
            </p:cNvPr>
            <p:cNvGrpSpPr/>
            <p:nvPr/>
          </p:nvGrpSpPr>
          <p:grpSpPr>
            <a:xfrm rot="12454596" flipH="1">
              <a:off x="5130368" y="-200670"/>
              <a:ext cx="1048729" cy="868428"/>
              <a:chOff x="2393887" y="4210285"/>
              <a:chExt cx="497854" cy="422169"/>
            </a:xfrm>
          </p:grpSpPr>
          <p:sp>
            <p:nvSpPr>
              <p:cNvPr id="1794" name="Freeform: Shape 1793">
                <a:extLst>
                  <a:ext uri="{FF2B5EF4-FFF2-40B4-BE49-F238E27FC236}">
                    <a16:creationId xmlns:a16="http://schemas.microsoft.com/office/drawing/2014/main" id="{BDBDAC15-CA0A-42FE-92B3-61CA294A8FE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5" name="Freeform: Shape 1794">
                <a:extLst>
                  <a:ext uri="{FF2B5EF4-FFF2-40B4-BE49-F238E27FC236}">
                    <a16:creationId xmlns:a16="http://schemas.microsoft.com/office/drawing/2014/main" id="{656239CE-F756-443E-A82E-2563F5BC421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6" name="Freeform: Shape 1795">
                <a:extLst>
                  <a:ext uri="{FF2B5EF4-FFF2-40B4-BE49-F238E27FC236}">
                    <a16:creationId xmlns:a16="http://schemas.microsoft.com/office/drawing/2014/main" id="{66D588C0-799C-4CCA-8698-426FFEAAAAB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7" name="Freeform: Shape 1796">
                <a:extLst>
                  <a:ext uri="{FF2B5EF4-FFF2-40B4-BE49-F238E27FC236}">
                    <a16:creationId xmlns:a16="http://schemas.microsoft.com/office/drawing/2014/main" id="{29C13ECA-7184-4F89-8457-127A4CF3003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8" name="Freeform: Shape 1797">
                <a:extLst>
                  <a:ext uri="{FF2B5EF4-FFF2-40B4-BE49-F238E27FC236}">
                    <a16:creationId xmlns:a16="http://schemas.microsoft.com/office/drawing/2014/main" id="{CB4E9F56-61B4-4F5B-9129-91512CED778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9" name="Freeform: Shape 1798">
                <a:extLst>
                  <a:ext uri="{FF2B5EF4-FFF2-40B4-BE49-F238E27FC236}">
                    <a16:creationId xmlns:a16="http://schemas.microsoft.com/office/drawing/2014/main" id="{9DA3A4F2-5D78-4AE4-BCC4-582237E5C1B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0" name="Freeform: Shape 1799">
                <a:extLst>
                  <a:ext uri="{FF2B5EF4-FFF2-40B4-BE49-F238E27FC236}">
                    <a16:creationId xmlns:a16="http://schemas.microsoft.com/office/drawing/2014/main" id="{69C28AD5-F8EB-46D2-973E-69DCD229414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1" name="Freeform: Shape 1800">
                <a:extLst>
                  <a:ext uri="{FF2B5EF4-FFF2-40B4-BE49-F238E27FC236}">
                    <a16:creationId xmlns:a16="http://schemas.microsoft.com/office/drawing/2014/main" id="{56CB7E2B-9774-438C-9236-82B011679B4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2" name="Freeform: Shape 1801">
                <a:extLst>
                  <a:ext uri="{FF2B5EF4-FFF2-40B4-BE49-F238E27FC236}">
                    <a16:creationId xmlns:a16="http://schemas.microsoft.com/office/drawing/2014/main" id="{A884684B-47B4-499F-9B52-D10EAD32ACD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3" name="Freeform: Shape 1802">
                <a:extLst>
                  <a:ext uri="{FF2B5EF4-FFF2-40B4-BE49-F238E27FC236}">
                    <a16:creationId xmlns:a16="http://schemas.microsoft.com/office/drawing/2014/main" id="{FAA45CF8-CD46-43AD-92E7-85DA2D4A9A6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4" name="Freeform: Shape 1803">
                <a:extLst>
                  <a:ext uri="{FF2B5EF4-FFF2-40B4-BE49-F238E27FC236}">
                    <a16:creationId xmlns:a16="http://schemas.microsoft.com/office/drawing/2014/main" id="{AEB773F4-213D-4D5B-A96A-BA7BE07B89D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5" name="Freeform: Shape 1804">
                <a:extLst>
                  <a:ext uri="{FF2B5EF4-FFF2-40B4-BE49-F238E27FC236}">
                    <a16:creationId xmlns:a16="http://schemas.microsoft.com/office/drawing/2014/main" id="{A072DD31-AB17-47EE-9E70-5A53D51E819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6" name="Freeform: Shape 1805">
                <a:extLst>
                  <a:ext uri="{FF2B5EF4-FFF2-40B4-BE49-F238E27FC236}">
                    <a16:creationId xmlns:a16="http://schemas.microsoft.com/office/drawing/2014/main" id="{28AB66F0-F7D4-47F1-8845-60CDE85593A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7" name="Freeform: Shape 1806">
                <a:extLst>
                  <a:ext uri="{FF2B5EF4-FFF2-40B4-BE49-F238E27FC236}">
                    <a16:creationId xmlns:a16="http://schemas.microsoft.com/office/drawing/2014/main" id="{57407C15-5035-40BA-8320-24185C8FCE6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8" name="Freeform: Shape 1807">
                <a:extLst>
                  <a:ext uri="{FF2B5EF4-FFF2-40B4-BE49-F238E27FC236}">
                    <a16:creationId xmlns:a16="http://schemas.microsoft.com/office/drawing/2014/main" id="{3201645A-800C-4897-9395-10036C3A9CA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9" name="Freeform: Shape 1808">
                <a:extLst>
                  <a:ext uri="{FF2B5EF4-FFF2-40B4-BE49-F238E27FC236}">
                    <a16:creationId xmlns:a16="http://schemas.microsoft.com/office/drawing/2014/main" id="{660C86E7-AE51-44C1-8E36-C9FF752AF63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0" name="Freeform: Shape 1809">
                <a:extLst>
                  <a:ext uri="{FF2B5EF4-FFF2-40B4-BE49-F238E27FC236}">
                    <a16:creationId xmlns:a16="http://schemas.microsoft.com/office/drawing/2014/main" id="{3DC9BA08-BB20-40A2-99A7-97BEE79FCB0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1" name="Freeform: Shape 1810">
                <a:extLst>
                  <a:ext uri="{FF2B5EF4-FFF2-40B4-BE49-F238E27FC236}">
                    <a16:creationId xmlns:a16="http://schemas.microsoft.com/office/drawing/2014/main" id="{591B824C-B51B-47BD-919D-B915035267D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2" name="Freeform: Shape 1811">
                <a:extLst>
                  <a:ext uri="{FF2B5EF4-FFF2-40B4-BE49-F238E27FC236}">
                    <a16:creationId xmlns:a16="http://schemas.microsoft.com/office/drawing/2014/main" id="{E1063557-0267-4CA3-A4B8-0D048327A18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3" name="Freeform: Shape 1812">
                <a:extLst>
                  <a:ext uri="{FF2B5EF4-FFF2-40B4-BE49-F238E27FC236}">
                    <a16:creationId xmlns:a16="http://schemas.microsoft.com/office/drawing/2014/main" id="{27BD0A66-6E42-405B-8684-F0B99899E95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4" name="Freeform: Shape 1813">
                <a:extLst>
                  <a:ext uri="{FF2B5EF4-FFF2-40B4-BE49-F238E27FC236}">
                    <a16:creationId xmlns:a16="http://schemas.microsoft.com/office/drawing/2014/main" id="{6BEB37BE-D51B-4601-B5A2-05E36E903C8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5" name="Freeform: Shape 1814">
                <a:extLst>
                  <a:ext uri="{FF2B5EF4-FFF2-40B4-BE49-F238E27FC236}">
                    <a16:creationId xmlns:a16="http://schemas.microsoft.com/office/drawing/2014/main" id="{F93E4A05-6CF4-4ADB-A4D0-5C8D15EDC7D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6" name="Freeform: Shape 1815">
                <a:extLst>
                  <a:ext uri="{FF2B5EF4-FFF2-40B4-BE49-F238E27FC236}">
                    <a16:creationId xmlns:a16="http://schemas.microsoft.com/office/drawing/2014/main" id="{7E56FA91-6567-4E0D-8D85-EA2125F0F60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7" name="Freeform: Shape 1816">
                <a:extLst>
                  <a:ext uri="{FF2B5EF4-FFF2-40B4-BE49-F238E27FC236}">
                    <a16:creationId xmlns:a16="http://schemas.microsoft.com/office/drawing/2014/main" id="{AA7085AC-567C-48A6-A9E3-608CBD53A16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8" name="Freeform: Shape 1817">
                <a:extLst>
                  <a:ext uri="{FF2B5EF4-FFF2-40B4-BE49-F238E27FC236}">
                    <a16:creationId xmlns:a16="http://schemas.microsoft.com/office/drawing/2014/main" id="{4618A14F-FEC0-47E3-B4A5-70F1FF03DC6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9" name="Freeform: Shape 1818">
                <a:extLst>
                  <a:ext uri="{FF2B5EF4-FFF2-40B4-BE49-F238E27FC236}">
                    <a16:creationId xmlns:a16="http://schemas.microsoft.com/office/drawing/2014/main" id="{67F5AA41-F883-41C0-A00C-7DD48B650FF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0" name="Freeform: Shape 1819">
                <a:extLst>
                  <a:ext uri="{FF2B5EF4-FFF2-40B4-BE49-F238E27FC236}">
                    <a16:creationId xmlns:a16="http://schemas.microsoft.com/office/drawing/2014/main" id="{04C28264-D534-4DC6-83FF-17CEEA4EDC3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1" name="Freeform: Shape 1820">
                <a:extLst>
                  <a:ext uri="{FF2B5EF4-FFF2-40B4-BE49-F238E27FC236}">
                    <a16:creationId xmlns:a16="http://schemas.microsoft.com/office/drawing/2014/main" id="{5175EE99-5151-46BE-9CD7-BEAB842B249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2" name="Freeform: Shape 1821">
                <a:extLst>
                  <a:ext uri="{FF2B5EF4-FFF2-40B4-BE49-F238E27FC236}">
                    <a16:creationId xmlns:a16="http://schemas.microsoft.com/office/drawing/2014/main" id="{2DC4EC2D-67A0-4950-A625-27E84A8EFBA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3" name="Freeform: Shape 1822">
                <a:extLst>
                  <a:ext uri="{FF2B5EF4-FFF2-40B4-BE49-F238E27FC236}">
                    <a16:creationId xmlns:a16="http://schemas.microsoft.com/office/drawing/2014/main" id="{9C75C1C2-6D2C-46C3-8EC0-48156B91E65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4" name="Freeform: Shape 1823">
                <a:extLst>
                  <a:ext uri="{FF2B5EF4-FFF2-40B4-BE49-F238E27FC236}">
                    <a16:creationId xmlns:a16="http://schemas.microsoft.com/office/drawing/2014/main" id="{63D9FED3-BF56-4871-A3CA-FFA704E1809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5" name="Freeform: Shape 1824">
                <a:extLst>
                  <a:ext uri="{FF2B5EF4-FFF2-40B4-BE49-F238E27FC236}">
                    <a16:creationId xmlns:a16="http://schemas.microsoft.com/office/drawing/2014/main" id="{C03D3460-61A8-4F4F-82E2-D53A7750A92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6" name="Freeform: Shape 1825">
                <a:extLst>
                  <a:ext uri="{FF2B5EF4-FFF2-40B4-BE49-F238E27FC236}">
                    <a16:creationId xmlns:a16="http://schemas.microsoft.com/office/drawing/2014/main" id="{E2759DD8-E370-4979-AFD2-319B585BFE4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7" name="Freeform: Shape 1826">
                <a:extLst>
                  <a:ext uri="{FF2B5EF4-FFF2-40B4-BE49-F238E27FC236}">
                    <a16:creationId xmlns:a16="http://schemas.microsoft.com/office/drawing/2014/main" id="{E1EC3DA4-B1B0-4EBC-A511-132A08D0655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8" name="Freeform: Shape 1827">
                <a:extLst>
                  <a:ext uri="{FF2B5EF4-FFF2-40B4-BE49-F238E27FC236}">
                    <a16:creationId xmlns:a16="http://schemas.microsoft.com/office/drawing/2014/main" id="{CF282A59-E94E-497B-9ED5-5C6D7FE6392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9" name="Freeform: Shape 1828">
                <a:extLst>
                  <a:ext uri="{FF2B5EF4-FFF2-40B4-BE49-F238E27FC236}">
                    <a16:creationId xmlns:a16="http://schemas.microsoft.com/office/drawing/2014/main" id="{6F7D15FE-E283-48F9-8584-70CEDBEF12B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0" name="Freeform: Shape 1829">
                <a:extLst>
                  <a:ext uri="{FF2B5EF4-FFF2-40B4-BE49-F238E27FC236}">
                    <a16:creationId xmlns:a16="http://schemas.microsoft.com/office/drawing/2014/main" id="{F836CD03-990F-4A68-BCFF-F390E308E60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1" name="Freeform: Shape 1830">
                <a:extLst>
                  <a:ext uri="{FF2B5EF4-FFF2-40B4-BE49-F238E27FC236}">
                    <a16:creationId xmlns:a16="http://schemas.microsoft.com/office/drawing/2014/main" id="{F61EC2C4-300F-42C1-B41D-E0343804398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2" name="Freeform: Shape 1831">
                <a:extLst>
                  <a:ext uri="{FF2B5EF4-FFF2-40B4-BE49-F238E27FC236}">
                    <a16:creationId xmlns:a16="http://schemas.microsoft.com/office/drawing/2014/main" id="{E0D75103-462F-4DB7-A1F8-ECCF879C2AD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3" name="Freeform: Shape 1832">
                <a:extLst>
                  <a:ext uri="{FF2B5EF4-FFF2-40B4-BE49-F238E27FC236}">
                    <a16:creationId xmlns:a16="http://schemas.microsoft.com/office/drawing/2014/main" id="{53314D26-DF18-40AD-9DAF-BA219189976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4" name="Freeform: Shape 1833">
                <a:extLst>
                  <a:ext uri="{FF2B5EF4-FFF2-40B4-BE49-F238E27FC236}">
                    <a16:creationId xmlns:a16="http://schemas.microsoft.com/office/drawing/2014/main" id="{C995D9A4-F954-47F1-B56F-D08BAA38CCA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5" name="Freeform: Shape 1834">
                <a:extLst>
                  <a:ext uri="{FF2B5EF4-FFF2-40B4-BE49-F238E27FC236}">
                    <a16:creationId xmlns:a16="http://schemas.microsoft.com/office/drawing/2014/main" id="{C5D99926-CEF6-4EC7-A16A-E01E83CDA1E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6" name="Freeform: Shape 1835">
                <a:extLst>
                  <a:ext uri="{FF2B5EF4-FFF2-40B4-BE49-F238E27FC236}">
                    <a16:creationId xmlns:a16="http://schemas.microsoft.com/office/drawing/2014/main" id="{B465EB7B-7195-49BD-8027-94C0046ECB2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7" name="Freeform: Shape 1836">
                <a:extLst>
                  <a:ext uri="{FF2B5EF4-FFF2-40B4-BE49-F238E27FC236}">
                    <a16:creationId xmlns:a16="http://schemas.microsoft.com/office/drawing/2014/main" id="{1D90DBD6-4C20-40B3-839E-D295F6866C4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8" name="Freeform: Shape 1837">
                <a:extLst>
                  <a:ext uri="{FF2B5EF4-FFF2-40B4-BE49-F238E27FC236}">
                    <a16:creationId xmlns:a16="http://schemas.microsoft.com/office/drawing/2014/main" id="{1D971F6F-7D80-43B8-84AF-50A001853F3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9" name="Freeform: Shape 1838">
                <a:extLst>
                  <a:ext uri="{FF2B5EF4-FFF2-40B4-BE49-F238E27FC236}">
                    <a16:creationId xmlns:a16="http://schemas.microsoft.com/office/drawing/2014/main" id="{42CA51F4-70FB-4DC1-93D4-7092F1BE188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0" name="Freeform: Shape 1839">
                <a:extLst>
                  <a:ext uri="{FF2B5EF4-FFF2-40B4-BE49-F238E27FC236}">
                    <a16:creationId xmlns:a16="http://schemas.microsoft.com/office/drawing/2014/main" id="{77C1CF7F-2879-4397-BF84-D18B7263EC8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1" name="Freeform: Shape 1840">
                <a:extLst>
                  <a:ext uri="{FF2B5EF4-FFF2-40B4-BE49-F238E27FC236}">
                    <a16:creationId xmlns:a16="http://schemas.microsoft.com/office/drawing/2014/main" id="{B1700D12-D729-46DC-B0E3-43F6CD3678D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2" name="Freeform: Shape 1841">
                <a:extLst>
                  <a:ext uri="{FF2B5EF4-FFF2-40B4-BE49-F238E27FC236}">
                    <a16:creationId xmlns:a16="http://schemas.microsoft.com/office/drawing/2014/main" id="{9D0D6F91-F51E-4103-A4AD-3B81631C0AA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3" name="Freeform: Shape 1842">
                <a:extLst>
                  <a:ext uri="{FF2B5EF4-FFF2-40B4-BE49-F238E27FC236}">
                    <a16:creationId xmlns:a16="http://schemas.microsoft.com/office/drawing/2014/main" id="{89C7BDA7-E485-4027-9DD3-FE1522E12BC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4" name="Freeform: Shape 1843">
                <a:extLst>
                  <a:ext uri="{FF2B5EF4-FFF2-40B4-BE49-F238E27FC236}">
                    <a16:creationId xmlns:a16="http://schemas.microsoft.com/office/drawing/2014/main" id="{48145CCA-AC78-45B8-8F2B-F7DD6C684C0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5" name="Freeform: Shape 1844">
                <a:extLst>
                  <a:ext uri="{FF2B5EF4-FFF2-40B4-BE49-F238E27FC236}">
                    <a16:creationId xmlns:a16="http://schemas.microsoft.com/office/drawing/2014/main" id="{4F4EC9BE-D3C0-469E-9DB2-5C7D0D7AE8A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6" name="Freeform: Shape 1845">
                <a:extLst>
                  <a:ext uri="{FF2B5EF4-FFF2-40B4-BE49-F238E27FC236}">
                    <a16:creationId xmlns:a16="http://schemas.microsoft.com/office/drawing/2014/main" id="{87F1D8B9-E00B-4CD2-99CC-E82688E9093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7" name="Freeform: Shape 1846">
                <a:extLst>
                  <a:ext uri="{FF2B5EF4-FFF2-40B4-BE49-F238E27FC236}">
                    <a16:creationId xmlns:a16="http://schemas.microsoft.com/office/drawing/2014/main" id="{B6E4E721-05EF-460D-8142-E12568595F0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8" name="Freeform: Shape 1847">
                <a:extLst>
                  <a:ext uri="{FF2B5EF4-FFF2-40B4-BE49-F238E27FC236}">
                    <a16:creationId xmlns:a16="http://schemas.microsoft.com/office/drawing/2014/main" id="{DB58DA94-8FFF-4A8F-A0D2-D2A1F6EB3AE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9" name="Freeform: Shape 1848">
                <a:extLst>
                  <a:ext uri="{FF2B5EF4-FFF2-40B4-BE49-F238E27FC236}">
                    <a16:creationId xmlns:a16="http://schemas.microsoft.com/office/drawing/2014/main" id="{8CCC0493-8CD2-40C2-8B00-D347DACFBA9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0" name="Freeform: Shape 1849">
                <a:extLst>
                  <a:ext uri="{FF2B5EF4-FFF2-40B4-BE49-F238E27FC236}">
                    <a16:creationId xmlns:a16="http://schemas.microsoft.com/office/drawing/2014/main" id="{EFCAA3C5-DFCB-4DDC-9698-0AE3B8285E7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1" name="Freeform: Shape 1850">
                <a:extLst>
                  <a:ext uri="{FF2B5EF4-FFF2-40B4-BE49-F238E27FC236}">
                    <a16:creationId xmlns:a16="http://schemas.microsoft.com/office/drawing/2014/main" id="{A4B41A1C-F3AE-475B-B92D-6751D54792C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2" name="Freeform: Shape 1851">
                <a:extLst>
                  <a:ext uri="{FF2B5EF4-FFF2-40B4-BE49-F238E27FC236}">
                    <a16:creationId xmlns:a16="http://schemas.microsoft.com/office/drawing/2014/main" id="{25135B53-A3BC-4C56-848B-F3E34D8D2A0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3" name="Freeform: Shape 1852">
                <a:extLst>
                  <a:ext uri="{FF2B5EF4-FFF2-40B4-BE49-F238E27FC236}">
                    <a16:creationId xmlns:a16="http://schemas.microsoft.com/office/drawing/2014/main" id="{EBD665BE-C7F4-4FC1-9635-62F20964A78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4" name="Freeform: Shape 1853">
                <a:extLst>
                  <a:ext uri="{FF2B5EF4-FFF2-40B4-BE49-F238E27FC236}">
                    <a16:creationId xmlns:a16="http://schemas.microsoft.com/office/drawing/2014/main" id="{67F8F103-C0B5-4FD5-9F00-FF960638C9B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5" name="Freeform: Shape 1854">
                <a:extLst>
                  <a:ext uri="{FF2B5EF4-FFF2-40B4-BE49-F238E27FC236}">
                    <a16:creationId xmlns:a16="http://schemas.microsoft.com/office/drawing/2014/main" id="{C1227562-B1FD-482A-8F80-E9B0AEC249C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6" name="Freeform: Shape 1855">
                <a:extLst>
                  <a:ext uri="{FF2B5EF4-FFF2-40B4-BE49-F238E27FC236}">
                    <a16:creationId xmlns:a16="http://schemas.microsoft.com/office/drawing/2014/main" id="{9FD8DAC7-C179-4BCD-9805-417A38A5FEE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7" name="Freeform: Shape 1856">
                <a:extLst>
                  <a:ext uri="{FF2B5EF4-FFF2-40B4-BE49-F238E27FC236}">
                    <a16:creationId xmlns:a16="http://schemas.microsoft.com/office/drawing/2014/main" id="{4C23E922-F7FF-4FA9-B42D-0B8418EDE43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6035E5CD-1975-4B15-8C4E-CA50C2DB423F}"/>
                </a:ext>
              </a:extLst>
            </p:cNvPr>
            <p:cNvGrpSpPr/>
            <p:nvPr/>
          </p:nvGrpSpPr>
          <p:grpSpPr>
            <a:xfrm rot="1317788" flipH="1">
              <a:off x="3992007" y="-161732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730" name="Freeform: Shape 1729">
                <a:extLst>
                  <a:ext uri="{FF2B5EF4-FFF2-40B4-BE49-F238E27FC236}">
                    <a16:creationId xmlns:a16="http://schemas.microsoft.com/office/drawing/2014/main" id="{763769EA-1B9E-49D0-8129-C825932136F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1" name="Freeform: Shape 1730">
                <a:extLst>
                  <a:ext uri="{FF2B5EF4-FFF2-40B4-BE49-F238E27FC236}">
                    <a16:creationId xmlns:a16="http://schemas.microsoft.com/office/drawing/2014/main" id="{4484E5F0-7914-4EAF-9378-A6C0503AF16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2" name="Freeform: Shape 1731">
                <a:extLst>
                  <a:ext uri="{FF2B5EF4-FFF2-40B4-BE49-F238E27FC236}">
                    <a16:creationId xmlns:a16="http://schemas.microsoft.com/office/drawing/2014/main" id="{A5682B93-48B7-46FB-8C7A-5D0060A09B8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3" name="Freeform: Shape 1732">
                <a:extLst>
                  <a:ext uri="{FF2B5EF4-FFF2-40B4-BE49-F238E27FC236}">
                    <a16:creationId xmlns:a16="http://schemas.microsoft.com/office/drawing/2014/main" id="{4086E2E2-4505-4BB8-9829-51030E9F71B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4" name="Freeform: Shape 1733">
                <a:extLst>
                  <a:ext uri="{FF2B5EF4-FFF2-40B4-BE49-F238E27FC236}">
                    <a16:creationId xmlns:a16="http://schemas.microsoft.com/office/drawing/2014/main" id="{34A9D1B7-0D57-4E84-AFB3-A9F5817609C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5" name="Freeform: Shape 1734">
                <a:extLst>
                  <a:ext uri="{FF2B5EF4-FFF2-40B4-BE49-F238E27FC236}">
                    <a16:creationId xmlns:a16="http://schemas.microsoft.com/office/drawing/2014/main" id="{DA4061CF-B066-4F5C-BB9E-E0DA37E4C47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6" name="Freeform: Shape 1735">
                <a:extLst>
                  <a:ext uri="{FF2B5EF4-FFF2-40B4-BE49-F238E27FC236}">
                    <a16:creationId xmlns:a16="http://schemas.microsoft.com/office/drawing/2014/main" id="{650661FB-CDEF-4785-A36C-755EB41E48D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7" name="Freeform: Shape 1736">
                <a:extLst>
                  <a:ext uri="{FF2B5EF4-FFF2-40B4-BE49-F238E27FC236}">
                    <a16:creationId xmlns:a16="http://schemas.microsoft.com/office/drawing/2014/main" id="{3CDB6354-A9CC-4D53-8F9E-C3E334F2711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8" name="Freeform: Shape 1737">
                <a:extLst>
                  <a:ext uri="{FF2B5EF4-FFF2-40B4-BE49-F238E27FC236}">
                    <a16:creationId xmlns:a16="http://schemas.microsoft.com/office/drawing/2014/main" id="{86BD1940-BEA0-46A5-8A3F-8CF5E46702F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9" name="Freeform: Shape 1738">
                <a:extLst>
                  <a:ext uri="{FF2B5EF4-FFF2-40B4-BE49-F238E27FC236}">
                    <a16:creationId xmlns:a16="http://schemas.microsoft.com/office/drawing/2014/main" id="{3282145B-3DAD-4DC9-A3FE-DEB0C5B496E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0" name="Freeform: Shape 1739">
                <a:extLst>
                  <a:ext uri="{FF2B5EF4-FFF2-40B4-BE49-F238E27FC236}">
                    <a16:creationId xmlns:a16="http://schemas.microsoft.com/office/drawing/2014/main" id="{1E0EEF75-543F-43AA-BE43-752ADB75FEA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1" name="Freeform: Shape 1740">
                <a:extLst>
                  <a:ext uri="{FF2B5EF4-FFF2-40B4-BE49-F238E27FC236}">
                    <a16:creationId xmlns:a16="http://schemas.microsoft.com/office/drawing/2014/main" id="{93D2CA60-182F-47A1-8A90-6AB1BECBB04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2" name="Freeform: Shape 1741">
                <a:extLst>
                  <a:ext uri="{FF2B5EF4-FFF2-40B4-BE49-F238E27FC236}">
                    <a16:creationId xmlns:a16="http://schemas.microsoft.com/office/drawing/2014/main" id="{3C0E4E74-344B-4344-B8A8-38011A39854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3" name="Freeform: Shape 1742">
                <a:extLst>
                  <a:ext uri="{FF2B5EF4-FFF2-40B4-BE49-F238E27FC236}">
                    <a16:creationId xmlns:a16="http://schemas.microsoft.com/office/drawing/2014/main" id="{8F3A6AAA-4EB6-4FC3-81C8-21BC78EB93A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4" name="Freeform: Shape 1743">
                <a:extLst>
                  <a:ext uri="{FF2B5EF4-FFF2-40B4-BE49-F238E27FC236}">
                    <a16:creationId xmlns:a16="http://schemas.microsoft.com/office/drawing/2014/main" id="{9D40C480-2B81-4EDB-AFE5-F16099E48AE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5" name="Freeform: Shape 1744">
                <a:extLst>
                  <a:ext uri="{FF2B5EF4-FFF2-40B4-BE49-F238E27FC236}">
                    <a16:creationId xmlns:a16="http://schemas.microsoft.com/office/drawing/2014/main" id="{44C583C1-B18B-4949-A4C6-6ACB0323E16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6" name="Freeform: Shape 1745">
                <a:extLst>
                  <a:ext uri="{FF2B5EF4-FFF2-40B4-BE49-F238E27FC236}">
                    <a16:creationId xmlns:a16="http://schemas.microsoft.com/office/drawing/2014/main" id="{06FA0240-1968-40BF-B729-F6A8B842C8F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7" name="Freeform: Shape 1746">
                <a:extLst>
                  <a:ext uri="{FF2B5EF4-FFF2-40B4-BE49-F238E27FC236}">
                    <a16:creationId xmlns:a16="http://schemas.microsoft.com/office/drawing/2014/main" id="{6B69689C-7206-4091-8E9C-9AC5FC22461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8" name="Freeform: Shape 1747">
                <a:extLst>
                  <a:ext uri="{FF2B5EF4-FFF2-40B4-BE49-F238E27FC236}">
                    <a16:creationId xmlns:a16="http://schemas.microsoft.com/office/drawing/2014/main" id="{BD9DED4B-1304-4E04-B0A4-F060753AB34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9" name="Freeform: Shape 1748">
                <a:extLst>
                  <a:ext uri="{FF2B5EF4-FFF2-40B4-BE49-F238E27FC236}">
                    <a16:creationId xmlns:a16="http://schemas.microsoft.com/office/drawing/2014/main" id="{36AC302B-F7FA-47E0-BF57-51A2E564A4D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0" name="Freeform: Shape 1749">
                <a:extLst>
                  <a:ext uri="{FF2B5EF4-FFF2-40B4-BE49-F238E27FC236}">
                    <a16:creationId xmlns:a16="http://schemas.microsoft.com/office/drawing/2014/main" id="{4AAACA12-240D-4F99-B00F-00EDEF77014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1" name="Freeform: Shape 1750">
                <a:extLst>
                  <a:ext uri="{FF2B5EF4-FFF2-40B4-BE49-F238E27FC236}">
                    <a16:creationId xmlns:a16="http://schemas.microsoft.com/office/drawing/2014/main" id="{ABF0AC7D-8126-40A3-9C57-5E0AA24C396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2" name="Freeform: Shape 1751">
                <a:extLst>
                  <a:ext uri="{FF2B5EF4-FFF2-40B4-BE49-F238E27FC236}">
                    <a16:creationId xmlns:a16="http://schemas.microsoft.com/office/drawing/2014/main" id="{52F233E5-C2A3-4074-9C07-4F0DA58A51A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3" name="Freeform: Shape 1752">
                <a:extLst>
                  <a:ext uri="{FF2B5EF4-FFF2-40B4-BE49-F238E27FC236}">
                    <a16:creationId xmlns:a16="http://schemas.microsoft.com/office/drawing/2014/main" id="{96BF5B7F-7781-443F-8032-A599128FF0A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4" name="Freeform: Shape 1753">
                <a:extLst>
                  <a:ext uri="{FF2B5EF4-FFF2-40B4-BE49-F238E27FC236}">
                    <a16:creationId xmlns:a16="http://schemas.microsoft.com/office/drawing/2014/main" id="{8E168EC4-BE9A-4104-9AF9-6211AFDB4DE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5" name="Freeform: Shape 1754">
                <a:extLst>
                  <a:ext uri="{FF2B5EF4-FFF2-40B4-BE49-F238E27FC236}">
                    <a16:creationId xmlns:a16="http://schemas.microsoft.com/office/drawing/2014/main" id="{A348E4DF-283E-411C-83CC-BA66DD67D1D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6" name="Freeform: Shape 1755">
                <a:extLst>
                  <a:ext uri="{FF2B5EF4-FFF2-40B4-BE49-F238E27FC236}">
                    <a16:creationId xmlns:a16="http://schemas.microsoft.com/office/drawing/2014/main" id="{7BB56E0F-3335-4D24-8633-F53FAA18DA4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7" name="Freeform: Shape 1756">
                <a:extLst>
                  <a:ext uri="{FF2B5EF4-FFF2-40B4-BE49-F238E27FC236}">
                    <a16:creationId xmlns:a16="http://schemas.microsoft.com/office/drawing/2014/main" id="{A7BDF7FD-7D24-45E3-88DC-6E9F406AD35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8" name="Freeform: Shape 1757">
                <a:extLst>
                  <a:ext uri="{FF2B5EF4-FFF2-40B4-BE49-F238E27FC236}">
                    <a16:creationId xmlns:a16="http://schemas.microsoft.com/office/drawing/2014/main" id="{1A1E530F-2DBE-473B-8113-FD3F64EBFED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9" name="Freeform: Shape 1758">
                <a:extLst>
                  <a:ext uri="{FF2B5EF4-FFF2-40B4-BE49-F238E27FC236}">
                    <a16:creationId xmlns:a16="http://schemas.microsoft.com/office/drawing/2014/main" id="{42A3C7CC-25D7-424F-BC29-CD616B642D2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0" name="Freeform: Shape 1759">
                <a:extLst>
                  <a:ext uri="{FF2B5EF4-FFF2-40B4-BE49-F238E27FC236}">
                    <a16:creationId xmlns:a16="http://schemas.microsoft.com/office/drawing/2014/main" id="{45BA1380-8D74-4963-A697-BE112E2D8B4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1" name="Freeform: Shape 1760">
                <a:extLst>
                  <a:ext uri="{FF2B5EF4-FFF2-40B4-BE49-F238E27FC236}">
                    <a16:creationId xmlns:a16="http://schemas.microsoft.com/office/drawing/2014/main" id="{FBCB271E-FDB6-4BA7-B028-EC96C9D0011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2" name="Freeform: Shape 1761">
                <a:extLst>
                  <a:ext uri="{FF2B5EF4-FFF2-40B4-BE49-F238E27FC236}">
                    <a16:creationId xmlns:a16="http://schemas.microsoft.com/office/drawing/2014/main" id="{7D9C9D35-3F24-42B4-AC97-66235095586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3" name="Freeform: Shape 1762">
                <a:extLst>
                  <a:ext uri="{FF2B5EF4-FFF2-40B4-BE49-F238E27FC236}">
                    <a16:creationId xmlns:a16="http://schemas.microsoft.com/office/drawing/2014/main" id="{1903C8A0-73CF-4198-B410-6998E9DDDA1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4" name="Freeform: Shape 1763">
                <a:extLst>
                  <a:ext uri="{FF2B5EF4-FFF2-40B4-BE49-F238E27FC236}">
                    <a16:creationId xmlns:a16="http://schemas.microsoft.com/office/drawing/2014/main" id="{DF2BAA9E-99B0-45FF-8812-002DFE21743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5" name="Freeform: Shape 1764">
                <a:extLst>
                  <a:ext uri="{FF2B5EF4-FFF2-40B4-BE49-F238E27FC236}">
                    <a16:creationId xmlns:a16="http://schemas.microsoft.com/office/drawing/2014/main" id="{CBDDDAC4-BC96-4C8A-AAC5-A40996303CE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6" name="Freeform: Shape 1765">
                <a:extLst>
                  <a:ext uri="{FF2B5EF4-FFF2-40B4-BE49-F238E27FC236}">
                    <a16:creationId xmlns:a16="http://schemas.microsoft.com/office/drawing/2014/main" id="{D6D70D4F-71CD-478D-AA51-5CC1616E1B0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7" name="Freeform: Shape 1766">
                <a:extLst>
                  <a:ext uri="{FF2B5EF4-FFF2-40B4-BE49-F238E27FC236}">
                    <a16:creationId xmlns:a16="http://schemas.microsoft.com/office/drawing/2014/main" id="{C201E2F6-68A8-43FA-BE99-EF5471282B1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8" name="Freeform: Shape 1767">
                <a:extLst>
                  <a:ext uri="{FF2B5EF4-FFF2-40B4-BE49-F238E27FC236}">
                    <a16:creationId xmlns:a16="http://schemas.microsoft.com/office/drawing/2014/main" id="{F5882B8B-E5F4-47FD-A9B3-071410D75B0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9" name="Freeform: Shape 1768">
                <a:extLst>
                  <a:ext uri="{FF2B5EF4-FFF2-40B4-BE49-F238E27FC236}">
                    <a16:creationId xmlns:a16="http://schemas.microsoft.com/office/drawing/2014/main" id="{E8AAF6F4-1A81-44CB-93FF-805F063F034E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0" name="Freeform: Shape 1769">
                <a:extLst>
                  <a:ext uri="{FF2B5EF4-FFF2-40B4-BE49-F238E27FC236}">
                    <a16:creationId xmlns:a16="http://schemas.microsoft.com/office/drawing/2014/main" id="{7E453370-0B6A-44C6-89FB-DBB09C93A32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1" name="Freeform: Shape 1770">
                <a:extLst>
                  <a:ext uri="{FF2B5EF4-FFF2-40B4-BE49-F238E27FC236}">
                    <a16:creationId xmlns:a16="http://schemas.microsoft.com/office/drawing/2014/main" id="{AAA30D54-8C9B-461A-A1CA-C543DAB7D6F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2" name="Freeform: Shape 1771">
                <a:extLst>
                  <a:ext uri="{FF2B5EF4-FFF2-40B4-BE49-F238E27FC236}">
                    <a16:creationId xmlns:a16="http://schemas.microsoft.com/office/drawing/2014/main" id="{FA3E38EE-83FB-4452-AFC4-A773CBB952D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3" name="Freeform: Shape 1772">
                <a:extLst>
                  <a:ext uri="{FF2B5EF4-FFF2-40B4-BE49-F238E27FC236}">
                    <a16:creationId xmlns:a16="http://schemas.microsoft.com/office/drawing/2014/main" id="{423EAA1F-B139-4E9D-93E2-B4AD361CDCC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4" name="Freeform: Shape 1773">
                <a:extLst>
                  <a:ext uri="{FF2B5EF4-FFF2-40B4-BE49-F238E27FC236}">
                    <a16:creationId xmlns:a16="http://schemas.microsoft.com/office/drawing/2014/main" id="{F4C336F9-38CA-4B8A-BE49-0F2F0026B87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5" name="Freeform: Shape 1774">
                <a:extLst>
                  <a:ext uri="{FF2B5EF4-FFF2-40B4-BE49-F238E27FC236}">
                    <a16:creationId xmlns:a16="http://schemas.microsoft.com/office/drawing/2014/main" id="{574F8CEF-D7CC-4DDD-9EB4-35CD91BBA72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6" name="Freeform: Shape 1775">
                <a:extLst>
                  <a:ext uri="{FF2B5EF4-FFF2-40B4-BE49-F238E27FC236}">
                    <a16:creationId xmlns:a16="http://schemas.microsoft.com/office/drawing/2014/main" id="{E01612EB-FE86-4208-B47C-86091B11DCF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7" name="Freeform: Shape 1776">
                <a:extLst>
                  <a:ext uri="{FF2B5EF4-FFF2-40B4-BE49-F238E27FC236}">
                    <a16:creationId xmlns:a16="http://schemas.microsoft.com/office/drawing/2014/main" id="{A0E4A5C8-7EE9-41B6-86C5-39626714080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8" name="Freeform: Shape 1777">
                <a:extLst>
                  <a:ext uri="{FF2B5EF4-FFF2-40B4-BE49-F238E27FC236}">
                    <a16:creationId xmlns:a16="http://schemas.microsoft.com/office/drawing/2014/main" id="{29F5568B-4455-4E09-88DF-AC408CA352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9" name="Freeform: Shape 1778">
                <a:extLst>
                  <a:ext uri="{FF2B5EF4-FFF2-40B4-BE49-F238E27FC236}">
                    <a16:creationId xmlns:a16="http://schemas.microsoft.com/office/drawing/2014/main" id="{01B0EE06-3D55-49AA-BDFB-9CA43EEBD3B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0" name="Freeform: Shape 1779">
                <a:extLst>
                  <a:ext uri="{FF2B5EF4-FFF2-40B4-BE49-F238E27FC236}">
                    <a16:creationId xmlns:a16="http://schemas.microsoft.com/office/drawing/2014/main" id="{632E9150-4A60-49D6-B7F9-F196AD21AC2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1" name="Freeform: Shape 1780">
                <a:extLst>
                  <a:ext uri="{FF2B5EF4-FFF2-40B4-BE49-F238E27FC236}">
                    <a16:creationId xmlns:a16="http://schemas.microsoft.com/office/drawing/2014/main" id="{96AB82DE-4F40-4BB1-B37B-4960D1DAF6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2" name="Freeform: Shape 1781">
                <a:extLst>
                  <a:ext uri="{FF2B5EF4-FFF2-40B4-BE49-F238E27FC236}">
                    <a16:creationId xmlns:a16="http://schemas.microsoft.com/office/drawing/2014/main" id="{B2655071-2D4D-44F6-B4BB-583301DC737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3" name="Freeform: Shape 1782">
                <a:extLst>
                  <a:ext uri="{FF2B5EF4-FFF2-40B4-BE49-F238E27FC236}">
                    <a16:creationId xmlns:a16="http://schemas.microsoft.com/office/drawing/2014/main" id="{D333A074-0374-453A-B64B-207C3194A82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4" name="Freeform: Shape 1783">
                <a:extLst>
                  <a:ext uri="{FF2B5EF4-FFF2-40B4-BE49-F238E27FC236}">
                    <a16:creationId xmlns:a16="http://schemas.microsoft.com/office/drawing/2014/main" id="{41A0ED60-EEE5-401E-B62B-DBF4C4EA26F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5" name="Freeform: Shape 1784">
                <a:extLst>
                  <a:ext uri="{FF2B5EF4-FFF2-40B4-BE49-F238E27FC236}">
                    <a16:creationId xmlns:a16="http://schemas.microsoft.com/office/drawing/2014/main" id="{2BFB90BC-C3A4-4A9F-A9DC-91CDACA59DA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6" name="Freeform: Shape 1785">
                <a:extLst>
                  <a:ext uri="{FF2B5EF4-FFF2-40B4-BE49-F238E27FC236}">
                    <a16:creationId xmlns:a16="http://schemas.microsoft.com/office/drawing/2014/main" id="{3BF4BD1E-A52F-48FC-8665-66065E558B6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7" name="Freeform: Shape 1786">
                <a:extLst>
                  <a:ext uri="{FF2B5EF4-FFF2-40B4-BE49-F238E27FC236}">
                    <a16:creationId xmlns:a16="http://schemas.microsoft.com/office/drawing/2014/main" id="{27C69E05-DA91-44B0-A085-B6A5212DEF5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8" name="Freeform: Shape 1787">
                <a:extLst>
                  <a:ext uri="{FF2B5EF4-FFF2-40B4-BE49-F238E27FC236}">
                    <a16:creationId xmlns:a16="http://schemas.microsoft.com/office/drawing/2014/main" id="{F5D08788-0728-40C3-83C5-F5D57760CB2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9" name="Freeform: Shape 1788">
                <a:extLst>
                  <a:ext uri="{FF2B5EF4-FFF2-40B4-BE49-F238E27FC236}">
                    <a16:creationId xmlns:a16="http://schemas.microsoft.com/office/drawing/2014/main" id="{F4C65EC0-2CB9-4251-A04C-C5D9A4AB147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0" name="Freeform: Shape 1789">
                <a:extLst>
                  <a:ext uri="{FF2B5EF4-FFF2-40B4-BE49-F238E27FC236}">
                    <a16:creationId xmlns:a16="http://schemas.microsoft.com/office/drawing/2014/main" id="{332B8153-D345-4B91-A393-AEF7265F290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1" name="Freeform: Shape 1790">
                <a:extLst>
                  <a:ext uri="{FF2B5EF4-FFF2-40B4-BE49-F238E27FC236}">
                    <a16:creationId xmlns:a16="http://schemas.microsoft.com/office/drawing/2014/main" id="{5F7716D4-906E-4CE3-8F03-3705C2163A0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2" name="Freeform: Shape 1791">
                <a:extLst>
                  <a:ext uri="{FF2B5EF4-FFF2-40B4-BE49-F238E27FC236}">
                    <a16:creationId xmlns:a16="http://schemas.microsoft.com/office/drawing/2014/main" id="{2F14A47C-7533-4C52-B3E7-AF9159CF293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3" name="Freeform: Shape 1792">
                <a:extLst>
                  <a:ext uri="{FF2B5EF4-FFF2-40B4-BE49-F238E27FC236}">
                    <a16:creationId xmlns:a16="http://schemas.microsoft.com/office/drawing/2014/main" id="{63FFBEC6-1E09-45A3-ABAA-930B84823C0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2D96E6F-F1B2-4F24-B5D1-B0B7EBA9C845}"/>
                </a:ext>
              </a:extLst>
            </p:cNvPr>
            <p:cNvGrpSpPr/>
            <p:nvPr/>
          </p:nvGrpSpPr>
          <p:grpSpPr>
            <a:xfrm rot="7353759">
              <a:off x="7044211" y="124597"/>
              <a:ext cx="1024114" cy="889301"/>
              <a:chOff x="2393887" y="4210285"/>
              <a:chExt cx="497854" cy="422169"/>
            </a:xfrm>
          </p:grpSpPr>
          <p:sp>
            <p:nvSpPr>
              <p:cNvPr id="1666" name="Freeform: Shape 1665">
                <a:extLst>
                  <a:ext uri="{FF2B5EF4-FFF2-40B4-BE49-F238E27FC236}">
                    <a16:creationId xmlns:a16="http://schemas.microsoft.com/office/drawing/2014/main" id="{55A9AA4B-6A5C-4BF9-93F7-0F93056392E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7" name="Freeform: Shape 1666">
                <a:extLst>
                  <a:ext uri="{FF2B5EF4-FFF2-40B4-BE49-F238E27FC236}">
                    <a16:creationId xmlns:a16="http://schemas.microsoft.com/office/drawing/2014/main" id="{EE538A69-76B0-420F-8834-E34033D8253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8" name="Freeform: Shape 1667">
                <a:extLst>
                  <a:ext uri="{FF2B5EF4-FFF2-40B4-BE49-F238E27FC236}">
                    <a16:creationId xmlns:a16="http://schemas.microsoft.com/office/drawing/2014/main" id="{89891D0A-8D85-4E69-9677-ECC72B180D4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9" name="Freeform: Shape 1668">
                <a:extLst>
                  <a:ext uri="{FF2B5EF4-FFF2-40B4-BE49-F238E27FC236}">
                    <a16:creationId xmlns:a16="http://schemas.microsoft.com/office/drawing/2014/main" id="{34CC3E43-B062-4E7A-8EB2-5E52CFD456B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0" name="Freeform: Shape 1669">
                <a:extLst>
                  <a:ext uri="{FF2B5EF4-FFF2-40B4-BE49-F238E27FC236}">
                    <a16:creationId xmlns:a16="http://schemas.microsoft.com/office/drawing/2014/main" id="{D1CB932B-848C-497D-ADB2-EA617A59501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1" name="Freeform: Shape 1670">
                <a:extLst>
                  <a:ext uri="{FF2B5EF4-FFF2-40B4-BE49-F238E27FC236}">
                    <a16:creationId xmlns:a16="http://schemas.microsoft.com/office/drawing/2014/main" id="{7664F347-E8E4-4262-848E-D4390BB910B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2" name="Freeform: Shape 1671">
                <a:extLst>
                  <a:ext uri="{FF2B5EF4-FFF2-40B4-BE49-F238E27FC236}">
                    <a16:creationId xmlns:a16="http://schemas.microsoft.com/office/drawing/2014/main" id="{A8F6A9B7-38CE-4140-86DF-B5CD6D4C594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3" name="Freeform: Shape 1672">
                <a:extLst>
                  <a:ext uri="{FF2B5EF4-FFF2-40B4-BE49-F238E27FC236}">
                    <a16:creationId xmlns:a16="http://schemas.microsoft.com/office/drawing/2014/main" id="{2E261FE7-DE64-440B-B64E-87EFEB66C01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4" name="Freeform: Shape 1673">
                <a:extLst>
                  <a:ext uri="{FF2B5EF4-FFF2-40B4-BE49-F238E27FC236}">
                    <a16:creationId xmlns:a16="http://schemas.microsoft.com/office/drawing/2014/main" id="{A91A8B1E-FC9F-4774-A251-9D9F44122A6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5" name="Freeform: Shape 1674">
                <a:extLst>
                  <a:ext uri="{FF2B5EF4-FFF2-40B4-BE49-F238E27FC236}">
                    <a16:creationId xmlns:a16="http://schemas.microsoft.com/office/drawing/2014/main" id="{DFDD027F-2FA3-4719-8E5F-C04CD5AB203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6" name="Freeform: Shape 1675">
                <a:extLst>
                  <a:ext uri="{FF2B5EF4-FFF2-40B4-BE49-F238E27FC236}">
                    <a16:creationId xmlns:a16="http://schemas.microsoft.com/office/drawing/2014/main" id="{C79BA4BD-06B7-48A7-AFE6-1C04F91E936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7" name="Freeform: Shape 1676">
                <a:extLst>
                  <a:ext uri="{FF2B5EF4-FFF2-40B4-BE49-F238E27FC236}">
                    <a16:creationId xmlns:a16="http://schemas.microsoft.com/office/drawing/2014/main" id="{E93DA0C0-5C0B-4F59-A229-9EE0D855398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8" name="Freeform: Shape 1677">
                <a:extLst>
                  <a:ext uri="{FF2B5EF4-FFF2-40B4-BE49-F238E27FC236}">
                    <a16:creationId xmlns:a16="http://schemas.microsoft.com/office/drawing/2014/main" id="{C975B00E-83D3-4E1A-97D9-4CDE1C63601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79" name="Freeform: Shape 1678">
                <a:extLst>
                  <a:ext uri="{FF2B5EF4-FFF2-40B4-BE49-F238E27FC236}">
                    <a16:creationId xmlns:a16="http://schemas.microsoft.com/office/drawing/2014/main" id="{C873FDB6-5B06-4C88-81CC-771A294E2D6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0" name="Freeform: Shape 1679">
                <a:extLst>
                  <a:ext uri="{FF2B5EF4-FFF2-40B4-BE49-F238E27FC236}">
                    <a16:creationId xmlns:a16="http://schemas.microsoft.com/office/drawing/2014/main" id="{F1174FCA-C583-466E-8FE6-0AF1BBAFCF6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1" name="Freeform: Shape 1680">
                <a:extLst>
                  <a:ext uri="{FF2B5EF4-FFF2-40B4-BE49-F238E27FC236}">
                    <a16:creationId xmlns:a16="http://schemas.microsoft.com/office/drawing/2014/main" id="{FC1A3369-2167-473F-B776-DBD69A6D281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2" name="Freeform: Shape 1681">
                <a:extLst>
                  <a:ext uri="{FF2B5EF4-FFF2-40B4-BE49-F238E27FC236}">
                    <a16:creationId xmlns:a16="http://schemas.microsoft.com/office/drawing/2014/main" id="{FA1A6A09-869A-493C-BE3A-40AC61F2DCA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3" name="Freeform: Shape 1682">
                <a:extLst>
                  <a:ext uri="{FF2B5EF4-FFF2-40B4-BE49-F238E27FC236}">
                    <a16:creationId xmlns:a16="http://schemas.microsoft.com/office/drawing/2014/main" id="{6017F9F1-123A-4132-963D-64C24DD10C4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4" name="Freeform: Shape 1683">
                <a:extLst>
                  <a:ext uri="{FF2B5EF4-FFF2-40B4-BE49-F238E27FC236}">
                    <a16:creationId xmlns:a16="http://schemas.microsoft.com/office/drawing/2014/main" id="{5E0D7E53-4F80-4232-B5D1-94E7E3CAC7D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5" name="Freeform: Shape 1684">
                <a:extLst>
                  <a:ext uri="{FF2B5EF4-FFF2-40B4-BE49-F238E27FC236}">
                    <a16:creationId xmlns:a16="http://schemas.microsoft.com/office/drawing/2014/main" id="{84015B94-50B0-42F8-B54C-5D2189FB743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6" name="Freeform: Shape 1685">
                <a:extLst>
                  <a:ext uri="{FF2B5EF4-FFF2-40B4-BE49-F238E27FC236}">
                    <a16:creationId xmlns:a16="http://schemas.microsoft.com/office/drawing/2014/main" id="{65E96F25-1734-4C7D-9862-DB8D7F3EC39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7" name="Freeform: Shape 1686">
                <a:extLst>
                  <a:ext uri="{FF2B5EF4-FFF2-40B4-BE49-F238E27FC236}">
                    <a16:creationId xmlns:a16="http://schemas.microsoft.com/office/drawing/2014/main" id="{54BAB077-06F8-44E5-A2B4-DEBD3FA45DF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8" name="Freeform: Shape 1687">
                <a:extLst>
                  <a:ext uri="{FF2B5EF4-FFF2-40B4-BE49-F238E27FC236}">
                    <a16:creationId xmlns:a16="http://schemas.microsoft.com/office/drawing/2014/main" id="{A3777DF6-C688-4111-A024-9495328A61B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9" name="Freeform: Shape 1688">
                <a:extLst>
                  <a:ext uri="{FF2B5EF4-FFF2-40B4-BE49-F238E27FC236}">
                    <a16:creationId xmlns:a16="http://schemas.microsoft.com/office/drawing/2014/main" id="{CC0FF012-4489-4278-91A9-AD08EA7D20B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0" name="Freeform: Shape 1689">
                <a:extLst>
                  <a:ext uri="{FF2B5EF4-FFF2-40B4-BE49-F238E27FC236}">
                    <a16:creationId xmlns:a16="http://schemas.microsoft.com/office/drawing/2014/main" id="{83306A9B-3FE1-4E57-A5E0-5C5389A516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1" name="Freeform: Shape 1690">
                <a:extLst>
                  <a:ext uri="{FF2B5EF4-FFF2-40B4-BE49-F238E27FC236}">
                    <a16:creationId xmlns:a16="http://schemas.microsoft.com/office/drawing/2014/main" id="{CED80DE5-A007-4DD5-BB35-D9376FD8144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2" name="Freeform: Shape 1691">
                <a:extLst>
                  <a:ext uri="{FF2B5EF4-FFF2-40B4-BE49-F238E27FC236}">
                    <a16:creationId xmlns:a16="http://schemas.microsoft.com/office/drawing/2014/main" id="{E1D7F6FB-43A6-400F-ACCC-EB0AF8982D1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3" name="Freeform: Shape 1692">
                <a:extLst>
                  <a:ext uri="{FF2B5EF4-FFF2-40B4-BE49-F238E27FC236}">
                    <a16:creationId xmlns:a16="http://schemas.microsoft.com/office/drawing/2014/main" id="{2E70B988-2384-44C8-B0CE-77155131B92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4" name="Freeform: Shape 1693">
                <a:extLst>
                  <a:ext uri="{FF2B5EF4-FFF2-40B4-BE49-F238E27FC236}">
                    <a16:creationId xmlns:a16="http://schemas.microsoft.com/office/drawing/2014/main" id="{3D72BE2A-A4A7-4891-8939-0E39E4CDBC2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5" name="Freeform: Shape 1694">
                <a:extLst>
                  <a:ext uri="{FF2B5EF4-FFF2-40B4-BE49-F238E27FC236}">
                    <a16:creationId xmlns:a16="http://schemas.microsoft.com/office/drawing/2014/main" id="{11A98204-989E-4D44-A58E-E6315AE273B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6" name="Freeform: Shape 1695">
                <a:extLst>
                  <a:ext uri="{FF2B5EF4-FFF2-40B4-BE49-F238E27FC236}">
                    <a16:creationId xmlns:a16="http://schemas.microsoft.com/office/drawing/2014/main" id="{6191B24D-B4F9-496F-B73A-5FE13A3BE13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7" name="Freeform: Shape 1696">
                <a:extLst>
                  <a:ext uri="{FF2B5EF4-FFF2-40B4-BE49-F238E27FC236}">
                    <a16:creationId xmlns:a16="http://schemas.microsoft.com/office/drawing/2014/main" id="{86537FD0-F99B-41F4-A05E-E3FC6D5BA83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8" name="Freeform: Shape 1697">
                <a:extLst>
                  <a:ext uri="{FF2B5EF4-FFF2-40B4-BE49-F238E27FC236}">
                    <a16:creationId xmlns:a16="http://schemas.microsoft.com/office/drawing/2014/main" id="{C9C43471-C07C-4150-AF53-EA9AA683AD6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99" name="Freeform: Shape 1698">
                <a:extLst>
                  <a:ext uri="{FF2B5EF4-FFF2-40B4-BE49-F238E27FC236}">
                    <a16:creationId xmlns:a16="http://schemas.microsoft.com/office/drawing/2014/main" id="{A7065196-4EE6-4D9D-BEFD-E54A2AC0655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0" name="Freeform: Shape 1699">
                <a:extLst>
                  <a:ext uri="{FF2B5EF4-FFF2-40B4-BE49-F238E27FC236}">
                    <a16:creationId xmlns:a16="http://schemas.microsoft.com/office/drawing/2014/main" id="{890EAC1B-1B3B-4C2E-BF15-D62D7180D0C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1" name="Freeform: Shape 1700">
                <a:extLst>
                  <a:ext uri="{FF2B5EF4-FFF2-40B4-BE49-F238E27FC236}">
                    <a16:creationId xmlns:a16="http://schemas.microsoft.com/office/drawing/2014/main" id="{8A9A2869-A0B4-4820-9292-B1866EAB0DB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2" name="Freeform: Shape 1701">
                <a:extLst>
                  <a:ext uri="{FF2B5EF4-FFF2-40B4-BE49-F238E27FC236}">
                    <a16:creationId xmlns:a16="http://schemas.microsoft.com/office/drawing/2014/main" id="{09823D6F-A05A-4E74-92C9-37A40C0AA37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3" name="Freeform: Shape 1702">
                <a:extLst>
                  <a:ext uri="{FF2B5EF4-FFF2-40B4-BE49-F238E27FC236}">
                    <a16:creationId xmlns:a16="http://schemas.microsoft.com/office/drawing/2014/main" id="{911654C8-96B9-47CF-A079-36FC38B3F30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4" name="Freeform: Shape 1703">
                <a:extLst>
                  <a:ext uri="{FF2B5EF4-FFF2-40B4-BE49-F238E27FC236}">
                    <a16:creationId xmlns:a16="http://schemas.microsoft.com/office/drawing/2014/main" id="{DFA3D7E8-5A45-41EA-822D-F11A3BDD22A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5" name="Freeform: Shape 1704">
                <a:extLst>
                  <a:ext uri="{FF2B5EF4-FFF2-40B4-BE49-F238E27FC236}">
                    <a16:creationId xmlns:a16="http://schemas.microsoft.com/office/drawing/2014/main" id="{3500029B-000B-4235-BD84-521314101F9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6" name="Freeform: Shape 1705">
                <a:extLst>
                  <a:ext uri="{FF2B5EF4-FFF2-40B4-BE49-F238E27FC236}">
                    <a16:creationId xmlns:a16="http://schemas.microsoft.com/office/drawing/2014/main" id="{F355C2AF-0754-44BC-9A5D-4D8D5532B9D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7" name="Freeform: Shape 1706">
                <a:extLst>
                  <a:ext uri="{FF2B5EF4-FFF2-40B4-BE49-F238E27FC236}">
                    <a16:creationId xmlns:a16="http://schemas.microsoft.com/office/drawing/2014/main" id="{BA414B59-403D-4065-B9F5-884ABD46047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8" name="Freeform: Shape 1707">
                <a:extLst>
                  <a:ext uri="{FF2B5EF4-FFF2-40B4-BE49-F238E27FC236}">
                    <a16:creationId xmlns:a16="http://schemas.microsoft.com/office/drawing/2014/main" id="{CBB13BB0-7F83-4CCA-BA95-59DD0312410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09" name="Freeform: Shape 1708">
                <a:extLst>
                  <a:ext uri="{FF2B5EF4-FFF2-40B4-BE49-F238E27FC236}">
                    <a16:creationId xmlns:a16="http://schemas.microsoft.com/office/drawing/2014/main" id="{BF71E98A-AD36-416F-8AD7-4FB74841520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0" name="Freeform: Shape 1709">
                <a:extLst>
                  <a:ext uri="{FF2B5EF4-FFF2-40B4-BE49-F238E27FC236}">
                    <a16:creationId xmlns:a16="http://schemas.microsoft.com/office/drawing/2014/main" id="{780CF2B4-F69A-400F-B7F3-9ABEDA7A150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1" name="Freeform: Shape 1710">
                <a:extLst>
                  <a:ext uri="{FF2B5EF4-FFF2-40B4-BE49-F238E27FC236}">
                    <a16:creationId xmlns:a16="http://schemas.microsoft.com/office/drawing/2014/main" id="{6C975F25-F8EB-4D01-A4A1-A64781ABF57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2" name="Freeform: Shape 1711">
                <a:extLst>
                  <a:ext uri="{FF2B5EF4-FFF2-40B4-BE49-F238E27FC236}">
                    <a16:creationId xmlns:a16="http://schemas.microsoft.com/office/drawing/2014/main" id="{3A07BD56-106F-4666-9DEA-88DC23B5B00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3" name="Freeform: Shape 1712">
                <a:extLst>
                  <a:ext uri="{FF2B5EF4-FFF2-40B4-BE49-F238E27FC236}">
                    <a16:creationId xmlns:a16="http://schemas.microsoft.com/office/drawing/2014/main" id="{73628E6A-273D-4DF6-88A6-357379401F1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4" name="Freeform: Shape 1713">
                <a:extLst>
                  <a:ext uri="{FF2B5EF4-FFF2-40B4-BE49-F238E27FC236}">
                    <a16:creationId xmlns:a16="http://schemas.microsoft.com/office/drawing/2014/main" id="{DE14BD36-663B-44DD-B01C-69040EDC13A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5" name="Freeform: Shape 1714">
                <a:extLst>
                  <a:ext uri="{FF2B5EF4-FFF2-40B4-BE49-F238E27FC236}">
                    <a16:creationId xmlns:a16="http://schemas.microsoft.com/office/drawing/2014/main" id="{C1328059-4D69-4AC6-8454-C643C4492A7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6" name="Freeform: Shape 1715">
                <a:extLst>
                  <a:ext uri="{FF2B5EF4-FFF2-40B4-BE49-F238E27FC236}">
                    <a16:creationId xmlns:a16="http://schemas.microsoft.com/office/drawing/2014/main" id="{5DC0BF17-28CE-477C-833E-C263B54A1B0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7" name="Freeform: Shape 1716">
                <a:extLst>
                  <a:ext uri="{FF2B5EF4-FFF2-40B4-BE49-F238E27FC236}">
                    <a16:creationId xmlns:a16="http://schemas.microsoft.com/office/drawing/2014/main" id="{E2D1E47A-0A6A-4C66-A56A-D59501B6C26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8" name="Freeform: Shape 1717">
                <a:extLst>
                  <a:ext uri="{FF2B5EF4-FFF2-40B4-BE49-F238E27FC236}">
                    <a16:creationId xmlns:a16="http://schemas.microsoft.com/office/drawing/2014/main" id="{FA0D48DF-9145-41AD-9E14-B84DD16F0A5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19" name="Freeform: Shape 1718">
                <a:extLst>
                  <a:ext uri="{FF2B5EF4-FFF2-40B4-BE49-F238E27FC236}">
                    <a16:creationId xmlns:a16="http://schemas.microsoft.com/office/drawing/2014/main" id="{28F6339B-1EDB-4E80-8AC2-5F0B5FFCDD1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0" name="Freeform: Shape 1719">
                <a:extLst>
                  <a:ext uri="{FF2B5EF4-FFF2-40B4-BE49-F238E27FC236}">
                    <a16:creationId xmlns:a16="http://schemas.microsoft.com/office/drawing/2014/main" id="{66DE4F56-0D90-4A85-998D-3B8F73727E9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1" name="Freeform: Shape 1720">
                <a:extLst>
                  <a:ext uri="{FF2B5EF4-FFF2-40B4-BE49-F238E27FC236}">
                    <a16:creationId xmlns:a16="http://schemas.microsoft.com/office/drawing/2014/main" id="{6504814F-225D-4BF8-9395-0DFD1F365F7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2" name="Freeform: Shape 1721">
                <a:extLst>
                  <a:ext uri="{FF2B5EF4-FFF2-40B4-BE49-F238E27FC236}">
                    <a16:creationId xmlns:a16="http://schemas.microsoft.com/office/drawing/2014/main" id="{4FBC8BCD-FA62-4DA4-A992-C8CD813FE67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3" name="Freeform: Shape 1722">
                <a:extLst>
                  <a:ext uri="{FF2B5EF4-FFF2-40B4-BE49-F238E27FC236}">
                    <a16:creationId xmlns:a16="http://schemas.microsoft.com/office/drawing/2014/main" id="{F682B348-D028-40DC-91DB-B88D18FB121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4" name="Freeform: Shape 1723">
                <a:extLst>
                  <a:ext uri="{FF2B5EF4-FFF2-40B4-BE49-F238E27FC236}">
                    <a16:creationId xmlns:a16="http://schemas.microsoft.com/office/drawing/2014/main" id="{79468C77-5F55-4B0A-BDE5-72AAF94E7CA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5" name="Freeform: Shape 1724">
                <a:extLst>
                  <a:ext uri="{FF2B5EF4-FFF2-40B4-BE49-F238E27FC236}">
                    <a16:creationId xmlns:a16="http://schemas.microsoft.com/office/drawing/2014/main" id="{FBDBD31E-B986-4876-B610-AA40E9302A8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6" name="Freeform: Shape 1725">
                <a:extLst>
                  <a:ext uri="{FF2B5EF4-FFF2-40B4-BE49-F238E27FC236}">
                    <a16:creationId xmlns:a16="http://schemas.microsoft.com/office/drawing/2014/main" id="{7008EDBA-B691-491F-955B-B5AAA989DBB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7" name="Freeform: Shape 1726">
                <a:extLst>
                  <a:ext uri="{FF2B5EF4-FFF2-40B4-BE49-F238E27FC236}">
                    <a16:creationId xmlns:a16="http://schemas.microsoft.com/office/drawing/2014/main" id="{388C1F45-D638-4493-853A-65899D47688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8" name="Freeform: Shape 1727">
                <a:extLst>
                  <a:ext uri="{FF2B5EF4-FFF2-40B4-BE49-F238E27FC236}">
                    <a16:creationId xmlns:a16="http://schemas.microsoft.com/office/drawing/2014/main" id="{75855799-D898-4245-AE80-30DB753ACD9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9" name="Freeform: Shape 1728">
                <a:extLst>
                  <a:ext uri="{FF2B5EF4-FFF2-40B4-BE49-F238E27FC236}">
                    <a16:creationId xmlns:a16="http://schemas.microsoft.com/office/drawing/2014/main" id="{25B82B06-E06D-4715-8FDB-9DB8AB39078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32211D45-EE31-4C40-8C75-6B5635EFE928}"/>
                </a:ext>
              </a:extLst>
            </p:cNvPr>
            <p:cNvGrpSpPr/>
            <p:nvPr/>
          </p:nvGrpSpPr>
          <p:grpSpPr>
            <a:xfrm rot="3267847" flipH="1">
              <a:off x="6852462" y="-1340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602" name="Freeform: Shape 1601">
                <a:extLst>
                  <a:ext uri="{FF2B5EF4-FFF2-40B4-BE49-F238E27FC236}">
                    <a16:creationId xmlns:a16="http://schemas.microsoft.com/office/drawing/2014/main" id="{D4E31785-7107-4236-B143-A5B5D2CAAF3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3" name="Freeform: Shape 1602">
                <a:extLst>
                  <a:ext uri="{FF2B5EF4-FFF2-40B4-BE49-F238E27FC236}">
                    <a16:creationId xmlns:a16="http://schemas.microsoft.com/office/drawing/2014/main" id="{BB7C6185-0D23-4A65-8FB1-E7124A4E72A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4" name="Freeform: Shape 1603">
                <a:extLst>
                  <a:ext uri="{FF2B5EF4-FFF2-40B4-BE49-F238E27FC236}">
                    <a16:creationId xmlns:a16="http://schemas.microsoft.com/office/drawing/2014/main" id="{22A334BE-1346-406B-BE12-377643D9B2D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5" name="Freeform: Shape 1604">
                <a:extLst>
                  <a:ext uri="{FF2B5EF4-FFF2-40B4-BE49-F238E27FC236}">
                    <a16:creationId xmlns:a16="http://schemas.microsoft.com/office/drawing/2014/main" id="{FBD32C49-93F6-48BD-8906-ECE8CD765F8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6" name="Freeform: Shape 1605">
                <a:extLst>
                  <a:ext uri="{FF2B5EF4-FFF2-40B4-BE49-F238E27FC236}">
                    <a16:creationId xmlns:a16="http://schemas.microsoft.com/office/drawing/2014/main" id="{DC143219-2C65-41FA-B824-EC2A6B2A524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7" name="Freeform: Shape 1606">
                <a:extLst>
                  <a:ext uri="{FF2B5EF4-FFF2-40B4-BE49-F238E27FC236}">
                    <a16:creationId xmlns:a16="http://schemas.microsoft.com/office/drawing/2014/main" id="{7C5D09D9-47D5-468C-810E-D65AB1B7923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8" name="Freeform: Shape 1607">
                <a:extLst>
                  <a:ext uri="{FF2B5EF4-FFF2-40B4-BE49-F238E27FC236}">
                    <a16:creationId xmlns:a16="http://schemas.microsoft.com/office/drawing/2014/main" id="{BA376AE0-98E1-4E6B-8711-4A69A2C182D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9" name="Freeform: Shape 1608">
                <a:extLst>
                  <a:ext uri="{FF2B5EF4-FFF2-40B4-BE49-F238E27FC236}">
                    <a16:creationId xmlns:a16="http://schemas.microsoft.com/office/drawing/2014/main" id="{794F2900-67CA-4D24-847F-4415755BED1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0" name="Freeform: Shape 1609">
                <a:extLst>
                  <a:ext uri="{FF2B5EF4-FFF2-40B4-BE49-F238E27FC236}">
                    <a16:creationId xmlns:a16="http://schemas.microsoft.com/office/drawing/2014/main" id="{148B7EF4-48C7-4012-BFC2-6360312BE87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1" name="Freeform: Shape 1610">
                <a:extLst>
                  <a:ext uri="{FF2B5EF4-FFF2-40B4-BE49-F238E27FC236}">
                    <a16:creationId xmlns:a16="http://schemas.microsoft.com/office/drawing/2014/main" id="{83A85E24-CCA7-45A7-823D-44202F9D119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2" name="Freeform: Shape 1611">
                <a:extLst>
                  <a:ext uri="{FF2B5EF4-FFF2-40B4-BE49-F238E27FC236}">
                    <a16:creationId xmlns:a16="http://schemas.microsoft.com/office/drawing/2014/main" id="{76761871-6F90-42FD-9E3D-3917DE0B0A1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3" name="Freeform: Shape 1612">
                <a:extLst>
                  <a:ext uri="{FF2B5EF4-FFF2-40B4-BE49-F238E27FC236}">
                    <a16:creationId xmlns:a16="http://schemas.microsoft.com/office/drawing/2014/main" id="{2620189B-9B23-4F3A-A46A-138730F2A38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4" name="Freeform: Shape 1613">
                <a:extLst>
                  <a:ext uri="{FF2B5EF4-FFF2-40B4-BE49-F238E27FC236}">
                    <a16:creationId xmlns:a16="http://schemas.microsoft.com/office/drawing/2014/main" id="{6470CC6F-D7F6-4682-8C74-D833B2ED71F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5" name="Freeform: Shape 1614">
                <a:extLst>
                  <a:ext uri="{FF2B5EF4-FFF2-40B4-BE49-F238E27FC236}">
                    <a16:creationId xmlns:a16="http://schemas.microsoft.com/office/drawing/2014/main" id="{BB7E5B1C-B9BC-4A77-9CA6-9EFC9B7A2DB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6" name="Freeform: Shape 1615">
                <a:extLst>
                  <a:ext uri="{FF2B5EF4-FFF2-40B4-BE49-F238E27FC236}">
                    <a16:creationId xmlns:a16="http://schemas.microsoft.com/office/drawing/2014/main" id="{1C733219-ABB5-4B35-95B8-715C9BEFDDE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7" name="Freeform: Shape 1616">
                <a:extLst>
                  <a:ext uri="{FF2B5EF4-FFF2-40B4-BE49-F238E27FC236}">
                    <a16:creationId xmlns:a16="http://schemas.microsoft.com/office/drawing/2014/main" id="{C92328B0-5776-4A52-88CD-B1684E3DA39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8" name="Freeform: Shape 1617">
                <a:extLst>
                  <a:ext uri="{FF2B5EF4-FFF2-40B4-BE49-F238E27FC236}">
                    <a16:creationId xmlns:a16="http://schemas.microsoft.com/office/drawing/2014/main" id="{373D6347-A3AD-443D-947C-0091BEC7AC6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9" name="Freeform: Shape 1618">
                <a:extLst>
                  <a:ext uri="{FF2B5EF4-FFF2-40B4-BE49-F238E27FC236}">
                    <a16:creationId xmlns:a16="http://schemas.microsoft.com/office/drawing/2014/main" id="{E28BAC42-A426-466A-A5CA-E69BDDB0495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0" name="Freeform: Shape 1619">
                <a:extLst>
                  <a:ext uri="{FF2B5EF4-FFF2-40B4-BE49-F238E27FC236}">
                    <a16:creationId xmlns:a16="http://schemas.microsoft.com/office/drawing/2014/main" id="{FAC06F0A-809E-4DD7-A2D9-241C8462E5D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1" name="Freeform: Shape 1620">
                <a:extLst>
                  <a:ext uri="{FF2B5EF4-FFF2-40B4-BE49-F238E27FC236}">
                    <a16:creationId xmlns:a16="http://schemas.microsoft.com/office/drawing/2014/main" id="{D53F427A-1C1F-4F0E-BC0C-D1EFCE8156CC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2" name="Freeform: Shape 1621">
                <a:extLst>
                  <a:ext uri="{FF2B5EF4-FFF2-40B4-BE49-F238E27FC236}">
                    <a16:creationId xmlns:a16="http://schemas.microsoft.com/office/drawing/2014/main" id="{B74F097E-5EF4-4289-BB7E-F283AE58C4B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3" name="Freeform: Shape 1622">
                <a:extLst>
                  <a:ext uri="{FF2B5EF4-FFF2-40B4-BE49-F238E27FC236}">
                    <a16:creationId xmlns:a16="http://schemas.microsoft.com/office/drawing/2014/main" id="{4894C6D9-0836-4530-BC36-702C531C2E7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4" name="Freeform: Shape 1623">
                <a:extLst>
                  <a:ext uri="{FF2B5EF4-FFF2-40B4-BE49-F238E27FC236}">
                    <a16:creationId xmlns:a16="http://schemas.microsoft.com/office/drawing/2014/main" id="{E06BDC4C-8004-4B79-B0DE-AF8A75B25F7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5" name="Freeform: Shape 1624">
                <a:extLst>
                  <a:ext uri="{FF2B5EF4-FFF2-40B4-BE49-F238E27FC236}">
                    <a16:creationId xmlns:a16="http://schemas.microsoft.com/office/drawing/2014/main" id="{9691F392-741C-4146-BCEB-163EBEF66AE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6" name="Freeform: Shape 1625">
                <a:extLst>
                  <a:ext uri="{FF2B5EF4-FFF2-40B4-BE49-F238E27FC236}">
                    <a16:creationId xmlns:a16="http://schemas.microsoft.com/office/drawing/2014/main" id="{5EEF6C5E-846C-4FC2-BC39-CEE17471484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7" name="Freeform: Shape 1626">
                <a:extLst>
                  <a:ext uri="{FF2B5EF4-FFF2-40B4-BE49-F238E27FC236}">
                    <a16:creationId xmlns:a16="http://schemas.microsoft.com/office/drawing/2014/main" id="{98C0CA9F-3926-4038-A538-BF04BE7C60E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8" name="Freeform: Shape 1627">
                <a:extLst>
                  <a:ext uri="{FF2B5EF4-FFF2-40B4-BE49-F238E27FC236}">
                    <a16:creationId xmlns:a16="http://schemas.microsoft.com/office/drawing/2014/main" id="{0AA2D275-5E3F-4966-9CB6-03559E7F43F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9" name="Freeform: Shape 1628">
                <a:extLst>
                  <a:ext uri="{FF2B5EF4-FFF2-40B4-BE49-F238E27FC236}">
                    <a16:creationId xmlns:a16="http://schemas.microsoft.com/office/drawing/2014/main" id="{02A621C2-278D-47B3-BE5A-B6619ACC0F2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0" name="Freeform: Shape 1629">
                <a:extLst>
                  <a:ext uri="{FF2B5EF4-FFF2-40B4-BE49-F238E27FC236}">
                    <a16:creationId xmlns:a16="http://schemas.microsoft.com/office/drawing/2014/main" id="{4A122879-F1DA-4BF6-AEF3-355A8603595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1" name="Freeform: Shape 1630">
                <a:extLst>
                  <a:ext uri="{FF2B5EF4-FFF2-40B4-BE49-F238E27FC236}">
                    <a16:creationId xmlns:a16="http://schemas.microsoft.com/office/drawing/2014/main" id="{E87FFDE2-35B6-4A9D-817E-64043325A84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2" name="Freeform: Shape 1631">
                <a:extLst>
                  <a:ext uri="{FF2B5EF4-FFF2-40B4-BE49-F238E27FC236}">
                    <a16:creationId xmlns:a16="http://schemas.microsoft.com/office/drawing/2014/main" id="{2676D256-91E2-4031-B0A9-E6652D0DF90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3" name="Freeform: Shape 1632">
                <a:extLst>
                  <a:ext uri="{FF2B5EF4-FFF2-40B4-BE49-F238E27FC236}">
                    <a16:creationId xmlns:a16="http://schemas.microsoft.com/office/drawing/2014/main" id="{3A8E8084-EDF6-4E53-9C0E-191FEE423CF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4" name="Freeform: Shape 1633">
                <a:extLst>
                  <a:ext uri="{FF2B5EF4-FFF2-40B4-BE49-F238E27FC236}">
                    <a16:creationId xmlns:a16="http://schemas.microsoft.com/office/drawing/2014/main" id="{A4DAE8C8-089D-4587-B178-36A7037853B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5" name="Freeform: Shape 1634">
                <a:extLst>
                  <a:ext uri="{FF2B5EF4-FFF2-40B4-BE49-F238E27FC236}">
                    <a16:creationId xmlns:a16="http://schemas.microsoft.com/office/drawing/2014/main" id="{D854A5E9-996C-4E38-BF6B-88A232AB79E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6" name="Freeform: Shape 1635">
                <a:extLst>
                  <a:ext uri="{FF2B5EF4-FFF2-40B4-BE49-F238E27FC236}">
                    <a16:creationId xmlns:a16="http://schemas.microsoft.com/office/drawing/2014/main" id="{75CEC7C0-3593-4B5F-A5D5-40F46A77D43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7" name="Freeform: Shape 1636">
                <a:extLst>
                  <a:ext uri="{FF2B5EF4-FFF2-40B4-BE49-F238E27FC236}">
                    <a16:creationId xmlns:a16="http://schemas.microsoft.com/office/drawing/2014/main" id="{273A2367-9291-489A-BBDC-7CBA56AA951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8" name="Freeform: Shape 1637">
                <a:extLst>
                  <a:ext uri="{FF2B5EF4-FFF2-40B4-BE49-F238E27FC236}">
                    <a16:creationId xmlns:a16="http://schemas.microsoft.com/office/drawing/2014/main" id="{877C96F6-EABB-4FF5-A16B-A26BB0CCF4F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9" name="Freeform: Shape 1638">
                <a:extLst>
                  <a:ext uri="{FF2B5EF4-FFF2-40B4-BE49-F238E27FC236}">
                    <a16:creationId xmlns:a16="http://schemas.microsoft.com/office/drawing/2014/main" id="{3B095EB4-ED9A-41C4-BC12-C1BE200979B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0" name="Freeform: Shape 1639">
                <a:extLst>
                  <a:ext uri="{FF2B5EF4-FFF2-40B4-BE49-F238E27FC236}">
                    <a16:creationId xmlns:a16="http://schemas.microsoft.com/office/drawing/2014/main" id="{8F792117-D599-4743-8588-88F9B5A69E5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1" name="Freeform: Shape 1640">
                <a:extLst>
                  <a:ext uri="{FF2B5EF4-FFF2-40B4-BE49-F238E27FC236}">
                    <a16:creationId xmlns:a16="http://schemas.microsoft.com/office/drawing/2014/main" id="{CBE59D60-80A0-4700-86CA-C24A3D08117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2" name="Freeform: Shape 1641">
                <a:extLst>
                  <a:ext uri="{FF2B5EF4-FFF2-40B4-BE49-F238E27FC236}">
                    <a16:creationId xmlns:a16="http://schemas.microsoft.com/office/drawing/2014/main" id="{5A7EB418-255D-4232-95B2-EA90A888919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3" name="Freeform: Shape 1642">
                <a:extLst>
                  <a:ext uri="{FF2B5EF4-FFF2-40B4-BE49-F238E27FC236}">
                    <a16:creationId xmlns:a16="http://schemas.microsoft.com/office/drawing/2014/main" id="{6585521A-4DC5-4D37-B9E6-D410FABFAAC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4" name="Freeform: Shape 1643">
                <a:extLst>
                  <a:ext uri="{FF2B5EF4-FFF2-40B4-BE49-F238E27FC236}">
                    <a16:creationId xmlns:a16="http://schemas.microsoft.com/office/drawing/2014/main" id="{2444C3BF-31C8-4C7B-A6A6-0B5D4C28218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5" name="Freeform: Shape 1644">
                <a:extLst>
                  <a:ext uri="{FF2B5EF4-FFF2-40B4-BE49-F238E27FC236}">
                    <a16:creationId xmlns:a16="http://schemas.microsoft.com/office/drawing/2014/main" id="{94C88812-04EC-4EB4-8EDE-144E1A162D5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6" name="Freeform: Shape 1645">
                <a:extLst>
                  <a:ext uri="{FF2B5EF4-FFF2-40B4-BE49-F238E27FC236}">
                    <a16:creationId xmlns:a16="http://schemas.microsoft.com/office/drawing/2014/main" id="{3935121A-9682-4401-A790-146EC53157C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7" name="Freeform: Shape 1646">
                <a:extLst>
                  <a:ext uri="{FF2B5EF4-FFF2-40B4-BE49-F238E27FC236}">
                    <a16:creationId xmlns:a16="http://schemas.microsoft.com/office/drawing/2014/main" id="{49FA4322-5262-487D-808E-11FADCC9A34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8" name="Freeform: Shape 1647">
                <a:extLst>
                  <a:ext uri="{FF2B5EF4-FFF2-40B4-BE49-F238E27FC236}">
                    <a16:creationId xmlns:a16="http://schemas.microsoft.com/office/drawing/2014/main" id="{AE134553-7197-41EE-82DC-357BFB45F34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9" name="Freeform: Shape 1648">
                <a:extLst>
                  <a:ext uri="{FF2B5EF4-FFF2-40B4-BE49-F238E27FC236}">
                    <a16:creationId xmlns:a16="http://schemas.microsoft.com/office/drawing/2014/main" id="{F2766949-4F5C-4720-9C7F-187E9C1806A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0" name="Freeform: Shape 1649">
                <a:extLst>
                  <a:ext uri="{FF2B5EF4-FFF2-40B4-BE49-F238E27FC236}">
                    <a16:creationId xmlns:a16="http://schemas.microsoft.com/office/drawing/2014/main" id="{02FD72ED-2394-4622-9BE0-AAB5E906554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1" name="Freeform: Shape 1650">
                <a:extLst>
                  <a:ext uri="{FF2B5EF4-FFF2-40B4-BE49-F238E27FC236}">
                    <a16:creationId xmlns:a16="http://schemas.microsoft.com/office/drawing/2014/main" id="{4AAFA1EA-02E2-487D-B491-9A7D3C3B20C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2" name="Freeform: Shape 1651">
                <a:extLst>
                  <a:ext uri="{FF2B5EF4-FFF2-40B4-BE49-F238E27FC236}">
                    <a16:creationId xmlns:a16="http://schemas.microsoft.com/office/drawing/2014/main" id="{BDFF86EE-EC77-4BEC-B0C3-6EAB88AF9D9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3" name="Freeform: Shape 1652">
                <a:extLst>
                  <a:ext uri="{FF2B5EF4-FFF2-40B4-BE49-F238E27FC236}">
                    <a16:creationId xmlns:a16="http://schemas.microsoft.com/office/drawing/2014/main" id="{29D4306E-5B55-4AB5-8925-C10EB2EF36D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4" name="Freeform: Shape 1653">
                <a:extLst>
                  <a:ext uri="{FF2B5EF4-FFF2-40B4-BE49-F238E27FC236}">
                    <a16:creationId xmlns:a16="http://schemas.microsoft.com/office/drawing/2014/main" id="{5248085D-1650-402D-9CD0-1167C0DDDBC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5" name="Freeform: Shape 1654">
                <a:extLst>
                  <a:ext uri="{FF2B5EF4-FFF2-40B4-BE49-F238E27FC236}">
                    <a16:creationId xmlns:a16="http://schemas.microsoft.com/office/drawing/2014/main" id="{BD5D24F5-DB0F-4EB7-AAE8-B5A4A24CD76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6" name="Freeform: Shape 1655">
                <a:extLst>
                  <a:ext uri="{FF2B5EF4-FFF2-40B4-BE49-F238E27FC236}">
                    <a16:creationId xmlns:a16="http://schemas.microsoft.com/office/drawing/2014/main" id="{A845AA02-8009-40AB-BD1E-90BE238C49F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7" name="Freeform: Shape 1656">
                <a:extLst>
                  <a:ext uri="{FF2B5EF4-FFF2-40B4-BE49-F238E27FC236}">
                    <a16:creationId xmlns:a16="http://schemas.microsoft.com/office/drawing/2014/main" id="{B38F8430-31DA-42B6-9DA8-EEE3D31FB02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8" name="Freeform: Shape 1657">
                <a:extLst>
                  <a:ext uri="{FF2B5EF4-FFF2-40B4-BE49-F238E27FC236}">
                    <a16:creationId xmlns:a16="http://schemas.microsoft.com/office/drawing/2014/main" id="{A1AA443A-033D-46E6-8E05-916322E24C1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9" name="Freeform: Shape 1658">
                <a:extLst>
                  <a:ext uri="{FF2B5EF4-FFF2-40B4-BE49-F238E27FC236}">
                    <a16:creationId xmlns:a16="http://schemas.microsoft.com/office/drawing/2014/main" id="{BAB7DC3B-2664-4221-B58A-8A20E7B52D8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0" name="Freeform: Shape 1659">
                <a:extLst>
                  <a:ext uri="{FF2B5EF4-FFF2-40B4-BE49-F238E27FC236}">
                    <a16:creationId xmlns:a16="http://schemas.microsoft.com/office/drawing/2014/main" id="{B7527C5D-398B-4A66-8812-A6FE3ED2234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1" name="Freeform: Shape 1660">
                <a:extLst>
                  <a:ext uri="{FF2B5EF4-FFF2-40B4-BE49-F238E27FC236}">
                    <a16:creationId xmlns:a16="http://schemas.microsoft.com/office/drawing/2014/main" id="{ECF4E063-0C8E-4427-BEEB-A3E91C606D3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2" name="Freeform: Shape 1661">
                <a:extLst>
                  <a:ext uri="{FF2B5EF4-FFF2-40B4-BE49-F238E27FC236}">
                    <a16:creationId xmlns:a16="http://schemas.microsoft.com/office/drawing/2014/main" id="{F1CE3192-9EE6-482C-8C7F-652253B0142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3" name="Freeform: Shape 1662">
                <a:extLst>
                  <a:ext uri="{FF2B5EF4-FFF2-40B4-BE49-F238E27FC236}">
                    <a16:creationId xmlns:a16="http://schemas.microsoft.com/office/drawing/2014/main" id="{056290AA-74B5-4CA4-824C-DB7D1260D59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4" name="Freeform: Shape 1663">
                <a:extLst>
                  <a:ext uri="{FF2B5EF4-FFF2-40B4-BE49-F238E27FC236}">
                    <a16:creationId xmlns:a16="http://schemas.microsoft.com/office/drawing/2014/main" id="{B927268D-CBD5-437C-A779-A85B7426543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5" name="Freeform: Shape 1664">
                <a:extLst>
                  <a:ext uri="{FF2B5EF4-FFF2-40B4-BE49-F238E27FC236}">
                    <a16:creationId xmlns:a16="http://schemas.microsoft.com/office/drawing/2014/main" id="{1733E3E2-FE3C-454C-850F-D2C8B0138B5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34152AE3-4874-4BD5-B6FE-2853C9F596E5}"/>
                </a:ext>
              </a:extLst>
            </p:cNvPr>
            <p:cNvGrpSpPr/>
            <p:nvPr/>
          </p:nvGrpSpPr>
          <p:grpSpPr>
            <a:xfrm rot="9145404">
              <a:off x="6196797" y="91430"/>
              <a:ext cx="1048729" cy="868428"/>
              <a:chOff x="2393887" y="4210285"/>
              <a:chExt cx="497854" cy="422169"/>
            </a:xfrm>
          </p:grpSpPr>
          <p:sp>
            <p:nvSpPr>
              <p:cNvPr id="1538" name="Freeform: Shape 1537">
                <a:extLst>
                  <a:ext uri="{FF2B5EF4-FFF2-40B4-BE49-F238E27FC236}">
                    <a16:creationId xmlns:a16="http://schemas.microsoft.com/office/drawing/2014/main" id="{1245FEDB-F88B-4348-AF30-26EDBAC2F94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9" name="Freeform: Shape 1538">
                <a:extLst>
                  <a:ext uri="{FF2B5EF4-FFF2-40B4-BE49-F238E27FC236}">
                    <a16:creationId xmlns:a16="http://schemas.microsoft.com/office/drawing/2014/main" id="{8498D2F1-7F8F-4754-83AA-362A19FBBAD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0" name="Freeform: Shape 1539">
                <a:extLst>
                  <a:ext uri="{FF2B5EF4-FFF2-40B4-BE49-F238E27FC236}">
                    <a16:creationId xmlns:a16="http://schemas.microsoft.com/office/drawing/2014/main" id="{B4199A34-2130-4ECB-8695-57B28848879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1" name="Freeform: Shape 1540">
                <a:extLst>
                  <a:ext uri="{FF2B5EF4-FFF2-40B4-BE49-F238E27FC236}">
                    <a16:creationId xmlns:a16="http://schemas.microsoft.com/office/drawing/2014/main" id="{15D8DE03-1A9F-4BF9-86A1-96F36993DB3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2" name="Freeform: Shape 1541">
                <a:extLst>
                  <a:ext uri="{FF2B5EF4-FFF2-40B4-BE49-F238E27FC236}">
                    <a16:creationId xmlns:a16="http://schemas.microsoft.com/office/drawing/2014/main" id="{9B75B2E1-3A2C-4ACD-8919-E21CA4A32B0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3" name="Freeform: Shape 1542">
                <a:extLst>
                  <a:ext uri="{FF2B5EF4-FFF2-40B4-BE49-F238E27FC236}">
                    <a16:creationId xmlns:a16="http://schemas.microsoft.com/office/drawing/2014/main" id="{8D088A88-28EE-4A5F-A1D2-E3BAB049AB7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4" name="Freeform: Shape 1543">
                <a:extLst>
                  <a:ext uri="{FF2B5EF4-FFF2-40B4-BE49-F238E27FC236}">
                    <a16:creationId xmlns:a16="http://schemas.microsoft.com/office/drawing/2014/main" id="{0861DB38-BF77-4093-A351-F2CC3EC42E3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5" name="Freeform: Shape 1544">
                <a:extLst>
                  <a:ext uri="{FF2B5EF4-FFF2-40B4-BE49-F238E27FC236}">
                    <a16:creationId xmlns:a16="http://schemas.microsoft.com/office/drawing/2014/main" id="{BD4B9799-A9EC-4CF9-BB78-108B2A0E632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6" name="Freeform: Shape 1545">
                <a:extLst>
                  <a:ext uri="{FF2B5EF4-FFF2-40B4-BE49-F238E27FC236}">
                    <a16:creationId xmlns:a16="http://schemas.microsoft.com/office/drawing/2014/main" id="{5035F1D5-7D4E-4C40-AAA5-19FF9CD8484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7" name="Freeform: Shape 1546">
                <a:extLst>
                  <a:ext uri="{FF2B5EF4-FFF2-40B4-BE49-F238E27FC236}">
                    <a16:creationId xmlns:a16="http://schemas.microsoft.com/office/drawing/2014/main" id="{DE4D939C-7FCB-4CBC-ACEE-5ADA5090425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8" name="Freeform: Shape 1547">
                <a:extLst>
                  <a:ext uri="{FF2B5EF4-FFF2-40B4-BE49-F238E27FC236}">
                    <a16:creationId xmlns:a16="http://schemas.microsoft.com/office/drawing/2014/main" id="{505E9786-F034-4178-B666-76A98263EDD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9" name="Freeform: Shape 1548">
                <a:extLst>
                  <a:ext uri="{FF2B5EF4-FFF2-40B4-BE49-F238E27FC236}">
                    <a16:creationId xmlns:a16="http://schemas.microsoft.com/office/drawing/2014/main" id="{AF073758-78C0-48C7-A72C-72170D24BB6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0" name="Freeform: Shape 1549">
                <a:extLst>
                  <a:ext uri="{FF2B5EF4-FFF2-40B4-BE49-F238E27FC236}">
                    <a16:creationId xmlns:a16="http://schemas.microsoft.com/office/drawing/2014/main" id="{85E06298-2CC9-43BF-9FFA-654E1B59380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1" name="Freeform: Shape 1550">
                <a:extLst>
                  <a:ext uri="{FF2B5EF4-FFF2-40B4-BE49-F238E27FC236}">
                    <a16:creationId xmlns:a16="http://schemas.microsoft.com/office/drawing/2014/main" id="{EE1283F8-3AFA-4878-8D54-74BBBCD11E9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2" name="Freeform: Shape 1551">
                <a:extLst>
                  <a:ext uri="{FF2B5EF4-FFF2-40B4-BE49-F238E27FC236}">
                    <a16:creationId xmlns:a16="http://schemas.microsoft.com/office/drawing/2014/main" id="{349746DB-A14B-46C3-B485-0CC7095FE8B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3" name="Freeform: Shape 1552">
                <a:extLst>
                  <a:ext uri="{FF2B5EF4-FFF2-40B4-BE49-F238E27FC236}">
                    <a16:creationId xmlns:a16="http://schemas.microsoft.com/office/drawing/2014/main" id="{4FF80071-4A46-4757-90DC-F360094BA50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4" name="Freeform: Shape 1553">
                <a:extLst>
                  <a:ext uri="{FF2B5EF4-FFF2-40B4-BE49-F238E27FC236}">
                    <a16:creationId xmlns:a16="http://schemas.microsoft.com/office/drawing/2014/main" id="{AE0A4FC8-6CDE-48C0-9926-3CA9371A699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5" name="Freeform: Shape 1554">
                <a:extLst>
                  <a:ext uri="{FF2B5EF4-FFF2-40B4-BE49-F238E27FC236}">
                    <a16:creationId xmlns:a16="http://schemas.microsoft.com/office/drawing/2014/main" id="{604B6B92-14EB-4A00-9740-89CD0E3D2E8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6" name="Freeform: Shape 1555">
                <a:extLst>
                  <a:ext uri="{FF2B5EF4-FFF2-40B4-BE49-F238E27FC236}">
                    <a16:creationId xmlns:a16="http://schemas.microsoft.com/office/drawing/2014/main" id="{59256BD6-245D-4010-BE64-3FC72854ECE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7" name="Freeform: Shape 1556">
                <a:extLst>
                  <a:ext uri="{FF2B5EF4-FFF2-40B4-BE49-F238E27FC236}">
                    <a16:creationId xmlns:a16="http://schemas.microsoft.com/office/drawing/2014/main" id="{2C29F3D3-8F53-4CB5-BE6B-F1EFE102DD9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8" name="Freeform: Shape 1557">
                <a:extLst>
                  <a:ext uri="{FF2B5EF4-FFF2-40B4-BE49-F238E27FC236}">
                    <a16:creationId xmlns:a16="http://schemas.microsoft.com/office/drawing/2014/main" id="{8A251029-9DA4-4844-A1FB-47458067EB3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9" name="Freeform: Shape 1558">
                <a:extLst>
                  <a:ext uri="{FF2B5EF4-FFF2-40B4-BE49-F238E27FC236}">
                    <a16:creationId xmlns:a16="http://schemas.microsoft.com/office/drawing/2014/main" id="{F8A5642B-BE1B-4C4A-BA2C-88DBFC3DB0D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0" name="Freeform: Shape 1559">
                <a:extLst>
                  <a:ext uri="{FF2B5EF4-FFF2-40B4-BE49-F238E27FC236}">
                    <a16:creationId xmlns:a16="http://schemas.microsoft.com/office/drawing/2014/main" id="{9536AE33-ECFE-4536-904F-03121EB2A0D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1" name="Freeform: Shape 1560">
                <a:extLst>
                  <a:ext uri="{FF2B5EF4-FFF2-40B4-BE49-F238E27FC236}">
                    <a16:creationId xmlns:a16="http://schemas.microsoft.com/office/drawing/2014/main" id="{119A51D3-C587-444C-948C-5B0C90C9418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2" name="Freeform: Shape 1561">
                <a:extLst>
                  <a:ext uri="{FF2B5EF4-FFF2-40B4-BE49-F238E27FC236}">
                    <a16:creationId xmlns:a16="http://schemas.microsoft.com/office/drawing/2014/main" id="{73042B0F-3BFF-4404-BE39-5B3BDC575EB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3" name="Freeform: Shape 1562">
                <a:extLst>
                  <a:ext uri="{FF2B5EF4-FFF2-40B4-BE49-F238E27FC236}">
                    <a16:creationId xmlns:a16="http://schemas.microsoft.com/office/drawing/2014/main" id="{BF2F0F64-E50A-4462-8002-8A3F530B7D5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4" name="Freeform: Shape 1563">
                <a:extLst>
                  <a:ext uri="{FF2B5EF4-FFF2-40B4-BE49-F238E27FC236}">
                    <a16:creationId xmlns:a16="http://schemas.microsoft.com/office/drawing/2014/main" id="{1E0DC430-9CB6-4292-AAE8-AEEA6A49380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5" name="Freeform: Shape 1564">
                <a:extLst>
                  <a:ext uri="{FF2B5EF4-FFF2-40B4-BE49-F238E27FC236}">
                    <a16:creationId xmlns:a16="http://schemas.microsoft.com/office/drawing/2014/main" id="{F1EEF822-FAB6-4BCF-95BE-0DB98289F90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6" name="Freeform: Shape 1565">
                <a:extLst>
                  <a:ext uri="{FF2B5EF4-FFF2-40B4-BE49-F238E27FC236}">
                    <a16:creationId xmlns:a16="http://schemas.microsoft.com/office/drawing/2014/main" id="{B8E631D1-7DC4-4ADA-8846-074E5357937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7" name="Freeform: Shape 1566">
                <a:extLst>
                  <a:ext uri="{FF2B5EF4-FFF2-40B4-BE49-F238E27FC236}">
                    <a16:creationId xmlns:a16="http://schemas.microsoft.com/office/drawing/2014/main" id="{DC1B0075-7E91-43D0-B5E9-1EEB5E5D893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8" name="Freeform: Shape 1567">
                <a:extLst>
                  <a:ext uri="{FF2B5EF4-FFF2-40B4-BE49-F238E27FC236}">
                    <a16:creationId xmlns:a16="http://schemas.microsoft.com/office/drawing/2014/main" id="{15BE1DD2-7864-46BF-9FF3-B71BB702CC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9" name="Freeform: Shape 1568">
                <a:extLst>
                  <a:ext uri="{FF2B5EF4-FFF2-40B4-BE49-F238E27FC236}">
                    <a16:creationId xmlns:a16="http://schemas.microsoft.com/office/drawing/2014/main" id="{9838EDA9-A42F-4FAC-AB8F-BECC8682FE1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0" name="Freeform: Shape 1569">
                <a:extLst>
                  <a:ext uri="{FF2B5EF4-FFF2-40B4-BE49-F238E27FC236}">
                    <a16:creationId xmlns:a16="http://schemas.microsoft.com/office/drawing/2014/main" id="{F4C715D6-832C-4A64-9B7D-9D5373FA89F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1" name="Freeform: Shape 1570">
                <a:extLst>
                  <a:ext uri="{FF2B5EF4-FFF2-40B4-BE49-F238E27FC236}">
                    <a16:creationId xmlns:a16="http://schemas.microsoft.com/office/drawing/2014/main" id="{7CC0294D-95D4-4D54-A023-E97B42FD133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2" name="Freeform: Shape 1571">
                <a:extLst>
                  <a:ext uri="{FF2B5EF4-FFF2-40B4-BE49-F238E27FC236}">
                    <a16:creationId xmlns:a16="http://schemas.microsoft.com/office/drawing/2014/main" id="{E0F4F970-AB5E-44AA-A6E8-7B8E08D09E7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3" name="Freeform: Shape 1572">
                <a:extLst>
                  <a:ext uri="{FF2B5EF4-FFF2-40B4-BE49-F238E27FC236}">
                    <a16:creationId xmlns:a16="http://schemas.microsoft.com/office/drawing/2014/main" id="{166559A4-4A0B-4B08-9B47-86C523C8F6F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4" name="Freeform: Shape 1573">
                <a:extLst>
                  <a:ext uri="{FF2B5EF4-FFF2-40B4-BE49-F238E27FC236}">
                    <a16:creationId xmlns:a16="http://schemas.microsoft.com/office/drawing/2014/main" id="{0CD09D1A-03E1-4A4F-9E54-59358B5CDAB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5" name="Freeform: Shape 1574">
                <a:extLst>
                  <a:ext uri="{FF2B5EF4-FFF2-40B4-BE49-F238E27FC236}">
                    <a16:creationId xmlns:a16="http://schemas.microsoft.com/office/drawing/2014/main" id="{23F11B16-BAC0-451A-8F0A-4FFE548D2DE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6" name="Freeform: Shape 1575">
                <a:extLst>
                  <a:ext uri="{FF2B5EF4-FFF2-40B4-BE49-F238E27FC236}">
                    <a16:creationId xmlns:a16="http://schemas.microsoft.com/office/drawing/2014/main" id="{4A6284AF-95B7-4B2B-A004-5B686C8648C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7" name="Freeform: Shape 1576">
                <a:extLst>
                  <a:ext uri="{FF2B5EF4-FFF2-40B4-BE49-F238E27FC236}">
                    <a16:creationId xmlns:a16="http://schemas.microsoft.com/office/drawing/2014/main" id="{5283DB23-4AF6-4938-B7DD-3DC7D321BCE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8" name="Freeform: Shape 1577">
                <a:extLst>
                  <a:ext uri="{FF2B5EF4-FFF2-40B4-BE49-F238E27FC236}">
                    <a16:creationId xmlns:a16="http://schemas.microsoft.com/office/drawing/2014/main" id="{6220A0C9-16B0-45B6-A17B-AD8A80AF8D6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9" name="Freeform: Shape 1578">
                <a:extLst>
                  <a:ext uri="{FF2B5EF4-FFF2-40B4-BE49-F238E27FC236}">
                    <a16:creationId xmlns:a16="http://schemas.microsoft.com/office/drawing/2014/main" id="{86AE690D-91AC-4A5E-908C-16C4EF3D24F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0" name="Freeform: Shape 1579">
                <a:extLst>
                  <a:ext uri="{FF2B5EF4-FFF2-40B4-BE49-F238E27FC236}">
                    <a16:creationId xmlns:a16="http://schemas.microsoft.com/office/drawing/2014/main" id="{6F9BF945-ADC6-4F37-BBDE-43B82FEAA90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1" name="Freeform: Shape 1580">
                <a:extLst>
                  <a:ext uri="{FF2B5EF4-FFF2-40B4-BE49-F238E27FC236}">
                    <a16:creationId xmlns:a16="http://schemas.microsoft.com/office/drawing/2014/main" id="{C75604EC-7307-4F76-85BE-E637C3011DB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2" name="Freeform: Shape 1581">
                <a:extLst>
                  <a:ext uri="{FF2B5EF4-FFF2-40B4-BE49-F238E27FC236}">
                    <a16:creationId xmlns:a16="http://schemas.microsoft.com/office/drawing/2014/main" id="{D768DC30-1459-4D2F-85D4-C1331960339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3" name="Freeform: Shape 1582">
                <a:extLst>
                  <a:ext uri="{FF2B5EF4-FFF2-40B4-BE49-F238E27FC236}">
                    <a16:creationId xmlns:a16="http://schemas.microsoft.com/office/drawing/2014/main" id="{18BD6BE2-BE95-4B9D-90EF-A37673D78C7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4" name="Freeform: Shape 1583">
                <a:extLst>
                  <a:ext uri="{FF2B5EF4-FFF2-40B4-BE49-F238E27FC236}">
                    <a16:creationId xmlns:a16="http://schemas.microsoft.com/office/drawing/2014/main" id="{9F8371A2-1A75-46DE-A148-62A96207A7D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5" name="Freeform: Shape 1584">
                <a:extLst>
                  <a:ext uri="{FF2B5EF4-FFF2-40B4-BE49-F238E27FC236}">
                    <a16:creationId xmlns:a16="http://schemas.microsoft.com/office/drawing/2014/main" id="{30C860F3-8D94-4469-BB7D-30C70886A50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6" name="Freeform: Shape 1585">
                <a:extLst>
                  <a:ext uri="{FF2B5EF4-FFF2-40B4-BE49-F238E27FC236}">
                    <a16:creationId xmlns:a16="http://schemas.microsoft.com/office/drawing/2014/main" id="{395FF1E3-752A-49C1-B5E8-A30D01A1EA5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7" name="Freeform: Shape 1586">
                <a:extLst>
                  <a:ext uri="{FF2B5EF4-FFF2-40B4-BE49-F238E27FC236}">
                    <a16:creationId xmlns:a16="http://schemas.microsoft.com/office/drawing/2014/main" id="{310C0CE7-E392-4551-B70E-DBB4DA24A58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8" name="Freeform: Shape 1587">
                <a:extLst>
                  <a:ext uri="{FF2B5EF4-FFF2-40B4-BE49-F238E27FC236}">
                    <a16:creationId xmlns:a16="http://schemas.microsoft.com/office/drawing/2014/main" id="{23A2AFA0-2D66-4361-A812-D8148B51ADE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9" name="Freeform: Shape 1588">
                <a:extLst>
                  <a:ext uri="{FF2B5EF4-FFF2-40B4-BE49-F238E27FC236}">
                    <a16:creationId xmlns:a16="http://schemas.microsoft.com/office/drawing/2014/main" id="{41905F41-BDD9-47A1-B0C1-A0C51D925D3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0" name="Freeform: Shape 1589">
                <a:extLst>
                  <a:ext uri="{FF2B5EF4-FFF2-40B4-BE49-F238E27FC236}">
                    <a16:creationId xmlns:a16="http://schemas.microsoft.com/office/drawing/2014/main" id="{1EF64FEA-C809-4FFC-B18D-A50D7835E61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1" name="Freeform: Shape 1590">
                <a:extLst>
                  <a:ext uri="{FF2B5EF4-FFF2-40B4-BE49-F238E27FC236}">
                    <a16:creationId xmlns:a16="http://schemas.microsoft.com/office/drawing/2014/main" id="{F138E757-BF11-4232-9169-6F8DFFA1890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2" name="Freeform: Shape 1591">
                <a:extLst>
                  <a:ext uri="{FF2B5EF4-FFF2-40B4-BE49-F238E27FC236}">
                    <a16:creationId xmlns:a16="http://schemas.microsoft.com/office/drawing/2014/main" id="{6A2A627A-9BE2-4374-822A-33BA3FCB50D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3" name="Freeform: Shape 1592">
                <a:extLst>
                  <a:ext uri="{FF2B5EF4-FFF2-40B4-BE49-F238E27FC236}">
                    <a16:creationId xmlns:a16="http://schemas.microsoft.com/office/drawing/2014/main" id="{DF8B053D-E5FC-4DD0-A8C1-1BB5DFA87FE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4" name="Freeform: Shape 1593">
                <a:extLst>
                  <a:ext uri="{FF2B5EF4-FFF2-40B4-BE49-F238E27FC236}">
                    <a16:creationId xmlns:a16="http://schemas.microsoft.com/office/drawing/2014/main" id="{EC63ADA0-2D0A-4298-A3F2-4C9DB1A5E32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5" name="Freeform: Shape 1594">
                <a:extLst>
                  <a:ext uri="{FF2B5EF4-FFF2-40B4-BE49-F238E27FC236}">
                    <a16:creationId xmlns:a16="http://schemas.microsoft.com/office/drawing/2014/main" id="{251B9374-D1B8-4351-BFE8-894FBE2018F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6" name="Freeform: Shape 1595">
                <a:extLst>
                  <a:ext uri="{FF2B5EF4-FFF2-40B4-BE49-F238E27FC236}">
                    <a16:creationId xmlns:a16="http://schemas.microsoft.com/office/drawing/2014/main" id="{2BE2E99F-48D9-4C3E-B350-13500940831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7" name="Freeform: Shape 1596">
                <a:extLst>
                  <a:ext uri="{FF2B5EF4-FFF2-40B4-BE49-F238E27FC236}">
                    <a16:creationId xmlns:a16="http://schemas.microsoft.com/office/drawing/2014/main" id="{A0A64E80-156F-44C9-AB7E-3BAEE993199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8" name="Freeform: Shape 1597">
                <a:extLst>
                  <a:ext uri="{FF2B5EF4-FFF2-40B4-BE49-F238E27FC236}">
                    <a16:creationId xmlns:a16="http://schemas.microsoft.com/office/drawing/2014/main" id="{04F026D0-1B7F-4AF0-951B-EC0C1C953D9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9" name="Freeform: Shape 1598">
                <a:extLst>
                  <a:ext uri="{FF2B5EF4-FFF2-40B4-BE49-F238E27FC236}">
                    <a16:creationId xmlns:a16="http://schemas.microsoft.com/office/drawing/2014/main" id="{F230511F-68E6-4C7E-92EE-EFF1E0218F3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0" name="Freeform: Shape 1599">
                <a:extLst>
                  <a:ext uri="{FF2B5EF4-FFF2-40B4-BE49-F238E27FC236}">
                    <a16:creationId xmlns:a16="http://schemas.microsoft.com/office/drawing/2014/main" id="{C6E9261D-8F5C-4329-A17B-3032D9066A2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1" name="Freeform: Shape 1600">
                <a:extLst>
                  <a:ext uri="{FF2B5EF4-FFF2-40B4-BE49-F238E27FC236}">
                    <a16:creationId xmlns:a16="http://schemas.microsoft.com/office/drawing/2014/main" id="{70FC04B2-48AE-4088-BD88-483E8CFE109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29C0D132-3887-40C6-9A21-7BA73C4A0D7B}"/>
                </a:ext>
              </a:extLst>
            </p:cNvPr>
            <p:cNvGrpSpPr/>
            <p:nvPr/>
          </p:nvGrpSpPr>
          <p:grpSpPr>
            <a:xfrm rot="3267847" flipH="1">
              <a:off x="5434892" y="107232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474" name="Freeform: Shape 1473">
                <a:extLst>
                  <a:ext uri="{FF2B5EF4-FFF2-40B4-BE49-F238E27FC236}">
                    <a16:creationId xmlns:a16="http://schemas.microsoft.com/office/drawing/2014/main" id="{1BB2532A-CEB2-42E0-9D4C-9BE94BBEBEA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5" name="Freeform: Shape 1474">
                <a:extLst>
                  <a:ext uri="{FF2B5EF4-FFF2-40B4-BE49-F238E27FC236}">
                    <a16:creationId xmlns:a16="http://schemas.microsoft.com/office/drawing/2014/main" id="{1DA1BB65-727C-4512-8608-8D2CB0CB036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6" name="Freeform: Shape 1475">
                <a:extLst>
                  <a:ext uri="{FF2B5EF4-FFF2-40B4-BE49-F238E27FC236}">
                    <a16:creationId xmlns:a16="http://schemas.microsoft.com/office/drawing/2014/main" id="{89917CAC-2EDC-4656-8B07-813C656C96E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7" name="Freeform: Shape 1476">
                <a:extLst>
                  <a:ext uri="{FF2B5EF4-FFF2-40B4-BE49-F238E27FC236}">
                    <a16:creationId xmlns:a16="http://schemas.microsoft.com/office/drawing/2014/main" id="{9B692535-8558-4097-8484-545E6E117B0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8" name="Freeform: Shape 1477">
                <a:extLst>
                  <a:ext uri="{FF2B5EF4-FFF2-40B4-BE49-F238E27FC236}">
                    <a16:creationId xmlns:a16="http://schemas.microsoft.com/office/drawing/2014/main" id="{E1E70CBB-BB45-4DB4-B235-4BB2A1930A8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9" name="Freeform: Shape 1478">
                <a:extLst>
                  <a:ext uri="{FF2B5EF4-FFF2-40B4-BE49-F238E27FC236}">
                    <a16:creationId xmlns:a16="http://schemas.microsoft.com/office/drawing/2014/main" id="{6F2B67F5-AF3E-4C50-9AB9-9BA87309FE2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0" name="Freeform: Shape 1479">
                <a:extLst>
                  <a:ext uri="{FF2B5EF4-FFF2-40B4-BE49-F238E27FC236}">
                    <a16:creationId xmlns:a16="http://schemas.microsoft.com/office/drawing/2014/main" id="{43477AF7-6FB9-45ED-BC91-7D857B76CAE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1" name="Freeform: Shape 1480">
                <a:extLst>
                  <a:ext uri="{FF2B5EF4-FFF2-40B4-BE49-F238E27FC236}">
                    <a16:creationId xmlns:a16="http://schemas.microsoft.com/office/drawing/2014/main" id="{7D2BD7B4-9374-4564-8B73-513ABD44EBB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2" name="Freeform: Shape 1481">
                <a:extLst>
                  <a:ext uri="{FF2B5EF4-FFF2-40B4-BE49-F238E27FC236}">
                    <a16:creationId xmlns:a16="http://schemas.microsoft.com/office/drawing/2014/main" id="{A5D82305-AB8A-4A16-A4A3-CA501555B8B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3" name="Freeform: Shape 1482">
                <a:extLst>
                  <a:ext uri="{FF2B5EF4-FFF2-40B4-BE49-F238E27FC236}">
                    <a16:creationId xmlns:a16="http://schemas.microsoft.com/office/drawing/2014/main" id="{6C18F346-4EFD-4172-BB54-60925E3B8E5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4" name="Freeform: Shape 1483">
                <a:extLst>
                  <a:ext uri="{FF2B5EF4-FFF2-40B4-BE49-F238E27FC236}">
                    <a16:creationId xmlns:a16="http://schemas.microsoft.com/office/drawing/2014/main" id="{9A88C5DF-2A08-4004-8684-A710C0F8297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5" name="Freeform: Shape 1484">
                <a:extLst>
                  <a:ext uri="{FF2B5EF4-FFF2-40B4-BE49-F238E27FC236}">
                    <a16:creationId xmlns:a16="http://schemas.microsoft.com/office/drawing/2014/main" id="{A3F129B4-DA97-4E11-9659-AD75154AD71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6" name="Freeform: Shape 1485">
                <a:extLst>
                  <a:ext uri="{FF2B5EF4-FFF2-40B4-BE49-F238E27FC236}">
                    <a16:creationId xmlns:a16="http://schemas.microsoft.com/office/drawing/2014/main" id="{B651C1A6-4313-4A2F-95CC-D75FB9149E4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7" name="Freeform: Shape 1486">
                <a:extLst>
                  <a:ext uri="{FF2B5EF4-FFF2-40B4-BE49-F238E27FC236}">
                    <a16:creationId xmlns:a16="http://schemas.microsoft.com/office/drawing/2014/main" id="{5573E5C4-D79B-48E0-B11F-89A43C612AE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8" name="Freeform: Shape 1487">
                <a:extLst>
                  <a:ext uri="{FF2B5EF4-FFF2-40B4-BE49-F238E27FC236}">
                    <a16:creationId xmlns:a16="http://schemas.microsoft.com/office/drawing/2014/main" id="{3CE2A17D-BD25-4F8E-BA6C-F37758158B4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9" name="Freeform: Shape 1488">
                <a:extLst>
                  <a:ext uri="{FF2B5EF4-FFF2-40B4-BE49-F238E27FC236}">
                    <a16:creationId xmlns:a16="http://schemas.microsoft.com/office/drawing/2014/main" id="{BA5250DC-B3F7-4F6A-8087-A8541F02A23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0" name="Freeform: Shape 1489">
                <a:extLst>
                  <a:ext uri="{FF2B5EF4-FFF2-40B4-BE49-F238E27FC236}">
                    <a16:creationId xmlns:a16="http://schemas.microsoft.com/office/drawing/2014/main" id="{217BB84B-C1FE-4EC3-82D5-5B735A8905B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1" name="Freeform: Shape 1490">
                <a:extLst>
                  <a:ext uri="{FF2B5EF4-FFF2-40B4-BE49-F238E27FC236}">
                    <a16:creationId xmlns:a16="http://schemas.microsoft.com/office/drawing/2014/main" id="{968CFBC4-25E9-4931-9598-458FE954D7C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2" name="Freeform: Shape 1491">
                <a:extLst>
                  <a:ext uri="{FF2B5EF4-FFF2-40B4-BE49-F238E27FC236}">
                    <a16:creationId xmlns:a16="http://schemas.microsoft.com/office/drawing/2014/main" id="{A9B05E69-B3F9-46FF-8785-0C9D2B12573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3" name="Freeform: Shape 1492">
                <a:extLst>
                  <a:ext uri="{FF2B5EF4-FFF2-40B4-BE49-F238E27FC236}">
                    <a16:creationId xmlns:a16="http://schemas.microsoft.com/office/drawing/2014/main" id="{72B4903F-C215-4E9E-92E6-D6CA4C84E50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4" name="Freeform: Shape 1493">
                <a:extLst>
                  <a:ext uri="{FF2B5EF4-FFF2-40B4-BE49-F238E27FC236}">
                    <a16:creationId xmlns:a16="http://schemas.microsoft.com/office/drawing/2014/main" id="{966C504A-962A-42CA-872C-694EE40C780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5" name="Freeform: Shape 1494">
                <a:extLst>
                  <a:ext uri="{FF2B5EF4-FFF2-40B4-BE49-F238E27FC236}">
                    <a16:creationId xmlns:a16="http://schemas.microsoft.com/office/drawing/2014/main" id="{FD7C808C-0C0A-4F00-A112-B6A8CE7976A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6" name="Freeform: Shape 1495">
                <a:extLst>
                  <a:ext uri="{FF2B5EF4-FFF2-40B4-BE49-F238E27FC236}">
                    <a16:creationId xmlns:a16="http://schemas.microsoft.com/office/drawing/2014/main" id="{7C35B8CB-8AF4-4181-A8BE-6808FB727DD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7" name="Freeform: Shape 1496">
                <a:extLst>
                  <a:ext uri="{FF2B5EF4-FFF2-40B4-BE49-F238E27FC236}">
                    <a16:creationId xmlns:a16="http://schemas.microsoft.com/office/drawing/2014/main" id="{5B328CAE-DF55-4970-9870-1AF67E5D296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8" name="Freeform: Shape 1497">
                <a:extLst>
                  <a:ext uri="{FF2B5EF4-FFF2-40B4-BE49-F238E27FC236}">
                    <a16:creationId xmlns:a16="http://schemas.microsoft.com/office/drawing/2014/main" id="{ABBFF2EF-800F-4186-B7DF-6391091DF68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9" name="Freeform: Shape 1498">
                <a:extLst>
                  <a:ext uri="{FF2B5EF4-FFF2-40B4-BE49-F238E27FC236}">
                    <a16:creationId xmlns:a16="http://schemas.microsoft.com/office/drawing/2014/main" id="{115BC828-938C-4FD4-9FDE-FF202B8D2A4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0" name="Freeform: Shape 1499">
                <a:extLst>
                  <a:ext uri="{FF2B5EF4-FFF2-40B4-BE49-F238E27FC236}">
                    <a16:creationId xmlns:a16="http://schemas.microsoft.com/office/drawing/2014/main" id="{B2BD48FC-13FB-4123-8737-216DC499030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1" name="Freeform: Shape 1500">
                <a:extLst>
                  <a:ext uri="{FF2B5EF4-FFF2-40B4-BE49-F238E27FC236}">
                    <a16:creationId xmlns:a16="http://schemas.microsoft.com/office/drawing/2014/main" id="{395BCEAD-8E1B-4653-AA08-399BC5A0815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2" name="Freeform: Shape 1501">
                <a:extLst>
                  <a:ext uri="{FF2B5EF4-FFF2-40B4-BE49-F238E27FC236}">
                    <a16:creationId xmlns:a16="http://schemas.microsoft.com/office/drawing/2014/main" id="{084361E1-6D2A-4E66-8304-D31F49EF078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3" name="Freeform: Shape 1502">
                <a:extLst>
                  <a:ext uri="{FF2B5EF4-FFF2-40B4-BE49-F238E27FC236}">
                    <a16:creationId xmlns:a16="http://schemas.microsoft.com/office/drawing/2014/main" id="{CD674F54-91B1-4E01-A2E8-194298F7C00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4" name="Freeform: Shape 1503">
                <a:extLst>
                  <a:ext uri="{FF2B5EF4-FFF2-40B4-BE49-F238E27FC236}">
                    <a16:creationId xmlns:a16="http://schemas.microsoft.com/office/drawing/2014/main" id="{B9CAC79E-4450-4734-80E7-65642BABA16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5" name="Freeform: Shape 1504">
                <a:extLst>
                  <a:ext uri="{FF2B5EF4-FFF2-40B4-BE49-F238E27FC236}">
                    <a16:creationId xmlns:a16="http://schemas.microsoft.com/office/drawing/2014/main" id="{38269D3B-E7A6-424E-9D4F-5992F6D12C2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6" name="Freeform: Shape 1505">
                <a:extLst>
                  <a:ext uri="{FF2B5EF4-FFF2-40B4-BE49-F238E27FC236}">
                    <a16:creationId xmlns:a16="http://schemas.microsoft.com/office/drawing/2014/main" id="{CE9A8820-935A-47B6-982A-15844953E15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7" name="Freeform: Shape 1506">
                <a:extLst>
                  <a:ext uri="{FF2B5EF4-FFF2-40B4-BE49-F238E27FC236}">
                    <a16:creationId xmlns:a16="http://schemas.microsoft.com/office/drawing/2014/main" id="{8DEF7BD6-7BDA-4DAD-9DFF-0C2C770A246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8" name="Freeform: Shape 1507">
                <a:extLst>
                  <a:ext uri="{FF2B5EF4-FFF2-40B4-BE49-F238E27FC236}">
                    <a16:creationId xmlns:a16="http://schemas.microsoft.com/office/drawing/2014/main" id="{04581373-452A-4943-95EA-F5FFEB59B32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9" name="Freeform: Shape 1508">
                <a:extLst>
                  <a:ext uri="{FF2B5EF4-FFF2-40B4-BE49-F238E27FC236}">
                    <a16:creationId xmlns:a16="http://schemas.microsoft.com/office/drawing/2014/main" id="{0E82DE44-5A67-4302-B884-19DC1D9482A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0" name="Freeform: Shape 1509">
                <a:extLst>
                  <a:ext uri="{FF2B5EF4-FFF2-40B4-BE49-F238E27FC236}">
                    <a16:creationId xmlns:a16="http://schemas.microsoft.com/office/drawing/2014/main" id="{781B98E5-C241-4433-8044-FFFE159D8D7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1" name="Freeform: Shape 1510">
                <a:extLst>
                  <a:ext uri="{FF2B5EF4-FFF2-40B4-BE49-F238E27FC236}">
                    <a16:creationId xmlns:a16="http://schemas.microsoft.com/office/drawing/2014/main" id="{051EDF02-E84C-4070-911B-A6A5FC6939A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2" name="Freeform: Shape 1511">
                <a:extLst>
                  <a:ext uri="{FF2B5EF4-FFF2-40B4-BE49-F238E27FC236}">
                    <a16:creationId xmlns:a16="http://schemas.microsoft.com/office/drawing/2014/main" id="{AD3F36EE-5792-4F3C-B7F8-BDC79455B11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3" name="Freeform: Shape 1512">
                <a:extLst>
                  <a:ext uri="{FF2B5EF4-FFF2-40B4-BE49-F238E27FC236}">
                    <a16:creationId xmlns:a16="http://schemas.microsoft.com/office/drawing/2014/main" id="{DB8C61EE-D7DE-4C02-B5AA-33549DAF51C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4" name="Freeform: Shape 1513">
                <a:extLst>
                  <a:ext uri="{FF2B5EF4-FFF2-40B4-BE49-F238E27FC236}">
                    <a16:creationId xmlns:a16="http://schemas.microsoft.com/office/drawing/2014/main" id="{9AB632AD-B83A-4158-BE63-75882E9E339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5" name="Freeform: Shape 1514">
                <a:extLst>
                  <a:ext uri="{FF2B5EF4-FFF2-40B4-BE49-F238E27FC236}">
                    <a16:creationId xmlns:a16="http://schemas.microsoft.com/office/drawing/2014/main" id="{237B7976-0EDC-44FC-976C-0CB7223C8A2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6" name="Freeform: Shape 1515">
                <a:extLst>
                  <a:ext uri="{FF2B5EF4-FFF2-40B4-BE49-F238E27FC236}">
                    <a16:creationId xmlns:a16="http://schemas.microsoft.com/office/drawing/2014/main" id="{D0DC6626-8E71-4529-AA2B-DA6C6155BEA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7" name="Freeform: Shape 1516">
                <a:extLst>
                  <a:ext uri="{FF2B5EF4-FFF2-40B4-BE49-F238E27FC236}">
                    <a16:creationId xmlns:a16="http://schemas.microsoft.com/office/drawing/2014/main" id="{272DF9EE-7D20-46C9-B2D2-0A3C2CD74EA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8" name="Freeform: Shape 1517">
                <a:extLst>
                  <a:ext uri="{FF2B5EF4-FFF2-40B4-BE49-F238E27FC236}">
                    <a16:creationId xmlns:a16="http://schemas.microsoft.com/office/drawing/2014/main" id="{70CFC44E-B64E-4047-905B-EE0A45A1727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9" name="Freeform: Shape 1518">
                <a:extLst>
                  <a:ext uri="{FF2B5EF4-FFF2-40B4-BE49-F238E27FC236}">
                    <a16:creationId xmlns:a16="http://schemas.microsoft.com/office/drawing/2014/main" id="{1A1AF318-7166-45EF-9C47-6516AECA24F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0" name="Freeform: Shape 1519">
                <a:extLst>
                  <a:ext uri="{FF2B5EF4-FFF2-40B4-BE49-F238E27FC236}">
                    <a16:creationId xmlns:a16="http://schemas.microsoft.com/office/drawing/2014/main" id="{1443A476-4AB4-46A1-A5A8-0959C0E1316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1" name="Freeform: Shape 1520">
                <a:extLst>
                  <a:ext uri="{FF2B5EF4-FFF2-40B4-BE49-F238E27FC236}">
                    <a16:creationId xmlns:a16="http://schemas.microsoft.com/office/drawing/2014/main" id="{257303EE-BAFC-4B3F-8EE4-2C67194DAB9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2" name="Freeform: Shape 1521">
                <a:extLst>
                  <a:ext uri="{FF2B5EF4-FFF2-40B4-BE49-F238E27FC236}">
                    <a16:creationId xmlns:a16="http://schemas.microsoft.com/office/drawing/2014/main" id="{E7E5902C-0CEA-4DD8-8D39-28543BCD5A0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3" name="Freeform: Shape 1522">
                <a:extLst>
                  <a:ext uri="{FF2B5EF4-FFF2-40B4-BE49-F238E27FC236}">
                    <a16:creationId xmlns:a16="http://schemas.microsoft.com/office/drawing/2014/main" id="{02ADC4B5-0AB7-4CA7-B3C5-4233D54A06F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4" name="Freeform: Shape 1523">
                <a:extLst>
                  <a:ext uri="{FF2B5EF4-FFF2-40B4-BE49-F238E27FC236}">
                    <a16:creationId xmlns:a16="http://schemas.microsoft.com/office/drawing/2014/main" id="{DA266683-E4A8-402E-9167-1F946E4896F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5" name="Freeform: Shape 1524">
                <a:extLst>
                  <a:ext uri="{FF2B5EF4-FFF2-40B4-BE49-F238E27FC236}">
                    <a16:creationId xmlns:a16="http://schemas.microsoft.com/office/drawing/2014/main" id="{B1C55C8E-CF43-447E-8977-1D3C75823C8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6" name="Freeform: Shape 1525">
                <a:extLst>
                  <a:ext uri="{FF2B5EF4-FFF2-40B4-BE49-F238E27FC236}">
                    <a16:creationId xmlns:a16="http://schemas.microsoft.com/office/drawing/2014/main" id="{E5DAA605-13AD-4307-A7C3-4BCA267A559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7" name="Freeform: Shape 1526">
                <a:extLst>
                  <a:ext uri="{FF2B5EF4-FFF2-40B4-BE49-F238E27FC236}">
                    <a16:creationId xmlns:a16="http://schemas.microsoft.com/office/drawing/2014/main" id="{7D738E82-205C-4F20-9A96-BBDE7774BD8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8" name="Freeform: Shape 1527">
                <a:extLst>
                  <a:ext uri="{FF2B5EF4-FFF2-40B4-BE49-F238E27FC236}">
                    <a16:creationId xmlns:a16="http://schemas.microsoft.com/office/drawing/2014/main" id="{4589CCDA-4A0A-43F8-B156-A05999E6DEA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9" name="Freeform: Shape 1528">
                <a:extLst>
                  <a:ext uri="{FF2B5EF4-FFF2-40B4-BE49-F238E27FC236}">
                    <a16:creationId xmlns:a16="http://schemas.microsoft.com/office/drawing/2014/main" id="{3BDE7A23-E1CC-474E-90C9-8E72B234970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0" name="Freeform: Shape 1529">
                <a:extLst>
                  <a:ext uri="{FF2B5EF4-FFF2-40B4-BE49-F238E27FC236}">
                    <a16:creationId xmlns:a16="http://schemas.microsoft.com/office/drawing/2014/main" id="{40633FA3-3D68-4376-B3FB-C4996385575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1" name="Freeform: Shape 1530">
                <a:extLst>
                  <a:ext uri="{FF2B5EF4-FFF2-40B4-BE49-F238E27FC236}">
                    <a16:creationId xmlns:a16="http://schemas.microsoft.com/office/drawing/2014/main" id="{B3561D84-F538-463A-A724-A167BC42B50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2" name="Freeform: Shape 1531">
                <a:extLst>
                  <a:ext uri="{FF2B5EF4-FFF2-40B4-BE49-F238E27FC236}">
                    <a16:creationId xmlns:a16="http://schemas.microsoft.com/office/drawing/2014/main" id="{0304F577-EBC4-4AE2-A2EA-8F59B22D321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3" name="Freeform: Shape 1532">
                <a:extLst>
                  <a:ext uri="{FF2B5EF4-FFF2-40B4-BE49-F238E27FC236}">
                    <a16:creationId xmlns:a16="http://schemas.microsoft.com/office/drawing/2014/main" id="{FDCB84AB-32FC-437E-B79E-979DE9D31C4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4" name="Freeform: Shape 1533">
                <a:extLst>
                  <a:ext uri="{FF2B5EF4-FFF2-40B4-BE49-F238E27FC236}">
                    <a16:creationId xmlns:a16="http://schemas.microsoft.com/office/drawing/2014/main" id="{20E6CC76-D0C2-406F-89DB-E5FB4C5E567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5" name="Freeform: Shape 1534">
                <a:extLst>
                  <a:ext uri="{FF2B5EF4-FFF2-40B4-BE49-F238E27FC236}">
                    <a16:creationId xmlns:a16="http://schemas.microsoft.com/office/drawing/2014/main" id="{04856888-CB0F-4BDF-BCFA-85604C9E792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6" name="Freeform: Shape 1535">
                <a:extLst>
                  <a:ext uri="{FF2B5EF4-FFF2-40B4-BE49-F238E27FC236}">
                    <a16:creationId xmlns:a16="http://schemas.microsoft.com/office/drawing/2014/main" id="{58987B0C-7E85-4DD3-9B97-7D6265CBD1F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7" name="Freeform: Shape 1536">
                <a:extLst>
                  <a:ext uri="{FF2B5EF4-FFF2-40B4-BE49-F238E27FC236}">
                    <a16:creationId xmlns:a16="http://schemas.microsoft.com/office/drawing/2014/main" id="{1FA7A37A-E074-4537-BEE2-7EAAA899639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66F00E69-C255-43F8-A09F-D097179C4D74}"/>
                </a:ext>
              </a:extLst>
            </p:cNvPr>
            <p:cNvGrpSpPr/>
            <p:nvPr/>
          </p:nvGrpSpPr>
          <p:grpSpPr>
            <a:xfrm rot="13664737" flipH="1">
              <a:off x="1559327" y="-2483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410" name="Freeform: Shape 1409">
                <a:extLst>
                  <a:ext uri="{FF2B5EF4-FFF2-40B4-BE49-F238E27FC236}">
                    <a16:creationId xmlns:a16="http://schemas.microsoft.com/office/drawing/2014/main" id="{7E5791ED-3FDC-4009-AD87-063D806BF75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1" name="Freeform: Shape 1410">
                <a:extLst>
                  <a:ext uri="{FF2B5EF4-FFF2-40B4-BE49-F238E27FC236}">
                    <a16:creationId xmlns:a16="http://schemas.microsoft.com/office/drawing/2014/main" id="{73C4D637-71CB-4E33-9C07-36503E3501F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2" name="Freeform: Shape 1411">
                <a:extLst>
                  <a:ext uri="{FF2B5EF4-FFF2-40B4-BE49-F238E27FC236}">
                    <a16:creationId xmlns:a16="http://schemas.microsoft.com/office/drawing/2014/main" id="{959D38DD-D9EC-4F17-A1BA-874C863C587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3" name="Freeform: Shape 1412">
                <a:extLst>
                  <a:ext uri="{FF2B5EF4-FFF2-40B4-BE49-F238E27FC236}">
                    <a16:creationId xmlns:a16="http://schemas.microsoft.com/office/drawing/2014/main" id="{C8C4613D-BFD8-4034-ADF9-7035D5F6C2B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4" name="Freeform: Shape 1413">
                <a:extLst>
                  <a:ext uri="{FF2B5EF4-FFF2-40B4-BE49-F238E27FC236}">
                    <a16:creationId xmlns:a16="http://schemas.microsoft.com/office/drawing/2014/main" id="{AA6CAF94-226B-47F5-85EF-4E230582B9B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5" name="Freeform: Shape 1414">
                <a:extLst>
                  <a:ext uri="{FF2B5EF4-FFF2-40B4-BE49-F238E27FC236}">
                    <a16:creationId xmlns:a16="http://schemas.microsoft.com/office/drawing/2014/main" id="{D8F91985-74EB-4F24-8926-5CB08266078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6" name="Freeform: Shape 1415">
                <a:extLst>
                  <a:ext uri="{FF2B5EF4-FFF2-40B4-BE49-F238E27FC236}">
                    <a16:creationId xmlns:a16="http://schemas.microsoft.com/office/drawing/2014/main" id="{6B504464-CE59-48CD-AA42-E0BC86EB75C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7" name="Freeform: Shape 1416">
                <a:extLst>
                  <a:ext uri="{FF2B5EF4-FFF2-40B4-BE49-F238E27FC236}">
                    <a16:creationId xmlns:a16="http://schemas.microsoft.com/office/drawing/2014/main" id="{AA8AE236-D183-48A7-B0E8-66F1A28794B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8" name="Freeform: Shape 1417">
                <a:extLst>
                  <a:ext uri="{FF2B5EF4-FFF2-40B4-BE49-F238E27FC236}">
                    <a16:creationId xmlns:a16="http://schemas.microsoft.com/office/drawing/2014/main" id="{B15B5D7C-8AA6-4004-977D-E802AC48E42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9" name="Freeform: Shape 1418">
                <a:extLst>
                  <a:ext uri="{FF2B5EF4-FFF2-40B4-BE49-F238E27FC236}">
                    <a16:creationId xmlns:a16="http://schemas.microsoft.com/office/drawing/2014/main" id="{09759A4C-06E9-4E02-A546-6273EC46FF4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0" name="Freeform: Shape 1419">
                <a:extLst>
                  <a:ext uri="{FF2B5EF4-FFF2-40B4-BE49-F238E27FC236}">
                    <a16:creationId xmlns:a16="http://schemas.microsoft.com/office/drawing/2014/main" id="{C5A44B1D-B154-44A4-A01E-EBF3853A60F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1" name="Freeform: Shape 1420">
                <a:extLst>
                  <a:ext uri="{FF2B5EF4-FFF2-40B4-BE49-F238E27FC236}">
                    <a16:creationId xmlns:a16="http://schemas.microsoft.com/office/drawing/2014/main" id="{B734D923-60AA-477E-9583-FBF17FE905E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2" name="Freeform: Shape 1421">
                <a:extLst>
                  <a:ext uri="{FF2B5EF4-FFF2-40B4-BE49-F238E27FC236}">
                    <a16:creationId xmlns:a16="http://schemas.microsoft.com/office/drawing/2014/main" id="{4F40D5D2-9E0E-4256-A26B-6E1E0788B9D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3" name="Freeform: Shape 1422">
                <a:extLst>
                  <a:ext uri="{FF2B5EF4-FFF2-40B4-BE49-F238E27FC236}">
                    <a16:creationId xmlns:a16="http://schemas.microsoft.com/office/drawing/2014/main" id="{DE763F7B-43D0-4F63-BE90-A4BD99A0C18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4" name="Freeform: Shape 1423">
                <a:extLst>
                  <a:ext uri="{FF2B5EF4-FFF2-40B4-BE49-F238E27FC236}">
                    <a16:creationId xmlns:a16="http://schemas.microsoft.com/office/drawing/2014/main" id="{E360BDBE-DAC0-45B9-AC66-A184439E1CA1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5" name="Freeform: Shape 1424">
                <a:extLst>
                  <a:ext uri="{FF2B5EF4-FFF2-40B4-BE49-F238E27FC236}">
                    <a16:creationId xmlns:a16="http://schemas.microsoft.com/office/drawing/2014/main" id="{C92B1622-D075-4B82-BEFD-C2281A5E9A1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6" name="Freeform: Shape 1425">
                <a:extLst>
                  <a:ext uri="{FF2B5EF4-FFF2-40B4-BE49-F238E27FC236}">
                    <a16:creationId xmlns:a16="http://schemas.microsoft.com/office/drawing/2014/main" id="{1D42C8E9-EE72-4E4C-BE51-DD6A5001C2C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7" name="Freeform: Shape 1426">
                <a:extLst>
                  <a:ext uri="{FF2B5EF4-FFF2-40B4-BE49-F238E27FC236}">
                    <a16:creationId xmlns:a16="http://schemas.microsoft.com/office/drawing/2014/main" id="{D5D42F8E-C974-4997-9557-6D3D16CEDA6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8" name="Freeform: Shape 1427">
                <a:extLst>
                  <a:ext uri="{FF2B5EF4-FFF2-40B4-BE49-F238E27FC236}">
                    <a16:creationId xmlns:a16="http://schemas.microsoft.com/office/drawing/2014/main" id="{F9568C55-67D6-4D7A-B5A2-5EFE8C00A6A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9" name="Freeform: Shape 1428">
                <a:extLst>
                  <a:ext uri="{FF2B5EF4-FFF2-40B4-BE49-F238E27FC236}">
                    <a16:creationId xmlns:a16="http://schemas.microsoft.com/office/drawing/2014/main" id="{E8059E46-4570-4DC5-BCF6-73F879C1F1D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0" name="Freeform: Shape 1429">
                <a:extLst>
                  <a:ext uri="{FF2B5EF4-FFF2-40B4-BE49-F238E27FC236}">
                    <a16:creationId xmlns:a16="http://schemas.microsoft.com/office/drawing/2014/main" id="{BE768FAF-7909-4351-8F84-B46938DEFB7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1" name="Freeform: Shape 1430">
                <a:extLst>
                  <a:ext uri="{FF2B5EF4-FFF2-40B4-BE49-F238E27FC236}">
                    <a16:creationId xmlns:a16="http://schemas.microsoft.com/office/drawing/2014/main" id="{46D77177-4E4E-4A65-AF06-4D0F0A50644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2" name="Freeform: Shape 1431">
                <a:extLst>
                  <a:ext uri="{FF2B5EF4-FFF2-40B4-BE49-F238E27FC236}">
                    <a16:creationId xmlns:a16="http://schemas.microsoft.com/office/drawing/2014/main" id="{6F453688-53C6-40D7-A3FE-26BBDD5F347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3" name="Freeform: Shape 1432">
                <a:extLst>
                  <a:ext uri="{FF2B5EF4-FFF2-40B4-BE49-F238E27FC236}">
                    <a16:creationId xmlns:a16="http://schemas.microsoft.com/office/drawing/2014/main" id="{1C3EAA9F-28F1-4C7D-B930-B32FAA2065A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4" name="Freeform: Shape 1433">
                <a:extLst>
                  <a:ext uri="{FF2B5EF4-FFF2-40B4-BE49-F238E27FC236}">
                    <a16:creationId xmlns:a16="http://schemas.microsoft.com/office/drawing/2014/main" id="{0D5682B2-A7D6-45DE-BBC3-0CF624A8FD6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5" name="Freeform: Shape 1434">
                <a:extLst>
                  <a:ext uri="{FF2B5EF4-FFF2-40B4-BE49-F238E27FC236}">
                    <a16:creationId xmlns:a16="http://schemas.microsoft.com/office/drawing/2014/main" id="{81D2AF4C-AA5D-4F3C-A4FC-2F0EC70E767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6" name="Freeform: Shape 1435">
                <a:extLst>
                  <a:ext uri="{FF2B5EF4-FFF2-40B4-BE49-F238E27FC236}">
                    <a16:creationId xmlns:a16="http://schemas.microsoft.com/office/drawing/2014/main" id="{96690E79-8CA9-44BB-83DA-20E38715B3C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7" name="Freeform: Shape 1436">
                <a:extLst>
                  <a:ext uri="{FF2B5EF4-FFF2-40B4-BE49-F238E27FC236}">
                    <a16:creationId xmlns:a16="http://schemas.microsoft.com/office/drawing/2014/main" id="{25885A18-B13C-46FE-92D0-112390B2B0D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8" name="Freeform: Shape 1437">
                <a:extLst>
                  <a:ext uri="{FF2B5EF4-FFF2-40B4-BE49-F238E27FC236}">
                    <a16:creationId xmlns:a16="http://schemas.microsoft.com/office/drawing/2014/main" id="{45207513-CF7C-4CB1-9B68-6890BE2476B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9" name="Freeform: Shape 1438">
                <a:extLst>
                  <a:ext uri="{FF2B5EF4-FFF2-40B4-BE49-F238E27FC236}">
                    <a16:creationId xmlns:a16="http://schemas.microsoft.com/office/drawing/2014/main" id="{C48E14CE-46F8-4EE7-B912-FAC5ABBE829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0" name="Freeform: Shape 1439">
                <a:extLst>
                  <a:ext uri="{FF2B5EF4-FFF2-40B4-BE49-F238E27FC236}">
                    <a16:creationId xmlns:a16="http://schemas.microsoft.com/office/drawing/2014/main" id="{2F21FF8B-55AB-446F-820C-E94C2AF9BF6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1" name="Freeform: Shape 1440">
                <a:extLst>
                  <a:ext uri="{FF2B5EF4-FFF2-40B4-BE49-F238E27FC236}">
                    <a16:creationId xmlns:a16="http://schemas.microsoft.com/office/drawing/2014/main" id="{6F6BE5B0-4CF9-422C-9615-20F4F08D41A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2" name="Freeform: Shape 1441">
                <a:extLst>
                  <a:ext uri="{FF2B5EF4-FFF2-40B4-BE49-F238E27FC236}">
                    <a16:creationId xmlns:a16="http://schemas.microsoft.com/office/drawing/2014/main" id="{5E4A7D9C-DA84-4658-ADFB-1B535BA5AAD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3" name="Freeform: Shape 1442">
                <a:extLst>
                  <a:ext uri="{FF2B5EF4-FFF2-40B4-BE49-F238E27FC236}">
                    <a16:creationId xmlns:a16="http://schemas.microsoft.com/office/drawing/2014/main" id="{E3FC7154-B0AA-4958-BAFB-44641274751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4" name="Freeform: Shape 1443">
                <a:extLst>
                  <a:ext uri="{FF2B5EF4-FFF2-40B4-BE49-F238E27FC236}">
                    <a16:creationId xmlns:a16="http://schemas.microsoft.com/office/drawing/2014/main" id="{50FB744D-DD08-4793-9D3A-83EAC497335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5" name="Freeform: Shape 1444">
                <a:extLst>
                  <a:ext uri="{FF2B5EF4-FFF2-40B4-BE49-F238E27FC236}">
                    <a16:creationId xmlns:a16="http://schemas.microsoft.com/office/drawing/2014/main" id="{A3D5C13F-9B79-4DF7-8256-3293B95F204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6" name="Freeform: Shape 1445">
                <a:extLst>
                  <a:ext uri="{FF2B5EF4-FFF2-40B4-BE49-F238E27FC236}">
                    <a16:creationId xmlns:a16="http://schemas.microsoft.com/office/drawing/2014/main" id="{0644EBE7-417A-43E5-8D26-8674387AB96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7" name="Freeform: Shape 1446">
                <a:extLst>
                  <a:ext uri="{FF2B5EF4-FFF2-40B4-BE49-F238E27FC236}">
                    <a16:creationId xmlns:a16="http://schemas.microsoft.com/office/drawing/2014/main" id="{4718217B-0A97-47B1-A0C9-8D8C77347FC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8" name="Freeform: Shape 1447">
                <a:extLst>
                  <a:ext uri="{FF2B5EF4-FFF2-40B4-BE49-F238E27FC236}">
                    <a16:creationId xmlns:a16="http://schemas.microsoft.com/office/drawing/2014/main" id="{269A3B7D-F803-43BA-A28E-0C32C2CA2A7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9" name="Freeform: Shape 1448">
                <a:extLst>
                  <a:ext uri="{FF2B5EF4-FFF2-40B4-BE49-F238E27FC236}">
                    <a16:creationId xmlns:a16="http://schemas.microsoft.com/office/drawing/2014/main" id="{0CDE5133-52D7-4DCB-B538-8EAD315FF36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0" name="Freeform: Shape 1449">
                <a:extLst>
                  <a:ext uri="{FF2B5EF4-FFF2-40B4-BE49-F238E27FC236}">
                    <a16:creationId xmlns:a16="http://schemas.microsoft.com/office/drawing/2014/main" id="{CC6C668C-FB01-4B69-A756-C2AFDD5BF8F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1" name="Freeform: Shape 1450">
                <a:extLst>
                  <a:ext uri="{FF2B5EF4-FFF2-40B4-BE49-F238E27FC236}">
                    <a16:creationId xmlns:a16="http://schemas.microsoft.com/office/drawing/2014/main" id="{186B16ED-DE99-45EF-A5AE-D4B829286F9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2" name="Freeform: Shape 1451">
                <a:extLst>
                  <a:ext uri="{FF2B5EF4-FFF2-40B4-BE49-F238E27FC236}">
                    <a16:creationId xmlns:a16="http://schemas.microsoft.com/office/drawing/2014/main" id="{3FC66D84-BC0E-4EDE-BD3E-341A5AD6A5B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3" name="Freeform: Shape 1452">
                <a:extLst>
                  <a:ext uri="{FF2B5EF4-FFF2-40B4-BE49-F238E27FC236}">
                    <a16:creationId xmlns:a16="http://schemas.microsoft.com/office/drawing/2014/main" id="{F967F934-967A-4A08-B748-EBB954E3463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4" name="Freeform: Shape 1453">
                <a:extLst>
                  <a:ext uri="{FF2B5EF4-FFF2-40B4-BE49-F238E27FC236}">
                    <a16:creationId xmlns:a16="http://schemas.microsoft.com/office/drawing/2014/main" id="{BC6F620F-356A-4DB9-AD86-15DAE757AF0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5" name="Freeform: Shape 1454">
                <a:extLst>
                  <a:ext uri="{FF2B5EF4-FFF2-40B4-BE49-F238E27FC236}">
                    <a16:creationId xmlns:a16="http://schemas.microsoft.com/office/drawing/2014/main" id="{AF4E1BE8-B60D-4483-8AE1-DC1B2D02F02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6" name="Freeform: Shape 1455">
                <a:extLst>
                  <a:ext uri="{FF2B5EF4-FFF2-40B4-BE49-F238E27FC236}">
                    <a16:creationId xmlns:a16="http://schemas.microsoft.com/office/drawing/2014/main" id="{3A43DEE4-E72B-44EF-94F8-7099F78D65E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7" name="Freeform: Shape 1456">
                <a:extLst>
                  <a:ext uri="{FF2B5EF4-FFF2-40B4-BE49-F238E27FC236}">
                    <a16:creationId xmlns:a16="http://schemas.microsoft.com/office/drawing/2014/main" id="{9B068C0F-74F4-436D-9614-F16069E8552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8" name="Freeform: Shape 1457">
                <a:extLst>
                  <a:ext uri="{FF2B5EF4-FFF2-40B4-BE49-F238E27FC236}">
                    <a16:creationId xmlns:a16="http://schemas.microsoft.com/office/drawing/2014/main" id="{5AF82242-D811-41B9-812C-AD510DF158A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9" name="Freeform: Shape 1458">
                <a:extLst>
                  <a:ext uri="{FF2B5EF4-FFF2-40B4-BE49-F238E27FC236}">
                    <a16:creationId xmlns:a16="http://schemas.microsoft.com/office/drawing/2014/main" id="{F8628331-A8D4-4F44-A1B0-2FEBD79B23B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0" name="Freeform: Shape 1459">
                <a:extLst>
                  <a:ext uri="{FF2B5EF4-FFF2-40B4-BE49-F238E27FC236}">
                    <a16:creationId xmlns:a16="http://schemas.microsoft.com/office/drawing/2014/main" id="{99B21D97-AAB4-4A52-8633-A1744AD5F63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1" name="Freeform: Shape 1460">
                <a:extLst>
                  <a:ext uri="{FF2B5EF4-FFF2-40B4-BE49-F238E27FC236}">
                    <a16:creationId xmlns:a16="http://schemas.microsoft.com/office/drawing/2014/main" id="{1A62AA9D-00CB-4CF5-8C3C-9960B5193FC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2" name="Freeform: Shape 1461">
                <a:extLst>
                  <a:ext uri="{FF2B5EF4-FFF2-40B4-BE49-F238E27FC236}">
                    <a16:creationId xmlns:a16="http://schemas.microsoft.com/office/drawing/2014/main" id="{8C43562D-36F0-45BF-BA9A-6EFBA291C1C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3" name="Freeform: Shape 1462">
                <a:extLst>
                  <a:ext uri="{FF2B5EF4-FFF2-40B4-BE49-F238E27FC236}">
                    <a16:creationId xmlns:a16="http://schemas.microsoft.com/office/drawing/2014/main" id="{248653D0-48CD-43DB-B93E-BEDFA9CE063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4" name="Freeform: Shape 1463">
                <a:extLst>
                  <a:ext uri="{FF2B5EF4-FFF2-40B4-BE49-F238E27FC236}">
                    <a16:creationId xmlns:a16="http://schemas.microsoft.com/office/drawing/2014/main" id="{11D3D5DE-3AD7-405A-A633-0B910EDC240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5" name="Freeform: Shape 1464">
                <a:extLst>
                  <a:ext uri="{FF2B5EF4-FFF2-40B4-BE49-F238E27FC236}">
                    <a16:creationId xmlns:a16="http://schemas.microsoft.com/office/drawing/2014/main" id="{D65BB0BC-CC58-4F61-A06B-C75635115FE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6" name="Freeform: Shape 1465">
                <a:extLst>
                  <a:ext uri="{FF2B5EF4-FFF2-40B4-BE49-F238E27FC236}">
                    <a16:creationId xmlns:a16="http://schemas.microsoft.com/office/drawing/2014/main" id="{18C77AC7-6375-49DE-AEED-5A766938789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7" name="Freeform: Shape 1466">
                <a:extLst>
                  <a:ext uri="{FF2B5EF4-FFF2-40B4-BE49-F238E27FC236}">
                    <a16:creationId xmlns:a16="http://schemas.microsoft.com/office/drawing/2014/main" id="{EA3FF611-1948-4D96-83F0-59EC9159509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8" name="Freeform: Shape 1467">
                <a:extLst>
                  <a:ext uri="{FF2B5EF4-FFF2-40B4-BE49-F238E27FC236}">
                    <a16:creationId xmlns:a16="http://schemas.microsoft.com/office/drawing/2014/main" id="{8754DE9A-6A92-426A-82F0-B0254B5CA95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9" name="Freeform: Shape 1468">
                <a:extLst>
                  <a:ext uri="{FF2B5EF4-FFF2-40B4-BE49-F238E27FC236}">
                    <a16:creationId xmlns:a16="http://schemas.microsoft.com/office/drawing/2014/main" id="{15DD9BDB-6D32-4CE3-9503-4881479B3F9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0" name="Freeform: Shape 1469">
                <a:extLst>
                  <a:ext uri="{FF2B5EF4-FFF2-40B4-BE49-F238E27FC236}">
                    <a16:creationId xmlns:a16="http://schemas.microsoft.com/office/drawing/2014/main" id="{ED00CB22-A1B0-4C06-8772-33ADBE2FF53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1" name="Freeform: Shape 1470">
                <a:extLst>
                  <a:ext uri="{FF2B5EF4-FFF2-40B4-BE49-F238E27FC236}">
                    <a16:creationId xmlns:a16="http://schemas.microsoft.com/office/drawing/2014/main" id="{B0320637-A7D3-4A24-A42C-6BC1BC1FBEF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2" name="Freeform: Shape 1471">
                <a:extLst>
                  <a:ext uri="{FF2B5EF4-FFF2-40B4-BE49-F238E27FC236}">
                    <a16:creationId xmlns:a16="http://schemas.microsoft.com/office/drawing/2014/main" id="{ADE9C1D5-B955-480E-82C2-D3AC48F5789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3" name="Freeform: Shape 1472">
                <a:extLst>
                  <a:ext uri="{FF2B5EF4-FFF2-40B4-BE49-F238E27FC236}">
                    <a16:creationId xmlns:a16="http://schemas.microsoft.com/office/drawing/2014/main" id="{C24833EC-310C-47E0-AEA0-4F55C08F164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12ABAFBB-0EE5-4E4B-993B-E715E04D0D4D}"/>
                </a:ext>
              </a:extLst>
            </p:cNvPr>
            <p:cNvGrpSpPr/>
            <p:nvPr/>
          </p:nvGrpSpPr>
          <p:grpSpPr>
            <a:xfrm rot="14579759" flipH="1">
              <a:off x="4550536" y="-121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346" name="Freeform: Shape 1345">
                <a:extLst>
                  <a:ext uri="{FF2B5EF4-FFF2-40B4-BE49-F238E27FC236}">
                    <a16:creationId xmlns:a16="http://schemas.microsoft.com/office/drawing/2014/main" id="{529C724E-AE1C-43B8-91C6-FB240D225BC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7" name="Freeform: Shape 1346">
                <a:extLst>
                  <a:ext uri="{FF2B5EF4-FFF2-40B4-BE49-F238E27FC236}">
                    <a16:creationId xmlns:a16="http://schemas.microsoft.com/office/drawing/2014/main" id="{92EBC721-C0FF-48E7-8213-ADB96E642B6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8" name="Freeform: Shape 1347">
                <a:extLst>
                  <a:ext uri="{FF2B5EF4-FFF2-40B4-BE49-F238E27FC236}">
                    <a16:creationId xmlns:a16="http://schemas.microsoft.com/office/drawing/2014/main" id="{6902CBAC-9025-4EFC-AD31-509544DDD86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9" name="Freeform: Shape 1348">
                <a:extLst>
                  <a:ext uri="{FF2B5EF4-FFF2-40B4-BE49-F238E27FC236}">
                    <a16:creationId xmlns:a16="http://schemas.microsoft.com/office/drawing/2014/main" id="{5F988930-1812-4E69-9E7D-991C06C528C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0" name="Freeform: Shape 1349">
                <a:extLst>
                  <a:ext uri="{FF2B5EF4-FFF2-40B4-BE49-F238E27FC236}">
                    <a16:creationId xmlns:a16="http://schemas.microsoft.com/office/drawing/2014/main" id="{6AB675E1-EE7B-4C57-9B0D-78AAA267A78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1" name="Freeform: Shape 1350">
                <a:extLst>
                  <a:ext uri="{FF2B5EF4-FFF2-40B4-BE49-F238E27FC236}">
                    <a16:creationId xmlns:a16="http://schemas.microsoft.com/office/drawing/2014/main" id="{42C147F3-DBFF-41E1-9DC7-973ACD1A5B4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2" name="Freeform: Shape 1351">
                <a:extLst>
                  <a:ext uri="{FF2B5EF4-FFF2-40B4-BE49-F238E27FC236}">
                    <a16:creationId xmlns:a16="http://schemas.microsoft.com/office/drawing/2014/main" id="{06255C8C-88DE-4507-90CE-AA0EA246B36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3" name="Freeform: Shape 1352">
                <a:extLst>
                  <a:ext uri="{FF2B5EF4-FFF2-40B4-BE49-F238E27FC236}">
                    <a16:creationId xmlns:a16="http://schemas.microsoft.com/office/drawing/2014/main" id="{7A877148-F406-4AF3-82BB-C7D1B9B486C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4" name="Freeform: Shape 1353">
                <a:extLst>
                  <a:ext uri="{FF2B5EF4-FFF2-40B4-BE49-F238E27FC236}">
                    <a16:creationId xmlns:a16="http://schemas.microsoft.com/office/drawing/2014/main" id="{4B61414F-1F61-46F0-819B-AA6AF91736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5" name="Freeform: Shape 1354">
                <a:extLst>
                  <a:ext uri="{FF2B5EF4-FFF2-40B4-BE49-F238E27FC236}">
                    <a16:creationId xmlns:a16="http://schemas.microsoft.com/office/drawing/2014/main" id="{5A419CBC-B40A-425E-B8FC-828E694B9D3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6" name="Freeform: Shape 1355">
                <a:extLst>
                  <a:ext uri="{FF2B5EF4-FFF2-40B4-BE49-F238E27FC236}">
                    <a16:creationId xmlns:a16="http://schemas.microsoft.com/office/drawing/2014/main" id="{BB9B2B51-F1D4-4475-AF7F-35FB822DA8C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7" name="Freeform: Shape 1356">
                <a:extLst>
                  <a:ext uri="{FF2B5EF4-FFF2-40B4-BE49-F238E27FC236}">
                    <a16:creationId xmlns:a16="http://schemas.microsoft.com/office/drawing/2014/main" id="{7334AC80-A2D2-43D7-B8B1-4BE546B8EE4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8" name="Freeform: Shape 1357">
                <a:extLst>
                  <a:ext uri="{FF2B5EF4-FFF2-40B4-BE49-F238E27FC236}">
                    <a16:creationId xmlns:a16="http://schemas.microsoft.com/office/drawing/2014/main" id="{1C54FF77-0116-4F4A-A8F7-D0ED0C9B0E1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9" name="Freeform: Shape 1358">
                <a:extLst>
                  <a:ext uri="{FF2B5EF4-FFF2-40B4-BE49-F238E27FC236}">
                    <a16:creationId xmlns:a16="http://schemas.microsoft.com/office/drawing/2014/main" id="{FCBD6B6E-F010-45DC-A496-DFD56AF0CB2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0" name="Freeform: Shape 1359">
                <a:extLst>
                  <a:ext uri="{FF2B5EF4-FFF2-40B4-BE49-F238E27FC236}">
                    <a16:creationId xmlns:a16="http://schemas.microsoft.com/office/drawing/2014/main" id="{FE0FEFB3-7599-4DD4-A6B8-4972AF92367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1" name="Freeform: Shape 1360">
                <a:extLst>
                  <a:ext uri="{FF2B5EF4-FFF2-40B4-BE49-F238E27FC236}">
                    <a16:creationId xmlns:a16="http://schemas.microsoft.com/office/drawing/2014/main" id="{F17596BB-2BA5-4BC5-A113-2ED14465E09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2" name="Freeform: Shape 1361">
                <a:extLst>
                  <a:ext uri="{FF2B5EF4-FFF2-40B4-BE49-F238E27FC236}">
                    <a16:creationId xmlns:a16="http://schemas.microsoft.com/office/drawing/2014/main" id="{EBC93008-F3C9-482D-9109-BE751490DB9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3" name="Freeform: Shape 1362">
                <a:extLst>
                  <a:ext uri="{FF2B5EF4-FFF2-40B4-BE49-F238E27FC236}">
                    <a16:creationId xmlns:a16="http://schemas.microsoft.com/office/drawing/2014/main" id="{8F49FB67-DD3F-463A-BEF9-2D898BE64E5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4" name="Freeform: Shape 1363">
                <a:extLst>
                  <a:ext uri="{FF2B5EF4-FFF2-40B4-BE49-F238E27FC236}">
                    <a16:creationId xmlns:a16="http://schemas.microsoft.com/office/drawing/2014/main" id="{0D7CED14-9BA2-44FC-8FAD-7132F10FE31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5" name="Freeform: Shape 1364">
                <a:extLst>
                  <a:ext uri="{FF2B5EF4-FFF2-40B4-BE49-F238E27FC236}">
                    <a16:creationId xmlns:a16="http://schemas.microsoft.com/office/drawing/2014/main" id="{C5B1EB50-943D-49D5-9971-962647FBD7C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6" name="Freeform: Shape 1365">
                <a:extLst>
                  <a:ext uri="{FF2B5EF4-FFF2-40B4-BE49-F238E27FC236}">
                    <a16:creationId xmlns:a16="http://schemas.microsoft.com/office/drawing/2014/main" id="{63DA2CEB-23DA-441D-BDF5-5E811C88CD1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7" name="Freeform: Shape 1366">
                <a:extLst>
                  <a:ext uri="{FF2B5EF4-FFF2-40B4-BE49-F238E27FC236}">
                    <a16:creationId xmlns:a16="http://schemas.microsoft.com/office/drawing/2014/main" id="{39CCF5EA-3B1D-46EE-9612-AB627C19224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8" name="Freeform: Shape 1367">
                <a:extLst>
                  <a:ext uri="{FF2B5EF4-FFF2-40B4-BE49-F238E27FC236}">
                    <a16:creationId xmlns:a16="http://schemas.microsoft.com/office/drawing/2014/main" id="{44767BE7-4044-4DBC-BAFE-F4D47065CA1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9" name="Freeform: Shape 1368">
                <a:extLst>
                  <a:ext uri="{FF2B5EF4-FFF2-40B4-BE49-F238E27FC236}">
                    <a16:creationId xmlns:a16="http://schemas.microsoft.com/office/drawing/2014/main" id="{2E399A77-0BCF-4265-980A-B1731BD902F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0" name="Freeform: Shape 1369">
                <a:extLst>
                  <a:ext uri="{FF2B5EF4-FFF2-40B4-BE49-F238E27FC236}">
                    <a16:creationId xmlns:a16="http://schemas.microsoft.com/office/drawing/2014/main" id="{74B7CD49-2419-4191-ACB0-85FA634272F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1" name="Freeform: Shape 1370">
                <a:extLst>
                  <a:ext uri="{FF2B5EF4-FFF2-40B4-BE49-F238E27FC236}">
                    <a16:creationId xmlns:a16="http://schemas.microsoft.com/office/drawing/2014/main" id="{80690B72-BB85-4D9F-A0E9-8EA25323036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2" name="Freeform: Shape 1371">
                <a:extLst>
                  <a:ext uri="{FF2B5EF4-FFF2-40B4-BE49-F238E27FC236}">
                    <a16:creationId xmlns:a16="http://schemas.microsoft.com/office/drawing/2014/main" id="{172C1F24-E88D-40B1-BA51-F430633079E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3" name="Freeform: Shape 1372">
                <a:extLst>
                  <a:ext uri="{FF2B5EF4-FFF2-40B4-BE49-F238E27FC236}">
                    <a16:creationId xmlns:a16="http://schemas.microsoft.com/office/drawing/2014/main" id="{2BE28ED5-8F1E-4119-A11C-88B46EC2C7C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4" name="Freeform: Shape 1373">
                <a:extLst>
                  <a:ext uri="{FF2B5EF4-FFF2-40B4-BE49-F238E27FC236}">
                    <a16:creationId xmlns:a16="http://schemas.microsoft.com/office/drawing/2014/main" id="{4D6F6200-C633-4A34-8E99-A1163DDBBF1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5" name="Freeform: Shape 1374">
                <a:extLst>
                  <a:ext uri="{FF2B5EF4-FFF2-40B4-BE49-F238E27FC236}">
                    <a16:creationId xmlns:a16="http://schemas.microsoft.com/office/drawing/2014/main" id="{7B78BF70-A0EA-41B4-825C-51DB7E91945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6" name="Freeform: Shape 1375">
                <a:extLst>
                  <a:ext uri="{FF2B5EF4-FFF2-40B4-BE49-F238E27FC236}">
                    <a16:creationId xmlns:a16="http://schemas.microsoft.com/office/drawing/2014/main" id="{43D9A655-278D-4D5F-8CFD-FBB41F13FD0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7" name="Freeform: Shape 1376">
                <a:extLst>
                  <a:ext uri="{FF2B5EF4-FFF2-40B4-BE49-F238E27FC236}">
                    <a16:creationId xmlns:a16="http://schemas.microsoft.com/office/drawing/2014/main" id="{CF2F83CA-2F3E-4755-97BC-A63F02FFAE6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8" name="Freeform: Shape 1377">
                <a:extLst>
                  <a:ext uri="{FF2B5EF4-FFF2-40B4-BE49-F238E27FC236}">
                    <a16:creationId xmlns:a16="http://schemas.microsoft.com/office/drawing/2014/main" id="{D12788D8-250E-418D-BC66-2132B1D36AB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9" name="Freeform: Shape 1378">
                <a:extLst>
                  <a:ext uri="{FF2B5EF4-FFF2-40B4-BE49-F238E27FC236}">
                    <a16:creationId xmlns:a16="http://schemas.microsoft.com/office/drawing/2014/main" id="{CAE83B8F-30E5-4294-92B6-CD7C909EB65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0" name="Freeform: Shape 1379">
                <a:extLst>
                  <a:ext uri="{FF2B5EF4-FFF2-40B4-BE49-F238E27FC236}">
                    <a16:creationId xmlns:a16="http://schemas.microsoft.com/office/drawing/2014/main" id="{A4D61A69-16C0-491D-91A8-14DDCF09C76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1" name="Freeform: Shape 1380">
                <a:extLst>
                  <a:ext uri="{FF2B5EF4-FFF2-40B4-BE49-F238E27FC236}">
                    <a16:creationId xmlns:a16="http://schemas.microsoft.com/office/drawing/2014/main" id="{38E77DCC-7779-4353-AFE6-FCCDEBFED34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2" name="Freeform: Shape 1381">
                <a:extLst>
                  <a:ext uri="{FF2B5EF4-FFF2-40B4-BE49-F238E27FC236}">
                    <a16:creationId xmlns:a16="http://schemas.microsoft.com/office/drawing/2014/main" id="{D88090B8-980F-41F2-90D5-34B7CF8684A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3" name="Freeform: Shape 1382">
                <a:extLst>
                  <a:ext uri="{FF2B5EF4-FFF2-40B4-BE49-F238E27FC236}">
                    <a16:creationId xmlns:a16="http://schemas.microsoft.com/office/drawing/2014/main" id="{21439DE7-E947-45C6-80E7-3627299105B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4" name="Freeform: Shape 1383">
                <a:extLst>
                  <a:ext uri="{FF2B5EF4-FFF2-40B4-BE49-F238E27FC236}">
                    <a16:creationId xmlns:a16="http://schemas.microsoft.com/office/drawing/2014/main" id="{4E2423BE-1C4F-4E24-B026-35859445B35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5" name="Freeform: Shape 1384">
                <a:extLst>
                  <a:ext uri="{FF2B5EF4-FFF2-40B4-BE49-F238E27FC236}">
                    <a16:creationId xmlns:a16="http://schemas.microsoft.com/office/drawing/2014/main" id="{042CC29E-B5A5-4B55-9550-9D737F1AB6F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6" name="Freeform: Shape 1385">
                <a:extLst>
                  <a:ext uri="{FF2B5EF4-FFF2-40B4-BE49-F238E27FC236}">
                    <a16:creationId xmlns:a16="http://schemas.microsoft.com/office/drawing/2014/main" id="{7B695D1D-4570-4F6F-BA4E-FC915D53BA1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7" name="Freeform: Shape 1386">
                <a:extLst>
                  <a:ext uri="{FF2B5EF4-FFF2-40B4-BE49-F238E27FC236}">
                    <a16:creationId xmlns:a16="http://schemas.microsoft.com/office/drawing/2014/main" id="{8165D377-C6A6-4431-B389-A45CCB030E7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8" name="Freeform: Shape 1387">
                <a:extLst>
                  <a:ext uri="{FF2B5EF4-FFF2-40B4-BE49-F238E27FC236}">
                    <a16:creationId xmlns:a16="http://schemas.microsoft.com/office/drawing/2014/main" id="{5EC30AEC-E06B-4C13-8869-1D789A03E74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9" name="Freeform: Shape 1388">
                <a:extLst>
                  <a:ext uri="{FF2B5EF4-FFF2-40B4-BE49-F238E27FC236}">
                    <a16:creationId xmlns:a16="http://schemas.microsoft.com/office/drawing/2014/main" id="{A3D7F450-5808-4B60-A798-23CD77B41B7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0" name="Freeform: Shape 1389">
                <a:extLst>
                  <a:ext uri="{FF2B5EF4-FFF2-40B4-BE49-F238E27FC236}">
                    <a16:creationId xmlns:a16="http://schemas.microsoft.com/office/drawing/2014/main" id="{E05B3ACD-A12C-4A3F-8A82-86612ABC9EE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1" name="Freeform: Shape 1390">
                <a:extLst>
                  <a:ext uri="{FF2B5EF4-FFF2-40B4-BE49-F238E27FC236}">
                    <a16:creationId xmlns:a16="http://schemas.microsoft.com/office/drawing/2014/main" id="{9A6F51BF-F54F-4F40-A734-7045E7D786E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2" name="Freeform: Shape 1391">
                <a:extLst>
                  <a:ext uri="{FF2B5EF4-FFF2-40B4-BE49-F238E27FC236}">
                    <a16:creationId xmlns:a16="http://schemas.microsoft.com/office/drawing/2014/main" id="{C3C358AD-BCAF-4F21-9C70-575BA44020B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3" name="Freeform: Shape 1392">
                <a:extLst>
                  <a:ext uri="{FF2B5EF4-FFF2-40B4-BE49-F238E27FC236}">
                    <a16:creationId xmlns:a16="http://schemas.microsoft.com/office/drawing/2014/main" id="{2066A703-4493-4C42-85A4-C5B399BA95D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4" name="Freeform: Shape 1393">
                <a:extLst>
                  <a:ext uri="{FF2B5EF4-FFF2-40B4-BE49-F238E27FC236}">
                    <a16:creationId xmlns:a16="http://schemas.microsoft.com/office/drawing/2014/main" id="{CC5B88D5-A63F-4FAF-920A-99A462B6E78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5" name="Freeform: Shape 1394">
                <a:extLst>
                  <a:ext uri="{FF2B5EF4-FFF2-40B4-BE49-F238E27FC236}">
                    <a16:creationId xmlns:a16="http://schemas.microsoft.com/office/drawing/2014/main" id="{F362901D-7CAC-4A8D-94B0-38ECB38F650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6" name="Freeform: Shape 1395">
                <a:extLst>
                  <a:ext uri="{FF2B5EF4-FFF2-40B4-BE49-F238E27FC236}">
                    <a16:creationId xmlns:a16="http://schemas.microsoft.com/office/drawing/2014/main" id="{D81F57D1-9A16-4904-8755-CDC5B4E1C6F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7" name="Freeform: Shape 1396">
                <a:extLst>
                  <a:ext uri="{FF2B5EF4-FFF2-40B4-BE49-F238E27FC236}">
                    <a16:creationId xmlns:a16="http://schemas.microsoft.com/office/drawing/2014/main" id="{D08CBE61-A07B-4F43-A111-F8415A2C72F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8" name="Freeform: Shape 1397">
                <a:extLst>
                  <a:ext uri="{FF2B5EF4-FFF2-40B4-BE49-F238E27FC236}">
                    <a16:creationId xmlns:a16="http://schemas.microsoft.com/office/drawing/2014/main" id="{DA86FAB6-F9BC-4F7E-BE78-5617BE458EA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9" name="Freeform: Shape 1398">
                <a:extLst>
                  <a:ext uri="{FF2B5EF4-FFF2-40B4-BE49-F238E27FC236}">
                    <a16:creationId xmlns:a16="http://schemas.microsoft.com/office/drawing/2014/main" id="{1209BB98-B936-4A75-828B-CA1C2C010FB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0" name="Freeform: Shape 1399">
                <a:extLst>
                  <a:ext uri="{FF2B5EF4-FFF2-40B4-BE49-F238E27FC236}">
                    <a16:creationId xmlns:a16="http://schemas.microsoft.com/office/drawing/2014/main" id="{A75B1494-AF76-4048-847A-4C2E5E60D24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1" name="Freeform: Shape 1400">
                <a:extLst>
                  <a:ext uri="{FF2B5EF4-FFF2-40B4-BE49-F238E27FC236}">
                    <a16:creationId xmlns:a16="http://schemas.microsoft.com/office/drawing/2014/main" id="{E11A4375-7B1D-4354-B0C2-B258D5E05C7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2" name="Freeform: Shape 1401">
                <a:extLst>
                  <a:ext uri="{FF2B5EF4-FFF2-40B4-BE49-F238E27FC236}">
                    <a16:creationId xmlns:a16="http://schemas.microsoft.com/office/drawing/2014/main" id="{11EA5A55-2505-4B5D-9E4D-93E64FACE13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3" name="Freeform: Shape 1402">
                <a:extLst>
                  <a:ext uri="{FF2B5EF4-FFF2-40B4-BE49-F238E27FC236}">
                    <a16:creationId xmlns:a16="http://schemas.microsoft.com/office/drawing/2014/main" id="{03183436-0F67-4689-AAED-4D67E3B58C6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4" name="Freeform: Shape 1403">
                <a:extLst>
                  <a:ext uri="{FF2B5EF4-FFF2-40B4-BE49-F238E27FC236}">
                    <a16:creationId xmlns:a16="http://schemas.microsoft.com/office/drawing/2014/main" id="{BA293ED3-87EB-43F0-B563-4155B0F1BEE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5" name="Freeform: Shape 1404">
                <a:extLst>
                  <a:ext uri="{FF2B5EF4-FFF2-40B4-BE49-F238E27FC236}">
                    <a16:creationId xmlns:a16="http://schemas.microsoft.com/office/drawing/2014/main" id="{646D80AE-3C22-41BF-AA73-ABE32A06D1C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6" name="Freeform: Shape 1405">
                <a:extLst>
                  <a:ext uri="{FF2B5EF4-FFF2-40B4-BE49-F238E27FC236}">
                    <a16:creationId xmlns:a16="http://schemas.microsoft.com/office/drawing/2014/main" id="{D61E049F-1DA1-4BEC-BA97-ED5662DC482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7" name="Freeform: Shape 1406">
                <a:extLst>
                  <a:ext uri="{FF2B5EF4-FFF2-40B4-BE49-F238E27FC236}">
                    <a16:creationId xmlns:a16="http://schemas.microsoft.com/office/drawing/2014/main" id="{6ED768F0-8D51-4600-891F-35610432591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8" name="Freeform: Shape 1407">
                <a:extLst>
                  <a:ext uri="{FF2B5EF4-FFF2-40B4-BE49-F238E27FC236}">
                    <a16:creationId xmlns:a16="http://schemas.microsoft.com/office/drawing/2014/main" id="{786EACD5-2A16-49D9-9715-391449E46CB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9" name="Freeform: Shape 1408">
                <a:extLst>
                  <a:ext uri="{FF2B5EF4-FFF2-40B4-BE49-F238E27FC236}">
                    <a16:creationId xmlns:a16="http://schemas.microsoft.com/office/drawing/2014/main" id="{6710AE11-9CFF-41D0-A66A-0F37954BD13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1DF6996C-8B42-4613-8145-228B2A240082}"/>
                </a:ext>
              </a:extLst>
            </p:cNvPr>
            <p:cNvGrpSpPr/>
            <p:nvPr/>
          </p:nvGrpSpPr>
          <p:grpSpPr>
            <a:xfrm rot="2442252" flipH="1">
              <a:off x="8906442" y="-9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282" name="Freeform: Shape 1281">
                <a:extLst>
                  <a:ext uri="{FF2B5EF4-FFF2-40B4-BE49-F238E27FC236}">
                    <a16:creationId xmlns:a16="http://schemas.microsoft.com/office/drawing/2014/main" id="{C42D162F-C9A0-4000-B611-FB904A22489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3" name="Freeform: Shape 1282">
                <a:extLst>
                  <a:ext uri="{FF2B5EF4-FFF2-40B4-BE49-F238E27FC236}">
                    <a16:creationId xmlns:a16="http://schemas.microsoft.com/office/drawing/2014/main" id="{B2B198A0-B901-4058-AA0A-1254AADAE7E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4" name="Freeform: Shape 1283">
                <a:extLst>
                  <a:ext uri="{FF2B5EF4-FFF2-40B4-BE49-F238E27FC236}">
                    <a16:creationId xmlns:a16="http://schemas.microsoft.com/office/drawing/2014/main" id="{E7BDA5EE-5966-40C9-A857-A6682F7D19F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5" name="Freeform: Shape 1284">
                <a:extLst>
                  <a:ext uri="{FF2B5EF4-FFF2-40B4-BE49-F238E27FC236}">
                    <a16:creationId xmlns:a16="http://schemas.microsoft.com/office/drawing/2014/main" id="{B52FE41F-37B1-4F49-84AD-FE0BC203407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6" name="Freeform: Shape 1285">
                <a:extLst>
                  <a:ext uri="{FF2B5EF4-FFF2-40B4-BE49-F238E27FC236}">
                    <a16:creationId xmlns:a16="http://schemas.microsoft.com/office/drawing/2014/main" id="{DBB6A65D-B7AF-410F-9243-861F16C2A0B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7" name="Freeform: Shape 1286">
                <a:extLst>
                  <a:ext uri="{FF2B5EF4-FFF2-40B4-BE49-F238E27FC236}">
                    <a16:creationId xmlns:a16="http://schemas.microsoft.com/office/drawing/2014/main" id="{25A576B6-793A-4F7C-8692-7A4E7968EA4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8" name="Freeform: Shape 1287">
                <a:extLst>
                  <a:ext uri="{FF2B5EF4-FFF2-40B4-BE49-F238E27FC236}">
                    <a16:creationId xmlns:a16="http://schemas.microsoft.com/office/drawing/2014/main" id="{88423011-7D9A-42BC-A1B3-97D06746813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9" name="Freeform: Shape 1288">
                <a:extLst>
                  <a:ext uri="{FF2B5EF4-FFF2-40B4-BE49-F238E27FC236}">
                    <a16:creationId xmlns:a16="http://schemas.microsoft.com/office/drawing/2014/main" id="{2C7CF014-9AE7-41EA-AFCA-1BB4D8E7933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0" name="Freeform: Shape 1289">
                <a:extLst>
                  <a:ext uri="{FF2B5EF4-FFF2-40B4-BE49-F238E27FC236}">
                    <a16:creationId xmlns:a16="http://schemas.microsoft.com/office/drawing/2014/main" id="{0B1C1944-DAEC-4A66-B619-A91BEE5EF6BE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1" name="Freeform: Shape 1290">
                <a:extLst>
                  <a:ext uri="{FF2B5EF4-FFF2-40B4-BE49-F238E27FC236}">
                    <a16:creationId xmlns:a16="http://schemas.microsoft.com/office/drawing/2014/main" id="{3867A2CE-96B1-43D8-9922-57C21B5448A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2" name="Freeform: Shape 1291">
                <a:extLst>
                  <a:ext uri="{FF2B5EF4-FFF2-40B4-BE49-F238E27FC236}">
                    <a16:creationId xmlns:a16="http://schemas.microsoft.com/office/drawing/2014/main" id="{8E8A1A63-DBEE-4706-813D-2E21C9F3244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3" name="Freeform: Shape 1292">
                <a:extLst>
                  <a:ext uri="{FF2B5EF4-FFF2-40B4-BE49-F238E27FC236}">
                    <a16:creationId xmlns:a16="http://schemas.microsoft.com/office/drawing/2014/main" id="{9EE10A64-5B2D-4935-908B-4016737BAC8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4" name="Freeform: Shape 1293">
                <a:extLst>
                  <a:ext uri="{FF2B5EF4-FFF2-40B4-BE49-F238E27FC236}">
                    <a16:creationId xmlns:a16="http://schemas.microsoft.com/office/drawing/2014/main" id="{82E9CC1B-A593-4D99-8BF7-8C390C63342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5" name="Freeform: Shape 1294">
                <a:extLst>
                  <a:ext uri="{FF2B5EF4-FFF2-40B4-BE49-F238E27FC236}">
                    <a16:creationId xmlns:a16="http://schemas.microsoft.com/office/drawing/2014/main" id="{735FE69F-C47D-4B7E-8118-E7C52B0D942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6" name="Freeform: Shape 1295">
                <a:extLst>
                  <a:ext uri="{FF2B5EF4-FFF2-40B4-BE49-F238E27FC236}">
                    <a16:creationId xmlns:a16="http://schemas.microsoft.com/office/drawing/2014/main" id="{F43E0128-5E59-4D66-8D9E-4E0BA52BDEA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7" name="Freeform: Shape 1296">
                <a:extLst>
                  <a:ext uri="{FF2B5EF4-FFF2-40B4-BE49-F238E27FC236}">
                    <a16:creationId xmlns:a16="http://schemas.microsoft.com/office/drawing/2014/main" id="{8743931F-2B81-425E-A821-9F641AE179F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8" name="Freeform: Shape 1297">
                <a:extLst>
                  <a:ext uri="{FF2B5EF4-FFF2-40B4-BE49-F238E27FC236}">
                    <a16:creationId xmlns:a16="http://schemas.microsoft.com/office/drawing/2014/main" id="{B8C37172-7848-468D-954F-251F346E16C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9" name="Freeform: Shape 1298">
                <a:extLst>
                  <a:ext uri="{FF2B5EF4-FFF2-40B4-BE49-F238E27FC236}">
                    <a16:creationId xmlns:a16="http://schemas.microsoft.com/office/drawing/2014/main" id="{DB251FAB-4551-41EB-A62C-85364B191E4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0" name="Freeform: Shape 1299">
                <a:extLst>
                  <a:ext uri="{FF2B5EF4-FFF2-40B4-BE49-F238E27FC236}">
                    <a16:creationId xmlns:a16="http://schemas.microsoft.com/office/drawing/2014/main" id="{0139940A-6704-446F-9D46-505364AC411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1" name="Freeform: Shape 1300">
                <a:extLst>
                  <a:ext uri="{FF2B5EF4-FFF2-40B4-BE49-F238E27FC236}">
                    <a16:creationId xmlns:a16="http://schemas.microsoft.com/office/drawing/2014/main" id="{142E7FDD-C466-4109-9269-1D51FC03B98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2" name="Freeform: Shape 1301">
                <a:extLst>
                  <a:ext uri="{FF2B5EF4-FFF2-40B4-BE49-F238E27FC236}">
                    <a16:creationId xmlns:a16="http://schemas.microsoft.com/office/drawing/2014/main" id="{31A66F16-E408-4690-8105-93C91F0E3C9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3" name="Freeform: Shape 1302">
                <a:extLst>
                  <a:ext uri="{FF2B5EF4-FFF2-40B4-BE49-F238E27FC236}">
                    <a16:creationId xmlns:a16="http://schemas.microsoft.com/office/drawing/2014/main" id="{E3D55F18-5EEA-49A7-AA55-379DE4C512D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4" name="Freeform: Shape 1303">
                <a:extLst>
                  <a:ext uri="{FF2B5EF4-FFF2-40B4-BE49-F238E27FC236}">
                    <a16:creationId xmlns:a16="http://schemas.microsoft.com/office/drawing/2014/main" id="{69F7E88B-B144-4A67-8066-72C8E3076CF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5" name="Freeform: Shape 1304">
                <a:extLst>
                  <a:ext uri="{FF2B5EF4-FFF2-40B4-BE49-F238E27FC236}">
                    <a16:creationId xmlns:a16="http://schemas.microsoft.com/office/drawing/2014/main" id="{865888FA-2DF4-40A7-8DCA-6C92FCF40BB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6" name="Freeform: Shape 1305">
                <a:extLst>
                  <a:ext uri="{FF2B5EF4-FFF2-40B4-BE49-F238E27FC236}">
                    <a16:creationId xmlns:a16="http://schemas.microsoft.com/office/drawing/2014/main" id="{E103F5D7-9890-4A7E-8155-6CE1482E4EB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7" name="Freeform: Shape 1306">
                <a:extLst>
                  <a:ext uri="{FF2B5EF4-FFF2-40B4-BE49-F238E27FC236}">
                    <a16:creationId xmlns:a16="http://schemas.microsoft.com/office/drawing/2014/main" id="{5009C659-8B59-4A42-A2EC-FD7CF898489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8" name="Freeform: Shape 1307">
                <a:extLst>
                  <a:ext uri="{FF2B5EF4-FFF2-40B4-BE49-F238E27FC236}">
                    <a16:creationId xmlns:a16="http://schemas.microsoft.com/office/drawing/2014/main" id="{EAD5E69E-414B-4832-8CBB-7E98B9E94E9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9" name="Freeform: Shape 1308">
                <a:extLst>
                  <a:ext uri="{FF2B5EF4-FFF2-40B4-BE49-F238E27FC236}">
                    <a16:creationId xmlns:a16="http://schemas.microsoft.com/office/drawing/2014/main" id="{142D685D-D817-49EE-9FC9-790EC2A5553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0" name="Freeform: Shape 1309">
                <a:extLst>
                  <a:ext uri="{FF2B5EF4-FFF2-40B4-BE49-F238E27FC236}">
                    <a16:creationId xmlns:a16="http://schemas.microsoft.com/office/drawing/2014/main" id="{72778CBA-6F74-469D-8F56-AC45B9C18AF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1" name="Freeform: Shape 1310">
                <a:extLst>
                  <a:ext uri="{FF2B5EF4-FFF2-40B4-BE49-F238E27FC236}">
                    <a16:creationId xmlns:a16="http://schemas.microsoft.com/office/drawing/2014/main" id="{F37C927B-0CB6-426D-80F9-D6B8B4E33AA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2" name="Freeform: Shape 1311">
                <a:extLst>
                  <a:ext uri="{FF2B5EF4-FFF2-40B4-BE49-F238E27FC236}">
                    <a16:creationId xmlns:a16="http://schemas.microsoft.com/office/drawing/2014/main" id="{629B1F1C-B7ED-497A-9D52-8CD875F9E024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3" name="Freeform: Shape 1312">
                <a:extLst>
                  <a:ext uri="{FF2B5EF4-FFF2-40B4-BE49-F238E27FC236}">
                    <a16:creationId xmlns:a16="http://schemas.microsoft.com/office/drawing/2014/main" id="{89A8E15D-64AD-4DAE-B795-89E88593668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4" name="Freeform: Shape 1313">
                <a:extLst>
                  <a:ext uri="{FF2B5EF4-FFF2-40B4-BE49-F238E27FC236}">
                    <a16:creationId xmlns:a16="http://schemas.microsoft.com/office/drawing/2014/main" id="{0CCA95D7-88CF-4CDB-92FC-3D5808D1C61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5" name="Freeform: Shape 1314">
                <a:extLst>
                  <a:ext uri="{FF2B5EF4-FFF2-40B4-BE49-F238E27FC236}">
                    <a16:creationId xmlns:a16="http://schemas.microsoft.com/office/drawing/2014/main" id="{08337F55-0EBC-466D-AF30-E877A05B7FC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6" name="Freeform: Shape 1315">
                <a:extLst>
                  <a:ext uri="{FF2B5EF4-FFF2-40B4-BE49-F238E27FC236}">
                    <a16:creationId xmlns:a16="http://schemas.microsoft.com/office/drawing/2014/main" id="{2DB5B8D4-414F-4D6C-9D1C-D1907BF4484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7" name="Freeform: Shape 1316">
                <a:extLst>
                  <a:ext uri="{FF2B5EF4-FFF2-40B4-BE49-F238E27FC236}">
                    <a16:creationId xmlns:a16="http://schemas.microsoft.com/office/drawing/2014/main" id="{0B81AD84-D88F-4629-AA3E-8F5344CB69D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8" name="Freeform: Shape 1317">
                <a:extLst>
                  <a:ext uri="{FF2B5EF4-FFF2-40B4-BE49-F238E27FC236}">
                    <a16:creationId xmlns:a16="http://schemas.microsoft.com/office/drawing/2014/main" id="{761A5140-2110-46F3-927F-41503D940B5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9" name="Freeform: Shape 1318">
                <a:extLst>
                  <a:ext uri="{FF2B5EF4-FFF2-40B4-BE49-F238E27FC236}">
                    <a16:creationId xmlns:a16="http://schemas.microsoft.com/office/drawing/2014/main" id="{2B24DCB5-7896-4784-A5B8-5EEFB9CE05F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0" name="Freeform: Shape 1319">
                <a:extLst>
                  <a:ext uri="{FF2B5EF4-FFF2-40B4-BE49-F238E27FC236}">
                    <a16:creationId xmlns:a16="http://schemas.microsoft.com/office/drawing/2014/main" id="{687B8219-572E-4199-BE9A-FC336518F48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1" name="Freeform: Shape 1320">
                <a:extLst>
                  <a:ext uri="{FF2B5EF4-FFF2-40B4-BE49-F238E27FC236}">
                    <a16:creationId xmlns:a16="http://schemas.microsoft.com/office/drawing/2014/main" id="{B0574489-35B6-4401-A6CB-8ED717B54D9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2" name="Freeform: Shape 1321">
                <a:extLst>
                  <a:ext uri="{FF2B5EF4-FFF2-40B4-BE49-F238E27FC236}">
                    <a16:creationId xmlns:a16="http://schemas.microsoft.com/office/drawing/2014/main" id="{00A33B53-89F3-46A8-8172-0D98B390966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3" name="Freeform: Shape 1322">
                <a:extLst>
                  <a:ext uri="{FF2B5EF4-FFF2-40B4-BE49-F238E27FC236}">
                    <a16:creationId xmlns:a16="http://schemas.microsoft.com/office/drawing/2014/main" id="{761EF83E-B98D-4E68-B504-B36BA184961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4" name="Freeform: Shape 1323">
                <a:extLst>
                  <a:ext uri="{FF2B5EF4-FFF2-40B4-BE49-F238E27FC236}">
                    <a16:creationId xmlns:a16="http://schemas.microsoft.com/office/drawing/2014/main" id="{4C3AD241-671C-4F0C-B23D-27BBBEE98DF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5" name="Freeform: Shape 1324">
                <a:extLst>
                  <a:ext uri="{FF2B5EF4-FFF2-40B4-BE49-F238E27FC236}">
                    <a16:creationId xmlns:a16="http://schemas.microsoft.com/office/drawing/2014/main" id="{6C1E6190-662B-46A4-BF73-2F20A249F16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6" name="Freeform: Shape 1325">
                <a:extLst>
                  <a:ext uri="{FF2B5EF4-FFF2-40B4-BE49-F238E27FC236}">
                    <a16:creationId xmlns:a16="http://schemas.microsoft.com/office/drawing/2014/main" id="{0C1C63CD-F7B2-456B-9FD3-81F9C63E523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7" name="Freeform: Shape 1326">
                <a:extLst>
                  <a:ext uri="{FF2B5EF4-FFF2-40B4-BE49-F238E27FC236}">
                    <a16:creationId xmlns:a16="http://schemas.microsoft.com/office/drawing/2014/main" id="{9870A3A1-2D5E-4425-8682-CCC2DFB4352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8" name="Freeform: Shape 1327">
                <a:extLst>
                  <a:ext uri="{FF2B5EF4-FFF2-40B4-BE49-F238E27FC236}">
                    <a16:creationId xmlns:a16="http://schemas.microsoft.com/office/drawing/2014/main" id="{AA95340E-6F2D-4A8A-B672-7EC985E748B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9" name="Freeform: Shape 1328">
                <a:extLst>
                  <a:ext uri="{FF2B5EF4-FFF2-40B4-BE49-F238E27FC236}">
                    <a16:creationId xmlns:a16="http://schemas.microsoft.com/office/drawing/2014/main" id="{8864E8EC-4854-4533-B9B4-8ED6F654738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0" name="Freeform: Shape 1329">
                <a:extLst>
                  <a:ext uri="{FF2B5EF4-FFF2-40B4-BE49-F238E27FC236}">
                    <a16:creationId xmlns:a16="http://schemas.microsoft.com/office/drawing/2014/main" id="{620EB5E5-2C89-49D0-BAB0-D7577258313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1" name="Freeform: Shape 1330">
                <a:extLst>
                  <a:ext uri="{FF2B5EF4-FFF2-40B4-BE49-F238E27FC236}">
                    <a16:creationId xmlns:a16="http://schemas.microsoft.com/office/drawing/2014/main" id="{F712AB3E-5596-4C24-86CA-CAAF5053BD1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2" name="Freeform: Shape 1331">
                <a:extLst>
                  <a:ext uri="{FF2B5EF4-FFF2-40B4-BE49-F238E27FC236}">
                    <a16:creationId xmlns:a16="http://schemas.microsoft.com/office/drawing/2014/main" id="{D95446F1-C944-45FE-B736-B0342A430C0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3" name="Freeform: Shape 1332">
                <a:extLst>
                  <a:ext uri="{FF2B5EF4-FFF2-40B4-BE49-F238E27FC236}">
                    <a16:creationId xmlns:a16="http://schemas.microsoft.com/office/drawing/2014/main" id="{B1A4EB0E-8429-4B75-8FD4-BEAEA3778FA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4" name="Freeform: Shape 1333">
                <a:extLst>
                  <a:ext uri="{FF2B5EF4-FFF2-40B4-BE49-F238E27FC236}">
                    <a16:creationId xmlns:a16="http://schemas.microsoft.com/office/drawing/2014/main" id="{B1414245-9CB7-49E0-8464-E5953AEB780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5" name="Freeform: Shape 1334">
                <a:extLst>
                  <a:ext uri="{FF2B5EF4-FFF2-40B4-BE49-F238E27FC236}">
                    <a16:creationId xmlns:a16="http://schemas.microsoft.com/office/drawing/2014/main" id="{6097A707-C26E-45C5-8B82-612DE8D9C8F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6" name="Freeform: Shape 1335">
                <a:extLst>
                  <a:ext uri="{FF2B5EF4-FFF2-40B4-BE49-F238E27FC236}">
                    <a16:creationId xmlns:a16="http://schemas.microsoft.com/office/drawing/2014/main" id="{2C94D6E4-7A39-4588-9CD5-4BC81760B80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7" name="Freeform: Shape 1336">
                <a:extLst>
                  <a:ext uri="{FF2B5EF4-FFF2-40B4-BE49-F238E27FC236}">
                    <a16:creationId xmlns:a16="http://schemas.microsoft.com/office/drawing/2014/main" id="{03333D1D-0F34-482C-BB6F-B37CA82B87F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8" name="Freeform: Shape 1337">
                <a:extLst>
                  <a:ext uri="{FF2B5EF4-FFF2-40B4-BE49-F238E27FC236}">
                    <a16:creationId xmlns:a16="http://schemas.microsoft.com/office/drawing/2014/main" id="{9C8A4F6C-2635-4DB2-917C-F99EF455DCA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9" name="Freeform: Shape 1338">
                <a:extLst>
                  <a:ext uri="{FF2B5EF4-FFF2-40B4-BE49-F238E27FC236}">
                    <a16:creationId xmlns:a16="http://schemas.microsoft.com/office/drawing/2014/main" id="{F2F5CE00-51E4-4E46-A4EA-E6AA81FCE32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0" name="Freeform: Shape 1339">
                <a:extLst>
                  <a:ext uri="{FF2B5EF4-FFF2-40B4-BE49-F238E27FC236}">
                    <a16:creationId xmlns:a16="http://schemas.microsoft.com/office/drawing/2014/main" id="{9F84CE48-15D9-4FCE-8B4E-DA36F32342F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1" name="Freeform: Shape 1340">
                <a:extLst>
                  <a:ext uri="{FF2B5EF4-FFF2-40B4-BE49-F238E27FC236}">
                    <a16:creationId xmlns:a16="http://schemas.microsoft.com/office/drawing/2014/main" id="{D6A3F161-3AD5-4818-B7CF-0B2A3CEE288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2" name="Freeform: Shape 1341">
                <a:extLst>
                  <a:ext uri="{FF2B5EF4-FFF2-40B4-BE49-F238E27FC236}">
                    <a16:creationId xmlns:a16="http://schemas.microsoft.com/office/drawing/2014/main" id="{60A63E88-BE09-4171-8D48-9B9F7630C12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3" name="Freeform: Shape 1342">
                <a:extLst>
                  <a:ext uri="{FF2B5EF4-FFF2-40B4-BE49-F238E27FC236}">
                    <a16:creationId xmlns:a16="http://schemas.microsoft.com/office/drawing/2014/main" id="{2906218B-1FCB-49A2-BAF6-E3583CDC2E4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4" name="Freeform: Shape 1343">
                <a:extLst>
                  <a:ext uri="{FF2B5EF4-FFF2-40B4-BE49-F238E27FC236}">
                    <a16:creationId xmlns:a16="http://schemas.microsoft.com/office/drawing/2014/main" id="{B35D76FF-5E35-4426-B38E-4AC0ADD040D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5" name="Freeform: Shape 1344">
                <a:extLst>
                  <a:ext uri="{FF2B5EF4-FFF2-40B4-BE49-F238E27FC236}">
                    <a16:creationId xmlns:a16="http://schemas.microsoft.com/office/drawing/2014/main" id="{7EE816EA-6E99-408F-8995-8E955CF90A3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8" name="Group 67">
              <a:extLst>
                <a:ext uri="{FF2B5EF4-FFF2-40B4-BE49-F238E27FC236}">
                  <a16:creationId xmlns:a16="http://schemas.microsoft.com/office/drawing/2014/main" id="{ECC20845-0A05-4FCA-9A98-A6CD246951FC}"/>
                </a:ext>
              </a:extLst>
            </p:cNvPr>
            <p:cNvGrpSpPr/>
            <p:nvPr/>
          </p:nvGrpSpPr>
          <p:grpSpPr>
            <a:xfrm rot="13520824" flipH="1">
              <a:off x="8359523" y="-3753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218" name="Freeform: Shape 1217">
                <a:extLst>
                  <a:ext uri="{FF2B5EF4-FFF2-40B4-BE49-F238E27FC236}">
                    <a16:creationId xmlns:a16="http://schemas.microsoft.com/office/drawing/2014/main" id="{61C5454D-CB99-44D4-8E23-1D09F7A893B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9" name="Freeform: Shape 1218">
                <a:extLst>
                  <a:ext uri="{FF2B5EF4-FFF2-40B4-BE49-F238E27FC236}">
                    <a16:creationId xmlns:a16="http://schemas.microsoft.com/office/drawing/2014/main" id="{E779EE8A-FE33-4852-813A-9E21D55ED1D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0" name="Freeform: Shape 1219">
                <a:extLst>
                  <a:ext uri="{FF2B5EF4-FFF2-40B4-BE49-F238E27FC236}">
                    <a16:creationId xmlns:a16="http://schemas.microsoft.com/office/drawing/2014/main" id="{9A65B03E-BF0F-40D3-A1D6-C945A187C71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1" name="Freeform: Shape 1220">
                <a:extLst>
                  <a:ext uri="{FF2B5EF4-FFF2-40B4-BE49-F238E27FC236}">
                    <a16:creationId xmlns:a16="http://schemas.microsoft.com/office/drawing/2014/main" id="{824418B6-B54A-46A9-845A-87DCD7338B6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2" name="Freeform: Shape 1221">
                <a:extLst>
                  <a:ext uri="{FF2B5EF4-FFF2-40B4-BE49-F238E27FC236}">
                    <a16:creationId xmlns:a16="http://schemas.microsoft.com/office/drawing/2014/main" id="{B2DFA9AA-6A48-41BD-9258-528F7B38BD4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3" name="Freeform: Shape 1222">
                <a:extLst>
                  <a:ext uri="{FF2B5EF4-FFF2-40B4-BE49-F238E27FC236}">
                    <a16:creationId xmlns:a16="http://schemas.microsoft.com/office/drawing/2014/main" id="{927B85CF-5F11-45DD-BB83-6D8931CE3D0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4" name="Freeform: Shape 1223">
                <a:extLst>
                  <a:ext uri="{FF2B5EF4-FFF2-40B4-BE49-F238E27FC236}">
                    <a16:creationId xmlns:a16="http://schemas.microsoft.com/office/drawing/2014/main" id="{50429B7E-6CE9-4A91-88E1-01DDE1E637E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5" name="Freeform: Shape 1224">
                <a:extLst>
                  <a:ext uri="{FF2B5EF4-FFF2-40B4-BE49-F238E27FC236}">
                    <a16:creationId xmlns:a16="http://schemas.microsoft.com/office/drawing/2014/main" id="{451A2AC3-70EB-41DF-B9C9-2A3FEA9FF53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6" name="Freeform: Shape 1225">
                <a:extLst>
                  <a:ext uri="{FF2B5EF4-FFF2-40B4-BE49-F238E27FC236}">
                    <a16:creationId xmlns:a16="http://schemas.microsoft.com/office/drawing/2014/main" id="{16E9A4F4-117D-4ED1-B578-401107882FF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7" name="Freeform: Shape 1226">
                <a:extLst>
                  <a:ext uri="{FF2B5EF4-FFF2-40B4-BE49-F238E27FC236}">
                    <a16:creationId xmlns:a16="http://schemas.microsoft.com/office/drawing/2014/main" id="{ADEBCF66-4833-402E-B5EE-2CC45DCF260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8" name="Freeform: Shape 1227">
                <a:extLst>
                  <a:ext uri="{FF2B5EF4-FFF2-40B4-BE49-F238E27FC236}">
                    <a16:creationId xmlns:a16="http://schemas.microsoft.com/office/drawing/2014/main" id="{6621C224-0501-4F65-ABC4-198AEBB6C29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9" name="Freeform: Shape 1228">
                <a:extLst>
                  <a:ext uri="{FF2B5EF4-FFF2-40B4-BE49-F238E27FC236}">
                    <a16:creationId xmlns:a16="http://schemas.microsoft.com/office/drawing/2014/main" id="{9E177266-A60F-40F0-B868-F3345A96419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0" name="Freeform: Shape 1229">
                <a:extLst>
                  <a:ext uri="{FF2B5EF4-FFF2-40B4-BE49-F238E27FC236}">
                    <a16:creationId xmlns:a16="http://schemas.microsoft.com/office/drawing/2014/main" id="{0E798231-2C2D-4A35-9847-572E89552C1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1" name="Freeform: Shape 1230">
                <a:extLst>
                  <a:ext uri="{FF2B5EF4-FFF2-40B4-BE49-F238E27FC236}">
                    <a16:creationId xmlns:a16="http://schemas.microsoft.com/office/drawing/2014/main" id="{39BB2063-B6E5-4A17-ACBB-105C64C939F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2" name="Freeform: Shape 1231">
                <a:extLst>
                  <a:ext uri="{FF2B5EF4-FFF2-40B4-BE49-F238E27FC236}">
                    <a16:creationId xmlns:a16="http://schemas.microsoft.com/office/drawing/2014/main" id="{5146D397-45C0-4433-9A69-2B9A32242F8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3" name="Freeform: Shape 1232">
                <a:extLst>
                  <a:ext uri="{FF2B5EF4-FFF2-40B4-BE49-F238E27FC236}">
                    <a16:creationId xmlns:a16="http://schemas.microsoft.com/office/drawing/2014/main" id="{3CFEFFFA-0EC1-463D-B197-C640EB77F89B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4" name="Freeform: Shape 1233">
                <a:extLst>
                  <a:ext uri="{FF2B5EF4-FFF2-40B4-BE49-F238E27FC236}">
                    <a16:creationId xmlns:a16="http://schemas.microsoft.com/office/drawing/2014/main" id="{3BBF72A0-A435-4D80-9678-76244D6C7F1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5" name="Freeform: Shape 1234">
                <a:extLst>
                  <a:ext uri="{FF2B5EF4-FFF2-40B4-BE49-F238E27FC236}">
                    <a16:creationId xmlns:a16="http://schemas.microsoft.com/office/drawing/2014/main" id="{6D58E5D5-43A1-4618-8BB5-90643CCA8FA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6" name="Freeform: Shape 1235">
                <a:extLst>
                  <a:ext uri="{FF2B5EF4-FFF2-40B4-BE49-F238E27FC236}">
                    <a16:creationId xmlns:a16="http://schemas.microsoft.com/office/drawing/2014/main" id="{DCDFAF91-06B2-4BD3-B269-2D8A6C63627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7" name="Freeform: Shape 1236">
                <a:extLst>
                  <a:ext uri="{FF2B5EF4-FFF2-40B4-BE49-F238E27FC236}">
                    <a16:creationId xmlns:a16="http://schemas.microsoft.com/office/drawing/2014/main" id="{7659F4FD-A289-491B-90CB-D6EE960114A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8" name="Freeform: Shape 1237">
                <a:extLst>
                  <a:ext uri="{FF2B5EF4-FFF2-40B4-BE49-F238E27FC236}">
                    <a16:creationId xmlns:a16="http://schemas.microsoft.com/office/drawing/2014/main" id="{B8A24340-6368-47E1-A883-7A2167BC4D7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9" name="Freeform: Shape 1238">
                <a:extLst>
                  <a:ext uri="{FF2B5EF4-FFF2-40B4-BE49-F238E27FC236}">
                    <a16:creationId xmlns:a16="http://schemas.microsoft.com/office/drawing/2014/main" id="{A6224E3B-4BFB-49F2-9CB5-D3F9C2EE338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0" name="Freeform: Shape 1239">
                <a:extLst>
                  <a:ext uri="{FF2B5EF4-FFF2-40B4-BE49-F238E27FC236}">
                    <a16:creationId xmlns:a16="http://schemas.microsoft.com/office/drawing/2014/main" id="{F3DE0093-C2E5-48DA-8DEC-B3652C26579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1" name="Freeform: Shape 1240">
                <a:extLst>
                  <a:ext uri="{FF2B5EF4-FFF2-40B4-BE49-F238E27FC236}">
                    <a16:creationId xmlns:a16="http://schemas.microsoft.com/office/drawing/2014/main" id="{49C23439-EB8C-422E-B1DB-4567E3880F6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2" name="Freeform: Shape 1241">
                <a:extLst>
                  <a:ext uri="{FF2B5EF4-FFF2-40B4-BE49-F238E27FC236}">
                    <a16:creationId xmlns:a16="http://schemas.microsoft.com/office/drawing/2014/main" id="{98916684-647C-466F-809D-BA9C8B4AFFB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3" name="Freeform: Shape 1242">
                <a:extLst>
                  <a:ext uri="{FF2B5EF4-FFF2-40B4-BE49-F238E27FC236}">
                    <a16:creationId xmlns:a16="http://schemas.microsoft.com/office/drawing/2014/main" id="{2DAD3AE7-CABB-4B90-8098-B8F7F58616B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4" name="Freeform: Shape 1243">
                <a:extLst>
                  <a:ext uri="{FF2B5EF4-FFF2-40B4-BE49-F238E27FC236}">
                    <a16:creationId xmlns:a16="http://schemas.microsoft.com/office/drawing/2014/main" id="{44419F93-7D86-4720-AD81-96C4A32DCF1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5" name="Freeform: Shape 1244">
                <a:extLst>
                  <a:ext uri="{FF2B5EF4-FFF2-40B4-BE49-F238E27FC236}">
                    <a16:creationId xmlns:a16="http://schemas.microsoft.com/office/drawing/2014/main" id="{1CE0E100-3F46-49D0-A1B5-CE921070E2C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6" name="Freeform: Shape 1245">
                <a:extLst>
                  <a:ext uri="{FF2B5EF4-FFF2-40B4-BE49-F238E27FC236}">
                    <a16:creationId xmlns:a16="http://schemas.microsoft.com/office/drawing/2014/main" id="{44D70538-C2AB-44F4-B372-12E746E639A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7" name="Freeform: Shape 1246">
                <a:extLst>
                  <a:ext uri="{FF2B5EF4-FFF2-40B4-BE49-F238E27FC236}">
                    <a16:creationId xmlns:a16="http://schemas.microsoft.com/office/drawing/2014/main" id="{F226C89D-5766-47E3-9687-B6535CD4395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8" name="Freeform: Shape 1247">
                <a:extLst>
                  <a:ext uri="{FF2B5EF4-FFF2-40B4-BE49-F238E27FC236}">
                    <a16:creationId xmlns:a16="http://schemas.microsoft.com/office/drawing/2014/main" id="{DA5E8371-087B-45B0-8D26-07072CE6285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9" name="Freeform: Shape 1248">
                <a:extLst>
                  <a:ext uri="{FF2B5EF4-FFF2-40B4-BE49-F238E27FC236}">
                    <a16:creationId xmlns:a16="http://schemas.microsoft.com/office/drawing/2014/main" id="{4BE32370-E730-425C-A2EA-43D7DB6E840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0" name="Freeform: Shape 1249">
                <a:extLst>
                  <a:ext uri="{FF2B5EF4-FFF2-40B4-BE49-F238E27FC236}">
                    <a16:creationId xmlns:a16="http://schemas.microsoft.com/office/drawing/2014/main" id="{0A26C628-CE96-4900-A2AA-6BA92D4D6B4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1" name="Freeform: Shape 1250">
                <a:extLst>
                  <a:ext uri="{FF2B5EF4-FFF2-40B4-BE49-F238E27FC236}">
                    <a16:creationId xmlns:a16="http://schemas.microsoft.com/office/drawing/2014/main" id="{B94D961D-B871-4BF2-9F02-B1079217208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2" name="Freeform: Shape 1251">
                <a:extLst>
                  <a:ext uri="{FF2B5EF4-FFF2-40B4-BE49-F238E27FC236}">
                    <a16:creationId xmlns:a16="http://schemas.microsoft.com/office/drawing/2014/main" id="{AA328043-C2D4-4151-94D7-D99F6DF2496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3" name="Freeform: Shape 1252">
                <a:extLst>
                  <a:ext uri="{FF2B5EF4-FFF2-40B4-BE49-F238E27FC236}">
                    <a16:creationId xmlns:a16="http://schemas.microsoft.com/office/drawing/2014/main" id="{1FFD7666-2D92-45B9-A776-E1980687225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4" name="Freeform: Shape 1253">
                <a:extLst>
                  <a:ext uri="{FF2B5EF4-FFF2-40B4-BE49-F238E27FC236}">
                    <a16:creationId xmlns:a16="http://schemas.microsoft.com/office/drawing/2014/main" id="{A07F14D2-BB02-4BB8-9FC0-59AF4D76F89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5" name="Freeform: Shape 1254">
                <a:extLst>
                  <a:ext uri="{FF2B5EF4-FFF2-40B4-BE49-F238E27FC236}">
                    <a16:creationId xmlns:a16="http://schemas.microsoft.com/office/drawing/2014/main" id="{EA90321E-A144-4BBE-AB68-18E5968ED56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6" name="Freeform: Shape 1255">
                <a:extLst>
                  <a:ext uri="{FF2B5EF4-FFF2-40B4-BE49-F238E27FC236}">
                    <a16:creationId xmlns:a16="http://schemas.microsoft.com/office/drawing/2014/main" id="{56AEA5A5-6E37-4158-A47E-BDE2BB2459B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7" name="Freeform: Shape 1256">
                <a:extLst>
                  <a:ext uri="{FF2B5EF4-FFF2-40B4-BE49-F238E27FC236}">
                    <a16:creationId xmlns:a16="http://schemas.microsoft.com/office/drawing/2014/main" id="{42BFDB2E-E3A2-45C6-95B7-7D36346992B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8" name="Freeform: Shape 1257">
                <a:extLst>
                  <a:ext uri="{FF2B5EF4-FFF2-40B4-BE49-F238E27FC236}">
                    <a16:creationId xmlns:a16="http://schemas.microsoft.com/office/drawing/2014/main" id="{97F3F9EE-7AD7-48CC-9B09-651369FB9C5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9" name="Freeform: Shape 1258">
                <a:extLst>
                  <a:ext uri="{FF2B5EF4-FFF2-40B4-BE49-F238E27FC236}">
                    <a16:creationId xmlns:a16="http://schemas.microsoft.com/office/drawing/2014/main" id="{549DD810-A1EB-4026-AE8C-8EED23BB3EA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0" name="Freeform: Shape 1259">
                <a:extLst>
                  <a:ext uri="{FF2B5EF4-FFF2-40B4-BE49-F238E27FC236}">
                    <a16:creationId xmlns:a16="http://schemas.microsoft.com/office/drawing/2014/main" id="{EE720FB4-09EB-44FC-86D8-59A3490051D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1" name="Freeform: Shape 1260">
                <a:extLst>
                  <a:ext uri="{FF2B5EF4-FFF2-40B4-BE49-F238E27FC236}">
                    <a16:creationId xmlns:a16="http://schemas.microsoft.com/office/drawing/2014/main" id="{F40B43B6-E411-4ECD-AEF1-7849B9D88B2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2" name="Freeform: Shape 1261">
                <a:extLst>
                  <a:ext uri="{FF2B5EF4-FFF2-40B4-BE49-F238E27FC236}">
                    <a16:creationId xmlns:a16="http://schemas.microsoft.com/office/drawing/2014/main" id="{9E8B6D89-DB2A-4CB0-973F-7DB0D84716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3" name="Freeform: Shape 1262">
                <a:extLst>
                  <a:ext uri="{FF2B5EF4-FFF2-40B4-BE49-F238E27FC236}">
                    <a16:creationId xmlns:a16="http://schemas.microsoft.com/office/drawing/2014/main" id="{6B020B95-F13E-4713-9E9D-587121C5D2A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4" name="Freeform: Shape 1263">
                <a:extLst>
                  <a:ext uri="{FF2B5EF4-FFF2-40B4-BE49-F238E27FC236}">
                    <a16:creationId xmlns:a16="http://schemas.microsoft.com/office/drawing/2014/main" id="{1B13D555-CE2C-48D4-89A5-2602C260DC5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5" name="Freeform: Shape 1264">
                <a:extLst>
                  <a:ext uri="{FF2B5EF4-FFF2-40B4-BE49-F238E27FC236}">
                    <a16:creationId xmlns:a16="http://schemas.microsoft.com/office/drawing/2014/main" id="{9B010CCD-5607-43C0-91CB-480775127B5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6" name="Freeform: Shape 1265">
                <a:extLst>
                  <a:ext uri="{FF2B5EF4-FFF2-40B4-BE49-F238E27FC236}">
                    <a16:creationId xmlns:a16="http://schemas.microsoft.com/office/drawing/2014/main" id="{853F5D48-6CB4-4838-8497-8F17FA6ECC2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7" name="Freeform: Shape 1266">
                <a:extLst>
                  <a:ext uri="{FF2B5EF4-FFF2-40B4-BE49-F238E27FC236}">
                    <a16:creationId xmlns:a16="http://schemas.microsoft.com/office/drawing/2014/main" id="{732E9EBB-CDC0-4B08-8FBE-B40C993090E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8" name="Freeform: Shape 1267">
                <a:extLst>
                  <a:ext uri="{FF2B5EF4-FFF2-40B4-BE49-F238E27FC236}">
                    <a16:creationId xmlns:a16="http://schemas.microsoft.com/office/drawing/2014/main" id="{7C5D71F3-BDB4-45D4-86E6-4C584A661C3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9" name="Freeform: Shape 1268">
                <a:extLst>
                  <a:ext uri="{FF2B5EF4-FFF2-40B4-BE49-F238E27FC236}">
                    <a16:creationId xmlns:a16="http://schemas.microsoft.com/office/drawing/2014/main" id="{D4278259-673F-40CA-B368-72D5D650D7B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0" name="Freeform: Shape 1269">
                <a:extLst>
                  <a:ext uri="{FF2B5EF4-FFF2-40B4-BE49-F238E27FC236}">
                    <a16:creationId xmlns:a16="http://schemas.microsoft.com/office/drawing/2014/main" id="{33FC596A-E419-43D2-BC17-17E7235A9CB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1" name="Freeform: Shape 1270">
                <a:extLst>
                  <a:ext uri="{FF2B5EF4-FFF2-40B4-BE49-F238E27FC236}">
                    <a16:creationId xmlns:a16="http://schemas.microsoft.com/office/drawing/2014/main" id="{A29351D1-6552-4387-8F92-8E5AA2EB6E3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2" name="Freeform: Shape 1271">
                <a:extLst>
                  <a:ext uri="{FF2B5EF4-FFF2-40B4-BE49-F238E27FC236}">
                    <a16:creationId xmlns:a16="http://schemas.microsoft.com/office/drawing/2014/main" id="{71E892AA-EBD7-49BE-A106-2F2F3076C53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3" name="Freeform: Shape 1272">
                <a:extLst>
                  <a:ext uri="{FF2B5EF4-FFF2-40B4-BE49-F238E27FC236}">
                    <a16:creationId xmlns:a16="http://schemas.microsoft.com/office/drawing/2014/main" id="{42D024BB-F40B-4071-B2C2-32505049880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4" name="Freeform: Shape 1273">
                <a:extLst>
                  <a:ext uri="{FF2B5EF4-FFF2-40B4-BE49-F238E27FC236}">
                    <a16:creationId xmlns:a16="http://schemas.microsoft.com/office/drawing/2014/main" id="{447A4EA7-F5C7-4CC1-80F1-27795F7D269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5" name="Freeform: Shape 1274">
                <a:extLst>
                  <a:ext uri="{FF2B5EF4-FFF2-40B4-BE49-F238E27FC236}">
                    <a16:creationId xmlns:a16="http://schemas.microsoft.com/office/drawing/2014/main" id="{C0CDA16D-999B-4E8E-BAC8-E562682ED0E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6" name="Freeform: Shape 1275">
                <a:extLst>
                  <a:ext uri="{FF2B5EF4-FFF2-40B4-BE49-F238E27FC236}">
                    <a16:creationId xmlns:a16="http://schemas.microsoft.com/office/drawing/2014/main" id="{0B218304-C2A9-49D7-AC01-D2945E6420D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7" name="Freeform: Shape 1276">
                <a:extLst>
                  <a:ext uri="{FF2B5EF4-FFF2-40B4-BE49-F238E27FC236}">
                    <a16:creationId xmlns:a16="http://schemas.microsoft.com/office/drawing/2014/main" id="{96DB7D02-5C3F-457F-A068-0686A69DBED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8" name="Freeform: Shape 1277">
                <a:extLst>
                  <a:ext uri="{FF2B5EF4-FFF2-40B4-BE49-F238E27FC236}">
                    <a16:creationId xmlns:a16="http://schemas.microsoft.com/office/drawing/2014/main" id="{C608170E-EE10-41CC-80B4-BC20FA79A49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9" name="Freeform: Shape 1278">
                <a:extLst>
                  <a:ext uri="{FF2B5EF4-FFF2-40B4-BE49-F238E27FC236}">
                    <a16:creationId xmlns:a16="http://schemas.microsoft.com/office/drawing/2014/main" id="{409DD36D-6A4C-40B8-A1B9-F6EB097D70F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0" name="Freeform: Shape 1279">
                <a:extLst>
                  <a:ext uri="{FF2B5EF4-FFF2-40B4-BE49-F238E27FC236}">
                    <a16:creationId xmlns:a16="http://schemas.microsoft.com/office/drawing/2014/main" id="{2B743692-A1F5-4A89-82C7-817A30F94CD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1" name="Freeform: Shape 1280">
                <a:extLst>
                  <a:ext uri="{FF2B5EF4-FFF2-40B4-BE49-F238E27FC236}">
                    <a16:creationId xmlns:a16="http://schemas.microsoft.com/office/drawing/2014/main" id="{2232CA0F-3357-414A-8ABE-6CC2AA4C0DA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6477555E-0C23-4E62-957E-AF800E38B212}"/>
                </a:ext>
              </a:extLst>
            </p:cNvPr>
            <p:cNvGrpSpPr/>
            <p:nvPr/>
          </p:nvGrpSpPr>
          <p:grpSpPr>
            <a:xfrm flipH="1">
              <a:off x="2715945" y="-517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154" name="Freeform: Shape 1153">
                <a:extLst>
                  <a:ext uri="{FF2B5EF4-FFF2-40B4-BE49-F238E27FC236}">
                    <a16:creationId xmlns:a16="http://schemas.microsoft.com/office/drawing/2014/main" id="{CCC2FEB5-48A1-400F-8A04-9E18D4E7CF3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5" name="Freeform: Shape 1154">
                <a:extLst>
                  <a:ext uri="{FF2B5EF4-FFF2-40B4-BE49-F238E27FC236}">
                    <a16:creationId xmlns:a16="http://schemas.microsoft.com/office/drawing/2014/main" id="{D88BCA9E-A466-4E44-AE27-517DCC469F0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6" name="Freeform: Shape 1155">
                <a:extLst>
                  <a:ext uri="{FF2B5EF4-FFF2-40B4-BE49-F238E27FC236}">
                    <a16:creationId xmlns:a16="http://schemas.microsoft.com/office/drawing/2014/main" id="{469EB68C-7F32-436E-B97A-7513C43DFC2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7" name="Freeform: Shape 1156">
                <a:extLst>
                  <a:ext uri="{FF2B5EF4-FFF2-40B4-BE49-F238E27FC236}">
                    <a16:creationId xmlns:a16="http://schemas.microsoft.com/office/drawing/2014/main" id="{58EC63BA-08F3-4A7B-9F3D-60B2D9C8424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8" name="Freeform: Shape 1157">
                <a:extLst>
                  <a:ext uri="{FF2B5EF4-FFF2-40B4-BE49-F238E27FC236}">
                    <a16:creationId xmlns:a16="http://schemas.microsoft.com/office/drawing/2014/main" id="{A3EC969A-B288-47E4-A4C2-6C2D3F815A7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9" name="Freeform: Shape 1158">
                <a:extLst>
                  <a:ext uri="{FF2B5EF4-FFF2-40B4-BE49-F238E27FC236}">
                    <a16:creationId xmlns:a16="http://schemas.microsoft.com/office/drawing/2014/main" id="{38BAE2BD-685F-4794-B08E-05B73C9241C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0" name="Freeform: Shape 1159">
                <a:extLst>
                  <a:ext uri="{FF2B5EF4-FFF2-40B4-BE49-F238E27FC236}">
                    <a16:creationId xmlns:a16="http://schemas.microsoft.com/office/drawing/2014/main" id="{5C23EEEF-8A56-4AF0-9B06-D07ADD7B936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1" name="Freeform: Shape 1160">
                <a:extLst>
                  <a:ext uri="{FF2B5EF4-FFF2-40B4-BE49-F238E27FC236}">
                    <a16:creationId xmlns:a16="http://schemas.microsoft.com/office/drawing/2014/main" id="{E948760C-2D0F-4A05-938C-799CBD809B8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2" name="Freeform: Shape 1161">
                <a:extLst>
                  <a:ext uri="{FF2B5EF4-FFF2-40B4-BE49-F238E27FC236}">
                    <a16:creationId xmlns:a16="http://schemas.microsoft.com/office/drawing/2014/main" id="{F8537FFE-D34E-4351-A334-7130E87D056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3" name="Freeform: Shape 1162">
                <a:extLst>
                  <a:ext uri="{FF2B5EF4-FFF2-40B4-BE49-F238E27FC236}">
                    <a16:creationId xmlns:a16="http://schemas.microsoft.com/office/drawing/2014/main" id="{DCEB39D4-B20D-4F74-A768-77D56D84759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4" name="Freeform: Shape 1163">
                <a:extLst>
                  <a:ext uri="{FF2B5EF4-FFF2-40B4-BE49-F238E27FC236}">
                    <a16:creationId xmlns:a16="http://schemas.microsoft.com/office/drawing/2014/main" id="{A518081D-0EC7-459B-90E8-8C7F76CCA85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5" name="Freeform: Shape 1164">
                <a:extLst>
                  <a:ext uri="{FF2B5EF4-FFF2-40B4-BE49-F238E27FC236}">
                    <a16:creationId xmlns:a16="http://schemas.microsoft.com/office/drawing/2014/main" id="{C987766F-3B60-406D-990F-59DF10198B5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6" name="Freeform: Shape 1165">
                <a:extLst>
                  <a:ext uri="{FF2B5EF4-FFF2-40B4-BE49-F238E27FC236}">
                    <a16:creationId xmlns:a16="http://schemas.microsoft.com/office/drawing/2014/main" id="{2E2C5BFC-F270-4554-B288-BC2E76CC4DB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7" name="Freeform: Shape 1166">
                <a:extLst>
                  <a:ext uri="{FF2B5EF4-FFF2-40B4-BE49-F238E27FC236}">
                    <a16:creationId xmlns:a16="http://schemas.microsoft.com/office/drawing/2014/main" id="{D06D09DB-0AD9-4C3B-9C9E-475ACE46151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8" name="Freeform: Shape 1167">
                <a:extLst>
                  <a:ext uri="{FF2B5EF4-FFF2-40B4-BE49-F238E27FC236}">
                    <a16:creationId xmlns:a16="http://schemas.microsoft.com/office/drawing/2014/main" id="{58F69F27-0954-4F7F-81DA-0A3C5F79C29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9" name="Freeform: Shape 1168">
                <a:extLst>
                  <a:ext uri="{FF2B5EF4-FFF2-40B4-BE49-F238E27FC236}">
                    <a16:creationId xmlns:a16="http://schemas.microsoft.com/office/drawing/2014/main" id="{39A870E6-F88B-48DC-B3C0-5B46F9B1A7B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0" name="Freeform: Shape 1169">
                <a:extLst>
                  <a:ext uri="{FF2B5EF4-FFF2-40B4-BE49-F238E27FC236}">
                    <a16:creationId xmlns:a16="http://schemas.microsoft.com/office/drawing/2014/main" id="{8E10EBA3-4AF5-4F60-86E8-C826A70AC7D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1" name="Freeform: Shape 1170">
                <a:extLst>
                  <a:ext uri="{FF2B5EF4-FFF2-40B4-BE49-F238E27FC236}">
                    <a16:creationId xmlns:a16="http://schemas.microsoft.com/office/drawing/2014/main" id="{E09F4417-7C35-4497-9A6B-3AFB0388341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2" name="Freeform: Shape 1171">
                <a:extLst>
                  <a:ext uri="{FF2B5EF4-FFF2-40B4-BE49-F238E27FC236}">
                    <a16:creationId xmlns:a16="http://schemas.microsoft.com/office/drawing/2014/main" id="{C2686076-A517-44BA-8F63-9831353DB86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3" name="Freeform: Shape 1172">
                <a:extLst>
                  <a:ext uri="{FF2B5EF4-FFF2-40B4-BE49-F238E27FC236}">
                    <a16:creationId xmlns:a16="http://schemas.microsoft.com/office/drawing/2014/main" id="{E88BFE71-2FC8-4625-8314-7D9AAFD845C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4" name="Freeform: Shape 1173">
                <a:extLst>
                  <a:ext uri="{FF2B5EF4-FFF2-40B4-BE49-F238E27FC236}">
                    <a16:creationId xmlns:a16="http://schemas.microsoft.com/office/drawing/2014/main" id="{A2C044A7-ACBC-4AA5-BDDD-4F742F240E3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5" name="Freeform: Shape 1174">
                <a:extLst>
                  <a:ext uri="{FF2B5EF4-FFF2-40B4-BE49-F238E27FC236}">
                    <a16:creationId xmlns:a16="http://schemas.microsoft.com/office/drawing/2014/main" id="{000273DB-5004-454C-AF88-9BDB7CDCF4C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6" name="Freeform: Shape 1175">
                <a:extLst>
                  <a:ext uri="{FF2B5EF4-FFF2-40B4-BE49-F238E27FC236}">
                    <a16:creationId xmlns:a16="http://schemas.microsoft.com/office/drawing/2014/main" id="{9558F261-7EC2-4525-B26E-DCF00C91E8B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7" name="Freeform: Shape 1176">
                <a:extLst>
                  <a:ext uri="{FF2B5EF4-FFF2-40B4-BE49-F238E27FC236}">
                    <a16:creationId xmlns:a16="http://schemas.microsoft.com/office/drawing/2014/main" id="{FEC70BF5-3650-4DD0-9453-F3514E6B146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8" name="Freeform: Shape 1177">
                <a:extLst>
                  <a:ext uri="{FF2B5EF4-FFF2-40B4-BE49-F238E27FC236}">
                    <a16:creationId xmlns:a16="http://schemas.microsoft.com/office/drawing/2014/main" id="{3B9A8EE3-33F8-4205-A01F-B6E641009FCF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9" name="Freeform: Shape 1178">
                <a:extLst>
                  <a:ext uri="{FF2B5EF4-FFF2-40B4-BE49-F238E27FC236}">
                    <a16:creationId xmlns:a16="http://schemas.microsoft.com/office/drawing/2014/main" id="{C92581FB-16EA-4CDD-B1DC-7356C95AD2E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0" name="Freeform: Shape 1179">
                <a:extLst>
                  <a:ext uri="{FF2B5EF4-FFF2-40B4-BE49-F238E27FC236}">
                    <a16:creationId xmlns:a16="http://schemas.microsoft.com/office/drawing/2014/main" id="{BE843E3F-8931-43F7-897D-57FDA0AC60B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1" name="Freeform: Shape 1180">
                <a:extLst>
                  <a:ext uri="{FF2B5EF4-FFF2-40B4-BE49-F238E27FC236}">
                    <a16:creationId xmlns:a16="http://schemas.microsoft.com/office/drawing/2014/main" id="{DF73422B-0BB5-4CDA-ABCE-3637C269450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2" name="Freeform: Shape 1181">
                <a:extLst>
                  <a:ext uri="{FF2B5EF4-FFF2-40B4-BE49-F238E27FC236}">
                    <a16:creationId xmlns:a16="http://schemas.microsoft.com/office/drawing/2014/main" id="{4F4BD872-6743-42D2-B2CC-C440E84C299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3" name="Freeform: Shape 1182">
                <a:extLst>
                  <a:ext uri="{FF2B5EF4-FFF2-40B4-BE49-F238E27FC236}">
                    <a16:creationId xmlns:a16="http://schemas.microsoft.com/office/drawing/2014/main" id="{ADD51EE8-8AA7-4CB4-8218-43B370CEA2D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4" name="Freeform: Shape 1183">
                <a:extLst>
                  <a:ext uri="{FF2B5EF4-FFF2-40B4-BE49-F238E27FC236}">
                    <a16:creationId xmlns:a16="http://schemas.microsoft.com/office/drawing/2014/main" id="{F135BC66-5D6A-41CE-8EDC-9274E114241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5" name="Freeform: Shape 1184">
                <a:extLst>
                  <a:ext uri="{FF2B5EF4-FFF2-40B4-BE49-F238E27FC236}">
                    <a16:creationId xmlns:a16="http://schemas.microsoft.com/office/drawing/2014/main" id="{7236B877-19DE-406F-ADED-31993821F9A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6" name="Freeform: Shape 1185">
                <a:extLst>
                  <a:ext uri="{FF2B5EF4-FFF2-40B4-BE49-F238E27FC236}">
                    <a16:creationId xmlns:a16="http://schemas.microsoft.com/office/drawing/2014/main" id="{15F1287E-4021-4D86-BABD-69C2D05D190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7" name="Freeform: Shape 1186">
                <a:extLst>
                  <a:ext uri="{FF2B5EF4-FFF2-40B4-BE49-F238E27FC236}">
                    <a16:creationId xmlns:a16="http://schemas.microsoft.com/office/drawing/2014/main" id="{8186EDE8-22E4-48D8-8604-6F8B883EA64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8" name="Freeform: Shape 1187">
                <a:extLst>
                  <a:ext uri="{FF2B5EF4-FFF2-40B4-BE49-F238E27FC236}">
                    <a16:creationId xmlns:a16="http://schemas.microsoft.com/office/drawing/2014/main" id="{018E618F-06CA-468F-8C8A-197E0D123F2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9" name="Freeform: Shape 1188">
                <a:extLst>
                  <a:ext uri="{FF2B5EF4-FFF2-40B4-BE49-F238E27FC236}">
                    <a16:creationId xmlns:a16="http://schemas.microsoft.com/office/drawing/2014/main" id="{B9AAFF2D-6C90-49C3-B0FB-5C41734B871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0" name="Freeform: Shape 1189">
                <a:extLst>
                  <a:ext uri="{FF2B5EF4-FFF2-40B4-BE49-F238E27FC236}">
                    <a16:creationId xmlns:a16="http://schemas.microsoft.com/office/drawing/2014/main" id="{9F365485-531E-427B-B88B-EF2ED7D4135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1" name="Freeform: Shape 1190">
                <a:extLst>
                  <a:ext uri="{FF2B5EF4-FFF2-40B4-BE49-F238E27FC236}">
                    <a16:creationId xmlns:a16="http://schemas.microsoft.com/office/drawing/2014/main" id="{C1D6198A-9BB7-4602-A4AF-A521F74CB06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2" name="Freeform: Shape 1191">
                <a:extLst>
                  <a:ext uri="{FF2B5EF4-FFF2-40B4-BE49-F238E27FC236}">
                    <a16:creationId xmlns:a16="http://schemas.microsoft.com/office/drawing/2014/main" id="{A3A141AB-F634-4504-AB62-D8CC137C753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3" name="Freeform: Shape 1192">
                <a:extLst>
                  <a:ext uri="{FF2B5EF4-FFF2-40B4-BE49-F238E27FC236}">
                    <a16:creationId xmlns:a16="http://schemas.microsoft.com/office/drawing/2014/main" id="{C449B062-0308-4984-A2E8-1EBDEBA193A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4" name="Freeform: Shape 1193">
                <a:extLst>
                  <a:ext uri="{FF2B5EF4-FFF2-40B4-BE49-F238E27FC236}">
                    <a16:creationId xmlns:a16="http://schemas.microsoft.com/office/drawing/2014/main" id="{B8A6E300-F6E6-4C2C-94F5-1685CAAF4F4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5" name="Freeform: Shape 1194">
                <a:extLst>
                  <a:ext uri="{FF2B5EF4-FFF2-40B4-BE49-F238E27FC236}">
                    <a16:creationId xmlns:a16="http://schemas.microsoft.com/office/drawing/2014/main" id="{F0FEADE7-09F1-4751-80E5-452229C5427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6" name="Freeform: Shape 1195">
                <a:extLst>
                  <a:ext uri="{FF2B5EF4-FFF2-40B4-BE49-F238E27FC236}">
                    <a16:creationId xmlns:a16="http://schemas.microsoft.com/office/drawing/2014/main" id="{D0470537-B599-4276-87BD-5EA5D2CE83E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7" name="Freeform: Shape 1196">
                <a:extLst>
                  <a:ext uri="{FF2B5EF4-FFF2-40B4-BE49-F238E27FC236}">
                    <a16:creationId xmlns:a16="http://schemas.microsoft.com/office/drawing/2014/main" id="{8A9BD6F0-08D2-4E87-BDF8-19D0295B86F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8" name="Freeform: Shape 1197">
                <a:extLst>
                  <a:ext uri="{FF2B5EF4-FFF2-40B4-BE49-F238E27FC236}">
                    <a16:creationId xmlns:a16="http://schemas.microsoft.com/office/drawing/2014/main" id="{64741C2E-0AD8-4A18-A782-E3D1BDCDB3C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9" name="Freeform: Shape 1198">
                <a:extLst>
                  <a:ext uri="{FF2B5EF4-FFF2-40B4-BE49-F238E27FC236}">
                    <a16:creationId xmlns:a16="http://schemas.microsoft.com/office/drawing/2014/main" id="{6E1D6D72-0A7B-4D9E-81BB-520AE7802B1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0" name="Freeform: Shape 1199">
                <a:extLst>
                  <a:ext uri="{FF2B5EF4-FFF2-40B4-BE49-F238E27FC236}">
                    <a16:creationId xmlns:a16="http://schemas.microsoft.com/office/drawing/2014/main" id="{4F4BBB18-F193-4282-8A57-1FFF4454EA8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1" name="Freeform: Shape 1200">
                <a:extLst>
                  <a:ext uri="{FF2B5EF4-FFF2-40B4-BE49-F238E27FC236}">
                    <a16:creationId xmlns:a16="http://schemas.microsoft.com/office/drawing/2014/main" id="{ACFCD72F-9184-4070-A190-769D8F42B95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2" name="Freeform: Shape 1201">
                <a:extLst>
                  <a:ext uri="{FF2B5EF4-FFF2-40B4-BE49-F238E27FC236}">
                    <a16:creationId xmlns:a16="http://schemas.microsoft.com/office/drawing/2014/main" id="{BE73C689-4AFE-49A0-8DCA-DB6E8D780D0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3" name="Freeform: Shape 1202">
                <a:extLst>
                  <a:ext uri="{FF2B5EF4-FFF2-40B4-BE49-F238E27FC236}">
                    <a16:creationId xmlns:a16="http://schemas.microsoft.com/office/drawing/2014/main" id="{58B1F0D5-3221-41A7-81B4-6631B93861D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4" name="Freeform: Shape 1203">
                <a:extLst>
                  <a:ext uri="{FF2B5EF4-FFF2-40B4-BE49-F238E27FC236}">
                    <a16:creationId xmlns:a16="http://schemas.microsoft.com/office/drawing/2014/main" id="{C7758747-CAE2-4A07-B11B-D30076EC52D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5" name="Freeform: Shape 1204">
                <a:extLst>
                  <a:ext uri="{FF2B5EF4-FFF2-40B4-BE49-F238E27FC236}">
                    <a16:creationId xmlns:a16="http://schemas.microsoft.com/office/drawing/2014/main" id="{7B818B38-1C6A-4599-BC9A-7F367773CEC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6" name="Freeform: Shape 1205">
                <a:extLst>
                  <a:ext uri="{FF2B5EF4-FFF2-40B4-BE49-F238E27FC236}">
                    <a16:creationId xmlns:a16="http://schemas.microsoft.com/office/drawing/2014/main" id="{D4807294-065F-4739-88EB-15745073B38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7" name="Freeform: Shape 1206">
                <a:extLst>
                  <a:ext uri="{FF2B5EF4-FFF2-40B4-BE49-F238E27FC236}">
                    <a16:creationId xmlns:a16="http://schemas.microsoft.com/office/drawing/2014/main" id="{E30393BF-7882-43E4-B711-A7B321B438F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8" name="Freeform: Shape 1207">
                <a:extLst>
                  <a:ext uri="{FF2B5EF4-FFF2-40B4-BE49-F238E27FC236}">
                    <a16:creationId xmlns:a16="http://schemas.microsoft.com/office/drawing/2014/main" id="{C684817B-D746-434B-9486-48C9F98F51B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9" name="Freeform: Shape 1208">
                <a:extLst>
                  <a:ext uri="{FF2B5EF4-FFF2-40B4-BE49-F238E27FC236}">
                    <a16:creationId xmlns:a16="http://schemas.microsoft.com/office/drawing/2014/main" id="{A1CFF8F4-1A93-46B1-B79D-A62BE3B5F2B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0" name="Freeform: Shape 1209">
                <a:extLst>
                  <a:ext uri="{FF2B5EF4-FFF2-40B4-BE49-F238E27FC236}">
                    <a16:creationId xmlns:a16="http://schemas.microsoft.com/office/drawing/2014/main" id="{24D73D5E-E77C-48D2-8C9B-B8424E5E0A7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1" name="Freeform: Shape 1210">
                <a:extLst>
                  <a:ext uri="{FF2B5EF4-FFF2-40B4-BE49-F238E27FC236}">
                    <a16:creationId xmlns:a16="http://schemas.microsoft.com/office/drawing/2014/main" id="{2BDDEAC8-74EE-4D97-B4AE-4C7138ADE21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2" name="Freeform: Shape 1211">
                <a:extLst>
                  <a:ext uri="{FF2B5EF4-FFF2-40B4-BE49-F238E27FC236}">
                    <a16:creationId xmlns:a16="http://schemas.microsoft.com/office/drawing/2014/main" id="{25CE9EB1-6ECF-4DCB-A2D1-2645D700DCB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3" name="Freeform: Shape 1212">
                <a:extLst>
                  <a:ext uri="{FF2B5EF4-FFF2-40B4-BE49-F238E27FC236}">
                    <a16:creationId xmlns:a16="http://schemas.microsoft.com/office/drawing/2014/main" id="{D9B9720A-F94F-4359-BC45-2BF7F1895C9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4" name="Freeform: Shape 1213">
                <a:extLst>
                  <a:ext uri="{FF2B5EF4-FFF2-40B4-BE49-F238E27FC236}">
                    <a16:creationId xmlns:a16="http://schemas.microsoft.com/office/drawing/2014/main" id="{680935EA-C005-432B-9D64-1C82813959C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5" name="Freeform: Shape 1214">
                <a:extLst>
                  <a:ext uri="{FF2B5EF4-FFF2-40B4-BE49-F238E27FC236}">
                    <a16:creationId xmlns:a16="http://schemas.microsoft.com/office/drawing/2014/main" id="{3EB65B5C-77FF-490C-A414-8BC26194F36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6" name="Freeform: Shape 1215">
                <a:extLst>
                  <a:ext uri="{FF2B5EF4-FFF2-40B4-BE49-F238E27FC236}">
                    <a16:creationId xmlns:a16="http://schemas.microsoft.com/office/drawing/2014/main" id="{DE9FF0B0-CB9E-412F-8552-9E5845F79B0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7" name="Freeform: Shape 1216">
                <a:extLst>
                  <a:ext uri="{FF2B5EF4-FFF2-40B4-BE49-F238E27FC236}">
                    <a16:creationId xmlns:a16="http://schemas.microsoft.com/office/drawing/2014/main" id="{F6AEA4DB-1C03-43DE-A60D-4B1759E1051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0" name="Group 69">
              <a:extLst>
                <a:ext uri="{FF2B5EF4-FFF2-40B4-BE49-F238E27FC236}">
                  <a16:creationId xmlns:a16="http://schemas.microsoft.com/office/drawing/2014/main" id="{AF5EC432-0CD6-4E56-A5A7-9BE946E79633}"/>
                </a:ext>
              </a:extLst>
            </p:cNvPr>
            <p:cNvGrpSpPr/>
            <p:nvPr/>
          </p:nvGrpSpPr>
          <p:grpSpPr>
            <a:xfrm rot="7353759">
              <a:off x="8486244" y="226197"/>
              <a:ext cx="1024114" cy="889301"/>
              <a:chOff x="2393887" y="4210285"/>
              <a:chExt cx="497854" cy="422169"/>
            </a:xfrm>
          </p:grpSpPr>
          <p:sp>
            <p:nvSpPr>
              <p:cNvPr id="1090" name="Freeform: Shape 1089">
                <a:extLst>
                  <a:ext uri="{FF2B5EF4-FFF2-40B4-BE49-F238E27FC236}">
                    <a16:creationId xmlns:a16="http://schemas.microsoft.com/office/drawing/2014/main" id="{39D45FBF-2409-4C04-A276-2C91F759839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1" name="Freeform: Shape 1090">
                <a:extLst>
                  <a:ext uri="{FF2B5EF4-FFF2-40B4-BE49-F238E27FC236}">
                    <a16:creationId xmlns:a16="http://schemas.microsoft.com/office/drawing/2014/main" id="{1C8E68C9-1708-48FA-8C1E-8E53B4CA80E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2" name="Freeform: Shape 1091">
                <a:extLst>
                  <a:ext uri="{FF2B5EF4-FFF2-40B4-BE49-F238E27FC236}">
                    <a16:creationId xmlns:a16="http://schemas.microsoft.com/office/drawing/2014/main" id="{189FDF52-E4AF-4D8A-B981-A427E62A114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3" name="Freeform: Shape 1092">
                <a:extLst>
                  <a:ext uri="{FF2B5EF4-FFF2-40B4-BE49-F238E27FC236}">
                    <a16:creationId xmlns:a16="http://schemas.microsoft.com/office/drawing/2014/main" id="{B38FEBED-4294-4491-B9C6-B2190F9D170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4" name="Freeform: Shape 1093">
                <a:extLst>
                  <a:ext uri="{FF2B5EF4-FFF2-40B4-BE49-F238E27FC236}">
                    <a16:creationId xmlns:a16="http://schemas.microsoft.com/office/drawing/2014/main" id="{D1691103-E29F-406E-9924-1E5CF714237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5" name="Freeform: Shape 1094">
                <a:extLst>
                  <a:ext uri="{FF2B5EF4-FFF2-40B4-BE49-F238E27FC236}">
                    <a16:creationId xmlns:a16="http://schemas.microsoft.com/office/drawing/2014/main" id="{4AA9380A-535E-40AD-BB33-4D8D52CE977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6" name="Freeform: Shape 1095">
                <a:extLst>
                  <a:ext uri="{FF2B5EF4-FFF2-40B4-BE49-F238E27FC236}">
                    <a16:creationId xmlns:a16="http://schemas.microsoft.com/office/drawing/2014/main" id="{AAF9595E-1865-4539-A5CB-CA01FA92F26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7" name="Freeform: Shape 1096">
                <a:extLst>
                  <a:ext uri="{FF2B5EF4-FFF2-40B4-BE49-F238E27FC236}">
                    <a16:creationId xmlns:a16="http://schemas.microsoft.com/office/drawing/2014/main" id="{F9BECFAA-173C-4779-8F9E-90C5E5CFA2F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8" name="Freeform: Shape 1097">
                <a:extLst>
                  <a:ext uri="{FF2B5EF4-FFF2-40B4-BE49-F238E27FC236}">
                    <a16:creationId xmlns:a16="http://schemas.microsoft.com/office/drawing/2014/main" id="{C8555026-6CC0-4F69-8089-669BF7E42E0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9" name="Freeform: Shape 1098">
                <a:extLst>
                  <a:ext uri="{FF2B5EF4-FFF2-40B4-BE49-F238E27FC236}">
                    <a16:creationId xmlns:a16="http://schemas.microsoft.com/office/drawing/2014/main" id="{78E4464A-70D4-4620-94F9-E25C71F9EF6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0" name="Freeform: Shape 1099">
                <a:extLst>
                  <a:ext uri="{FF2B5EF4-FFF2-40B4-BE49-F238E27FC236}">
                    <a16:creationId xmlns:a16="http://schemas.microsoft.com/office/drawing/2014/main" id="{5B8D1D0D-B650-4A96-B461-200265C3D32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1" name="Freeform: Shape 1100">
                <a:extLst>
                  <a:ext uri="{FF2B5EF4-FFF2-40B4-BE49-F238E27FC236}">
                    <a16:creationId xmlns:a16="http://schemas.microsoft.com/office/drawing/2014/main" id="{52BB8581-FDE4-4573-B3F0-59FE6F1F482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2" name="Freeform: Shape 1101">
                <a:extLst>
                  <a:ext uri="{FF2B5EF4-FFF2-40B4-BE49-F238E27FC236}">
                    <a16:creationId xmlns:a16="http://schemas.microsoft.com/office/drawing/2014/main" id="{0E6C1827-3039-44A4-8D8F-2A12EC989A0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3" name="Freeform: Shape 1102">
                <a:extLst>
                  <a:ext uri="{FF2B5EF4-FFF2-40B4-BE49-F238E27FC236}">
                    <a16:creationId xmlns:a16="http://schemas.microsoft.com/office/drawing/2014/main" id="{572C4A05-ECA5-4363-A63C-B8970FA3E41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4" name="Freeform: Shape 1103">
                <a:extLst>
                  <a:ext uri="{FF2B5EF4-FFF2-40B4-BE49-F238E27FC236}">
                    <a16:creationId xmlns:a16="http://schemas.microsoft.com/office/drawing/2014/main" id="{A618DCC6-CD78-4710-934D-D1371988584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5" name="Freeform: Shape 1104">
                <a:extLst>
                  <a:ext uri="{FF2B5EF4-FFF2-40B4-BE49-F238E27FC236}">
                    <a16:creationId xmlns:a16="http://schemas.microsoft.com/office/drawing/2014/main" id="{C3669524-A427-4E40-B0AC-39480F1D0AE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6" name="Freeform: Shape 1105">
                <a:extLst>
                  <a:ext uri="{FF2B5EF4-FFF2-40B4-BE49-F238E27FC236}">
                    <a16:creationId xmlns:a16="http://schemas.microsoft.com/office/drawing/2014/main" id="{3DB79858-0E6F-4DE9-8E8A-1BC3DEF4AB1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7" name="Freeform: Shape 1106">
                <a:extLst>
                  <a:ext uri="{FF2B5EF4-FFF2-40B4-BE49-F238E27FC236}">
                    <a16:creationId xmlns:a16="http://schemas.microsoft.com/office/drawing/2014/main" id="{A28BA59D-C42D-48A4-90D6-C79183CB090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8" name="Freeform: Shape 1107">
                <a:extLst>
                  <a:ext uri="{FF2B5EF4-FFF2-40B4-BE49-F238E27FC236}">
                    <a16:creationId xmlns:a16="http://schemas.microsoft.com/office/drawing/2014/main" id="{0E9E378E-B353-46E9-8BCF-B370E7E77A5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9" name="Freeform: Shape 1108">
                <a:extLst>
                  <a:ext uri="{FF2B5EF4-FFF2-40B4-BE49-F238E27FC236}">
                    <a16:creationId xmlns:a16="http://schemas.microsoft.com/office/drawing/2014/main" id="{3CD7FECC-9D22-434B-A0E6-56D22D77094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0" name="Freeform: Shape 1109">
                <a:extLst>
                  <a:ext uri="{FF2B5EF4-FFF2-40B4-BE49-F238E27FC236}">
                    <a16:creationId xmlns:a16="http://schemas.microsoft.com/office/drawing/2014/main" id="{094C962C-74EE-416D-9C1A-F2A849AA82E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1" name="Freeform: Shape 1110">
                <a:extLst>
                  <a:ext uri="{FF2B5EF4-FFF2-40B4-BE49-F238E27FC236}">
                    <a16:creationId xmlns:a16="http://schemas.microsoft.com/office/drawing/2014/main" id="{7238D514-33F5-4FBE-8C78-A410C4AF7F8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2" name="Freeform: Shape 1111">
                <a:extLst>
                  <a:ext uri="{FF2B5EF4-FFF2-40B4-BE49-F238E27FC236}">
                    <a16:creationId xmlns:a16="http://schemas.microsoft.com/office/drawing/2014/main" id="{BFE0F656-DE3F-4985-980C-0DC5CD0A104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3" name="Freeform: Shape 1112">
                <a:extLst>
                  <a:ext uri="{FF2B5EF4-FFF2-40B4-BE49-F238E27FC236}">
                    <a16:creationId xmlns:a16="http://schemas.microsoft.com/office/drawing/2014/main" id="{4B5B631F-A181-4A96-AB3A-FC36B5DC962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4" name="Freeform: Shape 1113">
                <a:extLst>
                  <a:ext uri="{FF2B5EF4-FFF2-40B4-BE49-F238E27FC236}">
                    <a16:creationId xmlns:a16="http://schemas.microsoft.com/office/drawing/2014/main" id="{BF41A6F6-59EA-4618-8661-5B13F5D7A33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5" name="Freeform: Shape 1114">
                <a:extLst>
                  <a:ext uri="{FF2B5EF4-FFF2-40B4-BE49-F238E27FC236}">
                    <a16:creationId xmlns:a16="http://schemas.microsoft.com/office/drawing/2014/main" id="{B0717736-7186-4BB5-8728-071C792134F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6" name="Freeform: Shape 1115">
                <a:extLst>
                  <a:ext uri="{FF2B5EF4-FFF2-40B4-BE49-F238E27FC236}">
                    <a16:creationId xmlns:a16="http://schemas.microsoft.com/office/drawing/2014/main" id="{516E5A37-6839-44AC-BA96-8453BD4C3D9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7" name="Freeform: Shape 1116">
                <a:extLst>
                  <a:ext uri="{FF2B5EF4-FFF2-40B4-BE49-F238E27FC236}">
                    <a16:creationId xmlns:a16="http://schemas.microsoft.com/office/drawing/2014/main" id="{14D926AB-88DF-46B1-B32D-28571D8F0B6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8" name="Freeform: Shape 1117">
                <a:extLst>
                  <a:ext uri="{FF2B5EF4-FFF2-40B4-BE49-F238E27FC236}">
                    <a16:creationId xmlns:a16="http://schemas.microsoft.com/office/drawing/2014/main" id="{E8279677-FA5F-448A-A6C6-2CB33DB6F05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9" name="Freeform: Shape 1118">
                <a:extLst>
                  <a:ext uri="{FF2B5EF4-FFF2-40B4-BE49-F238E27FC236}">
                    <a16:creationId xmlns:a16="http://schemas.microsoft.com/office/drawing/2014/main" id="{E867F78E-8821-4E77-B474-88B707A0645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0" name="Freeform: Shape 1119">
                <a:extLst>
                  <a:ext uri="{FF2B5EF4-FFF2-40B4-BE49-F238E27FC236}">
                    <a16:creationId xmlns:a16="http://schemas.microsoft.com/office/drawing/2014/main" id="{7433EB6A-ED73-48D4-9258-463F421FA2C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1" name="Freeform: Shape 1120">
                <a:extLst>
                  <a:ext uri="{FF2B5EF4-FFF2-40B4-BE49-F238E27FC236}">
                    <a16:creationId xmlns:a16="http://schemas.microsoft.com/office/drawing/2014/main" id="{8CE8FAEE-DBAA-48F1-8E04-20536543F76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2" name="Freeform: Shape 1121">
                <a:extLst>
                  <a:ext uri="{FF2B5EF4-FFF2-40B4-BE49-F238E27FC236}">
                    <a16:creationId xmlns:a16="http://schemas.microsoft.com/office/drawing/2014/main" id="{14322C58-5649-4601-9A15-EE171CE5EAC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3" name="Freeform: Shape 1122">
                <a:extLst>
                  <a:ext uri="{FF2B5EF4-FFF2-40B4-BE49-F238E27FC236}">
                    <a16:creationId xmlns:a16="http://schemas.microsoft.com/office/drawing/2014/main" id="{FCF66FC9-6E0F-43A4-9283-384532B540E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4" name="Freeform: Shape 1123">
                <a:extLst>
                  <a:ext uri="{FF2B5EF4-FFF2-40B4-BE49-F238E27FC236}">
                    <a16:creationId xmlns:a16="http://schemas.microsoft.com/office/drawing/2014/main" id="{B4B53F92-82CD-4197-B50F-C65077E0E67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5" name="Freeform: Shape 1124">
                <a:extLst>
                  <a:ext uri="{FF2B5EF4-FFF2-40B4-BE49-F238E27FC236}">
                    <a16:creationId xmlns:a16="http://schemas.microsoft.com/office/drawing/2014/main" id="{A275C5EF-6D4F-402E-AA05-29A2E2C7C10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6" name="Freeform: Shape 1125">
                <a:extLst>
                  <a:ext uri="{FF2B5EF4-FFF2-40B4-BE49-F238E27FC236}">
                    <a16:creationId xmlns:a16="http://schemas.microsoft.com/office/drawing/2014/main" id="{03CEA4C2-B8E5-47FB-AAC8-CEA6FDA3532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7" name="Freeform: Shape 1126">
                <a:extLst>
                  <a:ext uri="{FF2B5EF4-FFF2-40B4-BE49-F238E27FC236}">
                    <a16:creationId xmlns:a16="http://schemas.microsoft.com/office/drawing/2014/main" id="{9EC4610C-7BF0-47DA-938C-3609FF2BE95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8" name="Freeform: Shape 1127">
                <a:extLst>
                  <a:ext uri="{FF2B5EF4-FFF2-40B4-BE49-F238E27FC236}">
                    <a16:creationId xmlns:a16="http://schemas.microsoft.com/office/drawing/2014/main" id="{16A06A3E-014F-49C0-AC9B-802AF7E2ECE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9" name="Freeform: Shape 1128">
                <a:extLst>
                  <a:ext uri="{FF2B5EF4-FFF2-40B4-BE49-F238E27FC236}">
                    <a16:creationId xmlns:a16="http://schemas.microsoft.com/office/drawing/2014/main" id="{4367DFA7-8696-48AB-BB02-A7C3E27598F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0" name="Freeform: Shape 1129">
                <a:extLst>
                  <a:ext uri="{FF2B5EF4-FFF2-40B4-BE49-F238E27FC236}">
                    <a16:creationId xmlns:a16="http://schemas.microsoft.com/office/drawing/2014/main" id="{EA43FE67-D0DD-4AFF-A6E0-8977CBAAA5A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1" name="Freeform: Shape 1130">
                <a:extLst>
                  <a:ext uri="{FF2B5EF4-FFF2-40B4-BE49-F238E27FC236}">
                    <a16:creationId xmlns:a16="http://schemas.microsoft.com/office/drawing/2014/main" id="{B2E36B6C-8ECB-4CCF-874E-0CD612D55CF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2" name="Freeform: Shape 1131">
                <a:extLst>
                  <a:ext uri="{FF2B5EF4-FFF2-40B4-BE49-F238E27FC236}">
                    <a16:creationId xmlns:a16="http://schemas.microsoft.com/office/drawing/2014/main" id="{9311D2CB-BEC3-4488-A70B-21E94A95927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3" name="Freeform: Shape 1132">
                <a:extLst>
                  <a:ext uri="{FF2B5EF4-FFF2-40B4-BE49-F238E27FC236}">
                    <a16:creationId xmlns:a16="http://schemas.microsoft.com/office/drawing/2014/main" id="{641EDFFA-3C2B-421A-B144-08C4759D24B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4" name="Freeform: Shape 1133">
                <a:extLst>
                  <a:ext uri="{FF2B5EF4-FFF2-40B4-BE49-F238E27FC236}">
                    <a16:creationId xmlns:a16="http://schemas.microsoft.com/office/drawing/2014/main" id="{8CBD6369-1E73-40A5-BD02-5E4048B75D2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5" name="Freeform: Shape 1134">
                <a:extLst>
                  <a:ext uri="{FF2B5EF4-FFF2-40B4-BE49-F238E27FC236}">
                    <a16:creationId xmlns:a16="http://schemas.microsoft.com/office/drawing/2014/main" id="{F52FB6DB-63AE-47D7-A9ED-F3DB10E60D3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6" name="Freeform: Shape 1135">
                <a:extLst>
                  <a:ext uri="{FF2B5EF4-FFF2-40B4-BE49-F238E27FC236}">
                    <a16:creationId xmlns:a16="http://schemas.microsoft.com/office/drawing/2014/main" id="{4A62F5A0-B596-41B5-AEA7-1799692C3C6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7" name="Freeform: Shape 1136">
                <a:extLst>
                  <a:ext uri="{FF2B5EF4-FFF2-40B4-BE49-F238E27FC236}">
                    <a16:creationId xmlns:a16="http://schemas.microsoft.com/office/drawing/2014/main" id="{6DB11327-4796-4EFF-BFEA-E87B5FB79F5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8" name="Freeform: Shape 1137">
                <a:extLst>
                  <a:ext uri="{FF2B5EF4-FFF2-40B4-BE49-F238E27FC236}">
                    <a16:creationId xmlns:a16="http://schemas.microsoft.com/office/drawing/2014/main" id="{94236544-AE6F-4A6F-BA9F-064E06F173B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9" name="Freeform: Shape 1138">
                <a:extLst>
                  <a:ext uri="{FF2B5EF4-FFF2-40B4-BE49-F238E27FC236}">
                    <a16:creationId xmlns:a16="http://schemas.microsoft.com/office/drawing/2014/main" id="{54DF26A1-A8E4-41B9-A33C-D776FA368FE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0" name="Freeform: Shape 1139">
                <a:extLst>
                  <a:ext uri="{FF2B5EF4-FFF2-40B4-BE49-F238E27FC236}">
                    <a16:creationId xmlns:a16="http://schemas.microsoft.com/office/drawing/2014/main" id="{02999D54-C791-4903-A718-02600992B9E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1" name="Freeform: Shape 1140">
                <a:extLst>
                  <a:ext uri="{FF2B5EF4-FFF2-40B4-BE49-F238E27FC236}">
                    <a16:creationId xmlns:a16="http://schemas.microsoft.com/office/drawing/2014/main" id="{61D0A9FC-0C33-4ACA-801B-4B04331AE79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2" name="Freeform: Shape 1141">
                <a:extLst>
                  <a:ext uri="{FF2B5EF4-FFF2-40B4-BE49-F238E27FC236}">
                    <a16:creationId xmlns:a16="http://schemas.microsoft.com/office/drawing/2014/main" id="{12EA3F3B-6769-4722-AE84-2F474E2FC75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3" name="Freeform: Shape 1142">
                <a:extLst>
                  <a:ext uri="{FF2B5EF4-FFF2-40B4-BE49-F238E27FC236}">
                    <a16:creationId xmlns:a16="http://schemas.microsoft.com/office/drawing/2014/main" id="{F316A18A-AF1B-4A18-96D9-318E5264BF5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4" name="Freeform: Shape 1143">
                <a:extLst>
                  <a:ext uri="{FF2B5EF4-FFF2-40B4-BE49-F238E27FC236}">
                    <a16:creationId xmlns:a16="http://schemas.microsoft.com/office/drawing/2014/main" id="{0F05E0B7-DC12-4836-B675-DBD17B54BF7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5" name="Freeform: Shape 1144">
                <a:extLst>
                  <a:ext uri="{FF2B5EF4-FFF2-40B4-BE49-F238E27FC236}">
                    <a16:creationId xmlns:a16="http://schemas.microsoft.com/office/drawing/2014/main" id="{897F24F6-DF61-4207-9B00-42FB45D1094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6" name="Freeform: Shape 1145">
                <a:extLst>
                  <a:ext uri="{FF2B5EF4-FFF2-40B4-BE49-F238E27FC236}">
                    <a16:creationId xmlns:a16="http://schemas.microsoft.com/office/drawing/2014/main" id="{0A29C2D3-C11A-4693-8F06-E45CAF83CB9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7" name="Freeform: Shape 1146">
                <a:extLst>
                  <a:ext uri="{FF2B5EF4-FFF2-40B4-BE49-F238E27FC236}">
                    <a16:creationId xmlns:a16="http://schemas.microsoft.com/office/drawing/2014/main" id="{99613701-4B95-4AE2-83D4-A9261AC7973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8" name="Freeform: Shape 1147">
                <a:extLst>
                  <a:ext uri="{FF2B5EF4-FFF2-40B4-BE49-F238E27FC236}">
                    <a16:creationId xmlns:a16="http://schemas.microsoft.com/office/drawing/2014/main" id="{A487555E-E4DA-45DA-A4FA-E175AF98AD2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9" name="Freeform: Shape 1148">
                <a:extLst>
                  <a:ext uri="{FF2B5EF4-FFF2-40B4-BE49-F238E27FC236}">
                    <a16:creationId xmlns:a16="http://schemas.microsoft.com/office/drawing/2014/main" id="{5759C258-84AF-4427-9E68-A2BA39AD8D8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0" name="Freeform: Shape 1149">
                <a:extLst>
                  <a:ext uri="{FF2B5EF4-FFF2-40B4-BE49-F238E27FC236}">
                    <a16:creationId xmlns:a16="http://schemas.microsoft.com/office/drawing/2014/main" id="{A89E9DCB-E9ED-4E33-A93D-9D309545FFB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1" name="Freeform: Shape 1150">
                <a:extLst>
                  <a:ext uri="{FF2B5EF4-FFF2-40B4-BE49-F238E27FC236}">
                    <a16:creationId xmlns:a16="http://schemas.microsoft.com/office/drawing/2014/main" id="{10D1F8DE-E7A7-4031-9A0B-AE31BBE7F4F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2" name="Freeform: Shape 1151">
                <a:extLst>
                  <a:ext uri="{FF2B5EF4-FFF2-40B4-BE49-F238E27FC236}">
                    <a16:creationId xmlns:a16="http://schemas.microsoft.com/office/drawing/2014/main" id="{F24AA888-052B-4293-9C00-2E35E5E9E3F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3" name="Freeform: Shape 1152">
                <a:extLst>
                  <a:ext uri="{FF2B5EF4-FFF2-40B4-BE49-F238E27FC236}">
                    <a16:creationId xmlns:a16="http://schemas.microsoft.com/office/drawing/2014/main" id="{5289E3E0-B7AF-4D57-BB7E-2D5FB2C67B3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749E55-628D-4299-A7E9-6635F0BB87E9}"/>
                </a:ext>
              </a:extLst>
            </p:cNvPr>
            <p:cNvGrpSpPr/>
            <p:nvPr/>
          </p:nvGrpSpPr>
          <p:grpSpPr>
            <a:xfrm rot="3267847" flipH="1">
              <a:off x="8515587" y="-6039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026" name="Freeform: Shape 1025">
                <a:extLst>
                  <a:ext uri="{FF2B5EF4-FFF2-40B4-BE49-F238E27FC236}">
                    <a16:creationId xmlns:a16="http://schemas.microsoft.com/office/drawing/2014/main" id="{395A669B-1D51-4B0D-A9B3-5AB5C52C14F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7" name="Freeform: Shape 1026">
                <a:extLst>
                  <a:ext uri="{FF2B5EF4-FFF2-40B4-BE49-F238E27FC236}">
                    <a16:creationId xmlns:a16="http://schemas.microsoft.com/office/drawing/2014/main" id="{80C53633-6488-4334-8F76-12775BD29C0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8" name="Freeform: Shape 1027">
                <a:extLst>
                  <a:ext uri="{FF2B5EF4-FFF2-40B4-BE49-F238E27FC236}">
                    <a16:creationId xmlns:a16="http://schemas.microsoft.com/office/drawing/2014/main" id="{41ED3600-4E15-4468-AB83-E45E4662DD1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9" name="Freeform: Shape 1028">
                <a:extLst>
                  <a:ext uri="{FF2B5EF4-FFF2-40B4-BE49-F238E27FC236}">
                    <a16:creationId xmlns:a16="http://schemas.microsoft.com/office/drawing/2014/main" id="{C81A3F05-6959-472C-86A8-861E21A4C26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0" name="Freeform: Shape 1029">
                <a:extLst>
                  <a:ext uri="{FF2B5EF4-FFF2-40B4-BE49-F238E27FC236}">
                    <a16:creationId xmlns:a16="http://schemas.microsoft.com/office/drawing/2014/main" id="{0AFECC79-B52E-401A-B613-2AE844A7718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1" name="Freeform: Shape 1030">
                <a:extLst>
                  <a:ext uri="{FF2B5EF4-FFF2-40B4-BE49-F238E27FC236}">
                    <a16:creationId xmlns:a16="http://schemas.microsoft.com/office/drawing/2014/main" id="{4A64F85D-17A0-4ADF-AC3C-42FB72E3533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2" name="Freeform: Shape 1031">
                <a:extLst>
                  <a:ext uri="{FF2B5EF4-FFF2-40B4-BE49-F238E27FC236}">
                    <a16:creationId xmlns:a16="http://schemas.microsoft.com/office/drawing/2014/main" id="{358CA34B-73FB-44E0-95BB-8E7883CF4AA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3" name="Freeform: Shape 1032">
                <a:extLst>
                  <a:ext uri="{FF2B5EF4-FFF2-40B4-BE49-F238E27FC236}">
                    <a16:creationId xmlns:a16="http://schemas.microsoft.com/office/drawing/2014/main" id="{080FBBDE-2F4C-4B07-8DFB-DAD9C67B219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4" name="Freeform: Shape 1033">
                <a:extLst>
                  <a:ext uri="{FF2B5EF4-FFF2-40B4-BE49-F238E27FC236}">
                    <a16:creationId xmlns:a16="http://schemas.microsoft.com/office/drawing/2014/main" id="{B7F26D90-368F-433B-8EE9-D8184C9226D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5" name="Freeform: Shape 1034">
                <a:extLst>
                  <a:ext uri="{FF2B5EF4-FFF2-40B4-BE49-F238E27FC236}">
                    <a16:creationId xmlns:a16="http://schemas.microsoft.com/office/drawing/2014/main" id="{D00B7DA5-9649-48D3-80CB-67890A8ADE0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6" name="Freeform: Shape 1035">
                <a:extLst>
                  <a:ext uri="{FF2B5EF4-FFF2-40B4-BE49-F238E27FC236}">
                    <a16:creationId xmlns:a16="http://schemas.microsoft.com/office/drawing/2014/main" id="{F1F49BBB-4717-4849-BE16-D025FB72D55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7" name="Freeform: Shape 1036">
                <a:extLst>
                  <a:ext uri="{FF2B5EF4-FFF2-40B4-BE49-F238E27FC236}">
                    <a16:creationId xmlns:a16="http://schemas.microsoft.com/office/drawing/2014/main" id="{F389EADD-57E4-41B2-96C4-AF3B2ECFFB9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8" name="Freeform: Shape 1037">
                <a:extLst>
                  <a:ext uri="{FF2B5EF4-FFF2-40B4-BE49-F238E27FC236}">
                    <a16:creationId xmlns:a16="http://schemas.microsoft.com/office/drawing/2014/main" id="{8EE50CCA-DF2B-47CA-9080-B936F9DEB45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39" name="Freeform: Shape 1038">
                <a:extLst>
                  <a:ext uri="{FF2B5EF4-FFF2-40B4-BE49-F238E27FC236}">
                    <a16:creationId xmlns:a16="http://schemas.microsoft.com/office/drawing/2014/main" id="{E9388877-BF56-4F81-A4B4-8344BA0F7AE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0" name="Freeform: Shape 1039">
                <a:extLst>
                  <a:ext uri="{FF2B5EF4-FFF2-40B4-BE49-F238E27FC236}">
                    <a16:creationId xmlns:a16="http://schemas.microsoft.com/office/drawing/2014/main" id="{FAB6854F-CF67-46F5-89D2-50F59444F98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1" name="Freeform: Shape 1040">
                <a:extLst>
                  <a:ext uri="{FF2B5EF4-FFF2-40B4-BE49-F238E27FC236}">
                    <a16:creationId xmlns:a16="http://schemas.microsoft.com/office/drawing/2014/main" id="{538D82E6-B526-4C91-B17D-FF37F18D1B5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2" name="Freeform: Shape 1041">
                <a:extLst>
                  <a:ext uri="{FF2B5EF4-FFF2-40B4-BE49-F238E27FC236}">
                    <a16:creationId xmlns:a16="http://schemas.microsoft.com/office/drawing/2014/main" id="{B7384BA0-689A-409F-86B3-44F86823D21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3" name="Freeform: Shape 1042">
                <a:extLst>
                  <a:ext uri="{FF2B5EF4-FFF2-40B4-BE49-F238E27FC236}">
                    <a16:creationId xmlns:a16="http://schemas.microsoft.com/office/drawing/2014/main" id="{0E72D578-3774-467B-B1BF-951C30756EB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4" name="Freeform: Shape 1043">
                <a:extLst>
                  <a:ext uri="{FF2B5EF4-FFF2-40B4-BE49-F238E27FC236}">
                    <a16:creationId xmlns:a16="http://schemas.microsoft.com/office/drawing/2014/main" id="{9575E98A-C005-4508-83C5-69CDA5FDA61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5" name="Freeform: Shape 1044">
                <a:extLst>
                  <a:ext uri="{FF2B5EF4-FFF2-40B4-BE49-F238E27FC236}">
                    <a16:creationId xmlns:a16="http://schemas.microsoft.com/office/drawing/2014/main" id="{20896871-39F6-4721-8C5D-E8570F6815E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6" name="Freeform: Shape 1045">
                <a:extLst>
                  <a:ext uri="{FF2B5EF4-FFF2-40B4-BE49-F238E27FC236}">
                    <a16:creationId xmlns:a16="http://schemas.microsoft.com/office/drawing/2014/main" id="{2069D31B-42FE-43B9-9AE3-9AEFED11C1E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7" name="Freeform: Shape 1046">
                <a:extLst>
                  <a:ext uri="{FF2B5EF4-FFF2-40B4-BE49-F238E27FC236}">
                    <a16:creationId xmlns:a16="http://schemas.microsoft.com/office/drawing/2014/main" id="{C97D3583-16BE-42B5-BE7E-924C35B2770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8" name="Freeform: Shape 1047">
                <a:extLst>
                  <a:ext uri="{FF2B5EF4-FFF2-40B4-BE49-F238E27FC236}">
                    <a16:creationId xmlns:a16="http://schemas.microsoft.com/office/drawing/2014/main" id="{74844836-05E2-43AE-8755-9CC4898358C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9" name="Freeform: Shape 1048">
                <a:extLst>
                  <a:ext uri="{FF2B5EF4-FFF2-40B4-BE49-F238E27FC236}">
                    <a16:creationId xmlns:a16="http://schemas.microsoft.com/office/drawing/2014/main" id="{9A48AA71-4D59-43F3-B1E3-9CB7EE47766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0" name="Freeform: Shape 1049">
                <a:extLst>
                  <a:ext uri="{FF2B5EF4-FFF2-40B4-BE49-F238E27FC236}">
                    <a16:creationId xmlns:a16="http://schemas.microsoft.com/office/drawing/2014/main" id="{7EA34024-3BE3-4E36-B866-7E03EE431A6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1" name="Freeform: Shape 1050">
                <a:extLst>
                  <a:ext uri="{FF2B5EF4-FFF2-40B4-BE49-F238E27FC236}">
                    <a16:creationId xmlns:a16="http://schemas.microsoft.com/office/drawing/2014/main" id="{FA7EE311-3C88-4408-813D-66DCF347D4C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2" name="Freeform: Shape 1051">
                <a:extLst>
                  <a:ext uri="{FF2B5EF4-FFF2-40B4-BE49-F238E27FC236}">
                    <a16:creationId xmlns:a16="http://schemas.microsoft.com/office/drawing/2014/main" id="{895FBED2-E450-4C5E-9993-AFAF87CC962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3" name="Freeform: Shape 1052">
                <a:extLst>
                  <a:ext uri="{FF2B5EF4-FFF2-40B4-BE49-F238E27FC236}">
                    <a16:creationId xmlns:a16="http://schemas.microsoft.com/office/drawing/2014/main" id="{487C1D2E-26C4-4C9F-B1F9-B2B5F6665D5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4" name="Freeform: Shape 1053">
                <a:extLst>
                  <a:ext uri="{FF2B5EF4-FFF2-40B4-BE49-F238E27FC236}">
                    <a16:creationId xmlns:a16="http://schemas.microsoft.com/office/drawing/2014/main" id="{F53C7774-C9CF-49E2-AC96-22772186949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5" name="Freeform: Shape 1054">
                <a:extLst>
                  <a:ext uri="{FF2B5EF4-FFF2-40B4-BE49-F238E27FC236}">
                    <a16:creationId xmlns:a16="http://schemas.microsoft.com/office/drawing/2014/main" id="{796BEE1D-40A4-46EA-AD17-1B7F7EE6554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6" name="Freeform: Shape 1055">
                <a:extLst>
                  <a:ext uri="{FF2B5EF4-FFF2-40B4-BE49-F238E27FC236}">
                    <a16:creationId xmlns:a16="http://schemas.microsoft.com/office/drawing/2014/main" id="{CFC47FF9-4B3B-4445-991F-2CC737CCFC9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7" name="Freeform: Shape 1056">
                <a:extLst>
                  <a:ext uri="{FF2B5EF4-FFF2-40B4-BE49-F238E27FC236}">
                    <a16:creationId xmlns:a16="http://schemas.microsoft.com/office/drawing/2014/main" id="{006B4AAE-DBC9-46EC-9E48-65E0ED8A73C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8" name="Freeform: Shape 1057">
                <a:extLst>
                  <a:ext uri="{FF2B5EF4-FFF2-40B4-BE49-F238E27FC236}">
                    <a16:creationId xmlns:a16="http://schemas.microsoft.com/office/drawing/2014/main" id="{744045A1-EC60-4BF8-8B82-A497DC8FA32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9" name="Freeform: Shape 1058">
                <a:extLst>
                  <a:ext uri="{FF2B5EF4-FFF2-40B4-BE49-F238E27FC236}">
                    <a16:creationId xmlns:a16="http://schemas.microsoft.com/office/drawing/2014/main" id="{8F60F035-0934-413A-BCC8-7A53B963B06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0" name="Freeform: Shape 1059">
                <a:extLst>
                  <a:ext uri="{FF2B5EF4-FFF2-40B4-BE49-F238E27FC236}">
                    <a16:creationId xmlns:a16="http://schemas.microsoft.com/office/drawing/2014/main" id="{E9BF1C82-6F40-46FD-87C6-2D5AE96CBD4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1" name="Freeform: Shape 1060">
                <a:extLst>
                  <a:ext uri="{FF2B5EF4-FFF2-40B4-BE49-F238E27FC236}">
                    <a16:creationId xmlns:a16="http://schemas.microsoft.com/office/drawing/2014/main" id="{F28F8D36-0715-4437-A2D9-D595CCC9C6E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2" name="Freeform: Shape 1061">
                <a:extLst>
                  <a:ext uri="{FF2B5EF4-FFF2-40B4-BE49-F238E27FC236}">
                    <a16:creationId xmlns:a16="http://schemas.microsoft.com/office/drawing/2014/main" id="{A7D17608-0858-4026-8D9D-AC786AB9CAB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3" name="Freeform: Shape 1062">
                <a:extLst>
                  <a:ext uri="{FF2B5EF4-FFF2-40B4-BE49-F238E27FC236}">
                    <a16:creationId xmlns:a16="http://schemas.microsoft.com/office/drawing/2014/main" id="{2F47B82C-B443-415F-80B8-12511A2756E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4" name="Freeform: Shape 1063">
                <a:extLst>
                  <a:ext uri="{FF2B5EF4-FFF2-40B4-BE49-F238E27FC236}">
                    <a16:creationId xmlns:a16="http://schemas.microsoft.com/office/drawing/2014/main" id="{CB0DDFCA-FF92-4682-B8BC-455F31B7470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5" name="Freeform: Shape 1064">
                <a:extLst>
                  <a:ext uri="{FF2B5EF4-FFF2-40B4-BE49-F238E27FC236}">
                    <a16:creationId xmlns:a16="http://schemas.microsoft.com/office/drawing/2014/main" id="{9903D4F6-0A0C-4750-BFE9-A0517FC612E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6" name="Freeform: Shape 1065">
                <a:extLst>
                  <a:ext uri="{FF2B5EF4-FFF2-40B4-BE49-F238E27FC236}">
                    <a16:creationId xmlns:a16="http://schemas.microsoft.com/office/drawing/2014/main" id="{BF7714EA-2862-45B3-8B40-8658E18F75E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7" name="Freeform: Shape 1066">
                <a:extLst>
                  <a:ext uri="{FF2B5EF4-FFF2-40B4-BE49-F238E27FC236}">
                    <a16:creationId xmlns:a16="http://schemas.microsoft.com/office/drawing/2014/main" id="{B3BF7E38-4D1A-419B-A050-F8772ECEB95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8" name="Freeform: Shape 1067">
                <a:extLst>
                  <a:ext uri="{FF2B5EF4-FFF2-40B4-BE49-F238E27FC236}">
                    <a16:creationId xmlns:a16="http://schemas.microsoft.com/office/drawing/2014/main" id="{34FAFF75-F4F3-43A1-AF2B-3A50A06EAB8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9" name="Freeform: Shape 1068">
                <a:extLst>
                  <a:ext uri="{FF2B5EF4-FFF2-40B4-BE49-F238E27FC236}">
                    <a16:creationId xmlns:a16="http://schemas.microsoft.com/office/drawing/2014/main" id="{241A3A25-9A6C-4554-8064-1430FE5F7AB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0" name="Freeform: Shape 1069">
                <a:extLst>
                  <a:ext uri="{FF2B5EF4-FFF2-40B4-BE49-F238E27FC236}">
                    <a16:creationId xmlns:a16="http://schemas.microsoft.com/office/drawing/2014/main" id="{CE9AE180-6D7A-4B08-A0D0-DF3394D7057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1" name="Freeform: Shape 1070">
                <a:extLst>
                  <a:ext uri="{FF2B5EF4-FFF2-40B4-BE49-F238E27FC236}">
                    <a16:creationId xmlns:a16="http://schemas.microsoft.com/office/drawing/2014/main" id="{580CEFAC-6EAC-40B1-9B39-ADD7E8EA7EB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2" name="Freeform: Shape 1071">
                <a:extLst>
                  <a:ext uri="{FF2B5EF4-FFF2-40B4-BE49-F238E27FC236}">
                    <a16:creationId xmlns:a16="http://schemas.microsoft.com/office/drawing/2014/main" id="{6982139D-1908-44E4-89DB-3D35DFD6FAC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3" name="Freeform: Shape 1072">
                <a:extLst>
                  <a:ext uri="{FF2B5EF4-FFF2-40B4-BE49-F238E27FC236}">
                    <a16:creationId xmlns:a16="http://schemas.microsoft.com/office/drawing/2014/main" id="{53287A35-472E-4A04-B4D5-28936FB9B57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4" name="Freeform: Shape 1073">
                <a:extLst>
                  <a:ext uri="{FF2B5EF4-FFF2-40B4-BE49-F238E27FC236}">
                    <a16:creationId xmlns:a16="http://schemas.microsoft.com/office/drawing/2014/main" id="{F84FCBBB-E5F8-47C1-98A1-2D013D469F4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5" name="Freeform: Shape 1074">
                <a:extLst>
                  <a:ext uri="{FF2B5EF4-FFF2-40B4-BE49-F238E27FC236}">
                    <a16:creationId xmlns:a16="http://schemas.microsoft.com/office/drawing/2014/main" id="{CEE1BEFE-7D6C-47FF-A819-99BB12B5D96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6" name="Freeform: Shape 1075">
                <a:extLst>
                  <a:ext uri="{FF2B5EF4-FFF2-40B4-BE49-F238E27FC236}">
                    <a16:creationId xmlns:a16="http://schemas.microsoft.com/office/drawing/2014/main" id="{4F88DDD2-85E9-4D0E-B005-9EB355E56A9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7" name="Freeform: Shape 1076">
                <a:extLst>
                  <a:ext uri="{FF2B5EF4-FFF2-40B4-BE49-F238E27FC236}">
                    <a16:creationId xmlns:a16="http://schemas.microsoft.com/office/drawing/2014/main" id="{DE03CA25-512A-4762-BD1D-2F491956610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8" name="Freeform: Shape 1077">
                <a:extLst>
                  <a:ext uri="{FF2B5EF4-FFF2-40B4-BE49-F238E27FC236}">
                    <a16:creationId xmlns:a16="http://schemas.microsoft.com/office/drawing/2014/main" id="{7626A7EB-73ED-428C-B684-8DA309ED2F0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9" name="Freeform: Shape 1078">
                <a:extLst>
                  <a:ext uri="{FF2B5EF4-FFF2-40B4-BE49-F238E27FC236}">
                    <a16:creationId xmlns:a16="http://schemas.microsoft.com/office/drawing/2014/main" id="{5E3E8593-53A7-4AE3-8C3E-E64CFFC95B3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0" name="Freeform: Shape 1079">
                <a:extLst>
                  <a:ext uri="{FF2B5EF4-FFF2-40B4-BE49-F238E27FC236}">
                    <a16:creationId xmlns:a16="http://schemas.microsoft.com/office/drawing/2014/main" id="{23F1CA03-C257-4050-9FA3-E6AC88EE887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1" name="Freeform: Shape 1080">
                <a:extLst>
                  <a:ext uri="{FF2B5EF4-FFF2-40B4-BE49-F238E27FC236}">
                    <a16:creationId xmlns:a16="http://schemas.microsoft.com/office/drawing/2014/main" id="{4BC3A22B-C2D7-4B74-A75C-A07D4FF8492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2" name="Freeform: Shape 1081">
                <a:extLst>
                  <a:ext uri="{FF2B5EF4-FFF2-40B4-BE49-F238E27FC236}">
                    <a16:creationId xmlns:a16="http://schemas.microsoft.com/office/drawing/2014/main" id="{D43B76FE-2731-4F90-B260-5C43980E889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3" name="Freeform: Shape 1082">
                <a:extLst>
                  <a:ext uri="{FF2B5EF4-FFF2-40B4-BE49-F238E27FC236}">
                    <a16:creationId xmlns:a16="http://schemas.microsoft.com/office/drawing/2014/main" id="{15DAD408-D1CA-4998-ABD1-2241F69F9C7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4" name="Freeform: Shape 1083">
                <a:extLst>
                  <a:ext uri="{FF2B5EF4-FFF2-40B4-BE49-F238E27FC236}">
                    <a16:creationId xmlns:a16="http://schemas.microsoft.com/office/drawing/2014/main" id="{CDF51C58-3584-4B22-9EE9-F07CF18C315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5" name="Freeform: Shape 1084">
                <a:extLst>
                  <a:ext uri="{FF2B5EF4-FFF2-40B4-BE49-F238E27FC236}">
                    <a16:creationId xmlns:a16="http://schemas.microsoft.com/office/drawing/2014/main" id="{D07CBFDF-41C7-40A6-AFF9-C0D5F8131F2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6" name="Freeform: Shape 1085">
                <a:extLst>
                  <a:ext uri="{FF2B5EF4-FFF2-40B4-BE49-F238E27FC236}">
                    <a16:creationId xmlns:a16="http://schemas.microsoft.com/office/drawing/2014/main" id="{5F988A88-3807-4FA8-8A7F-432292FD2C0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7" name="Freeform: Shape 1086">
                <a:extLst>
                  <a:ext uri="{FF2B5EF4-FFF2-40B4-BE49-F238E27FC236}">
                    <a16:creationId xmlns:a16="http://schemas.microsoft.com/office/drawing/2014/main" id="{6AF91B2B-4370-4D92-B2D1-9D5B6B314FF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8" name="Freeform: Shape 1087">
                <a:extLst>
                  <a:ext uri="{FF2B5EF4-FFF2-40B4-BE49-F238E27FC236}">
                    <a16:creationId xmlns:a16="http://schemas.microsoft.com/office/drawing/2014/main" id="{633F93D2-D3B4-445B-BA0A-DFB56B51812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9" name="Freeform: Shape 1088">
                <a:extLst>
                  <a:ext uri="{FF2B5EF4-FFF2-40B4-BE49-F238E27FC236}">
                    <a16:creationId xmlns:a16="http://schemas.microsoft.com/office/drawing/2014/main" id="{111ABCA9-B50B-44BD-B75A-71AB13CD27E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392DC5F9-4CBC-4F96-9EBA-5B649D0DE501}"/>
                </a:ext>
              </a:extLst>
            </p:cNvPr>
            <p:cNvGrpSpPr/>
            <p:nvPr/>
          </p:nvGrpSpPr>
          <p:grpSpPr>
            <a:xfrm rot="14763904">
              <a:off x="9320126" y="3485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962" name="Freeform: Shape 961">
                <a:extLst>
                  <a:ext uri="{FF2B5EF4-FFF2-40B4-BE49-F238E27FC236}">
                    <a16:creationId xmlns:a16="http://schemas.microsoft.com/office/drawing/2014/main" id="{4FF6529C-9528-4015-A6FD-4E1A70AFD39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3" name="Freeform: Shape 962">
                <a:extLst>
                  <a:ext uri="{FF2B5EF4-FFF2-40B4-BE49-F238E27FC236}">
                    <a16:creationId xmlns:a16="http://schemas.microsoft.com/office/drawing/2014/main" id="{22F82C5E-7897-4F1F-A426-1884F61B326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4" name="Freeform: Shape 963">
                <a:extLst>
                  <a:ext uri="{FF2B5EF4-FFF2-40B4-BE49-F238E27FC236}">
                    <a16:creationId xmlns:a16="http://schemas.microsoft.com/office/drawing/2014/main" id="{38E9849D-FCB9-4C25-9F93-022C2E26D5A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5" name="Freeform: Shape 964">
                <a:extLst>
                  <a:ext uri="{FF2B5EF4-FFF2-40B4-BE49-F238E27FC236}">
                    <a16:creationId xmlns:a16="http://schemas.microsoft.com/office/drawing/2014/main" id="{8F767FAF-D727-4398-ACEB-15702D1E35A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6" name="Freeform: Shape 965">
                <a:extLst>
                  <a:ext uri="{FF2B5EF4-FFF2-40B4-BE49-F238E27FC236}">
                    <a16:creationId xmlns:a16="http://schemas.microsoft.com/office/drawing/2014/main" id="{881FFD07-7F53-4B2E-99EA-4F01E6B5832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7" name="Freeform: Shape 966">
                <a:extLst>
                  <a:ext uri="{FF2B5EF4-FFF2-40B4-BE49-F238E27FC236}">
                    <a16:creationId xmlns:a16="http://schemas.microsoft.com/office/drawing/2014/main" id="{9D995DB5-0D87-4B96-A8FA-4891630497D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8" name="Freeform: Shape 967">
                <a:extLst>
                  <a:ext uri="{FF2B5EF4-FFF2-40B4-BE49-F238E27FC236}">
                    <a16:creationId xmlns:a16="http://schemas.microsoft.com/office/drawing/2014/main" id="{59DAF8AC-8875-476D-AFA6-2B998072896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9" name="Freeform: Shape 968">
                <a:extLst>
                  <a:ext uri="{FF2B5EF4-FFF2-40B4-BE49-F238E27FC236}">
                    <a16:creationId xmlns:a16="http://schemas.microsoft.com/office/drawing/2014/main" id="{3FFC028D-66D7-4C83-9B30-04D2FF6318F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0" name="Freeform: Shape 969">
                <a:extLst>
                  <a:ext uri="{FF2B5EF4-FFF2-40B4-BE49-F238E27FC236}">
                    <a16:creationId xmlns:a16="http://schemas.microsoft.com/office/drawing/2014/main" id="{E6E83562-C315-45AB-B13A-047C7EEAEB0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1" name="Freeform: Shape 970">
                <a:extLst>
                  <a:ext uri="{FF2B5EF4-FFF2-40B4-BE49-F238E27FC236}">
                    <a16:creationId xmlns:a16="http://schemas.microsoft.com/office/drawing/2014/main" id="{170F79C8-D17A-498C-8867-F153B4CBD61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2" name="Freeform: Shape 971">
                <a:extLst>
                  <a:ext uri="{FF2B5EF4-FFF2-40B4-BE49-F238E27FC236}">
                    <a16:creationId xmlns:a16="http://schemas.microsoft.com/office/drawing/2014/main" id="{9857B183-EED1-4B31-99B3-F56140BB9C1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3" name="Freeform: Shape 972">
                <a:extLst>
                  <a:ext uri="{FF2B5EF4-FFF2-40B4-BE49-F238E27FC236}">
                    <a16:creationId xmlns:a16="http://schemas.microsoft.com/office/drawing/2014/main" id="{F898AE42-F118-4BC8-9138-32D36846501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4" name="Freeform: Shape 973">
                <a:extLst>
                  <a:ext uri="{FF2B5EF4-FFF2-40B4-BE49-F238E27FC236}">
                    <a16:creationId xmlns:a16="http://schemas.microsoft.com/office/drawing/2014/main" id="{ADAD5F06-8DAB-454E-838F-51198628920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5" name="Freeform: Shape 974">
                <a:extLst>
                  <a:ext uri="{FF2B5EF4-FFF2-40B4-BE49-F238E27FC236}">
                    <a16:creationId xmlns:a16="http://schemas.microsoft.com/office/drawing/2014/main" id="{55D19505-30DB-47E7-8528-FBE5020FB48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6" name="Freeform: Shape 975">
                <a:extLst>
                  <a:ext uri="{FF2B5EF4-FFF2-40B4-BE49-F238E27FC236}">
                    <a16:creationId xmlns:a16="http://schemas.microsoft.com/office/drawing/2014/main" id="{15DFE339-88D8-477D-B56D-C99CB0B5E93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7" name="Freeform: Shape 976">
                <a:extLst>
                  <a:ext uri="{FF2B5EF4-FFF2-40B4-BE49-F238E27FC236}">
                    <a16:creationId xmlns:a16="http://schemas.microsoft.com/office/drawing/2014/main" id="{89BD61FD-0637-455D-9251-B844A4DCCC2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8" name="Freeform: Shape 977">
                <a:extLst>
                  <a:ext uri="{FF2B5EF4-FFF2-40B4-BE49-F238E27FC236}">
                    <a16:creationId xmlns:a16="http://schemas.microsoft.com/office/drawing/2014/main" id="{D709EAE8-A385-4773-9546-0CE7967D3F3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79" name="Freeform: Shape 978">
                <a:extLst>
                  <a:ext uri="{FF2B5EF4-FFF2-40B4-BE49-F238E27FC236}">
                    <a16:creationId xmlns:a16="http://schemas.microsoft.com/office/drawing/2014/main" id="{2CF8C8F0-187E-42FA-89AD-C8D43DF8EFE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0" name="Freeform: Shape 979">
                <a:extLst>
                  <a:ext uri="{FF2B5EF4-FFF2-40B4-BE49-F238E27FC236}">
                    <a16:creationId xmlns:a16="http://schemas.microsoft.com/office/drawing/2014/main" id="{A2C16D31-5B4F-4608-9D45-16B2EACAECB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1" name="Freeform: Shape 980">
                <a:extLst>
                  <a:ext uri="{FF2B5EF4-FFF2-40B4-BE49-F238E27FC236}">
                    <a16:creationId xmlns:a16="http://schemas.microsoft.com/office/drawing/2014/main" id="{7FE72117-AE15-4166-86B3-D4C0BA67599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2" name="Freeform: Shape 981">
                <a:extLst>
                  <a:ext uri="{FF2B5EF4-FFF2-40B4-BE49-F238E27FC236}">
                    <a16:creationId xmlns:a16="http://schemas.microsoft.com/office/drawing/2014/main" id="{0C3D65AC-E8F8-420A-AC02-FE3D2BD1DD0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3" name="Freeform: Shape 982">
                <a:extLst>
                  <a:ext uri="{FF2B5EF4-FFF2-40B4-BE49-F238E27FC236}">
                    <a16:creationId xmlns:a16="http://schemas.microsoft.com/office/drawing/2014/main" id="{527EB8F4-88C0-4273-A258-C2861B5AB1A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4" name="Freeform: Shape 983">
                <a:extLst>
                  <a:ext uri="{FF2B5EF4-FFF2-40B4-BE49-F238E27FC236}">
                    <a16:creationId xmlns:a16="http://schemas.microsoft.com/office/drawing/2014/main" id="{F6D63720-2E13-4F41-8E7E-5B0C43AF597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5" name="Freeform: Shape 984">
                <a:extLst>
                  <a:ext uri="{FF2B5EF4-FFF2-40B4-BE49-F238E27FC236}">
                    <a16:creationId xmlns:a16="http://schemas.microsoft.com/office/drawing/2014/main" id="{59105EF1-1E1B-4770-9A46-E04B5213BCC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6" name="Freeform: Shape 985">
                <a:extLst>
                  <a:ext uri="{FF2B5EF4-FFF2-40B4-BE49-F238E27FC236}">
                    <a16:creationId xmlns:a16="http://schemas.microsoft.com/office/drawing/2014/main" id="{4AD4329A-202F-4504-8E5A-3C8510F3FEC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7" name="Freeform: Shape 986">
                <a:extLst>
                  <a:ext uri="{FF2B5EF4-FFF2-40B4-BE49-F238E27FC236}">
                    <a16:creationId xmlns:a16="http://schemas.microsoft.com/office/drawing/2014/main" id="{E52CC352-3188-4EB8-BE6D-F15EDD6BC5A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8" name="Freeform: Shape 987">
                <a:extLst>
                  <a:ext uri="{FF2B5EF4-FFF2-40B4-BE49-F238E27FC236}">
                    <a16:creationId xmlns:a16="http://schemas.microsoft.com/office/drawing/2014/main" id="{B526C566-5381-4DDE-B710-0F3F8E03323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89" name="Freeform: Shape 988">
                <a:extLst>
                  <a:ext uri="{FF2B5EF4-FFF2-40B4-BE49-F238E27FC236}">
                    <a16:creationId xmlns:a16="http://schemas.microsoft.com/office/drawing/2014/main" id="{E91CB5A9-AE30-4035-BFEB-263A8CC2CA1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0" name="Freeform: Shape 989">
                <a:extLst>
                  <a:ext uri="{FF2B5EF4-FFF2-40B4-BE49-F238E27FC236}">
                    <a16:creationId xmlns:a16="http://schemas.microsoft.com/office/drawing/2014/main" id="{C8A7A76F-7CFC-4C0B-8050-97A105AEDD0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1" name="Freeform: Shape 990">
                <a:extLst>
                  <a:ext uri="{FF2B5EF4-FFF2-40B4-BE49-F238E27FC236}">
                    <a16:creationId xmlns:a16="http://schemas.microsoft.com/office/drawing/2014/main" id="{1A9EF9B0-3762-48A1-90BE-76961C01A775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2" name="Freeform: Shape 991">
                <a:extLst>
                  <a:ext uri="{FF2B5EF4-FFF2-40B4-BE49-F238E27FC236}">
                    <a16:creationId xmlns:a16="http://schemas.microsoft.com/office/drawing/2014/main" id="{1E832292-064D-4F12-8FBE-8EBC4855CC2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3" name="Freeform: Shape 992">
                <a:extLst>
                  <a:ext uri="{FF2B5EF4-FFF2-40B4-BE49-F238E27FC236}">
                    <a16:creationId xmlns:a16="http://schemas.microsoft.com/office/drawing/2014/main" id="{396B5D3D-41BA-4D27-89EB-5435B134EEA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4" name="Freeform: Shape 993">
                <a:extLst>
                  <a:ext uri="{FF2B5EF4-FFF2-40B4-BE49-F238E27FC236}">
                    <a16:creationId xmlns:a16="http://schemas.microsoft.com/office/drawing/2014/main" id="{433DD142-3E87-45E7-BE55-61410BAA0A3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5" name="Freeform: Shape 994">
                <a:extLst>
                  <a:ext uri="{FF2B5EF4-FFF2-40B4-BE49-F238E27FC236}">
                    <a16:creationId xmlns:a16="http://schemas.microsoft.com/office/drawing/2014/main" id="{7040D599-1EDA-47A2-80AE-477C21E71D7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6" name="Freeform: Shape 995">
                <a:extLst>
                  <a:ext uri="{FF2B5EF4-FFF2-40B4-BE49-F238E27FC236}">
                    <a16:creationId xmlns:a16="http://schemas.microsoft.com/office/drawing/2014/main" id="{C732BD96-358C-4082-B4A1-FE99A7EA2D6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7" name="Freeform: Shape 996">
                <a:extLst>
                  <a:ext uri="{FF2B5EF4-FFF2-40B4-BE49-F238E27FC236}">
                    <a16:creationId xmlns:a16="http://schemas.microsoft.com/office/drawing/2014/main" id="{D7DE6FC9-A71C-43A8-BB80-C08D4485087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8" name="Freeform: Shape 997">
                <a:extLst>
                  <a:ext uri="{FF2B5EF4-FFF2-40B4-BE49-F238E27FC236}">
                    <a16:creationId xmlns:a16="http://schemas.microsoft.com/office/drawing/2014/main" id="{17CB8297-1B6E-4561-A864-D856E7871B1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99" name="Freeform: Shape 998">
                <a:extLst>
                  <a:ext uri="{FF2B5EF4-FFF2-40B4-BE49-F238E27FC236}">
                    <a16:creationId xmlns:a16="http://schemas.microsoft.com/office/drawing/2014/main" id="{2FD3FDD2-6309-4AC5-A5E7-7129FA072F5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0" name="Freeform: Shape 999">
                <a:extLst>
                  <a:ext uri="{FF2B5EF4-FFF2-40B4-BE49-F238E27FC236}">
                    <a16:creationId xmlns:a16="http://schemas.microsoft.com/office/drawing/2014/main" id="{53752E24-1355-42AD-BC0A-C49E059EF6B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1" name="Freeform: Shape 1000">
                <a:extLst>
                  <a:ext uri="{FF2B5EF4-FFF2-40B4-BE49-F238E27FC236}">
                    <a16:creationId xmlns:a16="http://schemas.microsoft.com/office/drawing/2014/main" id="{D4E2BE8D-0636-4924-862A-F8AB23BD188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2" name="Freeform: Shape 1001">
                <a:extLst>
                  <a:ext uri="{FF2B5EF4-FFF2-40B4-BE49-F238E27FC236}">
                    <a16:creationId xmlns:a16="http://schemas.microsoft.com/office/drawing/2014/main" id="{39FEB811-F36F-4FE1-BE13-E6DA16F773F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3" name="Freeform: Shape 1002">
                <a:extLst>
                  <a:ext uri="{FF2B5EF4-FFF2-40B4-BE49-F238E27FC236}">
                    <a16:creationId xmlns:a16="http://schemas.microsoft.com/office/drawing/2014/main" id="{C04F3325-9E39-4C17-A85E-FF217AAE692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4" name="Freeform: Shape 1003">
                <a:extLst>
                  <a:ext uri="{FF2B5EF4-FFF2-40B4-BE49-F238E27FC236}">
                    <a16:creationId xmlns:a16="http://schemas.microsoft.com/office/drawing/2014/main" id="{BDAAA2D1-9D77-4E7B-A383-C557786C784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5" name="Freeform: Shape 1004">
                <a:extLst>
                  <a:ext uri="{FF2B5EF4-FFF2-40B4-BE49-F238E27FC236}">
                    <a16:creationId xmlns:a16="http://schemas.microsoft.com/office/drawing/2014/main" id="{91E27C80-6FE7-4337-AB45-3652B8AD434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6" name="Freeform: Shape 1005">
                <a:extLst>
                  <a:ext uri="{FF2B5EF4-FFF2-40B4-BE49-F238E27FC236}">
                    <a16:creationId xmlns:a16="http://schemas.microsoft.com/office/drawing/2014/main" id="{A0D45B2F-4020-4A89-BFD5-841113034DB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7" name="Freeform: Shape 1006">
                <a:extLst>
                  <a:ext uri="{FF2B5EF4-FFF2-40B4-BE49-F238E27FC236}">
                    <a16:creationId xmlns:a16="http://schemas.microsoft.com/office/drawing/2014/main" id="{08CC1722-D9E8-4459-87F2-66A6A9EFE84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8" name="Freeform: Shape 1007">
                <a:extLst>
                  <a:ext uri="{FF2B5EF4-FFF2-40B4-BE49-F238E27FC236}">
                    <a16:creationId xmlns:a16="http://schemas.microsoft.com/office/drawing/2014/main" id="{DEBDFA74-ABF6-4F3D-BB40-6EE92ACDBE7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09" name="Freeform: Shape 1008">
                <a:extLst>
                  <a:ext uri="{FF2B5EF4-FFF2-40B4-BE49-F238E27FC236}">
                    <a16:creationId xmlns:a16="http://schemas.microsoft.com/office/drawing/2014/main" id="{746DAC86-AD79-4A49-9331-24BF02EE462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0" name="Freeform: Shape 1009">
                <a:extLst>
                  <a:ext uri="{FF2B5EF4-FFF2-40B4-BE49-F238E27FC236}">
                    <a16:creationId xmlns:a16="http://schemas.microsoft.com/office/drawing/2014/main" id="{B69612BB-F1FC-4615-9307-2F197FB6107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1" name="Freeform: Shape 1010">
                <a:extLst>
                  <a:ext uri="{FF2B5EF4-FFF2-40B4-BE49-F238E27FC236}">
                    <a16:creationId xmlns:a16="http://schemas.microsoft.com/office/drawing/2014/main" id="{80413ABD-2CEA-4AF9-9F18-D5DCAC3FB9E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2" name="Freeform: Shape 1011">
                <a:extLst>
                  <a:ext uri="{FF2B5EF4-FFF2-40B4-BE49-F238E27FC236}">
                    <a16:creationId xmlns:a16="http://schemas.microsoft.com/office/drawing/2014/main" id="{76A7B0B6-A7CE-40FF-B24B-4988664021F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3" name="Freeform: Shape 1012">
                <a:extLst>
                  <a:ext uri="{FF2B5EF4-FFF2-40B4-BE49-F238E27FC236}">
                    <a16:creationId xmlns:a16="http://schemas.microsoft.com/office/drawing/2014/main" id="{69488334-A487-4530-8B92-02DFCB6D7A2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4" name="Freeform: Shape 1013">
                <a:extLst>
                  <a:ext uri="{FF2B5EF4-FFF2-40B4-BE49-F238E27FC236}">
                    <a16:creationId xmlns:a16="http://schemas.microsoft.com/office/drawing/2014/main" id="{28A28108-095A-4ABB-97B2-8EE2AADB023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5" name="Freeform: Shape 1014">
                <a:extLst>
                  <a:ext uri="{FF2B5EF4-FFF2-40B4-BE49-F238E27FC236}">
                    <a16:creationId xmlns:a16="http://schemas.microsoft.com/office/drawing/2014/main" id="{91BFDAC8-8CFA-4017-8882-82ED1C3EDE3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6" name="Freeform: Shape 1015">
                <a:extLst>
                  <a:ext uri="{FF2B5EF4-FFF2-40B4-BE49-F238E27FC236}">
                    <a16:creationId xmlns:a16="http://schemas.microsoft.com/office/drawing/2014/main" id="{DC7EA0B8-8358-4BEB-9813-10E2C014C2A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7" name="Freeform: Shape 1016">
                <a:extLst>
                  <a:ext uri="{FF2B5EF4-FFF2-40B4-BE49-F238E27FC236}">
                    <a16:creationId xmlns:a16="http://schemas.microsoft.com/office/drawing/2014/main" id="{AF8B108D-E6E5-4F63-BE7F-6A0E70F2E97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8" name="Freeform: Shape 1017">
                <a:extLst>
                  <a:ext uri="{FF2B5EF4-FFF2-40B4-BE49-F238E27FC236}">
                    <a16:creationId xmlns:a16="http://schemas.microsoft.com/office/drawing/2014/main" id="{7FAF50B6-47B3-44A2-813E-71A4B061672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19" name="Freeform: Shape 1018">
                <a:extLst>
                  <a:ext uri="{FF2B5EF4-FFF2-40B4-BE49-F238E27FC236}">
                    <a16:creationId xmlns:a16="http://schemas.microsoft.com/office/drawing/2014/main" id="{E59E0023-2C79-42F1-B7B7-0592A33B0C1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0" name="Freeform: Shape 1019">
                <a:extLst>
                  <a:ext uri="{FF2B5EF4-FFF2-40B4-BE49-F238E27FC236}">
                    <a16:creationId xmlns:a16="http://schemas.microsoft.com/office/drawing/2014/main" id="{702FAE4B-6613-4E19-8EC4-32F501A7C77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1" name="Freeform: Shape 1020">
                <a:extLst>
                  <a:ext uri="{FF2B5EF4-FFF2-40B4-BE49-F238E27FC236}">
                    <a16:creationId xmlns:a16="http://schemas.microsoft.com/office/drawing/2014/main" id="{3BF1581C-8400-4810-B10E-0DBF485C274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2" name="Freeform: Shape 1021">
                <a:extLst>
                  <a:ext uri="{FF2B5EF4-FFF2-40B4-BE49-F238E27FC236}">
                    <a16:creationId xmlns:a16="http://schemas.microsoft.com/office/drawing/2014/main" id="{1E5104D4-BE39-490B-9AD7-79CFFDDDEBF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3" name="Freeform: Shape 1022">
                <a:extLst>
                  <a:ext uri="{FF2B5EF4-FFF2-40B4-BE49-F238E27FC236}">
                    <a16:creationId xmlns:a16="http://schemas.microsoft.com/office/drawing/2014/main" id="{B4F2E9DB-6432-4C77-B562-BEC02F385F5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4" name="Freeform: Shape 1023">
                <a:extLst>
                  <a:ext uri="{FF2B5EF4-FFF2-40B4-BE49-F238E27FC236}">
                    <a16:creationId xmlns:a16="http://schemas.microsoft.com/office/drawing/2014/main" id="{D3C50F0D-2638-43BC-B90B-B0E0121BF18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25" name="Freeform: Shape 1024">
                <a:extLst>
                  <a:ext uri="{FF2B5EF4-FFF2-40B4-BE49-F238E27FC236}">
                    <a16:creationId xmlns:a16="http://schemas.microsoft.com/office/drawing/2014/main" id="{A554C0D9-D3E4-472F-94B5-D73CAAE78E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2D82B35A-8D14-4FB3-8EC9-757CD8FE3E46}"/>
                </a:ext>
              </a:extLst>
            </p:cNvPr>
            <p:cNvGrpSpPr/>
            <p:nvPr/>
          </p:nvGrpSpPr>
          <p:grpSpPr>
            <a:xfrm rot="6361562" flipH="1">
              <a:off x="9034109" y="6824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98" name="Freeform: Shape 897">
                <a:extLst>
                  <a:ext uri="{FF2B5EF4-FFF2-40B4-BE49-F238E27FC236}">
                    <a16:creationId xmlns:a16="http://schemas.microsoft.com/office/drawing/2014/main" id="{E1FDEE2F-02C4-4E72-A23C-4CC4E4662DA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9" name="Freeform: Shape 898">
                <a:extLst>
                  <a:ext uri="{FF2B5EF4-FFF2-40B4-BE49-F238E27FC236}">
                    <a16:creationId xmlns:a16="http://schemas.microsoft.com/office/drawing/2014/main" id="{C5096ADF-EF5C-4419-9AFA-F036B346936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0" name="Freeform: Shape 899">
                <a:extLst>
                  <a:ext uri="{FF2B5EF4-FFF2-40B4-BE49-F238E27FC236}">
                    <a16:creationId xmlns:a16="http://schemas.microsoft.com/office/drawing/2014/main" id="{D126092E-EA2E-4B72-B8CD-6D965D1B35E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1" name="Freeform: Shape 900">
                <a:extLst>
                  <a:ext uri="{FF2B5EF4-FFF2-40B4-BE49-F238E27FC236}">
                    <a16:creationId xmlns:a16="http://schemas.microsoft.com/office/drawing/2014/main" id="{4F8405A2-4F5C-4AFF-B37C-263E44E985F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2" name="Freeform: Shape 901">
                <a:extLst>
                  <a:ext uri="{FF2B5EF4-FFF2-40B4-BE49-F238E27FC236}">
                    <a16:creationId xmlns:a16="http://schemas.microsoft.com/office/drawing/2014/main" id="{B4B0267F-197F-4C8E-B4A2-FCA94CAEBA1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3" name="Freeform: Shape 902">
                <a:extLst>
                  <a:ext uri="{FF2B5EF4-FFF2-40B4-BE49-F238E27FC236}">
                    <a16:creationId xmlns:a16="http://schemas.microsoft.com/office/drawing/2014/main" id="{2C3AC903-CD67-4423-94F1-894F67C9AC6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4" name="Freeform: Shape 903">
                <a:extLst>
                  <a:ext uri="{FF2B5EF4-FFF2-40B4-BE49-F238E27FC236}">
                    <a16:creationId xmlns:a16="http://schemas.microsoft.com/office/drawing/2014/main" id="{3555BD20-1536-4AAF-A49C-C6713D5B8E1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5" name="Freeform: Shape 904">
                <a:extLst>
                  <a:ext uri="{FF2B5EF4-FFF2-40B4-BE49-F238E27FC236}">
                    <a16:creationId xmlns:a16="http://schemas.microsoft.com/office/drawing/2014/main" id="{70ED015B-AB20-4936-981A-B4643143029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6" name="Freeform: Shape 905">
                <a:extLst>
                  <a:ext uri="{FF2B5EF4-FFF2-40B4-BE49-F238E27FC236}">
                    <a16:creationId xmlns:a16="http://schemas.microsoft.com/office/drawing/2014/main" id="{A7F0C4EB-E1D0-41EF-8929-2640EE99C13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7" name="Freeform: Shape 906">
                <a:extLst>
                  <a:ext uri="{FF2B5EF4-FFF2-40B4-BE49-F238E27FC236}">
                    <a16:creationId xmlns:a16="http://schemas.microsoft.com/office/drawing/2014/main" id="{88C54CDA-A062-4943-8676-CA95DA556B2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8" name="Freeform: Shape 907">
                <a:extLst>
                  <a:ext uri="{FF2B5EF4-FFF2-40B4-BE49-F238E27FC236}">
                    <a16:creationId xmlns:a16="http://schemas.microsoft.com/office/drawing/2014/main" id="{40E2E0D8-A6E2-43FB-8015-BF983435019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09" name="Freeform: Shape 908">
                <a:extLst>
                  <a:ext uri="{FF2B5EF4-FFF2-40B4-BE49-F238E27FC236}">
                    <a16:creationId xmlns:a16="http://schemas.microsoft.com/office/drawing/2014/main" id="{24DAF3D7-EA39-4BFC-A2B3-49E98067A5D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0" name="Freeform: Shape 909">
                <a:extLst>
                  <a:ext uri="{FF2B5EF4-FFF2-40B4-BE49-F238E27FC236}">
                    <a16:creationId xmlns:a16="http://schemas.microsoft.com/office/drawing/2014/main" id="{EAC0D03D-6875-415C-934D-BEE0065A573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1" name="Freeform: Shape 910">
                <a:extLst>
                  <a:ext uri="{FF2B5EF4-FFF2-40B4-BE49-F238E27FC236}">
                    <a16:creationId xmlns:a16="http://schemas.microsoft.com/office/drawing/2014/main" id="{80D28F90-852C-4F69-A7B3-DB6D2B28A0A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2" name="Freeform: Shape 911">
                <a:extLst>
                  <a:ext uri="{FF2B5EF4-FFF2-40B4-BE49-F238E27FC236}">
                    <a16:creationId xmlns:a16="http://schemas.microsoft.com/office/drawing/2014/main" id="{A8FFC54A-D002-4459-A929-785A7AA34D1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3" name="Freeform: Shape 912">
                <a:extLst>
                  <a:ext uri="{FF2B5EF4-FFF2-40B4-BE49-F238E27FC236}">
                    <a16:creationId xmlns:a16="http://schemas.microsoft.com/office/drawing/2014/main" id="{0AC21218-98E1-469E-A86A-03E6F2D97E3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4" name="Freeform: Shape 913">
                <a:extLst>
                  <a:ext uri="{FF2B5EF4-FFF2-40B4-BE49-F238E27FC236}">
                    <a16:creationId xmlns:a16="http://schemas.microsoft.com/office/drawing/2014/main" id="{5E38263D-E33E-4542-826B-7017A02DE94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5" name="Freeform: Shape 914">
                <a:extLst>
                  <a:ext uri="{FF2B5EF4-FFF2-40B4-BE49-F238E27FC236}">
                    <a16:creationId xmlns:a16="http://schemas.microsoft.com/office/drawing/2014/main" id="{0EB8E81E-9982-47E6-8A82-D2F578132C9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6" name="Freeform: Shape 915">
                <a:extLst>
                  <a:ext uri="{FF2B5EF4-FFF2-40B4-BE49-F238E27FC236}">
                    <a16:creationId xmlns:a16="http://schemas.microsoft.com/office/drawing/2014/main" id="{4723A3B0-7733-4240-9F36-AEF5CE3D5D5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7" name="Freeform: Shape 916">
                <a:extLst>
                  <a:ext uri="{FF2B5EF4-FFF2-40B4-BE49-F238E27FC236}">
                    <a16:creationId xmlns:a16="http://schemas.microsoft.com/office/drawing/2014/main" id="{3DAC45CC-F8B7-4873-941B-68F0E6D1EAE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8" name="Freeform: Shape 917">
                <a:extLst>
                  <a:ext uri="{FF2B5EF4-FFF2-40B4-BE49-F238E27FC236}">
                    <a16:creationId xmlns:a16="http://schemas.microsoft.com/office/drawing/2014/main" id="{FCF6704E-42EF-4D24-A729-0BA4319BCB1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19" name="Freeform: Shape 918">
                <a:extLst>
                  <a:ext uri="{FF2B5EF4-FFF2-40B4-BE49-F238E27FC236}">
                    <a16:creationId xmlns:a16="http://schemas.microsoft.com/office/drawing/2014/main" id="{F2DE0FC7-FC3C-488E-8560-6819F3CBFA2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0" name="Freeform: Shape 919">
                <a:extLst>
                  <a:ext uri="{FF2B5EF4-FFF2-40B4-BE49-F238E27FC236}">
                    <a16:creationId xmlns:a16="http://schemas.microsoft.com/office/drawing/2014/main" id="{2C3FAC09-9771-44F3-B703-53DA0AD2F01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1" name="Freeform: Shape 920">
                <a:extLst>
                  <a:ext uri="{FF2B5EF4-FFF2-40B4-BE49-F238E27FC236}">
                    <a16:creationId xmlns:a16="http://schemas.microsoft.com/office/drawing/2014/main" id="{4286144E-C2B9-429A-B684-EBF81B137ED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2" name="Freeform: Shape 921">
                <a:extLst>
                  <a:ext uri="{FF2B5EF4-FFF2-40B4-BE49-F238E27FC236}">
                    <a16:creationId xmlns:a16="http://schemas.microsoft.com/office/drawing/2014/main" id="{BE6381CE-3BD8-4E68-966C-5853FA9F9D0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3" name="Freeform: Shape 922">
                <a:extLst>
                  <a:ext uri="{FF2B5EF4-FFF2-40B4-BE49-F238E27FC236}">
                    <a16:creationId xmlns:a16="http://schemas.microsoft.com/office/drawing/2014/main" id="{8C043D81-0E56-48B6-9268-7ADF646BBB5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4" name="Freeform: Shape 923">
                <a:extLst>
                  <a:ext uri="{FF2B5EF4-FFF2-40B4-BE49-F238E27FC236}">
                    <a16:creationId xmlns:a16="http://schemas.microsoft.com/office/drawing/2014/main" id="{D9DEA84A-7CB6-4D79-BC9D-672D47802C8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5" name="Freeform: Shape 924">
                <a:extLst>
                  <a:ext uri="{FF2B5EF4-FFF2-40B4-BE49-F238E27FC236}">
                    <a16:creationId xmlns:a16="http://schemas.microsoft.com/office/drawing/2014/main" id="{5A85A628-A5B7-4A76-9E04-A81EC691D2E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6" name="Freeform: Shape 925">
                <a:extLst>
                  <a:ext uri="{FF2B5EF4-FFF2-40B4-BE49-F238E27FC236}">
                    <a16:creationId xmlns:a16="http://schemas.microsoft.com/office/drawing/2014/main" id="{7AEBACEA-0349-4A55-A6FF-93435682950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7" name="Freeform: Shape 926">
                <a:extLst>
                  <a:ext uri="{FF2B5EF4-FFF2-40B4-BE49-F238E27FC236}">
                    <a16:creationId xmlns:a16="http://schemas.microsoft.com/office/drawing/2014/main" id="{375D9D8A-9EF5-4D8A-8FDC-5DE58A57CCA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8" name="Freeform: Shape 927">
                <a:extLst>
                  <a:ext uri="{FF2B5EF4-FFF2-40B4-BE49-F238E27FC236}">
                    <a16:creationId xmlns:a16="http://schemas.microsoft.com/office/drawing/2014/main" id="{CB7844D6-39C8-43C3-9F51-7C012F62E25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29" name="Freeform: Shape 928">
                <a:extLst>
                  <a:ext uri="{FF2B5EF4-FFF2-40B4-BE49-F238E27FC236}">
                    <a16:creationId xmlns:a16="http://schemas.microsoft.com/office/drawing/2014/main" id="{30E37847-60E8-45FD-933F-63075AB7482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0" name="Freeform: Shape 929">
                <a:extLst>
                  <a:ext uri="{FF2B5EF4-FFF2-40B4-BE49-F238E27FC236}">
                    <a16:creationId xmlns:a16="http://schemas.microsoft.com/office/drawing/2014/main" id="{5A9F7F82-8731-46E6-83D6-470C716AEBA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1" name="Freeform: Shape 930">
                <a:extLst>
                  <a:ext uri="{FF2B5EF4-FFF2-40B4-BE49-F238E27FC236}">
                    <a16:creationId xmlns:a16="http://schemas.microsoft.com/office/drawing/2014/main" id="{B244148A-2D1C-4B99-9410-0FA7A3DF848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2" name="Freeform: Shape 931">
                <a:extLst>
                  <a:ext uri="{FF2B5EF4-FFF2-40B4-BE49-F238E27FC236}">
                    <a16:creationId xmlns:a16="http://schemas.microsoft.com/office/drawing/2014/main" id="{F4D4B0BD-D3A0-4AF8-9BA1-8C78548C169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3" name="Freeform: Shape 932">
                <a:extLst>
                  <a:ext uri="{FF2B5EF4-FFF2-40B4-BE49-F238E27FC236}">
                    <a16:creationId xmlns:a16="http://schemas.microsoft.com/office/drawing/2014/main" id="{8DEF1E23-8409-4A5B-9633-1962B17E6BE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4" name="Freeform: Shape 933">
                <a:extLst>
                  <a:ext uri="{FF2B5EF4-FFF2-40B4-BE49-F238E27FC236}">
                    <a16:creationId xmlns:a16="http://schemas.microsoft.com/office/drawing/2014/main" id="{F521224C-2DA7-4D59-912D-25657DDB279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5" name="Freeform: Shape 934">
                <a:extLst>
                  <a:ext uri="{FF2B5EF4-FFF2-40B4-BE49-F238E27FC236}">
                    <a16:creationId xmlns:a16="http://schemas.microsoft.com/office/drawing/2014/main" id="{925989BE-6618-4144-B4E2-1EA0685753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6" name="Freeform: Shape 935">
                <a:extLst>
                  <a:ext uri="{FF2B5EF4-FFF2-40B4-BE49-F238E27FC236}">
                    <a16:creationId xmlns:a16="http://schemas.microsoft.com/office/drawing/2014/main" id="{27C4B857-CD86-4021-8E29-30F279A31229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7" name="Freeform: Shape 936">
                <a:extLst>
                  <a:ext uri="{FF2B5EF4-FFF2-40B4-BE49-F238E27FC236}">
                    <a16:creationId xmlns:a16="http://schemas.microsoft.com/office/drawing/2014/main" id="{D50C0FFF-8533-4110-8070-8E3AE8C300E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8" name="Freeform: Shape 937">
                <a:extLst>
                  <a:ext uri="{FF2B5EF4-FFF2-40B4-BE49-F238E27FC236}">
                    <a16:creationId xmlns:a16="http://schemas.microsoft.com/office/drawing/2014/main" id="{191B94FC-8C15-4F4E-B90C-8711E2C706F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39" name="Freeform: Shape 938">
                <a:extLst>
                  <a:ext uri="{FF2B5EF4-FFF2-40B4-BE49-F238E27FC236}">
                    <a16:creationId xmlns:a16="http://schemas.microsoft.com/office/drawing/2014/main" id="{AF90ECC7-2B34-4622-9514-9FA8C7D4588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0" name="Freeform: Shape 939">
                <a:extLst>
                  <a:ext uri="{FF2B5EF4-FFF2-40B4-BE49-F238E27FC236}">
                    <a16:creationId xmlns:a16="http://schemas.microsoft.com/office/drawing/2014/main" id="{FE8A6016-9F6D-4672-B62B-12D82A8A816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1" name="Freeform: Shape 940">
                <a:extLst>
                  <a:ext uri="{FF2B5EF4-FFF2-40B4-BE49-F238E27FC236}">
                    <a16:creationId xmlns:a16="http://schemas.microsoft.com/office/drawing/2014/main" id="{316DC4BF-4B6A-4392-AEDA-98B3A7C882D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2" name="Freeform: Shape 941">
                <a:extLst>
                  <a:ext uri="{FF2B5EF4-FFF2-40B4-BE49-F238E27FC236}">
                    <a16:creationId xmlns:a16="http://schemas.microsoft.com/office/drawing/2014/main" id="{879A67EC-480D-45DF-803B-A314B9835C9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3" name="Freeform: Shape 942">
                <a:extLst>
                  <a:ext uri="{FF2B5EF4-FFF2-40B4-BE49-F238E27FC236}">
                    <a16:creationId xmlns:a16="http://schemas.microsoft.com/office/drawing/2014/main" id="{FE4D14B6-E715-43E7-9EAF-A076630A33A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4" name="Freeform: Shape 943">
                <a:extLst>
                  <a:ext uri="{FF2B5EF4-FFF2-40B4-BE49-F238E27FC236}">
                    <a16:creationId xmlns:a16="http://schemas.microsoft.com/office/drawing/2014/main" id="{7E6347BE-C904-476D-B140-D8AB2D0E32A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5" name="Freeform: Shape 944">
                <a:extLst>
                  <a:ext uri="{FF2B5EF4-FFF2-40B4-BE49-F238E27FC236}">
                    <a16:creationId xmlns:a16="http://schemas.microsoft.com/office/drawing/2014/main" id="{7E4F9BBE-D65D-426A-AB73-94915737212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6" name="Freeform: Shape 945">
                <a:extLst>
                  <a:ext uri="{FF2B5EF4-FFF2-40B4-BE49-F238E27FC236}">
                    <a16:creationId xmlns:a16="http://schemas.microsoft.com/office/drawing/2014/main" id="{99044AA9-EDFA-41C4-9237-B08F67AA7F7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7" name="Freeform: Shape 946">
                <a:extLst>
                  <a:ext uri="{FF2B5EF4-FFF2-40B4-BE49-F238E27FC236}">
                    <a16:creationId xmlns:a16="http://schemas.microsoft.com/office/drawing/2014/main" id="{A1249414-700F-4CAE-A7F5-49887A6B84E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8" name="Freeform: Shape 947">
                <a:extLst>
                  <a:ext uri="{FF2B5EF4-FFF2-40B4-BE49-F238E27FC236}">
                    <a16:creationId xmlns:a16="http://schemas.microsoft.com/office/drawing/2014/main" id="{CAE90D8D-DFE3-47E1-8D21-1876DEAC6AC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49" name="Freeform: Shape 948">
                <a:extLst>
                  <a:ext uri="{FF2B5EF4-FFF2-40B4-BE49-F238E27FC236}">
                    <a16:creationId xmlns:a16="http://schemas.microsoft.com/office/drawing/2014/main" id="{CDB064BD-CA2C-4C67-8040-ED747B2F402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0" name="Freeform: Shape 949">
                <a:extLst>
                  <a:ext uri="{FF2B5EF4-FFF2-40B4-BE49-F238E27FC236}">
                    <a16:creationId xmlns:a16="http://schemas.microsoft.com/office/drawing/2014/main" id="{2A9992A7-83C0-4697-9EBB-E9BEECA0A5B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1" name="Freeform: Shape 950">
                <a:extLst>
                  <a:ext uri="{FF2B5EF4-FFF2-40B4-BE49-F238E27FC236}">
                    <a16:creationId xmlns:a16="http://schemas.microsoft.com/office/drawing/2014/main" id="{3754F260-2D11-44ED-981F-CCFB205F766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2" name="Freeform: Shape 951">
                <a:extLst>
                  <a:ext uri="{FF2B5EF4-FFF2-40B4-BE49-F238E27FC236}">
                    <a16:creationId xmlns:a16="http://schemas.microsoft.com/office/drawing/2014/main" id="{D74FDEE6-BADD-4798-8E17-C402BFA8143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3" name="Freeform: Shape 952">
                <a:extLst>
                  <a:ext uri="{FF2B5EF4-FFF2-40B4-BE49-F238E27FC236}">
                    <a16:creationId xmlns:a16="http://schemas.microsoft.com/office/drawing/2014/main" id="{A499048A-B0C6-4655-8096-CBE09A52E78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4" name="Freeform: Shape 953">
                <a:extLst>
                  <a:ext uri="{FF2B5EF4-FFF2-40B4-BE49-F238E27FC236}">
                    <a16:creationId xmlns:a16="http://schemas.microsoft.com/office/drawing/2014/main" id="{424777A2-9D3B-4DB8-B3FB-88B698B86A8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5" name="Freeform: Shape 954">
                <a:extLst>
                  <a:ext uri="{FF2B5EF4-FFF2-40B4-BE49-F238E27FC236}">
                    <a16:creationId xmlns:a16="http://schemas.microsoft.com/office/drawing/2014/main" id="{E7895A87-42F1-41C0-AA7F-0BD9B6BB6C6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6" name="Freeform: Shape 955">
                <a:extLst>
                  <a:ext uri="{FF2B5EF4-FFF2-40B4-BE49-F238E27FC236}">
                    <a16:creationId xmlns:a16="http://schemas.microsoft.com/office/drawing/2014/main" id="{8E85471D-5FCA-4756-838C-8844E32564D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7" name="Freeform: Shape 956">
                <a:extLst>
                  <a:ext uri="{FF2B5EF4-FFF2-40B4-BE49-F238E27FC236}">
                    <a16:creationId xmlns:a16="http://schemas.microsoft.com/office/drawing/2014/main" id="{21D854A9-E18A-4EDF-82EB-AE2DDA43BA6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8" name="Freeform: Shape 957">
                <a:extLst>
                  <a:ext uri="{FF2B5EF4-FFF2-40B4-BE49-F238E27FC236}">
                    <a16:creationId xmlns:a16="http://schemas.microsoft.com/office/drawing/2014/main" id="{94505DFF-6E30-4BD8-9A9C-769E3ED7BC6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59" name="Freeform: Shape 958">
                <a:extLst>
                  <a:ext uri="{FF2B5EF4-FFF2-40B4-BE49-F238E27FC236}">
                    <a16:creationId xmlns:a16="http://schemas.microsoft.com/office/drawing/2014/main" id="{DF69CE50-73EB-46A4-B282-D161BC97D82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0" name="Freeform: Shape 959">
                <a:extLst>
                  <a:ext uri="{FF2B5EF4-FFF2-40B4-BE49-F238E27FC236}">
                    <a16:creationId xmlns:a16="http://schemas.microsoft.com/office/drawing/2014/main" id="{63146938-C69E-4AB2-BBC7-FFE9A95760B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961" name="Freeform: Shape 960">
                <a:extLst>
                  <a:ext uri="{FF2B5EF4-FFF2-40B4-BE49-F238E27FC236}">
                    <a16:creationId xmlns:a16="http://schemas.microsoft.com/office/drawing/2014/main" id="{DF4AA000-5191-4AC0-843A-06603BB8CFF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4" name="Group 73">
              <a:extLst>
                <a:ext uri="{FF2B5EF4-FFF2-40B4-BE49-F238E27FC236}">
                  <a16:creationId xmlns:a16="http://schemas.microsoft.com/office/drawing/2014/main" id="{E55F9EDB-1F5E-4E58-8DDD-04834790FFA7}"/>
                </a:ext>
              </a:extLst>
            </p:cNvPr>
            <p:cNvGrpSpPr/>
            <p:nvPr/>
          </p:nvGrpSpPr>
          <p:grpSpPr>
            <a:xfrm rot="7223440" flipH="1">
              <a:off x="9443677" y="1223995"/>
              <a:ext cx="1024114" cy="889301"/>
              <a:chOff x="2393887" y="4210285"/>
              <a:chExt cx="497854" cy="422169"/>
            </a:xfrm>
          </p:grpSpPr>
          <p:sp>
            <p:nvSpPr>
              <p:cNvPr id="834" name="Freeform: Shape 833">
                <a:extLst>
                  <a:ext uri="{FF2B5EF4-FFF2-40B4-BE49-F238E27FC236}">
                    <a16:creationId xmlns:a16="http://schemas.microsoft.com/office/drawing/2014/main" id="{3EDBEA08-1542-4081-AC0F-64D69CF937F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" name="Freeform: Shape 834">
                <a:extLst>
                  <a:ext uri="{FF2B5EF4-FFF2-40B4-BE49-F238E27FC236}">
                    <a16:creationId xmlns:a16="http://schemas.microsoft.com/office/drawing/2014/main" id="{A689FC1B-06DE-4130-B643-767130D36A7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" name="Freeform: Shape 835">
                <a:extLst>
                  <a:ext uri="{FF2B5EF4-FFF2-40B4-BE49-F238E27FC236}">
                    <a16:creationId xmlns:a16="http://schemas.microsoft.com/office/drawing/2014/main" id="{15ED7F30-E9EC-4D53-ADFC-BBFC27DAC5B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" name="Freeform: Shape 836">
                <a:extLst>
                  <a:ext uri="{FF2B5EF4-FFF2-40B4-BE49-F238E27FC236}">
                    <a16:creationId xmlns:a16="http://schemas.microsoft.com/office/drawing/2014/main" id="{1C5D0BDE-990C-4F06-8F7A-6DA7D1631C6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" name="Freeform: Shape 837">
                <a:extLst>
                  <a:ext uri="{FF2B5EF4-FFF2-40B4-BE49-F238E27FC236}">
                    <a16:creationId xmlns:a16="http://schemas.microsoft.com/office/drawing/2014/main" id="{DB6E26EF-049D-40EE-9F8A-1A0BE6B2335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" name="Freeform: Shape 838">
                <a:extLst>
                  <a:ext uri="{FF2B5EF4-FFF2-40B4-BE49-F238E27FC236}">
                    <a16:creationId xmlns:a16="http://schemas.microsoft.com/office/drawing/2014/main" id="{BC2639CF-EB0F-431B-BD9F-9F13D4357B9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" name="Freeform: Shape 839">
                <a:extLst>
                  <a:ext uri="{FF2B5EF4-FFF2-40B4-BE49-F238E27FC236}">
                    <a16:creationId xmlns:a16="http://schemas.microsoft.com/office/drawing/2014/main" id="{3105B969-A3D5-46B5-A429-B428EE5267A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" name="Freeform: Shape 840">
                <a:extLst>
                  <a:ext uri="{FF2B5EF4-FFF2-40B4-BE49-F238E27FC236}">
                    <a16:creationId xmlns:a16="http://schemas.microsoft.com/office/drawing/2014/main" id="{5A9E98BD-9083-45F2-B1BC-3835A80EE13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" name="Freeform: Shape 841">
                <a:extLst>
                  <a:ext uri="{FF2B5EF4-FFF2-40B4-BE49-F238E27FC236}">
                    <a16:creationId xmlns:a16="http://schemas.microsoft.com/office/drawing/2014/main" id="{9F74D976-AD3A-4017-B741-91351B9AC04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" name="Freeform: Shape 842">
                <a:extLst>
                  <a:ext uri="{FF2B5EF4-FFF2-40B4-BE49-F238E27FC236}">
                    <a16:creationId xmlns:a16="http://schemas.microsoft.com/office/drawing/2014/main" id="{16473F51-0223-4BB5-A759-3E48C414C20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" name="Freeform: Shape 843">
                <a:extLst>
                  <a:ext uri="{FF2B5EF4-FFF2-40B4-BE49-F238E27FC236}">
                    <a16:creationId xmlns:a16="http://schemas.microsoft.com/office/drawing/2014/main" id="{76F661DB-96DB-4650-8130-2952C29DBE5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" name="Freeform: Shape 844">
                <a:extLst>
                  <a:ext uri="{FF2B5EF4-FFF2-40B4-BE49-F238E27FC236}">
                    <a16:creationId xmlns:a16="http://schemas.microsoft.com/office/drawing/2014/main" id="{09F865C4-129D-4524-A39D-309DC5EAFA2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" name="Freeform: Shape 845">
                <a:extLst>
                  <a:ext uri="{FF2B5EF4-FFF2-40B4-BE49-F238E27FC236}">
                    <a16:creationId xmlns:a16="http://schemas.microsoft.com/office/drawing/2014/main" id="{CCC8D6E4-60FC-4DA3-9C18-8BB4E1EAF73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" name="Freeform: Shape 846">
                <a:extLst>
                  <a:ext uri="{FF2B5EF4-FFF2-40B4-BE49-F238E27FC236}">
                    <a16:creationId xmlns:a16="http://schemas.microsoft.com/office/drawing/2014/main" id="{B7E5F8DE-FC17-4B40-B2AB-5B64F4404D3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" name="Freeform: Shape 847">
                <a:extLst>
                  <a:ext uri="{FF2B5EF4-FFF2-40B4-BE49-F238E27FC236}">
                    <a16:creationId xmlns:a16="http://schemas.microsoft.com/office/drawing/2014/main" id="{8D6F2AA0-C08A-4450-A4D8-182D5F96567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" name="Freeform: Shape 848">
                <a:extLst>
                  <a:ext uri="{FF2B5EF4-FFF2-40B4-BE49-F238E27FC236}">
                    <a16:creationId xmlns:a16="http://schemas.microsoft.com/office/drawing/2014/main" id="{C16714ED-5E54-45A3-A811-4FBF9419375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" name="Freeform: Shape 849">
                <a:extLst>
                  <a:ext uri="{FF2B5EF4-FFF2-40B4-BE49-F238E27FC236}">
                    <a16:creationId xmlns:a16="http://schemas.microsoft.com/office/drawing/2014/main" id="{A5D790FF-CE58-4F7E-A39F-614844AC4BF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" name="Freeform: Shape 850">
                <a:extLst>
                  <a:ext uri="{FF2B5EF4-FFF2-40B4-BE49-F238E27FC236}">
                    <a16:creationId xmlns:a16="http://schemas.microsoft.com/office/drawing/2014/main" id="{741B328B-A7EB-4E7C-B628-1F66277DABE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" name="Freeform: Shape 851">
                <a:extLst>
                  <a:ext uri="{FF2B5EF4-FFF2-40B4-BE49-F238E27FC236}">
                    <a16:creationId xmlns:a16="http://schemas.microsoft.com/office/drawing/2014/main" id="{B9A86331-6E24-45EC-BF4B-4E425A5A066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" name="Freeform: Shape 852">
                <a:extLst>
                  <a:ext uri="{FF2B5EF4-FFF2-40B4-BE49-F238E27FC236}">
                    <a16:creationId xmlns:a16="http://schemas.microsoft.com/office/drawing/2014/main" id="{76F72FE0-8CD6-4754-B867-5CD410E3906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" name="Freeform: Shape 853">
                <a:extLst>
                  <a:ext uri="{FF2B5EF4-FFF2-40B4-BE49-F238E27FC236}">
                    <a16:creationId xmlns:a16="http://schemas.microsoft.com/office/drawing/2014/main" id="{C2A7D824-55A6-4019-AB95-5AE8BB5822E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" name="Freeform: Shape 854">
                <a:extLst>
                  <a:ext uri="{FF2B5EF4-FFF2-40B4-BE49-F238E27FC236}">
                    <a16:creationId xmlns:a16="http://schemas.microsoft.com/office/drawing/2014/main" id="{9F4CC6C4-93E4-4518-8415-3A07EDFD07E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" name="Freeform: Shape 855">
                <a:extLst>
                  <a:ext uri="{FF2B5EF4-FFF2-40B4-BE49-F238E27FC236}">
                    <a16:creationId xmlns:a16="http://schemas.microsoft.com/office/drawing/2014/main" id="{5C5E7A51-76D9-4C2F-92C6-42EDDD1E1AA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" name="Freeform: Shape 856">
                <a:extLst>
                  <a:ext uri="{FF2B5EF4-FFF2-40B4-BE49-F238E27FC236}">
                    <a16:creationId xmlns:a16="http://schemas.microsoft.com/office/drawing/2014/main" id="{3919335D-219C-48B1-81E5-CDEC17DD809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" name="Freeform: Shape 857">
                <a:extLst>
                  <a:ext uri="{FF2B5EF4-FFF2-40B4-BE49-F238E27FC236}">
                    <a16:creationId xmlns:a16="http://schemas.microsoft.com/office/drawing/2014/main" id="{32186532-B6AA-44C6-BF68-FDBAA52CBD0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" name="Freeform: Shape 858">
                <a:extLst>
                  <a:ext uri="{FF2B5EF4-FFF2-40B4-BE49-F238E27FC236}">
                    <a16:creationId xmlns:a16="http://schemas.microsoft.com/office/drawing/2014/main" id="{3525E9B9-1D25-4979-A8CD-23B08326327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" name="Freeform: Shape 859">
                <a:extLst>
                  <a:ext uri="{FF2B5EF4-FFF2-40B4-BE49-F238E27FC236}">
                    <a16:creationId xmlns:a16="http://schemas.microsoft.com/office/drawing/2014/main" id="{5283A331-F5C5-4F92-B041-1C63E1D674A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" name="Freeform: Shape 860">
                <a:extLst>
                  <a:ext uri="{FF2B5EF4-FFF2-40B4-BE49-F238E27FC236}">
                    <a16:creationId xmlns:a16="http://schemas.microsoft.com/office/drawing/2014/main" id="{A7F742BE-A2D1-4470-B845-E081200AFDD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" name="Freeform: Shape 861">
                <a:extLst>
                  <a:ext uri="{FF2B5EF4-FFF2-40B4-BE49-F238E27FC236}">
                    <a16:creationId xmlns:a16="http://schemas.microsoft.com/office/drawing/2014/main" id="{35AF7E5C-62DE-489B-9278-E4D62807E2D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" name="Freeform: Shape 862">
                <a:extLst>
                  <a:ext uri="{FF2B5EF4-FFF2-40B4-BE49-F238E27FC236}">
                    <a16:creationId xmlns:a16="http://schemas.microsoft.com/office/drawing/2014/main" id="{386DDF2B-CC74-42AE-8143-711EAFCDB87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" name="Freeform: Shape 863">
                <a:extLst>
                  <a:ext uri="{FF2B5EF4-FFF2-40B4-BE49-F238E27FC236}">
                    <a16:creationId xmlns:a16="http://schemas.microsoft.com/office/drawing/2014/main" id="{4F554AAB-7BBB-48CF-B773-5E5C4DA7B63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" name="Freeform: Shape 864">
                <a:extLst>
                  <a:ext uri="{FF2B5EF4-FFF2-40B4-BE49-F238E27FC236}">
                    <a16:creationId xmlns:a16="http://schemas.microsoft.com/office/drawing/2014/main" id="{3543AF1A-B923-4467-9035-BA64C07EE97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" name="Freeform: Shape 865">
                <a:extLst>
                  <a:ext uri="{FF2B5EF4-FFF2-40B4-BE49-F238E27FC236}">
                    <a16:creationId xmlns:a16="http://schemas.microsoft.com/office/drawing/2014/main" id="{980AB98F-4D54-48A2-8EAD-8E7A23B756C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" name="Freeform: Shape 866">
                <a:extLst>
                  <a:ext uri="{FF2B5EF4-FFF2-40B4-BE49-F238E27FC236}">
                    <a16:creationId xmlns:a16="http://schemas.microsoft.com/office/drawing/2014/main" id="{426F7DC9-8E0D-454E-88FF-6EC8E37CEBF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" name="Freeform: Shape 867">
                <a:extLst>
                  <a:ext uri="{FF2B5EF4-FFF2-40B4-BE49-F238E27FC236}">
                    <a16:creationId xmlns:a16="http://schemas.microsoft.com/office/drawing/2014/main" id="{9B9C63B8-DC48-4E16-9542-D5A6584D46A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" name="Freeform: Shape 868">
                <a:extLst>
                  <a:ext uri="{FF2B5EF4-FFF2-40B4-BE49-F238E27FC236}">
                    <a16:creationId xmlns:a16="http://schemas.microsoft.com/office/drawing/2014/main" id="{180ED305-E049-4D16-94DB-86A82CEC539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" name="Freeform: Shape 869">
                <a:extLst>
                  <a:ext uri="{FF2B5EF4-FFF2-40B4-BE49-F238E27FC236}">
                    <a16:creationId xmlns:a16="http://schemas.microsoft.com/office/drawing/2014/main" id="{EABCECB0-3633-4652-B8D6-D3A88552D67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" name="Freeform: Shape 870">
                <a:extLst>
                  <a:ext uri="{FF2B5EF4-FFF2-40B4-BE49-F238E27FC236}">
                    <a16:creationId xmlns:a16="http://schemas.microsoft.com/office/drawing/2014/main" id="{2CE86DB3-F914-416B-817A-C054C68732E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" name="Freeform: Shape 871">
                <a:extLst>
                  <a:ext uri="{FF2B5EF4-FFF2-40B4-BE49-F238E27FC236}">
                    <a16:creationId xmlns:a16="http://schemas.microsoft.com/office/drawing/2014/main" id="{659F95EC-E3FA-49DF-B05F-491568DB72C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" name="Freeform: Shape 872">
                <a:extLst>
                  <a:ext uri="{FF2B5EF4-FFF2-40B4-BE49-F238E27FC236}">
                    <a16:creationId xmlns:a16="http://schemas.microsoft.com/office/drawing/2014/main" id="{5DA055DE-301A-454B-BEC0-87DF2C7D8B7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" name="Freeform: Shape 873">
                <a:extLst>
                  <a:ext uri="{FF2B5EF4-FFF2-40B4-BE49-F238E27FC236}">
                    <a16:creationId xmlns:a16="http://schemas.microsoft.com/office/drawing/2014/main" id="{873A049E-1A69-4807-8A36-10BFF2CEAD5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" name="Freeform: Shape 874">
                <a:extLst>
                  <a:ext uri="{FF2B5EF4-FFF2-40B4-BE49-F238E27FC236}">
                    <a16:creationId xmlns:a16="http://schemas.microsoft.com/office/drawing/2014/main" id="{5E070527-7E59-4ED0-AEAC-4ED780FB609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" name="Freeform: Shape 875">
                <a:extLst>
                  <a:ext uri="{FF2B5EF4-FFF2-40B4-BE49-F238E27FC236}">
                    <a16:creationId xmlns:a16="http://schemas.microsoft.com/office/drawing/2014/main" id="{B0B12696-2A56-4F88-B381-69BD15F05F4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" name="Freeform: Shape 876">
                <a:extLst>
                  <a:ext uri="{FF2B5EF4-FFF2-40B4-BE49-F238E27FC236}">
                    <a16:creationId xmlns:a16="http://schemas.microsoft.com/office/drawing/2014/main" id="{0120226D-897A-434A-9032-976058C88BC3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" name="Freeform: Shape 877">
                <a:extLst>
                  <a:ext uri="{FF2B5EF4-FFF2-40B4-BE49-F238E27FC236}">
                    <a16:creationId xmlns:a16="http://schemas.microsoft.com/office/drawing/2014/main" id="{AA46783D-204C-4EFA-BAA5-7ABB5195C38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" name="Freeform: Shape 878">
                <a:extLst>
                  <a:ext uri="{FF2B5EF4-FFF2-40B4-BE49-F238E27FC236}">
                    <a16:creationId xmlns:a16="http://schemas.microsoft.com/office/drawing/2014/main" id="{D7C2D099-F424-4917-A2F2-1C20B86C6A7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" name="Freeform: Shape 879">
                <a:extLst>
                  <a:ext uri="{FF2B5EF4-FFF2-40B4-BE49-F238E27FC236}">
                    <a16:creationId xmlns:a16="http://schemas.microsoft.com/office/drawing/2014/main" id="{90A9F82F-6FFD-4A9D-8A43-D55D5A53BFE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" name="Freeform: Shape 880">
                <a:extLst>
                  <a:ext uri="{FF2B5EF4-FFF2-40B4-BE49-F238E27FC236}">
                    <a16:creationId xmlns:a16="http://schemas.microsoft.com/office/drawing/2014/main" id="{E89C9D48-F1CE-4B82-B28E-C331156ACAD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" name="Freeform: Shape 881">
                <a:extLst>
                  <a:ext uri="{FF2B5EF4-FFF2-40B4-BE49-F238E27FC236}">
                    <a16:creationId xmlns:a16="http://schemas.microsoft.com/office/drawing/2014/main" id="{75F8A0EC-2CB4-4FB3-A194-CBCB17C34E3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" name="Freeform: Shape 882">
                <a:extLst>
                  <a:ext uri="{FF2B5EF4-FFF2-40B4-BE49-F238E27FC236}">
                    <a16:creationId xmlns:a16="http://schemas.microsoft.com/office/drawing/2014/main" id="{87924D0A-37E6-43C8-B236-50928CA092E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" name="Freeform: Shape 883">
                <a:extLst>
                  <a:ext uri="{FF2B5EF4-FFF2-40B4-BE49-F238E27FC236}">
                    <a16:creationId xmlns:a16="http://schemas.microsoft.com/office/drawing/2014/main" id="{EF06EB42-450C-41DE-992F-3EE7C5B34E8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" name="Freeform: Shape 884">
                <a:extLst>
                  <a:ext uri="{FF2B5EF4-FFF2-40B4-BE49-F238E27FC236}">
                    <a16:creationId xmlns:a16="http://schemas.microsoft.com/office/drawing/2014/main" id="{013C662A-96AB-4672-A285-CDE30733111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6" name="Freeform: Shape 885">
                <a:extLst>
                  <a:ext uri="{FF2B5EF4-FFF2-40B4-BE49-F238E27FC236}">
                    <a16:creationId xmlns:a16="http://schemas.microsoft.com/office/drawing/2014/main" id="{3965124A-A1E2-432D-AF8F-4704B4A2B47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7" name="Freeform: Shape 886">
                <a:extLst>
                  <a:ext uri="{FF2B5EF4-FFF2-40B4-BE49-F238E27FC236}">
                    <a16:creationId xmlns:a16="http://schemas.microsoft.com/office/drawing/2014/main" id="{DFBB2817-0756-4ED1-8E9A-F606AB468EB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8" name="Freeform: Shape 887">
                <a:extLst>
                  <a:ext uri="{FF2B5EF4-FFF2-40B4-BE49-F238E27FC236}">
                    <a16:creationId xmlns:a16="http://schemas.microsoft.com/office/drawing/2014/main" id="{CB9ACED6-40C7-4C66-A118-76382728EE1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9" name="Freeform: Shape 888">
                <a:extLst>
                  <a:ext uri="{FF2B5EF4-FFF2-40B4-BE49-F238E27FC236}">
                    <a16:creationId xmlns:a16="http://schemas.microsoft.com/office/drawing/2014/main" id="{95D28C10-A289-4F84-B3CA-2FF19F86E12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0" name="Freeform: Shape 889">
                <a:extLst>
                  <a:ext uri="{FF2B5EF4-FFF2-40B4-BE49-F238E27FC236}">
                    <a16:creationId xmlns:a16="http://schemas.microsoft.com/office/drawing/2014/main" id="{DEBDDCC0-78F6-4225-A7D3-25E68708A5B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1" name="Freeform: Shape 890">
                <a:extLst>
                  <a:ext uri="{FF2B5EF4-FFF2-40B4-BE49-F238E27FC236}">
                    <a16:creationId xmlns:a16="http://schemas.microsoft.com/office/drawing/2014/main" id="{312C83CC-9F68-431A-BA0D-F06A406DF6D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2" name="Freeform: Shape 891">
                <a:extLst>
                  <a:ext uri="{FF2B5EF4-FFF2-40B4-BE49-F238E27FC236}">
                    <a16:creationId xmlns:a16="http://schemas.microsoft.com/office/drawing/2014/main" id="{28B01B61-F0CA-4094-9EA6-D3FD49ABC17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3" name="Freeform: Shape 892">
                <a:extLst>
                  <a:ext uri="{FF2B5EF4-FFF2-40B4-BE49-F238E27FC236}">
                    <a16:creationId xmlns:a16="http://schemas.microsoft.com/office/drawing/2014/main" id="{BF87B4A6-980C-4408-8F67-31B2369CC34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4" name="Freeform: Shape 893">
                <a:extLst>
                  <a:ext uri="{FF2B5EF4-FFF2-40B4-BE49-F238E27FC236}">
                    <a16:creationId xmlns:a16="http://schemas.microsoft.com/office/drawing/2014/main" id="{18478B83-E469-4F6A-A09D-471AAB205A8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5" name="Freeform: Shape 894">
                <a:extLst>
                  <a:ext uri="{FF2B5EF4-FFF2-40B4-BE49-F238E27FC236}">
                    <a16:creationId xmlns:a16="http://schemas.microsoft.com/office/drawing/2014/main" id="{44B99447-BE77-4BED-9A87-4695B45C05B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6" name="Freeform: Shape 895">
                <a:extLst>
                  <a:ext uri="{FF2B5EF4-FFF2-40B4-BE49-F238E27FC236}">
                    <a16:creationId xmlns:a16="http://schemas.microsoft.com/office/drawing/2014/main" id="{C4016B79-4453-477D-91D0-E24273D7C98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97" name="Freeform: Shape 896">
                <a:extLst>
                  <a:ext uri="{FF2B5EF4-FFF2-40B4-BE49-F238E27FC236}">
                    <a16:creationId xmlns:a16="http://schemas.microsoft.com/office/drawing/2014/main" id="{35F36A41-3B1D-42EA-9BCB-1C60AC703A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545A9296-B835-4831-A960-EA157F4AFFA6}"/>
                </a:ext>
              </a:extLst>
            </p:cNvPr>
            <p:cNvGrpSpPr/>
            <p:nvPr/>
          </p:nvGrpSpPr>
          <p:grpSpPr>
            <a:xfrm rot="6361562" flipH="1">
              <a:off x="9411261" y="15968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70" name="Freeform: Shape 769">
                <a:extLst>
                  <a:ext uri="{FF2B5EF4-FFF2-40B4-BE49-F238E27FC236}">
                    <a16:creationId xmlns:a16="http://schemas.microsoft.com/office/drawing/2014/main" id="{47C1CCD8-DC87-4424-AD3D-A5444BA4319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" name="Freeform: Shape 770">
                <a:extLst>
                  <a:ext uri="{FF2B5EF4-FFF2-40B4-BE49-F238E27FC236}">
                    <a16:creationId xmlns:a16="http://schemas.microsoft.com/office/drawing/2014/main" id="{CCEC8DB6-2FA9-4FF2-8564-2578568DFFB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" name="Freeform: Shape 771">
                <a:extLst>
                  <a:ext uri="{FF2B5EF4-FFF2-40B4-BE49-F238E27FC236}">
                    <a16:creationId xmlns:a16="http://schemas.microsoft.com/office/drawing/2014/main" id="{141403C4-1510-4176-A1D4-AB93A563789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" name="Freeform: Shape 772">
                <a:extLst>
                  <a:ext uri="{FF2B5EF4-FFF2-40B4-BE49-F238E27FC236}">
                    <a16:creationId xmlns:a16="http://schemas.microsoft.com/office/drawing/2014/main" id="{A23EEB0B-94DA-4DBE-BE48-B6D383F05E7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" name="Freeform: Shape 773">
                <a:extLst>
                  <a:ext uri="{FF2B5EF4-FFF2-40B4-BE49-F238E27FC236}">
                    <a16:creationId xmlns:a16="http://schemas.microsoft.com/office/drawing/2014/main" id="{DC6E48F7-CA3E-4AC5-9CE0-58E092D1AFC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" name="Freeform: Shape 774">
                <a:extLst>
                  <a:ext uri="{FF2B5EF4-FFF2-40B4-BE49-F238E27FC236}">
                    <a16:creationId xmlns:a16="http://schemas.microsoft.com/office/drawing/2014/main" id="{DA7833BC-7175-42FC-AE93-17D76056191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" name="Freeform: Shape 775">
                <a:extLst>
                  <a:ext uri="{FF2B5EF4-FFF2-40B4-BE49-F238E27FC236}">
                    <a16:creationId xmlns:a16="http://schemas.microsoft.com/office/drawing/2014/main" id="{B025F09C-A8D4-4168-A7E8-1A6916B775B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" name="Freeform: Shape 776">
                <a:extLst>
                  <a:ext uri="{FF2B5EF4-FFF2-40B4-BE49-F238E27FC236}">
                    <a16:creationId xmlns:a16="http://schemas.microsoft.com/office/drawing/2014/main" id="{2CD387B5-E7F6-41D5-9B2E-CBE6CF6983F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" name="Freeform: Shape 777">
                <a:extLst>
                  <a:ext uri="{FF2B5EF4-FFF2-40B4-BE49-F238E27FC236}">
                    <a16:creationId xmlns:a16="http://schemas.microsoft.com/office/drawing/2014/main" id="{AF2C5AF4-42C2-4F3D-9506-6A9A9E8B6EF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" name="Freeform: Shape 778">
                <a:extLst>
                  <a:ext uri="{FF2B5EF4-FFF2-40B4-BE49-F238E27FC236}">
                    <a16:creationId xmlns:a16="http://schemas.microsoft.com/office/drawing/2014/main" id="{32985425-FE6B-44A1-B104-9C110D1AB59E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" name="Freeform: Shape 779">
                <a:extLst>
                  <a:ext uri="{FF2B5EF4-FFF2-40B4-BE49-F238E27FC236}">
                    <a16:creationId xmlns:a16="http://schemas.microsoft.com/office/drawing/2014/main" id="{8A91F4F8-1D58-4ED7-B6E1-8D9618E2DA1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" name="Freeform: Shape 780">
                <a:extLst>
                  <a:ext uri="{FF2B5EF4-FFF2-40B4-BE49-F238E27FC236}">
                    <a16:creationId xmlns:a16="http://schemas.microsoft.com/office/drawing/2014/main" id="{25C6BA36-E1E4-43E9-8DD0-9BE85C96C44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" name="Freeform: Shape 781">
                <a:extLst>
                  <a:ext uri="{FF2B5EF4-FFF2-40B4-BE49-F238E27FC236}">
                    <a16:creationId xmlns:a16="http://schemas.microsoft.com/office/drawing/2014/main" id="{92AEAD12-DC74-4B0E-B97C-0B561BB506B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" name="Freeform: Shape 782">
                <a:extLst>
                  <a:ext uri="{FF2B5EF4-FFF2-40B4-BE49-F238E27FC236}">
                    <a16:creationId xmlns:a16="http://schemas.microsoft.com/office/drawing/2014/main" id="{C93440B2-B2AF-4766-B275-20D54AF450C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" name="Freeform: Shape 783">
                <a:extLst>
                  <a:ext uri="{FF2B5EF4-FFF2-40B4-BE49-F238E27FC236}">
                    <a16:creationId xmlns:a16="http://schemas.microsoft.com/office/drawing/2014/main" id="{BAB68B20-AEF8-43ED-8BA5-CFBE5B90915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" name="Freeform: Shape 784">
                <a:extLst>
                  <a:ext uri="{FF2B5EF4-FFF2-40B4-BE49-F238E27FC236}">
                    <a16:creationId xmlns:a16="http://schemas.microsoft.com/office/drawing/2014/main" id="{A634B2BC-E91F-4E9F-903A-B0725C65D4A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" name="Freeform: Shape 785">
                <a:extLst>
                  <a:ext uri="{FF2B5EF4-FFF2-40B4-BE49-F238E27FC236}">
                    <a16:creationId xmlns:a16="http://schemas.microsoft.com/office/drawing/2014/main" id="{3DF8D8E1-8231-446F-B338-5A7BAE0AC3B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" name="Freeform: Shape 786">
                <a:extLst>
                  <a:ext uri="{FF2B5EF4-FFF2-40B4-BE49-F238E27FC236}">
                    <a16:creationId xmlns:a16="http://schemas.microsoft.com/office/drawing/2014/main" id="{C18E2C7C-0513-424F-8CC2-CA1E4B7D349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" name="Freeform: Shape 787">
                <a:extLst>
                  <a:ext uri="{FF2B5EF4-FFF2-40B4-BE49-F238E27FC236}">
                    <a16:creationId xmlns:a16="http://schemas.microsoft.com/office/drawing/2014/main" id="{5717BE88-6EFB-4107-A3A3-12ABDECBB9A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" name="Freeform: Shape 788">
                <a:extLst>
                  <a:ext uri="{FF2B5EF4-FFF2-40B4-BE49-F238E27FC236}">
                    <a16:creationId xmlns:a16="http://schemas.microsoft.com/office/drawing/2014/main" id="{EC18C40D-2DDE-4CF8-B9B9-6C142463A6C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" name="Freeform: Shape 789">
                <a:extLst>
                  <a:ext uri="{FF2B5EF4-FFF2-40B4-BE49-F238E27FC236}">
                    <a16:creationId xmlns:a16="http://schemas.microsoft.com/office/drawing/2014/main" id="{CD7B3F69-73DC-4D0A-BD35-ADB15F1614B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" name="Freeform: Shape 790">
                <a:extLst>
                  <a:ext uri="{FF2B5EF4-FFF2-40B4-BE49-F238E27FC236}">
                    <a16:creationId xmlns:a16="http://schemas.microsoft.com/office/drawing/2014/main" id="{6F4FFE28-C9F9-498B-BFC2-4DA7A323A36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" name="Freeform: Shape 791">
                <a:extLst>
                  <a:ext uri="{FF2B5EF4-FFF2-40B4-BE49-F238E27FC236}">
                    <a16:creationId xmlns:a16="http://schemas.microsoft.com/office/drawing/2014/main" id="{F7655BA0-6497-419B-B489-272BD1FCA72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" name="Freeform: Shape 792">
                <a:extLst>
                  <a:ext uri="{FF2B5EF4-FFF2-40B4-BE49-F238E27FC236}">
                    <a16:creationId xmlns:a16="http://schemas.microsoft.com/office/drawing/2014/main" id="{4E343601-1016-4581-BB99-309E45F269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" name="Freeform: Shape 793">
                <a:extLst>
                  <a:ext uri="{FF2B5EF4-FFF2-40B4-BE49-F238E27FC236}">
                    <a16:creationId xmlns:a16="http://schemas.microsoft.com/office/drawing/2014/main" id="{474A5B20-A4AE-4AAD-9A76-A719EF49975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" name="Freeform: Shape 794">
                <a:extLst>
                  <a:ext uri="{FF2B5EF4-FFF2-40B4-BE49-F238E27FC236}">
                    <a16:creationId xmlns:a16="http://schemas.microsoft.com/office/drawing/2014/main" id="{3BDA420A-0FAF-44C4-A561-959123FD28C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" name="Freeform: Shape 795">
                <a:extLst>
                  <a:ext uri="{FF2B5EF4-FFF2-40B4-BE49-F238E27FC236}">
                    <a16:creationId xmlns:a16="http://schemas.microsoft.com/office/drawing/2014/main" id="{8845C1D6-B8E7-4F31-B311-87F785F7CAF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" name="Freeform: Shape 796">
                <a:extLst>
                  <a:ext uri="{FF2B5EF4-FFF2-40B4-BE49-F238E27FC236}">
                    <a16:creationId xmlns:a16="http://schemas.microsoft.com/office/drawing/2014/main" id="{5628F619-AB28-49AF-9830-D02D646DA15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" name="Freeform: Shape 797">
                <a:extLst>
                  <a:ext uri="{FF2B5EF4-FFF2-40B4-BE49-F238E27FC236}">
                    <a16:creationId xmlns:a16="http://schemas.microsoft.com/office/drawing/2014/main" id="{B2367FEF-4EC6-40CB-B82D-27BDE01B36B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" name="Freeform: Shape 798">
                <a:extLst>
                  <a:ext uri="{FF2B5EF4-FFF2-40B4-BE49-F238E27FC236}">
                    <a16:creationId xmlns:a16="http://schemas.microsoft.com/office/drawing/2014/main" id="{1B97EC93-44F7-486A-8BEF-48354E11131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" name="Freeform: Shape 799">
                <a:extLst>
                  <a:ext uri="{FF2B5EF4-FFF2-40B4-BE49-F238E27FC236}">
                    <a16:creationId xmlns:a16="http://schemas.microsoft.com/office/drawing/2014/main" id="{3774D065-3381-4417-86A5-E6EA4F7828A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" name="Freeform: Shape 800">
                <a:extLst>
                  <a:ext uri="{FF2B5EF4-FFF2-40B4-BE49-F238E27FC236}">
                    <a16:creationId xmlns:a16="http://schemas.microsoft.com/office/drawing/2014/main" id="{A754A836-592F-4B68-A1AD-CC032CB463A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" name="Freeform: Shape 801">
                <a:extLst>
                  <a:ext uri="{FF2B5EF4-FFF2-40B4-BE49-F238E27FC236}">
                    <a16:creationId xmlns:a16="http://schemas.microsoft.com/office/drawing/2014/main" id="{B5AD30E8-35F5-4503-8EB4-667FD6C3052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" name="Freeform: Shape 802">
                <a:extLst>
                  <a:ext uri="{FF2B5EF4-FFF2-40B4-BE49-F238E27FC236}">
                    <a16:creationId xmlns:a16="http://schemas.microsoft.com/office/drawing/2014/main" id="{D632E212-56A9-45CD-A73E-D46E053F5C0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" name="Freeform: Shape 803">
                <a:extLst>
                  <a:ext uri="{FF2B5EF4-FFF2-40B4-BE49-F238E27FC236}">
                    <a16:creationId xmlns:a16="http://schemas.microsoft.com/office/drawing/2014/main" id="{F7367BF7-43DA-4801-AA2D-040F98D56A0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" name="Freeform: Shape 804">
                <a:extLst>
                  <a:ext uri="{FF2B5EF4-FFF2-40B4-BE49-F238E27FC236}">
                    <a16:creationId xmlns:a16="http://schemas.microsoft.com/office/drawing/2014/main" id="{9DF5BCCD-377B-4A6D-835E-EC3365359BE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" name="Freeform: Shape 805">
                <a:extLst>
                  <a:ext uri="{FF2B5EF4-FFF2-40B4-BE49-F238E27FC236}">
                    <a16:creationId xmlns:a16="http://schemas.microsoft.com/office/drawing/2014/main" id="{46E0F552-5595-4877-9EEA-F5AD5266C6A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" name="Freeform: Shape 806">
                <a:extLst>
                  <a:ext uri="{FF2B5EF4-FFF2-40B4-BE49-F238E27FC236}">
                    <a16:creationId xmlns:a16="http://schemas.microsoft.com/office/drawing/2014/main" id="{FFF46C1C-11C9-4783-A756-CC61211F7B9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" name="Freeform: Shape 807">
                <a:extLst>
                  <a:ext uri="{FF2B5EF4-FFF2-40B4-BE49-F238E27FC236}">
                    <a16:creationId xmlns:a16="http://schemas.microsoft.com/office/drawing/2014/main" id="{9A3CA4C1-69B3-445A-8D89-5620CB252B9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" name="Freeform: Shape 808">
                <a:extLst>
                  <a:ext uri="{FF2B5EF4-FFF2-40B4-BE49-F238E27FC236}">
                    <a16:creationId xmlns:a16="http://schemas.microsoft.com/office/drawing/2014/main" id="{D2A45EE2-5C97-4D52-8DDA-5343298D9F0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" name="Freeform: Shape 809">
                <a:extLst>
                  <a:ext uri="{FF2B5EF4-FFF2-40B4-BE49-F238E27FC236}">
                    <a16:creationId xmlns:a16="http://schemas.microsoft.com/office/drawing/2014/main" id="{A23C5F2B-2C57-4862-AD97-4D99D9E2A3B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" name="Freeform: Shape 810">
                <a:extLst>
                  <a:ext uri="{FF2B5EF4-FFF2-40B4-BE49-F238E27FC236}">
                    <a16:creationId xmlns:a16="http://schemas.microsoft.com/office/drawing/2014/main" id="{6EEFCA38-B59C-47F4-A6DC-3DFFAACB903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" name="Freeform: Shape 811">
                <a:extLst>
                  <a:ext uri="{FF2B5EF4-FFF2-40B4-BE49-F238E27FC236}">
                    <a16:creationId xmlns:a16="http://schemas.microsoft.com/office/drawing/2014/main" id="{F34AC970-6474-492A-972C-B2DCDEAAC2E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" name="Freeform: Shape 812">
                <a:extLst>
                  <a:ext uri="{FF2B5EF4-FFF2-40B4-BE49-F238E27FC236}">
                    <a16:creationId xmlns:a16="http://schemas.microsoft.com/office/drawing/2014/main" id="{818449DF-EF9D-47F6-B95E-DF251FAACC0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" name="Freeform: Shape 813">
                <a:extLst>
                  <a:ext uri="{FF2B5EF4-FFF2-40B4-BE49-F238E27FC236}">
                    <a16:creationId xmlns:a16="http://schemas.microsoft.com/office/drawing/2014/main" id="{6AE26AA4-5A98-4D63-BBE3-721FEE532BC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" name="Freeform: Shape 814">
                <a:extLst>
                  <a:ext uri="{FF2B5EF4-FFF2-40B4-BE49-F238E27FC236}">
                    <a16:creationId xmlns:a16="http://schemas.microsoft.com/office/drawing/2014/main" id="{960E7F6E-A600-437D-B036-6B6FE48CFDA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" name="Freeform: Shape 815">
                <a:extLst>
                  <a:ext uri="{FF2B5EF4-FFF2-40B4-BE49-F238E27FC236}">
                    <a16:creationId xmlns:a16="http://schemas.microsoft.com/office/drawing/2014/main" id="{AD2E7B74-EECC-4554-A8C3-B5A3512B408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" name="Freeform: Shape 816">
                <a:extLst>
                  <a:ext uri="{FF2B5EF4-FFF2-40B4-BE49-F238E27FC236}">
                    <a16:creationId xmlns:a16="http://schemas.microsoft.com/office/drawing/2014/main" id="{04288554-0044-4AE1-B66B-10A3FFB667D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" name="Freeform: Shape 817">
                <a:extLst>
                  <a:ext uri="{FF2B5EF4-FFF2-40B4-BE49-F238E27FC236}">
                    <a16:creationId xmlns:a16="http://schemas.microsoft.com/office/drawing/2014/main" id="{3DC00238-FB15-41AC-84FD-E4319B36251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" name="Freeform: Shape 818">
                <a:extLst>
                  <a:ext uri="{FF2B5EF4-FFF2-40B4-BE49-F238E27FC236}">
                    <a16:creationId xmlns:a16="http://schemas.microsoft.com/office/drawing/2014/main" id="{720448ED-83D3-48B8-9B55-D589238590C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" name="Freeform: Shape 819">
                <a:extLst>
                  <a:ext uri="{FF2B5EF4-FFF2-40B4-BE49-F238E27FC236}">
                    <a16:creationId xmlns:a16="http://schemas.microsoft.com/office/drawing/2014/main" id="{9F675D9B-A4EF-43B4-B387-E01E3219951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" name="Freeform: Shape 820">
                <a:extLst>
                  <a:ext uri="{FF2B5EF4-FFF2-40B4-BE49-F238E27FC236}">
                    <a16:creationId xmlns:a16="http://schemas.microsoft.com/office/drawing/2014/main" id="{3DF66594-E3F5-4D45-BE26-CFA544868FB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" name="Freeform: Shape 821">
                <a:extLst>
                  <a:ext uri="{FF2B5EF4-FFF2-40B4-BE49-F238E27FC236}">
                    <a16:creationId xmlns:a16="http://schemas.microsoft.com/office/drawing/2014/main" id="{44814D13-FD46-4BAA-990F-72380CB31A1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" name="Freeform: Shape 822">
                <a:extLst>
                  <a:ext uri="{FF2B5EF4-FFF2-40B4-BE49-F238E27FC236}">
                    <a16:creationId xmlns:a16="http://schemas.microsoft.com/office/drawing/2014/main" id="{7D6E983F-AF9F-4B79-980C-5CAD2F32B7A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" name="Freeform: Shape 823">
                <a:extLst>
                  <a:ext uri="{FF2B5EF4-FFF2-40B4-BE49-F238E27FC236}">
                    <a16:creationId xmlns:a16="http://schemas.microsoft.com/office/drawing/2014/main" id="{419214E0-3D03-4E97-9A6E-8D341A30969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" name="Freeform: Shape 824">
                <a:extLst>
                  <a:ext uri="{FF2B5EF4-FFF2-40B4-BE49-F238E27FC236}">
                    <a16:creationId xmlns:a16="http://schemas.microsoft.com/office/drawing/2014/main" id="{7567112A-448A-4E24-A4A0-0EBD7171239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" name="Freeform: Shape 825">
                <a:extLst>
                  <a:ext uri="{FF2B5EF4-FFF2-40B4-BE49-F238E27FC236}">
                    <a16:creationId xmlns:a16="http://schemas.microsoft.com/office/drawing/2014/main" id="{0370AA15-D95F-415B-824A-820C1002332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" name="Freeform: Shape 826">
                <a:extLst>
                  <a:ext uri="{FF2B5EF4-FFF2-40B4-BE49-F238E27FC236}">
                    <a16:creationId xmlns:a16="http://schemas.microsoft.com/office/drawing/2014/main" id="{CDD3BCE8-09EA-41B4-874B-88175B2D73D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" name="Freeform: Shape 827">
                <a:extLst>
                  <a:ext uri="{FF2B5EF4-FFF2-40B4-BE49-F238E27FC236}">
                    <a16:creationId xmlns:a16="http://schemas.microsoft.com/office/drawing/2014/main" id="{2F3029CE-0DA1-442B-AA57-7681827474F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" name="Freeform: Shape 828">
                <a:extLst>
                  <a:ext uri="{FF2B5EF4-FFF2-40B4-BE49-F238E27FC236}">
                    <a16:creationId xmlns:a16="http://schemas.microsoft.com/office/drawing/2014/main" id="{F8855DFB-5D33-4748-82C7-727193E0472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" name="Freeform: Shape 829">
                <a:extLst>
                  <a:ext uri="{FF2B5EF4-FFF2-40B4-BE49-F238E27FC236}">
                    <a16:creationId xmlns:a16="http://schemas.microsoft.com/office/drawing/2014/main" id="{4926ED5D-AAD6-431D-980C-F83558D021B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" name="Freeform: Shape 830">
                <a:extLst>
                  <a:ext uri="{FF2B5EF4-FFF2-40B4-BE49-F238E27FC236}">
                    <a16:creationId xmlns:a16="http://schemas.microsoft.com/office/drawing/2014/main" id="{F9691E63-70EB-47A0-970D-79945A6D194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" name="Freeform: Shape 831">
                <a:extLst>
                  <a:ext uri="{FF2B5EF4-FFF2-40B4-BE49-F238E27FC236}">
                    <a16:creationId xmlns:a16="http://schemas.microsoft.com/office/drawing/2014/main" id="{10631A61-C73C-46DC-AA1F-B0D7DF0FEDA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" name="Freeform: Shape 832">
                <a:extLst>
                  <a:ext uri="{FF2B5EF4-FFF2-40B4-BE49-F238E27FC236}">
                    <a16:creationId xmlns:a16="http://schemas.microsoft.com/office/drawing/2014/main" id="{161BC37C-C923-4A92-ACF5-7DE0B634D4E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E6F2C399-B26C-4B97-ADD1-D4A61B184582}"/>
                </a:ext>
              </a:extLst>
            </p:cNvPr>
            <p:cNvGrpSpPr/>
            <p:nvPr/>
          </p:nvGrpSpPr>
          <p:grpSpPr>
            <a:xfrm rot="13520824" flipH="1">
              <a:off x="9204864" y="-5531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06" name="Freeform: Shape 705">
                <a:extLst>
                  <a:ext uri="{FF2B5EF4-FFF2-40B4-BE49-F238E27FC236}">
                    <a16:creationId xmlns:a16="http://schemas.microsoft.com/office/drawing/2014/main" id="{31717769-1C17-48BE-8047-9E83803CA23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" name="Freeform: Shape 706">
                <a:extLst>
                  <a:ext uri="{FF2B5EF4-FFF2-40B4-BE49-F238E27FC236}">
                    <a16:creationId xmlns:a16="http://schemas.microsoft.com/office/drawing/2014/main" id="{900C06BD-3496-49A0-8D5D-908501B31A0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" name="Freeform: Shape 707">
                <a:extLst>
                  <a:ext uri="{FF2B5EF4-FFF2-40B4-BE49-F238E27FC236}">
                    <a16:creationId xmlns:a16="http://schemas.microsoft.com/office/drawing/2014/main" id="{E00899B6-E282-44A9-BCBF-DBFF27AB591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" name="Freeform: Shape 708">
                <a:extLst>
                  <a:ext uri="{FF2B5EF4-FFF2-40B4-BE49-F238E27FC236}">
                    <a16:creationId xmlns:a16="http://schemas.microsoft.com/office/drawing/2014/main" id="{4059CD29-B631-4032-84B9-44D097A1B95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" name="Freeform: Shape 709">
                <a:extLst>
                  <a:ext uri="{FF2B5EF4-FFF2-40B4-BE49-F238E27FC236}">
                    <a16:creationId xmlns:a16="http://schemas.microsoft.com/office/drawing/2014/main" id="{A0AAF9DA-DC14-40C8-9432-87B77C57ECB1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" name="Freeform: Shape 710">
                <a:extLst>
                  <a:ext uri="{FF2B5EF4-FFF2-40B4-BE49-F238E27FC236}">
                    <a16:creationId xmlns:a16="http://schemas.microsoft.com/office/drawing/2014/main" id="{63264AB9-93D1-4372-996A-B81C529858D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" name="Freeform: Shape 711">
                <a:extLst>
                  <a:ext uri="{FF2B5EF4-FFF2-40B4-BE49-F238E27FC236}">
                    <a16:creationId xmlns:a16="http://schemas.microsoft.com/office/drawing/2014/main" id="{90DE7C0F-E333-48D4-A192-0F7A1804B50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" name="Freeform: Shape 712">
                <a:extLst>
                  <a:ext uri="{FF2B5EF4-FFF2-40B4-BE49-F238E27FC236}">
                    <a16:creationId xmlns:a16="http://schemas.microsoft.com/office/drawing/2014/main" id="{2D22C68B-7725-4851-83C8-DD3E948D82D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" name="Freeform: Shape 713">
                <a:extLst>
                  <a:ext uri="{FF2B5EF4-FFF2-40B4-BE49-F238E27FC236}">
                    <a16:creationId xmlns:a16="http://schemas.microsoft.com/office/drawing/2014/main" id="{D338475C-5DC9-42FB-AA7F-1CCC0FB6055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" name="Freeform: Shape 714">
                <a:extLst>
                  <a:ext uri="{FF2B5EF4-FFF2-40B4-BE49-F238E27FC236}">
                    <a16:creationId xmlns:a16="http://schemas.microsoft.com/office/drawing/2014/main" id="{CF9734E9-3EA7-4FCC-953D-3E59DED9276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" name="Freeform: Shape 715">
                <a:extLst>
                  <a:ext uri="{FF2B5EF4-FFF2-40B4-BE49-F238E27FC236}">
                    <a16:creationId xmlns:a16="http://schemas.microsoft.com/office/drawing/2014/main" id="{DE1A7C2C-031B-40DE-9A48-BE0E7CF7E16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" name="Freeform: Shape 716">
                <a:extLst>
                  <a:ext uri="{FF2B5EF4-FFF2-40B4-BE49-F238E27FC236}">
                    <a16:creationId xmlns:a16="http://schemas.microsoft.com/office/drawing/2014/main" id="{A611E617-7A9E-475F-9620-A00B8B75884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" name="Freeform: Shape 717">
                <a:extLst>
                  <a:ext uri="{FF2B5EF4-FFF2-40B4-BE49-F238E27FC236}">
                    <a16:creationId xmlns:a16="http://schemas.microsoft.com/office/drawing/2014/main" id="{56FB4420-4800-453A-B85A-F9DC46B26CD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" name="Freeform: Shape 718">
                <a:extLst>
                  <a:ext uri="{FF2B5EF4-FFF2-40B4-BE49-F238E27FC236}">
                    <a16:creationId xmlns:a16="http://schemas.microsoft.com/office/drawing/2014/main" id="{13A555BD-1E85-4DEF-A329-C1C7631EB66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" name="Freeform: Shape 719">
                <a:extLst>
                  <a:ext uri="{FF2B5EF4-FFF2-40B4-BE49-F238E27FC236}">
                    <a16:creationId xmlns:a16="http://schemas.microsoft.com/office/drawing/2014/main" id="{6A425250-2194-4C0B-B1C4-252B028ECEB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" name="Freeform: Shape 720">
                <a:extLst>
                  <a:ext uri="{FF2B5EF4-FFF2-40B4-BE49-F238E27FC236}">
                    <a16:creationId xmlns:a16="http://schemas.microsoft.com/office/drawing/2014/main" id="{B36696DB-B564-436B-AB14-D005B2C2EF5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" name="Freeform: Shape 721">
                <a:extLst>
                  <a:ext uri="{FF2B5EF4-FFF2-40B4-BE49-F238E27FC236}">
                    <a16:creationId xmlns:a16="http://schemas.microsoft.com/office/drawing/2014/main" id="{2E284428-78A8-40B7-8FE3-5C65372A916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" name="Freeform: Shape 722">
                <a:extLst>
                  <a:ext uri="{FF2B5EF4-FFF2-40B4-BE49-F238E27FC236}">
                    <a16:creationId xmlns:a16="http://schemas.microsoft.com/office/drawing/2014/main" id="{D20A752E-D280-4E8A-BE42-79945D89DBE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" name="Freeform: Shape 723">
                <a:extLst>
                  <a:ext uri="{FF2B5EF4-FFF2-40B4-BE49-F238E27FC236}">
                    <a16:creationId xmlns:a16="http://schemas.microsoft.com/office/drawing/2014/main" id="{A6F5A807-8614-4E4D-87EA-DC8A0CD6605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" name="Freeform: Shape 724">
                <a:extLst>
                  <a:ext uri="{FF2B5EF4-FFF2-40B4-BE49-F238E27FC236}">
                    <a16:creationId xmlns:a16="http://schemas.microsoft.com/office/drawing/2014/main" id="{765FE769-3794-48EF-A638-2AFAF1518BE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" name="Freeform: Shape 725">
                <a:extLst>
                  <a:ext uri="{FF2B5EF4-FFF2-40B4-BE49-F238E27FC236}">
                    <a16:creationId xmlns:a16="http://schemas.microsoft.com/office/drawing/2014/main" id="{3CEE48F3-B1B1-4E9D-9278-98D2DF43D5B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" name="Freeform: Shape 726">
                <a:extLst>
                  <a:ext uri="{FF2B5EF4-FFF2-40B4-BE49-F238E27FC236}">
                    <a16:creationId xmlns:a16="http://schemas.microsoft.com/office/drawing/2014/main" id="{7458FB8A-D08E-4B81-BFCD-040D198B1C7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" name="Freeform: Shape 727">
                <a:extLst>
                  <a:ext uri="{FF2B5EF4-FFF2-40B4-BE49-F238E27FC236}">
                    <a16:creationId xmlns:a16="http://schemas.microsoft.com/office/drawing/2014/main" id="{F988FC65-5564-4E28-9CE8-0B666942EA3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" name="Freeform: Shape 728">
                <a:extLst>
                  <a:ext uri="{FF2B5EF4-FFF2-40B4-BE49-F238E27FC236}">
                    <a16:creationId xmlns:a16="http://schemas.microsoft.com/office/drawing/2014/main" id="{6DAF4251-70D8-40A6-A644-1871A06D883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" name="Freeform: Shape 729">
                <a:extLst>
                  <a:ext uri="{FF2B5EF4-FFF2-40B4-BE49-F238E27FC236}">
                    <a16:creationId xmlns:a16="http://schemas.microsoft.com/office/drawing/2014/main" id="{B97D293C-B6AA-4AFE-BDA8-57413C7CF3E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" name="Freeform: Shape 730">
                <a:extLst>
                  <a:ext uri="{FF2B5EF4-FFF2-40B4-BE49-F238E27FC236}">
                    <a16:creationId xmlns:a16="http://schemas.microsoft.com/office/drawing/2014/main" id="{91C59C2A-B903-477F-9560-AC4A7D5A938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" name="Freeform: Shape 731">
                <a:extLst>
                  <a:ext uri="{FF2B5EF4-FFF2-40B4-BE49-F238E27FC236}">
                    <a16:creationId xmlns:a16="http://schemas.microsoft.com/office/drawing/2014/main" id="{5878570A-013B-4D5E-8944-03A7E5BB8C3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" name="Freeform: Shape 732">
                <a:extLst>
                  <a:ext uri="{FF2B5EF4-FFF2-40B4-BE49-F238E27FC236}">
                    <a16:creationId xmlns:a16="http://schemas.microsoft.com/office/drawing/2014/main" id="{B89E2B37-0E53-4A81-8EEE-94C6E75CF6C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" name="Freeform: Shape 733">
                <a:extLst>
                  <a:ext uri="{FF2B5EF4-FFF2-40B4-BE49-F238E27FC236}">
                    <a16:creationId xmlns:a16="http://schemas.microsoft.com/office/drawing/2014/main" id="{A50910F3-229D-4D2B-A547-0115BF4B0BD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" name="Freeform: Shape 734">
                <a:extLst>
                  <a:ext uri="{FF2B5EF4-FFF2-40B4-BE49-F238E27FC236}">
                    <a16:creationId xmlns:a16="http://schemas.microsoft.com/office/drawing/2014/main" id="{D55BAE16-E41A-4C22-B00E-B167D66C2A3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" name="Freeform: Shape 735">
                <a:extLst>
                  <a:ext uri="{FF2B5EF4-FFF2-40B4-BE49-F238E27FC236}">
                    <a16:creationId xmlns:a16="http://schemas.microsoft.com/office/drawing/2014/main" id="{B70929D2-7289-4786-B360-628395986E7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" name="Freeform: Shape 736">
                <a:extLst>
                  <a:ext uri="{FF2B5EF4-FFF2-40B4-BE49-F238E27FC236}">
                    <a16:creationId xmlns:a16="http://schemas.microsoft.com/office/drawing/2014/main" id="{673FAB96-9DEB-49A5-BDC5-4D42ECA299F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" name="Freeform: Shape 737">
                <a:extLst>
                  <a:ext uri="{FF2B5EF4-FFF2-40B4-BE49-F238E27FC236}">
                    <a16:creationId xmlns:a16="http://schemas.microsoft.com/office/drawing/2014/main" id="{E4297950-94D6-418C-8E5B-E3F3ECE6DDC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" name="Freeform: Shape 738">
                <a:extLst>
                  <a:ext uri="{FF2B5EF4-FFF2-40B4-BE49-F238E27FC236}">
                    <a16:creationId xmlns:a16="http://schemas.microsoft.com/office/drawing/2014/main" id="{3ACD9AE3-3650-4001-B4F7-295DE5721E6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" name="Freeform: Shape 739">
                <a:extLst>
                  <a:ext uri="{FF2B5EF4-FFF2-40B4-BE49-F238E27FC236}">
                    <a16:creationId xmlns:a16="http://schemas.microsoft.com/office/drawing/2014/main" id="{DAC383A3-043D-4787-9B89-7A363A2FD7A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" name="Freeform: Shape 740">
                <a:extLst>
                  <a:ext uri="{FF2B5EF4-FFF2-40B4-BE49-F238E27FC236}">
                    <a16:creationId xmlns:a16="http://schemas.microsoft.com/office/drawing/2014/main" id="{7EF6244F-D70E-49DD-8EBB-D03E332DDA2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" name="Freeform: Shape 741">
                <a:extLst>
                  <a:ext uri="{FF2B5EF4-FFF2-40B4-BE49-F238E27FC236}">
                    <a16:creationId xmlns:a16="http://schemas.microsoft.com/office/drawing/2014/main" id="{F20BCE7A-16A3-4373-9957-14582839AB8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" name="Freeform: Shape 742">
                <a:extLst>
                  <a:ext uri="{FF2B5EF4-FFF2-40B4-BE49-F238E27FC236}">
                    <a16:creationId xmlns:a16="http://schemas.microsoft.com/office/drawing/2014/main" id="{90E16C2E-9A53-4305-AD96-A3BF907F42D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" name="Freeform: Shape 743">
                <a:extLst>
                  <a:ext uri="{FF2B5EF4-FFF2-40B4-BE49-F238E27FC236}">
                    <a16:creationId xmlns:a16="http://schemas.microsoft.com/office/drawing/2014/main" id="{A05B2466-D727-4FC2-A443-E1E18301AED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" name="Freeform: Shape 744">
                <a:extLst>
                  <a:ext uri="{FF2B5EF4-FFF2-40B4-BE49-F238E27FC236}">
                    <a16:creationId xmlns:a16="http://schemas.microsoft.com/office/drawing/2014/main" id="{2B35DF94-1943-4B46-9B9E-A27CEEC32A5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" name="Freeform: Shape 745">
                <a:extLst>
                  <a:ext uri="{FF2B5EF4-FFF2-40B4-BE49-F238E27FC236}">
                    <a16:creationId xmlns:a16="http://schemas.microsoft.com/office/drawing/2014/main" id="{6113BDEA-D84F-404D-94AF-E1F51F1E6EA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" name="Freeform: Shape 746">
                <a:extLst>
                  <a:ext uri="{FF2B5EF4-FFF2-40B4-BE49-F238E27FC236}">
                    <a16:creationId xmlns:a16="http://schemas.microsoft.com/office/drawing/2014/main" id="{4AC8A858-8750-4E91-AD59-41810D3C3F7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" name="Freeform: Shape 747">
                <a:extLst>
                  <a:ext uri="{FF2B5EF4-FFF2-40B4-BE49-F238E27FC236}">
                    <a16:creationId xmlns:a16="http://schemas.microsoft.com/office/drawing/2014/main" id="{C0CF099D-F7C8-4C78-9836-43D7349241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" name="Freeform: Shape 748">
                <a:extLst>
                  <a:ext uri="{FF2B5EF4-FFF2-40B4-BE49-F238E27FC236}">
                    <a16:creationId xmlns:a16="http://schemas.microsoft.com/office/drawing/2014/main" id="{E7A6B01E-EF82-466B-8CA7-1BC9CA1B628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" name="Freeform: Shape 749">
                <a:extLst>
                  <a:ext uri="{FF2B5EF4-FFF2-40B4-BE49-F238E27FC236}">
                    <a16:creationId xmlns:a16="http://schemas.microsoft.com/office/drawing/2014/main" id="{2A067642-0D18-4542-9D74-0D0603AEFB5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" name="Freeform: Shape 750">
                <a:extLst>
                  <a:ext uri="{FF2B5EF4-FFF2-40B4-BE49-F238E27FC236}">
                    <a16:creationId xmlns:a16="http://schemas.microsoft.com/office/drawing/2014/main" id="{06F860B3-E78C-40CA-9ABC-1892B71E698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" name="Freeform: Shape 751">
                <a:extLst>
                  <a:ext uri="{FF2B5EF4-FFF2-40B4-BE49-F238E27FC236}">
                    <a16:creationId xmlns:a16="http://schemas.microsoft.com/office/drawing/2014/main" id="{7666FC46-9CD6-4178-8AFD-87266916020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" name="Freeform: Shape 752">
                <a:extLst>
                  <a:ext uri="{FF2B5EF4-FFF2-40B4-BE49-F238E27FC236}">
                    <a16:creationId xmlns:a16="http://schemas.microsoft.com/office/drawing/2014/main" id="{2A11FE17-71D9-449D-8949-C726C4F718B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" name="Freeform: Shape 753">
                <a:extLst>
                  <a:ext uri="{FF2B5EF4-FFF2-40B4-BE49-F238E27FC236}">
                    <a16:creationId xmlns:a16="http://schemas.microsoft.com/office/drawing/2014/main" id="{2F054E40-8097-40AA-A9CA-1E9697CE2D2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" name="Freeform: Shape 754">
                <a:extLst>
                  <a:ext uri="{FF2B5EF4-FFF2-40B4-BE49-F238E27FC236}">
                    <a16:creationId xmlns:a16="http://schemas.microsoft.com/office/drawing/2014/main" id="{D1F56A51-C89F-4917-9BBA-41E49FE3395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" name="Freeform: Shape 755">
                <a:extLst>
                  <a:ext uri="{FF2B5EF4-FFF2-40B4-BE49-F238E27FC236}">
                    <a16:creationId xmlns:a16="http://schemas.microsoft.com/office/drawing/2014/main" id="{83C44E3A-BCA9-482E-9D63-C0D5F35D6E7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" name="Freeform: Shape 756">
                <a:extLst>
                  <a:ext uri="{FF2B5EF4-FFF2-40B4-BE49-F238E27FC236}">
                    <a16:creationId xmlns:a16="http://schemas.microsoft.com/office/drawing/2014/main" id="{CE160BFF-1365-4A15-9D5B-3F1F3DD25A6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" name="Freeform: Shape 757">
                <a:extLst>
                  <a:ext uri="{FF2B5EF4-FFF2-40B4-BE49-F238E27FC236}">
                    <a16:creationId xmlns:a16="http://schemas.microsoft.com/office/drawing/2014/main" id="{E60E4AE8-5500-4EC6-A4CB-6AF4CDF686D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" name="Freeform: Shape 758">
                <a:extLst>
                  <a:ext uri="{FF2B5EF4-FFF2-40B4-BE49-F238E27FC236}">
                    <a16:creationId xmlns:a16="http://schemas.microsoft.com/office/drawing/2014/main" id="{B6436B6E-A82F-4FB0-822C-54A6F2DCDC6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" name="Freeform: Shape 759">
                <a:extLst>
                  <a:ext uri="{FF2B5EF4-FFF2-40B4-BE49-F238E27FC236}">
                    <a16:creationId xmlns:a16="http://schemas.microsoft.com/office/drawing/2014/main" id="{C33F8536-F60F-4BC7-B112-D28881FE17D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" name="Freeform: Shape 760">
                <a:extLst>
                  <a:ext uri="{FF2B5EF4-FFF2-40B4-BE49-F238E27FC236}">
                    <a16:creationId xmlns:a16="http://schemas.microsoft.com/office/drawing/2014/main" id="{9FE1F2A1-6B04-48BA-9796-D7477393DBC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" name="Freeform: Shape 761">
                <a:extLst>
                  <a:ext uri="{FF2B5EF4-FFF2-40B4-BE49-F238E27FC236}">
                    <a16:creationId xmlns:a16="http://schemas.microsoft.com/office/drawing/2014/main" id="{35CC3865-5320-4926-AB93-1E3AACE1119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" name="Freeform: Shape 762">
                <a:extLst>
                  <a:ext uri="{FF2B5EF4-FFF2-40B4-BE49-F238E27FC236}">
                    <a16:creationId xmlns:a16="http://schemas.microsoft.com/office/drawing/2014/main" id="{777AF8FA-A358-4517-80D4-109E4B04407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" name="Freeform: Shape 763">
                <a:extLst>
                  <a:ext uri="{FF2B5EF4-FFF2-40B4-BE49-F238E27FC236}">
                    <a16:creationId xmlns:a16="http://schemas.microsoft.com/office/drawing/2014/main" id="{B077AE5A-2039-4EF7-B446-B0D9A247E48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" name="Freeform: Shape 764">
                <a:extLst>
                  <a:ext uri="{FF2B5EF4-FFF2-40B4-BE49-F238E27FC236}">
                    <a16:creationId xmlns:a16="http://schemas.microsoft.com/office/drawing/2014/main" id="{310D1C82-0BFB-47CD-A27E-11988C9684B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" name="Freeform: Shape 765">
                <a:extLst>
                  <a:ext uri="{FF2B5EF4-FFF2-40B4-BE49-F238E27FC236}">
                    <a16:creationId xmlns:a16="http://schemas.microsoft.com/office/drawing/2014/main" id="{CF8AC98C-AC97-4E63-A6BE-99CC42B28DC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" name="Freeform: Shape 766">
                <a:extLst>
                  <a:ext uri="{FF2B5EF4-FFF2-40B4-BE49-F238E27FC236}">
                    <a16:creationId xmlns:a16="http://schemas.microsoft.com/office/drawing/2014/main" id="{8BF50861-DA6D-4581-A2F5-ABB5404B878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" name="Freeform: Shape 767">
                <a:extLst>
                  <a:ext uri="{FF2B5EF4-FFF2-40B4-BE49-F238E27FC236}">
                    <a16:creationId xmlns:a16="http://schemas.microsoft.com/office/drawing/2014/main" id="{0752790E-C119-459D-AA7E-050E75901AF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" name="Freeform: Shape 768">
                <a:extLst>
                  <a:ext uri="{FF2B5EF4-FFF2-40B4-BE49-F238E27FC236}">
                    <a16:creationId xmlns:a16="http://schemas.microsoft.com/office/drawing/2014/main" id="{24C3650C-F973-4221-A3BF-57D6FD20980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0588B3F5-989A-4C8A-AFE9-FFD6399F4A21}"/>
                </a:ext>
              </a:extLst>
            </p:cNvPr>
            <p:cNvGrpSpPr/>
            <p:nvPr/>
          </p:nvGrpSpPr>
          <p:grpSpPr>
            <a:xfrm rot="14376560">
              <a:off x="110977" y="652493"/>
              <a:ext cx="1024114" cy="889301"/>
              <a:chOff x="2393887" y="4210285"/>
              <a:chExt cx="497854" cy="422169"/>
            </a:xfrm>
          </p:grpSpPr>
          <p:sp>
            <p:nvSpPr>
              <p:cNvPr id="642" name="Freeform: Shape 641">
                <a:extLst>
                  <a:ext uri="{FF2B5EF4-FFF2-40B4-BE49-F238E27FC236}">
                    <a16:creationId xmlns:a16="http://schemas.microsoft.com/office/drawing/2014/main" id="{74283D0E-752A-4738-8C05-228C4952F7B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" name="Freeform: Shape 642">
                <a:extLst>
                  <a:ext uri="{FF2B5EF4-FFF2-40B4-BE49-F238E27FC236}">
                    <a16:creationId xmlns:a16="http://schemas.microsoft.com/office/drawing/2014/main" id="{DA41B6E2-7F2A-4122-82B6-E7A2C1FCEF4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" name="Freeform: Shape 643">
                <a:extLst>
                  <a:ext uri="{FF2B5EF4-FFF2-40B4-BE49-F238E27FC236}">
                    <a16:creationId xmlns:a16="http://schemas.microsoft.com/office/drawing/2014/main" id="{B2A69B97-DCB2-4CD9-82E0-805B37015FD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" name="Freeform: Shape 644">
                <a:extLst>
                  <a:ext uri="{FF2B5EF4-FFF2-40B4-BE49-F238E27FC236}">
                    <a16:creationId xmlns:a16="http://schemas.microsoft.com/office/drawing/2014/main" id="{D4FC8FA5-825B-4E55-B051-FCBCD8D4340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" name="Freeform: Shape 645">
                <a:extLst>
                  <a:ext uri="{FF2B5EF4-FFF2-40B4-BE49-F238E27FC236}">
                    <a16:creationId xmlns:a16="http://schemas.microsoft.com/office/drawing/2014/main" id="{D9865A2A-9CC0-473F-8C21-6039F043DEA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" name="Freeform: Shape 646">
                <a:extLst>
                  <a:ext uri="{FF2B5EF4-FFF2-40B4-BE49-F238E27FC236}">
                    <a16:creationId xmlns:a16="http://schemas.microsoft.com/office/drawing/2014/main" id="{C67520A3-2BE6-437C-A4AA-242A466F416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" name="Freeform: Shape 647">
                <a:extLst>
                  <a:ext uri="{FF2B5EF4-FFF2-40B4-BE49-F238E27FC236}">
                    <a16:creationId xmlns:a16="http://schemas.microsoft.com/office/drawing/2014/main" id="{B7FC1CBC-D44A-47D1-B324-B23484E4A02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" name="Freeform: Shape 648">
                <a:extLst>
                  <a:ext uri="{FF2B5EF4-FFF2-40B4-BE49-F238E27FC236}">
                    <a16:creationId xmlns:a16="http://schemas.microsoft.com/office/drawing/2014/main" id="{6EF88CE9-CBFE-404F-BA9B-46FA221114E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" name="Freeform: Shape 649">
                <a:extLst>
                  <a:ext uri="{FF2B5EF4-FFF2-40B4-BE49-F238E27FC236}">
                    <a16:creationId xmlns:a16="http://schemas.microsoft.com/office/drawing/2014/main" id="{9934E4F0-7AB4-4432-B5B7-376EAFA9C5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" name="Freeform: Shape 650">
                <a:extLst>
                  <a:ext uri="{FF2B5EF4-FFF2-40B4-BE49-F238E27FC236}">
                    <a16:creationId xmlns:a16="http://schemas.microsoft.com/office/drawing/2014/main" id="{1BF35EE9-78EA-4431-8A26-2A429F9D577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" name="Freeform: Shape 651">
                <a:extLst>
                  <a:ext uri="{FF2B5EF4-FFF2-40B4-BE49-F238E27FC236}">
                    <a16:creationId xmlns:a16="http://schemas.microsoft.com/office/drawing/2014/main" id="{2053A4AB-ED22-43DC-B629-527A50E1185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" name="Freeform: Shape 652">
                <a:extLst>
                  <a:ext uri="{FF2B5EF4-FFF2-40B4-BE49-F238E27FC236}">
                    <a16:creationId xmlns:a16="http://schemas.microsoft.com/office/drawing/2014/main" id="{8B8DF8C2-DFD6-4663-A49D-1938EDFB35F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" name="Freeform: Shape 653">
                <a:extLst>
                  <a:ext uri="{FF2B5EF4-FFF2-40B4-BE49-F238E27FC236}">
                    <a16:creationId xmlns:a16="http://schemas.microsoft.com/office/drawing/2014/main" id="{33619795-FB32-4EE0-A283-1D25B5CDB286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" name="Freeform: Shape 654">
                <a:extLst>
                  <a:ext uri="{FF2B5EF4-FFF2-40B4-BE49-F238E27FC236}">
                    <a16:creationId xmlns:a16="http://schemas.microsoft.com/office/drawing/2014/main" id="{99EB34C9-9740-49E9-972E-8F99B14C15E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" name="Freeform: Shape 655">
                <a:extLst>
                  <a:ext uri="{FF2B5EF4-FFF2-40B4-BE49-F238E27FC236}">
                    <a16:creationId xmlns:a16="http://schemas.microsoft.com/office/drawing/2014/main" id="{25B0BED3-924D-41A3-98AB-B148BBE0AB5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" name="Freeform: Shape 656">
                <a:extLst>
                  <a:ext uri="{FF2B5EF4-FFF2-40B4-BE49-F238E27FC236}">
                    <a16:creationId xmlns:a16="http://schemas.microsoft.com/office/drawing/2014/main" id="{66CC75A8-5A47-43ED-A1A9-ED4400DFAB4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" name="Freeform: Shape 657">
                <a:extLst>
                  <a:ext uri="{FF2B5EF4-FFF2-40B4-BE49-F238E27FC236}">
                    <a16:creationId xmlns:a16="http://schemas.microsoft.com/office/drawing/2014/main" id="{86C82BE9-0DD9-4952-A390-70E32E3F242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" name="Freeform: Shape 658">
                <a:extLst>
                  <a:ext uri="{FF2B5EF4-FFF2-40B4-BE49-F238E27FC236}">
                    <a16:creationId xmlns:a16="http://schemas.microsoft.com/office/drawing/2014/main" id="{0ABD5C80-683D-4106-84B3-8FCD7E28752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" name="Freeform: Shape 659">
                <a:extLst>
                  <a:ext uri="{FF2B5EF4-FFF2-40B4-BE49-F238E27FC236}">
                    <a16:creationId xmlns:a16="http://schemas.microsoft.com/office/drawing/2014/main" id="{5501ECF4-F2E5-43CC-A512-A0E640761B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" name="Freeform: Shape 660">
                <a:extLst>
                  <a:ext uri="{FF2B5EF4-FFF2-40B4-BE49-F238E27FC236}">
                    <a16:creationId xmlns:a16="http://schemas.microsoft.com/office/drawing/2014/main" id="{AE5031B4-2911-4B79-9271-2DD9EB29D99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" name="Freeform: Shape 661">
                <a:extLst>
                  <a:ext uri="{FF2B5EF4-FFF2-40B4-BE49-F238E27FC236}">
                    <a16:creationId xmlns:a16="http://schemas.microsoft.com/office/drawing/2014/main" id="{38F1BE8B-3DB9-4F2D-BF88-F223EE3E42D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" name="Freeform: Shape 662">
                <a:extLst>
                  <a:ext uri="{FF2B5EF4-FFF2-40B4-BE49-F238E27FC236}">
                    <a16:creationId xmlns:a16="http://schemas.microsoft.com/office/drawing/2014/main" id="{D613AFA4-542C-4184-880B-CDA98C88689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" name="Freeform: Shape 663">
                <a:extLst>
                  <a:ext uri="{FF2B5EF4-FFF2-40B4-BE49-F238E27FC236}">
                    <a16:creationId xmlns:a16="http://schemas.microsoft.com/office/drawing/2014/main" id="{95C38B29-1318-4967-B1C1-B512C780799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" name="Freeform: Shape 664">
                <a:extLst>
                  <a:ext uri="{FF2B5EF4-FFF2-40B4-BE49-F238E27FC236}">
                    <a16:creationId xmlns:a16="http://schemas.microsoft.com/office/drawing/2014/main" id="{180E0108-0558-4C53-A675-B8BECA7070A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" name="Freeform: Shape 665">
                <a:extLst>
                  <a:ext uri="{FF2B5EF4-FFF2-40B4-BE49-F238E27FC236}">
                    <a16:creationId xmlns:a16="http://schemas.microsoft.com/office/drawing/2014/main" id="{F46C5BFD-6916-44AD-BEE0-082912B229F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" name="Freeform: Shape 666">
                <a:extLst>
                  <a:ext uri="{FF2B5EF4-FFF2-40B4-BE49-F238E27FC236}">
                    <a16:creationId xmlns:a16="http://schemas.microsoft.com/office/drawing/2014/main" id="{91EE4D0C-7C1E-4906-A874-550B18C6E89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" name="Freeform: Shape 667">
                <a:extLst>
                  <a:ext uri="{FF2B5EF4-FFF2-40B4-BE49-F238E27FC236}">
                    <a16:creationId xmlns:a16="http://schemas.microsoft.com/office/drawing/2014/main" id="{E212F9D0-4B94-4068-9753-76FBCA22900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" name="Freeform: Shape 668">
                <a:extLst>
                  <a:ext uri="{FF2B5EF4-FFF2-40B4-BE49-F238E27FC236}">
                    <a16:creationId xmlns:a16="http://schemas.microsoft.com/office/drawing/2014/main" id="{CADB8AAB-05E8-4C02-8D03-B69ED526371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" name="Freeform: Shape 669">
                <a:extLst>
                  <a:ext uri="{FF2B5EF4-FFF2-40B4-BE49-F238E27FC236}">
                    <a16:creationId xmlns:a16="http://schemas.microsoft.com/office/drawing/2014/main" id="{3B5718BB-4350-41D0-AD12-A478BEE5236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" name="Freeform: Shape 670">
                <a:extLst>
                  <a:ext uri="{FF2B5EF4-FFF2-40B4-BE49-F238E27FC236}">
                    <a16:creationId xmlns:a16="http://schemas.microsoft.com/office/drawing/2014/main" id="{92D1CD54-119C-4667-B569-8F8B0B88DFC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" name="Freeform: Shape 671">
                <a:extLst>
                  <a:ext uri="{FF2B5EF4-FFF2-40B4-BE49-F238E27FC236}">
                    <a16:creationId xmlns:a16="http://schemas.microsoft.com/office/drawing/2014/main" id="{3C951ED7-49B4-40A9-AFA0-0C6CBC3C448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" name="Freeform: Shape 672">
                <a:extLst>
                  <a:ext uri="{FF2B5EF4-FFF2-40B4-BE49-F238E27FC236}">
                    <a16:creationId xmlns:a16="http://schemas.microsoft.com/office/drawing/2014/main" id="{9C7985B2-EB4E-41B9-904C-D77294DA665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" name="Freeform: Shape 673">
                <a:extLst>
                  <a:ext uri="{FF2B5EF4-FFF2-40B4-BE49-F238E27FC236}">
                    <a16:creationId xmlns:a16="http://schemas.microsoft.com/office/drawing/2014/main" id="{A764B86F-5302-4B37-8B0E-3EDD73DA951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" name="Freeform: Shape 674">
                <a:extLst>
                  <a:ext uri="{FF2B5EF4-FFF2-40B4-BE49-F238E27FC236}">
                    <a16:creationId xmlns:a16="http://schemas.microsoft.com/office/drawing/2014/main" id="{698C39BC-8DA3-4B65-B5C7-C0D8170CAFF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" name="Freeform: Shape 675">
                <a:extLst>
                  <a:ext uri="{FF2B5EF4-FFF2-40B4-BE49-F238E27FC236}">
                    <a16:creationId xmlns:a16="http://schemas.microsoft.com/office/drawing/2014/main" id="{50D05913-11E2-41C8-AEDD-377F013FE69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" name="Freeform: Shape 676">
                <a:extLst>
                  <a:ext uri="{FF2B5EF4-FFF2-40B4-BE49-F238E27FC236}">
                    <a16:creationId xmlns:a16="http://schemas.microsoft.com/office/drawing/2014/main" id="{19B55A89-68A3-49AD-A768-8A77B92284A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" name="Freeform: Shape 677">
                <a:extLst>
                  <a:ext uri="{FF2B5EF4-FFF2-40B4-BE49-F238E27FC236}">
                    <a16:creationId xmlns:a16="http://schemas.microsoft.com/office/drawing/2014/main" id="{DDC50DCE-C6C6-4A2D-884F-7E916A01D78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" name="Freeform: Shape 678">
                <a:extLst>
                  <a:ext uri="{FF2B5EF4-FFF2-40B4-BE49-F238E27FC236}">
                    <a16:creationId xmlns:a16="http://schemas.microsoft.com/office/drawing/2014/main" id="{4878BE70-C7DB-4D3D-A47E-90E1BD9E7FD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" name="Freeform: Shape 679">
                <a:extLst>
                  <a:ext uri="{FF2B5EF4-FFF2-40B4-BE49-F238E27FC236}">
                    <a16:creationId xmlns:a16="http://schemas.microsoft.com/office/drawing/2014/main" id="{FECB81CB-C667-4A2B-A9A3-B2D2D980841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" name="Freeform: Shape 680">
                <a:extLst>
                  <a:ext uri="{FF2B5EF4-FFF2-40B4-BE49-F238E27FC236}">
                    <a16:creationId xmlns:a16="http://schemas.microsoft.com/office/drawing/2014/main" id="{4C948161-774E-4D15-91E1-7ACF6A78BD8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" name="Freeform: Shape 681">
                <a:extLst>
                  <a:ext uri="{FF2B5EF4-FFF2-40B4-BE49-F238E27FC236}">
                    <a16:creationId xmlns:a16="http://schemas.microsoft.com/office/drawing/2014/main" id="{88A35927-928F-496F-AE64-644C2B77087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" name="Freeform: Shape 682">
                <a:extLst>
                  <a:ext uri="{FF2B5EF4-FFF2-40B4-BE49-F238E27FC236}">
                    <a16:creationId xmlns:a16="http://schemas.microsoft.com/office/drawing/2014/main" id="{DD444353-CE5C-47E8-A99C-9CC05C8F74B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" name="Freeform: Shape 683">
                <a:extLst>
                  <a:ext uri="{FF2B5EF4-FFF2-40B4-BE49-F238E27FC236}">
                    <a16:creationId xmlns:a16="http://schemas.microsoft.com/office/drawing/2014/main" id="{3321D60D-75FF-4EE5-8B4D-2A385285356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" name="Freeform: Shape 684">
                <a:extLst>
                  <a:ext uri="{FF2B5EF4-FFF2-40B4-BE49-F238E27FC236}">
                    <a16:creationId xmlns:a16="http://schemas.microsoft.com/office/drawing/2014/main" id="{7770B9F2-F791-4D5F-A5AB-79DA00BC660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" name="Freeform: Shape 685">
                <a:extLst>
                  <a:ext uri="{FF2B5EF4-FFF2-40B4-BE49-F238E27FC236}">
                    <a16:creationId xmlns:a16="http://schemas.microsoft.com/office/drawing/2014/main" id="{899FEFC5-4728-4C36-AFA8-E746B83EFC3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" name="Freeform: Shape 686">
                <a:extLst>
                  <a:ext uri="{FF2B5EF4-FFF2-40B4-BE49-F238E27FC236}">
                    <a16:creationId xmlns:a16="http://schemas.microsoft.com/office/drawing/2014/main" id="{5BACB378-FBD9-43A3-8AD2-9C68DF1712B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" name="Freeform: Shape 687">
                <a:extLst>
                  <a:ext uri="{FF2B5EF4-FFF2-40B4-BE49-F238E27FC236}">
                    <a16:creationId xmlns:a16="http://schemas.microsoft.com/office/drawing/2014/main" id="{F8F8DC3B-C696-4643-B25B-941805CC04F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" name="Freeform: Shape 688">
                <a:extLst>
                  <a:ext uri="{FF2B5EF4-FFF2-40B4-BE49-F238E27FC236}">
                    <a16:creationId xmlns:a16="http://schemas.microsoft.com/office/drawing/2014/main" id="{3C95DACF-CCBA-461C-A0E6-0B7095D225C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" name="Freeform: Shape 689">
                <a:extLst>
                  <a:ext uri="{FF2B5EF4-FFF2-40B4-BE49-F238E27FC236}">
                    <a16:creationId xmlns:a16="http://schemas.microsoft.com/office/drawing/2014/main" id="{0EEBB8A3-FD01-4EF8-9D5D-BF943D003AC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" name="Freeform: Shape 690">
                <a:extLst>
                  <a:ext uri="{FF2B5EF4-FFF2-40B4-BE49-F238E27FC236}">
                    <a16:creationId xmlns:a16="http://schemas.microsoft.com/office/drawing/2014/main" id="{32363B25-B694-4293-9C2E-0E2D731B0A8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" name="Freeform: Shape 691">
                <a:extLst>
                  <a:ext uri="{FF2B5EF4-FFF2-40B4-BE49-F238E27FC236}">
                    <a16:creationId xmlns:a16="http://schemas.microsoft.com/office/drawing/2014/main" id="{401578C1-7E20-4388-9B34-FBD8ADF6C5A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" name="Freeform: Shape 692">
                <a:extLst>
                  <a:ext uri="{FF2B5EF4-FFF2-40B4-BE49-F238E27FC236}">
                    <a16:creationId xmlns:a16="http://schemas.microsoft.com/office/drawing/2014/main" id="{399E65A7-53A7-466B-86AD-719E18929F2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" name="Freeform: Shape 693">
                <a:extLst>
                  <a:ext uri="{FF2B5EF4-FFF2-40B4-BE49-F238E27FC236}">
                    <a16:creationId xmlns:a16="http://schemas.microsoft.com/office/drawing/2014/main" id="{C87C0C5D-C918-4B30-B382-D452A8DA4D0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" name="Freeform: Shape 694">
                <a:extLst>
                  <a:ext uri="{FF2B5EF4-FFF2-40B4-BE49-F238E27FC236}">
                    <a16:creationId xmlns:a16="http://schemas.microsoft.com/office/drawing/2014/main" id="{39304168-A05C-44EB-8FDD-3BF52558937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" name="Freeform: Shape 695">
                <a:extLst>
                  <a:ext uri="{FF2B5EF4-FFF2-40B4-BE49-F238E27FC236}">
                    <a16:creationId xmlns:a16="http://schemas.microsoft.com/office/drawing/2014/main" id="{DB0F3752-0326-4CCA-8B7A-B08B323CB2B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" name="Freeform: Shape 696">
                <a:extLst>
                  <a:ext uri="{FF2B5EF4-FFF2-40B4-BE49-F238E27FC236}">
                    <a16:creationId xmlns:a16="http://schemas.microsoft.com/office/drawing/2014/main" id="{560C02BC-AB6F-4379-9AC8-A5B139511B0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" name="Freeform: Shape 697">
                <a:extLst>
                  <a:ext uri="{FF2B5EF4-FFF2-40B4-BE49-F238E27FC236}">
                    <a16:creationId xmlns:a16="http://schemas.microsoft.com/office/drawing/2014/main" id="{D2D17ECC-12DB-41D6-BE96-1AA3054DA77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" name="Freeform: Shape 698">
                <a:extLst>
                  <a:ext uri="{FF2B5EF4-FFF2-40B4-BE49-F238E27FC236}">
                    <a16:creationId xmlns:a16="http://schemas.microsoft.com/office/drawing/2014/main" id="{7EC03A19-915B-4EDC-8368-85808B3C6FB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" name="Freeform: Shape 699">
                <a:extLst>
                  <a:ext uri="{FF2B5EF4-FFF2-40B4-BE49-F238E27FC236}">
                    <a16:creationId xmlns:a16="http://schemas.microsoft.com/office/drawing/2014/main" id="{50C53FDC-CB4A-4369-A87D-73584E71D66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" name="Freeform: Shape 700">
                <a:extLst>
                  <a:ext uri="{FF2B5EF4-FFF2-40B4-BE49-F238E27FC236}">
                    <a16:creationId xmlns:a16="http://schemas.microsoft.com/office/drawing/2014/main" id="{7B1E0530-EA18-47BB-BFBB-EEBBBB08E51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" name="Freeform: Shape 701">
                <a:extLst>
                  <a:ext uri="{FF2B5EF4-FFF2-40B4-BE49-F238E27FC236}">
                    <a16:creationId xmlns:a16="http://schemas.microsoft.com/office/drawing/2014/main" id="{2E366D8C-9851-4466-A023-9508C0C9EAA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" name="Freeform: Shape 702">
                <a:extLst>
                  <a:ext uri="{FF2B5EF4-FFF2-40B4-BE49-F238E27FC236}">
                    <a16:creationId xmlns:a16="http://schemas.microsoft.com/office/drawing/2014/main" id="{5728F731-58DA-4B52-AA4B-D218002A802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" name="Freeform: Shape 703">
                <a:extLst>
                  <a:ext uri="{FF2B5EF4-FFF2-40B4-BE49-F238E27FC236}">
                    <a16:creationId xmlns:a16="http://schemas.microsoft.com/office/drawing/2014/main" id="{7C86FB4F-B350-4F40-A2FE-D68B711C801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" name="Freeform: Shape 704">
                <a:extLst>
                  <a:ext uri="{FF2B5EF4-FFF2-40B4-BE49-F238E27FC236}">
                    <a16:creationId xmlns:a16="http://schemas.microsoft.com/office/drawing/2014/main" id="{B3EA070F-D215-47FA-9A9A-3E2451A2B41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3348326B-9A4F-48CA-9F8B-90EDDDE660CB}"/>
                </a:ext>
              </a:extLst>
            </p:cNvPr>
            <p:cNvGrpSpPr/>
            <p:nvPr/>
          </p:nvGrpSpPr>
          <p:grpSpPr>
            <a:xfrm rot="15296706">
              <a:off x="-305191" y="1427194"/>
              <a:ext cx="1024114" cy="889301"/>
              <a:chOff x="2393887" y="4210285"/>
              <a:chExt cx="497854" cy="422169"/>
            </a:xfrm>
          </p:grpSpPr>
          <p:sp>
            <p:nvSpPr>
              <p:cNvPr id="578" name="Freeform: Shape 577">
                <a:extLst>
                  <a:ext uri="{FF2B5EF4-FFF2-40B4-BE49-F238E27FC236}">
                    <a16:creationId xmlns:a16="http://schemas.microsoft.com/office/drawing/2014/main" id="{4AAB1857-D9B7-40DD-BE62-DBB82B446C0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" name="Freeform: Shape 578">
                <a:extLst>
                  <a:ext uri="{FF2B5EF4-FFF2-40B4-BE49-F238E27FC236}">
                    <a16:creationId xmlns:a16="http://schemas.microsoft.com/office/drawing/2014/main" id="{F89AB8C3-96FF-46BD-88F4-8C995222AFE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" name="Freeform: Shape 579">
                <a:extLst>
                  <a:ext uri="{FF2B5EF4-FFF2-40B4-BE49-F238E27FC236}">
                    <a16:creationId xmlns:a16="http://schemas.microsoft.com/office/drawing/2014/main" id="{B21E48E7-850E-41A4-9A1F-C8DFB2AE739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" name="Freeform: Shape 580">
                <a:extLst>
                  <a:ext uri="{FF2B5EF4-FFF2-40B4-BE49-F238E27FC236}">
                    <a16:creationId xmlns:a16="http://schemas.microsoft.com/office/drawing/2014/main" id="{0A428026-4C89-4F1E-A26D-573CD05021A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" name="Freeform: Shape 581">
                <a:extLst>
                  <a:ext uri="{FF2B5EF4-FFF2-40B4-BE49-F238E27FC236}">
                    <a16:creationId xmlns:a16="http://schemas.microsoft.com/office/drawing/2014/main" id="{0191EC40-05D1-46AB-8E8D-E57169C2A9C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" name="Freeform: Shape 582">
                <a:extLst>
                  <a:ext uri="{FF2B5EF4-FFF2-40B4-BE49-F238E27FC236}">
                    <a16:creationId xmlns:a16="http://schemas.microsoft.com/office/drawing/2014/main" id="{DE84AD46-A4F1-416F-A463-6E3C80DC8F7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" name="Freeform: Shape 583">
                <a:extLst>
                  <a:ext uri="{FF2B5EF4-FFF2-40B4-BE49-F238E27FC236}">
                    <a16:creationId xmlns:a16="http://schemas.microsoft.com/office/drawing/2014/main" id="{717FAF46-1CA2-4AD0-BF7A-EFDEB49C89C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" name="Freeform: Shape 584">
                <a:extLst>
                  <a:ext uri="{FF2B5EF4-FFF2-40B4-BE49-F238E27FC236}">
                    <a16:creationId xmlns:a16="http://schemas.microsoft.com/office/drawing/2014/main" id="{4DFDCCC1-0D0C-4827-9218-A6276F52FC0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" name="Freeform: Shape 585">
                <a:extLst>
                  <a:ext uri="{FF2B5EF4-FFF2-40B4-BE49-F238E27FC236}">
                    <a16:creationId xmlns:a16="http://schemas.microsoft.com/office/drawing/2014/main" id="{5941CF6A-3EEF-4B0B-9086-3DF860F3E1B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" name="Freeform: Shape 586">
                <a:extLst>
                  <a:ext uri="{FF2B5EF4-FFF2-40B4-BE49-F238E27FC236}">
                    <a16:creationId xmlns:a16="http://schemas.microsoft.com/office/drawing/2014/main" id="{CFA44A30-215B-4090-A57B-088C19855E2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" name="Freeform: Shape 587">
                <a:extLst>
                  <a:ext uri="{FF2B5EF4-FFF2-40B4-BE49-F238E27FC236}">
                    <a16:creationId xmlns:a16="http://schemas.microsoft.com/office/drawing/2014/main" id="{9EF2A084-49C9-42F2-B00A-5272D463A58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" name="Freeform: Shape 588">
                <a:extLst>
                  <a:ext uri="{FF2B5EF4-FFF2-40B4-BE49-F238E27FC236}">
                    <a16:creationId xmlns:a16="http://schemas.microsoft.com/office/drawing/2014/main" id="{C488BEB4-E5CB-427C-A6EB-DFE60527AFF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" name="Freeform: Shape 589">
                <a:extLst>
                  <a:ext uri="{FF2B5EF4-FFF2-40B4-BE49-F238E27FC236}">
                    <a16:creationId xmlns:a16="http://schemas.microsoft.com/office/drawing/2014/main" id="{3036C11B-C237-4E62-8CFC-79EF69FA91A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" name="Freeform: Shape 590">
                <a:extLst>
                  <a:ext uri="{FF2B5EF4-FFF2-40B4-BE49-F238E27FC236}">
                    <a16:creationId xmlns:a16="http://schemas.microsoft.com/office/drawing/2014/main" id="{2ED0DFCA-C680-4E1D-BF9A-F0C4809F46B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" name="Freeform: Shape 591">
                <a:extLst>
                  <a:ext uri="{FF2B5EF4-FFF2-40B4-BE49-F238E27FC236}">
                    <a16:creationId xmlns:a16="http://schemas.microsoft.com/office/drawing/2014/main" id="{A2D0EBE2-DC55-4D92-83EC-495CDF4C131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" name="Freeform: Shape 592">
                <a:extLst>
                  <a:ext uri="{FF2B5EF4-FFF2-40B4-BE49-F238E27FC236}">
                    <a16:creationId xmlns:a16="http://schemas.microsoft.com/office/drawing/2014/main" id="{92DE05C3-71C9-41E4-9AE7-287DBBC1649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" name="Freeform: Shape 593">
                <a:extLst>
                  <a:ext uri="{FF2B5EF4-FFF2-40B4-BE49-F238E27FC236}">
                    <a16:creationId xmlns:a16="http://schemas.microsoft.com/office/drawing/2014/main" id="{9D9BFAA8-16F0-4084-B470-53E2C6AC636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" name="Freeform: Shape 594">
                <a:extLst>
                  <a:ext uri="{FF2B5EF4-FFF2-40B4-BE49-F238E27FC236}">
                    <a16:creationId xmlns:a16="http://schemas.microsoft.com/office/drawing/2014/main" id="{B1A360E1-CDBC-4F03-A106-D3CD1A73A11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" name="Freeform: Shape 595">
                <a:extLst>
                  <a:ext uri="{FF2B5EF4-FFF2-40B4-BE49-F238E27FC236}">
                    <a16:creationId xmlns:a16="http://schemas.microsoft.com/office/drawing/2014/main" id="{60A67CCE-4434-45C8-BFB5-D11D4827E28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" name="Freeform: Shape 596">
                <a:extLst>
                  <a:ext uri="{FF2B5EF4-FFF2-40B4-BE49-F238E27FC236}">
                    <a16:creationId xmlns:a16="http://schemas.microsoft.com/office/drawing/2014/main" id="{EC325589-F832-444F-B2CC-16FFF33D89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" name="Freeform: Shape 597">
                <a:extLst>
                  <a:ext uri="{FF2B5EF4-FFF2-40B4-BE49-F238E27FC236}">
                    <a16:creationId xmlns:a16="http://schemas.microsoft.com/office/drawing/2014/main" id="{EF57C23B-3AC0-4E1B-877E-49BD5F40E4A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" name="Freeform: Shape 598">
                <a:extLst>
                  <a:ext uri="{FF2B5EF4-FFF2-40B4-BE49-F238E27FC236}">
                    <a16:creationId xmlns:a16="http://schemas.microsoft.com/office/drawing/2014/main" id="{6EDC4F37-A4A0-48EC-ABBA-9CED95723D7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" name="Freeform: Shape 599">
                <a:extLst>
                  <a:ext uri="{FF2B5EF4-FFF2-40B4-BE49-F238E27FC236}">
                    <a16:creationId xmlns:a16="http://schemas.microsoft.com/office/drawing/2014/main" id="{0ABFDE65-3ACC-40EF-9528-5B1CFD85200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" name="Freeform: Shape 600">
                <a:extLst>
                  <a:ext uri="{FF2B5EF4-FFF2-40B4-BE49-F238E27FC236}">
                    <a16:creationId xmlns:a16="http://schemas.microsoft.com/office/drawing/2014/main" id="{2461FFC8-A50A-4610-821B-BAA465F8FF4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" name="Freeform: Shape 601">
                <a:extLst>
                  <a:ext uri="{FF2B5EF4-FFF2-40B4-BE49-F238E27FC236}">
                    <a16:creationId xmlns:a16="http://schemas.microsoft.com/office/drawing/2014/main" id="{F98A6F85-2CC4-420A-8E8A-154F2555EEC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" name="Freeform: Shape 602">
                <a:extLst>
                  <a:ext uri="{FF2B5EF4-FFF2-40B4-BE49-F238E27FC236}">
                    <a16:creationId xmlns:a16="http://schemas.microsoft.com/office/drawing/2014/main" id="{33619C9A-2416-4890-B90C-77EA1A22931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" name="Freeform: Shape 603">
                <a:extLst>
                  <a:ext uri="{FF2B5EF4-FFF2-40B4-BE49-F238E27FC236}">
                    <a16:creationId xmlns:a16="http://schemas.microsoft.com/office/drawing/2014/main" id="{12705D60-B188-4C5A-AB57-BEA2CA2AD97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" name="Freeform: Shape 604">
                <a:extLst>
                  <a:ext uri="{FF2B5EF4-FFF2-40B4-BE49-F238E27FC236}">
                    <a16:creationId xmlns:a16="http://schemas.microsoft.com/office/drawing/2014/main" id="{0A4F01DF-02C1-40D6-AD58-E00696BCD6E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" name="Freeform: Shape 605">
                <a:extLst>
                  <a:ext uri="{FF2B5EF4-FFF2-40B4-BE49-F238E27FC236}">
                    <a16:creationId xmlns:a16="http://schemas.microsoft.com/office/drawing/2014/main" id="{B9D56C88-DBE6-40A8-B33A-C279CE1F8BE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" name="Freeform: Shape 606">
                <a:extLst>
                  <a:ext uri="{FF2B5EF4-FFF2-40B4-BE49-F238E27FC236}">
                    <a16:creationId xmlns:a16="http://schemas.microsoft.com/office/drawing/2014/main" id="{78131C38-56B3-4F2A-914A-F909FE38F22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" name="Freeform: Shape 607">
                <a:extLst>
                  <a:ext uri="{FF2B5EF4-FFF2-40B4-BE49-F238E27FC236}">
                    <a16:creationId xmlns:a16="http://schemas.microsoft.com/office/drawing/2014/main" id="{AB3DA758-9633-4175-BB15-553497D16E5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" name="Freeform: Shape 608">
                <a:extLst>
                  <a:ext uri="{FF2B5EF4-FFF2-40B4-BE49-F238E27FC236}">
                    <a16:creationId xmlns:a16="http://schemas.microsoft.com/office/drawing/2014/main" id="{E2CA72AF-545D-4001-B926-C455200EF55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" name="Freeform: Shape 609">
                <a:extLst>
                  <a:ext uri="{FF2B5EF4-FFF2-40B4-BE49-F238E27FC236}">
                    <a16:creationId xmlns:a16="http://schemas.microsoft.com/office/drawing/2014/main" id="{8008C62F-A951-4C00-B560-E984DC22608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" name="Freeform: Shape 610">
                <a:extLst>
                  <a:ext uri="{FF2B5EF4-FFF2-40B4-BE49-F238E27FC236}">
                    <a16:creationId xmlns:a16="http://schemas.microsoft.com/office/drawing/2014/main" id="{74C9ACBF-072B-4188-B0D5-18B0729DC88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" name="Freeform: Shape 611">
                <a:extLst>
                  <a:ext uri="{FF2B5EF4-FFF2-40B4-BE49-F238E27FC236}">
                    <a16:creationId xmlns:a16="http://schemas.microsoft.com/office/drawing/2014/main" id="{812599DB-4822-412F-AF33-A134FE195B6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" name="Freeform: Shape 612">
                <a:extLst>
                  <a:ext uri="{FF2B5EF4-FFF2-40B4-BE49-F238E27FC236}">
                    <a16:creationId xmlns:a16="http://schemas.microsoft.com/office/drawing/2014/main" id="{AA71268A-D2CD-4040-910F-8111D244AF9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" name="Freeform: Shape 613">
                <a:extLst>
                  <a:ext uri="{FF2B5EF4-FFF2-40B4-BE49-F238E27FC236}">
                    <a16:creationId xmlns:a16="http://schemas.microsoft.com/office/drawing/2014/main" id="{189C7BB1-D78C-4669-800B-34A721D2492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" name="Freeform: Shape 614">
                <a:extLst>
                  <a:ext uri="{FF2B5EF4-FFF2-40B4-BE49-F238E27FC236}">
                    <a16:creationId xmlns:a16="http://schemas.microsoft.com/office/drawing/2014/main" id="{9DA50A2D-AED6-4627-B3CC-08E35F50CEB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" name="Freeform: Shape 615">
                <a:extLst>
                  <a:ext uri="{FF2B5EF4-FFF2-40B4-BE49-F238E27FC236}">
                    <a16:creationId xmlns:a16="http://schemas.microsoft.com/office/drawing/2014/main" id="{DDF1F22D-6D83-4870-B80E-E5D50D3F853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" name="Freeform: Shape 616">
                <a:extLst>
                  <a:ext uri="{FF2B5EF4-FFF2-40B4-BE49-F238E27FC236}">
                    <a16:creationId xmlns:a16="http://schemas.microsoft.com/office/drawing/2014/main" id="{BF9E8542-9151-46FE-9AAA-7EE609F348A5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" name="Freeform: Shape 617">
                <a:extLst>
                  <a:ext uri="{FF2B5EF4-FFF2-40B4-BE49-F238E27FC236}">
                    <a16:creationId xmlns:a16="http://schemas.microsoft.com/office/drawing/2014/main" id="{6CBAB97E-5EAF-4842-A990-29CE12BE057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" name="Freeform: Shape 618">
                <a:extLst>
                  <a:ext uri="{FF2B5EF4-FFF2-40B4-BE49-F238E27FC236}">
                    <a16:creationId xmlns:a16="http://schemas.microsoft.com/office/drawing/2014/main" id="{312161B8-804D-42B2-81CC-157B8816E33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" name="Freeform: Shape 619">
                <a:extLst>
                  <a:ext uri="{FF2B5EF4-FFF2-40B4-BE49-F238E27FC236}">
                    <a16:creationId xmlns:a16="http://schemas.microsoft.com/office/drawing/2014/main" id="{53DFFDC1-4C73-412D-93E8-52141A1D7F5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" name="Freeform: Shape 620">
                <a:extLst>
                  <a:ext uri="{FF2B5EF4-FFF2-40B4-BE49-F238E27FC236}">
                    <a16:creationId xmlns:a16="http://schemas.microsoft.com/office/drawing/2014/main" id="{D535F6DE-0272-442C-8CBB-B69D464A6C2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" name="Freeform: Shape 621">
                <a:extLst>
                  <a:ext uri="{FF2B5EF4-FFF2-40B4-BE49-F238E27FC236}">
                    <a16:creationId xmlns:a16="http://schemas.microsoft.com/office/drawing/2014/main" id="{B2445A96-0243-43F0-8FCE-397C1617339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" name="Freeform: Shape 622">
                <a:extLst>
                  <a:ext uri="{FF2B5EF4-FFF2-40B4-BE49-F238E27FC236}">
                    <a16:creationId xmlns:a16="http://schemas.microsoft.com/office/drawing/2014/main" id="{C101BB13-8C7E-41F9-B904-2C74CC700D2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" name="Freeform: Shape 623">
                <a:extLst>
                  <a:ext uri="{FF2B5EF4-FFF2-40B4-BE49-F238E27FC236}">
                    <a16:creationId xmlns:a16="http://schemas.microsoft.com/office/drawing/2014/main" id="{F1D52E41-5987-4BC3-9851-0B7C7275145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" name="Freeform: Shape 624">
                <a:extLst>
                  <a:ext uri="{FF2B5EF4-FFF2-40B4-BE49-F238E27FC236}">
                    <a16:creationId xmlns:a16="http://schemas.microsoft.com/office/drawing/2014/main" id="{D3259882-373A-4B23-867E-402F9FDBAE7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" name="Freeform: Shape 625">
                <a:extLst>
                  <a:ext uri="{FF2B5EF4-FFF2-40B4-BE49-F238E27FC236}">
                    <a16:creationId xmlns:a16="http://schemas.microsoft.com/office/drawing/2014/main" id="{2C02E276-E5E1-430C-AAFF-9DA1D679288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" name="Freeform: Shape 626">
                <a:extLst>
                  <a:ext uri="{FF2B5EF4-FFF2-40B4-BE49-F238E27FC236}">
                    <a16:creationId xmlns:a16="http://schemas.microsoft.com/office/drawing/2014/main" id="{EEFE57FC-7566-42AB-9D6F-0AC677D5E2A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" name="Freeform: Shape 627">
                <a:extLst>
                  <a:ext uri="{FF2B5EF4-FFF2-40B4-BE49-F238E27FC236}">
                    <a16:creationId xmlns:a16="http://schemas.microsoft.com/office/drawing/2014/main" id="{76E15B5B-2AD2-4961-9535-80F24E7E009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" name="Freeform: Shape 628">
                <a:extLst>
                  <a:ext uri="{FF2B5EF4-FFF2-40B4-BE49-F238E27FC236}">
                    <a16:creationId xmlns:a16="http://schemas.microsoft.com/office/drawing/2014/main" id="{4C4DBA0B-3567-4247-8652-95DA39A4FEF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" name="Freeform: Shape 629">
                <a:extLst>
                  <a:ext uri="{FF2B5EF4-FFF2-40B4-BE49-F238E27FC236}">
                    <a16:creationId xmlns:a16="http://schemas.microsoft.com/office/drawing/2014/main" id="{61F728E9-D4B5-4167-80CC-E082418E46C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" name="Freeform: Shape 630">
                <a:extLst>
                  <a:ext uri="{FF2B5EF4-FFF2-40B4-BE49-F238E27FC236}">
                    <a16:creationId xmlns:a16="http://schemas.microsoft.com/office/drawing/2014/main" id="{0A874E77-8C03-44E6-B573-8B5A91D2DC3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" name="Freeform: Shape 631">
                <a:extLst>
                  <a:ext uri="{FF2B5EF4-FFF2-40B4-BE49-F238E27FC236}">
                    <a16:creationId xmlns:a16="http://schemas.microsoft.com/office/drawing/2014/main" id="{D4F20C2E-9028-4F2B-A90E-98D7262E7D9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" name="Freeform: Shape 632">
                <a:extLst>
                  <a:ext uri="{FF2B5EF4-FFF2-40B4-BE49-F238E27FC236}">
                    <a16:creationId xmlns:a16="http://schemas.microsoft.com/office/drawing/2014/main" id="{B6994570-9FDF-4912-BF09-D8D1362ED9A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" name="Freeform: Shape 633">
                <a:extLst>
                  <a:ext uri="{FF2B5EF4-FFF2-40B4-BE49-F238E27FC236}">
                    <a16:creationId xmlns:a16="http://schemas.microsoft.com/office/drawing/2014/main" id="{913B2EDF-5F1A-4FB3-BE75-E3975FC1D59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" name="Freeform: Shape 634">
                <a:extLst>
                  <a:ext uri="{FF2B5EF4-FFF2-40B4-BE49-F238E27FC236}">
                    <a16:creationId xmlns:a16="http://schemas.microsoft.com/office/drawing/2014/main" id="{1FD0A167-8C05-4003-BED7-6E4BF5C2830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" name="Freeform: Shape 635">
                <a:extLst>
                  <a:ext uri="{FF2B5EF4-FFF2-40B4-BE49-F238E27FC236}">
                    <a16:creationId xmlns:a16="http://schemas.microsoft.com/office/drawing/2014/main" id="{0030C002-D52E-4876-A1AA-2C1FC738C49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" name="Freeform: Shape 636">
                <a:extLst>
                  <a:ext uri="{FF2B5EF4-FFF2-40B4-BE49-F238E27FC236}">
                    <a16:creationId xmlns:a16="http://schemas.microsoft.com/office/drawing/2014/main" id="{1CAA20C8-17C3-4709-8367-15D164AF9EF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" name="Freeform: Shape 637">
                <a:extLst>
                  <a:ext uri="{FF2B5EF4-FFF2-40B4-BE49-F238E27FC236}">
                    <a16:creationId xmlns:a16="http://schemas.microsoft.com/office/drawing/2014/main" id="{9EC6AF5D-5D87-4165-83EF-C8C15E58D82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" name="Freeform: Shape 638">
                <a:extLst>
                  <a:ext uri="{FF2B5EF4-FFF2-40B4-BE49-F238E27FC236}">
                    <a16:creationId xmlns:a16="http://schemas.microsoft.com/office/drawing/2014/main" id="{13802952-A475-4647-A466-1A0D4C22FD4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" name="Freeform: Shape 639">
                <a:extLst>
                  <a:ext uri="{FF2B5EF4-FFF2-40B4-BE49-F238E27FC236}">
                    <a16:creationId xmlns:a16="http://schemas.microsoft.com/office/drawing/2014/main" id="{E09042A5-DE1C-4A04-A956-FCF4CF98A0A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" name="Freeform: Shape 640">
                <a:extLst>
                  <a:ext uri="{FF2B5EF4-FFF2-40B4-BE49-F238E27FC236}">
                    <a16:creationId xmlns:a16="http://schemas.microsoft.com/office/drawing/2014/main" id="{8403BC7D-405E-46B3-BEF8-658446D60CB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CEE3A0F4-ED26-4601-B161-E07146356AB1}"/>
                </a:ext>
              </a:extLst>
            </p:cNvPr>
            <p:cNvGrpSpPr/>
            <p:nvPr/>
          </p:nvGrpSpPr>
          <p:grpSpPr>
            <a:xfrm rot="15968012">
              <a:off x="-58853" y="48245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14" name="Freeform: Shape 513">
                <a:extLst>
                  <a:ext uri="{FF2B5EF4-FFF2-40B4-BE49-F238E27FC236}">
                    <a16:creationId xmlns:a16="http://schemas.microsoft.com/office/drawing/2014/main" id="{93426083-CD3C-41C8-B031-9BCB5FB0F9C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" name="Freeform: Shape 514">
                <a:extLst>
                  <a:ext uri="{FF2B5EF4-FFF2-40B4-BE49-F238E27FC236}">
                    <a16:creationId xmlns:a16="http://schemas.microsoft.com/office/drawing/2014/main" id="{55F32CF5-D9B2-4222-8235-6A5E0E6359B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" name="Freeform: Shape 515">
                <a:extLst>
                  <a:ext uri="{FF2B5EF4-FFF2-40B4-BE49-F238E27FC236}">
                    <a16:creationId xmlns:a16="http://schemas.microsoft.com/office/drawing/2014/main" id="{D4AEEB86-D034-47A3-A7C8-439F218AA05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" name="Freeform: Shape 516">
                <a:extLst>
                  <a:ext uri="{FF2B5EF4-FFF2-40B4-BE49-F238E27FC236}">
                    <a16:creationId xmlns:a16="http://schemas.microsoft.com/office/drawing/2014/main" id="{B0070185-B986-451E-B9F8-6D5ACE09167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" name="Freeform: Shape 517">
                <a:extLst>
                  <a:ext uri="{FF2B5EF4-FFF2-40B4-BE49-F238E27FC236}">
                    <a16:creationId xmlns:a16="http://schemas.microsoft.com/office/drawing/2014/main" id="{8EE95002-F501-44A5-96E3-B1C49F02FF4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" name="Freeform: Shape 518">
                <a:extLst>
                  <a:ext uri="{FF2B5EF4-FFF2-40B4-BE49-F238E27FC236}">
                    <a16:creationId xmlns:a16="http://schemas.microsoft.com/office/drawing/2014/main" id="{CD663C38-6978-4268-ACD0-D676F9B856B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" name="Freeform: Shape 519">
                <a:extLst>
                  <a:ext uri="{FF2B5EF4-FFF2-40B4-BE49-F238E27FC236}">
                    <a16:creationId xmlns:a16="http://schemas.microsoft.com/office/drawing/2014/main" id="{B4594191-EC4F-425E-9CE0-293FF4C48B7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" name="Freeform: Shape 520">
                <a:extLst>
                  <a:ext uri="{FF2B5EF4-FFF2-40B4-BE49-F238E27FC236}">
                    <a16:creationId xmlns:a16="http://schemas.microsoft.com/office/drawing/2014/main" id="{E12966C2-0983-4722-B301-8023B8EBA4E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" name="Freeform: Shape 521">
                <a:extLst>
                  <a:ext uri="{FF2B5EF4-FFF2-40B4-BE49-F238E27FC236}">
                    <a16:creationId xmlns:a16="http://schemas.microsoft.com/office/drawing/2014/main" id="{E9463FB2-CC6F-4862-A8BA-D37D3E34528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" name="Freeform: Shape 522">
                <a:extLst>
                  <a:ext uri="{FF2B5EF4-FFF2-40B4-BE49-F238E27FC236}">
                    <a16:creationId xmlns:a16="http://schemas.microsoft.com/office/drawing/2014/main" id="{FD080C8A-B2A1-4D42-A89B-1B2783EC003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" name="Freeform: Shape 523">
                <a:extLst>
                  <a:ext uri="{FF2B5EF4-FFF2-40B4-BE49-F238E27FC236}">
                    <a16:creationId xmlns:a16="http://schemas.microsoft.com/office/drawing/2014/main" id="{0685E330-8C46-454E-A7A4-DECB371D60F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" name="Freeform: Shape 524">
                <a:extLst>
                  <a:ext uri="{FF2B5EF4-FFF2-40B4-BE49-F238E27FC236}">
                    <a16:creationId xmlns:a16="http://schemas.microsoft.com/office/drawing/2014/main" id="{72C79581-A18C-4DC4-B980-53FFFD30BF5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" name="Freeform: Shape 525">
                <a:extLst>
                  <a:ext uri="{FF2B5EF4-FFF2-40B4-BE49-F238E27FC236}">
                    <a16:creationId xmlns:a16="http://schemas.microsoft.com/office/drawing/2014/main" id="{7DF498EE-7981-4828-9B78-257E8051DE7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" name="Freeform: Shape 526">
                <a:extLst>
                  <a:ext uri="{FF2B5EF4-FFF2-40B4-BE49-F238E27FC236}">
                    <a16:creationId xmlns:a16="http://schemas.microsoft.com/office/drawing/2014/main" id="{85772999-1E13-4B01-9DE4-9FDF56DCC9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" name="Freeform: Shape 527">
                <a:extLst>
                  <a:ext uri="{FF2B5EF4-FFF2-40B4-BE49-F238E27FC236}">
                    <a16:creationId xmlns:a16="http://schemas.microsoft.com/office/drawing/2014/main" id="{BAF1189C-BEC3-4852-9930-AB3E11BA05D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" name="Freeform: Shape 528">
                <a:extLst>
                  <a:ext uri="{FF2B5EF4-FFF2-40B4-BE49-F238E27FC236}">
                    <a16:creationId xmlns:a16="http://schemas.microsoft.com/office/drawing/2014/main" id="{E3FB2E65-129E-4DF4-B670-D45E2E95E7D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" name="Freeform: Shape 529">
                <a:extLst>
                  <a:ext uri="{FF2B5EF4-FFF2-40B4-BE49-F238E27FC236}">
                    <a16:creationId xmlns:a16="http://schemas.microsoft.com/office/drawing/2014/main" id="{D97CBBE6-FB70-4101-962D-39FEBF6996A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" name="Freeform: Shape 530">
                <a:extLst>
                  <a:ext uri="{FF2B5EF4-FFF2-40B4-BE49-F238E27FC236}">
                    <a16:creationId xmlns:a16="http://schemas.microsoft.com/office/drawing/2014/main" id="{A17EBB3B-16AE-42CE-86B6-9D6974CB20C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" name="Freeform: Shape 531">
                <a:extLst>
                  <a:ext uri="{FF2B5EF4-FFF2-40B4-BE49-F238E27FC236}">
                    <a16:creationId xmlns:a16="http://schemas.microsoft.com/office/drawing/2014/main" id="{AB6842D2-F6EF-4879-BD31-E03D52CD1B0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" name="Freeform: Shape 532">
                <a:extLst>
                  <a:ext uri="{FF2B5EF4-FFF2-40B4-BE49-F238E27FC236}">
                    <a16:creationId xmlns:a16="http://schemas.microsoft.com/office/drawing/2014/main" id="{88279FAC-9683-4BB0-B376-A01FAD3B055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" name="Freeform: Shape 533">
                <a:extLst>
                  <a:ext uri="{FF2B5EF4-FFF2-40B4-BE49-F238E27FC236}">
                    <a16:creationId xmlns:a16="http://schemas.microsoft.com/office/drawing/2014/main" id="{618F378D-0DBE-4427-9038-41EC6EF503F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" name="Freeform: Shape 534">
                <a:extLst>
                  <a:ext uri="{FF2B5EF4-FFF2-40B4-BE49-F238E27FC236}">
                    <a16:creationId xmlns:a16="http://schemas.microsoft.com/office/drawing/2014/main" id="{4C6A0D15-DFBB-4E2D-8DAE-A2A7FF554F3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" name="Freeform: Shape 535">
                <a:extLst>
                  <a:ext uri="{FF2B5EF4-FFF2-40B4-BE49-F238E27FC236}">
                    <a16:creationId xmlns:a16="http://schemas.microsoft.com/office/drawing/2014/main" id="{D77B1C7A-BF5D-4881-9335-F22F26A51A1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" name="Freeform: Shape 536">
                <a:extLst>
                  <a:ext uri="{FF2B5EF4-FFF2-40B4-BE49-F238E27FC236}">
                    <a16:creationId xmlns:a16="http://schemas.microsoft.com/office/drawing/2014/main" id="{96FA1AA0-59B2-4E2F-91E9-06A76B9FA6F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" name="Freeform: Shape 537">
                <a:extLst>
                  <a:ext uri="{FF2B5EF4-FFF2-40B4-BE49-F238E27FC236}">
                    <a16:creationId xmlns:a16="http://schemas.microsoft.com/office/drawing/2014/main" id="{33723534-4F12-4F87-A739-3CE8BDA2C07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" name="Freeform: Shape 538">
                <a:extLst>
                  <a:ext uri="{FF2B5EF4-FFF2-40B4-BE49-F238E27FC236}">
                    <a16:creationId xmlns:a16="http://schemas.microsoft.com/office/drawing/2014/main" id="{71C37608-738A-48B3-9240-2F294019729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" name="Freeform: Shape 539">
                <a:extLst>
                  <a:ext uri="{FF2B5EF4-FFF2-40B4-BE49-F238E27FC236}">
                    <a16:creationId xmlns:a16="http://schemas.microsoft.com/office/drawing/2014/main" id="{3A681F9F-6836-4E40-8DBB-B9FE941F4D9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" name="Freeform: Shape 540">
                <a:extLst>
                  <a:ext uri="{FF2B5EF4-FFF2-40B4-BE49-F238E27FC236}">
                    <a16:creationId xmlns:a16="http://schemas.microsoft.com/office/drawing/2014/main" id="{844B3B7D-DD35-4ACD-A7D2-2924AF1CDCC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" name="Freeform: Shape 541">
                <a:extLst>
                  <a:ext uri="{FF2B5EF4-FFF2-40B4-BE49-F238E27FC236}">
                    <a16:creationId xmlns:a16="http://schemas.microsoft.com/office/drawing/2014/main" id="{B53D85AA-C338-400C-B13D-53FAF6C9D74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" name="Freeform: Shape 542">
                <a:extLst>
                  <a:ext uri="{FF2B5EF4-FFF2-40B4-BE49-F238E27FC236}">
                    <a16:creationId xmlns:a16="http://schemas.microsoft.com/office/drawing/2014/main" id="{FCF09470-C396-4882-A1E2-FCAB57C9547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" name="Freeform: Shape 543">
                <a:extLst>
                  <a:ext uri="{FF2B5EF4-FFF2-40B4-BE49-F238E27FC236}">
                    <a16:creationId xmlns:a16="http://schemas.microsoft.com/office/drawing/2014/main" id="{4C5D9B8E-911B-4467-BFD2-A1D336838E44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" name="Freeform: Shape 544">
                <a:extLst>
                  <a:ext uri="{FF2B5EF4-FFF2-40B4-BE49-F238E27FC236}">
                    <a16:creationId xmlns:a16="http://schemas.microsoft.com/office/drawing/2014/main" id="{5C1C9D76-DEF5-4B7C-8F86-8197A31BC0F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" name="Freeform: Shape 545">
                <a:extLst>
                  <a:ext uri="{FF2B5EF4-FFF2-40B4-BE49-F238E27FC236}">
                    <a16:creationId xmlns:a16="http://schemas.microsoft.com/office/drawing/2014/main" id="{F2F3AD35-8056-4073-8CD2-70DF5CBDCB9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" name="Freeform: Shape 546">
                <a:extLst>
                  <a:ext uri="{FF2B5EF4-FFF2-40B4-BE49-F238E27FC236}">
                    <a16:creationId xmlns:a16="http://schemas.microsoft.com/office/drawing/2014/main" id="{F6BC08C1-C4B2-4230-9791-9E42AC9771E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" name="Freeform: Shape 547">
                <a:extLst>
                  <a:ext uri="{FF2B5EF4-FFF2-40B4-BE49-F238E27FC236}">
                    <a16:creationId xmlns:a16="http://schemas.microsoft.com/office/drawing/2014/main" id="{9D1A4B27-E59F-4A71-AAA9-E69C7D3FB7C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" name="Freeform: Shape 548">
                <a:extLst>
                  <a:ext uri="{FF2B5EF4-FFF2-40B4-BE49-F238E27FC236}">
                    <a16:creationId xmlns:a16="http://schemas.microsoft.com/office/drawing/2014/main" id="{4CBDC940-674D-4BFE-BF39-B28DB0D8B00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" name="Freeform: Shape 549">
                <a:extLst>
                  <a:ext uri="{FF2B5EF4-FFF2-40B4-BE49-F238E27FC236}">
                    <a16:creationId xmlns:a16="http://schemas.microsoft.com/office/drawing/2014/main" id="{102E1838-339F-46A2-9E73-EF7946E8498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" name="Freeform: Shape 550">
                <a:extLst>
                  <a:ext uri="{FF2B5EF4-FFF2-40B4-BE49-F238E27FC236}">
                    <a16:creationId xmlns:a16="http://schemas.microsoft.com/office/drawing/2014/main" id="{B29A2EF2-AFE3-443E-8E29-F61BA40ED9C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" name="Freeform: Shape 551">
                <a:extLst>
                  <a:ext uri="{FF2B5EF4-FFF2-40B4-BE49-F238E27FC236}">
                    <a16:creationId xmlns:a16="http://schemas.microsoft.com/office/drawing/2014/main" id="{3474B1A6-E6BD-4106-B3E9-20DAF9E7807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553" name="Freeform: Shape 552">
                <a:extLst>
                  <a:ext uri="{FF2B5EF4-FFF2-40B4-BE49-F238E27FC236}">
                    <a16:creationId xmlns:a16="http://schemas.microsoft.com/office/drawing/2014/main" id="{6419FF57-A3E9-4194-B0B7-C69D0764160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" name="Freeform: Shape 553">
                <a:extLst>
                  <a:ext uri="{FF2B5EF4-FFF2-40B4-BE49-F238E27FC236}">
                    <a16:creationId xmlns:a16="http://schemas.microsoft.com/office/drawing/2014/main" id="{8C4775D0-B0A0-40A6-B6E0-88186572DE8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" name="Freeform: Shape 554">
                <a:extLst>
                  <a:ext uri="{FF2B5EF4-FFF2-40B4-BE49-F238E27FC236}">
                    <a16:creationId xmlns:a16="http://schemas.microsoft.com/office/drawing/2014/main" id="{AE62BB9E-1E03-497C-B56A-2585E2A8501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" name="Freeform: Shape 555">
                <a:extLst>
                  <a:ext uri="{FF2B5EF4-FFF2-40B4-BE49-F238E27FC236}">
                    <a16:creationId xmlns:a16="http://schemas.microsoft.com/office/drawing/2014/main" id="{C1736515-B98C-4C3C-9F6F-9F9C5922CBC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" name="Freeform: Shape 556">
                <a:extLst>
                  <a:ext uri="{FF2B5EF4-FFF2-40B4-BE49-F238E27FC236}">
                    <a16:creationId xmlns:a16="http://schemas.microsoft.com/office/drawing/2014/main" id="{186493A3-5C91-407C-AB5B-C3C9E476277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" name="Freeform: Shape 557">
                <a:extLst>
                  <a:ext uri="{FF2B5EF4-FFF2-40B4-BE49-F238E27FC236}">
                    <a16:creationId xmlns:a16="http://schemas.microsoft.com/office/drawing/2014/main" id="{6BBCC054-160C-4DC2-ADAD-F685AA06FBB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" name="Freeform: Shape 558">
                <a:extLst>
                  <a:ext uri="{FF2B5EF4-FFF2-40B4-BE49-F238E27FC236}">
                    <a16:creationId xmlns:a16="http://schemas.microsoft.com/office/drawing/2014/main" id="{DE2F96EA-4001-4FF8-BD86-D8D295888D3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" name="Freeform: Shape 559">
                <a:extLst>
                  <a:ext uri="{FF2B5EF4-FFF2-40B4-BE49-F238E27FC236}">
                    <a16:creationId xmlns:a16="http://schemas.microsoft.com/office/drawing/2014/main" id="{1F6BC407-B961-4A8B-A698-030C2E1DEC2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" name="Freeform: Shape 560">
                <a:extLst>
                  <a:ext uri="{FF2B5EF4-FFF2-40B4-BE49-F238E27FC236}">
                    <a16:creationId xmlns:a16="http://schemas.microsoft.com/office/drawing/2014/main" id="{5B296495-0654-43B1-BA73-16C23196D36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" name="Freeform: Shape 561">
                <a:extLst>
                  <a:ext uri="{FF2B5EF4-FFF2-40B4-BE49-F238E27FC236}">
                    <a16:creationId xmlns:a16="http://schemas.microsoft.com/office/drawing/2014/main" id="{11D63C09-BCB1-448D-BC30-E34970F3238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" name="Freeform: Shape 562">
                <a:extLst>
                  <a:ext uri="{FF2B5EF4-FFF2-40B4-BE49-F238E27FC236}">
                    <a16:creationId xmlns:a16="http://schemas.microsoft.com/office/drawing/2014/main" id="{DEC79724-3BCD-4FB3-879E-6610D44EE25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" name="Freeform: Shape 563">
                <a:extLst>
                  <a:ext uri="{FF2B5EF4-FFF2-40B4-BE49-F238E27FC236}">
                    <a16:creationId xmlns:a16="http://schemas.microsoft.com/office/drawing/2014/main" id="{1ACCC801-06EA-4B96-BE65-1A45C392F30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" name="Freeform: Shape 564">
                <a:extLst>
                  <a:ext uri="{FF2B5EF4-FFF2-40B4-BE49-F238E27FC236}">
                    <a16:creationId xmlns:a16="http://schemas.microsoft.com/office/drawing/2014/main" id="{8C14D8AE-70F8-4CA4-AB34-3FDA9956E8D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" name="Freeform: Shape 565">
                <a:extLst>
                  <a:ext uri="{FF2B5EF4-FFF2-40B4-BE49-F238E27FC236}">
                    <a16:creationId xmlns:a16="http://schemas.microsoft.com/office/drawing/2014/main" id="{CB385522-683B-49F6-B223-C2F5074470A4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" name="Freeform: Shape 566">
                <a:extLst>
                  <a:ext uri="{FF2B5EF4-FFF2-40B4-BE49-F238E27FC236}">
                    <a16:creationId xmlns:a16="http://schemas.microsoft.com/office/drawing/2014/main" id="{8E7E690F-D025-4AC2-8CBC-8DAFD4090EB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" name="Freeform: Shape 567">
                <a:extLst>
                  <a:ext uri="{FF2B5EF4-FFF2-40B4-BE49-F238E27FC236}">
                    <a16:creationId xmlns:a16="http://schemas.microsoft.com/office/drawing/2014/main" id="{6FB0E84D-3238-48C3-A25F-19B4B510DF1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" name="Freeform: Shape 568">
                <a:extLst>
                  <a:ext uri="{FF2B5EF4-FFF2-40B4-BE49-F238E27FC236}">
                    <a16:creationId xmlns:a16="http://schemas.microsoft.com/office/drawing/2014/main" id="{E28CCF03-D4E2-4965-82D2-1E3292BD862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" name="Freeform: Shape 569">
                <a:extLst>
                  <a:ext uri="{FF2B5EF4-FFF2-40B4-BE49-F238E27FC236}">
                    <a16:creationId xmlns:a16="http://schemas.microsoft.com/office/drawing/2014/main" id="{2981D51F-DA47-4AD9-BFE6-3D378176B6C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" name="Freeform: Shape 570">
                <a:extLst>
                  <a:ext uri="{FF2B5EF4-FFF2-40B4-BE49-F238E27FC236}">
                    <a16:creationId xmlns:a16="http://schemas.microsoft.com/office/drawing/2014/main" id="{674E8175-E20F-4BEB-BD08-D4EC2DD18C6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" name="Freeform: Shape 571">
                <a:extLst>
                  <a:ext uri="{FF2B5EF4-FFF2-40B4-BE49-F238E27FC236}">
                    <a16:creationId xmlns:a16="http://schemas.microsoft.com/office/drawing/2014/main" id="{08B9C3BA-31D9-4C41-8B4F-FA713266A10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" name="Freeform: Shape 572">
                <a:extLst>
                  <a:ext uri="{FF2B5EF4-FFF2-40B4-BE49-F238E27FC236}">
                    <a16:creationId xmlns:a16="http://schemas.microsoft.com/office/drawing/2014/main" id="{FF50CECF-D89E-4CFC-BE2A-6E001214B93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" name="Freeform: Shape 573">
                <a:extLst>
                  <a:ext uri="{FF2B5EF4-FFF2-40B4-BE49-F238E27FC236}">
                    <a16:creationId xmlns:a16="http://schemas.microsoft.com/office/drawing/2014/main" id="{61133297-14E0-46F3-A705-DDE6B817F41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" name="Freeform: Shape 574">
                <a:extLst>
                  <a:ext uri="{FF2B5EF4-FFF2-40B4-BE49-F238E27FC236}">
                    <a16:creationId xmlns:a16="http://schemas.microsoft.com/office/drawing/2014/main" id="{D4BE5593-EC9A-429D-8A55-78EB5293D89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" name="Freeform: Shape 575">
                <a:extLst>
                  <a:ext uri="{FF2B5EF4-FFF2-40B4-BE49-F238E27FC236}">
                    <a16:creationId xmlns:a16="http://schemas.microsoft.com/office/drawing/2014/main" id="{176B9C2F-4E06-466D-804E-7650B0F6934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" name="Freeform: Shape 576">
                <a:extLst>
                  <a:ext uri="{FF2B5EF4-FFF2-40B4-BE49-F238E27FC236}">
                    <a16:creationId xmlns:a16="http://schemas.microsoft.com/office/drawing/2014/main" id="{0E3BBEE4-66B4-4299-B26B-A9286E7D2AE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3C4FD5C4-6C28-474F-BDB6-58C8E56BDFB3}"/>
                </a:ext>
              </a:extLst>
            </p:cNvPr>
            <p:cNvGrpSpPr/>
            <p:nvPr/>
          </p:nvGrpSpPr>
          <p:grpSpPr>
            <a:xfrm rot="14022368">
              <a:off x="-537850" y="1701649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50" name="Freeform: Shape 449">
                <a:extLst>
                  <a:ext uri="{FF2B5EF4-FFF2-40B4-BE49-F238E27FC236}">
                    <a16:creationId xmlns:a16="http://schemas.microsoft.com/office/drawing/2014/main" id="{19FD79FC-BF7E-4DDA-8479-6A3FF7A819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1" name="Freeform: Shape 450">
                <a:extLst>
                  <a:ext uri="{FF2B5EF4-FFF2-40B4-BE49-F238E27FC236}">
                    <a16:creationId xmlns:a16="http://schemas.microsoft.com/office/drawing/2014/main" id="{14568AED-B7B8-4A48-9008-EF50297D2F9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2" name="Freeform: Shape 451">
                <a:extLst>
                  <a:ext uri="{FF2B5EF4-FFF2-40B4-BE49-F238E27FC236}">
                    <a16:creationId xmlns:a16="http://schemas.microsoft.com/office/drawing/2014/main" id="{8C304D35-8FDC-4037-81D0-F77B51D4F5F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3" name="Freeform: Shape 452">
                <a:extLst>
                  <a:ext uri="{FF2B5EF4-FFF2-40B4-BE49-F238E27FC236}">
                    <a16:creationId xmlns:a16="http://schemas.microsoft.com/office/drawing/2014/main" id="{1524E6B8-E9EA-481C-BF0C-159E861919F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4" name="Freeform: Shape 453">
                <a:extLst>
                  <a:ext uri="{FF2B5EF4-FFF2-40B4-BE49-F238E27FC236}">
                    <a16:creationId xmlns:a16="http://schemas.microsoft.com/office/drawing/2014/main" id="{0FC9B6CF-7F27-4090-9160-0D6FBFD3A3A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" name="Freeform: Shape 454">
                <a:extLst>
                  <a:ext uri="{FF2B5EF4-FFF2-40B4-BE49-F238E27FC236}">
                    <a16:creationId xmlns:a16="http://schemas.microsoft.com/office/drawing/2014/main" id="{DEA4B537-0F66-4B4B-9FD9-2F5870E294F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" name="Freeform: Shape 455">
                <a:extLst>
                  <a:ext uri="{FF2B5EF4-FFF2-40B4-BE49-F238E27FC236}">
                    <a16:creationId xmlns:a16="http://schemas.microsoft.com/office/drawing/2014/main" id="{0070EE2F-A625-4AA0-9A1E-5C6DF63E925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" name="Freeform: Shape 456">
                <a:extLst>
                  <a:ext uri="{FF2B5EF4-FFF2-40B4-BE49-F238E27FC236}">
                    <a16:creationId xmlns:a16="http://schemas.microsoft.com/office/drawing/2014/main" id="{2951B710-8BAC-4439-A0E1-F56E46DB456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" name="Freeform: Shape 457">
                <a:extLst>
                  <a:ext uri="{FF2B5EF4-FFF2-40B4-BE49-F238E27FC236}">
                    <a16:creationId xmlns:a16="http://schemas.microsoft.com/office/drawing/2014/main" id="{6B5FED3B-CEF6-438D-9B12-BC2C43D410B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" name="Freeform: Shape 458">
                <a:extLst>
                  <a:ext uri="{FF2B5EF4-FFF2-40B4-BE49-F238E27FC236}">
                    <a16:creationId xmlns:a16="http://schemas.microsoft.com/office/drawing/2014/main" id="{246C584B-94DA-4E45-96B2-70F6F53ACF5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" name="Freeform: Shape 459">
                <a:extLst>
                  <a:ext uri="{FF2B5EF4-FFF2-40B4-BE49-F238E27FC236}">
                    <a16:creationId xmlns:a16="http://schemas.microsoft.com/office/drawing/2014/main" id="{DE431ACA-2784-41D1-8A21-00221EAFD03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" name="Freeform: Shape 460">
                <a:extLst>
                  <a:ext uri="{FF2B5EF4-FFF2-40B4-BE49-F238E27FC236}">
                    <a16:creationId xmlns:a16="http://schemas.microsoft.com/office/drawing/2014/main" id="{4537626F-06E2-48AB-9C26-38219381BF6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" name="Freeform: Shape 461">
                <a:extLst>
                  <a:ext uri="{FF2B5EF4-FFF2-40B4-BE49-F238E27FC236}">
                    <a16:creationId xmlns:a16="http://schemas.microsoft.com/office/drawing/2014/main" id="{6AEED242-7120-456D-B64E-FD55601331F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" name="Freeform: Shape 462">
                <a:extLst>
                  <a:ext uri="{FF2B5EF4-FFF2-40B4-BE49-F238E27FC236}">
                    <a16:creationId xmlns:a16="http://schemas.microsoft.com/office/drawing/2014/main" id="{0284BA11-1890-4F03-9020-5D9E132E876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" name="Freeform: Shape 463">
                <a:extLst>
                  <a:ext uri="{FF2B5EF4-FFF2-40B4-BE49-F238E27FC236}">
                    <a16:creationId xmlns:a16="http://schemas.microsoft.com/office/drawing/2014/main" id="{404CC266-AEF6-4AFB-8584-DBAC1D0FA9A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" name="Freeform: Shape 464">
                <a:extLst>
                  <a:ext uri="{FF2B5EF4-FFF2-40B4-BE49-F238E27FC236}">
                    <a16:creationId xmlns:a16="http://schemas.microsoft.com/office/drawing/2014/main" id="{96FCAC58-76CE-4368-9CA4-71C8A35C6F6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" name="Freeform: Shape 465">
                <a:extLst>
                  <a:ext uri="{FF2B5EF4-FFF2-40B4-BE49-F238E27FC236}">
                    <a16:creationId xmlns:a16="http://schemas.microsoft.com/office/drawing/2014/main" id="{E811E4E6-E777-4931-BFF5-31427514194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" name="Freeform: Shape 466">
                <a:extLst>
                  <a:ext uri="{FF2B5EF4-FFF2-40B4-BE49-F238E27FC236}">
                    <a16:creationId xmlns:a16="http://schemas.microsoft.com/office/drawing/2014/main" id="{53F5A5C2-09D6-4921-A1DD-A5533731F0A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" name="Freeform: Shape 467">
                <a:extLst>
                  <a:ext uri="{FF2B5EF4-FFF2-40B4-BE49-F238E27FC236}">
                    <a16:creationId xmlns:a16="http://schemas.microsoft.com/office/drawing/2014/main" id="{1F0B5C0A-E086-43AA-9042-97C5462CA52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" name="Freeform: Shape 468">
                <a:extLst>
                  <a:ext uri="{FF2B5EF4-FFF2-40B4-BE49-F238E27FC236}">
                    <a16:creationId xmlns:a16="http://schemas.microsoft.com/office/drawing/2014/main" id="{FE3F3A7D-3676-4223-AEA4-CF571376F1B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" name="Freeform: Shape 469">
                <a:extLst>
                  <a:ext uri="{FF2B5EF4-FFF2-40B4-BE49-F238E27FC236}">
                    <a16:creationId xmlns:a16="http://schemas.microsoft.com/office/drawing/2014/main" id="{B8A42CE1-D666-4F27-A83E-3EC0FEBE0F3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" name="Freeform: Shape 470">
                <a:extLst>
                  <a:ext uri="{FF2B5EF4-FFF2-40B4-BE49-F238E27FC236}">
                    <a16:creationId xmlns:a16="http://schemas.microsoft.com/office/drawing/2014/main" id="{3FE334EC-EBD4-4587-9959-47336A2CF71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" name="Freeform: Shape 471">
                <a:extLst>
                  <a:ext uri="{FF2B5EF4-FFF2-40B4-BE49-F238E27FC236}">
                    <a16:creationId xmlns:a16="http://schemas.microsoft.com/office/drawing/2014/main" id="{EB1FE092-1584-47BC-9AE8-14720D072D3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" name="Freeform: Shape 472">
                <a:extLst>
                  <a:ext uri="{FF2B5EF4-FFF2-40B4-BE49-F238E27FC236}">
                    <a16:creationId xmlns:a16="http://schemas.microsoft.com/office/drawing/2014/main" id="{94BB3E45-4990-4007-BBA5-8C0D17DBD0B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4" name="Freeform: Shape 473">
                <a:extLst>
                  <a:ext uri="{FF2B5EF4-FFF2-40B4-BE49-F238E27FC236}">
                    <a16:creationId xmlns:a16="http://schemas.microsoft.com/office/drawing/2014/main" id="{1C66EEE3-6F86-40F1-B383-F0C48DBB923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5" name="Freeform: Shape 474">
                <a:extLst>
                  <a:ext uri="{FF2B5EF4-FFF2-40B4-BE49-F238E27FC236}">
                    <a16:creationId xmlns:a16="http://schemas.microsoft.com/office/drawing/2014/main" id="{A5062ADB-C178-481C-9FFB-59EBAA39770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" name="Freeform: Shape 475">
                <a:extLst>
                  <a:ext uri="{FF2B5EF4-FFF2-40B4-BE49-F238E27FC236}">
                    <a16:creationId xmlns:a16="http://schemas.microsoft.com/office/drawing/2014/main" id="{4E1E3D02-79CA-439E-A3E5-66E7601359A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" name="Freeform: Shape 476">
                <a:extLst>
                  <a:ext uri="{FF2B5EF4-FFF2-40B4-BE49-F238E27FC236}">
                    <a16:creationId xmlns:a16="http://schemas.microsoft.com/office/drawing/2014/main" id="{776580A1-26FD-435B-BB6A-6186B7B376A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" name="Freeform: Shape 477">
                <a:extLst>
                  <a:ext uri="{FF2B5EF4-FFF2-40B4-BE49-F238E27FC236}">
                    <a16:creationId xmlns:a16="http://schemas.microsoft.com/office/drawing/2014/main" id="{428129DB-4B1F-42DE-9973-A386C96B8F5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" name="Freeform: Shape 478">
                <a:extLst>
                  <a:ext uri="{FF2B5EF4-FFF2-40B4-BE49-F238E27FC236}">
                    <a16:creationId xmlns:a16="http://schemas.microsoft.com/office/drawing/2014/main" id="{96AA5D1C-CB19-4CB3-A5C5-01BD1DAB8A7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" name="Freeform: Shape 479">
                <a:extLst>
                  <a:ext uri="{FF2B5EF4-FFF2-40B4-BE49-F238E27FC236}">
                    <a16:creationId xmlns:a16="http://schemas.microsoft.com/office/drawing/2014/main" id="{49646090-1F82-4D60-8CA7-89400D73D5A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" name="Freeform: Shape 480">
                <a:extLst>
                  <a:ext uri="{FF2B5EF4-FFF2-40B4-BE49-F238E27FC236}">
                    <a16:creationId xmlns:a16="http://schemas.microsoft.com/office/drawing/2014/main" id="{D470FFD3-9F63-4488-9421-893E52E114D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" name="Freeform: Shape 481">
                <a:extLst>
                  <a:ext uri="{FF2B5EF4-FFF2-40B4-BE49-F238E27FC236}">
                    <a16:creationId xmlns:a16="http://schemas.microsoft.com/office/drawing/2014/main" id="{62CBE03A-9A02-44F4-A532-DE6909CDEFB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" name="Freeform: Shape 482">
                <a:extLst>
                  <a:ext uri="{FF2B5EF4-FFF2-40B4-BE49-F238E27FC236}">
                    <a16:creationId xmlns:a16="http://schemas.microsoft.com/office/drawing/2014/main" id="{597677FA-3EEC-4444-940F-B0F388086DA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" name="Freeform: Shape 483">
                <a:extLst>
                  <a:ext uri="{FF2B5EF4-FFF2-40B4-BE49-F238E27FC236}">
                    <a16:creationId xmlns:a16="http://schemas.microsoft.com/office/drawing/2014/main" id="{2AD949A2-8E85-4D39-B03F-FC2C2CE895B7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" name="Freeform: Shape 484">
                <a:extLst>
                  <a:ext uri="{FF2B5EF4-FFF2-40B4-BE49-F238E27FC236}">
                    <a16:creationId xmlns:a16="http://schemas.microsoft.com/office/drawing/2014/main" id="{16814647-A706-41AB-9CAB-FA8D9FBF159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" name="Freeform: Shape 485">
                <a:extLst>
                  <a:ext uri="{FF2B5EF4-FFF2-40B4-BE49-F238E27FC236}">
                    <a16:creationId xmlns:a16="http://schemas.microsoft.com/office/drawing/2014/main" id="{39291AC6-624C-49AB-8889-3D192DE4C05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" name="Freeform: Shape 486">
                <a:extLst>
                  <a:ext uri="{FF2B5EF4-FFF2-40B4-BE49-F238E27FC236}">
                    <a16:creationId xmlns:a16="http://schemas.microsoft.com/office/drawing/2014/main" id="{A5500E98-B8C2-41AD-8DF3-16A897FB686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" name="Freeform: Shape 487">
                <a:extLst>
                  <a:ext uri="{FF2B5EF4-FFF2-40B4-BE49-F238E27FC236}">
                    <a16:creationId xmlns:a16="http://schemas.microsoft.com/office/drawing/2014/main" id="{1BDC69DA-EA2A-4388-B6E4-FD8E701A9E0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" name="Freeform: Shape 488">
                <a:extLst>
                  <a:ext uri="{FF2B5EF4-FFF2-40B4-BE49-F238E27FC236}">
                    <a16:creationId xmlns:a16="http://schemas.microsoft.com/office/drawing/2014/main" id="{D7976C51-175B-4F4A-9879-BED31D273B9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" name="Freeform: Shape 489">
                <a:extLst>
                  <a:ext uri="{FF2B5EF4-FFF2-40B4-BE49-F238E27FC236}">
                    <a16:creationId xmlns:a16="http://schemas.microsoft.com/office/drawing/2014/main" id="{3C7FAAF8-0CA4-463E-83A5-F160D795E2B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" name="Freeform: Shape 490">
                <a:extLst>
                  <a:ext uri="{FF2B5EF4-FFF2-40B4-BE49-F238E27FC236}">
                    <a16:creationId xmlns:a16="http://schemas.microsoft.com/office/drawing/2014/main" id="{884CDE23-C600-418D-82A5-93B4E38D717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" name="Freeform: Shape 491">
                <a:extLst>
                  <a:ext uri="{FF2B5EF4-FFF2-40B4-BE49-F238E27FC236}">
                    <a16:creationId xmlns:a16="http://schemas.microsoft.com/office/drawing/2014/main" id="{C82BF61B-641E-4A1F-932E-DE25EBC4503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" name="Freeform: Shape 492">
                <a:extLst>
                  <a:ext uri="{FF2B5EF4-FFF2-40B4-BE49-F238E27FC236}">
                    <a16:creationId xmlns:a16="http://schemas.microsoft.com/office/drawing/2014/main" id="{3E91AE95-F5EE-4055-9192-2604EEC087F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" name="Freeform: Shape 493">
                <a:extLst>
                  <a:ext uri="{FF2B5EF4-FFF2-40B4-BE49-F238E27FC236}">
                    <a16:creationId xmlns:a16="http://schemas.microsoft.com/office/drawing/2014/main" id="{04054A70-FD65-4AC5-9D0F-161B9E2A3D7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" name="Freeform: Shape 494">
                <a:extLst>
                  <a:ext uri="{FF2B5EF4-FFF2-40B4-BE49-F238E27FC236}">
                    <a16:creationId xmlns:a16="http://schemas.microsoft.com/office/drawing/2014/main" id="{E55B56D8-6301-4FA0-A653-00097AF4BFF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" name="Freeform: Shape 495">
                <a:extLst>
                  <a:ext uri="{FF2B5EF4-FFF2-40B4-BE49-F238E27FC236}">
                    <a16:creationId xmlns:a16="http://schemas.microsoft.com/office/drawing/2014/main" id="{9220A0F0-D6D3-435E-AD66-FC8A1B2DE76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" name="Freeform: Shape 496">
                <a:extLst>
                  <a:ext uri="{FF2B5EF4-FFF2-40B4-BE49-F238E27FC236}">
                    <a16:creationId xmlns:a16="http://schemas.microsoft.com/office/drawing/2014/main" id="{E96D51B5-D6CC-4ED3-ADF8-D0BA939D693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" name="Freeform: Shape 497">
                <a:extLst>
                  <a:ext uri="{FF2B5EF4-FFF2-40B4-BE49-F238E27FC236}">
                    <a16:creationId xmlns:a16="http://schemas.microsoft.com/office/drawing/2014/main" id="{F4FA0881-CFB7-493E-8F9C-427B6198FF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" name="Freeform: Shape 498">
                <a:extLst>
                  <a:ext uri="{FF2B5EF4-FFF2-40B4-BE49-F238E27FC236}">
                    <a16:creationId xmlns:a16="http://schemas.microsoft.com/office/drawing/2014/main" id="{C98F60FA-7506-4B1F-9DB1-23F758E9204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" name="Freeform: Shape 499">
                <a:extLst>
                  <a:ext uri="{FF2B5EF4-FFF2-40B4-BE49-F238E27FC236}">
                    <a16:creationId xmlns:a16="http://schemas.microsoft.com/office/drawing/2014/main" id="{ED7B263C-6BB8-4C8B-963F-F9A07CE4238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" name="Freeform: Shape 500">
                <a:extLst>
                  <a:ext uri="{FF2B5EF4-FFF2-40B4-BE49-F238E27FC236}">
                    <a16:creationId xmlns:a16="http://schemas.microsoft.com/office/drawing/2014/main" id="{A555DACE-26EF-48DA-BBAF-4F1A9B88C14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" name="Freeform: Shape 501">
                <a:extLst>
                  <a:ext uri="{FF2B5EF4-FFF2-40B4-BE49-F238E27FC236}">
                    <a16:creationId xmlns:a16="http://schemas.microsoft.com/office/drawing/2014/main" id="{B1CFB91E-18CE-4EF5-B3A7-9145CA84193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" name="Freeform: Shape 502">
                <a:extLst>
                  <a:ext uri="{FF2B5EF4-FFF2-40B4-BE49-F238E27FC236}">
                    <a16:creationId xmlns:a16="http://schemas.microsoft.com/office/drawing/2014/main" id="{7C1DCFC0-F633-4893-BE89-C3E42B81927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" name="Freeform: Shape 503">
                <a:extLst>
                  <a:ext uri="{FF2B5EF4-FFF2-40B4-BE49-F238E27FC236}">
                    <a16:creationId xmlns:a16="http://schemas.microsoft.com/office/drawing/2014/main" id="{E944BF10-DD0D-4D3A-9636-FDBDF25CF1A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" name="Freeform: Shape 504">
                <a:extLst>
                  <a:ext uri="{FF2B5EF4-FFF2-40B4-BE49-F238E27FC236}">
                    <a16:creationId xmlns:a16="http://schemas.microsoft.com/office/drawing/2014/main" id="{A430C154-3D9C-4BE3-919B-161C0BF6BEA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" name="Freeform: Shape 505">
                <a:extLst>
                  <a:ext uri="{FF2B5EF4-FFF2-40B4-BE49-F238E27FC236}">
                    <a16:creationId xmlns:a16="http://schemas.microsoft.com/office/drawing/2014/main" id="{B2230E3F-B4A8-4884-9971-8990DE3E6C2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" name="Freeform: Shape 506">
                <a:extLst>
                  <a:ext uri="{FF2B5EF4-FFF2-40B4-BE49-F238E27FC236}">
                    <a16:creationId xmlns:a16="http://schemas.microsoft.com/office/drawing/2014/main" id="{631F6E39-2444-4BEB-863F-8CC5034B358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" name="Freeform: Shape 507">
                <a:extLst>
                  <a:ext uri="{FF2B5EF4-FFF2-40B4-BE49-F238E27FC236}">
                    <a16:creationId xmlns:a16="http://schemas.microsoft.com/office/drawing/2014/main" id="{637FECD7-8945-4B3B-994C-3C0122745E2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" name="Freeform: Shape 508">
                <a:extLst>
                  <a:ext uri="{FF2B5EF4-FFF2-40B4-BE49-F238E27FC236}">
                    <a16:creationId xmlns:a16="http://schemas.microsoft.com/office/drawing/2014/main" id="{ED7CEC29-F208-451B-9632-5C6637CBA3A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" name="Freeform: Shape 509">
                <a:extLst>
                  <a:ext uri="{FF2B5EF4-FFF2-40B4-BE49-F238E27FC236}">
                    <a16:creationId xmlns:a16="http://schemas.microsoft.com/office/drawing/2014/main" id="{40B7A458-BAB2-4A7A-B2D3-FCE7A788B6A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" name="Freeform: Shape 510">
                <a:extLst>
                  <a:ext uri="{FF2B5EF4-FFF2-40B4-BE49-F238E27FC236}">
                    <a16:creationId xmlns:a16="http://schemas.microsoft.com/office/drawing/2014/main" id="{C38CDD1A-62B9-4BA8-8EA6-5EE4B84A3E0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" name="Freeform: Shape 511">
                <a:extLst>
                  <a:ext uri="{FF2B5EF4-FFF2-40B4-BE49-F238E27FC236}">
                    <a16:creationId xmlns:a16="http://schemas.microsoft.com/office/drawing/2014/main" id="{62AA59A5-F34B-41B4-89A5-5BB919B198E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" name="Freeform: Shape 512">
                <a:extLst>
                  <a:ext uri="{FF2B5EF4-FFF2-40B4-BE49-F238E27FC236}">
                    <a16:creationId xmlns:a16="http://schemas.microsoft.com/office/drawing/2014/main" id="{C98A332C-919F-4E17-BA00-9A6122584E8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F7C43CB4-57FA-46A9-A4C9-5C40F12F09AD}"/>
                </a:ext>
              </a:extLst>
            </p:cNvPr>
            <p:cNvGrpSpPr/>
            <p:nvPr/>
          </p:nvGrpSpPr>
          <p:grpSpPr>
            <a:xfrm rot="14579759" flipH="1">
              <a:off x="6566349" y="-6674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386" name="Freeform: Shape 385">
                <a:extLst>
                  <a:ext uri="{FF2B5EF4-FFF2-40B4-BE49-F238E27FC236}">
                    <a16:creationId xmlns:a16="http://schemas.microsoft.com/office/drawing/2014/main" id="{7129375E-E1DB-4D77-9343-03AA3712CE3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7" name="Freeform: Shape 386">
                <a:extLst>
                  <a:ext uri="{FF2B5EF4-FFF2-40B4-BE49-F238E27FC236}">
                    <a16:creationId xmlns:a16="http://schemas.microsoft.com/office/drawing/2014/main" id="{D6A0D4CC-1835-4311-8EB9-A7100608197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8" name="Freeform: Shape 387">
                <a:extLst>
                  <a:ext uri="{FF2B5EF4-FFF2-40B4-BE49-F238E27FC236}">
                    <a16:creationId xmlns:a16="http://schemas.microsoft.com/office/drawing/2014/main" id="{6ABE61DE-8DE8-4532-813B-ADE44767B14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9" name="Freeform: Shape 388">
                <a:extLst>
                  <a:ext uri="{FF2B5EF4-FFF2-40B4-BE49-F238E27FC236}">
                    <a16:creationId xmlns:a16="http://schemas.microsoft.com/office/drawing/2014/main" id="{EC5578DA-E2E4-4982-8B2A-9CDA49A8753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0" name="Freeform: Shape 389">
                <a:extLst>
                  <a:ext uri="{FF2B5EF4-FFF2-40B4-BE49-F238E27FC236}">
                    <a16:creationId xmlns:a16="http://schemas.microsoft.com/office/drawing/2014/main" id="{EE64C122-7E21-4B7B-963F-1727E251614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1" name="Freeform: Shape 390">
                <a:extLst>
                  <a:ext uri="{FF2B5EF4-FFF2-40B4-BE49-F238E27FC236}">
                    <a16:creationId xmlns:a16="http://schemas.microsoft.com/office/drawing/2014/main" id="{801FC4E6-70AF-478B-9241-73C14A7E6DD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2" name="Freeform: Shape 391">
                <a:extLst>
                  <a:ext uri="{FF2B5EF4-FFF2-40B4-BE49-F238E27FC236}">
                    <a16:creationId xmlns:a16="http://schemas.microsoft.com/office/drawing/2014/main" id="{AD570420-4574-4CFB-9707-3821CA3776C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3" name="Freeform: Shape 392">
                <a:extLst>
                  <a:ext uri="{FF2B5EF4-FFF2-40B4-BE49-F238E27FC236}">
                    <a16:creationId xmlns:a16="http://schemas.microsoft.com/office/drawing/2014/main" id="{3D64A439-87D6-42BD-AC15-9A189F205E5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4" name="Freeform: Shape 393">
                <a:extLst>
                  <a:ext uri="{FF2B5EF4-FFF2-40B4-BE49-F238E27FC236}">
                    <a16:creationId xmlns:a16="http://schemas.microsoft.com/office/drawing/2014/main" id="{413D4A6B-F4E5-47E6-8302-A3883661F98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5" name="Freeform: Shape 394">
                <a:extLst>
                  <a:ext uri="{FF2B5EF4-FFF2-40B4-BE49-F238E27FC236}">
                    <a16:creationId xmlns:a16="http://schemas.microsoft.com/office/drawing/2014/main" id="{BFA271C0-B774-46B1-A818-E91005BEABA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6" name="Freeform: Shape 395">
                <a:extLst>
                  <a:ext uri="{FF2B5EF4-FFF2-40B4-BE49-F238E27FC236}">
                    <a16:creationId xmlns:a16="http://schemas.microsoft.com/office/drawing/2014/main" id="{9B54D9D3-EDD5-468C-AE94-40BEB2572BC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7" name="Freeform: Shape 396">
                <a:extLst>
                  <a:ext uri="{FF2B5EF4-FFF2-40B4-BE49-F238E27FC236}">
                    <a16:creationId xmlns:a16="http://schemas.microsoft.com/office/drawing/2014/main" id="{A3133489-4D50-451F-83AD-9116939C64F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8" name="Freeform: Shape 397">
                <a:extLst>
                  <a:ext uri="{FF2B5EF4-FFF2-40B4-BE49-F238E27FC236}">
                    <a16:creationId xmlns:a16="http://schemas.microsoft.com/office/drawing/2014/main" id="{29CA8E14-4A5F-4FD8-B03D-2A396B03EF2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99" name="Freeform: Shape 398">
                <a:extLst>
                  <a:ext uri="{FF2B5EF4-FFF2-40B4-BE49-F238E27FC236}">
                    <a16:creationId xmlns:a16="http://schemas.microsoft.com/office/drawing/2014/main" id="{0CD8D000-4AB1-4368-AD04-8EF360C3C7C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0" name="Freeform: Shape 399">
                <a:extLst>
                  <a:ext uri="{FF2B5EF4-FFF2-40B4-BE49-F238E27FC236}">
                    <a16:creationId xmlns:a16="http://schemas.microsoft.com/office/drawing/2014/main" id="{CEC5738D-CB7B-42B9-B0F3-8642B6AF770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1" name="Freeform: Shape 400">
                <a:extLst>
                  <a:ext uri="{FF2B5EF4-FFF2-40B4-BE49-F238E27FC236}">
                    <a16:creationId xmlns:a16="http://schemas.microsoft.com/office/drawing/2014/main" id="{E6916ABB-1060-4189-91E1-B24D1B5DA54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2" name="Freeform: Shape 401">
                <a:extLst>
                  <a:ext uri="{FF2B5EF4-FFF2-40B4-BE49-F238E27FC236}">
                    <a16:creationId xmlns:a16="http://schemas.microsoft.com/office/drawing/2014/main" id="{42DEBA4E-BF50-46EE-B5F8-5E27389CB23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3" name="Freeform: Shape 402">
                <a:extLst>
                  <a:ext uri="{FF2B5EF4-FFF2-40B4-BE49-F238E27FC236}">
                    <a16:creationId xmlns:a16="http://schemas.microsoft.com/office/drawing/2014/main" id="{69AF6270-140B-4963-A058-11DE3B91F87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4" name="Freeform: Shape 403">
                <a:extLst>
                  <a:ext uri="{FF2B5EF4-FFF2-40B4-BE49-F238E27FC236}">
                    <a16:creationId xmlns:a16="http://schemas.microsoft.com/office/drawing/2014/main" id="{EB42C5D5-6D30-4C01-AD85-78EC8882563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5" name="Freeform: Shape 404">
                <a:extLst>
                  <a:ext uri="{FF2B5EF4-FFF2-40B4-BE49-F238E27FC236}">
                    <a16:creationId xmlns:a16="http://schemas.microsoft.com/office/drawing/2014/main" id="{4595F7DC-519F-4D72-B2F7-FB26123955B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6" name="Freeform: Shape 405">
                <a:extLst>
                  <a:ext uri="{FF2B5EF4-FFF2-40B4-BE49-F238E27FC236}">
                    <a16:creationId xmlns:a16="http://schemas.microsoft.com/office/drawing/2014/main" id="{9F566E63-FDA9-42D2-80AB-A3274CDDBB5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7" name="Freeform: Shape 406">
                <a:extLst>
                  <a:ext uri="{FF2B5EF4-FFF2-40B4-BE49-F238E27FC236}">
                    <a16:creationId xmlns:a16="http://schemas.microsoft.com/office/drawing/2014/main" id="{EC2ACD77-EB92-4126-BFE4-BA39626ABD3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8" name="Freeform: Shape 407">
                <a:extLst>
                  <a:ext uri="{FF2B5EF4-FFF2-40B4-BE49-F238E27FC236}">
                    <a16:creationId xmlns:a16="http://schemas.microsoft.com/office/drawing/2014/main" id="{96D928A5-A452-4BF1-98F8-9E330C44191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09" name="Freeform: Shape 408">
                <a:extLst>
                  <a:ext uri="{FF2B5EF4-FFF2-40B4-BE49-F238E27FC236}">
                    <a16:creationId xmlns:a16="http://schemas.microsoft.com/office/drawing/2014/main" id="{7D5CDAD2-E0A9-4403-BFB4-7730F761BAF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0" name="Freeform: Shape 409">
                <a:extLst>
                  <a:ext uri="{FF2B5EF4-FFF2-40B4-BE49-F238E27FC236}">
                    <a16:creationId xmlns:a16="http://schemas.microsoft.com/office/drawing/2014/main" id="{BD169EBB-2579-4365-AB79-76899E71D29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1" name="Freeform: Shape 410">
                <a:extLst>
                  <a:ext uri="{FF2B5EF4-FFF2-40B4-BE49-F238E27FC236}">
                    <a16:creationId xmlns:a16="http://schemas.microsoft.com/office/drawing/2014/main" id="{E9DE6CE9-39A3-40CA-967E-01876A9ED13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2" name="Freeform: Shape 411">
                <a:extLst>
                  <a:ext uri="{FF2B5EF4-FFF2-40B4-BE49-F238E27FC236}">
                    <a16:creationId xmlns:a16="http://schemas.microsoft.com/office/drawing/2014/main" id="{4ABD6F64-EA0B-44CA-BF4E-6E517C3E735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3" name="Freeform: Shape 412">
                <a:extLst>
                  <a:ext uri="{FF2B5EF4-FFF2-40B4-BE49-F238E27FC236}">
                    <a16:creationId xmlns:a16="http://schemas.microsoft.com/office/drawing/2014/main" id="{A582E5F2-C661-40A6-A2D5-B045E99C1C1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4" name="Freeform: Shape 413">
                <a:extLst>
                  <a:ext uri="{FF2B5EF4-FFF2-40B4-BE49-F238E27FC236}">
                    <a16:creationId xmlns:a16="http://schemas.microsoft.com/office/drawing/2014/main" id="{FF5C01E3-51FD-4D34-898A-BCBAF3133A8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5" name="Freeform: Shape 414">
                <a:extLst>
                  <a:ext uri="{FF2B5EF4-FFF2-40B4-BE49-F238E27FC236}">
                    <a16:creationId xmlns:a16="http://schemas.microsoft.com/office/drawing/2014/main" id="{DB1D2C80-5470-4FAB-B584-71C8249ECC15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6" name="Freeform: Shape 415">
                <a:extLst>
                  <a:ext uri="{FF2B5EF4-FFF2-40B4-BE49-F238E27FC236}">
                    <a16:creationId xmlns:a16="http://schemas.microsoft.com/office/drawing/2014/main" id="{77FA4B88-218F-4558-A0F3-BE668BA1D7F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7" name="Freeform: Shape 416">
                <a:extLst>
                  <a:ext uri="{FF2B5EF4-FFF2-40B4-BE49-F238E27FC236}">
                    <a16:creationId xmlns:a16="http://schemas.microsoft.com/office/drawing/2014/main" id="{D07A31F6-CC0B-4E85-9A88-6E5E1C38A60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8" name="Freeform: Shape 417">
                <a:extLst>
                  <a:ext uri="{FF2B5EF4-FFF2-40B4-BE49-F238E27FC236}">
                    <a16:creationId xmlns:a16="http://schemas.microsoft.com/office/drawing/2014/main" id="{039C18DF-DC63-4042-B671-F2497219673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19" name="Freeform: Shape 418">
                <a:extLst>
                  <a:ext uri="{FF2B5EF4-FFF2-40B4-BE49-F238E27FC236}">
                    <a16:creationId xmlns:a16="http://schemas.microsoft.com/office/drawing/2014/main" id="{9CFC07BC-99C1-462C-A32A-FFD1C1B55D3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0" name="Freeform: Shape 419">
                <a:extLst>
                  <a:ext uri="{FF2B5EF4-FFF2-40B4-BE49-F238E27FC236}">
                    <a16:creationId xmlns:a16="http://schemas.microsoft.com/office/drawing/2014/main" id="{BB32649C-0300-454E-A3D3-A9AAAF84408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1" name="Freeform: Shape 420">
                <a:extLst>
                  <a:ext uri="{FF2B5EF4-FFF2-40B4-BE49-F238E27FC236}">
                    <a16:creationId xmlns:a16="http://schemas.microsoft.com/office/drawing/2014/main" id="{73D79D12-500A-415E-BDE1-E1B72DB0998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2" name="Freeform: Shape 421">
                <a:extLst>
                  <a:ext uri="{FF2B5EF4-FFF2-40B4-BE49-F238E27FC236}">
                    <a16:creationId xmlns:a16="http://schemas.microsoft.com/office/drawing/2014/main" id="{A78B0CBC-0864-442B-B990-899C96C8057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3" name="Freeform: Shape 422">
                <a:extLst>
                  <a:ext uri="{FF2B5EF4-FFF2-40B4-BE49-F238E27FC236}">
                    <a16:creationId xmlns:a16="http://schemas.microsoft.com/office/drawing/2014/main" id="{8AB5E93D-07C5-46A5-9408-630C623F1B5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4" name="Freeform: Shape 423">
                <a:extLst>
                  <a:ext uri="{FF2B5EF4-FFF2-40B4-BE49-F238E27FC236}">
                    <a16:creationId xmlns:a16="http://schemas.microsoft.com/office/drawing/2014/main" id="{6C7B4AB5-DA6A-4606-AA8A-C169B940F6C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5" name="Freeform: Shape 424">
                <a:extLst>
                  <a:ext uri="{FF2B5EF4-FFF2-40B4-BE49-F238E27FC236}">
                    <a16:creationId xmlns:a16="http://schemas.microsoft.com/office/drawing/2014/main" id="{1FC739C8-ABDC-4D0B-A268-546CD095A1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6" name="Freeform: Shape 425">
                <a:extLst>
                  <a:ext uri="{FF2B5EF4-FFF2-40B4-BE49-F238E27FC236}">
                    <a16:creationId xmlns:a16="http://schemas.microsoft.com/office/drawing/2014/main" id="{F163F588-2D16-4E2F-ACD4-683506DB8AF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7" name="Freeform: Shape 426">
                <a:extLst>
                  <a:ext uri="{FF2B5EF4-FFF2-40B4-BE49-F238E27FC236}">
                    <a16:creationId xmlns:a16="http://schemas.microsoft.com/office/drawing/2014/main" id="{D872B7F7-097C-4953-A06D-667BA4E33D8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8" name="Freeform: Shape 427">
                <a:extLst>
                  <a:ext uri="{FF2B5EF4-FFF2-40B4-BE49-F238E27FC236}">
                    <a16:creationId xmlns:a16="http://schemas.microsoft.com/office/drawing/2014/main" id="{90746E69-A756-4EC0-825A-48C2306C8CD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29" name="Freeform: Shape 428">
                <a:extLst>
                  <a:ext uri="{FF2B5EF4-FFF2-40B4-BE49-F238E27FC236}">
                    <a16:creationId xmlns:a16="http://schemas.microsoft.com/office/drawing/2014/main" id="{C113B474-3E2B-4083-ABDA-0E97D21D883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0" name="Freeform: Shape 429">
                <a:extLst>
                  <a:ext uri="{FF2B5EF4-FFF2-40B4-BE49-F238E27FC236}">
                    <a16:creationId xmlns:a16="http://schemas.microsoft.com/office/drawing/2014/main" id="{3A61CCA5-3A6E-4C0D-A97F-1345D9F61EA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1" name="Freeform: Shape 430">
                <a:extLst>
                  <a:ext uri="{FF2B5EF4-FFF2-40B4-BE49-F238E27FC236}">
                    <a16:creationId xmlns:a16="http://schemas.microsoft.com/office/drawing/2014/main" id="{96999249-388F-48A5-9359-627EEF68613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2" name="Freeform: Shape 431">
                <a:extLst>
                  <a:ext uri="{FF2B5EF4-FFF2-40B4-BE49-F238E27FC236}">
                    <a16:creationId xmlns:a16="http://schemas.microsoft.com/office/drawing/2014/main" id="{2393FD52-D75F-4F85-A05A-C3E880A284A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3" name="Freeform: Shape 432">
                <a:extLst>
                  <a:ext uri="{FF2B5EF4-FFF2-40B4-BE49-F238E27FC236}">
                    <a16:creationId xmlns:a16="http://schemas.microsoft.com/office/drawing/2014/main" id="{A455A609-F25C-48FF-8BAD-3E50149271F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4" name="Freeform: Shape 433">
                <a:extLst>
                  <a:ext uri="{FF2B5EF4-FFF2-40B4-BE49-F238E27FC236}">
                    <a16:creationId xmlns:a16="http://schemas.microsoft.com/office/drawing/2014/main" id="{170B3B88-CF3B-4995-9245-BBDBCF7FD40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5" name="Freeform: Shape 434">
                <a:extLst>
                  <a:ext uri="{FF2B5EF4-FFF2-40B4-BE49-F238E27FC236}">
                    <a16:creationId xmlns:a16="http://schemas.microsoft.com/office/drawing/2014/main" id="{CDD90076-0809-40BB-A186-5598D64264C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6" name="Freeform: Shape 435">
                <a:extLst>
                  <a:ext uri="{FF2B5EF4-FFF2-40B4-BE49-F238E27FC236}">
                    <a16:creationId xmlns:a16="http://schemas.microsoft.com/office/drawing/2014/main" id="{387DE6B6-0A89-4D65-AB07-E40A7AD1B5C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7" name="Freeform: Shape 436">
                <a:extLst>
                  <a:ext uri="{FF2B5EF4-FFF2-40B4-BE49-F238E27FC236}">
                    <a16:creationId xmlns:a16="http://schemas.microsoft.com/office/drawing/2014/main" id="{43952CEA-BF08-4D0F-A5C6-40E913CEB45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8" name="Freeform: Shape 437">
                <a:extLst>
                  <a:ext uri="{FF2B5EF4-FFF2-40B4-BE49-F238E27FC236}">
                    <a16:creationId xmlns:a16="http://schemas.microsoft.com/office/drawing/2014/main" id="{0D5EABFE-3BAA-4573-B96C-7852F9DB58C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39" name="Freeform: Shape 438">
                <a:extLst>
                  <a:ext uri="{FF2B5EF4-FFF2-40B4-BE49-F238E27FC236}">
                    <a16:creationId xmlns:a16="http://schemas.microsoft.com/office/drawing/2014/main" id="{C7250664-A605-447E-A991-59DEF4A4D89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0" name="Freeform: Shape 439">
                <a:extLst>
                  <a:ext uri="{FF2B5EF4-FFF2-40B4-BE49-F238E27FC236}">
                    <a16:creationId xmlns:a16="http://schemas.microsoft.com/office/drawing/2014/main" id="{A4896B14-90E1-4C3A-9762-A95499ADB15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1" name="Freeform: Shape 440">
                <a:extLst>
                  <a:ext uri="{FF2B5EF4-FFF2-40B4-BE49-F238E27FC236}">
                    <a16:creationId xmlns:a16="http://schemas.microsoft.com/office/drawing/2014/main" id="{36659A0D-92FF-4EF0-AE4C-4A1EA2EF359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2" name="Freeform: Shape 441">
                <a:extLst>
                  <a:ext uri="{FF2B5EF4-FFF2-40B4-BE49-F238E27FC236}">
                    <a16:creationId xmlns:a16="http://schemas.microsoft.com/office/drawing/2014/main" id="{E676206C-D7A6-41C4-A435-D8EF2770BDE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3" name="Freeform: Shape 442">
                <a:extLst>
                  <a:ext uri="{FF2B5EF4-FFF2-40B4-BE49-F238E27FC236}">
                    <a16:creationId xmlns:a16="http://schemas.microsoft.com/office/drawing/2014/main" id="{3D0AE1D2-8B5D-441E-AB09-0BE6293D83E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4" name="Freeform: Shape 443">
                <a:extLst>
                  <a:ext uri="{FF2B5EF4-FFF2-40B4-BE49-F238E27FC236}">
                    <a16:creationId xmlns:a16="http://schemas.microsoft.com/office/drawing/2014/main" id="{F72DD958-7F9D-4A56-98A2-BD316EBFEC6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5" name="Freeform: Shape 444">
                <a:extLst>
                  <a:ext uri="{FF2B5EF4-FFF2-40B4-BE49-F238E27FC236}">
                    <a16:creationId xmlns:a16="http://schemas.microsoft.com/office/drawing/2014/main" id="{B91431BD-3070-4FB9-A30F-8CDBC97DE37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6" name="Freeform: Shape 445">
                <a:extLst>
                  <a:ext uri="{FF2B5EF4-FFF2-40B4-BE49-F238E27FC236}">
                    <a16:creationId xmlns:a16="http://schemas.microsoft.com/office/drawing/2014/main" id="{37D928C0-35D7-4777-A3BF-3B4CF4F25C2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7" name="Freeform: Shape 446">
                <a:extLst>
                  <a:ext uri="{FF2B5EF4-FFF2-40B4-BE49-F238E27FC236}">
                    <a16:creationId xmlns:a16="http://schemas.microsoft.com/office/drawing/2014/main" id="{E43AB2A9-E65E-49A1-B5FE-A8A3B24C49B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8" name="Freeform: Shape 447">
                <a:extLst>
                  <a:ext uri="{FF2B5EF4-FFF2-40B4-BE49-F238E27FC236}">
                    <a16:creationId xmlns:a16="http://schemas.microsoft.com/office/drawing/2014/main" id="{8E46D07D-577A-47D0-880B-B93BF1F315C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49" name="Freeform: Shape 448">
                <a:extLst>
                  <a:ext uri="{FF2B5EF4-FFF2-40B4-BE49-F238E27FC236}">
                    <a16:creationId xmlns:a16="http://schemas.microsoft.com/office/drawing/2014/main" id="{63F2A23E-B94F-48CD-B7C0-547A98952AF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id="{15E1B99A-E658-46CD-91B2-8A496196C5CF}"/>
                </a:ext>
              </a:extLst>
            </p:cNvPr>
            <p:cNvGrpSpPr/>
            <p:nvPr/>
          </p:nvGrpSpPr>
          <p:grpSpPr>
            <a:xfrm rot="16200000" flipV="1">
              <a:off x="8759467" y="652493"/>
              <a:ext cx="1024114" cy="889301"/>
              <a:chOff x="2393887" y="4210285"/>
              <a:chExt cx="497854" cy="422169"/>
            </a:xfrm>
          </p:grpSpPr>
          <p:sp>
            <p:nvSpPr>
              <p:cNvPr id="322" name="Freeform: Shape 321">
                <a:extLst>
                  <a:ext uri="{FF2B5EF4-FFF2-40B4-BE49-F238E27FC236}">
                    <a16:creationId xmlns:a16="http://schemas.microsoft.com/office/drawing/2014/main" id="{8F2FE70F-601A-4865-BB22-13F6D16F413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3" name="Freeform: Shape 322">
                <a:extLst>
                  <a:ext uri="{FF2B5EF4-FFF2-40B4-BE49-F238E27FC236}">
                    <a16:creationId xmlns:a16="http://schemas.microsoft.com/office/drawing/2014/main" id="{1B424EFC-E46F-4E65-9893-13046E414F0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4" name="Freeform: Shape 323">
                <a:extLst>
                  <a:ext uri="{FF2B5EF4-FFF2-40B4-BE49-F238E27FC236}">
                    <a16:creationId xmlns:a16="http://schemas.microsoft.com/office/drawing/2014/main" id="{CAD18AF2-159E-4757-B2FE-0AA85CBC86F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5" name="Freeform: Shape 324">
                <a:extLst>
                  <a:ext uri="{FF2B5EF4-FFF2-40B4-BE49-F238E27FC236}">
                    <a16:creationId xmlns:a16="http://schemas.microsoft.com/office/drawing/2014/main" id="{58A6152E-237C-4E69-AB01-84AEA94A60F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6" name="Freeform: Shape 325">
                <a:extLst>
                  <a:ext uri="{FF2B5EF4-FFF2-40B4-BE49-F238E27FC236}">
                    <a16:creationId xmlns:a16="http://schemas.microsoft.com/office/drawing/2014/main" id="{E024134E-5675-44F1-97D2-9F7C5F24CFD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7" name="Freeform: Shape 326">
                <a:extLst>
                  <a:ext uri="{FF2B5EF4-FFF2-40B4-BE49-F238E27FC236}">
                    <a16:creationId xmlns:a16="http://schemas.microsoft.com/office/drawing/2014/main" id="{A8876CD6-1127-45E9-AB38-E8B42D1E2DB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8" name="Freeform: Shape 327">
                <a:extLst>
                  <a:ext uri="{FF2B5EF4-FFF2-40B4-BE49-F238E27FC236}">
                    <a16:creationId xmlns:a16="http://schemas.microsoft.com/office/drawing/2014/main" id="{7EED4B14-2E88-4B3C-ABAA-A46D79BC1B5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9" name="Freeform: Shape 328">
                <a:extLst>
                  <a:ext uri="{FF2B5EF4-FFF2-40B4-BE49-F238E27FC236}">
                    <a16:creationId xmlns:a16="http://schemas.microsoft.com/office/drawing/2014/main" id="{9BDB8C8A-AB40-4039-988E-5DB8FDD9711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0" name="Freeform: Shape 329">
                <a:extLst>
                  <a:ext uri="{FF2B5EF4-FFF2-40B4-BE49-F238E27FC236}">
                    <a16:creationId xmlns:a16="http://schemas.microsoft.com/office/drawing/2014/main" id="{F77818B8-D7EF-4D07-A688-DAE4DC124B6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1" name="Freeform: Shape 330">
                <a:extLst>
                  <a:ext uri="{FF2B5EF4-FFF2-40B4-BE49-F238E27FC236}">
                    <a16:creationId xmlns:a16="http://schemas.microsoft.com/office/drawing/2014/main" id="{47A3F444-501B-4E0A-9704-3660C1C3EBB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2" name="Freeform: Shape 331">
                <a:extLst>
                  <a:ext uri="{FF2B5EF4-FFF2-40B4-BE49-F238E27FC236}">
                    <a16:creationId xmlns:a16="http://schemas.microsoft.com/office/drawing/2014/main" id="{0E1466C1-BCFF-44E3-96A6-120797044C5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3" name="Freeform: Shape 332">
                <a:extLst>
                  <a:ext uri="{FF2B5EF4-FFF2-40B4-BE49-F238E27FC236}">
                    <a16:creationId xmlns:a16="http://schemas.microsoft.com/office/drawing/2014/main" id="{839AEBDD-D853-46EF-8BEF-E2F78A9056F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4" name="Freeform: Shape 333">
                <a:extLst>
                  <a:ext uri="{FF2B5EF4-FFF2-40B4-BE49-F238E27FC236}">
                    <a16:creationId xmlns:a16="http://schemas.microsoft.com/office/drawing/2014/main" id="{6C01A009-987B-4206-A2DE-CB02B39553C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5" name="Freeform: Shape 334">
                <a:extLst>
                  <a:ext uri="{FF2B5EF4-FFF2-40B4-BE49-F238E27FC236}">
                    <a16:creationId xmlns:a16="http://schemas.microsoft.com/office/drawing/2014/main" id="{A9BEE21E-100D-48B0-9C77-3AA252FDC5A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6" name="Freeform: Shape 335">
                <a:extLst>
                  <a:ext uri="{FF2B5EF4-FFF2-40B4-BE49-F238E27FC236}">
                    <a16:creationId xmlns:a16="http://schemas.microsoft.com/office/drawing/2014/main" id="{8DB82315-5A8C-4DC4-A9CA-E22C8BBA219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7" name="Freeform: Shape 336">
                <a:extLst>
                  <a:ext uri="{FF2B5EF4-FFF2-40B4-BE49-F238E27FC236}">
                    <a16:creationId xmlns:a16="http://schemas.microsoft.com/office/drawing/2014/main" id="{BF228851-0561-41D1-80D9-094E96584AE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8" name="Freeform: Shape 337">
                <a:extLst>
                  <a:ext uri="{FF2B5EF4-FFF2-40B4-BE49-F238E27FC236}">
                    <a16:creationId xmlns:a16="http://schemas.microsoft.com/office/drawing/2014/main" id="{E8967C22-9A21-48D8-A227-42D142EA6E3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39" name="Freeform: Shape 338">
                <a:extLst>
                  <a:ext uri="{FF2B5EF4-FFF2-40B4-BE49-F238E27FC236}">
                    <a16:creationId xmlns:a16="http://schemas.microsoft.com/office/drawing/2014/main" id="{9050215C-7ADD-4EF3-A91B-F9955F05FEA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0" name="Freeform: Shape 339">
                <a:extLst>
                  <a:ext uri="{FF2B5EF4-FFF2-40B4-BE49-F238E27FC236}">
                    <a16:creationId xmlns:a16="http://schemas.microsoft.com/office/drawing/2014/main" id="{17443878-84BE-4E23-9E7A-382533E4F77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1" name="Freeform: Shape 340">
                <a:extLst>
                  <a:ext uri="{FF2B5EF4-FFF2-40B4-BE49-F238E27FC236}">
                    <a16:creationId xmlns:a16="http://schemas.microsoft.com/office/drawing/2014/main" id="{F004125C-BB62-47A7-9815-2A91C35E08B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2" name="Freeform: Shape 341">
                <a:extLst>
                  <a:ext uri="{FF2B5EF4-FFF2-40B4-BE49-F238E27FC236}">
                    <a16:creationId xmlns:a16="http://schemas.microsoft.com/office/drawing/2014/main" id="{8502FC3A-1E86-4B31-8FE1-B811AEB9257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3" name="Freeform: Shape 342">
                <a:extLst>
                  <a:ext uri="{FF2B5EF4-FFF2-40B4-BE49-F238E27FC236}">
                    <a16:creationId xmlns:a16="http://schemas.microsoft.com/office/drawing/2014/main" id="{AD6FF310-2089-48F6-A521-CD8762DC03F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4" name="Freeform: Shape 343">
                <a:extLst>
                  <a:ext uri="{FF2B5EF4-FFF2-40B4-BE49-F238E27FC236}">
                    <a16:creationId xmlns:a16="http://schemas.microsoft.com/office/drawing/2014/main" id="{1924D361-A5E2-4C8C-ADD7-40613257B78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5" name="Freeform: Shape 344">
                <a:extLst>
                  <a:ext uri="{FF2B5EF4-FFF2-40B4-BE49-F238E27FC236}">
                    <a16:creationId xmlns:a16="http://schemas.microsoft.com/office/drawing/2014/main" id="{D2E0BC55-59BD-47EB-AEB6-83D5408965B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6" name="Freeform: Shape 345">
                <a:extLst>
                  <a:ext uri="{FF2B5EF4-FFF2-40B4-BE49-F238E27FC236}">
                    <a16:creationId xmlns:a16="http://schemas.microsoft.com/office/drawing/2014/main" id="{3FECD83C-E6A8-4F96-976E-FF6231044EB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7" name="Freeform: Shape 346">
                <a:extLst>
                  <a:ext uri="{FF2B5EF4-FFF2-40B4-BE49-F238E27FC236}">
                    <a16:creationId xmlns:a16="http://schemas.microsoft.com/office/drawing/2014/main" id="{466342DE-3775-4D4A-9988-887F108138D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8" name="Freeform: Shape 347">
                <a:extLst>
                  <a:ext uri="{FF2B5EF4-FFF2-40B4-BE49-F238E27FC236}">
                    <a16:creationId xmlns:a16="http://schemas.microsoft.com/office/drawing/2014/main" id="{13C26964-B115-4E1E-BE3B-36E33FF715B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49" name="Freeform: Shape 348">
                <a:extLst>
                  <a:ext uri="{FF2B5EF4-FFF2-40B4-BE49-F238E27FC236}">
                    <a16:creationId xmlns:a16="http://schemas.microsoft.com/office/drawing/2014/main" id="{DBC267AF-37A6-40FB-B1A1-0068E697C6D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0" name="Freeform: Shape 349">
                <a:extLst>
                  <a:ext uri="{FF2B5EF4-FFF2-40B4-BE49-F238E27FC236}">
                    <a16:creationId xmlns:a16="http://schemas.microsoft.com/office/drawing/2014/main" id="{5CC35D7B-193D-412E-9087-960AFD23E6C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1" name="Freeform: Shape 350">
                <a:extLst>
                  <a:ext uri="{FF2B5EF4-FFF2-40B4-BE49-F238E27FC236}">
                    <a16:creationId xmlns:a16="http://schemas.microsoft.com/office/drawing/2014/main" id="{8DE31FF9-4A17-4489-B494-8A05ED69D43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2" name="Freeform: Shape 351">
                <a:extLst>
                  <a:ext uri="{FF2B5EF4-FFF2-40B4-BE49-F238E27FC236}">
                    <a16:creationId xmlns:a16="http://schemas.microsoft.com/office/drawing/2014/main" id="{DFA7914F-3324-4767-91A2-07A700FE160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3" name="Freeform: Shape 352">
                <a:extLst>
                  <a:ext uri="{FF2B5EF4-FFF2-40B4-BE49-F238E27FC236}">
                    <a16:creationId xmlns:a16="http://schemas.microsoft.com/office/drawing/2014/main" id="{3416C6EA-634B-454D-89C1-F1F246ED96F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4" name="Freeform: Shape 353">
                <a:extLst>
                  <a:ext uri="{FF2B5EF4-FFF2-40B4-BE49-F238E27FC236}">
                    <a16:creationId xmlns:a16="http://schemas.microsoft.com/office/drawing/2014/main" id="{68EFAF7F-8E68-4883-90B8-44B766A6F27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5" name="Freeform: Shape 354">
                <a:extLst>
                  <a:ext uri="{FF2B5EF4-FFF2-40B4-BE49-F238E27FC236}">
                    <a16:creationId xmlns:a16="http://schemas.microsoft.com/office/drawing/2014/main" id="{50B78904-2792-4F7A-94CB-6070718C9E5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6" name="Freeform: Shape 355">
                <a:extLst>
                  <a:ext uri="{FF2B5EF4-FFF2-40B4-BE49-F238E27FC236}">
                    <a16:creationId xmlns:a16="http://schemas.microsoft.com/office/drawing/2014/main" id="{2388AE60-BEE8-4CA1-8587-4F76726B5DD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7" name="Freeform: Shape 356">
                <a:extLst>
                  <a:ext uri="{FF2B5EF4-FFF2-40B4-BE49-F238E27FC236}">
                    <a16:creationId xmlns:a16="http://schemas.microsoft.com/office/drawing/2014/main" id="{A4A02D56-1A0D-4F70-9111-B8649D5A386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8" name="Freeform: Shape 357">
                <a:extLst>
                  <a:ext uri="{FF2B5EF4-FFF2-40B4-BE49-F238E27FC236}">
                    <a16:creationId xmlns:a16="http://schemas.microsoft.com/office/drawing/2014/main" id="{38779FDF-9DE8-4B58-A4C8-CA9E5EE87BA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59" name="Freeform: Shape 358">
                <a:extLst>
                  <a:ext uri="{FF2B5EF4-FFF2-40B4-BE49-F238E27FC236}">
                    <a16:creationId xmlns:a16="http://schemas.microsoft.com/office/drawing/2014/main" id="{B9C16257-48BF-4025-BBDB-6236EDC28F0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0" name="Freeform: Shape 359">
                <a:extLst>
                  <a:ext uri="{FF2B5EF4-FFF2-40B4-BE49-F238E27FC236}">
                    <a16:creationId xmlns:a16="http://schemas.microsoft.com/office/drawing/2014/main" id="{C89C776D-16C6-4B20-A46D-C176E1B3461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1" name="Freeform: Shape 360">
                <a:extLst>
                  <a:ext uri="{FF2B5EF4-FFF2-40B4-BE49-F238E27FC236}">
                    <a16:creationId xmlns:a16="http://schemas.microsoft.com/office/drawing/2014/main" id="{F926B0F0-FE95-4050-B57F-61380CAC097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2" name="Freeform: Shape 361">
                <a:extLst>
                  <a:ext uri="{FF2B5EF4-FFF2-40B4-BE49-F238E27FC236}">
                    <a16:creationId xmlns:a16="http://schemas.microsoft.com/office/drawing/2014/main" id="{2EB351CF-A01D-4FC1-8712-B70585F9F04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3" name="Freeform: Shape 362">
                <a:extLst>
                  <a:ext uri="{FF2B5EF4-FFF2-40B4-BE49-F238E27FC236}">
                    <a16:creationId xmlns:a16="http://schemas.microsoft.com/office/drawing/2014/main" id="{BC9B608F-85B2-4C2E-A557-6FFA1096473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4" name="Freeform: Shape 363">
                <a:extLst>
                  <a:ext uri="{FF2B5EF4-FFF2-40B4-BE49-F238E27FC236}">
                    <a16:creationId xmlns:a16="http://schemas.microsoft.com/office/drawing/2014/main" id="{290A0C99-B788-4553-8507-9F8EC04E385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5" name="Freeform: Shape 364">
                <a:extLst>
                  <a:ext uri="{FF2B5EF4-FFF2-40B4-BE49-F238E27FC236}">
                    <a16:creationId xmlns:a16="http://schemas.microsoft.com/office/drawing/2014/main" id="{3C70A88F-17CB-4EF6-B464-610BC135B24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6" name="Freeform: Shape 365">
                <a:extLst>
                  <a:ext uri="{FF2B5EF4-FFF2-40B4-BE49-F238E27FC236}">
                    <a16:creationId xmlns:a16="http://schemas.microsoft.com/office/drawing/2014/main" id="{30E1650F-9B8E-4EAA-A60A-DD8FDB58059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7" name="Freeform: Shape 366">
                <a:extLst>
                  <a:ext uri="{FF2B5EF4-FFF2-40B4-BE49-F238E27FC236}">
                    <a16:creationId xmlns:a16="http://schemas.microsoft.com/office/drawing/2014/main" id="{21B842B6-D3C4-424A-9005-0576C4D32CA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8" name="Freeform: Shape 367">
                <a:extLst>
                  <a:ext uri="{FF2B5EF4-FFF2-40B4-BE49-F238E27FC236}">
                    <a16:creationId xmlns:a16="http://schemas.microsoft.com/office/drawing/2014/main" id="{96B2B413-AF1E-424C-B6EB-BEA099EC550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69" name="Freeform: Shape 368">
                <a:extLst>
                  <a:ext uri="{FF2B5EF4-FFF2-40B4-BE49-F238E27FC236}">
                    <a16:creationId xmlns:a16="http://schemas.microsoft.com/office/drawing/2014/main" id="{F64CDF9D-6518-47EC-8B99-87E279DCB63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0" name="Freeform: Shape 369">
                <a:extLst>
                  <a:ext uri="{FF2B5EF4-FFF2-40B4-BE49-F238E27FC236}">
                    <a16:creationId xmlns:a16="http://schemas.microsoft.com/office/drawing/2014/main" id="{8E2C7F12-9B9F-4018-AA10-58C034B16D3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1" name="Freeform: Shape 370">
                <a:extLst>
                  <a:ext uri="{FF2B5EF4-FFF2-40B4-BE49-F238E27FC236}">
                    <a16:creationId xmlns:a16="http://schemas.microsoft.com/office/drawing/2014/main" id="{02D2C783-1344-4CCD-A385-33A32365FED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2" name="Freeform: Shape 371">
                <a:extLst>
                  <a:ext uri="{FF2B5EF4-FFF2-40B4-BE49-F238E27FC236}">
                    <a16:creationId xmlns:a16="http://schemas.microsoft.com/office/drawing/2014/main" id="{30235EA7-7DF9-48F3-8422-C1B0171ACAF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3" name="Freeform: Shape 372">
                <a:extLst>
                  <a:ext uri="{FF2B5EF4-FFF2-40B4-BE49-F238E27FC236}">
                    <a16:creationId xmlns:a16="http://schemas.microsoft.com/office/drawing/2014/main" id="{A5ADBC8B-2186-4B43-9992-C06313B3E70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4" name="Freeform: Shape 373">
                <a:extLst>
                  <a:ext uri="{FF2B5EF4-FFF2-40B4-BE49-F238E27FC236}">
                    <a16:creationId xmlns:a16="http://schemas.microsoft.com/office/drawing/2014/main" id="{DC2636ED-A3E8-40FB-BF01-9E603FB4480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5" name="Freeform: Shape 374">
                <a:extLst>
                  <a:ext uri="{FF2B5EF4-FFF2-40B4-BE49-F238E27FC236}">
                    <a16:creationId xmlns:a16="http://schemas.microsoft.com/office/drawing/2014/main" id="{D0360B0D-4143-4D80-8D7C-CAEDAE9A94C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6" name="Freeform: Shape 375">
                <a:extLst>
                  <a:ext uri="{FF2B5EF4-FFF2-40B4-BE49-F238E27FC236}">
                    <a16:creationId xmlns:a16="http://schemas.microsoft.com/office/drawing/2014/main" id="{7F1C49FC-25EC-4F9F-8E1F-CB519348291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7" name="Freeform: Shape 376">
                <a:extLst>
                  <a:ext uri="{FF2B5EF4-FFF2-40B4-BE49-F238E27FC236}">
                    <a16:creationId xmlns:a16="http://schemas.microsoft.com/office/drawing/2014/main" id="{2B02A7EF-8EAE-43CE-9146-1FC040E7CFC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8" name="Freeform: Shape 377">
                <a:extLst>
                  <a:ext uri="{FF2B5EF4-FFF2-40B4-BE49-F238E27FC236}">
                    <a16:creationId xmlns:a16="http://schemas.microsoft.com/office/drawing/2014/main" id="{608444FD-4355-4B0A-AFAC-CC97140D2BA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79" name="Freeform: Shape 378">
                <a:extLst>
                  <a:ext uri="{FF2B5EF4-FFF2-40B4-BE49-F238E27FC236}">
                    <a16:creationId xmlns:a16="http://schemas.microsoft.com/office/drawing/2014/main" id="{5F0EC01E-A3BD-4907-B89C-531DC493551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0" name="Freeform: Shape 379">
                <a:extLst>
                  <a:ext uri="{FF2B5EF4-FFF2-40B4-BE49-F238E27FC236}">
                    <a16:creationId xmlns:a16="http://schemas.microsoft.com/office/drawing/2014/main" id="{CA7AA8FA-D107-4896-9F32-A7287A0BE97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1" name="Freeform: Shape 380">
                <a:extLst>
                  <a:ext uri="{FF2B5EF4-FFF2-40B4-BE49-F238E27FC236}">
                    <a16:creationId xmlns:a16="http://schemas.microsoft.com/office/drawing/2014/main" id="{FD00FDFA-DAD1-4971-AB44-EABCA4221CE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2" name="Freeform: Shape 381">
                <a:extLst>
                  <a:ext uri="{FF2B5EF4-FFF2-40B4-BE49-F238E27FC236}">
                    <a16:creationId xmlns:a16="http://schemas.microsoft.com/office/drawing/2014/main" id="{4AF417BB-DF6E-4602-9E49-347FD9B9D3A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3" name="Freeform: Shape 382">
                <a:extLst>
                  <a:ext uri="{FF2B5EF4-FFF2-40B4-BE49-F238E27FC236}">
                    <a16:creationId xmlns:a16="http://schemas.microsoft.com/office/drawing/2014/main" id="{7CCF7975-4BC4-4E57-A342-905D7D3E45C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4" name="Freeform: Shape 383">
                <a:extLst>
                  <a:ext uri="{FF2B5EF4-FFF2-40B4-BE49-F238E27FC236}">
                    <a16:creationId xmlns:a16="http://schemas.microsoft.com/office/drawing/2014/main" id="{5C56703F-35F5-4469-941A-27627DEF287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85" name="Freeform: Shape 384">
                <a:extLst>
                  <a:ext uri="{FF2B5EF4-FFF2-40B4-BE49-F238E27FC236}">
                    <a16:creationId xmlns:a16="http://schemas.microsoft.com/office/drawing/2014/main" id="{AADED1BB-B565-4A95-8127-AD2F6D80C7C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sp>
          <p:nvSpPr>
            <p:cNvPr id="83" name="Graphic 65">
              <a:extLst>
                <a:ext uri="{FF2B5EF4-FFF2-40B4-BE49-F238E27FC236}">
                  <a16:creationId xmlns:a16="http://schemas.microsoft.com/office/drawing/2014/main" id="{DF53EA73-74E2-42B1-87E5-D2F3646616CE}"/>
                </a:ext>
              </a:extLst>
            </p:cNvPr>
            <p:cNvSpPr/>
            <p:nvPr/>
          </p:nvSpPr>
          <p:spPr>
            <a:xfrm rot="4874218">
              <a:off x="7313030" y="-1665866"/>
              <a:ext cx="1597920" cy="3943620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F41B153D-6DB3-47B6-8F1A-4C973FCAB60A}"/>
                </a:ext>
              </a:extLst>
            </p:cNvPr>
            <p:cNvSpPr/>
            <p:nvPr/>
          </p:nvSpPr>
          <p:spPr>
            <a:xfrm flipH="1">
              <a:off x="6441356" y="72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8A2FED4E-4B32-4E16-8069-FA4FAB2F9902}"/>
                </a:ext>
              </a:extLst>
            </p:cNvPr>
            <p:cNvSpPr/>
            <p:nvPr/>
          </p:nvSpPr>
          <p:spPr>
            <a:xfrm flipH="1">
              <a:off x="6828706" y="4025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D754B0CE-1734-4A24-B07B-596D68610F9F}"/>
                </a:ext>
              </a:extLst>
            </p:cNvPr>
            <p:cNvSpPr/>
            <p:nvPr/>
          </p:nvSpPr>
          <p:spPr>
            <a:xfrm flipH="1">
              <a:off x="7254156" y="6628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4748A0BA-DA40-481A-B932-E7A1BCC5EBED}"/>
                </a:ext>
              </a:extLst>
            </p:cNvPr>
            <p:cNvSpPr/>
            <p:nvPr/>
          </p:nvSpPr>
          <p:spPr>
            <a:xfrm flipH="1">
              <a:off x="7806606" y="8787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F99C35FB-D917-47B3-BB59-01383E0F8101}"/>
                </a:ext>
              </a:extLst>
            </p:cNvPr>
            <p:cNvSpPr/>
            <p:nvPr/>
          </p:nvSpPr>
          <p:spPr>
            <a:xfrm flipH="1">
              <a:off x="8384456" y="9486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9286DD8F-B84C-48CF-B318-5A95C51BE495}"/>
                </a:ext>
              </a:extLst>
            </p:cNvPr>
            <p:cNvSpPr/>
            <p:nvPr/>
          </p:nvSpPr>
          <p:spPr>
            <a:xfrm flipH="1">
              <a:off x="8949606" y="8978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2BB374F1-B457-4BC5-A773-A49E868CED93}"/>
                </a:ext>
              </a:extLst>
            </p:cNvPr>
            <p:cNvSpPr/>
            <p:nvPr/>
          </p:nvSpPr>
          <p:spPr>
            <a:xfrm flipH="1">
              <a:off x="9451256" y="7263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0B6887A2-7C8F-42C8-BEE1-7607F697BFAD}"/>
                </a:ext>
              </a:extLst>
            </p:cNvPr>
            <p:cNvSpPr/>
            <p:nvPr/>
          </p:nvSpPr>
          <p:spPr>
            <a:xfrm flipH="1">
              <a:off x="9781456" y="453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92" name="Graphic 4777">
              <a:extLst>
                <a:ext uri="{FF2B5EF4-FFF2-40B4-BE49-F238E27FC236}">
                  <a16:creationId xmlns:a16="http://schemas.microsoft.com/office/drawing/2014/main" id="{6FB58508-B3BD-488A-91BB-8B6251635FB9}"/>
                </a:ext>
              </a:extLst>
            </p:cNvPr>
            <p:cNvSpPr/>
            <p:nvPr/>
          </p:nvSpPr>
          <p:spPr>
            <a:xfrm>
              <a:off x="784358" y="490572"/>
              <a:ext cx="376896" cy="42855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3" name="Graphic 4777">
              <a:extLst>
                <a:ext uri="{FF2B5EF4-FFF2-40B4-BE49-F238E27FC236}">
                  <a16:creationId xmlns:a16="http://schemas.microsoft.com/office/drawing/2014/main" id="{617CC96B-DECB-490F-9120-F23BACB91813}"/>
                </a:ext>
              </a:extLst>
            </p:cNvPr>
            <p:cNvSpPr/>
            <p:nvPr/>
          </p:nvSpPr>
          <p:spPr>
            <a:xfrm rot="1716013">
              <a:off x="3384820" y="-75820"/>
              <a:ext cx="386934" cy="43997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4" name="Graphic 4777">
              <a:extLst>
                <a:ext uri="{FF2B5EF4-FFF2-40B4-BE49-F238E27FC236}">
                  <a16:creationId xmlns:a16="http://schemas.microsoft.com/office/drawing/2014/main" id="{0FC0FB2F-545C-4975-87FB-43FC8C9DCD13}"/>
                </a:ext>
              </a:extLst>
            </p:cNvPr>
            <p:cNvSpPr/>
            <p:nvPr/>
          </p:nvSpPr>
          <p:spPr>
            <a:xfrm rot="1716013">
              <a:off x="9337011" y="-93583"/>
              <a:ext cx="549938" cy="62531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5" name="Graphic 4777">
              <a:extLst>
                <a:ext uri="{FF2B5EF4-FFF2-40B4-BE49-F238E27FC236}">
                  <a16:creationId xmlns:a16="http://schemas.microsoft.com/office/drawing/2014/main" id="{5E58BE09-2F78-4226-947E-DBA8C44D5E6B}"/>
                </a:ext>
              </a:extLst>
            </p:cNvPr>
            <p:cNvSpPr/>
            <p:nvPr/>
          </p:nvSpPr>
          <p:spPr>
            <a:xfrm>
              <a:off x="-18473" y="-4762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33787AA9-D281-4A8B-B796-FB83CED5DB69}"/>
                </a:ext>
              </a:extLst>
            </p:cNvPr>
            <p:cNvGrpSpPr/>
            <p:nvPr/>
          </p:nvGrpSpPr>
          <p:grpSpPr>
            <a:xfrm>
              <a:off x="9387557" y="1457995"/>
              <a:ext cx="430102" cy="494630"/>
              <a:chOff x="4272201" y="2654299"/>
              <a:chExt cx="1364413" cy="1569121"/>
            </a:xfrm>
          </p:grpSpPr>
          <p:sp>
            <p:nvSpPr>
              <p:cNvPr id="307" name="Freeform: Shape 306">
                <a:extLst>
                  <a:ext uri="{FF2B5EF4-FFF2-40B4-BE49-F238E27FC236}">
                    <a16:creationId xmlns:a16="http://schemas.microsoft.com/office/drawing/2014/main" id="{38944D07-06ED-4398-AD6C-5C29BB83B7A3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08" name="Freeform: Shape 307">
                <a:extLst>
                  <a:ext uri="{FF2B5EF4-FFF2-40B4-BE49-F238E27FC236}">
                    <a16:creationId xmlns:a16="http://schemas.microsoft.com/office/drawing/2014/main" id="{7D59EE80-7A10-4EF6-BBD9-9906C61C7ED8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09" name="Freeform: Shape 308">
                <a:extLst>
                  <a:ext uri="{FF2B5EF4-FFF2-40B4-BE49-F238E27FC236}">
                    <a16:creationId xmlns:a16="http://schemas.microsoft.com/office/drawing/2014/main" id="{AC49B373-F015-43CC-9D16-F2133504F6DE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10" name="Freeform: Shape 309">
                <a:extLst>
                  <a:ext uri="{FF2B5EF4-FFF2-40B4-BE49-F238E27FC236}">
                    <a16:creationId xmlns:a16="http://schemas.microsoft.com/office/drawing/2014/main" id="{FA4EF247-E958-4157-B7AE-DD2731DD3885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1" name="Freeform: Shape 310">
                <a:extLst>
                  <a:ext uri="{FF2B5EF4-FFF2-40B4-BE49-F238E27FC236}">
                    <a16:creationId xmlns:a16="http://schemas.microsoft.com/office/drawing/2014/main" id="{E3AC7BCF-2A30-476F-B90A-9F9DC6A533CB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2" name="Freeform: Shape 311">
                <a:extLst>
                  <a:ext uri="{FF2B5EF4-FFF2-40B4-BE49-F238E27FC236}">
                    <a16:creationId xmlns:a16="http://schemas.microsoft.com/office/drawing/2014/main" id="{3E95B235-C48C-473D-B727-F3E3AE0B1327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3" name="Freeform: Shape 312">
                <a:extLst>
                  <a:ext uri="{FF2B5EF4-FFF2-40B4-BE49-F238E27FC236}">
                    <a16:creationId xmlns:a16="http://schemas.microsoft.com/office/drawing/2014/main" id="{383002B5-AFA5-4E51-937A-B4314EB83544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4" name="Freeform: Shape 313">
                <a:extLst>
                  <a:ext uri="{FF2B5EF4-FFF2-40B4-BE49-F238E27FC236}">
                    <a16:creationId xmlns:a16="http://schemas.microsoft.com/office/drawing/2014/main" id="{697B68BA-E73B-43E4-99D9-1FC6E7691C05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5" name="Freeform: Shape 314">
                <a:extLst>
                  <a:ext uri="{FF2B5EF4-FFF2-40B4-BE49-F238E27FC236}">
                    <a16:creationId xmlns:a16="http://schemas.microsoft.com/office/drawing/2014/main" id="{C5A4EC21-AF61-4247-96D1-CA271F39A330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6" name="Freeform: Shape 315">
                <a:extLst>
                  <a:ext uri="{FF2B5EF4-FFF2-40B4-BE49-F238E27FC236}">
                    <a16:creationId xmlns:a16="http://schemas.microsoft.com/office/drawing/2014/main" id="{6A150BA4-1026-417A-ADB7-012902C0F463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7" name="Freeform: Shape 316">
                <a:extLst>
                  <a:ext uri="{FF2B5EF4-FFF2-40B4-BE49-F238E27FC236}">
                    <a16:creationId xmlns:a16="http://schemas.microsoft.com/office/drawing/2014/main" id="{3A074A3E-33AC-4208-8744-5420DD7CDBAD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8" name="Freeform: Shape 317">
                <a:extLst>
                  <a:ext uri="{FF2B5EF4-FFF2-40B4-BE49-F238E27FC236}">
                    <a16:creationId xmlns:a16="http://schemas.microsoft.com/office/drawing/2014/main" id="{0EBC0ADF-DD68-496F-B7DE-FDE19DA2C3AE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19" name="Freeform: Shape 318">
                <a:extLst>
                  <a:ext uri="{FF2B5EF4-FFF2-40B4-BE49-F238E27FC236}">
                    <a16:creationId xmlns:a16="http://schemas.microsoft.com/office/drawing/2014/main" id="{D132CFAC-E79F-4BE3-94E1-680F8C34A1D0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0" name="Freeform: Shape 319">
                <a:extLst>
                  <a:ext uri="{FF2B5EF4-FFF2-40B4-BE49-F238E27FC236}">
                    <a16:creationId xmlns:a16="http://schemas.microsoft.com/office/drawing/2014/main" id="{07B9ADFE-41AC-49C8-A78D-01E8939D950C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21" name="Freeform: Shape 320">
                <a:extLst>
                  <a:ext uri="{FF2B5EF4-FFF2-40B4-BE49-F238E27FC236}">
                    <a16:creationId xmlns:a16="http://schemas.microsoft.com/office/drawing/2014/main" id="{392CEF06-AFAA-4372-B436-E3320A080800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97" name="Group 96">
              <a:extLst>
                <a:ext uri="{FF2B5EF4-FFF2-40B4-BE49-F238E27FC236}">
                  <a16:creationId xmlns:a16="http://schemas.microsoft.com/office/drawing/2014/main" id="{A7547AA0-F208-4D48-B53F-44D29DC97471}"/>
                </a:ext>
              </a:extLst>
            </p:cNvPr>
            <p:cNvGrpSpPr/>
            <p:nvPr/>
          </p:nvGrpSpPr>
          <p:grpSpPr>
            <a:xfrm rot="20543105">
              <a:off x="361920" y="88157"/>
              <a:ext cx="425354" cy="488672"/>
              <a:chOff x="2151697" y="111442"/>
              <a:chExt cx="389001" cy="446910"/>
            </a:xfrm>
          </p:grpSpPr>
          <p:sp>
            <p:nvSpPr>
              <p:cNvPr id="303" name="Freeform: Shape 302">
                <a:extLst>
                  <a:ext uri="{FF2B5EF4-FFF2-40B4-BE49-F238E27FC236}">
                    <a16:creationId xmlns:a16="http://schemas.microsoft.com/office/drawing/2014/main" id="{793C61C0-8533-4874-A01E-D4C11F0D9FFA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4" name="Freeform: Shape 303">
                <a:extLst>
                  <a:ext uri="{FF2B5EF4-FFF2-40B4-BE49-F238E27FC236}">
                    <a16:creationId xmlns:a16="http://schemas.microsoft.com/office/drawing/2014/main" id="{8FCB94F0-2659-441D-A6E1-69D9F2A4D779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05" name="Freeform: Shape 304">
                <a:extLst>
                  <a:ext uri="{FF2B5EF4-FFF2-40B4-BE49-F238E27FC236}">
                    <a16:creationId xmlns:a16="http://schemas.microsoft.com/office/drawing/2014/main" id="{C3A7B713-7CFC-41FC-B4A1-F6AAA07BF301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306" name="Freeform: Shape 305">
                <a:extLst>
                  <a:ext uri="{FF2B5EF4-FFF2-40B4-BE49-F238E27FC236}">
                    <a16:creationId xmlns:a16="http://schemas.microsoft.com/office/drawing/2014/main" id="{F5407152-88DF-4594-B104-17A3E56146C2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4F0BD08A-1FAB-46B1-A279-4456DA79B60F}"/>
                </a:ext>
              </a:extLst>
            </p:cNvPr>
            <p:cNvGrpSpPr/>
            <p:nvPr/>
          </p:nvGrpSpPr>
          <p:grpSpPr>
            <a:xfrm rot="15238438">
              <a:off x="-194733" y="39990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239" name="Freeform: Shape 238">
                <a:extLst>
                  <a:ext uri="{FF2B5EF4-FFF2-40B4-BE49-F238E27FC236}">
                    <a16:creationId xmlns:a16="http://schemas.microsoft.com/office/drawing/2014/main" id="{34090D67-2A99-440B-85FD-4D2798A40BC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0" name="Freeform: Shape 239">
                <a:extLst>
                  <a:ext uri="{FF2B5EF4-FFF2-40B4-BE49-F238E27FC236}">
                    <a16:creationId xmlns:a16="http://schemas.microsoft.com/office/drawing/2014/main" id="{E434AD52-750F-441E-882B-812469F3329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1" name="Freeform: Shape 240">
                <a:extLst>
                  <a:ext uri="{FF2B5EF4-FFF2-40B4-BE49-F238E27FC236}">
                    <a16:creationId xmlns:a16="http://schemas.microsoft.com/office/drawing/2014/main" id="{4839C77C-A01E-4D4F-B1EA-A075DAC4AE7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2" name="Freeform: Shape 241">
                <a:extLst>
                  <a:ext uri="{FF2B5EF4-FFF2-40B4-BE49-F238E27FC236}">
                    <a16:creationId xmlns:a16="http://schemas.microsoft.com/office/drawing/2014/main" id="{2BD4FF74-3778-4093-9233-154C32C622A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3" name="Freeform: Shape 242">
                <a:extLst>
                  <a:ext uri="{FF2B5EF4-FFF2-40B4-BE49-F238E27FC236}">
                    <a16:creationId xmlns:a16="http://schemas.microsoft.com/office/drawing/2014/main" id="{7A190957-DC36-4C3D-89ED-353A801E552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4" name="Freeform: Shape 243">
                <a:extLst>
                  <a:ext uri="{FF2B5EF4-FFF2-40B4-BE49-F238E27FC236}">
                    <a16:creationId xmlns:a16="http://schemas.microsoft.com/office/drawing/2014/main" id="{559AAB3F-242C-47D8-B41D-8ED10F4B35B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5" name="Freeform: Shape 244">
                <a:extLst>
                  <a:ext uri="{FF2B5EF4-FFF2-40B4-BE49-F238E27FC236}">
                    <a16:creationId xmlns:a16="http://schemas.microsoft.com/office/drawing/2014/main" id="{2D80DFD2-9927-4E0D-B78D-D6979DC8393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6" name="Freeform: Shape 245">
                <a:extLst>
                  <a:ext uri="{FF2B5EF4-FFF2-40B4-BE49-F238E27FC236}">
                    <a16:creationId xmlns:a16="http://schemas.microsoft.com/office/drawing/2014/main" id="{0C5CA68E-01FA-4ACC-90AC-9F4384DDA20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7" name="Freeform: Shape 246">
                <a:extLst>
                  <a:ext uri="{FF2B5EF4-FFF2-40B4-BE49-F238E27FC236}">
                    <a16:creationId xmlns:a16="http://schemas.microsoft.com/office/drawing/2014/main" id="{64D18C46-3A74-490D-9495-905560C269D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8" name="Freeform: Shape 247">
                <a:extLst>
                  <a:ext uri="{FF2B5EF4-FFF2-40B4-BE49-F238E27FC236}">
                    <a16:creationId xmlns:a16="http://schemas.microsoft.com/office/drawing/2014/main" id="{5183CEBC-E1B8-44EA-917F-978022AE752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49" name="Freeform: Shape 248">
                <a:extLst>
                  <a:ext uri="{FF2B5EF4-FFF2-40B4-BE49-F238E27FC236}">
                    <a16:creationId xmlns:a16="http://schemas.microsoft.com/office/drawing/2014/main" id="{F2761497-34DD-4ED1-B584-E30321A165B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0" name="Freeform: Shape 249">
                <a:extLst>
                  <a:ext uri="{FF2B5EF4-FFF2-40B4-BE49-F238E27FC236}">
                    <a16:creationId xmlns:a16="http://schemas.microsoft.com/office/drawing/2014/main" id="{09946C03-CF95-4F55-9A22-5FCBC595D2F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1" name="Freeform: Shape 250">
                <a:extLst>
                  <a:ext uri="{FF2B5EF4-FFF2-40B4-BE49-F238E27FC236}">
                    <a16:creationId xmlns:a16="http://schemas.microsoft.com/office/drawing/2014/main" id="{8163BB09-A096-4FF4-9582-48B165CFE16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2" name="Freeform: Shape 251">
                <a:extLst>
                  <a:ext uri="{FF2B5EF4-FFF2-40B4-BE49-F238E27FC236}">
                    <a16:creationId xmlns:a16="http://schemas.microsoft.com/office/drawing/2014/main" id="{2077D4DD-B745-48DB-BD8F-BD4B9294F6E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3" name="Freeform: Shape 252">
                <a:extLst>
                  <a:ext uri="{FF2B5EF4-FFF2-40B4-BE49-F238E27FC236}">
                    <a16:creationId xmlns:a16="http://schemas.microsoft.com/office/drawing/2014/main" id="{B21E2AB2-3A6E-491C-A8B1-908E95788AF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4" name="Freeform: Shape 253">
                <a:extLst>
                  <a:ext uri="{FF2B5EF4-FFF2-40B4-BE49-F238E27FC236}">
                    <a16:creationId xmlns:a16="http://schemas.microsoft.com/office/drawing/2014/main" id="{6F24CFBE-467E-4681-BA94-57F6DF23F63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5" name="Freeform: Shape 254">
                <a:extLst>
                  <a:ext uri="{FF2B5EF4-FFF2-40B4-BE49-F238E27FC236}">
                    <a16:creationId xmlns:a16="http://schemas.microsoft.com/office/drawing/2014/main" id="{5162729D-E68F-43ED-9FB6-9E8DE80A0B3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6" name="Freeform: Shape 255">
                <a:extLst>
                  <a:ext uri="{FF2B5EF4-FFF2-40B4-BE49-F238E27FC236}">
                    <a16:creationId xmlns:a16="http://schemas.microsoft.com/office/drawing/2014/main" id="{67049DF4-46D5-49A4-B747-AFC767276D8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6262B9A6-86D3-4D6D-ACEB-15C96113F76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B526C18A-2FDE-4548-9D1F-EF4790B70B0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59" name="Freeform: Shape 258">
                <a:extLst>
                  <a:ext uri="{FF2B5EF4-FFF2-40B4-BE49-F238E27FC236}">
                    <a16:creationId xmlns:a16="http://schemas.microsoft.com/office/drawing/2014/main" id="{D14AD748-B5B4-4E96-A250-8345CF22FCE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0" name="Freeform: Shape 259">
                <a:extLst>
                  <a:ext uri="{FF2B5EF4-FFF2-40B4-BE49-F238E27FC236}">
                    <a16:creationId xmlns:a16="http://schemas.microsoft.com/office/drawing/2014/main" id="{472A9E99-FDEA-4C1E-9EAB-649608E8B12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6A36CE0C-61F1-4009-988F-C829B0E1615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51B05092-9B0B-4037-AF15-840F821AEA6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3" name="Freeform: Shape 262">
                <a:extLst>
                  <a:ext uri="{FF2B5EF4-FFF2-40B4-BE49-F238E27FC236}">
                    <a16:creationId xmlns:a16="http://schemas.microsoft.com/office/drawing/2014/main" id="{7A9DF54E-5A0F-43E9-9253-5EEBDF3A96C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4" name="Freeform: Shape 263">
                <a:extLst>
                  <a:ext uri="{FF2B5EF4-FFF2-40B4-BE49-F238E27FC236}">
                    <a16:creationId xmlns:a16="http://schemas.microsoft.com/office/drawing/2014/main" id="{864DD1AC-DFF0-4DE6-BD93-C54B0310464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5" name="Freeform: Shape 264">
                <a:extLst>
                  <a:ext uri="{FF2B5EF4-FFF2-40B4-BE49-F238E27FC236}">
                    <a16:creationId xmlns:a16="http://schemas.microsoft.com/office/drawing/2014/main" id="{9AB76958-1B2B-4003-9E31-7C69858F900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6" name="Freeform: Shape 265">
                <a:extLst>
                  <a:ext uri="{FF2B5EF4-FFF2-40B4-BE49-F238E27FC236}">
                    <a16:creationId xmlns:a16="http://schemas.microsoft.com/office/drawing/2014/main" id="{F8DCA3A6-EB32-433D-8B26-1B599982D56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AE4CF6A9-3BA2-464E-BFDF-4E28BE32CF5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826E77AD-F193-474C-97B1-AD0C0195CFC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494311D3-EB1D-4960-876A-298BF6AF06C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925D15E1-7F16-4939-8CBE-74F998FF5FA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1" name="Freeform: Shape 270">
                <a:extLst>
                  <a:ext uri="{FF2B5EF4-FFF2-40B4-BE49-F238E27FC236}">
                    <a16:creationId xmlns:a16="http://schemas.microsoft.com/office/drawing/2014/main" id="{A4BE46B5-C701-413C-9D5A-DF8CCC6C36F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2" name="Freeform: Shape 271">
                <a:extLst>
                  <a:ext uri="{FF2B5EF4-FFF2-40B4-BE49-F238E27FC236}">
                    <a16:creationId xmlns:a16="http://schemas.microsoft.com/office/drawing/2014/main" id="{DF126008-2601-4A2B-BBE0-6543A96BE3F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3" name="Freeform: Shape 272">
                <a:extLst>
                  <a:ext uri="{FF2B5EF4-FFF2-40B4-BE49-F238E27FC236}">
                    <a16:creationId xmlns:a16="http://schemas.microsoft.com/office/drawing/2014/main" id="{D450C2CA-AACC-4600-BFAE-516B4D6D329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4" name="Freeform: Shape 273">
                <a:extLst>
                  <a:ext uri="{FF2B5EF4-FFF2-40B4-BE49-F238E27FC236}">
                    <a16:creationId xmlns:a16="http://schemas.microsoft.com/office/drawing/2014/main" id="{6309E7C7-E66E-49BA-A1BC-EECCCEAB9B8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5" name="Freeform: Shape 274">
                <a:extLst>
                  <a:ext uri="{FF2B5EF4-FFF2-40B4-BE49-F238E27FC236}">
                    <a16:creationId xmlns:a16="http://schemas.microsoft.com/office/drawing/2014/main" id="{D8169D94-2783-4740-83C8-45682E86B1A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6" name="Freeform: Shape 275">
                <a:extLst>
                  <a:ext uri="{FF2B5EF4-FFF2-40B4-BE49-F238E27FC236}">
                    <a16:creationId xmlns:a16="http://schemas.microsoft.com/office/drawing/2014/main" id="{364EECE8-9F43-4D72-8485-7027169EBD8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7" name="Freeform: Shape 276">
                <a:extLst>
                  <a:ext uri="{FF2B5EF4-FFF2-40B4-BE49-F238E27FC236}">
                    <a16:creationId xmlns:a16="http://schemas.microsoft.com/office/drawing/2014/main" id="{DD407396-C1D3-40E6-8772-F2E94F86151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8" name="Freeform: Shape 277">
                <a:extLst>
                  <a:ext uri="{FF2B5EF4-FFF2-40B4-BE49-F238E27FC236}">
                    <a16:creationId xmlns:a16="http://schemas.microsoft.com/office/drawing/2014/main" id="{60238E7E-1AE8-4BE8-883B-4E4C96DB05A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79" name="Freeform: Shape 278">
                <a:extLst>
                  <a:ext uri="{FF2B5EF4-FFF2-40B4-BE49-F238E27FC236}">
                    <a16:creationId xmlns:a16="http://schemas.microsoft.com/office/drawing/2014/main" id="{7897B884-C715-4F49-9470-BCD228D1C67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0" name="Freeform: Shape 279">
                <a:extLst>
                  <a:ext uri="{FF2B5EF4-FFF2-40B4-BE49-F238E27FC236}">
                    <a16:creationId xmlns:a16="http://schemas.microsoft.com/office/drawing/2014/main" id="{4A9D3DD7-B8E4-4B55-845F-0BBFC786C6E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1" name="Freeform: Shape 280">
                <a:extLst>
                  <a:ext uri="{FF2B5EF4-FFF2-40B4-BE49-F238E27FC236}">
                    <a16:creationId xmlns:a16="http://schemas.microsoft.com/office/drawing/2014/main" id="{4ADFE408-4036-4426-9E61-47AD9B60E5A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2" name="Freeform: Shape 281">
                <a:extLst>
                  <a:ext uri="{FF2B5EF4-FFF2-40B4-BE49-F238E27FC236}">
                    <a16:creationId xmlns:a16="http://schemas.microsoft.com/office/drawing/2014/main" id="{946AC1AE-4677-4FDC-BA66-03429ADD9BA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3" name="Freeform: Shape 282">
                <a:extLst>
                  <a:ext uri="{FF2B5EF4-FFF2-40B4-BE49-F238E27FC236}">
                    <a16:creationId xmlns:a16="http://schemas.microsoft.com/office/drawing/2014/main" id="{727B18C6-0498-4604-B84C-5890592E6F2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4" name="Freeform: Shape 283">
                <a:extLst>
                  <a:ext uri="{FF2B5EF4-FFF2-40B4-BE49-F238E27FC236}">
                    <a16:creationId xmlns:a16="http://schemas.microsoft.com/office/drawing/2014/main" id="{EDE16198-CEB7-4ECF-948B-74730509BE2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5" name="Freeform: Shape 284">
                <a:extLst>
                  <a:ext uri="{FF2B5EF4-FFF2-40B4-BE49-F238E27FC236}">
                    <a16:creationId xmlns:a16="http://schemas.microsoft.com/office/drawing/2014/main" id="{A6B8030E-E4EF-45BE-B0C1-248CBB9B605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6" name="Freeform: Shape 285">
                <a:extLst>
                  <a:ext uri="{FF2B5EF4-FFF2-40B4-BE49-F238E27FC236}">
                    <a16:creationId xmlns:a16="http://schemas.microsoft.com/office/drawing/2014/main" id="{F2A03630-D7B9-4054-8EEB-EF9E2E0C19A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7" name="Freeform: Shape 286">
                <a:extLst>
                  <a:ext uri="{FF2B5EF4-FFF2-40B4-BE49-F238E27FC236}">
                    <a16:creationId xmlns:a16="http://schemas.microsoft.com/office/drawing/2014/main" id="{2F9851D4-9FAF-4A31-A50A-D532443E696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8" name="Freeform: Shape 287">
                <a:extLst>
                  <a:ext uri="{FF2B5EF4-FFF2-40B4-BE49-F238E27FC236}">
                    <a16:creationId xmlns:a16="http://schemas.microsoft.com/office/drawing/2014/main" id="{AC8F0E21-5DCF-4266-B22B-3A0A69F472B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89" name="Freeform: Shape 288">
                <a:extLst>
                  <a:ext uri="{FF2B5EF4-FFF2-40B4-BE49-F238E27FC236}">
                    <a16:creationId xmlns:a16="http://schemas.microsoft.com/office/drawing/2014/main" id="{83B33721-C2D9-4177-84C4-0D6CA40E376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0" name="Freeform: Shape 289">
                <a:extLst>
                  <a:ext uri="{FF2B5EF4-FFF2-40B4-BE49-F238E27FC236}">
                    <a16:creationId xmlns:a16="http://schemas.microsoft.com/office/drawing/2014/main" id="{2CB9845E-80DD-436F-A3B5-3E9E278A8F5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1" name="Freeform: Shape 290">
                <a:extLst>
                  <a:ext uri="{FF2B5EF4-FFF2-40B4-BE49-F238E27FC236}">
                    <a16:creationId xmlns:a16="http://schemas.microsoft.com/office/drawing/2014/main" id="{D8524B16-7D16-45A0-BAEE-A4EDB199CCF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2" name="Freeform: Shape 291">
                <a:extLst>
                  <a:ext uri="{FF2B5EF4-FFF2-40B4-BE49-F238E27FC236}">
                    <a16:creationId xmlns:a16="http://schemas.microsoft.com/office/drawing/2014/main" id="{B24BAAC2-94D9-4F1F-878A-F64264C8B9E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3" name="Freeform: Shape 292">
                <a:extLst>
                  <a:ext uri="{FF2B5EF4-FFF2-40B4-BE49-F238E27FC236}">
                    <a16:creationId xmlns:a16="http://schemas.microsoft.com/office/drawing/2014/main" id="{5DCF4C97-7318-4A9E-8839-AFE1239F17A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4" name="Freeform: Shape 293">
                <a:extLst>
                  <a:ext uri="{FF2B5EF4-FFF2-40B4-BE49-F238E27FC236}">
                    <a16:creationId xmlns:a16="http://schemas.microsoft.com/office/drawing/2014/main" id="{A8BA12DF-2F6F-4CBF-BBBB-597BE75B4B3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5" name="Freeform: Shape 294">
                <a:extLst>
                  <a:ext uri="{FF2B5EF4-FFF2-40B4-BE49-F238E27FC236}">
                    <a16:creationId xmlns:a16="http://schemas.microsoft.com/office/drawing/2014/main" id="{96978B61-C329-45E6-B574-4DDAB634CE8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6" name="Freeform: Shape 295">
                <a:extLst>
                  <a:ext uri="{FF2B5EF4-FFF2-40B4-BE49-F238E27FC236}">
                    <a16:creationId xmlns:a16="http://schemas.microsoft.com/office/drawing/2014/main" id="{14769F16-A252-4367-920D-A33D70835DD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7" name="Freeform: Shape 296">
                <a:extLst>
                  <a:ext uri="{FF2B5EF4-FFF2-40B4-BE49-F238E27FC236}">
                    <a16:creationId xmlns:a16="http://schemas.microsoft.com/office/drawing/2014/main" id="{CEBB935B-5B2E-412C-90C6-2F1E6A7ADF8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8" name="Freeform: Shape 297">
                <a:extLst>
                  <a:ext uri="{FF2B5EF4-FFF2-40B4-BE49-F238E27FC236}">
                    <a16:creationId xmlns:a16="http://schemas.microsoft.com/office/drawing/2014/main" id="{97EABEB5-F5BA-4103-86A2-24A95224936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99" name="Freeform: Shape 298">
                <a:extLst>
                  <a:ext uri="{FF2B5EF4-FFF2-40B4-BE49-F238E27FC236}">
                    <a16:creationId xmlns:a16="http://schemas.microsoft.com/office/drawing/2014/main" id="{A155EEF8-37F1-4CBE-94F0-F14E173DE22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0" name="Freeform: Shape 299">
                <a:extLst>
                  <a:ext uri="{FF2B5EF4-FFF2-40B4-BE49-F238E27FC236}">
                    <a16:creationId xmlns:a16="http://schemas.microsoft.com/office/drawing/2014/main" id="{DCA2E508-1F10-4EBF-A33B-8B4CC5E25E7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1" name="Freeform: Shape 300">
                <a:extLst>
                  <a:ext uri="{FF2B5EF4-FFF2-40B4-BE49-F238E27FC236}">
                    <a16:creationId xmlns:a16="http://schemas.microsoft.com/office/drawing/2014/main" id="{0E434448-09EA-4DD7-A11D-06ACED3F1E8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302" name="Freeform: Shape 301">
                <a:extLst>
                  <a:ext uri="{FF2B5EF4-FFF2-40B4-BE49-F238E27FC236}">
                    <a16:creationId xmlns:a16="http://schemas.microsoft.com/office/drawing/2014/main" id="{5E3805DF-91C7-42B5-859E-E2551CB1DC8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C4843B76-4F00-42CF-A2AC-913634A509F7}"/>
                </a:ext>
              </a:extLst>
            </p:cNvPr>
            <p:cNvGrpSpPr/>
            <p:nvPr/>
          </p:nvGrpSpPr>
          <p:grpSpPr>
            <a:xfrm rot="21026941">
              <a:off x="6023620" y="75166"/>
              <a:ext cx="292036" cy="335508"/>
              <a:chOff x="2151697" y="111442"/>
              <a:chExt cx="389001" cy="446910"/>
            </a:xfrm>
          </p:grpSpPr>
          <p:sp>
            <p:nvSpPr>
              <p:cNvPr id="235" name="Freeform: Shape 234">
                <a:extLst>
                  <a:ext uri="{FF2B5EF4-FFF2-40B4-BE49-F238E27FC236}">
                    <a16:creationId xmlns:a16="http://schemas.microsoft.com/office/drawing/2014/main" id="{9684EBCD-DD28-4562-9788-42ACF08E48EE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6" name="Freeform: Shape 235">
                <a:extLst>
                  <a:ext uri="{FF2B5EF4-FFF2-40B4-BE49-F238E27FC236}">
                    <a16:creationId xmlns:a16="http://schemas.microsoft.com/office/drawing/2014/main" id="{94A8799E-EB4D-4508-B668-8113EE1DED48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237" name="Freeform: Shape 236">
                <a:extLst>
                  <a:ext uri="{FF2B5EF4-FFF2-40B4-BE49-F238E27FC236}">
                    <a16:creationId xmlns:a16="http://schemas.microsoft.com/office/drawing/2014/main" id="{6AE3B9C8-9CEE-4CA3-978F-B05B01101A28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238" name="Freeform: Shape 237">
                <a:extLst>
                  <a:ext uri="{FF2B5EF4-FFF2-40B4-BE49-F238E27FC236}">
                    <a16:creationId xmlns:a16="http://schemas.microsoft.com/office/drawing/2014/main" id="{8C70C1C4-AAA5-4C24-A70D-F6E5682FCEDA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E6C0728E-1A20-4B4F-9AC1-86F3FD061A40}"/>
                </a:ext>
              </a:extLst>
            </p:cNvPr>
            <p:cNvGrpSpPr/>
            <p:nvPr/>
          </p:nvGrpSpPr>
          <p:grpSpPr>
            <a:xfrm rot="14579759" flipH="1">
              <a:off x="5263523" y="-16675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71" name="Freeform: Shape 170">
                <a:extLst>
                  <a:ext uri="{FF2B5EF4-FFF2-40B4-BE49-F238E27FC236}">
                    <a16:creationId xmlns:a16="http://schemas.microsoft.com/office/drawing/2014/main" id="{AC2FB555-B68A-4876-B22B-43BBD0CF46F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D258D95F-C114-4616-8576-81BB6880EC8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711A7068-6C98-4ABD-80BA-BAB18C5CE7C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72CF780B-9F80-4F91-BD74-9A1DF9E7777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8AEA0B0C-608C-4232-B6C1-ED95FF2AD15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3A24A245-85CE-47A1-994E-B95F1A10F77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54856FE9-3D34-4433-B204-A67D1547ACD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51B801B5-A01C-43C7-B23E-2116A4DE48D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79" name="Freeform: Shape 178">
                <a:extLst>
                  <a:ext uri="{FF2B5EF4-FFF2-40B4-BE49-F238E27FC236}">
                    <a16:creationId xmlns:a16="http://schemas.microsoft.com/office/drawing/2014/main" id="{C41DC439-20DE-4EA7-B40B-FD92CD80555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0" name="Freeform: Shape 179">
                <a:extLst>
                  <a:ext uri="{FF2B5EF4-FFF2-40B4-BE49-F238E27FC236}">
                    <a16:creationId xmlns:a16="http://schemas.microsoft.com/office/drawing/2014/main" id="{57CF547E-2095-48A0-A54F-F7D9ED4EBEB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1" name="Freeform: Shape 180">
                <a:extLst>
                  <a:ext uri="{FF2B5EF4-FFF2-40B4-BE49-F238E27FC236}">
                    <a16:creationId xmlns:a16="http://schemas.microsoft.com/office/drawing/2014/main" id="{8A6C71B6-6343-4483-99D1-28C53F7645D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2" name="Freeform: Shape 181">
                <a:extLst>
                  <a:ext uri="{FF2B5EF4-FFF2-40B4-BE49-F238E27FC236}">
                    <a16:creationId xmlns:a16="http://schemas.microsoft.com/office/drawing/2014/main" id="{67E1BAF4-161A-4D6E-A3AD-EEFA9D38F2F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3" name="Freeform: Shape 182">
                <a:extLst>
                  <a:ext uri="{FF2B5EF4-FFF2-40B4-BE49-F238E27FC236}">
                    <a16:creationId xmlns:a16="http://schemas.microsoft.com/office/drawing/2014/main" id="{5646A474-AF0E-457E-9500-5B766F1905D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4" name="Freeform: Shape 183">
                <a:extLst>
                  <a:ext uri="{FF2B5EF4-FFF2-40B4-BE49-F238E27FC236}">
                    <a16:creationId xmlns:a16="http://schemas.microsoft.com/office/drawing/2014/main" id="{E5B261B1-D3A3-41E5-B067-CEC7B18F9F0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5" name="Freeform: Shape 184">
                <a:extLst>
                  <a:ext uri="{FF2B5EF4-FFF2-40B4-BE49-F238E27FC236}">
                    <a16:creationId xmlns:a16="http://schemas.microsoft.com/office/drawing/2014/main" id="{35777EB6-FBCA-4CD5-9856-4851410A711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6" name="Freeform: Shape 185">
                <a:extLst>
                  <a:ext uri="{FF2B5EF4-FFF2-40B4-BE49-F238E27FC236}">
                    <a16:creationId xmlns:a16="http://schemas.microsoft.com/office/drawing/2014/main" id="{C2CBCF4B-F80C-4FF1-951E-5EC8414998D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7" name="Freeform: Shape 186">
                <a:extLst>
                  <a:ext uri="{FF2B5EF4-FFF2-40B4-BE49-F238E27FC236}">
                    <a16:creationId xmlns:a16="http://schemas.microsoft.com/office/drawing/2014/main" id="{E223E5B4-97D3-436B-B84F-036CD68A895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8" name="Freeform: Shape 187">
                <a:extLst>
                  <a:ext uri="{FF2B5EF4-FFF2-40B4-BE49-F238E27FC236}">
                    <a16:creationId xmlns:a16="http://schemas.microsoft.com/office/drawing/2014/main" id="{CB1DD2C9-95E0-4540-88D1-95735AE41525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89" name="Freeform: Shape 188">
                <a:extLst>
                  <a:ext uri="{FF2B5EF4-FFF2-40B4-BE49-F238E27FC236}">
                    <a16:creationId xmlns:a16="http://schemas.microsoft.com/office/drawing/2014/main" id="{644D50BA-8B24-4F56-802B-9B08B3F6D9F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0" name="Freeform: Shape 189">
                <a:extLst>
                  <a:ext uri="{FF2B5EF4-FFF2-40B4-BE49-F238E27FC236}">
                    <a16:creationId xmlns:a16="http://schemas.microsoft.com/office/drawing/2014/main" id="{345A3C41-1D81-491A-86B5-C531D94A83F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1" name="Freeform: Shape 190">
                <a:extLst>
                  <a:ext uri="{FF2B5EF4-FFF2-40B4-BE49-F238E27FC236}">
                    <a16:creationId xmlns:a16="http://schemas.microsoft.com/office/drawing/2014/main" id="{30895C5A-BD49-4B3C-BB42-839DEC442B0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2" name="Freeform: Shape 191">
                <a:extLst>
                  <a:ext uri="{FF2B5EF4-FFF2-40B4-BE49-F238E27FC236}">
                    <a16:creationId xmlns:a16="http://schemas.microsoft.com/office/drawing/2014/main" id="{33CF5DF3-9982-4C2C-A34D-E42A774B026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3" name="Freeform: Shape 192">
                <a:extLst>
                  <a:ext uri="{FF2B5EF4-FFF2-40B4-BE49-F238E27FC236}">
                    <a16:creationId xmlns:a16="http://schemas.microsoft.com/office/drawing/2014/main" id="{4128CA52-6ADA-48E9-8FA2-C22A1E9996E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4" name="Freeform: Shape 193">
                <a:extLst>
                  <a:ext uri="{FF2B5EF4-FFF2-40B4-BE49-F238E27FC236}">
                    <a16:creationId xmlns:a16="http://schemas.microsoft.com/office/drawing/2014/main" id="{188AFD55-EB77-48AB-9DE7-2760BEEB253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5" name="Freeform: Shape 194">
                <a:extLst>
                  <a:ext uri="{FF2B5EF4-FFF2-40B4-BE49-F238E27FC236}">
                    <a16:creationId xmlns:a16="http://schemas.microsoft.com/office/drawing/2014/main" id="{BC55AA30-B428-4E78-BDE4-36178B65DA7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6" name="Freeform: Shape 195">
                <a:extLst>
                  <a:ext uri="{FF2B5EF4-FFF2-40B4-BE49-F238E27FC236}">
                    <a16:creationId xmlns:a16="http://schemas.microsoft.com/office/drawing/2014/main" id="{6DF35A64-A547-4406-8E85-D5AD16F56B2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7" name="Freeform: Shape 196">
                <a:extLst>
                  <a:ext uri="{FF2B5EF4-FFF2-40B4-BE49-F238E27FC236}">
                    <a16:creationId xmlns:a16="http://schemas.microsoft.com/office/drawing/2014/main" id="{F2AB4C7F-EA4D-4388-A5AB-C38201659A4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8" name="Freeform: Shape 197">
                <a:extLst>
                  <a:ext uri="{FF2B5EF4-FFF2-40B4-BE49-F238E27FC236}">
                    <a16:creationId xmlns:a16="http://schemas.microsoft.com/office/drawing/2014/main" id="{E4588CAD-A534-4CEF-9FEF-6AD215B9321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99" name="Freeform: Shape 198">
                <a:extLst>
                  <a:ext uri="{FF2B5EF4-FFF2-40B4-BE49-F238E27FC236}">
                    <a16:creationId xmlns:a16="http://schemas.microsoft.com/office/drawing/2014/main" id="{3D512175-0D55-4BE5-A2D6-D04DAA0FDBE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0870FDF3-0D29-487D-BEBC-49F1896350E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554C52B4-12CA-4418-8301-53B8C84516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394D8B19-E2F5-4CF0-B3D8-3EEB674571B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49E6244C-3468-4CD2-978C-A1A1672626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BFB45160-ABB9-4B8C-A2C8-3770B1C0BE6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749EC636-D3B2-4B88-82D3-28816078868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C2A55874-A2F7-448C-958D-92BD9ED9277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5748FF41-30E2-4414-884C-ECC7F40D23C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93141DF5-E529-4FF8-8CA0-4DA7D4D307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587825C9-E6A2-40E6-860B-441C3C26064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511FC570-3164-49BC-B389-BDAE62304D8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C1AA485C-89C8-4064-B2C3-C2D2F6F1239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2" name="Freeform: Shape 211">
                <a:extLst>
                  <a:ext uri="{FF2B5EF4-FFF2-40B4-BE49-F238E27FC236}">
                    <a16:creationId xmlns:a16="http://schemas.microsoft.com/office/drawing/2014/main" id="{D3200444-AC62-47C2-8AF4-203F3266912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3C053E65-E54B-4417-8FED-5F366F3A3BA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74C02A44-01C5-4864-8E43-812B194470D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5" name="Freeform: Shape 214">
                <a:extLst>
                  <a:ext uri="{FF2B5EF4-FFF2-40B4-BE49-F238E27FC236}">
                    <a16:creationId xmlns:a16="http://schemas.microsoft.com/office/drawing/2014/main" id="{B48C22DC-B585-4D1A-91B1-C58518B5FBF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BD9886F6-1D52-4D49-A627-FF6058EA5A4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70D07872-9FBA-48DB-9966-8CE57685E2A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8" name="Freeform: Shape 217">
                <a:extLst>
                  <a:ext uri="{FF2B5EF4-FFF2-40B4-BE49-F238E27FC236}">
                    <a16:creationId xmlns:a16="http://schemas.microsoft.com/office/drawing/2014/main" id="{6AE44B61-86AF-4D26-A23F-396158BDC87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03B61ED4-1885-4396-B008-1FE2AC39A3E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BFEAFAE7-923C-4A38-BDC2-A965AA844BF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1" name="Freeform: Shape 220">
                <a:extLst>
                  <a:ext uri="{FF2B5EF4-FFF2-40B4-BE49-F238E27FC236}">
                    <a16:creationId xmlns:a16="http://schemas.microsoft.com/office/drawing/2014/main" id="{F581A845-00FF-4E7A-8AED-E664873C362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2CF0FFBA-C981-40F3-905B-26443D0D545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39093EB5-CAE0-460F-A7AA-783724B1714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4" name="Freeform: Shape 223">
                <a:extLst>
                  <a:ext uri="{FF2B5EF4-FFF2-40B4-BE49-F238E27FC236}">
                    <a16:creationId xmlns:a16="http://schemas.microsoft.com/office/drawing/2014/main" id="{2D92AB46-B269-46AF-846F-68532589D74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434B57B4-64FF-469E-8654-CEF151455D0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1203A619-1C1C-401A-B8AB-9221D95C4B8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7" name="Freeform: Shape 226">
                <a:extLst>
                  <a:ext uri="{FF2B5EF4-FFF2-40B4-BE49-F238E27FC236}">
                    <a16:creationId xmlns:a16="http://schemas.microsoft.com/office/drawing/2014/main" id="{E9BC334A-DEF4-4F7B-A3B8-6837D00F9BD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C94FD075-E48F-4F01-B638-A3D092D792D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60D128FB-3B0C-46FD-9F2E-05D826DDD6A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60A2CA05-E0B5-4B82-AB81-C14FC4E2F2A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42EB0C20-CEBA-4F86-B046-1545BC2EEBC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07BAD6A4-A57E-4BD5-94CF-2B012E6F58B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3" name="Freeform: Shape 232">
                <a:extLst>
                  <a:ext uri="{FF2B5EF4-FFF2-40B4-BE49-F238E27FC236}">
                    <a16:creationId xmlns:a16="http://schemas.microsoft.com/office/drawing/2014/main" id="{04823D15-C654-4AE4-8F8A-371459BD032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234" name="Freeform: Shape 233">
                <a:extLst>
                  <a:ext uri="{FF2B5EF4-FFF2-40B4-BE49-F238E27FC236}">
                    <a16:creationId xmlns:a16="http://schemas.microsoft.com/office/drawing/2014/main" id="{DF1A4C61-79C6-4A46-BFD2-0BCDC0D9C8C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6B7ACFE1-B53E-438A-929F-94A334852F01}"/>
                </a:ext>
              </a:extLst>
            </p:cNvPr>
            <p:cNvGrpSpPr/>
            <p:nvPr/>
          </p:nvGrpSpPr>
          <p:grpSpPr>
            <a:xfrm rot="2328070">
              <a:off x="8646740" y="-14754"/>
              <a:ext cx="355554" cy="408482"/>
              <a:chOff x="2151697" y="111442"/>
              <a:chExt cx="389001" cy="446910"/>
            </a:xfrm>
          </p:grpSpPr>
          <p:sp>
            <p:nvSpPr>
              <p:cNvPr id="167" name="Freeform: Shape 166">
                <a:extLst>
                  <a:ext uri="{FF2B5EF4-FFF2-40B4-BE49-F238E27FC236}">
                    <a16:creationId xmlns:a16="http://schemas.microsoft.com/office/drawing/2014/main" id="{4A5ABB10-5F16-4BBB-ADDE-C20F204ADFB0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8" name="Freeform: Shape 167">
                <a:extLst>
                  <a:ext uri="{FF2B5EF4-FFF2-40B4-BE49-F238E27FC236}">
                    <a16:creationId xmlns:a16="http://schemas.microsoft.com/office/drawing/2014/main" id="{97F84204-0C61-4DAD-9DA9-A20355BF6F84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169" name="Freeform: Shape 168">
                <a:extLst>
                  <a:ext uri="{FF2B5EF4-FFF2-40B4-BE49-F238E27FC236}">
                    <a16:creationId xmlns:a16="http://schemas.microsoft.com/office/drawing/2014/main" id="{AEFB9EFE-4D37-4796-A6AC-F60F95A4C1A6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170" name="Freeform: Shape 169">
                <a:extLst>
                  <a:ext uri="{FF2B5EF4-FFF2-40B4-BE49-F238E27FC236}">
                    <a16:creationId xmlns:a16="http://schemas.microsoft.com/office/drawing/2014/main" id="{0FC7CEA2-A47A-4061-837E-AB98AB1ECF1E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65B5DED6-97E8-4076-8F84-7878D95102D9}"/>
                </a:ext>
              </a:extLst>
            </p:cNvPr>
            <p:cNvGrpSpPr/>
            <p:nvPr/>
          </p:nvGrpSpPr>
          <p:grpSpPr>
            <a:xfrm rot="3497611" flipH="1">
              <a:off x="7992237" y="-678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103" name="Freeform: Shape 102">
                <a:extLst>
                  <a:ext uri="{FF2B5EF4-FFF2-40B4-BE49-F238E27FC236}">
                    <a16:creationId xmlns:a16="http://schemas.microsoft.com/office/drawing/2014/main" id="{AA056A04-658C-41CC-B442-9CD112779BB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4" name="Freeform: Shape 103">
                <a:extLst>
                  <a:ext uri="{FF2B5EF4-FFF2-40B4-BE49-F238E27FC236}">
                    <a16:creationId xmlns:a16="http://schemas.microsoft.com/office/drawing/2014/main" id="{A34CC95B-2DE4-453F-B8DE-D075983E96F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5" name="Freeform: Shape 104">
                <a:extLst>
                  <a:ext uri="{FF2B5EF4-FFF2-40B4-BE49-F238E27FC236}">
                    <a16:creationId xmlns:a16="http://schemas.microsoft.com/office/drawing/2014/main" id="{7B1223A7-73C0-41AD-82FE-C41E8965899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F06BF213-0EF3-4E4F-BBAB-40539F82F42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FCB9D302-1DF5-40CC-AC93-B7E9A3BB8D9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A568FA14-7B6D-492C-884D-37193F0A109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09" name="Freeform: Shape 108">
                <a:extLst>
                  <a:ext uri="{FF2B5EF4-FFF2-40B4-BE49-F238E27FC236}">
                    <a16:creationId xmlns:a16="http://schemas.microsoft.com/office/drawing/2014/main" id="{BF9BF7F0-4969-46E0-890E-FD15553D3B8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52EB67CB-4DC1-4C1F-A409-3B2EDF8D275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4844B896-B9E3-4B03-A73E-D7597DCE1AF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ACDE0BF7-8137-4542-9303-BB44183E75F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68B07705-1BFD-4C9A-B1CE-33D6C116452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4" name="Freeform: Shape 113">
                <a:extLst>
                  <a:ext uri="{FF2B5EF4-FFF2-40B4-BE49-F238E27FC236}">
                    <a16:creationId xmlns:a16="http://schemas.microsoft.com/office/drawing/2014/main" id="{EE72A67F-9338-46B8-9E3E-2A18C9E8975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BBB27CA7-11F8-43EA-9EA9-00BBCF17634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22028833-0B35-4581-BC77-55BBE3DC46A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7" name="Freeform: Shape 116">
                <a:extLst>
                  <a:ext uri="{FF2B5EF4-FFF2-40B4-BE49-F238E27FC236}">
                    <a16:creationId xmlns:a16="http://schemas.microsoft.com/office/drawing/2014/main" id="{9571BC19-0BB6-4D95-A9B5-74CF2AA56F7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64C7D9A5-B458-46DA-81C6-F2092C77024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6570FC23-48E5-44BE-B0BF-AEEE36CD786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0AA65956-9E4E-402D-9EE5-E28A7D76F49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1781430A-13FE-490C-A5C3-B403AA6E88B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1B8C5A26-171A-498C-9996-8F4463E7878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041CD405-3D1B-4052-9BDE-8900F9CBF36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66F8E112-6BBD-487B-B87E-3462F3D3F1F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90E53977-7A3D-4A0C-A8FF-5BEF00F96A7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6074BF65-14DA-4F14-839A-FCF31A7A76F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7" name="Freeform: Shape 126">
                <a:extLst>
                  <a:ext uri="{FF2B5EF4-FFF2-40B4-BE49-F238E27FC236}">
                    <a16:creationId xmlns:a16="http://schemas.microsoft.com/office/drawing/2014/main" id="{6A9E09CF-5EDA-4E7A-8885-BC2689C0D06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8" name="Freeform: Shape 127">
                <a:extLst>
                  <a:ext uri="{FF2B5EF4-FFF2-40B4-BE49-F238E27FC236}">
                    <a16:creationId xmlns:a16="http://schemas.microsoft.com/office/drawing/2014/main" id="{06014ABB-F4F4-4D0F-8871-ADB1F4C7D1F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29" name="Freeform: Shape 128">
                <a:extLst>
                  <a:ext uri="{FF2B5EF4-FFF2-40B4-BE49-F238E27FC236}">
                    <a16:creationId xmlns:a16="http://schemas.microsoft.com/office/drawing/2014/main" id="{9770815F-6E05-4A38-A258-2302E66C28E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0" name="Freeform: Shape 129">
                <a:extLst>
                  <a:ext uri="{FF2B5EF4-FFF2-40B4-BE49-F238E27FC236}">
                    <a16:creationId xmlns:a16="http://schemas.microsoft.com/office/drawing/2014/main" id="{28360D32-572D-4681-BCCB-4607F1D61F4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1" name="Freeform: Shape 130">
                <a:extLst>
                  <a:ext uri="{FF2B5EF4-FFF2-40B4-BE49-F238E27FC236}">
                    <a16:creationId xmlns:a16="http://schemas.microsoft.com/office/drawing/2014/main" id="{D3C9D363-7F83-45EB-805F-1E8F458B14B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2" name="Freeform: Shape 131">
                <a:extLst>
                  <a:ext uri="{FF2B5EF4-FFF2-40B4-BE49-F238E27FC236}">
                    <a16:creationId xmlns:a16="http://schemas.microsoft.com/office/drawing/2014/main" id="{C32A0E9E-2F55-4E05-A9B8-80B9FB95FFD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3" name="Freeform: Shape 132">
                <a:extLst>
                  <a:ext uri="{FF2B5EF4-FFF2-40B4-BE49-F238E27FC236}">
                    <a16:creationId xmlns:a16="http://schemas.microsoft.com/office/drawing/2014/main" id="{71B50BFA-985F-4C39-878E-A5885E72120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4" name="Freeform: Shape 133">
                <a:extLst>
                  <a:ext uri="{FF2B5EF4-FFF2-40B4-BE49-F238E27FC236}">
                    <a16:creationId xmlns:a16="http://schemas.microsoft.com/office/drawing/2014/main" id="{FC1176D5-B7AF-4E50-BBD2-0870AC5DA30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5" name="Freeform: Shape 134">
                <a:extLst>
                  <a:ext uri="{FF2B5EF4-FFF2-40B4-BE49-F238E27FC236}">
                    <a16:creationId xmlns:a16="http://schemas.microsoft.com/office/drawing/2014/main" id="{692FEA19-FB2B-4A02-89F5-AB937C60FD3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6" name="Freeform: Shape 135">
                <a:extLst>
                  <a:ext uri="{FF2B5EF4-FFF2-40B4-BE49-F238E27FC236}">
                    <a16:creationId xmlns:a16="http://schemas.microsoft.com/office/drawing/2014/main" id="{D9C0455F-423E-4AF8-9C6D-7D9161DCCE1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7" name="Freeform: Shape 136">
                <a:extLst>
                  <a:ext uri="{FF2B5EF4-FFF2-40B4-BE49-F238E27FC236}">
                    <a16:creationId xmlns:a16="http://schemas.microsoft.com/office/drawing/2014/main" id="{4468D813-8461-45A1-8655-A18418C609C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8" name="Freeform: Shape 137">
                <a:extLst>
                  <a:ext uri="{FF2B5EF4-FFF2-40B4-BE49-F238E27FC236}">
                    <a16:creationId xmlns:a16="http://schemas.microsoft.com/office/drawing/2014/main" id="{A35DAAEC-84EE-4F8F-93E6-6F37BDC6066B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39" name="Freeform: Shape 138">
                <a:extLst>
                  <a:ext uri="{FF2B5EF4-FFF2-40B4-BE49-F238E27FC236}">
                    <a16:creationId xmlns:a16="http://schemas.microsoft.com/office/drawing/2014/main" id="{F00869A7-92BB-4E3E-B236-53D164CE3D9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0" name="Freeform: Shape 139">
                <a:extLst>
                  <a:ext uri="{FF2B5EF4-FFF2-40B4-BE49-F238E27FC236}">
                    <a16:creationId xmlns:a16="http://schemas.microsoft.com/office/drawing/2014/main" id="{1F8E403C-AB6D-4391-BE98-84B4C6B96F2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1" name="Freeform: Shape 140">
                <a:extLst>
                  <a:ext uri="{FF2B5EF4-FFF2-40B4-BE49-F238E27FC236}">
                    <a16:creationId xmlns:a16="http://schemas.microsoft.com/office/drawing/2014/main" id="{C669730B-F530-43D8-BDF5-7C2E8A792C3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2" name="Freeform: Shape 141">
                <a:extLst>
                  <a:ext uri="{FF2B5EF4-FFF2-40B4-BE49-F238E27FC236}">
                    <a16:creationId xmlns:a16="http://schemas.microsoft.com/office/drawing/2014/main" id="{9878D78D-3C65-4232-B509-21C0A1A4646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3" name="Freeform: Shape 142">
                <a:extLst>
                  <a:ext uri="{FF2B5EF4-FFF2-40B4-BE49-F238E27FC236}">
                    <a16:creationId xmlns:a16="http://schemas.microsoft.com/office/drawing/2014/main" id="{3319D4F8-C626-4114-A8D2-78AEFE9FA2D7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4" name="Freeform: Shape 143">
                <a:extLst>
                  <a:ext uri="{FF2B5EF4-FFF2-40B4-BE49-F238E27FC236}">
                    <a16:creationId xmlns:a16="http://schemas.microsoft.com/office/drawing/2014/main" id="{AD2E317E-63EC-4A24-9E3C-41A3D4CCF2F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5" name="Freeform: Shape 144">
                <a:extLst>
                  <a:ext uri="{FF2B5EF4-FFF2-40B4-BE49-F238E27FC236}">
                    <a16:creationId xmlns:a16="http://schemas.microsoft.com/office/drawing/2014/main" id="{E1CCF82C-6DE2-4DF6-B1C9-BABC8ABB074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6" name="Freeform: Shape 145">
                <a:extLst>
                  <a:ext uri="{FF2B5EF4-FFF2-40B4-BE49-F238E27FC236}">
                    <a16:creationId xmlns:a16="http://schemas.microsoft.com/office/drawing/2014/main" id="{C7E135EB-7C96-46AF-988B-D481BAA495E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7" name="Freeform: Shape 146">
                <a:extLst>
                  <a:ext uri="{FF2B5EF4-FFF2-40B4-BE49-F238E27FC236}">
                    <a16:creationId xmlns:a16="http://schemas.microsoft.com/office/drawing/2014/main" id="{F8F0CFDD-0461-43F9-9F8A-410D8C91B28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8" name="Freeform: Shape 147">
                <a:extLst>
                  <a:ext uri="{FF2B5EF4-FFF2-40B4-BE49-F238E27FC236}">
                    <a16:creationId xmlns:a16="http://schemas.microsoft.com/office/drawing/2014/main" id="{6CA00A06-B88F-490C-8E22-48481F8CC9D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49" name="Freeform: Shape 148">
                <a:extLst>
                  <a:ext uri="{FF2B5EF4-FFF2-40B4-BE49-F238E27FC236}">
                    <a16:creationId xmlns:a16="http://schemas.microsoft.com/office/drawing/2014/main" id="{83102C27-6DE7-42F3-84B1-23A46EC0480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0" name="Freeform: Shape 149">
                <a:extLst>
                  <a:ext uri="{FF2B5EF4-FFF2-40B4-BE49-F238E27FC236}">
                    <a16:creationId xmlns:a16="http://schemas.microsoft.com/office/drawing/2014/main" id="{FCBB3FEB-2A2D-4134-A1AA-5C203C9CF9A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1" name="Freeform: Shape 150">
                <a:extLst>
                  <a:ext uri="{FF2B5EF4-FFF2-40B4-BE49-F238E27FC236}">
                    <a16:creationId xmlns:a16="http://schemas.microsoft.com/office/drawing/2014/main" id="{654D346C-9F16-4440-B45F-BC6D10AC028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2" name="Freeform: Shape 151">
                <a:extLst>
                  <a:ext uri="{FF2B5EF4-FFF2-40B4-BE49-F238E27FC236}">
                    <a16:creationId xmlns:a16="http://schemas.microsoft.com/office/drawing/2014/main" id="{E2853F7D-E48F-42DF-B30E-3B52BE364F9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3" name="Freeform: Shape 152">
                <a:extLst>
                  <a:ext uri="{FF2B5EF4-FFF2-40B4-BE49-F238E27FC236}">
                    <a16:creationId xmlns:a16="http://schemas.microsoft.com/office/drawing/2014/main" id="{DD3C10F9-629C-4392-9CD1-52C9746A707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4" name="Freeform: Shape 153">
                <a:extLst>
                  <a:ext uri="{FF2B5EF4-FFF2-40B4-BE49-F238E27FC236}">
                    <a16:creationId xmlns:a16="http://schemas.microsoft.com/office/drawing/2014/main" id="{A16953FE-7D8F-4156-9F54-BC9C957787F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5" name="Freeform: Shape 154">
                <a:extLst>
                  <a:ext uri="{FF2B5EF4-FFF2-40B4-BE49-F238E27FC236}">
                    <a16:creationId xmlns:a16="http://schemas.microsoft.com/office/drawing/2014/main" id="{553A34E5-617E-4E22-938C-5B3A9FE7005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6" name="Freeform: Shape 155">
                <a:extLst>
                  <a:ext uri="{FF2B5EF4-FFF2-40B4-BE49-F238E27FC236}">
                    <a16:creationId xmlns:a16="http://schemas.microsoft.com/office/drawing/2014/main" id="{E5B6CFFE-7B69-4E0E-8A3B-19414006F42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7" name="Freeform: Shape 156">
                <a:extLst>
                  <a:ext uri="{FF2B5EF4-FFF2-40B4-BE49-F238E27FC236}">
                    <a16:creationId xmlns:a16="http://schemas.microsoft.com/office/drawing/2014/main" id="{622279CA-1D62-4295-9285-354568DE7F4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8" name="Freeform: Shape 157">
                <a:extLst>
                  <a:ext uri="{FF2B5EF4-FFF2-40B4-BE49-F238E27FC236}">
                    <a16:creationId xmlns:a16="http://schemas.microsoft.com/office/drawing/2014/main" id="{5303BE6E-0E82-4ADE-A197-D2E0DAD520A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59" name="Freeform: Shape 158">
                <a:extLst>
                  <a:ext uri="{FF2B5EF4-FFF2-40B4-BE49-F238E27FC236}">
                    <a16:creationId xmlns:a16="http://schemas.microsoft.com/office/drawing/2014/main" id="{0B95EA2D-623C-410E-8CBB-AD8B21CA3A1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0" name="Freeform: Shape 159">
                <a:extLst>
                  <a:ext uri="{FF2B5EF4-FFF2-40B4-BE49-F238E27FC236}">
                    <a16:creationId xmlns:a16="http://schemas.microsoft.com/office/drawing/2014/main" id="{85C52CFE-34FB-4D5B-A5CE-C9B774B85CAD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1" name="Freeform: Shape 160">
                <a:extLst>
                  <a:ext uri="{FF2B5EF4-FFF2-40B4-BE49-F238E27FC236}">
                    <a16:creationId xmlns:a16="http://schemas.microsoft.com/office/drawing/2014/main" id="{085EF7B5-CDA1-4AB6-97A4-90C038FDA69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666B198A-3837-42D5-969C-D0BC303D6E3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4B8D8836-0773-4939-A645-2CCEF106398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4" name="Freeform: Shape 163">
                <a:extLst>
                  <a:ext uri="{FF2B5EF4-FFF2-40B4-BE49-F238E27FC236}">
                    <a16:creationId xmlns:a16="http://schemas.microsoft.com/office/drawing/2014/main" id="{F35238A5-1E23-4E7A-8215-84787A6DC42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5" name="Freeform: Shape 164">
                <a:extLst>
                  <a:ext uri="{FF2B5EF4-FFF2-40B4-BE49-F238E27FC236}">
                    <a16:creationId xmlns:a16="http://schemas.microsoft.com/office/drawing/2014/main" id="{8D57F9BE-DF49-45A1-9320-E34C4EE57B7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166" name="Freeform: Shape 165">
                <a:extLst>
                  <a:ext uri="{FF2B5EF4-FFF2-40B4-BE49-F238E27FC236}">
                    <a16:creationId xmlns:a16="http://schemas.microsoft.com/office/drawing/2014/main" id="{43A82B09-B121-4A39-966F-2533AD1370E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</p:grpSp>
      <p:grpSp>
        <p:nvGrpSpPr>
          <p:cNvPr id="4448" name="Group 4447">
            <a:extLst>
              <a:ext uri="{FF2B5EF4-FFF2-40B4-BE49-F238E27FC236}">
                <a16:creationId xmlns:a16="http://schemas.microsoft.com/office/drawing/2014/main" id="{5EDAF843-C64F-4829-8C22-B71BB635A6DE}"/>
              </a:ext>
            </a:extLst>
          </p:cNvPr>
          <p:cNvGrpSpPr/>
          <p:nvPr/>
        </p:nvGrpSpPr>
        <p:grpSpPr>
          <a:xfrm flipH="1" flipV="1">
            <a:off x="-244698" y="8316054"/>
            <a:ext cx="7443989" cy="2556576"/>
            <a:chOff x="-550157" y="-861873"/>
            <a:chExt cx="10989557" cy="3520230"/>
          </a:xfrm>
        </p:grpSpPr>
        <p:grpSp>
          <p:nvGrpSpPr>
            <p:cNvPr id="4450" name="Group 4449">
              <a:extLst>
                <a:ext uri="{FF2B5EF4-FFF2-40B4-BE49-F238E27FC236}">
                  <a16:creationId xmlns:a16="http://schemas.microsoft.com/office/drawing/2014/main" id="{AB36A20B-3DA0-4742-97CF-713BE9A8304B}"/>
                </a:ext>
              </a:extLst>
            </p:cNvPr>
            <p:cNvGrpSpPr/>
            <p:nvPr/>
          </p:nvGrpSpPr>
          <p:grpSpPr>
            <a:xfrm>
              <a:off x="1567532" y="381670"/>
              <a:ext cx="430102" cy="494630"/>
              <a:chOff x="4272201" y="2654299"/>
              <a:chExt cx="1364413" cy="1569121"/>
            </a:xfrm>
          </p:grpSpPr>
          <p:sp>
            <p:nvSpPr>
              <p:cNvPr id="8860" name="Freeform: Shape 8859">
                <a:extLst>
                  <a:ext uri="{FF2B5EF4-FFF2-40B4-BE49-F238E27FC236}">
                    <a16:creationId xmlns:a16="http://schemas.microsoft.com/office/drawing/2014/main" id="{74C67874-CF13-4A05-8C71-291EC85C4363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1" name="Freeform: Shape 8860">
                <a:extLst>
                  <a:ext uri="{FF2B5EF4-FFF2-40B4-BE49-F238E27FC236}">
                    <a16:creationId xmlns:a16="http://schemas.microsoft.com/office/drawing/2014/main" id="{6C858636-C253-488B-A53B-943FA034BB96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2" name="Freeform: Shape 8861">
                <a:extLst>
                  <a:ext uri="{FF2B5EF4-FFF2-40B4-BE49-F238E27FC236}">
                    <a16:creationId xmlns:a16="http://schemas.microsoft.com/office/drawing/2014/main" id="{DA514AE9-2FC7-431D-BF73-90F6339FA3F7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63" name="Freeform: Shape 8862">
                <a:extLst>
                  <a:ext uri="{FF2B5EF4-FFF2-40B4-BE49-F238E27FC236}">
                    <a16:creationId xmlns:a16="http://schemas.microsoft.com/office/drawing/2014/main" id="{2DCF4B08-F809-4E1A-BDF0-BE059D1DDCB4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4" name="Freeform: Shape 8863">
                <a:extLst>
                  <a:ext uri="{FF2B5EF4-FFF2-40B4-BE49-F238E27FC236}">
                    <a16:creationId xmlns:a16="http://schemas.microsoft.com/office/drawing/2014/main" id="{DEA15280-729C-4F2B-86ED-6A2A001E6DEA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5" name="Freeform: Shape 8864">
                <a:extLst>
                  <a:ext uri="{FF2B5EF4-FFF2-40B4-BE49-F238E27FC236}">
                    <a16:creationId xmlns:a16="http://schemas.microsoft.com/office/drawing/2014/main" id="{C95DE9F3-1C7B-4BE2-B91F-334E1634DE94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6" name="Freeform: Shape 8865">
                <a:extLst>
                  <a:ext uri="{FF2B5EF4-FFF2-40B4-BE49-F238E27FC236}">
                    <a16:creationId xmlns:a16="http://schemas.microsoft.com/office/drawing/2014/main" id="{B2A5C7EB-28B4-4AF9-BD79-8505D9DEF646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7" name="Freeform: Shape 8866">
                <a:extLst>
                  <a:ext uri="{FF2B5EF4-FFF2-40B4-BE49-F238E27FC236}">
                    <a16:creationId xmlns:a16="http://schemas.microsoft.com/office/drawing/2014/main" id="{97218447-2B68-4CF8-9DFA-9F85AD7FDCB9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8" name="Freeform: Shape 8867">
                <a:extLst>
                  <a:ext uri="{FF2B5EF4-FFF2-40B4-BE49-F238E27FC236}">
                    <a16:creationId xmlns:a16="http://schemas.microsoft.com/office/drawing/2014/main" id="{56C14A7F-5288-46C4-B109-4F66A510FA14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69" name="Freeform: Shape 8868">
                <a:extLst>
                  <a:ext uri="{FF2B5EF4-FFF2-40B4-BE49-F238E27FC236}">
                    <a16:creationId xmlns:a16="http://schemas.microsoft.com/office/drawing/2014/main" id="{EC011F91-EA9B-48E9-AD20-93DA07E69AE1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70" name="Freeform: Shape 8869">
                <a:extLst>
                  <a:ext uri="{FF2B5EF4-FFF2-40B4-BE49-F238E27FC236}">
                    <a16:creationId xmlns:a16="http://schemas.microsoft.com/office/drawing/2014/main" id="{FE7F6F5D-B0B4-408B-94DE-665C07030431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71" name="Freeform: Shape 8870">
                <a:extLst>
                  <a:ext uri="{FF2B5EF4-FFF2-40B4-BE49-F238E27FC236}">
                    <a16:creationId xmlns:a16="http://schemas.microsoft.com/office/drawing/2014/main" id="{71B4DDDD-ED5C-4AC6-935A-49EF1681498E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8872" name="Freeform: Shape 8871">
                <a:extLst>
                  <a:ext uri="{FF2B5EF4-FFF2-40B4-BE49-F238E27FC236}">
                    <a16:creationId xmlns:a16="http://schemas.microsoft.com/office/drawing/2014/main" id="{258D6F0A-2DB5-40B8-B23F-2546D577EC82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73" name="Freeform: Shape 8872">
                <a:extLst>
                  <a:ext uri="{FF2B5EF4-FFF2-40B4-BE49-F238E27FC236}">
                    <a16:creationId xmlns:a16="http://schemas.microsoft.com/office/drawing/2014/main" id="{B6B83111-EFEF-44ED-9932-9885916DDE3A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74" name="Freeform: Shape 8873">
                <a:extLst>
                  <a:ext uri="{FF2B5EF4-FFF2-40B4-BE49-F238E27FC236}">
                    <a16:creationId xmlns:a16="http://schemas.microsoft.com/office/drawing/2014/main" id="{12F61D78-9504-4D79-93F0-46679B8B4B67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sp>
          <p:nvSpPr>
            <p:cNvPr id="4451" name="Graphic 4777">
              <a:extLst>
                <a:ext uri="{FF2B5EF4-FFF2-40B4-BE49-F238E27FC236}">
                  <a16:creationId xmlns:a16="http://schemas.microsoft.com/office/drawing/2014/main" id="{3D47EC1E-9F37-4595-9918-D4AEE1DD8D23}"/>
                </a:ext>
              </a:extLst>
            </p:cNvPr>
            <p:cNvSpPr/>
            <p:nvPr/>
          </p:nvSpPr>
          <p:spPr>
            <a:xfrm>
              <a:off x="5420302" y="53657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4452" name="Graphic 4777">
              <a:extLst>
                <a:ext uri="{FF2B5EF4-FFF2-40B4-BE49-F238E27FC236}">
                  <a16:creationId xmlns:a16="http://schemas.microsoft.com/office/drawing/2014/main" id="{D35BD1D3-4B96-4DC8-B612-C8938E214BA2}"/>
                </a:ext>
              </a:extLst>
            </p:cNvPr>
            <p:cNvSpPr/>
            <p:nvPr/>
          </p:nvSpPr>
          <p:spPr>
            <a:xfrm rot="1716013">
              <a:off x="7930563" y="385325"/>
              <a:ext cx="419610" cy="477124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4453" name="Graphic 65">
              <a:extLst>
                <a:ext uri="{FF2B5EF4-FFF2-40B4-BE49-F238E27FC236}">
                  <a16:creationId xmlns:a16="http://schemas.microsoft.com/office/drawing/2014/main" id="{D82B1A76-D6FE-4F89-87E6-BCD8EC3139B5}"/>
                </a:ext>
              </a:extLst>
            </p:cNvPr>
            <p:cNvSpPr/>
            <p:nvPr/>
          </p:nvSpPr>
          <p:spPr>
            <a:xfrm rot="15373907" flipH="1" flipV="1">
              <a:off x="747956" y="-1236036"/>
              <a:ext cx="1597920" cy="3513472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4454" name="Oval 4453">
              <a:extLst>
                <a:ext uri="{FF2B5EF4-FFF2-40B4-BE49-F238E27FC236}">
                  <a16:creationId xmlns:a16="http://schemas.microsoft.com/office/drawing/2014/main" id="{EB084CEC-D33B-4B6B-804F-1A172EB08E51}"/>
                </a:ext>
              </a:extLst>
            </p:cNvPr>
            <p:cNvSpPr/>
            <p:nvPr/>
          </p:nvSpPr>
          <p:spPr>
            <a:xfrm flipH="1">
              <a:off x="2831381" y="78668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455" name="Oval 4454">
              <a:extLst>
                <a:ext uri="{FF2B5EF4-FFF2-40B4-BE49-F238E27FC236}">
                  <a16:creationId xmlns:a16="http://schemas.microsoft.com/office/drawing/2014/main" id="{15794656-2BA4-42A6-ADC0-75903BE25AA1}"/>
                </a:ext>
              </a:extLst>
            </p:cNvPr>
            <p:cNvSpPr/>
            <p:nvPr/>
          </p:nvSpPr>
          <p:spPr>
            <a:xfrm flipH="1">
              <a:off x="3202856" y="3009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456" name="Oval 4455">
              <a:extLst>
                <a:ext uri="{FF2B5EF4-FFF2-40B4-BE49-F238E27FC236}">
                  <a16:creationId xmlns:a16="http://schemas.microsoft.com/office/drawing/2014/main" id="{216E5A6B-5CBB-40AF-B3C9-16B3ED27BF0E}"/>
                </a:ext>
              </a:extLst>
            </p:cNvPr>
            <p:cNvSpPr/>
            <p:nvPr/>
          </p:nvSpPr>
          <p:spPr>
            <a:xfrm flipH="1">
              <a:off x="2288456" y="10629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457" name="Oval 4456">
              <a:extLst>
                <a:ext uri="{FF2B5EF4-FFF2-40B4-BE49-F238E27FC236}">
                  <a16:creationId xmlns:a16="http://schemas.microsoft.com/office/drawing/2014/main" id="{A466E58D-BD6B-4E4A-916B-FA3D73791B30}"/>
                </a:ext>
              </a:extLst>
            </p:cNvPr>
            <p:cNvSpPr/>
            <p:nvPr/>
          </p:nvSpPr>
          <p:spPr>
            <a:xfrm flipH="1">
              <a:off x="1726481" y="11486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458" name="Oval 4457">
              <a:extLst>
                <a:ext uri="{FF2B5EF4-FFF2-40B4-BE49-F238E27FC236}">
                  <a16:creationId xmlns:a16="http://schemas.microsoft.com/office/drawing/2014/main" id="{236E5E9E-F144-4F76-BCEE-96C01C751350}"/>
                </a:ext>
              </a:extLst>
            </p:cNvPr>
            <p:cNvSpPr/>
            <p:nvPr/>
          </p:nvSpPr>
          <p:spPr>
            <a:xfrm flipH="1">
              <a:off x="1174031" y="105338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459" name="Oval 4458">
              <a:extLst>
                <a:ext uri="{FF2B5EF4-FFF2-40B4-BE49-F238E27FC236}">
                  <a16:creationId xmlns:a16="http://schemas.microsoft.com/office/drawing/2014/main" id="{140DE818-C8CD-4F7B-B6A9-C2BE046C292C}"/>
                </a:ext>
              </a:extLst>
            </p:cNvPr>
            <p:cNvSpPr/>
            <p:nvPr/>
          </p:nvSpPr>
          <p:spPr>
            <a:xfrm flipH="1">
              <a:off x="621581" y="834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460" name="Oval 4459">
              <a:extLst>
                <a:ext uri="{FF2B5EF4-FFF2-40B4-BE49-F238E27FC236}">
                  <a16:creationId xmlns:a16="http://schemas.microsoft.com/office/drawing/2014/main" id="{29A9BC9D-3310-4619-BC26-CA3DA8206FA7}"/>
                </a:ext>
              </a:extLst>
            </p:cNvPr>
            <p:cNvSpPr/>
            <p:nvPr/>
          </p:nvSpPr>
          <p:spPr>
            <a:xfrm flipH="1">
              <a:off x="183431" y="500931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grpSp>
          <p:nvGrpSpPr>
            <p:cNvPr id="4461" name="Group 4460">
              <a:extLst>
                <a:ext uri="{FF2B5EF4-FFF2-40B4-BE49-F238E27FC236}">
                  <a16:creationId xmlns:a16="http://schemas.microsoft.com/office/drawing/2014/main" id="{B969AF7B-554C-411A-AE1A-450417BBA37F}"/>
                </a:ext>
              </a:extLst>
            </p:cNvPr>
            <p:cNvGrpSpPr/>
            <p:nvPr/>
          </p:nvGrpSpPr>
          <p:grpSpPr>
            <a:xfrm rot="13520824" flipH="1">
              <a:off x="2378658" y="-756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796" name="Freeform: Shape 8795">
                <a:extLst>
                  <a:ext uri="{FF2B5EF4-FFF2-40B4-BE49-F238E27FC236}">
                    <a16:creationId xmlns:a16="http://schemas.microsoft.com/office/drawing/2014/main" id="{3A022A84-8574-4A9F-874F-CE61E31368B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7" name="Freeform: Shape 8796">
                <a:extLst>
                  <a:ext uri="{FF2B5EF4-FFF2-40B4-BE49-F238E27FC236}">
                    <a16:creationId xmlns:a16="http://schemas.microsoft.com/office/drawing/2014/main" id="{FA366FC3-9334-47BA-89C2-76E409A365F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8" name="Freeform: Shape 8797">
                <a:extLst>
                  <a:ext uri="{FF2B5EF4-FFF2-40B4-BE49-F238E27FC236}">
                    <a16:creationId xmlns:a16="http://schemas.microsoft.com/office/drawing/2014/main" id="{C1F821B9-A0A2-400C-8AE7-6654E4DFD35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9" name="Freeform: Shape 8798">
                <a:extLst>
                  <a:ext uri="{FF2B5EF4-FFF2-40B4-BE49-F238E27FC236}">
                    <a16:creationId xmlns:a16="http://schemas.microsoft.com/office/drawing/2014/main" id="{DF8A810F-65C4-463C-841B-916B9EEE2C1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0" name="Freeform: Shape 8799">
                <a:extLst>
                  <a:ext uri="{FF2B5EF4-FFF2-40B4-BE49-F238E27FC236}">
                    <a16:creationId xmlns:a16="http://schemas.microsoft.com/office/drawing/2014/main" id="{C629FF39-4364-4096-98BD-B90A43EA88F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1" name="Freeform: Shape 8800">
                <a:extLst>
                  <a:ext uri="{FF2B5EF4-FFF2-40B4-BE49-F238E27FC236}">
                    <a16:creationId xmlns:a16="http://schemas.microsoft.com/office/drawing/2014/main" id="{528CB8A3-4A33-4771-A056-9CAEE1822FF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2" name="Freeform: Shape 8801">
                <a:extLst>
                  <a:ext uri="{FF2B5EF4-FFF2-40B4-BE49-F238E27FC236}">
                    <a16:creationId xmlns:a16="http://schemas.microsoft.com/office/drawing/2014/main" id="{A16CB628-40CC-434B-B215-29EB0060914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3" name="Freeform: Shape 8802">
                <a:extLst>
                  <a:ext uri="{FF2B5EF4-FFF2-40B4-BE49-F238E27FC236}">
                    <a16:creationId xmlns:a16="http://schemas.microsoft.com/office/drawing/2014/main" id="{2CB41D8E-ACB4-4EF2-B361-260CF7F02CF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4" name="Freeform: Shape 8803">
                <a:extLst>
                  <a:ext uri="{FF2B5EF4-FFF2-40B4-BE49-F238E27FC236}">
                    <a16:creationId xmlns:a16="http://schemas.microsoft.com/office/drawing/2014/main" id="{E9479267-510F-47E9-B85B-2F8445F6B8B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5" name="Freeform: Shape 8804">
                <a:extLst>
                  <a:ext uri="{FF2B5EF4-FFF2-40B4-BE49-F238E27FC236}">
                    <a16:creationId xmlns:a16="http://schemas.microsoft.com/office/drawing/2014/main" id="{113A9709-F6F5-40A6-8289-0DCEFF69775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6" name="Freeform: Shape 8805">
                <a:extLst>
                  <a:ext uri="{FF2B5EF4-FFF2-40B4-BE49-F238E27FC236}">
                    <a16:creationId xmlns:a16="http://schemas.microsoft.com/office/drawing/2014/main" id="{4599F719-CDDB-4A4F-BA05-C0EEB298769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7" name="Freeform: Shape 8806">
                <a:extLst>
                  <a:ext uri="{FF2B5EF4-FFF2-40B4-BE49-F238E27FC236}">
                    <a16:creationId xmlns:a16="http://schemas.microsoft.com/office/drawing/2014/main" id="{FFEDFAAE-0AC2-4E0B-84F0-C5F066A5A3E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8" name="Freeform: Shape 8807">
                <a:extLst>
                  <a:ext uri="{FF2B5EF4-FFF2-40B4-BE49-F238E27FC236}">
                    <a16:creationId xmlns:a16="http://schemas.microsoft.com/office/drawing/2014/main" id="{6A0C1A4B-59A8-4DA2-9421-13020CC86F5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09" name="Freeform: Shape 8808">
                <a:extLst>
                  <a:ext uri="{FF2B5EF4-FFF2-40B4-BE49-F238E27FC236}">
                    <a16:creationId xmlns:a16="http://schemas.microsoft.com/office/drawing/2014/main" id="{86CF69A2-4068-47B5-A36D-6010AE17670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0" name="Freeform: Shape 8809">
                <a:extLst>
                  <a:ext uri="{FF2B5EF4-FFF2-40B4-BE49-F238E27FC236}">
                    <a16:creationId xmlns:a16="http://schemas.microsoft.com/office/drawing/2014/main" id="{885E8640-3327-4E5C-AA32-5607E66D737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1" name="Freeform: Shape 8810">
                <a:extLst>
                  <a:ext uri="{FF2B5EF4-FFF2-40B4-BE49-F238E27FC236}">
                    <a16:creationId xmlns:a16="http://schemas.microsoft.com/office/drawing/2014/main" id="{BFE6291A-8556-4255-9F5C-B721A67E25A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2" name="Freeform: Shape 8811">
                <a:extLst>
                  <a:ext uri="{FF2B5EF4-FFF2-40B4-BE49-F238E27FC236}">
                    <a16:creationId xmlns:a16="http://schemas.microsoft.com/office/drawing/2014/main" id="{C631B127-5BE9-47CA-A4DC-17E3FB81E26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3" name="Freeform: Shape 8812">
                <a:extLst>
                  <a:ext uri="{FF2B5EF4-FFF2-40B4-BE49-F238E27FC236}">
                    <a16:creationId xmlns:a16="http://schemas.microsoft.com/office/drawing/2014/main" id="{E2ECA83D-5237-47F4-AC25-04666C980AA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4" name="Freeform: Shape 8813">
                <a:extLst>
                  <a:ext uri="{FF2B5EF4-FFF2-40B4-BE49-F238E27FC236}">
                    <a16:creationId xmlns:a16="http://schemas.microsoft.com/office/drawing/2014/main" id="{FAEC0533-B52A-44FF-A5E1-72563257AB8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5" name="Freeform: Shape 8814">
                <a:extLst>
                  <a:ext uri="{FF2B5EF4-FFF2-40B4-BE49-F238E27FC236}">
                    <a16:creationId xmlns:a16="http://schemas.microsoft.com/office/drawing/2014/main" id="{8AAEBDC7-AB92-4B0A-9106-5CFCA9253A3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6" name="Freeform: Shape 8815">
                <a:extLst>
                  <a:ext uri="{FF2B5EF4-FFF2-40B4-BE49-F238E27FC236}">
                    <a16:creationId xmlns:a16="http://schemas.microsoft.com/office/drawing/2014/main" id="{56115CA1-458B-47BB-87DF-6352895EDA6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7" name="Freeform: Shape 8816">
                <a:extLst>
                  <a:ext uri="{FF2B5EF4-FFF2-40B4-BE49-F238E27FC236}">
                    <a16:creationId xmlns:a16="http://schemas.microsoft.com/office/drawing/2014/main" id="{6F367F54-0D40-46C4-A7D2-72CC61CEC82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8" name="Freeform: Shape 8817">
                <a:extLst>
                  <a:ext uri="{FF2B5EF4-FFF2-40B4-BE49-F238E27FC236}">
                    <a16:creationId xmlns:a16="http://schemas.microsoft.com/office/drawing/2014/main" id="{2E17DB3B-60B8-482E-A09E-58E3D815580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19" name="Freeform: Shape 8818">
                <a:extLst>
                  <a:ext uri="{FF2B5EF4-FFF2-40B4-BE49-F238E27FC236}">
                    <a16:creationId xmlns:a16="http://schemas.microsoft.com/office/drawing/2014/main" id="{EBF7D6DD-D31D-43D1-95A7-2F60D3AA911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0" name="Freeform: Shape 8819">
                <a:extLst>
                  <a:ext uri="{FF2B5EF4-FFF2-40B4-BE49-F238E27FC236}">
                    <a16:creationId xmlns:a16="http://schemas.microsoft.com/office/drawing/2014/main" id="{244472FA-F2CB-48E2-9272-933197875A3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1" name="Freeform: Shape 8820">
                <a:extLst>
                  <a:ext uri="{FF2B5EF4-FFF2-40B4-BE49-F238E27FC236}">
                    <a16:creationId xmlns:a16="http://schemas.microsoft.com/office/drawing/2014/main" id="{27F772E5-2927-4BF5-8ACB-ACD9EB20EA0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2" name="Freeform: Shape 8821">
                <a:extLst>
                  <a:ext uri="{FF2B5EF4-FFF2-40B4-BE49-F238E27FC236}">
                    <a16:creationId xmlns:a16="http://schemas.microsoft.com/office/drawing/2014/main" id="{E432A555-7CEF-42D6-B2DD-39BC4B2DF3E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3" name="Freeform: Shape 8822">
                <a:extLst>
                  <a:ext uri="{FF2B5EF4-FFF2-40B4-BE49-F238E27FC236}">
                    <a16:creationId xmlns:a16="http://schemas.microsoft.com/office/drawing/2014/main" id="{D54E1A93-D7E9-48FE-A672-D1B9D323015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4" name="Freeform: Shape 8823">
                <a:extLst>
                  <a:ext uri="{FF2B5EF4-FFF2-40B4-BE49-F238E27FC236}">
                    <a16:creationId xmlns:a16="http://schemas.microsoft.com/office/drawing/2014/main" id="{3D96A69E-A65E-452D-86F9-D56C031E92B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5" name="Freeform: Shape 8824">
                <a:extLst>
                  <a:ext uri="{FF2B5EF4-FFF2-40B4-BE49-F238E27FC236}">
                    <a16:creationId xmlns:a16="http://schemas.microsoft.com/office/drawing/2014/main" id="{028552E0-0463-4C1F-892A-F3596B2FD3F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6" name="Freeform: Shape 8825">
                <a:extLst>
                  <a:ext uri="{FF2B5EF4-FFF2-40B4-BE49-F238E27FC236}">
                    <a16:creationId xmlns:a16="http://schemas.microsoft.com/office/drawing/2014/main" id="{1B4D793A-9FA7-4F45-85E7-B758104DDFB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7" name="Freeform: Shape 8826">
                <a:extLst>
                  <a:ext uri="{FF2B5EF4-FFF2-40B4-BE49-F238E27FC236}">
                    <a16:creationId xmlns:a16="http://schemas.microsoft.com/office/drawing/2014/main" id="{4094F7E5-1F09-43B7-BD2A-83ACC43E449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8" name="Freeform: Shape 8827">
                <a:extLst>
                  <a:ext uri="{FF2B5EF4-FFF2-40B4-BE49-F238E27FC236}">
                    <a16:creationId xmlns:a16="http://schemas.microsoft.com/office/drawing/2014/main" id="{ABF0BB15-3396-4A28-B560-0E58312CA1E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29" name="Freeform: Shape 8828">
                <a:extLst>
                  <a:ext uri="{FF2B5EF4-FFF2-40B4-BE49-F238E27FC236}">
                    <a16:creationId xmlns:a16="http://schemas.microsoft.com/office/drawing/2014/main" id="{21DABBDC-B1D4-4EDC-8989-932FA5B2FA5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0" name="Freeform: Shape 8829">
                <a:extLst>
                  <a:ext uri="{FF2B5EF4-FFF2-40B4-BE49-F238E27FC236}">
                    <a16:creationId xmlns:a16="http://schemas.microsoft.com/office/drawing/2014/main" id="{0F66C411-B316-4C1F-BA73-FE5B90E122E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1" name="Freeform: Shape 8830">
                <a:extLst>
                  <a:ext uri="{FF2B5EF4-FFF2-40B4-BE49-F238E27FC236}">
                    <a16:creationId xmlns:a16="http://schemas.microsoft.com/office/drawing/2014/main" id="{97D98694-C5CE-41E7-A61A-DBC53B94125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2" name="Freeform: Shape 8831">
                <a:extLst>
                  <a:ext uri="{FF2B5EF4-FFF2-40B4-BE49-F238E27FC236}">
                    <a16:creationId xmlns:a16="http://schemas.microsoft.com/office/drawing/2014/main" id="{538FA9D4-8782-4FAE-99A3-FE3B5063445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3" name="Freeform: Shape 8832">
                <a:extLst>
                  <a:ext uri="{FF2B5EF4-FFF2-40B4-BE49-F238E27FC236}">
                    <a16:creationId xmlns:a16="http://schemas.microsoft.com/office/drawing/2014/main" id="{D7D57C00-B6AE-4124-B585-7C005EAB713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4" name="Freeform: Shape 8833">
                <a:extLst>
                  <a:ext uri="{FF2B5EF4-FFF2-40B4-BE49-F238E27FC236}">
                    <a16:creationId xmlns:a16="http://schemas.microsoft.com/office/drawing/2014/main" id="{AB7D6A1D-9A29-46FC-9B88-8021CC99E45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5" name="Freeform: Shape 8834">
                <a:extLst>
                  <a:ext uri="{FF2B5EF4-FFF2-40B4-BE49-F238E27FC236}">
                    <a16:creationId xmlns:a16="http://schemas.microsoft.com/office/drawing/2014/main" id="{9AA5BD9A-AF65-490B-98F2-3ADFC4250C3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6" name="Freeform: Shape 8835">
                <a:extLst>
                  <a:ext uri="{FF2B5EF4-FFF2-40B4-BE49-F238E27FC236}">
                    <a16:creationId xmlns:a16="http://schemas.microsoft.com/office/drawing/2014/main" id="{BB68F088-4464-46A8-8803-F85196D9324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7" name="Freeform: Shape 8836">
                <a:extLst>
                  <a:ext uri="{FF2B5EF4-FFF2-40B4-BE49-F238E27FC236}">
                    <a16:creationId xmlns:a16="http://schemas.microsoft.com/office/drawing/2014/main" id="{1E2A073F-555E-4759-97FE-C78B1C872E2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8" name="Freeform: Shape 8837">
                <a:extLst>
                  <a:ext uri="{FF2B5EF4-FFF2-40B4-BE49-F238E27FC236}">
                    <a16:creationId xmlns:a16="http://schemas.microsoft.com/office/drawing/2014/main" id="{FBB8B44F-9220-40D0-BDEE-333084AEAB4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39" name="Freeform: Shape 8838">
                <a:extLst>
                  <a:ext uri="{FF2B5EF4-FFF2-40B4-BE49-F238E27FC236}">
                    <a16:creationId xmlns:a16="http://schemas.microsoft.com/office/drawing/2014/main" id="{D44168B3-9856-4176-920A-74479E35AC0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0" name="Freeform: Shape 8839">
                <a:extLst>
                  <a:ext uri="{FF2B5EF4-FFF2-40B4-BE49-F238E27FC236}">
                    <a16:creationId xmlns:a16="http://schemas.microsoft.com/office/drawing/2014/main" id="{13C74703-850B-4041-81DE-06D27BE6A7B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1" name="Freeform: Shape 8840">
                <a:extLst>
                  <a:ext uri="{FF2B5EF4-FFF2-40B4-BE49-F238E27FC236}">
                    <a16:creationId xmlns:a16="http://schemas.microsoft.com/office/drawing/2014/main" id="{4431E3FE-58C4-46EF-AAE3-185C3E03682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2" name="Freeform: Shape 8841">
                <a:extLst>
                  <a:ext uri="{FF2B5EF4-FFF2-40B4-BE49-F238E27FC236}">
                    <a16:creationId xmlns:a16="http://schemas.microsoft.com/office/drawing/2014/main" id="{786C766D-0390-4505-A861-8680C400320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3" name="Freeform: Shape 8842">
                <a:extLst>
                  <a:ext uri="{FF2B5EF4-FFF2-40B4-BE49-F238E27FC236}">
                    <a16:creationId xmlns:a16="http://schemas.microsoft.com/office/drawing/2014/main" id="{2474A1D2-F28A-4E8D-BB01-9399C2A8A84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4" name="Freeform: Shape 8843">
                <a:extLst>
                  <a:ext uri="{FF2B5EF4-FFF2-40B4-BE49-F238E27FC236}">
                    <a16:creationId xmlns:a16="http://schemas.microsoft.com/office/drawing/2014/main" id="{293B38A5-DC2B-41B9-911F-9CDCA0936C1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5" name="Freeform: Shape 8844">
                <a:extLst>
                  <a:ext uri="{FF2B5EF4-FFF2-40B4-BE49-F238E27FC236}">
                    <a16:creationId xmlns:a16="http://schemas.microsoft.com/office/drawing/2014/main" id="{2B849947-9CF5-4DB1-B49D-AC6CCBA6EAE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6" name="Freeform: Shape 8845">
                <a:extLst>
                  <a:ext uri="{FF2B5EF4-FFF2-40B4-BE49-F238E27FC236}">
                    <a16:creationId xmlns:a16="http://schemas.microsoft.com/office/drawing/2014/main" id="{523B97AF-E1BE-48AF-9AFA-77FA559874F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7" name="Freeform: Shape 8846">
                <a:extLst>
                  <a:ext uri="{FF2B5EF4-FFF2-40B4-BE49-F238E27FC236}">
                    <a16:creationId xmlns:a16="http://schemas.microsoft.com/office/drawing/2014/main" id="{32BD4EDC-C33F-4F80-ACE9-A3E8F039386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8" name="Freeform: Shape 8847">
                <a:extLst>
                  <a:ext uri="{FF2B5EF4-FFF2-40B4-BE49-F238E27FC236}">
                    <a16:creationId xmlns:a16="http://schemas.microsoft.com/office/drawing/2014/main" id="{72ED8828-4369-4E43-B75F-1BA6C1FCB13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49" name="Freeform: Shape 8848">
                <a:extLst>
                  <a:ext uri="{FF2B5EF4-FFF2-40B4-BE49-F238E27FC236}">
                    <a16:creationId xmlns:a16="http://schemas.microsoft.com/office/drawing/2014/main" id="{C8BD40C0-05D1-4139-818B-ACF1EA9136B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0" name="Freeform: Shape 8849">
                <a:extLst>
                  <a:ext uri="{FF2B5EF4-FFF2-40B4-BE49-F238E27FC236}">
                    <a16:creationId xmlns:a16="http://schemas.microsoft.com/office/drawing/2014/main" id="{A78557E3-8652-4AAC-97CF-386559BDF09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1" name="Freeform: Shape 8850">
                <a:extLst>
                  <a:ext uri="{FF2B5EF4-FFF2-40B4-BE49-F238E27FC236}">
                    <a16:creationId xmlns:a16="http://schemas.microsoft.com/office/drawing/2014/main" id="{4F54192E-C3C3-4DF7-85EB-44283CD7350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2" name="Freeform: Shape 8851">
                <a:extLst>
                  <a:ext uri="{FF2B5EF4-FFF2-40B4-BE49-F238E27FC236}">
                    <a16:creationId xmlns:a16="http://schemas.microsoft.com/office/drawing/2014/main" id="{BD88CB82-76F0-4F64-872C-A28BBC772CF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3" name="Freeform: Shape 8852">
                <a:extLst>
                  <a:ext uri="{FF2B5EF4-FFF2-40B4-BE49-F238E27FC236}">
                    <a16:creationId xmlns:a16="http://schemas.microsoft.com/office/drawing/2014/main" id="{DC5916CE-5B79-4B0B-9910-67491296755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4" name="Freeform: Shape 8853">
                <a:extLst>
                  <a:ext uri="{FF2B5EF4-FFF2-40B4-BE49-F238E27FC236}">
                    <a16:creationId xmlns:a16="http://schemas.microsoft.com/office/drawing/2014/main" id="{46A6D714-51FB-4A24-AB7F-DF2E65932FB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5" name="Freeform: Shape 8854">
                <a:extLst>
                  <a:ext uri="{FF2B5EF4-FFF2-40B4-BE49-F238E27FC236}">
                    <a16:creationId xmlns:a16="http://schemas.microsoft.com/office/drawing/2014/main" id="{DB3F7C13-DCED-4936-95FF-FA2A8BF28D3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6" name="Freeform: Shape 8855">
                <a:extLst>
                  <a:ext uri="{FF2B5EF4-FFF2-40B4-BE49-F238E27FC236}">
                    <a16:creationId xmlns:a16="http://schemas.microsoft.com/office/drawing/2014/main" id="{25343789-A829-4BD5-AFCE-547B368EA7D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7" name="Freeform: Shape 8856">
                <a:extLst>
                  <a:ext uri="{FF2B5EF4-FFF2-40B4-BE49-F238E27FC236}">
                    <a16:creationId xmlns:a16="http://schemas.microsoft.com/office/drawing/2014/main" id="{E2D44D8D-3A45-417C-9567-E439F431A6D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8" name="Freeform: Shape 8857">
                <a:extLst>
                  <a:ext uri="{FF2B5EF4-FFF2-40B4-BE49-F238E27FC236}">
                    <a16:creationId xmlns:a16="http://schemas.microsoft.com/office/drawing/2014/main" id="{D4C4F47C-9142-4C39-B92C-7371FEBEFE4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859" name="Freeform: Shape 8858">
                <a:extLst>
                  <a:ext uri="{FF2B5EF4-FFF2-40B4-BE49-F238E27FC236}">
                    <a16:creationId xmlns:a16="http://schemas.microsoft.com/office/drawing/2014/main" id="{D62A0A5C-49F7-4527-927E-5D5D1B9083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2" name="Group 4461">
              <a:extLst>
                <a:ext uri="{FF2B5EF4-FFF2-40B4-BE49-F238E27FC236}">
                  <a16:creationId xmlns:a16="http://schemas.microsoft.com/office/drawing/2014/main" id="{5D76AB98-390C-427E-B930-706547C3A6A0}"/>
                </a:ext>
              </a:extLst>
            </p:cNvPr>
            <p:cNvGrpSpPr/>
            <p:nvPr/>
          </p:nvGrpSpPr>
          <p:grpSpPr>
            <a:xfrm rot="2442252" flipH="1">
              <a:off x="1481995" y="-7078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732" name="Freeform: Shape 8731">
                <a:extLst>
                  <a:ext uri="{FF2B5EF4-FFF2-40B4-BE49-F238E27FC236}">
                    <a16:creationId xmlns:a16="http://schemas.microsoft.com/office/drawing/2014/main" id="{5D0C2449-D39B-4B19-94C6-1E717D3B6BD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3" name="Freeform: Shape 8732">
                <a:extLst>
                  <a:ext uri="{FF2B5EF4-FFF2-40B4-BE49-F238E27FC236}">
                    <a16:creationId xmlns:a16="http://schemas.microsoft.com/office/drawing/2014/main" id="{FA307CE3-1B69-4F67-A368-2C2E3770042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4" name="Freeform: Shape 8733">
                <a:extLst>
                  <a:ext uri="{FF2B5EF4-FFF2-40B4-BE49-F238E27FC236}">
                    <a16:creationId xmlns:a16="http://schemas.microsoft.com/office/drawing/2014/main" id="{64B81873-D08F-41A8-94CB-794709081CA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5" name="Freeform: Shape 8734">
                <a:extLst>
                  <a:ext uri="{FF2B5EF4-FFF2-40B4-BE49-F238E27FC236}">
                    <a16:creationId xmlns:a16="http://schemas.microsoft.com/office/drawing/2014/main" id="{1858C3B1-BECD-4FFD-A7A6-25BCCE0606F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6" name="Freeform: Shape 8735">
                <a:extLst>
                  <a:ext uri="{FF2B5EF4-FFF2-40B4-BE49-F238E27FC236}">
                    <a16:creationId xmlns:a16="http://schemas.microsoft.com/office/drawing/2014/main" id="{5F5B7597-F76F-4A04-86D2-D813A5E2831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7" name="Freeform: Shape 8736">
                <a:extLst>
                  <a:ext uri="{FF2B5EF4-FFF2-40B4-BE49-F238E27FC236}">
                    <a16:creationId xmlns:a16="http://schemas.microsoft.com/office/drawing/2014/main" id="{7563DE2A-D1BA-40BF-B2D9-2C3E9CFCB7C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8" name="Freeform: Shape 8737">
                <a:extLst>
                  <a:ext uri="{FF2B5EF4-FFF2-40B4-BE49-F238E27FC236}">
                    <a16:creationId xmlns:a16="http://schemas.microsoft.com/office/drawing/2014/main" id="{5E0E03C7-42B3-468C-A7B7-901903D2D6D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9" name="Freeform: Shape 8738">
                <a:extLst>
                  <a:ext uri="{FF2B5EF4-FFF2-40B4-BE49-F238E27FC236}">
                    <a16:creationId xmlns:a16="http://schemas.microsoft.com/office/drawing/2014/main" id="{F510CA98-0BEF-493C-BB8A-124B43CEEC3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0" name="Freeform: Shape 8739">
                <a:extLst>
                  <a:ext uri="{FF2B5EF4-FFF2-40B4-BE49-F238E27FC236}">
                    <a16:creationId xmlns:a16="http://schemas.microsoft.com/office/drawing/2014/main" id="{F07C4F3D-68C0-4587-A54E-4A46A65E4B1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1" name="Freeform: Shape 8740">
                <a:extLst>
                  <a:ext uri="{FF2B5EF4-FFF2-40B4-BE49-F238E27FC236}">
                    <a16:creationId xmlns:a16="http://schemas.microsoft.com/office/drawing/2014/main" id="{97128AA8-56F4-443E-91C5-53EF11A0ECC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2" name="Freeform: Shape 8741">
                <a:extLst>
                  <a:ext uri="{FF2B5EF4-FFF2-40B4-BE49-F238E27FC236}">
                    <a16:creationId xmlns:a16="http://schemas.microsoft.com/office/drawing/2014/main" id="{CB907E2F-8CBE-4294-BACC-60F895B526E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3" name="Freeform: Shape 8742">
                <a:extLst>
                  <a:ext uri="{FF2B5EF4-FFF2-40B4-BE49-F238E27FC236}">
                    <a16:creationId xmlns:a16="http://schemas.microsoft.com/office/drawing/2014/main" id="{3022A2C5-9273-4A15-9016-9E1B79B6A8C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4" name="Freeform: Shape 8743">
                <a:extLst>
                  <a:ext uri="{FF2B5EF4-FFF2-40B4-BE49-F238E27FC236}">
                    <a16:creationId xmlns:a16="http://schemas.microsoft.com/office/drawing/2014/main" id="{4263D0BE-1C4A-4DBF-A10A-49CB5072090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5" name="Freeform: Shape 8744">
                <a:extLst>
                  <a:ext uri="{FF2B5EF4-FFF2-40B4-BE49-F238E27FC236}">
                    <a16:creationId xmlns:a16="http://schemas.microsoft.com/office/drawing/2014/main" id="{DBDB4942-4B9E-4230-90D1-DEB587B5D7A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6" name="Freeform: Shape 8745">
                <a:extLst>
                  <a:ext uri="{FF2B5EF4-FFF2-40B4-BE49-F238E27FC236}">
                    <a16:creationId xmlns:a16="http://schemas.microsoft.com/office/drawing/2014/main" id="{FDD18D7D-5E96-4E99-A155-CB30B7CD338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7" name="Freeform: Shape 8746">
                <a:extLst>
                  <a:ext uri="{FF2B5EF4-FFF2-40B4-BE49-F238E27FC236}">
                    <a16:creationId xmlns:a16="http://schemas.microsoft.com/office/drawing/2014/main" id="{188F0C9C-F8D3-42A8-A8E5-ADBFC31BA31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8" name="Freeform: Shape 8747">
                <a:extLst>
                  <a:ext uri="{FF2B5EF4-FFF2-40B4-BE49-F238E27FC236}">
                    <a16:creationId xmlns:a16="http://schemas.microsoft.com/office/drawing/2014/main" id="{E51E4D7A-B986-4167-B6DD-78F37702794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49" name="Freeform: Shape 8748">
                <a:extLst>
                  <a:ext uri="{FF2B5EF4-FFF2-40B4-BE49-F238E27FC236}">
                    <a16:creationId xmlns:a16="http://schemas.microsoft.com/office/drawing/2014/main" id="{0A2A4E63-358B-4EDA-810F-D95AB9C6255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0" name="Freeform: Shape 8749">
                <a:extLst>
                  <a:ext uri="{FF2B5EF4-FFF2-40B4-BE49-F238E27FC236}">
                    <a16:creationId xmlns:a16="http://schemas.microsoft.com/office/drawing/2014/main" id="{69DC672E-4001-4D8C-B46B-1B90FCAA5B8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1" name="Freeform: Shape 8750">
                <a:extLst>
                  <a:ext uri="{FF2B5EF4-FFF2-40B4-BE49-F238E27FC236}">
                    <a16:creationId xmlns:a16="http://schemas.microsoft.com/office/drawing/2014/main" id="{7C8A83E9-837A-4EDA-81B4-272A27B3350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2" name="Freeform: Shape 8751">
                <a:extLst>
                  <a:ext uri="{FF2B5EF4-FFF2-40B4-BE49-F238E27FC236}">
                    <a16:creationId xmlns:a16="http://schemas.microsoft.com/office/drawing/2014/main" id="{9B7A1B8A-745A-4B02-BEB3-3FAA9F2A69A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3" name="Freeform: Shape 8752">
                <a:extLst>
                  <a:ext uri="{FF2B5EF4-FFF2-40B4-BE49-F238E27FC236}">
                    <a16:creationId xmlns:a16="http://schemas.microsoft.com/office/drawing/2014/main" id="{0EDD4F68-C5DB-48D5-B31F-741664532A8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4" name="Freeform: Shape 8753">
                <a:extLst>
                  <a:ext uri="{FF2B5EF4-FFF2-40B4-BE49-F238E27FC236}">
                    <a16:creationId xmlns:a16="http://schemas.microsoft.com/office/drawing/2014/main" id="{58EA994D-92BF-4849-BDF1-C5F1E4E03EA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5" name="Freeform: Shape 8754">
                <a:extLst>
                  <a:ext uri="{FF2B5EF4-FFF2-40B4-BE49-F238E27FC236}">
                    <a16:creationId xmlns:a16="http://schemas.microsoft.com/office/drawing/2014/main" id="{B34E57EE-E38F-455A-BF1F-E2FA43FAE78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6" name="Freeform: Shape 8755">
                <a:extLst>
                  <a:ext uri="{FF2B5EF4-FFF2-40B4-BE49-F238E27FC236}">
                    <a16:creationId xmlns:a16="http://schemas.microsoft.com/office/drawing/2014/main" id="{DA421FDD-20F4-47E9-B223-BF1119F7B00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7" name="Freeform: Shape 8756">
                <a:extLst>
                  <a:ext uri="{FF2B5EF4-FFF2-40B4-BE49-F238E27FC236}">
                    <a16:creationId xmlns:a16="http://schemas.microsoft.com/office/drawing/2014/main" id="{79B70D34-91A3-4D18-A63B-6F5CC673BD4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8" name="Freeform: Shape 8757">
                <a:extLst>
                  <a:ext uri="{FF2B5EF4-FFF2-40B4-BE49-F238E27FC236}">
                    <a16:creationId xmlns:a16="http://schemas.microsoft.com/office/drawing/2014/main" id="{0A1BBF76-6BD2-48E0-954E-FFA127DFDC0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59" name="Freeform: Shape 8758">
                <a:extLst>
                  <a:ext uri="{FF2B5EF4-FFF2-40B4-BE49-F238E27FC236}">
                    <a16:creationId xmlns:a16="http://schemas.microsoft.com/office/drawing/2014/main" id="{63025A18-5E29-4517-B379-B828F91D480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0" name="Freeform: Shape 8759">
                <a:extLst>
                  <a:ext uri="{FF2B5EF4-FFF2-40B4-BE49-F238E27FC236}">
                    <a16:creationId xmlns:a16="http://schemas.microsoft.com/office/drawing/2014/main" id="{0225EE49-E67C-4A36-80C8-83657D9AB8F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1" name="Freeform: Shape 8760">
                <a:extLst>
                  <a:ext uri="{FF2B5EF4-FFF2-40B4-BE49-F238E27FC236}">
                    <a16:creationId xmlns:a16="http://schemas.microsoft.com/office/drawing/2014/main" id="{C4EC7789-3F05-4F73-8A8A-B32D19CE5DF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2" name="Freeform: Shape 8761">
                <a:extLst>
                  <a:ext uri="{FF2B5EF4-FFF2-40B4-BE49-F238E27FC236}">
                    <a16:creationId xmlns:a16="http://schemas.microsoft.com/office/drawing/2014/main" id="{72359DCE-D344-4805-8D79-8E5F5AEA29E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3" name="Freeform: Shape 8762">
                <a:extLst>
                  <a:ext uri="{FF2B5EF4-FFF2-40B4-BE49-F238E27FC236}">
                    <a16:creationId xmlns:a16="http://schemas.microsoft.com/office/drawing/2014/main" id="{EF47C975-1CCA-4A24-AC3A-FB6648CBE4B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4" name="Freeform: Shape 8763">
                <a:extLst>
                  <a:ext uri="{FF2B5EF4-FFF2-40B4-BE49-F238E27FC236}">
                    <a16:creationId xmlns:a16="http://schemas.microsoft.com/office/drawing/2014/main" id="{FFBD13D2-464F-477E-8B49-4185B843B26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5" name="Freeform: Shape 8764">
                <a:extLst>
                  <a:ext uri="{FF2B5EF4-FFF2-40B4-BE49-F238E27FC236}">
                    <a16:creationId xmlns:a16="http://schemas.microsoft.com/office/drawing/2014/main" id="{93663BA4-8B8E-42BD-A336-FB1C8FDB87C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6" name="Freeform: Shape 8765">
                <a:extLst>
                  <a:ext uri="{FF2B5EF4-FFF2-40B4-BE49-F238E27FC236}">
                    <a16:creationId xmlns:a16="http://schemas.microsoft.com/office/drawing/2014/main" id="{1D8591AE-BBFE-4DF4-8CC8-AE0BB98120D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7" name="Freeform: Shape 8766">
                <a:extLst>
                  <a:ext uri="{FF2B5EF4-FFF2-40B4-BE49-F238E27FC236}">
                    <a16:creationId xmlns:a16="http://schemas.microsoft.com/office/drawing/2014/main" id="{09892F6A-8EFF-4A9E-BC12-C9F14E74D58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8" name="Freeform: Shape 8767">
                <a:extLst>
                  <a:ext uri="{FF2B5EF4-FFF2-40B4-BE49-F238E27FC236}">
                    <a16:creationId xmlns:a16="http://schemas.microsoft.com/office/drawing/2014/main" id="{A931B07A-67C9-40DE-BAAA-D01D00AE33B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69" name="Freeform: Shape 8768">
                <a:extLst>
                  <a:ext uri="{FF2B5EF4-FFF2-40B4-BE49-F238E27FC236}">
                    <a16:creationId xmlns:a16="http://schemas.microsoft.com/office/drawing/2014/main" id="{691825D3-49A3-474A-BE6D-E601269F19C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0" name="Freeform: Shape 8769">
                <a:extLst>
                  <a:ext uri="{FF2B5EF4-FFF2-40B4-BE49-F238E27FC236}">
                    <a16:creationId xmlns:a16="http://schemas.microsoft.com/office/drawing/2014/main" id="{3ED2F154-C114-4D55-AB3B-B9470581AC2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1" name="Freeform: Shape 8770">
                <a:extLst>
                  <a:ext uri="{FF2B5EF4-FFF2-40B4-BE49-F238E27FC236}">
                    <a16:creationId xmlns:a16="http://schemas.microsoft.com/office/drawing/2014/main" id="{4549D5E8-EF5D-4709-83B8-952075D54B1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2" name="Freeform: Shape 8771">
                <a:extLst>
                  <a:ext uri="{FF2B5EF4-FFF2-40B4-BE49-F238E27FC236}">
                    <a16:creationId xmlns:a16="http://schemas.microsoft.com/office/drawing/2014/main" id="{C4CD45A8-FAAA-4427-80E7-44FE22605F8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3" name="Freeform: Shape 8772">
                <a:extLst>
                  <a:ext uri="{FF2B5EF4-FFF2-40B4-BE49-F238E27FC236}">
                    <a16:creationId xmlns:a16="http://schemas.microsoft.com/office/drawing/2014/main" id="{988B1732-8302-42AB-A78E-A3934E0AB11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4" name="Freeform: Shape 8773">
                <a:extLst>
                  <a:ext uri="{FF2B5EF4-FFF2-40B4-BE49-F238E27FC236}">
                    <a16:creationId xmlns:a16="http://schemas.microsoft.com/office/drawing/2014/main" id="{A6C53BB9-3662-42B0-9BF6-C3A5C24C22C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5" name="Freeform: Shape 8774">
                <a:extLst>
                  <a:ext uri="{FF2B5EF4-FFF2-40B4-BE49-F238E27FC236}">
                    <a16:creationId xmlns:a16="http://schemas.microsoft.com/office/drawing/2014/main" id="{E9C94D9A-BF3A-4C50-AA7D-E1DCC08393D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6" name="Freeform: Shape 8775">
                <a:extLst>
                  <a:ext uri="{FF2B5EF4-FFF2-40B4-BE49-F238E27FC236}">
                    <a16:creationId xmlns:a16="http://schemas.microsoft.com/office/drawing/2014/main" id="{B9DCD82F-83AF-4B17-865D-8C160D1B5D2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7" name="Freeform: Shape 8776">
                <a:extLst>
                  <a:ext uri="{FF2B5EF4-FFF2-40B4-BE49-F238E27FC236}">
                    <a16:creationId xmlns:a16="http://schemas.microsoft.com/office/drawing/2014/main" id="{3495C469-FFFE-492E-BCDE-862421A4B86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8" name="Freeform: Shape 8777">
                <a:extLst>
                  <a:ext uri="{FF2B5EF4-FFF2-40B4-BE49-F238E27FC236}">
                    <a16:creationId xmlns:a16="http://schemas.microsoft.com/office/drawing/2014/main" id="{2C73A2F4-4592-4BE7-956C-5DDF3C83DE0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79" name="Freeform: Shape 8778">
                <a:extLst>
                  <a:ext uri="{FF2B5EF4-FFF2-40B4-BE49-F238E27FC236}">
                    <a16:creationId xmlns:a16="http://schemas.microsoft.com/office/drawing/2014/main" id="{580D86D1-9226-4F05-A25B-79DAF255BE6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0" name="Freeform: Shape 8779">
                <a:extLst>
                  <a:ext uri="{FF2B5EF4-FFF2-40B4-BE49-F238E27FC236}">
                    <a16:creationId xmlns:a16="http://schemas.microsoft.com/office/drawing/2014/main" id="{B4093476-9D84-4491-8B5A-BDB528B1E4C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1" name="Freeform: Shape 8780">
                <a:extLst>
                  <a:ext uri="{FF2B5EF4-FFF2-40B4-BE49-F238E27FC236}">
                    <a16:creationId xmlns:a16="http://schemas.microsoft.com/office/drawing/2014/main" id="{B98D3B48-589B-4004-A3DC-CD4FA9C1D91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2" name="Freeform: Shape 8781">
                <a:extLst>
                  <a:ext uri="{FF2B5EF4-FFF2-40B4-BE49-F238E27FC236}">
                    <a16:creationId xmlns:a16="http://schemas.microsoft.com/office/drawing/2014/main" id="{CD3D1585-7682-4169-976E-001990DAB11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3" name="Freeform: Shape 8782">
                <a:extLst>
                  <a:ext uri="{FF2B5EF4-FFF2-40B4-BE49-F238E27FC236}">
                    <a16:creationId xmlns:a16="http://schemas.microsoft.com/office/drawing/2014/main" id="{B99A77D0-BE70-4E36-B426-F00F56BD64B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4" name="Freeform: Shape 8783">
                <a:extLst>
                  <a:ext uri="{FF2B5EF4-FFF2-40B4-BE49-F238E27FC236}">
                    <a16:creationId xmlns:a16="http://schemas.microsoft.com/office/drawing/2014/main" id="{DBDD34BD-580C-4CBD-8593-8846A437838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5" name="Freeform: Shape 8784">
                <a:extLst>
                  <a:ext uri="{FF2B5EF4-FFF2-40B4-BE49-F238E27FC236}">
                    <a16:creationId xmlns:a16="http://schemas.microsoft.com/office/drawing/2014/main" id="{EFBAA547-35B9-4907-8235-2CE784808F2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6" name="Freeform: Shape 8785">
                <a:extLst>
                  <a:ext uri="{FF2B5EF4-FFF2-40B4-BE49-F238E27FC236}">
                    <a16:creationId xmlns:a16="http://schemas.microsoft.com/office/drawing/2014/main" id="{BA4F36B1-3253-4AE2-A824-96BFE0D72AC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7" name="Freeform: Shape 8786">
                <a:extLst>
                  <a:ext uri="{FF2B5EF4-FFF2-40B4-BE49-F238E27FC236}">
                    <a16:creationId xmlns:a16="http://schemas.microsoft.com/office/drawing/2014/main" id="{4AB90E9A-A376-4AC1-82A0-B1F78E82AEB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8" name="Freeform: Shape 8787">
                <a:extLst>
                  <a:ext uri="{FF2B5EF4-FFF2-40B4-BE49-F238E27FC236}">
                    <a16:creationId xmlns:a16="http://schemas.microsoft.com/office/drawing/2014/main" id="{0BDF3157-EA76-4268-982C-016D35D2209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89" name="Freeform: Shape 8788">
                <a:extLst>
                  <a:ext uri="{FF2B5EF4-FFF2-40B4-BE49-F238E27FC236}">
                    <a16:creationId xmlns:a16="http://schemas.microsoft.com/office/drawing/2014/main" id="{5324D90D-B1E6-4346-8459-665962F3741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0" name="Freeform: Shape 8789">
                <a:extLst>
                  <a:ext uri="{FF2B5EF4-FFF2-40B4-BE49-F238E27FC236}">
                    <a16:creationId xmlns:a16="http://schemas.microsoft.com/office/drawing/2014/main" id="{F8DFA766-3114-4724-BE56-6B1B7A9A832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1" name="Freeform: Shape 8790">
                <a:extLst>
                  <a:ext uri="{FF2B5EF4-FFF2-40B4-BE49-F238E27FC236}">
                    <a16:creationId xmlns:a16="http://schemas.microsoft.com/office/drawing/2014/main" id="{57E2AF28-051A-4113-B6EC-4456AE63144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2" name="Freeform: Shape 8791">
                <a:extLst>
                  <a:ext uri="{FF2B5EF4-FFF2-40B4-BE49-F238E27FC236}">
                    <a16:creationId xmlns:a16="http://schemas.microsoft.com/office/drawing/2014/main" id="{46178505-0C7D-4DE5-A3CE-771634FFD94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3" name="Freeform: Shape 8792">
                <a:extLst>
                  <a:ext uri="{FF2B5EF4-FFF2-40B4-BE49-F238E27FC236}">
                    <a16:creationId xmlns:a16="http://schemas.microsoft.com/office/drawing/2014/main" id="{ACBFA393-C2D9-4A83-A0E3-AFD8D9D1DB6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4" name="Freeform: Shape 8793">
                <a:extLst>
                  <a:ext uri="{FF2B5EF4-FFF2-40B4-BE49-F238E27FC236}">
                    <a16:creationId xmlns:a16="http://schemas.microsoft.com/office/drawing/2014/main" id="{5886A423-3294-498D-9308-202C37786D3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95" name="Freeform: Shape 8794">
                <a:extLst>
                  <a:ext uri="{FF2B5EF4-FFF2-40B4-BE49-F238E27FC236}">
                    <a16:creationId xmlns:a16="http://schemas.microsoft.com/office/drawing/2014/main" id="{4419594E-9F0E-4AAD-AF18-C998E01B786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3" name="Group 4462">
              <a:extLst>
                <a:ext uri="{FF2B5EF4-FFF2-40B4-BE49-F238E27FC236}">
                  <a16:creationId xmlns:a16="http://schemas.microsoft.com/office/drawing/2014/main" id="{FC741038-7914-46DB-BBF4-35A8793CDF96}"/>
                </a:ext>
              </a:extLst>
            </p:cNvPr>
            <p:cNvGrpSpPr/>
            <p:nvPr/>
          </p:nvGrpSpPr>
          <p:grpSpPr>
            <a:xfrm rot="13664737" flipH="1">
              <a:off x="50719" y="-7944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668" name="Freeform: Shape 8667">
                <a:extLst>
                  <a:ext uri="{FF2B5EF4-FFF2-40B4-BE49-F238E27FC236}">
                    <a16:creationId xmlns:a16="http://schemas.microsoft.com/office/drawing/2014/main" id="{86A2714A-9C6C-482A-993E-FD6693AED28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9" name="Freeform: Shape 8668">
                <a:extLst>
                  <a:ext uri="{FF2B5EF4-FFF2-40B4-BE49-F238E27FC236}">
                    <a16:creationId xmlns:a16="http://schemas.microsoft.com/office/drawing/2014/main" id="{6701C8EF-68B5-4FA7-A74F-64CD4074C71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0" name="Freeform: Shape 8669">
                <a:extLst>
                  <a:ext uri="{FF2B5EF4-FFF2-40B4-BE49-F238E27FC236}">
                    <a16:creationId xmlns:a16="http://schemas.microsoft.com/office/drawing/2014/main" id="{D6348BEF-3FF3-48BA-9663-D3C0A8E21CA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1" name="Freeform: Shape 8670">
                <a:extLst>
                  <a:ext uri="{FF2B5EF4-FFF2-40B4-BE49-F238E27FC236}">
                    <a16:creationId xmlns:a16="http://schemas.microsoft.com/office/drawing/2014/main" id="{276B5C82-E0DB-4ECD-A389-81EC38C65DF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2" name="Freeform: Shape 8671">
                <a:extLst>
                  <a:ext uri="{FF2B5EF4-FFF2-40B4-BE49-F238E27FC236}">
                    <a16:creationId xmlns:a16="http://schemas.microsoft.com/office/drawing/2014/main" id="{49EEDCBB-310A-4FE2-A874-9AAD67557B1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3" name="Freeform: Shape 8672">
                <a:extLst>
                  <a:ext uri="{FF2B5EF4-FFF2-40B4-BE49-F238E27FC236}">
                    <a16:creationId xmlns:a16="http://schemas.microsoft.com/office/drawing/2014/main" id="{BE7F5617-B989-430C-89B3-0E8F6EDAA32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4" name="Freeform: Shape 8673">
                <a:extLst>
                  <a:ext uri="{FF2B5EF4-FFF2-40B4-BE49-F238E27FC236}">
                    <a16:creationId xmlns:a16="http://schemas.microsoft.com/office/drawing/2014/main" id="{103EF7D6-260B-4EE9-A8E6-C431F90B12B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5" name="Freeform: Shape 8674">
                <a:extLst>
                  <a:ext uri="{FF2B5EF4-FFF2-40B4-BE49-F238E27FC236}">
                    <a16:creationId xmlns:a16="http://schemas.microsoft.com/office/drawing/2014/main" id="{43F9FC9E-75DF-46AD-B31E-AFDBBE0AE8C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6" name="Freeform: Shape 8675">
                <a:extLst>
                  <a:ext uri="{FF2B5EF4-FFF2-40B4-BE49-F238E27FC236}">
                    <a16:creationId xmlns:a16="http://schemas.microsoft.com/office/drawing/2014/main" id="{F47E1AA4-54C9-4E9D-9300-C7E538BE689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7" name="Freeform: Shape 8676">
                <a:extLst>
                  <a:ext uri="{FF2B5EF4-FFF2-40B4-BE49-F238E27FC236}">
                    <a16:creationId xmlns:a16="http://schemas.microsoft.com/office/drawing/2014/main" id="{6BD4636E-3FC6-4A9E-9BDC-23182F1FF06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8" name="Freeform: Shape 8677">
                <a:extLst>
                  <a:ext uri="{FF2B5EF4-FFF2-40B4-BE49-F238E27FC236}">
                    <a16:creationId xmlns:a16="http://schemas.microsoft.com/office/drawing/2014/main" id="{646265F4-9672-4E08-9E31-B0B9EFF82A4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79" name="Freeform: Shape 8678">
                <a:extLst>
                  <a:ext uri="{FF2B5EF4-FFF2-40B4-BE49-F238E27FC236}">
                    <a16:creationId xmlns:a16="http://schemas.microsoft.com/office/drawing/2014/main" id="{BA5BDE53-F9C6-405C-836F-CFBAE62CC7D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0" name="Freeform: Shape 8679">
                <a:extLst>
                  <a:ext uri="{FF2B5EF4-FFF2-40B4-BE49-F238E27FC236}">
                    <a16:creationId xmlns:a16="http://schemas.microsoft.com/office/drawing/2014/main" id="{C843F9B3-447C-42F0-B742-3D8029F1F2B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1" name="Freeform: Shape 8680">
                <a:extLst>
                  <a:ext uri="{FF2B5EF4-FFF2-40B4-BE49-F238E27FC236}">
                    <a16:creationId xmlns:a16="http://schemas.microsoft.com/office/drawing/2014/main" id="{D6FD25E1-A110-497A-9F04-AE258022479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2" name="Freeform: Shape 8681">
                <a:extLst>
                  <a:ext uri="{FF2B5EF4-FFF2-40B4-BE49-F238E27FC236}">
                    <a16:creationId xmlns:a16="http://schemas.microsoft.com/office/drawing/2014/main" id="{25FD1509-9885-49ED-B4C0-C5F5D503016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3" name="Freeform: Shape 8682">
                <a:extLst>
                  <a:ext uri="{FF2B5EF4-FFF2-40B4-BE49-F238E27FC236}">
                    <a16:creationId xmlns:a16="http://schemas.microsoft.com/office/drawing/2014/main" id="{3C3AEA0A-4320-49D4-859C-D49161C79A5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4" name="Freeform: Shape 8683">
                <a:extLst>
                  <a:ext uri="{FF2B5EF4-FFF2-40B4-BE49-F238E27FC236}">
                    <a16:creationId xmlns:a16="http://schemas.microsoft.com/office/drawing/2014/main" id="{CE4790F3-64A9-4FF7-8B6F-899A422B005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5" name="Freeform: Shape 8684">
                <a:extLst>
                  <a:ext uri="{FF2B5EF4-FFF2-40B4-BE49-F238E27FC236}">
                    <a16:creationId xmlns:a16="http://schemas.microsoft.com/office/drawing/2014/main" id="{259474CD-3E6A-40D7-A0A3-B79D3C79443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6" name="Freeform: Shape 8685">
                <a:extLst>
                  <a:ext uri="{FF2B5EF4-FFF2-40B4-BE49-F238E27FC236}">
                    <a16:creationId xmlns:a16="http://schemas.microsoft.com/office/drawing/2014/main" id="{CCF6225A-1C35-4062-9301-4D906441613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7" name="Freeform: Shape 8686">
                <a:extLst>
                  <a:ext uri="{FF2B5EF4-FFF2-40B4-BE49-F238E27FC236}">
                    <a16:creationId xmlns:a16="http://schemas.microsoft.com/office/drawing/2014/main" id="{02E21DE2-8E09-4075-B1D2-32A23AB1F50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8" name="Freeform: Shape 8687">
                <a:extLst>
                  <a:ext uri="{FF2B5EF4-FFF2-40B4-BE49-F238E27FC236}">
                    <a16:creationId xmlns:a16="http://schemas.microsoft.com/office/drawing/2014/main" id="{2494A1D8-9A77-4016-B23A-7ADE17ECEED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89" name="Freeform: Shape 8688">
                <a:extLst>
                  <a:ext uri="{FF2B5EF4-FFF2-40B4-BE49-F238E27FC236}">
                    <a16:creationId xmlns:a16="http://schemas.microsoft.com/office/drawing/2014/main" id="{85B6DB38-661B-4917-A10F-0A0260EC56A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0" name="Freeform: Shape 8689">
                <a:extLst>
                  <a:ext uri="{FF2B5EF4-FFF2-40B4-BE49-F238E27FC236}">
                    <a16:creationId xmlns:a16="http://schemas.microsoft.com/office/drawing/2014/main" id="{BD65D62D-0706-42B5-BF13-EFE492A1DEC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1" name="Freeform: Shape 8690">
                <a:extLst>
                  <a:ext uri="{FF2B5EF4-FFF2-40B4-BE49-F238E27FC236}">
                    <a16:creationId xmlns:a16="http://schemas.microsoft.com/office/drawing/2014/main" id="{DFCAD2B5-201D-4521-895D-810AD5DC64B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2" name="Freeform: Shape 8691">
                <a:extLst>
                  <a:ext uri="{FF2B5EF4-FFF2-40B4-BE49-F238E27FC236}">
                    <a16:creationId xmlns:a16="http://schemas.microsoft.com/office/drawing/2014/main" id="{C9DF0BC0-096F-4A51-BA19-4BD7E879FB4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3" name="Freeform: Shape 8692">
                <a:extLst>
                  <a:ext uri="{FF2B5EF4-FFF2-40B4-BE49-F238E27FC236}">
                    <a16:creationId xmlns:a16="http://schemas.microsoft.com/office/drawing/2014/main" id="{1F15A2A5-16B4-403D-B42E-93D4A7BC7BB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4" name="Freeform: Shape 8693">
                <a:extLst>
                  <a:ext uri="{FF2B5EF4-FFF2-40B4-BE49-F238E27FC236}">
                    <a16:creationId xmlns:a16="http://schemas.microsoft.com/office/drawing/2014/main" id="{A004CF0F-776B-4E02-AE9C-2E197473840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5" name="Freeform: Shape 8694">
                <a:extLst>
                  <a:ext uri="{FF2B5EF4-FFF2-40B4-BE49-F238E27FC236}">
                    <a16:creationId xmlns:a16="http://schemas.microsoft.com/office/drawing/2014/main" id="{A68BFC4F-745D-4C89-A5FB-2C15C2A62AD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6" name="Freeform: Shape 8695">
                <a:extLst>
                  <a:ext uri="{FF2B5EF4-FFF2-40B4-BE49-F238E27FC236}">
                    <a16:creationId xmlns:a16="http://schemas.microsoft.com/office/drawing/2014/main" id="{DCD30A10-27F4-47CB-8958-AEF0325BFA3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7" name="Freeform: Shape 8696">
                <a:extLst>
                  <a:ext uri="{FF2B5EF4-FFF2-40B4-BE49-F238E27FC236}">
                    <a16:creationId xmlns:a16="http://schemas.microsoft.com/office/drawing/2014/main" id="{180F9168-CA2F-45F0-B4C3-1082A15E95D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8" name="Freeform: Shape 8697">
                <a:extLst>
                  <a:ext uri="{FF2B5EF4-FFF2-40B4-BE49-F238E27FC236}">
                    <a16:creationId xmlns:a16="http://schemas.microsoft.com/office/drawing/2014/main" id="{E049BCA6-BEFB-4B93-B1BA-4DA272D19A08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99" name="Freeform: Shape 8698">
                <a:extLst>
                  <a:ext uri="{FF2B5EF4-FFF2-40B4-BE49-F238E27FC236}">
                    <a16:creationId xmlns:a16="http://schemas.microsoft.com/office/drawing/2014/main" id="{CB2C81E7-04F0-4BDC-8B56-0DE30E03002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0" name="Freeform: Shape 8699">
                <a:extLst>
                  <a:ext uri="{FF2B5EF4-FFF2-40B4-BE49-F238E27FC236}">
                    <a16:creationId xmlns:a16="http://schemas.microsoft.com/office/drawing/2014/main" id="{1EEFD424-CC7D-47C4-8970-D585DCBBE5E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1" name="Freeform: Shape 8700">
                <a:extLst>
                  <a:ext uri="{FF2B5EF4-FFF2-40B4-BE49-F238E27FC236}">
                    <a16:creationId xmlns:a16="http://schemas.microsoft.com/office/drawing/2014/main" id="{2D8BED81-FD96-426F-9CB6-0983E4930B3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2" name="Freeform: Shape 8701">
                <a:extLst>
                  <a:ext uri="{FF2B5EF4-FFF2-40B4-BE49-F238E27FC236}">
                    <a16:creationId xmlns:a16="http://schemas.microsoft.com/office/drawing/2014/main" id="{5F2146CD-5AA3-4B21-AACC-451C0E70AF8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3" name="Freeform: Shape 8702">
                <a:extLst>
                  <a:ext uri="{FF2B5EF4-FFF2-40B4-BE49-F238E27FC236}">
                    <a16:creationId xmlns:a16="http://schemas.microsoft.com/office/drawing/2014/main" id="{2751FFBD-FD61-4A85-90B0-4762DE76AD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4" name="Freeform: Shape 8703">
                <a:extLst>
                  <a:ext uri="{FF2B5EF4-FFF2-40B4-BE49-F238E27FC236}">
                    <a16:creationId xmlns:a16="http://schemas.microsoft.com/office/drawing/2014/main" id="{6908F6FA-24B6-4899-9674-E0EDBDDF4FB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5" name="Freeform: Shape 8704">
                <a:extLst>
                  <a:ext uri="{FF2B5EF4-FFF2-40B4-BE49-F238E27FC236}">
                    <a16:creationId xmlns:a16="http://schemas.microsoft.com/office/drawing/2014/main" id="{E33EBC26-2BFC-4029-B961-FE38D4AB548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6" name="Freeform: Shape 8705">
                <a:extLst>
                  <a:ext uri="{FF2B5EF4-FFF2-40B4-BE49-F238E27FC236}">
                    <a16:creationId xmlns:a16="http://schemas.microsoft.com/office/drawing/2014/main" id="{F0AD398C-DE4A-49BB-9940-C0AC8378BFF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7" name="Freeform: Shape 8706">
                <a:extLst>
                  <a:ext uri="{FF2B5EF4-FFF2-40B4-BE49-F238E27FC236}">
                    <a16:creationId xmlns:a16="http://schemas.microsoft.com/office/drawing/2014/main" id="{D187FDFE-210B-46A0-BA01-5E13EDFE864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8" name="Freeform: Shape 8707">
                <a:extLst>
                  <a:ext uri="{FF2B5EF4-FFF2-40B4-BE49-F238E27FC236}">
                    <a16:creationId xmlns:a16="http://schemas.microsoft.com/office/drawing/2014/main" id="{7E0FF8D0-4344-47CB-9002-76CAB7BA16B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09" name="Freeform: Shape 8708">
                <a:extLst>
                  <a:ext uri="{FF2B5EF4-FFF2-40B4-BE49-F238E27FC236}">
                    <a16:creationId xmlns:a16="http://schemas.microsoft.com/office/drawing/2014/main" id="{2D27982D-ACCB-421B-AD2D-84C9FFE5F30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0" name="Freeform: Shape 8709">
                <a:extLst>
                  <a:ext uri="{FF2B5EF4-FFF2-40B4-BE49-F238E27FC236}">
                    <a16:creationId xmlns:a16="http://schemas.microsoft.com/office/drawing/2014/main" id="{062453A1-86C1-464B-9D87-B7117FD4346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1" name="Freeform: Shape 8710">
                <a:extLst>
                  <a:ext uri="{FF2B5EF4-FFF2-40B4-BE49-F238E27FC236}">
                    <a16:creationId xmlns:a16="http://schemas.microsoft.com/office/drawing/2014/main" id="{6681EA6D-525C-4DCF-929E-D92D27EE5DA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2" name="Freeform: Shape 8711">
                <a:extLst>
                  <a:ext uri="{FF2B5EF4-FFF2-40B4-BE49-F238E27FC236}">
                    <a16:creationId xmlns:a16="http://schemas.microsoft.com/office/drawing/2014/main" id="{BE9B9A45-8FA7-4516-B8E9-F642250DAE4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3" name="Freeform: Shape 8712">
                <a:extLst>
                  <a:ext uri="{FF2B5EF4-FFF2-40B4-BE49-F238E27FC236}">
                    <a16:creationId xmlns:a16="http://schemas.microsoft.com/office/drawing/2014/main" id="{7790F0EB-6677-4195-B509-D30702E892D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4" name="Freeform: Shape 8713">
                <a:extLst>
                  <a:ext uri="{FF2B5EF4-FFF2-40B4-BE49-F238E27FC236}">
                    <a16:creationId xmlns:a16="http://schemas.microsoft.com/office/drawing/2014/main" id="{E119B27A-115B-4BFF-9839-83A048C6F9F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5" name="Freeform: Shape 8714">
                <a:extLst>
                  <a:ext uri="{FF2B5EF4-FFF2-40B4-BE49-F238E27FC236}">
                    <a16:creationId xmlns:a16="http://schemas.microsoft.com/office/drawing/2014/main" id="{AFDD8FCF-9F22-4E1B-B716-F6747A41885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6" name="Freeform: Shape 8715">
                <a:extLst>
                  <a:ext uri="{FF2B5EF4-FFF2-40B4-BE49-F238E27FC236}">
                    <a16:creationId xmlns:a16="http://schemas.microsoft.com/office/drawing/2014/main" id="{5B780156-F98E-45E0-934A-EDB1D4B08B8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7" name="Freeform: Shape 8716">
                <a:extLst>
                  <a:ext uri="{FF2B5EF4-FFF2-40B4-BE49-F238E27FC236}">
                    <a16:creationId xmlns:a16="http://schemas.microsoft.com/office/drawing/2014/main" id="{F6A7E10C-BF09-4E3B-9128-75F0FD7EB42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8" name="Freeform: Shape 8717">
                <a:extLst>
                  <a:ext uri="{FF2B5EF4-FFF2-40B4-BE49-F238E27FC236}">
                    <a16:creationId xmlns:a16="http://schemas.microsoft.com/office/drawing/2014/main" id="{FC832287-1DA3-48E0-B709-42CC2D7523A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19" name="Freeform: Shape 8718">
                <a:extLst>
                  <a:ext uri="{FF2B5EF4-FFF2-40B4-BE49-F238E27FC236}">
                    <a16:creationId xmlns:a16="http://schemas.microsoft.com/office/drawing/2014/main" id="{3220E847-C490-4724-966B-C55CFF532EF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0" name="Freeform: Shape 8719">
                <a:extLst>
                  <a:ext uri="{FF2B5EF4-FFF2-40B4-BE49-F238E27FC236}">
                    <a16:creationId xmlns:a16="http://schemas.microsoft.com/office/drawing/2014/main" id="{48699E67-0B17-4898-90ED-F25517B999A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1" name="Freeform: Shape 8720">
                <a:extLst>
                  <a:ext uri="{FF2B5EF4-FFF2-40B4-BE49-F238E27FC236}">
                    <a16:creationId xmlns:a16="http://schemas.microsoft.com/office/drawing/2014/main" id="{7497412F-2ED0-4924-86BD-BD1E87FD71F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2" name="Freeform: Shape 8721">
                <a:extLst>
                  <a:ext uri="{FF2B5EF4-FFF2-40B4-BE49-F238E27FC236}">
                    <a16:creationId xmlns:a16="http://schemas.microsoft.com/office/drawing/2014/main" id="{0731CE64-3F69-46E6-9C2E-BE7AF9C89E9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3" name="Freeform: Shape 8722">
                <a:extLst>
                  <a:ext uri="{FF2B5EF4-FFF2-40B4-BE49-F238E27FC236}">
                    <a16:creationId xmlns:a16="http://schemas.microsoft.com/office/drawing/2014/main" id="{B78BC665-166B-4A18-B96E-FABF5727B16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4" name="Freeform: Shape 8723">
                <a:extLst>
                  <a:ext uri="{FF2B5EF4-FFF2-40B4-BE49-F238E27FC236}">
                    <a16:creationId xmlns:a16="http://schemas.microsoft.com/office/drawing/2014/main" id="{B2E3E96E-5B4B-4588-A45D-A7BE6258865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5" name="Freeform: Shape 8724">
                <a:extLst>
                  <a:ext uri="{FF2B5EF4-FFF2-40B4-BE49-F238E27FC236}">
                    <a16:creationId xmlns:a16="http://schemas.microsoft.com/office/drawing/2014/main" id="{528A701B-A7DA-490E-AC34-CCFB57515F4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6" name="Freeform: Shape 8725">
                <a:extLst>
                  <a:ext uri="{FF2B5EF4-FFF2-40B4-BE49-F238E27FC236}">
                    <a16:creationId xmlns:a16="http://schemas.microsoft.com/office/drawing/2014/main" id="{717B5EB5-ADC0-4D99-A6DE-4563FFEC000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7" name="Freeform: Shape 8726">
                <a:extLst>
                  <a:ext uri="{FF2B5EF4-FFF2-40B4-BE49-F238E27FC236}">
                    <a16:creationId xmlns:a16="http://schemas.microsoft.com/office/drawing/2014/main" id="{EEE3744E-F081-4F12-98E4-380CB843211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8" name="Freeform: Shape 8727">
                <a:extLst>
                  <a:ext uri="{FF2B5EF4-FFF2-40B4-BE49-F238E27FC236}">
                    <a16:creationId xmlns:a16="http://schemas.microsoft.com/office/drawing/2014/main" id="{EAB9FB9C-6AE9-46FF-9E0E-0EEDA142A82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29" name="Freeform: Shape 8728">
                <a:extLst>
                  <a:ext uri="{FF2B5EF4-FFF2-40B4-BE49-F238E27FC236}">
                    <a16:creationId xmlns:a16="http://schemas.microsoft.com/office/drawing/2014/main" id="{36B099B5-3C9A-4C3C-ABA3-39AE922B6A3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0" name="Freeform: Shape 8729">
                <a:extLst>
                  <a:ext uri="{FF2B5EF4-FFF2-40B4-BE49-F238E27FC236}">
                    <a16:creationId xmlns:a16="http://schemas.microsoft.com/office/drawing/2014/main" id="{231FC73B-1563-4D7B-B901-4C4068B46FF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731" name="Freeform: Shape 8730">
                <a:extLst>
                  <a:ext uri="{FF2B5EF4-FFF2-40B4-BE49-F238E27FC236}">
                    <a16:creationId xmlns:a16="http://schemas.microsoft.com/office/drawing/2014/main" id="{E3206DAA-274E-493F-8915-FA042CD8F9C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4" name="Group 4463">
              <a:extLst>
                <a:ext uri="{FF2B5EF4-FFF2-40B4-BE49-F238E27FC236}">
                  <a16:creationId xmlns:a16="http://schemas.microsoft.com/office/drawing/2014/main" id="{CC6858A1-DD17-4B35-96E5-523F81C467F1}"/>
                </a:ext>
              </a:extLst>
            </p:cNvPr>
            <p:cNvGrpSpPr/>
            <p:nvPr/>
          </p:nvGrpSpPr>
          <p:grpSpPr>
            <a:xfrm rot="2442252" flipH="1">
              <a:off x="7646481" y="-6570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604" name="Freeform: Shape 8603">
                <a:extLst>
                  <a:ext uri="{FF2B5EF4-FFF2-40B4-BE49-F238E27FC236}">
                    <a16:creationId xmlns:a16="http://schemas.microsoft.com/office/drawing/2014/main" id="{C4D89254-640F-4963-A70D-B30FD8AECB2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5" name="Freeform: Shape 8604">
                <a:extLst>
                  <a:ext uri="{FF2B5EF4-FFF2-40B4-BE49-F238E27FC236}">
                    <a16:creationId xmlns:a16="http://schemas.microsoft.com/office/drawing/2014/main" id="{F316D691-2520-4240-8716-D2155AACA29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6" name="Freeform: Shape 8605">
                <a:extLst>
                  <a:ext uri="{FF2B5EF4-FFF2-40B4-BE49-F238E27FC236}">
                    <a16:creationId xmlns:a16="http://schemas.microsoft.com/office/drawing/2014/main" id="{1A05E148-E338-4282-9A5E-80C2D95B775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7" name="Freeform: Shape 8606">
                <a:extLst>
                  <a:ext uri="{FF2B5EF4-FFF2-40B4-BE49-F238E27FC236}">
                    <a16:creationId xmlns:a16="http://schemas.microsoft.com/office/drawing/2014/main" id="{FC00459A-DA58-44E4-B054-EA4F3DE26EB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8" name="Freeform: Shape 8607">
                <a:extLst>
                  <a:ext uri="{FF2B5EF4-FFF2-40B4-BE49-F238E27FC236}">
                    <a16:creationId xmlns:a16="http://schemas.microsoft.com/office/drawing/2014/main" id="{3D9F5FC7-9244-4322-ADE6-6307A781EEA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9" name="Freeform: Shape 8608">
                <a:extLst>
                  <a:ext uri="{FF2B5EF4-FFF2-40B4-BE49-F238E27FC236}">
                    <a16:creationId xmlns:a16="http://schemas.microsoft.com/office/drawing/2014/main" id="{9EF565AB-0E0E-4A2D-BC8E-3BE0CC6DE13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0" name="Freeform: Shape 8609">
                <a:extLst>
                  <a:ext uri="{FF2B5EF4-FFF2-40B4-BE49-F238E27FC236}">
                    <a16:creationId xmlns:a16="http://schemas.microsoft.com/office/drawing/2014/main" id="{0DEB67D6-242E-448B-B028-A0B09756C4D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1" name="Freeform: Shape 8610">
                <a:extLst>
                  <a:ext uri="{FF2B5EF4-FFF2-40B4-BE49-F238E27FC236}">
                    <a16:creationId xmlns:a16="http://schemas.microsoft.com/office/drawing/2014/main" id="{9EACFEC2-9E19-4BD1-BB43-E8214889E87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2" name="Freeform: Shape 8611">
                <a:extLst>
                  <a:ext uri="{FF2B5EF4-FFF2-40B4-BE49-F238E27FC236}">
                    <a16:creationId xmlns:a16="http://schemas.microsoft.com/office/drawing/2014/main" id="{C4AA223A-1ED2-4269-9A7F-826853E725D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3" name="Freeform: Shape 8612">
                <a:extLst>
                  <a:ext uri="{FF2B5EF4-FFF2-40B4-BE49-F238E27FC236}">
                    <a16:creationId xmlns:a16="http://schemas.microsoft.com/office/drawing/2014/main" id="{821319E5-0D22-4227-A7F1-55ED642B82A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4" name="Freeform: Shape 8613">
                <a:extLst>
                  <a:ext uri="{FF2B5EF4-FFF2-40B4-BE49-F238E27FC236}">
                    <a16:creationId xmlns:a16="http://schemas.microsoft.com/office/drawing/2014/main" id="{DB77FC1A-C839-41D3-AFE8-48B11E68456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5" name="Freeform: Shape 8614">
                <a:extLst>
                  <a:ext uri="{FF2B5EF4-FFF2-40B4-BE49-F238E27FC236}">
                    <a16:creationId xmlns:a16="http://schemas.microsoft.com/office/drawing/2014/main" id="{3933C670-29B7-473E-B147-BCA7E4FEED1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6" name="Freeform: Shape 8615">
                <a:extLst>
                  <a:ext uri="{FF2B5EF4-FFF2-40B4-BE49-F238E27FC236}">
                    <a16:creationId xmlns:a16="http://schemas.microsoft.com/office/drawing/2014/main" id="{758EE4CF-9642-4DC6-93FE-47F59C49D47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7" name="Freeform: Shape 8616">
                <a:extLst>
                  <a:ext uri="{FF2B5EF4-FFF2-40B4-BE49-F238E27FC236}">
                    <a16:creationId xmlns:a16="http://schemas.microsoft.com/office/drawing/2014/main" id="{5BAFD128-EC16-414F-B745-C8D6FB48780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8" name="Freeform: Shape 8617">
                <a:extLst>
                  <a:ext uri="{FF2B5EF4-FFF2-40B4-BE49-F238E27FC236}">
                    <a16:creationId xmlns:a16="http://schemas.microsoft.com/office/drawing/2014/main" id="{D26EF724-2961-4210-85E0-7E05600ACE9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19" name="Freeform: Shape 8618">
                <a:extLst>
                  <a:ext uri="{FF2B5EF4-FFF2-40B4-BE49-F238E27FC236}">
                    <a16:creationId xmlns:a16="http://schemas.microsoft.com/office/drawing/2014/main" id="{CBDF5718-77C4-4A22-86AD-4CFEB7F4295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0" name="Freeform: Shape 8619">
                <a:extLst>
                  <a:ext uri="{FF2B5EF4-FFF2-40B4-BE49-F238E27FC236}">
                    <a16:creationId xmlns:a16="http://schemas.microsoft.com/office/drawing/2014/main" id="{FAFA3059-8283-4A52-9B3B-119BA070819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1" name="Freeform: Shape 8620">
                <a:extLst>
                  <a:ext uri="{FF2B5EF4-FFF2-40B4-BE49-F238E27FC236}">
                    <a16:creationId xmlns:a16="http://schemas.microsoft.com/office/drawing/2014/main" id="{59C106A1-B037-4612-97D2-A5D1CCFCF95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2" name="Freeform: Shape 8621">
                <a:extLst>
                  <a:ext uri="{FF2B5EF4-FFF2-40B4-BE49-F238E27FC236}">
                    <a16:creationId xmlns:a16="http://schemas.microsoft.com/office/drawing/2014/main" id="{435C1919-38E8-4F24-9F5F-70E3D6F027D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3" name="Freeform: Shape 8622">
                <a:extLst>
                  <a:ext uri="{FF2B5EF4-FFF2-40B4-BE49-F238E27FC236}">
                    <a16:creationId xmlns:a16="http://schemas.microsoft.com/office/drawing/2014/main" id="{BF5E4BC1-5B02-4955-A58E-6C0FCA14776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4" name="Freeform: Shape 8623">
                <a:extLst>
                  <a:ext uri="{FF2B5EF4-FFF2-40B4-BE49-F238E27FC236}">
                    <a16:creationId xmlns:a16="http://schemas.microsoft.com/office/drawing/2014/main" id="{FAF83A3D-3856-461A-A521-CE314E89007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5" name="Freeform: Shape 8624">
                <a:extLst>
                  <a:ext uri="{FF2B5EF4-FFF2-40B4-BE49-F238E27FC236}">
                    <a16:creationId xmlns:a16="http://schemas.microsoft.com/office/drawing/2014/main" id="{CF441D4D-4D5B-4E9F-898A-243F864E4D9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6" name="Freeform: Shape 8625">
                <a:extLst>
                  <a:ext uri="{FF2B5EF4-FFF2-40B4-BE49-F238E27FC236}">
                    <a16:creationId xmlns:a16="http://schemas.microsoft.com/office/drawing/2014/main" id="{DAEEC279-ADCD-4509-B332-F7FCED90039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7" name="Freeform: Shape 8626">
                <a:extLst>
                  <a:ext uri="{FF2B5EF4-FFF2-40B4-BE49-F238E27FC236}">
                    <a16:creationId xmlns:a16="http://schemas.microsoft.com/office/drawing/2014/main" id="{8AFB388E-FAB6-4A87-A654-540D67942FD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8" name="Freeform: Shape 8627">
                <a:extLst>
                  <a:ext uri="{FF2B5EF4-FFF2-40B4-BE49-F238E27FC236}">
                    <a16:creationId xmlns:a16="http://schemas.microsoft.com/office/drawing/2014/main" id="{1090D3C7-AA74-49F8-9F33-5D91F09FEA2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29" name="Freeform: Shape 8628">
                <a:extLst>
                  <a:ext uri="{FF2B5EF4-FFF2-40B4-BE49-F238E27FC236}">
                    <a16:creationId xmlns:a16="http://schemas.microsoft.com/office/drawing/2014/main" id="{41883CF5-7C0D-4C39-9629-F15EB1EDEA1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0" name="Freeform: Shape 8629">
                <a:extLst>
                  <a:ext uri="{FF2B5EF4-FFF2-40B4-BE49-F238E27FC236}">
                    <a16:creationId xmlns:a16="http://schemas.microsoft.com/office/drawing/2014/main" id="{BB34660D-1B8D-40A3-B323-86EA680DA98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1" name="Freeform: Shape 8630">
                <a:extLst>
                  <a:ext uri="{FF2B5EF4-FFF2-40B4-BE49-F238E27FC236}">
                    <a16:creationId xmlns:a16="http://schemas.microsoft.com/office/drawing/2014/main" id="{7CF9AE76-A775-4528-A605-AAC147B33D5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2" name="Freeform: Shape 8631">
                <a:extLst>
                  <a:ext uri="{FF2B5EF4-FFF2-40B4-BE49-F238E27FC236}">
                    <a16:creationId xmlns:a16="http://schemas.microsoft.com/office/drawing/2014/main" id="{ECAA5C73-5D0E-4CF2-8FD3-A172818046C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3" name="Freeform: Shape 8632">
                <a:extLst>
                  <a:ext uri="{FF2B5EF4-FFF2-40B4-BE49-F238E27FC236}">
                    <a16:creationId xmlns:a16="http://schemas.microsoft.com/office/drawing/2014/main" id="{3704A79E-A159-41C7-BB1B-E80E7E4FABB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4" name="Freeform: Shape 8633">
                <a:extLst>
                  <a:ext uri="{FF2B5EF4-FFF2-40B4-BE49-F238E27FC236}">
                    <a16:creationId xmlns:a16="http://schemas.microsoft.com/office/drawing/2014/main" id="{043E3A6E-1E90-4AED-8576-C5352D28F6E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5" name="Freeform: Shape 8634">
                <a:extLst>
                  <a:ext uri="{FF2B5EF4-FFF2-40B4-BE49-F238E27FC236}">
                    <a16:creationId xmlns:a16="http://schemas.microsoft.com/office/drawing/2014/main" id="{BFACFCC4-DC90-403A-AF06-E79926FCBAA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6" name="Freeform: Shape 8635">
                <a:extLst>
                  <a:ext uri="{FF2B5EF4-FFF2-40B4-BE49-F238E27FC236}">
                    <a16:creationId xmlns:a16="http://schemas.microsoft.com/office/drawing/2014/main" id="{0D032027-9804-42B2-9D25-9180A8B4426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7" name="Freeform: Shape 8636">
                <a:extLst>
                  <a:ext uri="{FF2B5EF4-FFF2-40B4-BE49-F238E27FC236}">
                    <a16:creationId xmlns:a16="http://schemas.microsoft.com/office/drawing/2014/main" id="{20756CEA-6D68-4A6C-AFCB-F31777C0948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8" name="Freeform: Shape 8637">
                <a:extLst>
                  <a:ext uri="{FF2B5EF4-FFF2-40B4-BE49-F238E27FC236}">
                    <a16:creationId xmlns:a16="http://schemas.microsoft.com/office/drawing/2014/main" id="{C0BBEC16-F0E6-4CF0-B233-75DD589245D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39" name="Freeform: Shape 8638">
                <a:extLst>
                  <a:ext uri="{FF2B5EF4-FFF2-40B4-BE49-F238E27FC236}">
                    <a16:creationId xmlns:a16="http://schemas.microsoft.com/office/drawing/2014/main" id="{195E0D5D-DB2F-4F98-B190-BDE6DD21AF9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0" name="Freeform: Shape 8639">
                <a:extLst>
                  <a:ext uri="{FF2B5EF4-FFF2-40B4-BE49-F238E27FC236}">
                    <a16:creationId xmlns:a16="http://schemas.microsoft.com/office/drawing/2014/main" id="{92A75494-8DF3-456F-B43B-D9B49F98371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1" name="Freeform: Shape 8640">
                <a:extLst>
                  <a:ext uri="{FF2B5EF4-FFF2-40B4-BE49-F238E27FC236}">
                    <a16:creationId xmlns:a16="http://schemas.microsoft.com/office/drawing/2014/main" id="{72466C41-FDD0-4CA4-8644-369010A11E3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2" name="Freeform: Shape 8641">
                <a:extLst>
                  <a:ext uri="{FF2B5EF4-FFF2-40B4-BE49-F238E27FC236}">
                    <a16:creationId xmlns:a16="http://schemas.microsoft.com/office/drawing/2014/main" id="{A04AB02E-D6C4-4214-A17B-8946956500C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3" name="Freeform: Shape 8642">
                <a:extLst>
                  <a:ext uri="{FF2B5EF4-FFF2-40B4-BE49-F238E27FC236}">
                    <a16:creationId xmlns:a16="http://schemas.microsoft.com/office/drawing/2014/main" id="{CD3AEB36-C6FC-49DF-800B-28B00F6195A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4" name="Freeform: Shape 8643">
                <a:extLst>
                  <a:ext uri="{FF2B5EF4-FFF2-40B4-BE49-F238E27FC236}">
                    <a16:creationId xmlns:a16="http://schemas.microsoft.com/office/drawing/2014/main" id="{8D3D1AF8-373A-460D-B393-7AD5A4D0E2F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5" name="Freeform: Shape 8644">
                <a:extLst>
                  <a:ext uri="{FF2B5EF4-FFF2-40B4-BE49-F238E27FC236}">
                    <a16:creationId xmlns:a16="http://schemas.microsoft.com/office/drawing/2014/main" id="{9B638C8A-BBD6-455B-850B-5C44D0006D6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6" name="Freeform: Shape 8645">
                <a:extLst>
                  <a:ext uri="{FF2B5EF4-FFF2-40B4-BE49-F238E27FC236}">
                    <a16:creationId xmlns:a16="http://schemas.microsoft.com/office/drawing/2014/main" id="{A1153F75-827C-4506-9299-CF9FF60FB34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7" name="Freeform: Shape 8646">
                <a:extLst>
                  <a:ext uri="{FF2B5EF4-FFF2-40B4-BE49-F238E27FC236}">
                    <a16:creationId xmlns:a16="http://schemas.microsoft.com/office/drawing/2014/main" id="{7486CAE3-01C9-401C-BF19-F2DD192120A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8" name="Freeform: Shape 8647">
                <a:extLst>
                  <a:ext uri="{FF2B5EF4-FFF2-40B4-BE49-F238E27FC236}">
                    <a16:creationId xmlns:a16="http://schemas.microsoft.com/office/drawing/2014/main" id="{D7A673CA-327D-47F6-867C-BE49C91CC83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49" name="Freeform: Shape 8648">
                <a:extLst>
                  <a:ext uri="{FF2B5EF4-FFF2-40B4-BE49-F238E27FC236}">
                    <a16:creationId xmlns:a16="http://schemas.microsoft.com/office/drawing/2014/main" id="{FEA4C5F1-90B4-403B-804E-D9CB7702545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0" name="Freeform: Shape 8649">
                <a:extLst>
                  <a:ext uri="{FF2B5EF4-FFF2-40B4-BE49-F238E27FC236}">
                    <a16:creationId xmlns:a16="http://schemas.microsoft.com/office/drawing/2014/main" id="{470C1A20-F6C9-4BEE-BC92-90A3DE6F5A4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1" name="Freeform: Shape 8650">
                <a:extLst>
                  <a:ext uri="{FF2B5EF4-FFF2-40B4-BE49-F238E27FC236}">
                    <a16:creationId xmlns:a16="http://schemas.microsoft.com/office/drawing/2014/main" id="{C2E051CC-6C18-4FB8-8E92-BA71D603EB3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2" name="Freeform: Shape 8651">
                <a:extLst>
                  <a:ext uri="{FF2B5EF4-FFF2-40B4-BE49-F238E27FC236}">
                    <a16:creationId xmlns:a16="http://schemas.microsoft.com/office/drawing/2014/main" id="{9E829393-2936-44B4-9F54-EF8F11132A1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3" name="Freeform: Shape 8652">
                <a:extLst>
                  <a:ext uri="{FF2B5EF4-FFF2-40B4-BE49-F238E27FC236}">
                    <a16:creationId xmlns:a16="http://schemas.microsoft.com/office/drawing/2014/main" id="{781514AB-03F5-4B20-BB95-8A5DDAF40FE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4" name="Freeform: Shape 8653">
                <a:extLst>
                  <a:ext uri="{FF2B5EF4-FFF2-40B4-BE49-F238E27FC236}">
                    <a16:creationId xmlns:a16="http://schemas.microsoft.com/office/drawing/2014/main" id="{CED8A2E9-0D4E-4A7A-B53F-6E7858BC916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5" name="Freeform: Shape 8654">
                <a:extLst>
                  <a:ext uri="{FF2B5EF4-FFF2-40B4-BE49-F238E27FC236}">
                    <a16:creationId xmlns:a16="http://schemas.microsoft.com/office/drawing/2014/main" id="{E4987473-FD81-45EE-A2D0-E045F0D0D2F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6" name="Freeform: Shape 8655">
                <a:extLst>
                  <a:ext uri="{FF2B5EF4-FFF2-40B4-BE49-F238E27FC236}">
                    <a16:creationId xmlns:a16="http://schemas.microsoft.com/office/drawing/2014/main" id="{1DD09337-C7F1-4B63-9E16-5983CEEEEE94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7" name="Freeform: Shape 8656">
                <a:extLst>
                  <a:ext uri="{FF2B5EF4-FFF2-40B4-BE49-F238E27FC236}">
                    <a16:creationId xmlns:a16="http://schemas.microsoft.com/office/drawing/2014/main" id="{E1535B6B-6AF2-41A7-930A-E6305141F19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8" name="Freeform: Shape 8657">
                <a:extLst>
                  <a:ext uri="{FF2B5EF4-FFF2-40B4-BE49-F238E27FC236}">
                    <a16:creationId xmlns:a16="http://schemas.microsoft.com/office/drawing/2014/main" id="{DDE8C387-29A0-44B8-9ADC-79BF1EC0694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59" name="Freeform: Shape 8658">
                <a:extLst>
                  <a:ext uri="{FF2B5EF4-FFF2-40B4-BE49-F238E27FC236}">
                    <a16:creationId xmlns:a16="http://schemas.microsoft.com/office/drawing/2014/main" id="{9E66F0C9-AC91-4AD0-9BA6-3FCD7826F64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0" name="Freeform: Shape 8659">
                <a:extLst>
                  <a:ext uri="{FF2B5EF4-FFF2-40B4-BE49-F238E27FC236}">
                    <a16:creationId xmlns:a16="http://schemas.microsoft.com/office/drawing/2014/main" id="{1A2A7B60-078E-44AF-9539-E49B224BEA8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1" name="Freeform: Shape 8660">
                <a:extLst>
                  <a:ext uri="{FF2B5EF4-FFF2-40B4-BE49-F238E27FC236}">
                    <a16:creationId xmlns:a16="http://schemas.microsoft.com/office/drawing/2014/main" id="{E58351FA-71A5-4514-8F6A-CECF08D15E8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2" name="Freeform: Shape 8661">
                <a:extLst>
                  <a:ext uri="{FF2B5EF4-FFF2-40B4-BE49-F238E27FC236}">
                    <a16:creationId xmlns:a16="http://schemas.microsoft.com/office/drawing/2014/main" id="{9163B19B-3199-4076-AC7D-6C62510FFA6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3" name="Freeform: Shape 8662">
                <a:extLst>
                  <a:ext uri="{FF2B5EF4-FFF2-40B4-BE49-F238E27FC236}">
                    <a16:creationId xmlns:a16="http://schemas.microsoft.com/office/drawing/2014/main" id="{2E97065D-A3EC-4A58-9E0B-2D1B2A27A30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4" name="Freeform: Shape 8663">
                <a:extLst>
                  <a:ext uri="{FF2B5EF4-FFF2-40B4-BE49-F238E27FC236}">
                    <a16:creationId xmlns:a16="http://schemas.microsoft.com/office/drawing/2014/main" id="{59F24FCA-00AE-4431-A8C7-E2A947AD2EE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5" name="Freeform: Shape 8664">
                <a:extLst>
                  <a:ext uri="{FF2B5EF4-FFF2-40B4-BE49-F238E27FC236}">
                    <a16:creationId xmlns:a16="http://schemas.microsoft.com/office/drawing/2014/main" id="{47FB2B43-6B5A-433A-B622-A43FE4AE17A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6" name="Freeform: Shape 8665">
                <a:extLst>
                  <a:ext uri="{FF2B5EF4-FFF2-40B4-BE49-F238E27FC236}">
                    <a16:creationId xmlns:a16="http://schemas.microsoft.com/office/drawing/2014/main" id="{EBE8729B-2BAA-49D8-BF4D-58D0701B263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67" name="Freeform: Shape 8666">
                <a:extLst>
                  <a:ext uri="{FF2B5EF4-FFF2-40B4-BE49-F238E27FC236}">
                    <a16:creationId xmlns:a16="http://schemas.microsoft.com/office/drawing/2014/main" id="{56490CCB-038C-4AE3-B766-717E8AFAE4F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5" name="Group 4464">
              <a:extLst>
                <a:ext uri="{FF2B5EF4-FFF2-40B4-BE49-F238E27FC236}">
                  <a16:creationId xmlns:a16="http://schemas.microsoft.com/office/drawing/2014/main" id="{E0AFBC8D-7931-4C40-9594-575D608DC40C}"/>
                </a:ext>
              </a:extLst>
            </p:cNvPr>
            <p:cNvGrpSpPr/>
            <p:nvPr/>
          </p:nvGrpSpPr>
          <p:grpSpPr>
            <a:xfrm rot="19967878" flipH="1">
              <a:off x="945447" y="-72833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8540" name="Freeform: Shape 8539">
                <a:extLst>
                  <a:ext uri="{FF2B5EF4-FFF2-40B4-BE49-F238E27FC236}">
                    <a16:creationId xmlns:a16="http://schemas.microsoft.com/office/drawing/2014/main" id="{76F397E4-045D-4B0C-9CE6-07F455F220A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1" name="Freeform: Shape 8540">
                <a:extLst>
                  <a:ext uri="{FF2B5EF4-FFF2-40B4-BE49-F238E27FC236}">
                    <a16:creationId xmlns:a16="http://schemas.microsoft.com/office/drawing/2014/main" id="{918E44C4-C9D3-4793-A953-874B15589E4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2" name="Freeform: Shape 8541">
                <a:extLst>
                  <a:ext uri="{FF2B5EF4-FFF2-40B4-BE49-F238E27FC236}">
                    <a16:creationId xmlns:a16="http://schemas.microsoft.com/office/drawing/2014/main" id="{1C8585CD-FC11-4EEB-8FB6-384BA365FCD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3" name="Freeform: Shape 8542">
                <a:extLst>
                  <a:ext uri="{FF2B5EF4-FFF2-40B4-BE49-F238E27FC236}">
                    <a16:creationId xmlns:a16="http://schemas.microsoft.com/office/drawing/2014/main" id="{C108CF9E-44D0-4C89-ADAC-45AE114132E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4" name="Freeform: Shape 8543">
                <a:extLst>
                  <a:ext uri="{FF2B5EF4-FFF2-40B4-BE49-F238E27FC236}">
                    <a16:creationId xmlns:a16="http://schemas.microsoft.com/office/drawing/2014/main" id="{3B425CD6-8E09-4C58-B602-0F0FF88EEB6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5" name="Freeform: Shape 8544">
                <a:extLst>
                  <a:ext uri="{FF2B5EF4-FFF2-40B4-BE49-F238E27FC236}">
                    <a16:creationId xmlns:a16="http://schemas.microsoft.com/office/drawing/2014/main" id="{DD62A2DC-6F63-4E43-8DFD-89087945D51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6" name="Freeform: Shape 8545">
                <a:extLst>
                  <a:ext uri="{FF2B5EF4-FFF2-40B4-BE49-F238E27FC236}">
                    <a16:creationId xmlns:a16="http://schemas.microsoft.com/office/drawing/2014/main" id="{B4871B81-5164-40A3-8EFC-4ACE33B3829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7" name="Freeform: Shape 8546">
                <a:extLst>
                  <a:ext uri="{FF2B5EF4-FFF2-40B4-BE49-F238E27FC236}">
                    <a16:creationId xmlns:a16="http://schemas.microsoft.com/office/drawing/2014/main" id="{0854A572-6B6E-4BAC-82A3-8957E4BFF68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8" name="Freeform: Shape 8547">
                <a:extLst>
                  <a:ext uri="{FF2B5EF4-FFF2-40B4-BE49-F238E27FC236}">
                    <a16:creationId xmlns:a16="http://schemas.microsoft.com/office/drawing/2014/main" id="{8B6AABA0-E992-41E8-868F-3AF9D798A7C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49" name="Freeform: Shape 8548">
                <a:extLst>
                  <a:ext uri="{FF2B5EF4-FFF2-40B4-BE49-F238E27FC236}">
                    <a16:creationId xmlns:a16="http://schemas.microsoft.com/office/drawing/2014/main" id="{067A4897-5F6D-4E7E-A4A8-E19F009BE9C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0" name="Freeform: Shape 8549">
                <a:extLst>
                  <a:ext uri="{FF2B5EF4-FFF2-40B4-BE49-F238E27FC236}">
                    <a16:creationId xmlns:a16="http://schemas.microsoft.com/office/drawing/2014/main" id="{920B05BB-66D8-4CB9-ABA7-6123F005376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1" name="Freeform: Shape 8550">
                <a:extLst>
                  <a:ext uri="{FF2B5EF4-FFF2-40B4-BE49-F238E27FC236}">
                    <a16:creationId xmlns:a16="http://schemas.microsoft.com/office/drawing/2014/main" id="{C753D7AD-F28D-4CA1-8EF5-EE0743C7F31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2" name="Freeform: Shape 8551">
                <a:extLst>
                  <a:ext uri="{FF2B5EF4-FFF2-40B4-BE49-F238E27FC236}">
                    <a16:creationId xmlns:a16="http://schemas.microsoft.com/office/drawing/2014/main" id="{2C48ABDD-0E22-4F5E-8154-84BD8B2B341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3" name="Freeform: Shape 8552">
                <a:extLst>
                  <a:ext uri="{FF2B5EF4-FFF2-40B4-BE49-F238E27FC236}">
                    <a16:creationId xmlns:a16="http://schemas.microsoft.com/office/drawing/2014/main" id="{CBD4CAE8-4933-4420-8D2B-442D4B0D67D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4" name="Freeform: Shape 8553">
                <a:extLst>
                  <a:ext uri="{FF2B5EF4-FFF2-40B4-BE49-F238E27FC236}">
                    <a16:creationId xmlns:a16="http://schemas.microsoft.com/office/drawing/2014/main" id="{82963329-B8E5-4315-9563-D1BD341DC47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5" name="Freeform: Shape 8554">
                <a:extLst>
                  <a:ext uri="{FF2B5EF4-FFF2-40B4-BE49-F238E27FC236}">
                    <a16:creationId xmlns:a16="http://schemas.microsoft.com/office/drawing/2014/main" id="{345E1D21-432D-43F9-943D-4CA849891D1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6" name="Freeform: Shape 8555">
                <a:extLst>
                  <a:ext uri="{FF2B5EF4-FFF2-40B4-BE49-F238E27FC236}">
                    <a16:creationId xmlns:a16="http://schemas.microsoft.com/office/drawing/2014/main" id="{D73F7FEB-0612-4A5E-A0FB-2C5323ACF8D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7" name="Freeform: Shape 8556">
                <a:extLst>
                  <a:ext uri="{FF2B5EF4-FFF2-40B4-BE49-F238E27FC236}">
                    <a16:creationId xmlns:a16="http://schemas.microsoft.com/office/drawing/2014/main" id="{3F955901-50EF-4392-9053-D39D75EB766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8" name="Freeform: Shape 8557">
                <a:extLst>
                  <a:ext uri="{FF2B5EF4-FFF2-40B4-BE49-F238E27FC236}">
                    <a16:creationId xmlns:a16="http://schemas.microsoft.com/office/drawing/2014/main" id="{E4B093C4-3A2E-4262-9153-9E49CDC60B2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59" name="Freeform: Shape 8558">
                <a:extLst>
                  <a:ext uri="{FF2B5EF4-FFF2-40B4-BE49-F238E27FC236}">
                    <a16:creationId xmlns:a16="http://schemas.microsoft.com/office/drawing/2014/main" id="{591CA606-8F92-4A78-8768-7203BE0885F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0" name="Freeform: Shape 8559">
                <a:extLst>
                  <a:ext uri="{FF2B5EF4-FFF2-40B4-BE49-F238E27FC236}">
                    <a16:creationId xmlns:a16="http://schemas.microsoft.com/office/drawing/2014/main" id="{FC3BBA4B-6D70-4A92-AE06-45B99960437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1" name="Freeform: Shape 8560">
                <a:extLst>
                  <a:ext uri="{FF2B5EF4-FFF2-40B4-BE49-F238E27FC236}">
                    <a16:creationId xmlns:a16="http://schemas.microsoft.com/office/drawing/2014/main" id="{1414E819-BD7E-4CC9-A377-684174ECC60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2" name="Freeform: Shape 8561">
                <a:extLst>
                  <a:ext uri="{FF2B5EF4-FFF2-40B4-BE49-F238E27FC236}">
                    <a16:creationId xmlns:a16="http://schemas.microsoft.com/office/drawing/2014/main" id="{E81D71E1-B8BF-4175-A52C-DFEDF037D50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3" name="Freeform: Shape 8562">
                <a:extLst>
                  <a:ext uri="{FF2B5EF4-FFF2-40B4-BE49-F238E27FC236}">
                    <a16:creationId xmlns:a16="http://schemas.microsoft.com/office/drawing/2014/main" id="{2C39725C-31DE-46F2-A8A3-FD55E072648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4" name="Freeform: Shape 8563">
                <a:extLst>
                  <a:ext uri="{FF2B5EF4-FFF2-40B4-BE49-F238E27FC236}">
                    <a16:creationId xmlns:a16="http://schemas.microsoft.com/office/drawing/2014/main" id="{D513D391-DF6A-44E7-9BA8-951CF5B167F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5" name="Freeform: Shape 8564">
                <a:extLst>
                  <a:ext uri="{FF2B5EF4-FFF2-40B4-BE49-F238E27FC236}">
                    <a16:creationId xmlns:a16="http://schemas.microsoft.com/office/drawing/2014/main" id="{616D0B5A-ECD4-42DB-8DA6-0F3D39A69EC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6" name="Freeform: Shape 8565">
                <a:extLst>
                  <a:ext uri="{FF2B5EF4-FFF2-40B4-BE49-F238E27FC236}">
                    <a16:creationId xmlns:a16="http://schemas.microsoft.com/office/drawing/2014/main" id="{9D9AFCFE-5DF1-409A-8591-BA6734924A5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7" name="Freeform: Shape 8566">
                <a:extLst>
                  <a:ext uri="{FF2B5EF4-FFF2-40B4-BE49-F238E27FC236}">
                    <a16:creationId xmlns:a16="http://schemas.microsoft.com/office/drawing/2014/main" id="{767B7DE6-508D-444E-B3E6-F376C107280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8" name="Freeform: Shape 8567">
                <a:extLst>
                  <a:ext uri="{FF2B5EF4-FFF2-40B4-BE49-F238E27FC236}">
                    <a16:creationId xmlns:a16="http://schemas.microsoft.com/office/drawing/2014/main" id="{D8EC47F3-A1E5-4BEF-AE0D-6BC5F7BF259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69" name="Freeform: Shape 8568">
                <a:extLst>
                  <a:ext uri="{FF2B5EF4-FFF2-40B4-BE49-F238E27FC236}">
                    <a16:creationId xmlns:a16="http://schemas.microsoft.com/office/drawing/2014/main" id="{7240C723-5078-4075-8D5D-E9CE66EF95B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0" name="Freeform: Shape 8569">
                <a:extLst>
                  <a:ext uri="{FF2B5EF4-FFF2-40B4-BE49-F238E27FC236}">
                    <a16:creationId xmlns:a16="http://schemas.microsoft.com/office/drawing/2014/main" id="{FD05F786-E855-46A7-AF84-EFB4CE1F204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1" name="Freeform: Shape 8570">
                <a:extLst>
                  <a:ext uri="{FF2B5EF4-FFF2-40B4-BE49-F238E27FC236}">
                    <a16:creationId xmlns:a16="http://schemas.microsoft.com/office/drawing/2014/main" id="{C39F2F29-D511-4A64-ABB7-D9D77724F9C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2" name="Freeform: Shape 8571">
                <a:extLst>
                  <a:ext uri="{FF2B5EF4-FFF2-40B4-BE49-F238E27FC236}">
                    <a16:creationId xmlns:a16="http://schemas.microsoft.com/office/drawing/2014/main" id="{37A528E9-9E92-4854-A7FD-C3FAC0CCB4F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3" name="Freeform: Shape 8572">
                <a:extLst>
                  <a:ext uri="{FF2B5EF4-FFF2-40B4-BE49-F238E27FC236}">
                    <a16:creationId xmlns:a16="http://schemas.microsoft.com/office/drawing/2014/main" id="{F02B730E-A7EC-4128-9AC6-13C92F791A3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4" name="Freeform: Shape 8573">
                <a:extLst>
                  <a:ext uri="{FF2B5EF4-FFF2-40B4-BE49-F238E27FC236}">
                    <a16:creationId xmlns:a16="http://schemas.microsoft.com/office/drawing/2014/main" id="{1E3CFA85-2307-4683-90B3-03515EFBFE5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5" name="Freeform: Shape 8574">
                <a:extLst>
                  <a:ext uri="{FF2B5EF4-FFF2-40B4-BE49-F238E27FC236}">
                    <a16:creationId xmlns:a16="http://schemas.microsoft.com/office/drawing/2014/main" id="{99D0A1E5-DAE8-449A-B44F-BFD839200B6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6" name="Freeform: Shape 8575">
                <a:extLst>
                  <a:ext uri="{FF2B5EF4-FFF2-40B4-BE49-F238E27FC236}">
                    <a16:creationId xmlns:a16="http://schemas.microsoft.com/office/drawing/2014/main" id="{A7AB78CC-485D-4A31-BD21-85FDF729743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7" name="Freeform: Shape 8576">
                <a:extLst>
                  <a:ext uri="{FF2B5EF4-FFF2-40B4-BE49-F238E27FC236}">
                    <a16:creationId xmlns:a16="http://schemas.microsoft.com/office/drawing/2014/main" id="{72598211-1C58-4BB0-9693-30BED441957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8" name="Freeform: Shape 8577">
                <a:extLst>
                  <a:ext uri="{FF2B5EF4-FFF2-40B4-BE49-F238E27FC236}">
                    <a16:creationId xmlns:a16="http://schemas.microsoft.com/office/drawing/2014/main" id="{ABC1EB28-B134-4E46-885E-DDB01EA591D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79" name="Freeform: Shape 8578">
                <a:extLst>
                  <a:ext uri="{FF2B5EF4-FFF2-40B4-BE49-F238E27FC236}">
                    <a16:creationId xmlns:a16="http://schemas.microsoft.com/office/drawing/2014/main" id="{5584BCA9-17A3-4AB7-AFA3-DB9F6F8CF1B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0" name="Freeform: Shape 8579">
                <a:extLst>
                  <a:ext uri="{FF2B5EF4-FFF2-40B4-BE49-F238E27FC236}">
                    <a16:creationId xmlns:a16="http://schemas.microsoft.com/office/drawing/2014/main" id="{D5A1C5BE-568A-409A-9B88-BDA7E426B0F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1" name="Freeform: Shape 8580">
                <a:extLst>
                  <a:ext uri="{FF2B5EF4-FFF2-40B4-BE49-F238E27FC236}">
                    <a16:creationId xmlns:a16="http://schemas.microsoft.com/office/drawing/2014/main" id="{A3FF59F2-234D-4E54-ACEA-A58B7A4F495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2" name="Freeform: Shape 8581">
                <a:extLst>
                  <a:ext uri="{FF2B5EF4-FFF2-40B4-BE49-F238E27FC236}">
                    <a16:creationId xmlns:a16="http://schemas.microsoft.com/office/drawing/2014/main" id="{D84F9AA7-4D98-4637-96A7-C09D537A475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3" name="Freeform: Shape 8582">
                <a:extLst>
                  <a:ext uri="{FF2B5EF4-FFF2-40B4-BE49-F238E27FC236}">
                    <a16:creationId xmlns:a16="http://schemas.microsoft.com/office/drawing/2014/main" id="{2A17EA91-78D2-4B30-9949-3A28DC8B0B2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4" name="Freeform: Shape 8583">
                <a:extLst>
                  <a:ext uri="{FF2B5EF4-FFF2-40B4-BE49-F238E27FC236}">
                    <a16:creationId xmlns:a16="http://schemas.microsoft.com/office/drawing/2014/main" id="{317885E7-9EBB-4B89-8CC2-77FCFA6CBB4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5" name="Freeform: Shape 8584">
                <a:extLst>
                  <a:ext uri="{FF2B5EF4-FFF2-40B4-BE49-F238E27FC236}">
                    <a16:creationId xmlns:a16="http://schemas.microsoft.com/office/drawing/2014/main" id="{CF46BEA6-D7E2-469C-8DBF-4F1B6128AC2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6" name="Freeform: Shape 8585">
                <a:extLst>
                  <a:ext uri="{FF2B5EF4-FFF2-40B4-BE49-F238E27FC236}">
                    <a16:creationId xmlns:a16="http://schemas.microsoft.com/office/drawing/2014/main" id="{5A394952-DF8A-4D0D-BA14-D47B018ED0B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7" name="Freeform: Shape 8586">
                <a:extLst>
                  <a:ext uri="{FF2B5EF4-FFF2-40B4-BE49-F238E27FC236}">
                    <a16:creationId xmlns:a16="http://schemas.microsoft.com/office/drawing/2014/main" id="{4A27E18C-C770-4E79-BDBC-B137D8D06CE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8" name="Freeform: Shape 8587">
                <a:extLst>
                  <a:ext uri="{FF2B5EF4-FFF2-40B4-BE49-F238E27FC236}">
                    <a16:creationId xmlns:a16="http://schemas.microsoft.com/office/drawing/2014/main" id="{7193E864-65B4-462B-952B-B19EA280C8C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89" name="Freeform: Shape 8588">
                <a:extLst>
                  <a:ext uri="{FF2B5EF4-FFF2-40B4-BE49-F238E27FC236}">
                    <a16:creationId xmlns:a16="http://schemas.microsoft.com/office/drawing/2014/main" id="{25D35271-F40A-4879-9D0D-9F4DABFF7F31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0" name="Freeform: Shape 8589">
                <a:extLst>
                  <a:ext uri="{FF2B5EF4-FFF2-40B4-BE49-F238E27FC236}">
                    <a16:creationId xmlns:a16="http://schemas.microsoft.com/office/drawing/2014/main" id="{49A0E663-82C0-4A48-AF51-86D97ECBD68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1" name="Freeform: Shape 8590">
                <a:extLst>
                  <a:ext uri="{FF2B5EF4-FFF2-40B4-BE49-F238E27FC236}">
                    <a16:creationId xmlns:a16="http://schemas.microsoft.com/office/drawing/2014/main" id="{650545A0-8542-4420-90D4-B6B9D608ED9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2" name="Freeform: Shape 8591">
                <a:extLst>
                  <a:ext uri="{FF2B5EF4-FFF2-40B4-BE49-F238E27FC236}">
                    <a16:creationId xmlns:a16="http://schemas.microsoft.com/office/drawing/2014/main" id="{D8F4D162-F7F1-40BB-8747-3B37472FBF8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3" name="Freeform: Shape 8592">
                <a:extLst>
                  <a:ext uri="{FF2B5EF4-FFF2-40B4-BE49-F238E27FC236}">
                    <a16:creationId xmlns:a16="http://schemas.microsoft.com/office/drawing/2014/main" id="{A9C80F58-C11B-490B-9D42-7D801EC4B1E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4" name="Freeform: Shape 8593">
                <a:extLst>
                  <a:ext uri="{FF2B5EF4-FFF2-40B4-BE49-F238E27FC236}">
                    <a16:creationId xmlns:a16="http://schemas.microsoft.com/office/drawing/2014/main" id="{BE0D77C9-2D63-4055-BF9F-B2745C264EC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5" name="Freeform: Shape 8594">
                <a:extLst>
                  <a:ext uri="{FF2B5EF4-FFF2-40B4-BE49-F238E27FC236}">
                    <a16:creationId xmlns:a16="http://schemas.microsoft.com/office/drawing/2014/main" id="{1A09E0AF-E421-4930-9769-FC08101777C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6" name="Freeform: Shape 8595">
                <a:extLst>
                  <a:ext uri="{FF2B5EF4-FFF2-40B4-BE49-F238E27FC236}">
                    <a16:creationId xmlns:a16="http://schemas.microsoft.com/office/drawing/2014/main" id="{8B8BEC19-906A-4D78-A316-E4807B64C9F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7" name="Freeform: Shape 8596">
                <a:extLst>
                  <a:ext uri="{FF2B5EF4-FFF2-40B4-BE49-F238E27FC236}">
                    <a16:creationId xmlns:a16="http://schemas.microsoft.com/office/drawing/2014/main" id="{9D6E769E-097E-4817-9940-2AC0E80CF67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8" name="Freeform: Shape 8597">
                <a:extLst>
                  <a:ext uri="{FF2B5EF4-FFF2-40B4-BE49-F238E27FC236}">
                    <a16:creationId xmlns:a16="http://schemas.microsoft.com/office/drawing/2014/main" id="{33E3EF17-83F1-4279-8F09-37FAE7403DD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99" name="Freeform: Shape 8598">
                <a:extLst>
                  <a:ext uri="{FF2B5EF4-FFF2-40B4-BE49-F238E27FC236}">
                    <a16:creationId xmlns:a16="http://schemas.microsoft.com/office/drawing/2014/main" id="{2AA04338-DD3D-4377-AA47-7E8C643098E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0" name="Freeform: Shape 8599">
                <a:extLst>
                  <a:ext uri="{FF2B5EF4-FFF2-40B4-BE49-F238E27FC236}">
                    <a16:creationId xmlns:a16="http://schemas.microsoft.com/office/drawing/2014/main" id="{BC0166CE-D690-4F4F-8D68-328F89B1C26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1" name="Freeform: Shape 8600">
                <a:extLst>
                  <a:ext uri="{FF2B5EF4-FFF2-40B4-BE49-F238E27FC236}">
                    <a16:creationId xmlns:a16="http://schemas.microsoft.com/office/drawing/2014/main" id="{C928708D-3797-4078-A0B6-57D316DB7D3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2" name="Freeform: Shape 8601">
                <a:extLst>
                  <a:ext uri="{FF2B5EF4-FFF2-40B4-BE49-F238E27FC236}">
                    <a16:creationId xmlns:a16="http://schemas.microsoft.com/office/drawing/2014/main" id="{50459164-D91A-4D01-BA1B-CCBBB7639E5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603" name="Freeform: Shape 8602">
                <a:extLst>
                  <a:ext uri="{FF2B5EF4-FFF2-40B4-BE49-F238E27FC236}">
                    <a16:creationId xmlns:a16="http://schemas.microsoft.com/office/drawing/2014/main" id="{620647E3-A9DF-4AD6-BE59-FAC7F487EA5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6" name="Group 4465">
              <a:extLst>
                <a:ext uri="{FF2B5EF4-FFF2-40B4-BE49-F238E27FC236}">
                  <a16:creationId xmlns:a16="http://schemas.microsoft.com/office/drawing/2014/main" id="{DCEAB0CA-07A0-41FA-A20E-9CCAE9152CBA}"/>
                </a:ext>
              </a:extLst>
            </p:cNvPr>
            <p:cNvGrpSpPr/>
            <p:nvPr/>
          </p:nvGrpSpPr>
          <p:grpSpPr>
            <a:xfrm rot="7353759">
              <a:off x="788687" y="35699"/>
              <a:ext cx="1024114" cy="889301"/>
              <a:chOff x="2393887" y="4210285"/>
              <a:chExt cx="497854" cy="422169"/>
            </a:xfrm>
          </p:grpSpPr>
          <p:sp>
            <p:nvSpPr>
              <p:cNvPr id="8476" name="Freeform: Shape 8475">
                <a:extLst>
                  <a:ext uri="{FF2B5EF4-FFF2-40B4-BE49-F238E27FC236}">
                    <a16:creationId xmlns:a16="http://schemas.microsoft.com/office/drawing/2014/main" id="{71BB98C4-2F1F-435F-B144-255E1462862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7" name="Freeform: Shape 8476">
                <a:extLst>
                  <a:ext uri="{FF2B5EF4-FFF2-40B4-BE49-F238E27FC236}">
                    <a16:creationId xmlns:a16="http://schemas.microsoft.com/office/drawing/2014/main" id="{E1B3E9FC-98AA-427A-9D2B-AD309402BA1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8" name="Freeform: Shape 8477">
                <a:extLst>
                  <a:ext uri="{FF2B5EF4-FFF2-40B4-BE49-F238E27FC236}">
                    <a16:creationId xmlns:a16="http://schemas.microsoft.com/office/drawing/2014/main" id="{5DE908C2-7537-492B-9680-DD949BDF1B1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9" name="Freeform: Shape 8478">
                <a:extLst>
                  <a:ext uri="{FF2B5EF4-FFF2-40B4-BE49-F238E27FC236}">
                    <a16:creationId xmlns:a16="http://schemas.microsoft.com/office/drawing/2014/main" id="{F04D8C59-8223-41EE-8EDA-921A20BB908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0" name="Freeform: Shape 8479">
                <a:extLst>
                  <a:ext uri="{FF2B5EF4-FFF2-40B4-BE49-F238E27FC236}">
                    <a16:creationId xmlns:a16="http://schemas.microsoft.com/office/drawing/2014/main" id="{BB3878B9-2BC1-40F3-9954-447A6781EA3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1" name="Freeform: Shape 8480">
                <a:extLst>
                  <a:ext uri="{FF2B5EF4-FFF2-40B4-BE49-F238E27FC236}">
                    <a16:creationId xmlns:a16="http://schemas.microsoft.com/office/drawing/2014/main" id="{3510D0AC-E683-46E0-8E18-DB0D85F0A24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2" name="Freeform: Shape 8481">
                <a:extLst>
                  <a:ext uri="{FF2B5EF4-FFF2-40B4-BE49-F238E27FC236}">
                    <a16:creationId xmlns:a16="http://schemas.microsoft.com/office/drawing/2014/main" id="{40D79314-8784-45BA-A546-CD3EA7902D2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3" name="Freeform: Shape 8482">
                <a:extLst>
                  <a:ext uri="{FF2B5EF4-FFF2-40B4-BE49-F238E27FC236}">
                    <a16:creationId xmlns:a16="http://schemas.microsoft.com/office/drawing/2014/main" id="{2EFB06AA-93B1-4463-88CB-AC035EB99BC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4" name="Freeform: Shape 8483">
                <a:extLst>
                  <a:ext uri="{FF2B5EF4-FFF2-40B4-BE49-F238E27FC236}">
                    <a16:creationId xmlns:a16="http://schemas.microsoft.com/office/drawing/2014/main" id="{5BC24AFC-BF7D-4FDE-84FD-2FE7740CCE8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5" name="Freeform: Shape 8484">
                <a:extLst>
                  <a:ext uri="{FF2B5EF4-FFF2-40B4-BE49-F238E27FC236}">
                    <a16:creationId xmlns:a16="http://schemas.microsoft.com/office/drawing/2014/main" id="{3E3820B6-F059-4EDC-9B63-C8E49203B14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6" name="Freeform: Shape 8485">
                <a:extLst>
                  <a:ext uri="{FF2B5EF4-FFF2-40B4-BE49-F238E27FC236}">
                    <a16:creationId xmlns:a16="http://schemas.microsoft.com/office/drawing/2014/main" id="{B7E5DB69-0660-4610-948C-703FA383FAA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7" name="Freeform: Shape 8486">
                <a:extLst>
                  <a:ext uri="{FF2B5EF4-FFF2-40B4-BE49-F238E27FC236}">
                    <a16:creationId xmlns:a16="http://schemas.microsoft.com/office/drawing/2014/main" id="{C03B01C1-7B2A-4D35-AFD5-BBB5B0C409D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8" name="Freeform: Shape 8487">
                <a:extLst>
                  <a:ext uri="{FF2B5EF4-FFF2-40B4-BE49-F238E27FC236}">
                    <a16:creationId xmlns:a16="http://schemas.microsoft.com/office/drawing/2014/main" id="{B51D6281-0257-4FC3-AD6B-0ED9863C55F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89" name="Freeform: Shape 8488">
                <a:extLst>
                  <a:ext uri="{FF2B5EF4-FFF2-40B4-BE49-F238E27FC236}">
                    <a16:creationId xmlns:a16="http://schemas.microsoft.com/office/drawing/2014/main" id="{2411AA31-F907-4310-A076-E046A3E1CCF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0" name="Freeform: Shape 8489">
                <a:extLst>
                  <a:ext uri="{FF2B5EF4-FFF2-40B4-BE49-F238E27FC236}">
                    <a16:creationId xmlns:a16="http://schemas.microsoft.com/office/drawing/2014/main" id="{D245C0A6-501C-4239-BB7E-4EE86B22BDB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1" name="Freeform: Shape 8490">
                <a:extLst>
                  <a:ext uri="{FF2B5EF4-FFF2-40B4-BE49-F238E27FC236}">
                    <a16:creationId xmlns:a16="http://schemas.microsoft.com/office/drawing/2014/main" id="{B027E01E-E481-4846-AAFB-F6F17AB520FB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2" name="Freeform: Shape 8491">
                <a:extLst>
                  <a:ext uri="{FF2B5EF4-FFF2-40B4-BE49-F238E27FC236}">
                    <a16:creationId xmlns:a16="http://schemas.microsoft.com/office/drawing/2014/main" id="{09CC1837-90F9-45FB-A52A-94E470D98B7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3" name="Freeform: Shape 8492">
                <a:extLst>
                  <a:ext uri="{FF2B5EF4-FFF2-40B4-BE49-F238E27FC236}">
                    <a16:creationId xmlns:a16="http://schemas.microsoft.com/office/drawing/2014/main" id="{9AFA2E84-0C26-41AB-AD28-D50350DD4FB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4" name="Freeform: Shape 8493">
                <a:extLst>
                  <a:ext uri="{FF2B5EF4-FFF2-40B4-BE49-F238E27FC236}">
                    <a16:creationId xmlns:a16="http://schemas.microsoft.com/office/drawing/2014/main" id="{05A79D49-64BA-49CF-A6C0-DAA3C73B86B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5" name="Freeform: Shape 8494">
                <a:extLst>
                  <a:ext uri="{FF2B5EF4-FFF2-40B4-BE49-F238E27FC236}">
                    <a16:creationId xmlns:a16="http://schemas.microsoft.com/office/drawing/2014/main" id="{AAE7324C-EABE-456B-AEF1-8782F1E197F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6" name="Freeform: Shape 8495">
                <a:extLst>
                  <a:ext uri="{FF2B5EF4-FFF2-40B4-BE49-F238E27FC236}">
                    <a16:creationId xmlns:a16="http://schemas.microsoft.com/office/drawing/2014/main" id="{8041355C-64D0-4A7D-9985-74A0B387BA2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7" name="Freeform: Shape 8496">
                <a:extLst>
                  <a:ext uri="{FF2B5EF4-FFF2-40B4-BE49-F238E27FC236}">
                    <a16:creationId xmlns:a16="http://schemas.microsoft.com/office/drawing/2014/main" id="{AD9EBC87-0F85-40F4-BFA2-4244D9A7BED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8" name="Freeform: Shape 8497">
                <a:extLst>
                  <a:ext uri="{FF2B5EF4-FFF2-40B4-BE49-F238E27FC236}">
                    <a16:creationId xmlns:a16="http://schemas.microsoft.com/office/drawing/2014/main" id="{B832B1AB-1CA7-4B6B-A905-F2254700A7C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99" name="Freeform: Shape 8498">
                <a:extLst>
                  <a:ext uri="{FF2B5EF4-FFF2-40B4-BE49-F238E27FC236}">
                    <a16:creationId xmlns:a16="http://schemas.microsoft.com/office/drawing/2014/main" id="{A3B282FC-6629-48E5-9DF7-97CE254EE2E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0" name="Freeform: Shape 8499">
                <a:extLst>
                  <a:ext uri="{FF2B5EF4-FFF2-40B4-BE49-F238E27FC236}">
                    <a16:creationId xmlns:a16="http://schemas.microsoft.com/office/drawing/2014/main" id="{D63F31AE-59CE-453C-A90F-74251AD7242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1" name="Freeform: Shape 8500">
                <a:extLst>
                  <a:ext uri="{FF2B5EF4-FFF2-40B4-BE49-F238E27FC236}">
                    <a16:creationId xmlns:a16="http://schemas.microsoft.com/office/drawing/2014/main" id="{C160510D-C11A-41CF-A978-D4398384A14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2" name="Freeform: Shape 8501">
                <a:extLst>
                  <a:ext uri="{FF2B5EF4-FFF2-40B4-BE49-F238E27FC236}">
                    <a16:creationId xmlns:a16="http://schemas.microsoft.com/office/drawing/2014/main" id="{E5155565-E23A-4BB0-A468-E094B961843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3" name="Freeform: Shape 8502">
                <a:extLst>
                  <a:ext uri="{FF2B5EF4-FFF2-40B4-BE49-F238E27FC236}">
                    <a16:creationId xmlns:a16="http://schemas.microsoft.com/office/drawing/2014/main" id="{70EC6595-A7D6-4E2E-B65E-7C3FD963C73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4" name="Freeform: Shape 8503">
                <a:extLst>
                  <a:ext uri="{FF2B5EF4-FFF2-40B4-BE49-F238E27FC236}">
                    <a16:creationId xmlns:a16="http://schemas.microsoft.com/office/drawing/2014/main" id="{083F053D-19C8-4845-99BF-542B53194B7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5" name="Freeform: Shape 8504">
                <a:extLst>
                  <a:ext uri="{FF2B5EF4-FFF2-40B4-BE49-F238E27FC236}">
                    <a16:creationId xmlns:a16="http://schemas.microsoft.com/office/drawing/2014/main" id="{49A11A20-51E9-4D82-96BE-61F4800159D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6" name="Freeform: Shape 8505">
                <a:extLst>
                  <a:ext uri="{FF2B5EF4-FFF2-40B4-BE49-F238E27FC236}">
                    <a16:creationId xmlns:a16="http://schemas.microsoft.com/office/drawing/2014/main" id="{9F4102A0-C281-4BD3-82F0-C1B84CFB8D3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7" name="Freeform: Shape 8506">
                <a:extLst>
                  <a:ext uri="{FF2B5EF4-FFF2-40B4-BE49-F238E27FC236}">
                    <a16:creationId xmlns:a16="http://schemas.microsoft.com/office/drawing/2014/main" id="{FE79365A-F56E-4E6C-A912-C57610034F0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8" name="Freeform: Shape 8507">
                <a:extLst>
                  <a:ext uri="{FF2B5EF4-FFF2-40B4-BE49-F238E27FC236}">
                    <a16:creationId xmlns:a16="http://schemas.microsoft.com/office/drawing/2014/main" id="{FD78B8C2-06FD-408F-9DE1-969FE8C9292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09" name="Freeform: Shape 8508">
                <a:extLst>
                  <a:ext uri="{FF2B5EF4-FFF2-40B4-BE49-F238E27FC236}">
                    <a16:creationId xmlns:a16="http://schemas.microsoft.com/office/drawing/2014/main" id="{7A33CA6F-3ABB-4F6E-A929-8ED8612D644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0" name="Freeform: Shape 8509">
                <a:extLst>
                  <a:ext uri="{FF2B5EF4-FFF2-40B4-BE49-F238E27FC236}">
                    <a16:creationId xmlns:a16="http://schemas.microsoft.com/office/drawing/2014/main" id="{5E2D6F71-5B8B-49A9-A681-BE480CBDA01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1" name="Freeform: Shape 8510">
                <a:extLst>
                  <a:ext uri="{FF2B5EF4-FFF2-40B4-BE49-F238E27FC236}">
                    <a16:creationId xmlns:a16="http://schemas.microsoft.com/office/drawing/2014/main" id="{BAAD2673-CB91-4E0D-A42A-5B60F3647B1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2" name="Freeform: Shape 8511">
                <a:extLst>
                  <a:ext uri="{FF2B5EF4-FFF2-40B4-BE49-F238E27FC236}">
                    <a16:creationId xmlns:a16="http://schemas.microsoft.com/office/drawing/2014/main" id="{B88EC379-1411-432A-A87E-00FE4E8C19C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3" name="Freeform: Shape 8512">
                <a:extLst>
                  <a:ext uri="{FF2B5EF4-FFF2-40B4-BE49-F238E27FC236}">
                    <a16:creationId xmlns:a16="http://schemas.microsoft.com/office/drawing/2014/main" id="{C8E7A18C-4783-4057-9DE6-7FC28875EF5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4" name="Freeform: Shape 8513">
                <a:extLst>
                  <a:ext uri="{FF2B5EF4-FFF2-40B4-BE49-F238E27FC236}">
                    <a16:creationId xmlns:a16="http://schemas.microsoft.com/office/drawing/2014/main" id="{89F5DD84-C269-41C5-AFB3-F477C3216C5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5" name="Freeform: Shape 8514">
                <a:extLst>
                  <a:ext uri="{FF2B5EF4-FFF2-40B4-BE49-F238E27FC236}">
                    <a16:creationId xmlns:a16="http://schemas.microsoft.com/office/drawing/2014/main" id="{18514460-309B-46F2-BE11-E38331FE2C2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6" name="Freeform: Shape 8515">
                <a:extLst>
                  <a:ext uri="{FF2B5EF4-FFF2-40B4-BE49-F238E27FC236}">
                    <a16:creationId xmlns:a16="http://schemas.microsoft.com/office/drawing/2014/main" id="{5088CEC7-F0B3-45F9-8685-AFC007054504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7" name="Freeform: Shape 8516">
                <a:extLst>
                  <a:ext uri="{FF2B5EF4-FFF2-40B4-BE49-F238E27FC236}">
                    <a16:creationId xmlns:a16="http://schemas.microsoft.com/office/drawing/2014/main" id="{9D0C57C7-24DD-4D49-A19B-53A155AE0D4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8" name="Freeform: Shape 8517">
                <a:extLst>
                  <a:ext uri="{FF2B5EF4-FFF2-40B4-BE49-F238E27FC236}">
                    <a16:creationId xmlns:a16="http://schemas.microsoft.com/office/drawing/2014/main" id="{4B9439C1-15A0-428C-AEB4-CBA15F91334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19" name="Freeform: Shape 8518">
                <a:extLst>
                  <a:ext uri="{FF2B5EF4-FFF2-40B4-BE49-F238E27FC236}">
                    <a16:creationId xmlns:a16="http://schemas.microsoft.com/office/drawing/2014/main" id="{C5896C0C-EBDF-4DAC-A6A9-DC5269826E6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0" name="Freeform: Shape 8519">
                <a:extLst>
                  <a:ext uri="{FF2B5EF4-FFF2-40B4-BE49-F238E27FC236}">
                    <a16:creationId xmlns:a16="http://schemas.microsoft.com/office/drawing/2014/main" id="{7315EA50-AC53-4E72-AA62-70C6C38C442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1" name="Freeform: Shape 8520">
                <a:extLst>
                  <a:ext uri="{FF2B5EF4-FFF2-40B4-BE49-F238E27FC236}">
                    <a16:creationId xmlns:a16="http://schemas.microsoft.com/office/drawing/2014/main" id="{E7B9BC0B-0EAB-4665-92CC-C616C41F70F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2" name="Freeform: Shape 8521">
                <a:extLst>
                  <a:ext uri="{FF2B5EF4-FFF2-40B4-BE49-F238E27FC236}">
                    <a16:creationId xmlns:a16="http://schemas.microsoft.com/office/drawing/2014/main" id="{152D28D1-ACE6-449D-8B29-BB94535A040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3" name="Freeform: Shape 8522">
                <a:extLst>
                  <a:ext uri="{FF2B5EF4-FFF2-40B4-BE49-F238E27FC236}">
                    <a16:creationId xmlns:a16="http://schemas.microsoft.com/office/drawing/2014/main" id="{0E251154-EAA9-41CF-B849-BB3E9A006DC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4" name="Freeform: Shape 8523">
                <a:extLst>
                  <a:ext uri="{FF2B5EF4-FFF2-40B4-BE49-F238E27FC236}">
                    <a16:creationId xmlns:a16="http://schemas.microsoft.com/office/drawing/2014/main" id="{1762B1B7-81B4-49E5-9D9E-8FE12CF69D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5" name="Freeform: Shape 8524">
                <a:extLst>
                  <a:ext uri="{FF2B5EF4-FFF2-40B4-BE49-F238E27FC236}">
                    <a16:creationId xmlns:a16="http://schemas.microsoft.com/office/drawing/2014/main" id="{8E389820-72C6-477F-A2B6-7EA29918CA9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6" name="Freeform: Shape 8525">
                <a:extLst>
                  <a:ext uri="{FF2B5EF4-FFF2-40B4-BE49-F238E27FC236}">
                    <a16:creationId xmlns:a16="http://schemas.microsoft.com/office/drawing/2014/main" id="{8A3287A7-89DD-424E-8A8E-FFB3822EA47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7" name="Freeform: Shape 8526">
                <a:extLst>
                  <a:ext uri="{FF2B5EF4-FFF2-40B4-BE49-F238E27FC236}">
                    <a16:creationId xmlns:a16="http://schemas.microsoft.com/office/drawing/2014/main" id="{3C28F15C-317F-436E-BB92-8F693A1EDA7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8" name="Freeform: Shape 8527">
                <a:extLst>
                  <a:ext uri="{FF2B5EF4-FFF2-40B4-BE49-F238E27FC236}">
                    <a16:creationId xmlns:a16="http://schemas.microsoft.com/office/drawing/2014/main" id="{2DBA6155-AC3C-423F-B725-3246B63998B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29" name="Freeform: Shape 8528">
                <a:extLst>
                  <a:ext uri="{FF2B5EF4-FFF2-40B4-BE49-F238E27FC236}">
                    <a16:creationId xmlns:a16="http://schemas.microsoft.com/office/drawing/2014/main" id="{A3C38D93-B022-4710-9592-6D8ECFA743B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0" name="Freeform: Shape 8529">
                <a:extLst>
                  <a:ext uri="{FF2B5EF4-FFF2-40B4-BE49-F238E27FC236}">
                    <a16:creationId xmlns:a16="http://schemas.microsoft.com/office/drawing/2014/main" id="{D1519F10-3F63-4BEC-B279-C99C38CD862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1" name="Freeform: Shape 8530">
                <a:extLst>
                  <a:ext uri="{FF2B5EF4-FFF2-40B4-BE49-F238E27FC236}">
                    <a16:creationId xmlns:a16="http://schemas.microsoft.com/office/drawing/2014/main" id="{DBFA046F-DE1B-4A3F-BC52-6A7088C113F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2" name="Freeform: Shape 8531">
                <a:extLst>
                  <a:ext uri="{FF2B5EF4-FFF2-40B4-BE49-F238E27FC236}">
                    <a16:creationId xmlns:a16="http://schemas.microsoft.com/office/drawing/2014/main" id="{6F000404-AB69-4896-889F-51882FB66FB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3" name="Freeform: Shape 8532">
                <a:extLst>
                  <a:ext uri="{FF2B5EF4-FFF2-40B4-BE49-F238E27FC236}">
                    <a16:creationId xmlns:a16="http://schemas.microsoft.com/office/drawing/2014/main" id="{B9CB54B6-F898-4925-953C-D718D149522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4" name="Freeform: Shape 8533">
                <a:extLst>
                  <a:ext uri="{FF2B5EF4-FFF2-40B4-BE49-F238E27FC236}">
                    <a16:creationId xmlns:a16="http://schemas.microsoft.com/office/drawing/2014/main" id="{927F1A12-5802-4233-AFD1-71B94835F8D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5" name="Freeform: Shape 8534">
                <a:extLst>
                  <a:ext uri="{FF2B5EF4-FFF2-40B4-BE49-F238E27FC236}">
                    <a16:creationId xmlns:a16="http://schemas.microsoft.com/office/drawing/2014/main" id="{E6B8DCFD-0803-4813-B088-F06F9B50A45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6" name="Freeform: Shape 8535">
                <a:extLst>
                  <a:ext uri="{FF2B5EF4-FFF2-40B4-BE49-F238E27FC236}">
                    <a16:creationId xmlns:a16="http://schemas.microsoft.com/office/drawing/2014/main" id="{D6D03DF4-53A7-4D80-8F43-FF3E3A96CB8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7" name="Freeform: Shape 8536">
                <a:extLst>
                  <a:ext uri="{FF2B5EF4-FFF2-40B4-BE49-F238E27FC236}">
                    <a16:creationId xmlns:a16="http://schemas.microsoft.com/office/drawing/2014/main" id="{56AC9BDE-5E36-45CD-85BF-C172D0BDF56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8" name="Freeform: Shape 8537">
                <a:extLst>
                  <a:ext uri="{FF2B5EF4-FFF2-40B4-BE49-F238E27FC236}">
                    <a16:creationId xmlns:a16="http://schemas.microsoft.com/office/drawing/2014/main" id="{194AB991-7E17-4936-847B-6A54F6FF8088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539" name="Freeform: Shape 8538">
                <a:extLst>
                  <a:ext uri="{FF2B5EF4-FFF2-40B4-BE49-F238E27FC236}">
                    <a16:creationId xmlns:a16="http://schemas.microsoft.com/office/drawing/2014/main" id="{9380CF0B-6AF9-4202-A313-B559754283C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7" name="Group 4466">
              <a:extLst>
                <a:ext uri="{FF2B5EF4-FFF2-40B4-BE49-F238E27FC236}">
                  <a16:creationId xmlns:a16="http://schemas.microsoft.com/office/drawing/2014/main" id="{245C892E-D996-4A54-A7F8-598227D5A563}"/>
                </a:ext>
              </a:extLst>
            </p:cNvPr>
            <p:cNvGrpSpPr/>
            <p:nvPr/>
          </p:nvGrpSpPr>
          <p:grpSpPr>
            <a:xfrm rot="5830148">
              <a:off x="119127" y="-53201"/>
              <a:ext cx="1024114" cy="889301"/>
              <a:chOff x="2393887" y="4210285"/>
              <a:chExt cx="497854" cy="422169"/>
            </a:xfrm>
          </p:grpSpPr>
          <p:sp>
            <p:nvSpPr>
              <p:cNvPr id="8412" name="Freeform: Shape 8411">
                <a:extLst>
                  <a:ext uri="{FF2B5EF4-FFF2-40B4-BE49-F238E27FC236}">
                    <a16:creationId xmlns:a16="http://schemas.microsoft.com/office/drawing/2014/main" id="{4B7CC98E-34E4-40AF-AF9E-4AA24C4A535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3" name="Freeform: Shape 8412">
                <a:extLst>
                  <a:ext uri="{FF2B5EF4-FFF2-40B4-BE49-F238E27FC236}">
                    <a16:creationId xmlns:a16="http://schemas.microsoft.com/office/drawing/2014/main" id="{A718A744-20DA-4FF2-AFDC-455A7D7143D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4" name="Freeform: Shape 8413">
                <a:extLst>
                  <a:ext uri="{FF2B5EF4-FFF2-40B4-BE49-F238E27FC236}">
                    <a16:creationId xmlns:a16="http://schemas.microsoft.com/office/drawing/2014/main" id="{48F3D016-2033-4DC5-9375-FB8B3CD37BC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5" name="Freeform: Shape 8414">
                <a:extLst>
                  <a:ext uri="{FF2B5EF4-FFF2-40B4-BE49-F238E27FC236}">
                    <a16:creationId xmlns:a16="http://schemas.microsoft.com/office/drawing/2014/main" id="{72F45C92-6356-412E-9656-95DBAE25FD1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6" name="Freeform: Shape 8415">
                <a:extLst>
                  <a:ext uri="{FF2B5EF4-FFF2-40B4-BE49-F238E27FC236}">
                    <a16:creationId xmlns:a16="http://schemas.microsoft.com/office/drawing/2014/main" id="{11984B22-CD51-49C6-8C1E-C1964C251A5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7" name="Freeform: Shape 8416">
                <a:extLst>
                  <a:ext uri="{FF2B5EF4-FFF2-40B4-BE49-F238E27FC236}">
                    <a16:creationId xmlns:a16="http://schemas.microsoft.com/office/drawing/2014/main" id="{0A8776CC-0B3C-4F1D-8C33-93E1FF45DD1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8" name="Freeform: Shape 8417">
                <a:extLst>
                  <a:ext uri="{FF2B5EF4-FFF2-40B4-BE49-F238E27FC236}">
                    <a16:creationId xmlns:a16="http://schemas.microsoft.com/office/drawing/2014/main" id="{8652D2D3-DF9C-48C3-9F3C-B3FBBABB8BA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9" name="Freeform: Shape 8418">
                <a:extLst>
                  <a:ext uri="{FF2B5EF4-FFF2-40B4-BE49-F238E27FC236}">
                    <a16:creationId xmlns:a16="http://schemas.microsoft.com/office/drawing/2014/main" id="{D33E4240-F14A-427C-9685-4F18CD0BE3A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0" name="Freeform: Shape 8419">
                <a:extLst>
                  <a:ext uri="{FF2B5EF4-FFF2-40B4-BE49-F238E27FC236}">
                    <a16:creationId xmlns:a16="http://schemas.microsoft.com/office/drawing/2014/main" id="{0821C9CA-A0BE-4CFA-BE07-A300C687B52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1" name="Freeform: Shape 8420">
                <a:extLst>
                  <a:ext uri="{FF2B5EF4-FFF2-40B4-BE49-F238E27FC236}">
                    <a16:creationId xmlns:a16="http://schemas.microsoft.com/office/drawing/2014/main" id="{98B1438B-CEAC-4E18-AEEF-AC338AFD5925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2" name="Freeform: Shape 8421">
                <a:extLst>
                  <a:ext uri="{FF2B5EF4-FFF2-40B4-BE49-F238E27FC236}">
                    <a16:creationId xmlns:a16="http://schemas.microsoft.com/office/drawing/2014/main" id="{ECE940CF-7D75-437C-8BE2-3B03F964DD2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3" name="Freeform: Shape 8422">
                <a:extLst>
                  <a:ext uri="{FF2B5EF4-FFF2-40B4-BE49-F238E27FC236}">
                    <a16:creationId xmlns:a16="http://schemas.microsoft.com/office/drawing/2014/main" id="{E6246750-CA30-4127-B460-84EE7CAFA1E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4" name="Freeform: Shape 8423">
                <a:extLst>
                  <a:ext uri="{FF2B5EF4-FFF2-40B4-BE49-F238E27FC236}">
                    <a16:creationId xmlns:a16="http://schemas.microsoft.com/office/drawing/2014/main" id="{C447ED12-40CF-44D1-AC77-94AF8D3F814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5" name="Freeform: Shape 8424">
                <a:extLst>
                  <a:ext uri="{FF2B5EF4-FFF2-40B4-BE49-F238E27FC236}">
                    <a16:creationId xmlns:a16="http://schemas.microsoft.com/office/drawing/2014/main" id="{D7C3AB99-85A2-484A-9E37-E8D9D8BFC5C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6" name="Freeform: Shape 8425">
                <a:extLst>
                  <a:ext uri="{FF2B5EF4-FFF2-40B4-BE49-F238E27FC236}">
                    <a16:creationId xmlns:a16="http://schemas.microsoft.com/office/drawing/2014/main" id="{4055BE31-F020-4363-A6ED-E3980666D28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7" name="Freeform: Shape 8426">
                <a:extLst>
                  <a:ext uri="{FF2B5EF4-FFF2-40B4-BE49-F238E27FC236}">
                    <a16:creationId xmlns:a16="http://schemas.microsoft.com/office/drawing/2014/main" id="{A579E022-6708-49F2-9CF1-5C3B3B05CDB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8" name="Freeform: Shape 8427">
                <a:extLst>
                  <a:ext uri="{FF2B5EF4-FFF2-40B4-BE49-F238E27FC236}">
                    <a16:creationId xmlns:a16="http://schemas.microsoft.com/office/drawing/2014/main" id="{61EE3D20-7B5A-4F53-8337-5558DCD3B55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29" name="Freeform: Shape 8428">
                <a:extLst>
                  <a:ext uri="{FF2B5EF4-FFF2-40B4-BE49-F238E27FC236}">
                    <a16:creationId xmlns:a16="http://schemas.microsoft.com/office/drawing/2014/main" id="{B92AB7D1-B634-4736-9844-EF9E9BD41B2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0" name="Freeform: Shape 8429">
                <a:extLst>
                  <a:ext uri="{FF2B5EF4-FFF2-40B4-BE49-F238E27FC236}">
                    <a16:creationId xmlns:a16="http://schemas.microsoft.com/office/drawing/2014/main" id="{1AB01914-4736-4540-B054-C14AD32FDF8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1" name="Freeform: Shape 8430">
                <a:extLst>
                  <a:ext uri="{FF2B5EF4-FFF2-40B4-BE49-F238E27FC236}">
                    <a16:creationId xmlns:a16="http://schemas.microsoft.com/office/drawing/2014/main" id="{67A1BD4E-15A6-40E3-AA34-9A8072ED637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2" name="Freeform: Shape 8431">
                <a:extLst>
                  <a:ext uri="{FF2B5EF4-FFF2-40B4-BE49-F238E27FC236}">
                    <a16:creationId xmlns:a16="http://schemas.microsoft.com/office/drawing/2014/main" id="{726FB6A6-6444-4B91-B7AD-11E851F6DCE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3" name="Freeform: Shape 8432">
                <a:extLst>
                  <a:ext uri="{FF2B5EF4-FFF2-40B4-BE49-F238E27FC236}">
                    <a16:creationId xmlns:a16="http://schemas.microsoft.com/office/drawing/2014/main" id="{6BB0359E-66D6-4763-BB56-54C98012516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4" name="Freeform: Shape 8433">
                <a:extLst>
                  <a:ext uri="{FF2B5EF4-FFF2-40B4-BE49-F238E27FC236}">
                    <a16:creationId xmlns:a16="http://schemas.microsoft.com/office/drawing/2014/main" id="{8AB47BDB-2C21-4C16-A364-FA45D2F28EB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5" name="Freeform: Shape 8434">
                <a:extLst>
                  <a:ext uri="{FF2B5EF4-FFF2-40B4-BE49-F238E27FC236}">
                    <a16:creationId xmlns:a16="http://schemas.microsoft.com/office/drawing/2014/main" id="{AEBB00CA-FDA9-4AD5-978D-4581040C12B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6" name="Freeform: Shape 8435">
                <a:extLst>
                  <a:ext uri="{FF2B5EF4-FFF2-40B4-BE49-F238E27FC236}">
                    <a16:creationId xmlns:a16="http://schemas.microsoft.com/office/drawing/2014/main" id="{B3B6ABDE-0FBF-4489-B7ED-78A868A53EA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7" name="Freeform: Shape 8436">
                <a:extLst>
                  <a:ext uri="{FF2B5EF4-FFF2-40B4-BE49-F238E27FC236}">
                    <a16:creationId xmlns:a16="http://schemas.microsoft.com/office/drawing/2014/main" id="{536B4445-9CA7-43D0-872D-E04C411782E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8" name="Freeform: Shape 8437">
                <a:extLst>
                  <a:ext uri="{FF2B5EF4-FFF2-40B4-BE49-F238E27FC236}">
                    <a16:creationId xmlns:a16="http://schemas.microsoft.com/office/drawing/2014/main" id="{CC9FA601-0312-4A14-B839-67B1AAE722A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39" name="Freeform: Shape 8438">
                <a:extLst>
                  <a:ext uri="{FF2B5EF4-FFF2-40B4-BE49-F238E27FC236}">
                    <a16:creationId xmlns:a16="http://schemas.microsoft.com/office/drawing/2014/main" id="{1B3CF7EA-8A22-4621-BECF-C94974C8560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0" name="Freeform: Shape 8439">
                <a:extLst>
                  <a:ext uri="{FF2B5EF4-FFF2-40B4-BE49-F238E27FC236}">
                    <a16:creationId xmlns:a16="http://schemas.microsoft.com/office/drawing/2014/main" id="{66AE7497-8728-4EF2-83A6-DF9978C12BB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1" name="Freeform: Shape 8440">
                <a:extLst>
                  <a:ext uri="{FF2B5EF4-FFF2-40B4-BE49-F238E27FC236}">
                    <a16:creationId xmlns:a16="http://schemas.microsoft.com/office/drawing/2014/main" id="{93BABB18-40C2-47EA-933F-9DF66453D5E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2" name="Freeform: Shape 8441">
                <a:extLst>
                  <a:ext uri="{FF2B5EF4-FFF2-40B4-BE49-F238E27FC236}">
                    <a16:creationId xmlns:a16="http://schemas.microsoft.com/office/drawing/2014/main" id="{86BBF3F5-FD3C-4B81-912F-376EA40AFA8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3" name="Freeform: Shape 8442">
                <a:extLst>
                  <a:ext uri="{FF2B5EF4-FFF2-40B4-BE49-F238E27FC236}">
                    <a16:creationId xmlns:a16="http://schemas.microsoft.com/office/drawing/2014/main" id="{503F18DA-E9B4-473C-A098-6BBDEFC3660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4" name="Freeform: Shape 8443">
                <a:extLst>
                  <a:ext uri="{FF2B5EF4-FFF2-40B4-BE49-F238E27FC236}">
                    <a16:creationId xmlns:a16="http://schemas.microsoft.com/office/drawing/2014/main" id="{8D171B90-7873-498E-92C9-B08BECF4DEF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5" name="Freeform: Shape 8444">
                <a:extLst>
                  <a:ext uri="{FF2B5EF4-FFF2-40B4-BE49-F238E27FC236}">
                    <a16:creationId xmlns:a16="http://schemas.microsoft.com/office/drawing/2014/main" id="{A77B9371-2EDA-4B47-B3F1-C4E4BB3CBCF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6" name="Freeform: Shape 8445">
                <a:extLst>
                  <a:ext uri="{FF2B5EF4-FFF2-40B4-BE49-F238E27FC236}">
                    <a16:creationId xmlns:a16="http://schemas.microsoft.com/office/drawing/2014/main" id="{02DBA6C6-310C-48DD-9ED7-2ABDEC05F60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7" name="Freeform: Shape 8446">
                <a:extLst>
                  <a:ext uri="{FF2B5EF4-FFF2-40B4-BE49-F238E27FC236}">
                    <a16:creationId xmlns:a16="http://schemas.microsoft.com/office/drawing/2014/main" id="{7EA5A962-70B3-4ADE-9AE9-C9AC845F080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8" name="Freeform: Shape 8447">
                <a:extLst>
                  <a:ext uri="{FF2B5EF4-FFF2-40B4-BE49-F238E27FC236}">
                    <a16:creationId xmlns:a16="http://schemas.microsoft.com/office/drawing/2014/main" id="{CAC9C0AB-B280-459E-B225-AB1C64B5C4E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49" name="Freeform: Shape 8448">
                <a:extLst>
                  <a:ext uri="{FF2B5EF4-FFF2-40B4-BE49-F238E27FC236}">
                    <a16:creationId xmlns:a16="http://schemas.microsoft.com/office/drawing/2014/main" id="{C7DEAD4C-E7A3-4D08-936D-BCAA2BD3656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0" name="Freeform: Shape 8449">
                <a:extLst>
                  <a:ext uri="{FF2B5EF4-FFF2-40B4-BE49-F238E27FC236}">
                    <a16:creationId xmlns:a16="http://schemas.microsoft.com/office/drawing/2014/main" id="{C3AC4BE2-D6E7-49E2-A33A-62426D30B73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1" name="Freeform: Shape 8450">
                <a:extLst>
                  <a:ext uri="{FF2B5EF4-FFF2-40B4-BE49-F238E27FC236}">
                    <a16:creationId xmlns:a16="http://schemas.microsoft.com/office/drawing/2014/main" id="{2998DD8F-D5FF-444F-9BF1-96B5EE2EBEC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2" name="Freeform: Shape 8451">
                <a:extLst>
                  <a:ext uri="{FF2B5EF4-FFF2-40B4-BE49-F238E27FC236}">
                    <a16:creationId xmlns:a16="http://schemas.microsoft.com/office/drawing/2014/main" id="{6C7A813C-4CF2-40F7-BFA8-E4712BDAA777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3" name="Freeform: Shape 8452">
                <a:extLst>
                  <a:ext uri="{FF2B5EF4-FFF2-40B4-BE49-F238E27FC236}">
                    <a16:creationId xmlns:a16="http://schemas.microsoft.com/office/drawing/2014/main" id="{607111C9-F29B-44EF-964B-9B72114E025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4" name="Freeform: Shape 8453">
                <a:extLst>
                  <a:ext uri="{FF2B5EF4-FFF2-40B4-BE49-F238E27FC236}">
                    <a16:creationId xmlns:a16="http://schemas.microsoft.com/office/drawing/2014/main" id="{5E630C5B-29A2-409C-91F9-00764758EA3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5" name="Freeform: Shape 8454">
                <a:extLst>
                  <a:ext uri="{FF2B5EF4-FFF2-40B4-BE49-F238E27FC236}">
                    <a16:creationId xmlns:a16="http://schemas.microsoft.com/office/drawing/2014/main" id="{8FE1C0C5-A898-4CC8-9D50-7D3C7B8FA8B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6" name="Freeform: Shape 8455">
                <a:extLst>
                  <a:ext uri="{FF2B5EF4-FFF2-40B4-BE49-F238E27FC236}">
                    <a16:creationId xmlns:a16="http://schemas.microsoft.com/office/drawing/2014/main" id="{F8D01ECB-1BB5-497F-9D27-8E0AD093646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7" name="Freeform: Shape 8456">
                <a:extLst>
                  <a:ext uri="{FF2B5EF4-FFF2-40B4-BE49-F238E27FC236}">
                    <a16:creationId xmlns:a16="http://schemas.microsoft.com/office/drawing/2014/main" id="{F2AE1420-5BA7-4A0A-AE69-03EAC87F5C4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8" name="Freeform: Shape 8457">
                <a:extLst>
                  <a:ext uri="{FF2B5EF4-FFF2-40B4-BE49-F238E27FC236}">
                    <a16:creationId xmlns:a16="http://schemas.microsoft.com/office/drawing/2014/main" id="{B5A1973A-C51B-49C1-9C03-4617F467987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59" name="Freeform: Shape 8458">
                <a:extLst>
                  <a:ext uri="{FF2B5EF4-FFF2-40B4-BE49-F238E27FC236}">
                    <a16:creationId xmlns:a16="http://schemas.microsoft.com/office/drawing/2014/main" id="{45B82FDA-6F0B-4BA3-B36F-5E90D16B767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0" name="Freeform: Shape 8459">
                <a:extLst>
                  <a:ext uri="{FF2B5EF4-FFF2-40B4-BE49-F238E27FC236}">
                    <a16:creationId xmlns:a16="http://schemas.microsoft.com/office/drawing/2014/main" id="{B9848037-9D05-4AFF-8FAA-1617B04D189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1" name="Freeform: Shape 8460">
                <a:extLst>
                  <a:ext uri="{FF2B5EF4-FFF2-40B4-BE49-F238E27FC236}">
                    <a16:creationId xmlns:a16="http://schemas.microsoft.com/office/drawing/2014/main" id="{BBDFB715-B4B2-4476-B74A-0DFEBEA9B47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2" name="Freeform: Shape 8461">
                <a:extLst>
                  <a:ext uri="{FF2B5EF4-FFF2-40B4-BE49-F238E27FC236}">
                    <a16:creationId xmlns:a16="http://schemas.microsoft.com/office/drawing/2014/main" id="{5738A2FC-C3DA-4D19-B9A5-01C6352BEFD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3" name="Freeform: Shape 8462">
                <a:extLst>
                  <a:ext uri="{FF2B5EF4-FFF2-40B4-BE49-F238E27FC236}">
                    <a16:creationId xmlns:a16="http://schemas.microsoft.com/office/drawing/2014/main" id="{5139987D-ACFD-4D3B-B845-46BF8D6B61F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4" name="Freeform: Shape 8463">
                <a:extLst>
                  <a:ext uri="{FF2B5EF4-FFF2-40B4-BE49-F238E27FC236}">
                    <a16:creationId xmlns:a16="http://schemas.microsoft.com/office/drawing/2014/main" id="{3492A7B1-7CC4-4050-BB39-5C44BC489FF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5" name="Freeform: Shape 8464">
                <a:extLst>
                  <a:ext uri="{FF2B5EF4-FFF2-40B4-BE49-F238E27FC236}">
                    <a16:creationId xmlns:a16="http://schemas.microsoft.com/office/drawing/2014/main" id="{D96C4713-85AF-4BB1-9507-0EA1E3B0952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6" name="Freeform: Shape 8465">
                <a:extLst>
                  <a:ext uri="{FF2B5EF4-FFF2-40B4-BE49-F238E27FC236}">
                    <a16:creationId xmlns:a16="http://schemas.microsoft.com/office/drawing/2014/main" id="{E2B3A6D4-93CC-4760-BEA8-07D8BAB5514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7" name="Freeform: Shape 8466">
                <a:extLst>
                  <a:ext uri="{FF2B5EF4-FFF2-40B4-BE49-F238E27FC236}">
                    <a16:creationId xmlns:a16="http://schemas.microsoft.com/office/drawing/2014/main" id="{88D34DD2-9E51-48F7-857F-D7CBCC7D561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8" name="Freeform: Shape 8467">
                <a:extLst>
                  <a:ext uri="{FF2B5EF4-FFF2-40B4-BE49-F238E27FC236}">
                    <a16:creationId xmlns:a16="http://schemas.microsoft.com/office/drawing/2014/main" id="{CA05B794-2646-4A62-BC58-1042FF4D185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69" name="Freeform: Shape 8468">
                <a:extLst>
                  <a:ext uri="{FF2B5EF4-FFF2-40B4-BE49-F238E27FC236}">
                    <a16:creationId xmlns:a16="http://schemas.microsoft.com/office/drawing/2014/main" id="{C859563B-266D-4C23-8789-ECE84855720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0" name="Freeform: Shape 8469">
                <a:extLst>
                  <a:ext uri="{FF2B5EF4-FFF2-40B4-BE49-F238E27FC236}">
                    <a16:creationId xmlns:a16="http://schemas.microsoft.com/office/drawing/2014/main" id="{4E34BC70-8B9B-42A9-85E4-2DE9A258852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1" name="Freeform: Shape 8470">
                <a:extLst>
                  <a:ext uri="{FF2B5EF4-FFF2-40B4-BE49-F238E27FC236}">
                    <a16:creationId xmlns:a16="http://schemas.microsoft.com/office/drawing/2014/main" id="{28CE30DD-8507-4974-9771-A9D81A3A24A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2" name="Freeform: Shape 8471">
                <a:extLst>
                  <a:ext uri="{FF2B5EF4-FFF2-40B4-BE49-F238E27FC236}">
                    <a16:creationId xmlns:a16="http://schemas.microsoft.com/office/drawing/2014/main" id="{5959FBD1-4993-4842-ADD8-7368D23DFB3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3" name="Freeform: Shape 8472">
                <a:extLst>
                  <a:ext uri="{FF2B5EF4-FFF2-40B4-BE49-F238E27FC236}">
                    <a16:creationId xmlns:a16="http://schemas.microsoft.com/office/drawing/2014/main" id="{0BF58921-1210-4A0C-950A-A400C35D366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4" name="Freeform: Shape 8473">
                <a:extLst>
                  <a:ext uri="{FF2B5EF4-FFF2-40B4-BE49-F238E27FC236}">
                    <a16:creationId xmlns:a16="http://schemas.microsoft.com/office/drawing/2014/main" id="{455D44CD-5C42-40D3-8436-0771E4B4037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75" name="Freeform: Shape 8474">
                <a:extLst>
                  <a:ext uri="{FF2B5EF4-FFF2-40B4-BE49-F238E27FC236}">
                    <a16:creationId xmlns:a16="http://schemas.microsoft.com/office/drawing/2014/main" id="{7AA4F162-D39C-414C-8B35-018F63AC951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8" name="Group 4467">
              <a:extLst>
                <a:ext uri="{FF2B5EF4-FFF2-40B4-BE49-F238E27FC236}">
                  <a16:creationId xmlns:a16="http://schemas.microsoft.com/office/drawing/2014/main" id="{83F31F93-FDB4-40CC-95C3-D6E1FBA76DB7}"/>
                </a:ext>
              </a:extLst>
            </p:cNvPr>
            <p:cNvGrpSpPr/>
            <p:nvPr/>
          </p:nvGrpSpPr>
          <p:grpSpPr>
            <a:xfrm rot="2161922">
              <a:off x="-550157" y="545456"/>
              <a:ext cx="1048729" cy="868428"/>
              <a:chOff x="2393887" y="4210285"/>
              <a:chExt cx="497854" cy="422169"/>
            </a:xfrm>
          </p:grpSpPr>
          <p:sp>
            <p:nvSpPr>
              <p:cNvPr id="8348" name="Freeform: Shape 8347">
                <a:extLst>
                  <a:ext uri="{FF2B5EF4-FFF2-40B4-BE49-F238E27FC236}">
                    <a16:creationId xmlns:a16="http://schemas.microsoft.com/office/drawing/2014/main" id="{96FEA546-1391-4E57-8274-82B56FD0FA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9" name="Freeform: Shape 8348">
                <a:extLst>
                  <a:ext uri="{FF2B5EF4-FFF2-40B4-BE49-F238E27FC236}">
                    <a16:creationId xmlns:a16="http://schemas.microsoft.com/office/drawing/2014/main" id="{3ABA0119-C7BF-4A8E-8195-2558C219871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0" name="Freeform: Shape 8349">
                <a:extLst>
                  <a:ext uri="{FF2B5EF4-FFF2-40B4-BE49-F238E27FC236}">
                    <a16:creationId xmlns:a16="http://schemas.microsoft.com/office/drawing/2014/main" id="{66ED18CF-880A-4DC6-801D-C883EBA72CFE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1" name="Freeform: Shape 8350">
                <a:extLst>
                  <a:ext uri="{FF2B5EF4-FFF2-40B4-BE49-F238E27FC236}">
                    <a16:creationId xmlns:a16="http://schemas.microsoft.com/office/drawing/2014/main" id="{FD7548CA-0040-47C4-82FA-D158560D5D0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2" name="Freeform: Shape 8351">
                <a:extLst>
                  <a:ext uri="{FF2B5EF4-FFF2-40B4-BE49-F238E27FC236}">
                    <a16:creationId xmlns:a16="http://schemas.microsoft.com/office/drawing/2014/main" id="{48CC93D9-FD0C-460A-AE24-58A985D17AB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3" name="Freeform: Shape 8352">
                <a:extLst>
                  <a:ext uri="{FF2B5EF4-FFF2-40B4-BE49-F238E27FC236}">
                    <a16:creationId xmlns:a16="http://schemas.microsoft.com/office/drawing/2014/main" id="{4767662C-CCBF-4905-A726-CE353AEAD76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4" name="Freeform: Shape 8353">
                <a:extLst>
                  <a:ext uri="{FF2B5EF4-FFF2-40B4-BE49-F238E27FC236}">
                    <a16:creationId xmlns:a16="http://schemas.microsoft.com/office/drawing/2014/main" id="{2B155B51-137B-4676-B406-911DE801A20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5" name="Freeform: Shape 8354">
                <a:extLst>
                  <a:ext uri="{FF2B5EF4-FFF2-40B4-BE49-F238E27FC236}">
                    <a16:creationId xmlns:a16="http://schemas.microsoft.com/office/drawing/2014/main" id="{AD8B34D0-25D8-41FF-A41B-2976DF51BEA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6" name="Freeform: Shape 8355">
                <a:extLst>
                  <a:ext uri="{FF2B5EF4-FFF2-40B4-BE49-F238E27FC236}">
                    <a16:creationId xmlns:a16="http://schemas.microsoft.com/office/drawing/2014/main" id="{74DE8D7B-21BA-490B-A78F-94CC38A89A5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7" name="Freeform: Shape 8356">
                <a:extLst>
                  <a:ext uri="{FF2B5EF4-FFF2-40B4-BE49-F238E27FC236}">
                    <a16:creationId xmlns:a16="http://schemas.microsoft.com/office/drawing/2014/main" id="{9B1C87EB-8193-45BA-A824-52A5C0B9477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8" name="Freeform: Shape 8357">
                <a:extLst>
                  <a:ext uri="{FF2B5EF4-FFF2-40B4-BE49-F238E27FC236}">
                    <a16:creationId xmlns:a16="http://schemas.microsoft.com/office/drawing/2014/main" id="{E0620B00-99BA-4EE0-B3FF-668D96067A3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59" name="Freeform: Shape 8358">
                <a:extLst>
                  <a:ext uri="{FF2B5EF4-FFF2-40B4-BE49-F238E27FC236}">
                    <a16:creationId xmlns:a16="http://schemas.microsoft.com/office/drawing/2014/main" id="{7DF5D3AE-293C-4C4B-82E7-07AD22AE6EE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0" name="Freeform: Shape 8359">
                <a:extLst>
                  <a:ext uri="{FF2B5EF4-FFF2-40B4-BE49-F238E27FC236}">
                    <a16:creationId xmlns:a16="http://schemas.microsoft.com/office/drawing/2014/main" id="{A97060B7-AC9C-4965-ACB3-9C8366D1CE5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1" name="Freeform: Shape 8360">
                <a:extLst>
                  <a:ext uri="{FF2B5EF4-FFF2-40B4-BE49-F238E27FC236}">
                    <a16:creationId xmlns:a16="http://schemas.microsoft.com/office/drawing/2014/main" id="{FF363330-9A5E-41AC-AD4F-F9A5CEFD4F3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2" name="Freeform: Shape 8361">
                <a:extLst>
                  <a:ext uri="{FF2B5EF4-FFF2-40B4-BE49-F238E27FC236}">
                    <a16:creationId xmlns:a16="http://schemas.microsoft.com/office/drawing/2014/main" id="{ED13EB95-1501-429E-8A20-03305E82728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3" name="Freeform: Shape 8362">
                <a:extLst>
                  <a:ext uri="{FF2B5EF4-FFF2-40B4-BE49-F238E27FC236}">
                    <a16:creationId xmlns:a16="http://schemas.microsoft.com/office/drawing/2014/main" id="{BFD9DE43-3717-42AD-B896-1843F0AA8DF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4" name="Freeform: Shape 8363">
                <a:extLst>
                  <a:ext uri="{FF2B5EF4-FFF2-40B4-BE49-F238E27FC236}">
                    <a16:creationId xmlns:a16="http://schemas.microsoft.com/office/drawing/2014/main" id="{A815B7BE-C29A-4799-83F7-91F9C56D7DE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5" name="Freeform: Shape 8364">
                <a:extLst>
                  <a:ext uri="{FF2B5EF4-FFF2-40B4-BE49-F238E27FC236}">
                    <a16:creationId xmlns:a16="http://schemas.microsoft.com/office/drawing/2014/main" id="{B5B21F5C-CDDE-40E6-B6B0-F8C337486F9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6" name="Freeform: Shape 8365">
                <a:extLst>
                  <a:ext uri="{FF2B5EF4-FFF2-40B4-BE49-F238E27FC236}">
                    <a16:creationId xmlns:a16="http://schemas.microsoft.com/office/drawing/2014/main" id="{F04071CA-E48C-4FE7-A5CA-FB966A56580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7" name="Freeform: Shape 8366">
                <a:extLst>
                  <a:ext uri="{FF2B5EF4-FFF2-40B4-BE49-F238E27FC236}">
                    <a16:creationId xmlns:a16="http://schemas.microsoft.com/office/drawing/2014/main" id="{EC2D4A60-5A76-4C9B-BF20-86C48B5B4B1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8" name="Freeform: Shape 8367">
                <a:extLst>
                  <a:ext uri="{FF2B5EF4-FFF2-40B4-BE49-F238E27FC236}">
                    <a16:creationId xmlns:a16="http://schemas.microsoft.com/office/drawing/2014/main" id="{DE536FB9-BF53-4CE7-B42E-BB8C62D9291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69" name="Freeform: Shape 8368">
                <a:extLst>
                  <a:ext uri="{FF2B5EF4-FFF2-40B4-BE49-F238E27FC236}">
                    <a16:creationId xmlns:a16="http://schemas.microsoft.com/office/drawing/2014/main" id="{5D64C3D2-C1C1-411D-80F4-34BFC1D8A83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0" name="Freeform: Shape 8369">
                <a:extLst>
                  <a:ext uri="{FF2B5EF4-FFF2-40B4-BE49-F238E27FC236}">
                    <a16:creationId xmlns:a16="http://schemas.microsoft.com/office/drawing/2014/main" id="{37F0DBCD-CFB6-455F-AE63-9078835CA33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1" name="Freeform: Shape 8370">
                <a:extLst>
                  <a:ext uri="{FF2B5EF4-FFF2-40B4-BE49-F238E27FC236}">
                    <a16:creationId xmlns:a16="http://schemas.microsoft.com/office/drawing/2014/main" id="{F56CB140-498E-4D35-AC02-8C0E94193CF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2" name="Freeform: Shape 8371">
                <a:extLst>
                  <a:ext uri="{FF2B5EF4-FFF2-40B4-BE49-F238E27FC236}">
                    <a16:creationId xmlns:a16="http://schemas.microsoft.com/office/drawing/2014/main" id="{64476546-388A-4C1F-93B0-59D5C68E621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3" name="Freeform: Shape 8372">
                <a:extLst>
                  <a:ext uri="{FF2B5EF4-FFF2-40B4-BE49-F238E27FC236}">
                    <a16:creationId xmlns:a16="http://schemas.microsoft.com/office/drawing/2014/main" id="{A3CC28EF-60F7-489A-948F-355D662227E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4" name="Freeform: Shape 8373">
                <a:extLst>
                  <a:ext uri="{FF2B5EF4-FFF2-40B4-BE49-F238E27FC236}">
                    <a16:creationId xmlns:a16="http://schemas.microsoft.com/office/drawing/2014/main" id="{AF17B176-D131-4F37-82E1-8C7F9FD1708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5" name="Freeform: Shape 8374">
                <a:extLst>
                  <a:ext uri="{FF2B5EF4-FFF2-40B4-BE49-F238E27FC236}">
                    <a16:creationId xmlns:a16="http://schemas.microsoft.com/office/drawing/2014/main" id="{15252D2E-8290-4F49-B5F8-4D1E7659955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6" name="Freeform: Shape 8375">
                <a:extLst>
                  <a:ext uri="{FF2B5EF4-FFF2-40B4-BE49-F238E27FC236}">
                    <a16:creationId xmlns:a16="http://schemas.microsoft.com/office/drawing/2014/main" id="{4FE16674-EF49-489A-8BC5-2A2EDF50476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7" name="Freeform: Shape 8376">
                <a:extLst>
                  <a:ext uri="{FF2B5EF4-FFF2-40B4-BE49-F238E27FC236}">
                    <a16:creationId xmlns:a16="http://schemas.microsoft.com/office/drawing/2014/main" id="{7E307FCC-4F59-4FBC-8B5C-84AAD24C3925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8" name="Freeform: Shape 8377">
                <a:extLst>
                  <a:ext uri="{FF2B5EF4-FFF2-40B4-BE49-F238E27FC236}">
                    <a16:creationId xmlns:a16="http://schemas.microsoft.com/office/drawing/2014/main" id="{65A9A4EE-C945-4BC3-A7A6-9C4038B9ACC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79" name="Freeform: Shape 8378">
                <a:extLst>
                  <a:ext uri="{FF2B5EF4-FFF2-40B4-BE49-F238E27FC236}">
                    <a16:creationId xmlns:a16="http://schemas.microsoft.com/office/drawing/2014/main" id="{A6F0ABA4-7670-47BE-AB1F-6DA9846F882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0" name="Freeform: Shape 8379">
                <a:extLst>
                  <a:ext uri="{FF2B5EF4-FFF2-40B4-BE49-F238E27FC236}">
                    <a16:creationId xmlns:a16="http://schemas.microsoft.com/office/drawing/2014/main" id="{C9E33465-1C5F-4D7B-ABA2-4338A6131D4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1" name="Freeform: Shape 8380">
                <a:extLst>
                  <a:ext uri="{FF2B5EF4-FFF2-40B4-BE49-F238E27FC236}">
                    <a16:creationId xmlns:a16="http://schemas.microsoft.com/office/drawing/2014/main" id="{D60267F7-F3AD-41F3-A1E1-C37B4BFA09C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2" name="Freeform: Shape 8381">
                <a:extLst>
                  <a:ext uri="{FF2B5EF4-FFF2-40B4-BE49-F238E27FC236}">
                    <a16:creationId xmlns:a16="http://schemas.microsoft.com/office/drawing/2014/main" id="{4DED0088-79A3-44AD-A5A8-A70E48A6970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3" name="Freeform: Shape 8382">
                <a:extLst>
                  <a:ext uri="{FF2B5EF4-FFF2-40B4-BE49-F238E27FC236}">
                    <a16:creationId xmlns:a16="http://schemas.microsoft.com/office/drawing/2014/main" id="{F5E26BAA-0F38-4ED7-93E0-5A1132245FF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4" name="Freeform: Shape 8383">
                <a:extLst>
                  <a:ext uri="{FF2B5EF4-FFF2-40B4-BE49-F238E27FC236}">
                    <a16:creationId xmlns:a16="http://schemas.microsoft.com/office/drawing/2014/main" id="{0D42AAB2-5431-40DC-8567-177A48921E0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5" name="Freeform: Shape 8384">
                <a:extLst>
                  <a:ext uri="{FF2B5EF4-FFF2-40B4-BE49-F238E27FC236}">
                    <a16:creationId xmlns:a16="http://schemas.microsoft.com/office/drawing/2014/main" id="{9CFFCF77-2AFB-47A7-880B-60B4CE17C2F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6" name="Freeform: Shape 8385">
                <a:extLst>
                  <a:ext uri="{FF2B5EF4-FFF2-40B4-BE49-F238E27FC236}">
                    <a16:creationId xmlns:a16="http://schemas.microsoft.com/office/drawing/2014/main" id="{862F72D0-3FEC-481E-A161-A9C4310926F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7" name="Freeform: Shape 8386">
                <a:extLst>
                  <a:ext uri="{FF2B5EF4-FFF2-40B4-BE49-F238E27FC236}">
                    <a16:creationId xmlns:a16="http://schemas.microsoft.com/office/drawing/2014/main" id="{995078EC-B684-48B1-B9A1-527A59BBD39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8" name="Freeform: Shape 8387">
                <a:extLst>
                  <a:ext uri="{FF2B5EF4-FFF2-40B4-BE49-F238E27FC236}">
                    <a16:creationId xmlns:a16="http://schemas.microsoft.com/office/drawing/2014/main" id="{6238241A-15BF-42D0-B986-F61FD0956AA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89" name="Freeform: Shape 8388">
                <a:extLst>
                  <a:ext uri="{FF2B5EF4-FFF2-40B4-BE49-F238E27FC236}">
                    <a16:creationId xmlns:a16="http://schemas.microsoft.com/office/drawing/2014/main" id="{275F82FB-A4BD-4E49-9E20-D2F1E48C3C9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0" name="Freeform: Shape 8389">
                <a:extLst>
                  <a:ext uri="{FF2B5EF4-FFF2-40B4-BE49-F238E27FC236}">
                    <a16:creationId xmlns:a16="http://schemas.microsoft.com/office/drawing/2014/main" id="{478AF69B-B7F2-4171-88E2-29DA7500A58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1" name="Freeform: Shape 8390">
                <a:extLst>
                  <a:ext uri="{FF2B5EF4-FFF2-40B4-BE49-F238E27FC236}">
                    <a16:creationId xmlns:a16="http://schemas.microsoft.com/office/drawing/2014/main" id="{22A03028-5C81-4D2E-B3C6-CD78523764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2" name="Freeform: Shape 8391">
                <a:extLst>
                  <a:ext uri="{FF2B5EF4-FFF2-40B4-BE49-F238E27FC236}">
                    <a16:creationId xmlns:a16="http://schemas.microsoft.com/office/drawing/2014/main" id="{6C934E67-2E1B-4DDB-9331-8CEA7C1232F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3" name="Freeform: Shape 8392">
                <a:extLst>
                  <a:ext uri="{FF2B5EF4-FFF2-40B4-BE49-F238E27FC236}">
                    <a16:creationId xmlns:a16="http://schemas.microsoft.com/office/drawing/2014/main" id="{D77934C9-8495-4B66-808B-EB39A3A7364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4" name="Freeform: Shape 8393">
                <a:extLst>
                  <a:ext uri="{FF2B5EF4-FFF2-40B4-BE49-F238E27FC236}">
                    <a16:creationId xmlns:a16="http://schemas.microsoft.com/office/drawing/2014/main" id="{8577EB72-1B87-47B7-A90A-359D4356B2A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5" name="Freeform: Shape 8394">
                <a:extLst>
                  <a:ext uri="{FF2B5EF4-FFF2-40B4-BE49-F238E27FC236}">
                    <a16:creationId xmlns:a16="http://schemas.microsoft.com/office/drawing/2014/main" id="{ABDDEB08-33B8-47E6-A6DB-958C44FDBD1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6" name="Freeform: Shape 8395">
                <a:extLst>
                  <a:ext uri="{FF2B5EF4-FFF2-40B4-BE49-F238E27FC236}">
                    <a16:creationId xmlns:a16="http://schemas.microsoft.com/office/drawing/2014/main" id="{88E0DE53-C650-4880-8BBE-D74788A4FDD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7" name="Freeform: Shape 8396">
                <a:extLst>
                  <a:ext uri="{FF2B5EF4-FFF2-40B4-BE49-F238E27FC236}">
                    <a16:creationId xmlns:a16="http://schemas.microsoft.com/office/drawing/2014/main" id="{AC8BD7CC-0007-49DC-9836-24ADF198310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8" name="Freeform: Shape 8397">
                <a:extLst>
                  <a:ext uri="{FF2B5EF4-FFF2-40B4-BE49-F238E27FC236}">
                    <a16:creationId xmlns:a16="http://schemas.microsoft.com/office/drawing/2014/main" id="{BBBD1828-AB15-41A3-860D-D09CA614D34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99" name="Freeform: Shape 8398">
                <a:extLst>
                  <a:ext uri="{FF2B5EF4-FFF2-40B4-BE49-F238E27FC236}">
                    <a16:creationId xmlns:a16="http://schemas.microsoft.com/office/drawing/2014/main" id="{43A16B5A-FA57-4181-A858-C7C6534161B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0" name="Freeform: Shape 8399">
                <a:extLst>
                  <a:ext uri="{FF2B5EF4-FFF2-40B4-BE49-F238E27FC236}">
                    <a16:creationId xmlns:a16="http://schemas.microsoft.com/office/drawing/2014/main" id="{65109EB0-19B2-4463-A405-2969299FF73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1" name="Freeform: Shape 8400">
                <a:extLst>
                  <a:ext uri="{FF2B5EF4-FFF2-40B4-BE49-F238E27FC236}">
                    <a16:creationId xmlns:a16="http://schemas.microsoft.com/office/drawing/2014/main" id="{51BEFE00-3A5F-4F71-91C2-F54BEBEB1FC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2" name="Freeform: Shape 8401">
                <a:extLst>
                  <a:ext uri="{FF2B5EF4-FFF2-40B4-BE49-F238E27FC236}">
                    <a16:creationId xmlns:a16="http://schemas.microsoft.com/office/drawing/2014/main" id="{6F05861E-FF3B-4E72-A1F7-001DA873918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3" name="Freeform: Shape 8402">
                <a:extLst>
                  <a:ext uri="{FF2B5EF4-FFF2-40B4-BE49-F238E27FC236}">
                    <a16:creationId xmlns:a16="http://schemas.microsoft.com/office/drawing/2014/main" id="{3B16ED55-4202-44A8-8E07-28A279C9932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4" name="Freeform: Shape 8403">
                <a:extLst>
                  <a:ext uri="{FF2B5EF4-FFF2-40B4-BE49-F238E27FC236}">
                    <a16:creationId xmlns:a16="http://schemas.microsoft.com/office/drawing/2014/main" id="{91298537-32F5-4854-9E5B-329429BB2C3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5" name="Freeform: Shape 8404">
                <a:extLst>
                  <a:ext uri="{FF2B5EF4-FFF2-40B4-BE49-F238E27FC236}">
                    <a16:creationId xmlns:a16="http://schemas.microsoft.com/office/drawing/2014/main" id="{D07A44B2-46E9-4889-9A45-1F1840AF227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6" name="Freeform: Shape 8405">
                <a:extLst>
                  <a:ext uri="{FF2B5EF4-FFF2-40B4-BE49-F238E27FC236}">
                    <a16:creationId xmlns:a16="http://schemas.microsoft.com/office/drawing/2014/main" id="{3990E3ED-F4A0-4E4E-80D2-ACEB8C0E0C6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7" name="Freeform: Shape 8406">
                <a:extLst>
                  <a:ext uri="{FF2B5EF4-FFF2-40B4-BE49-F238E27FC236}">
                    <a16:creationId xmlns:a16="http://schemas.microsoft.com/office/drawing/2014/main" id="{19F175EA-2588-4E44-8521-605095AA4BA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8" name="Freeform: Shape 8407">
                <a:extLst>
                  <a:ext uri="{FF2B5EF4-FFF2-40B4-BE49-F238E27FC236}">
                    <a16:creationId xmlns:a16="http://schemas.microsoft.com/office/drawing/2014/main" id="{87BA41ED-61B9-4E20-892E-973D55B1E0F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09" name="Freeform: Shape 8408">
                <a:extLst>
                  <a:ext uri="{FF2B5EF4-FFF2-40B4-BE49-F238E27FC236}">
                    <a16:creationId xmlns:a16="http://schemas.microsoft.com/office/drawing/2014/main" id="{410F0E2C-E2D7-4B02-B660-A9ABB2F7F21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0" name="Freeform: Shape 8409">
                <a:extLst>
                  <a:ext uri="{FF2B5EF4-FFF2-40B4-BE49-F238E27FC236}">
                    <a16:creationId xmlns:a16="http://schemas.microsoft.com/office/drawing/2014/main" id="{2210ECC6-50F2-4A05-8F23-4ACC1C8E9D8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411" name="Freeform: Shape 8410">
                <a:extLst>
                  <a:ext uri="{FF2B5EF4-FFF2-40B4-BE49-F238E27FC236}">
                    <a16:creationId xmlns:a16="http://schemas.microsoft.com/office/drawing/2014/main" id="{68D59A18-C370-4FAE-B21C-DC714A2B4F0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69" name="Group 4468">
              <a:extLst>
                <a:ext uri="{FF2B5EF4-FFF2-40B4-BE49-F238E27FC236}">
                  <a16:creationId xmlns:a16="http://schemas.microsoft.com/office/drawing/2014/main" id="{9AA97183-3C93-4D3A-A708-8E5060EEE8AE}"/>
                </a:ext>
              </a:extLst>
            </p:cNvPr>
            <p:cNvGrpSpPr/>
            <p:nvPr/>
          </p:nvGrpSpPr>
          <p:grpSpPr>
            <a:xfrm rot="13633070">
              <a:off x="-430557" y="-296830"/>
              <a:ext cx="1024114" cy="889301"/>
              <a:chOff x="2393887" y="4210285"/>
              <a:chExt cx="497854" cy="422169"/>
            </a:xfrm>
          </p:grpSpPr>
          <p:sp>
            <p:nvSpPr>
              <p:cNvPr id="8284" name="Freeform: Shape 8283">
                <a:extLst>
                  <a:ext uri="{FF2B5EF4-FFF2-40B4-BE49-F238E27FC236}">
                    <a16:creationId xmlns:a16="http://schemas.microsoft.com/office/drawing/2014/main" id="{8B64BDB2-6DBB-411E-9445-03E5CE44C41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5" name="Freeform: Shape 8284">
                <a:extLst>
                  <a:ext uri="{FF2B5EF4-FFF2-40B4-BE49-F238E27FC236}">
                    <a16:creationId xmlns:a16="http://schemas.microsoft.com/office/drawing/2014/main" id="{62C6872A-1105-49DB-9D7F-9C9173437CF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6" name="Freeform: Shape 8285">
                <a:extLst>
                  <a:ext uri="{FF2B5EF4-FFF2-40B4-BE49-F238E27FC236}">
                    <a16:creationId xmlns:a16="http://schemas.microsoft.com/office/drawing/2014/main" id="{6338686C-A647-43FC-AA47-7835164EFBA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7" name="Freeform: Shape 8286">
                <a:extLst>
                  <a:ext uri="{FF2B5EF4-FFF2-40B4-BE49-F238E27FC236}">
                    <a16:creationId xmlns:a16="http://schemas.microsoft.com/office/drawing/2014/main" id="{FE9140FA-9B81-4500-A21D-69953A0E9EA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8" name="Freeform: Shape 8287">
                <a:extLst>
                  <a:ext uri="{FF2B5EF4-FFF2-40B4-BE49-F238E27FC236}">
                    <a16:creationId xmlns:a16="http://schemas.microsoft.com/office/drawing/2014/main" id="{357B1BE6-112E-4095-882F-96FF77965BF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9" name="Freeform: Shape 8288">
                <a:extLst>
                  <a:ext uri="{FF2B5EF4-FFF2-40B4-BE49-F238E27FC236}">
                    <a16:creationId xmlns:a16="http://schemas.microsoft.com/office/drawing/2014/main" id="{90B620FF-DB6E-42FC-AB42-91271CD9360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0" name="Freeform: Shape 8289">
                <a:extLst>
                  <a:ext uri="{FF2B5EF4-FFF2-40B4-BE49-F238E27FC236}">
                    <a16:creationId xmlns:a16="http://schemas.microsoft.com/office/drawing/2014/main" id="{21BFBF3D-C140-4F6C-9B41-0CF5BFD9572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1" name="Freeform: Shape 8290">
                <a:extLst>
                  <a:ext uri="{FF2B5EF4-FFF2-40B4-BE49-F238E27FC236}">
                    <a16:creationId xmlns:a16="http://schemas.microsoft.com/office/drawing/2014/main" id="{19D15381-FD64-4FEB-9414-451C6E4AC07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2" name="Freeform: Shape 8291">
                <a:extLst>
                  <a:ext uri="{FF2B5EF4-FFF2-40B4-BE49-F238E27FC236}">
                    <a16:creationId xmlns:a16="http://schemas.microsoft.com/office/drawing/2014/main" id="{32392E3B-2FE3-4896-8B27-90E867610C5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3" name="Freeform: Shape 8292">
                <a:extLst>
                  <a:ext uri="{FF2B5EF4-FFF2-40B4-BE49-F238E27FC236}">
                    <a16:creationId xmlns:a16="http://schemas.microsoft.com/office/drawing/2014/main" id="{A3FB2F3F-6AC2-430B-8419-0419ADB2597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4" name="Freeform: Shape 8293">
                <a:extLst>
                  <a:ext uri="{FF2B5EF4-FFF2-40B4-BE49-F238E27FC236}">
                    <a16:creationId xmlns:a16="http://schemas.microsoft.com/office/drawing/2014/main" id="{9C52BE1D-1CF2-411B-A437-EE9FD67505E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5" name="Freeform: Shape 8294">
                <a:extLst>
                  <a:ext uri="{FF2B5EF4-FFF2-40B4-BE49-F238E27FC236}">
                    <a16:creationId xmlns:a16="http://schemas.microsoft.com/office/drawing/2014/main" id="{D308BBF1-EE9F-464F-B1F1-07E64570459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6" name="Freeform: Shape 8295">
                <a:extLst>
                  <a:ext uri="{FF2B5EF4-FFF2-40B4-BE49-F238E27FC236}">
                    <a16:creationId xmlns:a16="http://schemas.microsoft.com/office/drawing/2014/main" id="{A654F7BA-ABB9-4F54-BF29-086AE91AE71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7" name="Freeform: Shape 8296">
                <a:extLst>
                  <a:ext uri="{FF2B5EF4-FFF2-40B4-BE49-F238E27FC236}">
                    <a16:creationId xmlns:a16="http://schemas.microsoft.com/office/drawing/2014/main" id="{307C949B-452A-469A-ABBD-C996A95F07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8" name="Freeform: Shape 8297">
                <a:extLst>
                  <a:ext uri="{FF2B5EF4-FFF2-40B4-BE49-F238E27FC236}">
                    <a16:creationId xmlns:a16="http://schemas.microsoft.com/office/drawing/2014/main" id="{B71C5E28-8EAD-4D26-9B3F-EC696AE631D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99" name="Freeform: Shape 8298">
                <a:extLst>
                  <a:ext uri="{FF2B5EF4-FFF2-40B4-BE49-F238E27FC236}">
                    <a16:creationId xmlns:a16="http://schemas.microsoft.com/office/drawing/2014/main" id="{CA80E334-BAAD-4F2A-B2AC-2FD8D0B9EEE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0" name="Freeform: Shape 8299">
                <a:extLst>
                  <a:ext uri="{FF2B5EF4-FFF2-40B4-BE49-F238E27FC236}">
                    <a16:creationId xmlns:a16="http://schemas.microsoft.com/office/drawing/2014/main" id="{AE37B666-2690-45F6-A397-E8582A86B40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1" name="Freeform: Shape 8300">
                <a:extLst>
                  <a:ext uri="{FF2B5EF4-FFF2-40B4-BE49-F238E27FC236}">
                    <a16:creationId xmlns:a16="http://schemas.microsoft.com/office/drawing/2014/main" id="{AA04D9AA-4A3B-4EF5-B0EB-2BE51B40BAE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2" name="Freeform: Shape 8301">
                <a:extLst>
                  <a:ext uri="{FF2B5EF4-FFF2-40B4-BE49-F238E27FC236}">
                    <a16:creationId xmlns:a16="http://schemas.microsoft.com/office/drawing/2014/main" id="{CFC78B34-D96F-4B4F-9705-46E86CF0109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3" name="Freeform: Shape 8302">
                <a:extLst>
                  <a:ext uri="{FF2B5EF4-FFF2-40B4-BE49-F238E27FC236}">
                    <a16:creationId xmlns:a16="http://schemas.microsoft.com/office/drawing/2014/main" id="{A9C57D8A-FE8A-419B-8996-5E38DB22917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4" name="Freeform: Shape 8303">
                <a:extLst>
                  <a:ext uri="{FF2B5EF4-FFF2-40B4-BE49-F238E27FC236}">
                    <a16:creationId xmlns:a16="http://schemas.microsoft.com/office/drawing/2014/main" id="{015B00D0-5777-4DC1-ADD4-86D57EEC926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5" name="Freeform: Shape 8304">
                <a:extLst>
                  <a:ext uri="{FF2B5EF4-FFF2-40B4-BE49-F238E27FC236}">
                    <a16:creationId xmlns:a16="http://schemas.microsoft.com/office/drawing/2014/main" id="{578C7003-D3D6-4F0A-9BBC-A0DDED61C58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6" name="Freeform: Shape 8305">
                <a:extLst>
                  <a:ext uri="{FF2B5EF4-FFF2-40B4-BE49-F238E27FC236}">
                    <a16:creationId xmlns:a16="http://schemas.microsoft.com/office/drawing/2014/main" id="{6962ABC3-81C9-48C7-BFF2-2183BE561AC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7" name="Freeform: Shape 8306">
                <a:extLst>
                  <a:ext uri="{FF2B5EF4-FFF2-40B4-BE49-F238E27FC236}">
                    <a16:creationId xmlns:a16="http://schemas.microsoft.com/office/drawing/2014/main" id="{4CD2B383-895B-492D-A04F-63B4A3D0EB0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8" name="Freeform: Shape 8307">
                <a:extLst>
                  <a:ext uri="{FF2B5EF4-FFF2-40B4-BE49-F238E27FC236}">
                    <a16:creationId xmlns:a16="http://schemas.microsoft.com/office/drawing/2014/main" id="{F1EB6A69-59D4-49FF-9D73-3A3BC5425B1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09" name="Freeform: Shape 8308">
                <a:extLst>
                  <a:ext uri="{FF2B5EF4-FFF2-40B4-BE49-F238E27FC236}">
                    <a16:creationId xmlns:a16="http://schemas.microsoft.com/office/drawing/2014/main" id="{353BC342-4587-4BEA-802A-FE758A46F11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0" name="Freeform: Shape 8309">
                <a:extLst>
                  <a:ext uri="{FF2B5EF4-FFF2-40B4-BE49-F238E27FC236}">
                    <a16:creationId xmlns:a16="http://schemas.microsoft.com/office/drawing/2014/main" id="{1851E43B-8CDB-451A-B0D0-C5A77A30C81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1" name="Freeform: Shape 8310">
                <a:extLst>
                  <a:ext uri="{FF2B5EF4-FFF2-40B4-BE49-F238E27FC236}">
                    <a16:creationId xmlns:a16="http://schemas.microsoft.com/office/drawing/2014/main" id="{B4719263-D051-4B5B-9ACA-AF3D11D5BB5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2" name="Freeform: Shape 8311">
                <a:extLst>
                  <a:ext uri="{FF2B5EF4-FFF2-40B4-BE49-F238E27FC236}">
                    <a16:creationId xmlns:a16="http://schemas.microsoft.com/office/drawing/2014/main" id="{92F5A93F-AF36-4327-AB40-F74EB5BA46E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3" name="Freeform: Shape 8312">
                <a:extLst>
                  <a:ext uri="{FF2B5EF4-FFF2-40B4-BE49-F238E27FC236}">
                    <a16:creationId xmlns:a16="http://schemas.microsoft.com/office/drawing/2014/main" id="{88D88642-18D8-4B13-BE79-CC320689BF9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4" name="Freeform: Shape 8313">
                <a:extLst>
                  <a:ext uri="{FF2B5EF4-FFF2-40B4-BE49-F238E27FC236}">
                    <a16:creationId xmlns:a16="http://schemas.microsoft.com/office/drawing/2014/main" id="{881F98C5-66AC-4D15-A1D7-EDC9857C66A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5" name="Freeform: Shape 8314">
                <a:extLst>
                  <a:ext uri="{FF2B5EF4-FFF2-40B4-BE49-F238E27FC236}">
                    <a16:creationId xmlns:a16="http://schemas.microsoft.com/office/drawing/2014/main" id="{AA37D256-3C2C-4456-A0BF-8659D75AAC3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6" name="Freeform: Shape 8315">
                <a:extLst>
                  <a:ext uri="{FF2B5EF4-FFF2-40B4-BE49-F238E27FC236}">
                    <a16:creationId xmlns:a16="http://schemas.microsoft.com/office/drawing/2014/main" id="{FC5EC9AA-D4DF-4B5A-AF55-E3E2D078C7A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7" name="Freeform: Shape 8316">
                <a:extLst>
                  <a:ext uri="{FF2B5EF4-FFF2-40B4-BE49-F238E27FC236}">
                    <a16:creationId xmlns:a16="http://schemas.microsoft.com/office/drawing/2014/main" id="{CFCEB501-67CF-4CF8-BBB1-2704E55A91C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8" name="Freeform: Shape 8317">
                <a:extLst>
                  <a:ext uri="{FF2B5EF4-FFF2-40B4-BE49-F238E27FC236}">
                    <a16:creationId xmlns:a16="http://schemas.microsoft.com/office/drawing/2014/main" id="{BD7E4408-200C-4057-9A0C-B7CBBDC48A4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19" name="Freeform: Shape 8318">
                <a:extLst>
                  <a:ext uri="{FF2B5EF4-FFF2-40B4-BE49-F238E27FC236}">
                    <a16:creationId xmlns:a16="http://schemas.microsoft.com/office/drawing/2014/main" id="{DDD1186B-4CC4-46FB-9668-D02264AC896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0" name="Freeform: Shape 8319">
                <a:extLst>
                  <a:ext uri="{FF2B5EF4-FFF2-40B4-BE49-F238E27FC236}">
                    <a16:creationId xmlns:a16="http://schemas.microsoft.com/office/drawing/2014/main" id="{7E762082-7B19-436B-ACFA-7D8AC16BC5E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1" name="Freeform: Shape 8320">
                <a:extLst>
                  <a:ext uri="{FF2B5EF4-FFF2-40B4-BE49-F238E27FC236}">
                    <a16:creationId xmlns:a16="http://schemas.microsoft.com/office/drawing/2014/main" id="{C9F6AA9F-96C6-4730-94D0-B0F463ACDF8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2" name="Freeform: Shape 8321">
                <a:extLst>
                  <a:ext uri="{FF2B5EF4-FFF2-40B4-BE49-F238E27FC236}">
                    <a16:creationId xmlns:a16="http://schemas.microsoft.com/office/drawing/2014/main" id="{C61FE9EA-FF2F-4A05-B530-F965A480573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3" name="Freeform: Shape 8322">
                <a:extLst>
                  <a:ext uri="{FF2B5EF4-FFF2-40B4-BE49-F238E27FC236}">
                    <a16:creationId xmlns:a16="http://schemas.microsoft.com/office/drawing/2014/main" id="{6ACCA3FB-665D-4D4E-8775-7422B550246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4" name="Freeform: Shape 8323">
                <a:extLst>
                  <a:ext uri="{FF2B5EF4-FFF2-40B4-BE49-F238E27FC236}">
                    <a16:creationId xmlns:a16="http://schemas.microsoft.com/office/drawing/2014/main" id="{400E2F07-5BA1-46EC-809D-A2D92BDCAFD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5" name="Freeform: Shape 8324">
                <a:extLst>
                  <a:ext uri="{FF2B5EF4-FFF2-40B4-BE49-F238E27FC236}">
                    <a16:creationId xmlns:a16="http://schemas.microsoft.com/office/drawing/2014/main" id="{5383D702-4FC2-41C1-B7AF-3E0C3E7AA7F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6" name="Freeform: Shape 8325">
                <a:extLst>
                  <a:ext uri="{FF2B5EF4-FFF2-40B4-BE49-F238E27FC236}">
                    <a16:creationId xmlns:a16="http://schemas.microsoft.com/office/drawing/2014/main" id="{91E7D4AF-CDD2-47B1-A345-68055ACD640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7" name="Freeform: Shape 8326">
                <a:extLst>
                  <a:ext uri="{FF2B5EF4-FFF2-40B4-BE49-F238E27FC236}">
                    <a16:creationId xmlns:a16="http://schemas.microsoft.com/office/drawing/2014/main" id="{5B0E8119-3549-4877-8344-2B0DE8D7D0D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8" name="Freeform: Shape 8327">
                <a:extLst>
                  <a:ext uri="{FF2B5EF4-FFF2-40B4-BE49-F238E27FC236}">
                    <a16:creationId xmlns:a16="http://schemas.microsoft.com/office/drawing/2014/main" id="{8E1F1C7A-B2D7-401E-830B-B5F66CE8667F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29" name="Freeform: Shape 8328">
                <a:extLst>
                  <a:ext uri="{FF2B5EF4-FFF2-40B4-BE49-F238E27FC236}">
                    <a16:creationId xmlns:a16="http://schemas.microsoft.com/office/drawing/2014/main" id="{46EAE24E-7166-49F3-98F8-78338F8FDCE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0" name="Freeform: Shape 8329">
                <a:extLst>
                  <a:ext uri="{FF2B5EF4-FFF2-40B4-BE49-F238E27FC236}">
                    <a16:creationId xmlns:a16="http://schemas.microsoft.com/office/drawing/2014/main" id="{6F809EA3-BA61-49E7-AAFA-3EF6896C6F4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1" name="Freeform: Shape 8330">
                <a:extLst>
                  <a:ext uri="{FF2B5EF4-FFF2-40B4-BE49-F238E27FC236}">
                    <a16:creationId xmlns:a16="http://schemas.microsoft.com/office/drawing/2014/main" id="{22478F72-1CBF-4E61-9D44-DF48EE91C34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2" name="Freeform: Shape 8331">
                <a:extLst>
                  <a:ext uri="{FF2B5EF4-FFF2-40B4-BE49-F238E27FC236}">
                    <a16:creationId xmlns:a16="http://schemas.microsoft.com/office/drawing/2014/main" id="{60DEA7EF-89DF-413D-81B6-66D49C4FB81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3" name="Freeform: Shape 8332">
                <a:extLst>
                  <a:ext uri="{FF2B5EF4-FFF2-40B4-BE49-F238E27FC236}">
                    <a16:creationId xmlns:a16="http://schemas.microsoft.com/office/drawing/2014/main" id="{64C5457A-6A84-42DE-AA8C-7D301006438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4" name="Freeform: Shape 8333">
                <a:extLst>
                  <a:ext uri="{FF2B5EF4-FFF2-40B4-BE49-F238E27FC236}">
                    <a16:creationId xmlns:a16="http://schemas.microsoft.com/office/drawing/2014/main" id="{8832FCFA-CAB3-4FC1-8291-A2A26C48049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5" name="Freeform: Shape 8334">
                <a:extLst>
                  <a:ext uri="{FF2B5EF4-FFF2-40B4-BE49-F238E27FC236}">
                    <a16:creationId xmlns:a16="http://schemas.microsoft.com/office/drawing/2014/main" id="{EAD6F96C-D153-4343-A72E-E2D7ACF73D0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6" name="Freeform: Shape 8335">
                <a:extLst>
                  <a:ext uri="{FF2B5EF4-FFF2-40B4-BE49-F238E27FC236}">
                    <a16:creationId xmlns:a16="http://schemas.microsoft.com/office/drawing/2014/main" id="{0A5F2EA6-330E-4E4D-9770-D9B21FAA75E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7" name="Freeform: Shape 8336">
                <a:extLst>
                  <a:ext uri="{FF2B5EF4-FFF2-40B4-BE49-F238E27FC236}">
                    <a16:creationId xmlns:a16="http://schemas.microsoft.com/office/drawing/2014/main" id="{D1D938C9-377B-4CA5-81BC-FA3804596ED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8" name="Freeform: Shape 8337">
                <a:extLst>
                  <a:ext uri="{FF2B5EF4-FFF2-40B4-BE49-F238E27FC236}">
                    <a16:creationId xmlns:a16="http://schemas.microsoft.com/office/drawing/2014/main" id="{E08955FB-2EC4-4AD9-B6C3-DA812C4966F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39" name="Freeform: Shape 8338">
                <a:extLst>
                  <a:ext uri="{FF2B5EF4-FFF2-40B4-BE49-F238E27FC236}">
                    <a16:creationId xmlns:a16="http://schemas.microsoft.com/office/drawing/2014/main" id="{41502FE0-6223-4A11-8B91-64A77A06619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0" name="Freeform: Shape 8339">
                <a:extLst>
                  <a:ext uri="{FF2B5EF4-FFF2-40B4-BE49-F238E27FC236}">
                    <a16:creationId xmlns:a16="http://schemas.microsoft.com/office/drawing/2014/main" id="{154C2549-A844-4335-A558-08FA8B75FFB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1" name="Freeform: Shape 8340">
                <a:extLst>
                  <a:ext uri="{FF2B5EF4-FFF2-40B4-BE49-F238E27FC236}">
                    <a16:creationId xmlns:a16="http://schemas.microsoft.com/office/drawing/2014/main" id="{BF38FDB7-C525-4F3F-99D9-7811C98C1C1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2" name="Freeform: Shape 8341">
                <a:extLst>
                  <a:ext uri="{FF2B5EF4-FFF2-40B4-BE49-F238E27FC236}">
                    <a16:creationId xmlns:a16="http://schemas.microsoft.com/office/drawing/2014/main" id="{1CBE71BD-5C93-40F1-A1B6-B8471AA615E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3" name="Freeform: Shape 8342">
                <a:extLst>
                  <a:ext uri="{FF2B5EF4-FFF2-40B4-BE49-F238E27FC236}">
                    <a16:creationId xmlns:a16="http://schemas.microsoft.com/office/drawing/2014/main" id="{5C2782E9-90A3-45C9-B534-E7BAFB89EEF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4" name="Freeform: Shape 8343">
                <a:extLst>
                  <a:ext uri="{FF2B5EF4-FFF2-40B4-BE49-F238E27FC236}">
                    <a16:creationId xmlns:a16="http://schemas.microsoft.com/office/drawing/2014/main" id="{840DB36A-8C52-440C-B504-609EFE68F32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5" name="Freeform: Shape 8344">
                <a:extLst>
                  <a:ext uri="{FF2B5EF4-FFF2-40B4-BE49-F238E27FC236}">
                    <a16:creationId xmlns:a16="http://schemas.microsoft.com/office/drawing/2014/main" id="{1087A1C9-4A51-43A8-B1ED-F5A29BF3854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6" name="Freeform: Shape 8345">
                <a:extLst>
                  <a:ext uri="{FF2B5EF4-FFF2-40B4-BE49-F238E27FC236}">
                    <a16:creationId xmlns:a16="http://schemas.microsoft.com/office/drawing/2014/main" id="{6C393D7E-F187-411A-A677-F32D58DC438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347" name="Freeform: Shape 8346">
                <a:extLst>
                  <a:ext uri="{FF2B5EF4-FFF2-40B4-BE49-F238E27FC236}">
                    <a16:creationId xmlns:a16="http://schemas.microsoft.com/office/drawing/2014/main" id="{87D7F632-ACBD-466A-94C3-76ADADE8DC5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0" name="Group 4469">
              <a:extLst>
                <a:ext uri="{FF2B5EF4-FFF2-40B4-BE49-F238E27FC236}">
                  <a16:creationId xmlns:a16="http://schemas.microsoft.com/office/drawing/2014/main" id="{24C468A2-2DE4-4B7C-AF94-2D6D113B5BDA}"/>
                </a:ext>
              </a:extLst>
            </p:cNvPr>
            <p:cNvGrpSpPr/>
            <p:nvPr/>
          </p:nvGrpSpPr>
          <p:grpSpPr>
            <a:xfrm rot="20205992">
              <a:off x="107090" y="-591194"/>
              <a:ext cx="1048729" cy="868428"/>
              <a:chOff x="2393887" y="4210285"/>
              <a:chExt cx="497854" cy="422169"/>
            </a:xfrm>
          </p:grpSpPr>
          <p:sp>
            <p:nvSpPr>
              <p:cNvPr id="8220" name="Freeform: Shape 8219">
                <a:extLst>
                  <a:ext uri="{FF2B5EF4-FFF2-40B4-BE49-F238E27FC236}">
                    <a16:creationId xmlns:a16="http://schemas.microsoft.com/office/drawing/2014/main" id="{C4A81AC0-2476-4DFF-91BC-AA4C16E9568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1" name="Freeform: Shape 8220">
                <a:extLst>
                  <a:ext uri="{FF2B5EF4-FFF2-40B4-BE49-F238E27FC236}">
                    <a16:creationId xmlns:a16="http://schemas.microsoft.com/office/drawing/2014/main" id="{C0700FDA-12AE-4BD2-947D-ED8C8EB79B9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2" name="Freeform: Shape 8221">
                <a:extLst>
                  <a:ext uri="{FF2B5EF4-FFF2-40B4-BE49-F238E27FC236}">
                    <a16:creationId xmlns:a16="http://schemas.microsoft.com/office/drawing/2014/main" id="{0E2CF9B2-9267-4646-A17A-49646078080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3" name="Freeform: Shape 8222">
                <a:extLst>
                  <a:ext uri="{FF2B5EF4-FFF2-40B4-BE49-F238E27FC236}">
                    <a16:creationId xmlns:a16="http://schemas.microsoft.com/office/drawing/2014/main" id="{D5B5FFDF-8225-4DA7-95D3-4DE9D528CB2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4" name="Freeform: Shape 8223">
                <a:extLst>
                  <a:ext uri="{FF2B5EF4-FFF2-40B4-BE49-F238E27FC236}">
                    <a16:creationId xmlns:a16="http://schemas.microsoft.com/office/drawing/2014/main" id="{62633FC3-C8F5-4F2F-BBF5-B0F02685C5F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5" name="Freeform: Shape 8224">
                <a:extLst>
                  <a:ext uri="{FF2B5EF4-FFF2-40B4-BE49-F238E27FC236}">
                    <a16:creationId xmlns:a16="http://schemas.microsoft.com/office/drawing/2014/main" id="{E8B84E2F-B60F-4DAF-8951-0F1BFD3BB28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6" name="Freeform: Shape 8225">
                <a:extLst>
                  <a:ext uri="{FF2B5EF4-FFF2-40B4-BE49-F238E27FC236}">
                    <a16:creationId xmlns:a16="http://schemas.microsoft.com/office/drawing/2014/main" id="{5DAAC796-3A68-4BCB-B363-080CFE9EF52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7" name="Freeform: Shape 8226">
                <a:extLst>
                  <a:ext uri="{FF2B5EF4-FFF2-40B4-BE49-F238E27FC236}">
                    <a16:creationId xmlns:a16="http://schemas.microsoft.com/office/drawing/2014/main" id="{6DF472AC-7022-4A61-A825-E68EA5F4B64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8" name="Freeform: Shape 8227">
                <a:extLst>
                  <a:ext uri="{FF2B5EF4-FFF2-40B4-BE49-F238E27FC236}">
                    <a16:creationId xmlns:a16="http://schemas.microsoft.com/office/drawing/2014/main" id="{4F58799A-8F5E-403C-989F-88EA9335F41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29" name="Freeform: Shape 8228">
                <a:extLst>
                  <a:ext uri="{FF2B5EF4-FFF2-40B4-BE49-F238E27FC236}">
                    <a16:creationId xmlns:a16="http://schemas.microsoft.com/office/drawing/2014/main" id="{EDAA5640-1FC2-4BC3-BB8C-D495C4EF728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0" name="Freeform: Shape 8229">
                <a:extLst>
                  <a:ext uri="{FF2B5EF4-FFF2-40B4-BE49-F238E27FC236}">
                    <a16:creationId xmlns:a16="http://schemas.microsoft.com/office/drawing/2014/main" id="{871F4A92-A083-4154-BE09-75B84301912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1" name="Freeform: Shape 8230">
                <a:extLst>
                  <a:ext uri="{FF2B5EF4-FFF2-40B4-BE49-F238E27FC236}">
                    <a16:creationId xmlns:a16="http://schemas.microsoft.com/office/drawing/2014/main" id="{FD3942E4-44E0-44D2-86D7-FA307C467EC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2" name="Freeform: Shape 8231">
                <a:extLst>
                  <a:ext uri="{FF2B5EF4-FFF2-40B4-BE49-F238E27FC236}">
                    <a16:creationId xmlns:a16="http://schemas.microsoft.com/office/drawing/2014/main" id="{AE246ED2-23F8-4E40-AEDC-942AE222D8A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3" name="Freeform: Shape 8232">
                <a:extLst>
                  <a:ext uri="{FF2B5EF4-FFF2-40B4-BE49-F238E27FC236}">
                    <a16:creationId xmlns:a16="http://schemas.microsoft.com/office/drawing/2014/main" id="{2D7024BD-33EB-4625-BD1A-4134296EDCA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4" name="Freeform: Shape 8233">
                <a:extLst>
                  <a:ext uri="{FF2B5EF4-FFF2-40B4-BE49-F238E27FC236}">
                    <a16:creationId xmlns:a16="http://schemas.microsoft.com/office/drawing/2014/main" id="{368D91D0-AC7F-42D3-8E2E-782B3A8ECEA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5" name="Freeform: Shape 8234">
                <a:extLst>
                  <a:ext uri="{FF2B5EF4-FFF2-40B4-BE49-F238E27FC236}">
                    <a16:creationId xmlns:a16="http://schemas.microsoft.com/office/drawing/2014/main" id="{3C8D767E-895D-4B17-82A1-6AD5C533026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6" name="Freeform: Shape 8235">
                <a:extLst>
                  <a:ext uri="{FF2B5EF4-FFF2-40B4-BE49-F238E27FC236}">
                    <a16:creationId xmlns:a16="http://schemas.microsoft.com/office/drawing/2014/main" id="{C767C9C3-4653-4040-BF1C-99FE7AE1110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7" name="Freeform: Shape 8236">
                <a:extLst>
                  <a:ext uri="{FF2B5EF4-FFF2-40B4-BE49-F238E27FC236}">
                    <a16:creationId xmlns:a16="http://schemas.microsoft.com/office/drawing/2014/main" id="{2CE01BEF-A253-4CD1-9EB0-E0DFC449A80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8" name="Freeform: Shape 8237">
                <a:extLst>
                  <a:ext uri="{FF2B5EF4-FFF2-40B4-BE49-F238E27FC236}">
                    <a16:creationId xmlns:a16="http://schemas.microsoft.com/office/drawing/2014/main" id="{95901B41-3D3A-4047-9640-E76A0FD970B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39" name="Freeform: Shape 8238">
                <a:extLst>
                  <a:ext uri="{FF2B5EF4-FFF2-40B4-BE49-F238E27FC236}">
                    <a16:creationId xmlns:a16="http://schemas.microsoft.com/office/drawing/2014/main" id="{3502B379-C7B2-40F4-9C95-AE381B0ED14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0" name="Freeform: Shape 8239">
                <a:extLst>
                  <a:ext uri="{FF2B5EF4-FFF2-40B4-BE49-F238E27FC236}">
                    <a16:creationId xmlns:a16="http://schemas.microsoft.com/office/drawing/2014/main" id="{19343A2E-767D-48FD-8F4D-E49BB582192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1" name="Freeform: Shape 8240">
                <a:extLst>
                  <a:ext uri="{FF2B5EF4-FFF2-40B4-BE49-F238E27FC236}">
                    <a16:creationId xmlns:a16="http://schemas.microsoft.com/office/drawing/2014/main" id="{F5A12587-8810-4B12-B194-5601E8E9317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2" name="Freeform: Shape 8241">
                <a:extLst>
                  <a:ext uri="{FF2B5EF4-FFF2-40B4-BE49-F238E27FC236}">
                    <a16:creationId xmlns:a16="http://schemas.microsoft.com/office/drawing/2014/main" id="{8034B369-8FC8-40D5-90B4-134357041DE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3" name="Freeform: Shape 8242">
                <a:extLst>
                  <a:ext uri="{FF2B5EF4-FFF2-40B4-BE49-F238E27FC236}">
                    <a16:creationId xmlns:a16="http://schemas.microsoft.com/office/drawing/2014/main" id="{534E2648-B208-45D5-A100-C6A4411A033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4" name="Freeform: Shape 8243">
                <a:extLst>
                  <a:ext uri="{FF2B5EF4-FFF2-40B4-BE49-F238E27FC236}">
                    <a16:creationId xmlns:a16="http://schemas.microsoft.com/office/drawing/2014/main" id="{123A7087-E8B2-4E0F-BB12-36605D70841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5" name="Freeform: Shape 8244">
                <a:extLst>
                  <a:ext uri="{FF2B5EF4-FFF2-40B4-BE49-F238E27FC236}">
                    <a16:creationId xmlns:a16="http://schemas.microsoft.com/office/drawing/2014/main" id="{1FA0E3C9-FFED-42C1-8958-FFC57EE2F83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6" name="Freeform: Shape 8245">
                <a:extLst>
                  <a:ext uri="{FF2B5EF4-FFF2-40B4-BE49-F238E27FC236}">
                    <a16:creationId xmlns:a16="http://schemas.microsoft.com/office/drawing/2014/main" id="{50758838-E781-43C9-8A41-9358CF103AA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7" name="Freeform: Shape 8246">
                <a:extLst>
                  <a:ext uri="{FF2B5EF4-FFF2-40B4-BE49-F238E27FC236}">
                    <a16:creationId xmlns:a16="http://schemas.microsoft.com/office/drawing/2014/main" id="{360DE09C-3010-4299-8E4A-FD37BF95F12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8" name="Freeform: Shape 8247">
                <a:extLst>
                  <a:ext uri="{FF2B5EF4-FFF2-40B4-BE49-F238E27FC236}">
                    <a16:creationId xmlns:a16="http://schemas.microsoft.com/office/drawing/2014/main" id="{D99C5965-0E30-4CF8-8E07-90E0446F0B2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49" name="Freeform: Shape 8248">
                <a:extLst>
                  <a:ext uri="{FF2B5EF4-FFF2-40B4-BE49-F238E27FC236}">
                    <a16:creationId xmlns:a16="http://schemas.microsoft.com/office/drawing/2014/main" id="{281CB364-BCFB-4FA8-9C38-A38C190216B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0" name="Freeform: Shape 8249">
                <a:extLst>
                  <a:ext uri="{FF2B5EF4-FFF2-40B4-BE49-F238E27FC236}">
                    <a16:creationId xmlns:a16="http://schemas.microsoft.com/office/drawing/2014/main" id="{2E0A4304-6A5D-441E-B117-9E4E2B1787D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1" name="Freeform: Shape 8250">
                <a:extLst>
                  <a:ext uri="{FF2B5EF4-FFF2-40B4-BE49-F238E27FC236}">
                    <a16:creationId xmlns:a16="http://schemas.microsoft.com/office/drawing/2014/main" id="{A7A12B66-85A4-4819-A39E-ECC573D239E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2" name="Freeform: Shape 8251">
                <a:extLst>
                  <a:ext uri="{FF2B5EF4-FFF2-40B4-BE49-F238E27FC236}">
                    <a16:creationId xmlns:a16="http://schemas.microsoft.com/office/drawing/2014/main" id="{35B04EB7-D377-48D9-ADC6-F8EE3D6F1E4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3" name="Freeform: Shape 8252">
                <a:extLst>
                  <a:ext uri="{FF2B5EF4-FFF2-40B4-BE49-F238E27FC236}">
                    <a16:creationId xmlns:a16="http://schemas.microsoft.com/office/drawing/2014/main" id="{6EE184B3-785D-4407-A05E-02A0B708B4F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4" name="Freeform: Shape 8253">
                <a:extLst>
                  <a:ext uri="{FF2B5EF4-FFF2-40B4-BE49-F238E27FC236}">
                    <a16:creationId xmlns:a16="http://schemas.microsoft.com/office/drawing/2014/main" id="{1DDC4EA6-BE5E-4E00-9C23-C8D5DC252A7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5" name="Freeform: Shape 8254">
                <a:extLst>
                  <a:ext uri="{FF2B5EF4-FFF2-40B4-BE49-F238E27FC236}">
                    <a16:creationId xmlns:a16="http://schemas.microsoft.com/office/drawing/2014/main" id="{0AD30AE4-D646-4B77-85E0-7C2AE6B6AE0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6" name="Freeform: Shape 8255">
                <a:extLst>
                  <a:ext uri="{FF2B5EF4-FFF2-40B4-BE49-F238E27FC236}">
                    <a16:creationId xmlns:a16="http://schemas.microsoft.com/office/drawing/2014/main" id="{26E55EE0-9C8D-45FF-B68B-F12524D3B2B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7" name="Freeform: Shape 8256">
                <a:extLst>
                  <a:ext uri="{FF2B5EF4-FFF2-40B4-BE49-F238E27FC236}">
                    <a16:creationId xmlns:a16="http://schemas.microsoft.com/office/drawing/2014/main" id="{932DEC1A-C392-42FE-BB83-56CC95E38A4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8" name="Freeform: Shape 8257">
                <a:extLst>
                  <a:ext uri="{FF2B5EF4-FFF2-40B4-BE49-F238E27FC236}">
                    <a16:creationId xmlns:a16="http://schemas.microsoft.com/office/drawing/2014/main" id="{8C4B633C-8AE6-46ED-91F5-9809E345CEE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59" name="Freeform: Shape 8258">
                <a:extLst>
                  <a:ext uri="{FF2B5EF4-FFF2-40B4-BE49-F238E27FC236}">
                    <a16:creationId xmlns:a16="http://schemas.microsoft.com/office/drawing/2014/main" id="{BAF3B6E2-36CF-45C5-A9A4-B27DBB802C1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0" name="Freeform: Shape 8259">
                <a:extLst>
                  <a:ext uri="{FF2B5EF4-FFF2-40B4-BE49-F238E27FC236}">
                    <a16:creationId xmlns:a16="http://schemas.microsoft.com/office/drawing/2014/main" id="{4417D1EA-B5D3-4BD9-8469-13C6498D8B3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1" name="Freeform: Shape 8260">
                <a:extLst>
                  <a:ext uri="{FF2B5EF4-FFF2-40B4-BE49-F238E27FC236}">
                    <a16:creationId xmlns:a16="http://schemas.microsoft.com/office/drawing/2014/main" id="{9DDAA0BA-3047-4486-BCF6-0717C96939E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2" name="Freeform: Shape 8261">
                <a:extLst>
                  <a:ext uri="{FF2B5EF4-FFF2-40B4-BE49-F238E27FC236}">
                    <a16:creationId xmlns:a16="http://schemas.microsoft.com/office/drawing/2014/main" id="{67B7DB5A-BAF2-4532-8F21-BDB61AB29D9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3" name="Freeform: Shape 8262">
                <a:extLst>
                  <a:ext uri="{FF2B5EF4-FFF2-40B4-BE49-F238E27FC236}">
                    <a16:creationId xmlns:a16="http://schemas.microsoft.com/office/drawing/2014/main" id="{78C5C333-0ADC-4751-9554-17CBA3D2780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4" name="Freeform: Shape 8263">
                <a:extLst>
                  <a:ext uri="{FF2B5EF4-FFF2-40B4-BE49-F238E27FC236}">
                    <a16:creationId xmlns:a16="http://schemas.microsoft.com/office/drawing/2014/main" id="{F6625B59-2A5B-496F-9B06-7455C1FFFB3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5" name="Freeform: Shape 8264">
                <a:extLst>
                  <a:ext uri="{FF2B5EF4-FFF2-40B4-BE49-F238E27FC236}">
                    <a16:creationId xmlns:a16="http://schemas.microsoft.com/office/drawing/2014/main" id="{BF2B6036-C6B4-4680-8B41-0B2CABF672D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6" name="Freeform: Shape 8265">
                <a:extLst>
                  <a:ext uri="{FF2B5EF4-FFF2-40B4-BE49-F238E27FC236}">
                    <a16:creationId xmlns:a16="http://schemas.microsoft.com/office/drawing/2014/main" id="{AB5644E5-F993-40E2-8C9A-B6195CC42DD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7" name="Freeform: Shape 8266">
                <a:extLst>
                  <a:ext uri="{FF2B5EF4-FFF2-40B4-BE49-F238E27FC236}">
                    <a16:creationId xmlns:a16="http://schemas.microsoft.com/office/drawing/2014/main" id="{D981D073-D222-4DFD-A754-9CC2B705129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8" name="Freeform: Shape 8267">
                <a:extLst>
                  <a:ext uri="{FF2B5EF4-FFF2-40B4-BE49-F238E27FC236}">
                    <a16:creationId xmlns:a16="http://schemas.microsoft.com/office/drawing/2014/main" id="{6F05545A-EB5C-407A-9BE9-13CC0473CD7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69" name="Freeform: Shape 8268">
                <a:extLst>
                  <a:ext uri="{FF2B5EF4-FFF2-40B4-BE49-F238E27FC236}">
                    <a16:creationId xmlns:a16="http://schemas.microsoft.com/office/drawing/2014/main" id="{9AA35BD0-F0FA-4397-8B0E-A7784C7083F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0" name="Freeform: Shape 8269">
                <a:extLst>
                  <a:ext uri="{FF2B5EF4-FFF2-40B4-BE49-F238E27FC236}">
                    <a16:creationId xmlns:a16="http://schemas.microsoft.com/office/drawing/2014/main" id="{EB271D2A-C948-4121-BF18-530CF4CB792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1" name="Freeform: Shape 8270">
                <a:extLst>
                  <a:ext uri="{FF2B5EF4-FFF2-40B4-BE49-F238E27FC236}">
                    <a16:creationId xmlns:a16="http://schemas.microsoft.com/office/drawing/2014/main" id="{A660C636-7964-4DA0-8D96-715CC647E37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2" name="Freeform: Shape 8271">
                <a:extLst>
                  <a:ext uri="{FF2B5EF4-FFF2-40B4-BE49-F238E27FC236}">
                    <a16:creationId xmlns:a16="http://schemas.microsoft.com/office/drawing/2014/main" id="{F4F71BF8-4E28-4A24-9E1C-42243C46F17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3" name="Freeform: Shape 8272">
                <a:extLst>
                  <a:ext uri="{FF2B5EF4-FFF2-40B4-BE49-F238E27FC236}">
                    <a16:creationId xmlns:a16="http://schemas.microsoft.com/office/drawing/2014/main" id="{E8126048-7174-4153-8ECB-B7FA93AE903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4" name="Freeform: Shape 8273">
                <a:extLst>
                  <a:ext uri="{FF2B5EF4-FFF2-40B4-BE49-F238E27FC236}">
                    <a16:creationId xmlns:a16="http://schemas.microsoft.com/office/drawing/2014/main" id="{2026A2CD-3D39-4E33-ACE9-1D519FA6B97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5" name="Freeform: Shape 8274">
                <a:extLst>
                  <a:ext uri="{FF2B5EF4-FFF2-40B4-BE49-F238E27FC236}">
                    <a16:creationId xmlns:a16="http://schemas.microsoft.com/office/drawing/2014/main" id="{72C4EB65-41C6-4B9B-BA0B-D90A490E47D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6" name="Freeform: Shape 8275">
                <a:extLst>
                  <a:ext uri="{FF2B5EF4-FFF2-40B4-BE49-F238E27FC236}">
                    <a16:creationId xmlns:a16="http://schemas.microsoft.com/office/drawing/2014/main" id="{04A7D740-7371-4213-9246-91778530FA3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7" name="Freeform: Shape 8276">
                <a:extLst>
                  <a:ext uri="{FF2B5EF4-FFF2-40B4-BE49-F238E27FC236}">
                    <a16:creationId xmlns:a16="http://schemas.microsoft.com/office/drawing/2014/main" id="{1097030B-107A-415A-B9DF-9D91757FD2F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8" name="Freeform: Shape 8277">
                <a:extLst>
                  <a:ext uri="{FF2B5EF4-FFF2-40B4-BE49-F238E27FC236}">
                    <a16:creationId xmlns:a16="http://schemas.microsoft.com/office/drawing/2014/main" id="{A2CA9663-084F-401D-901D-CAFE9DCDD51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79" name="Freeform: Shape 8278">
                <a:extLst>
                  <a:ext uri="{FF2B5EF4-FFF2-40B4-BE49-F238E27FC236}">
                    <a16:creationId xmlns:a16="http://schemas.microsoft.com/office/drawing/2014/main" id="{FC51C636-4CF2-4C5F-8EF0-8FE3BE112A6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0" name="Freeform: Shape 8279">
                <a:extLst>
                  <a:ext uri="{FF2B5EF4-FFF2-40B4-BE49-F238E27FC236}">
                    <a16:creationId xmlns:a16="http://schemas.microsoft.com/office/drawing/2014/main" id="{79E046C1-70B7-4EF8-9F6F-DBFB9B07528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1" name="Freeform: Shape 8280">
                <a:extLst>
                  <a:ext uri="{FF2B5EF4-FFF2-40B4-BE49-F238E27FC236}">
                    <a16:creationId xmlns:a16="http://schemas.microsoft.com/office/drawing/2014/main" id="{5B43CAF4-9600-4CEF-BDE3-D73887311C6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2" name="Freeform: Shape 8281">
                <a:extLst>
                  <a:ext uri="{FF2B5EF4-FFF2-40B4-BE49-F238E27FC236}">
                    <a16:creationId xmlns:a16="http://schemas.microsoft.com/office/drawing/2014/main" id="{FB8FAAE7-3EDB-4A5D-9835-841A75DCE86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83" name="Freeform: Shape 8282">
                <a:extLst>
                  <a:ext uri="{FF2B5EF4-FFF2-40B4-BE49-F238E27FC236}">
                    <a16:creationId xmlns:a16="http://schemas.microsoft.com/office/drawing/2014/main" id="{2204A38A-D33F-4959-BEFB-19A6284EB84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1" name="Group 4470">
              <a:extLst>
                <a:ext uri="{FF2B5EF4-FFF2-40B4-BE49-F238E27FC236}">
                  <a16:creationId xmlns:a16="http://schemas.microsoft.com/office/drawing/2014/main" id="{B4B1CAEA-C963-4910-9480-F19D446D4DF0}"/>
                </a:ext>
              </a:extLst>
            </p:cNvPr>
            <p:cNvGrpSpPr/>
            <p:nvPr/>
          </p:nvGrpSpPr>
          <p:grpSpPr>
            <a:xfrm rot="9145404">
              <a:off x="838635" y="-238770"/>
              <a:ext cx="1048729" cy="868428"/>
              <a:chOff x="2393887" y="4210285"/>
              <a:chExt cx="497854" cy="422169"/>
            </a:xfrm>
          </p:grpSpPr>
          <p:sp>
            <p:nvSpPr>
              <p:cNvPr id="8156" name="Freeform: Shape 8155">
                <a:extLst>
                  <a:ext uri="{FF2B5EF4-FFF2-40B4-BE49-F238E27FC236}">
                    <a16:creationId xmlns:a16="http://schemas.microsoft.com/office/drawing/2014/main" id="{D8EFDCC6-BA8D-429A-89C3-579CDF477AB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7" name="Freeform: Shape 8156">
                <a:extLst>
                  <a:ext uri="{FF2B5EF4-FFF2-40B4-BE49-F238E27FC236}">
                    <a16:creationId xmlns:a16="http://schemas.microsoft.com/office/drawing/2014/main" id="{26F7F050-01E1-415A-9540-ECECA02CA09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8" name="Freeform: Shape 8157">
                <a:extLst>
                  <a:ext uri="{FF2B5EF4-FFF2-40B4-BE49-F238E27FC236}">
                    <a16:creationId xmlns:a16="http://schemas.microsoft.com/office/drawing/2014/main" id="{6D6BA724-0144-4F89-9176-4E0FA5F2F95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9" name="Freeform: Shape 8158">
                <a:extLst>
                  <a:ext uri="{FF2B5EF4-FFF2-40B4-BE49-F238E27FC236}">
                    <a16:creationId xmlns:a16="http://schemas.microsoft.com/office/drawing/2014/main" id="{FEA4974B-3AF4-4A0C-B912-2BF211555DA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0" name="Freeform: Shape 8159">
                <a:extLst>
                  <a:ext uri="{FF2B5EF4-FFF2-40B4-BE49-F238E27FC236}">
                    <a16:creationId xmlns:a16="http://schemas.microsoft.com/office/drawing/2014/main" id="{09065864-FCBA-464B-9B6D-4925B2A89C2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1" name="Freeform: Shape 8160">
                <a:extLst>
                  <a:ext uri="{FF2B5EF4-FFF2-40B4-BE49-F238E27FC236}">
                    <a16:creationId xmlns:a16="http://schemas.microsoft.com/office/drawing/2014/main" id="{7329EC39-5EA3-4C49-AAB4-42060980590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2" name="Freeform: Shape 8161">
                <a:extLst>
                  <a:ext uri="{FF2B5EF4-FFF2-40B4-BE49-F238E27FC236}">
                    <a16:creationId xmlns:a16="http://schemas.microsoft.com/office/drawing/2014/main" id="{DAED4BAE-1173-44E5-B08C-2A35C739D2E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3" name="Freeform: Shape 8162">
                <a:extLst>
                  <a:ext uri="{FF2B5EF4-FFF2-40B4-BE49-F238E27FC236}">
                    <a16:creationId xmlns:a16="http://schemas.microsoft.com/office/drawing/2014/main" id="{B96F2151-A0B9-4E9F-B885-FA5B52D7176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4" name="Freeform: Shape 8163">
                <a:extLst>
                  <a:ext uri="{FF2B5EF4-FFF2-40B4-BE49-F238E27FC236}">
                    <a16:creationId xmlns:a16="http://schemas.microsoft.com/office/drawing/2014/main" id="{3DB55337-E26F-4BB6-A77B-730CAFF97FD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5" name="Freeform: Shape 8164">
                <a:extLst>
                  <a:ext uri="{FF2B5EF4-FFF2-40B4-BE49-F238E27FC236}">
                    <a16:creationId xmlns:a16="http://schemas.microsoft.com/office/drawing/2014/main" id="{61448B79-A5E9-4F4C-8251-EB3AD2CB13E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6" name="Freeform: Shape 8165">
                <a:extLst>
                  <a:ext uri="{FF2B5EF4-FFF2-40B4-BE49-F238E27FC236}">
                    <a16:creationId xmlns:a16="http://schemas.microsoft.com/office/drawing/2014/main" id="{F1D2C03E-B92A-4D5A-88CF-F0259F54F38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7" name="Freeform: Shape 8166">
                <a:extLst>
                  <a:ext uri="{FF2B5EF4-FFF2-40B4-BE49-F238E27FC236}">
                    <a16:creationId xmlns:a16="http://schemas.microsoft.com/office/drawing/2014/main" id="{CC5BCA4E-B166-48B7-8FDF-72E05774051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8" name="Freeform: Shape 8167">
                <a:extLst>
                  <a:ext uri="{FF2B5EF4-FFF2-40B4-BE49-F238E27FC236}">
                    <a16:creationId xmlns:a16="http://schemas.microsoft.com/office/drawing/2014/main" id="{FAA74CC0-DA61-4503-B841-3774EEC9688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69" name="Freeform: Shape 8168">
                <a:extLst>
                  <a:ext uri="{FF2B5EF4-FFF2-40B4-BE49-F238E27FC236}">
                    <a16:creationId xmlns:a16="http://schemas.microsoft.com/office/drawing/2014/main" id="{D60C1DBC-BB2A-4C1B-982C-12AD9B4DFA6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0" name="Freeform: Shape 8169">
                <a:extLst>
                  <a:ext uri="{FF2B5EF4-FFF2-40B4-BE49-F238E27FC236}">
                    <a16:creationId xmlns:a16="http://schemas.microsoft.com/office/drawing/2014/main" id="{D42579DB-FF67-4489-B289-D41E7938EE9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1" name="Freeform: Shape 8170">
                <a:extLst>
                  <a:ext uri="{FF2B5EF4-FFF2-40B4-BE49-F238E27FC236}">
                    <a16:creationId xmlns:a16="http://schemas.microsoft.com/office/drawing/2014/main" id="{1E1D4058-A993-4C59-8380-2EB97897D28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2" name="Freeform: Shape 8171">
                <a:extLst>
                  <a:ext uri="{FF2B5EF4-FFF2-40B4-BE49-F238E27FC236}">
                    <a16:creationId xmlns:a16="http://schemas.microsoft.com/office/drawing/2014/main" id="{92ED03A4-69A2-4239-BEB7-E724F3986DB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3" name="Freeform: Shape 8172">
                <a:extLst>
                  <a:ext uri="{FF2B5EF4-FFF2-40B4-BE49-F238E27FC236}">
                    <a16:creationId xmlns:a16="http://schemas.microsoft.com/office/drawing/2014/main" id="{67E18753-E54B-4D7A-9270-8B911396B4B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4" name="Freeform: Shape 8173">
                <a:extLst>
                  <a:ext uri="{FF2B5EF4-FFF2-40B4-BE49-F238E27FC236}">
                    <a16:creationId xmlns:a16="http://schemas.microsoft.com/office/drawing/2014/main" id="{779837A4-C2EA-4169-B8CD-989A3FC4048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5" name="Freeform: Shape 8174">
                <a:extLst>
                  <a:ext uri="{FF2B5EF4-FFF2-40B4-BE49-F238E27FC236}">
                    <a16:creationId xmlns:a16="http://schemas.microsoft.com/office/drawing/2014/main" id="{DA45F803-237F-4729-AE95-7D473611EC4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6" name="Freeform: Shape 8175">
                <a:extLst>
                  <a:ext uri="{FF2B5EF4-FFF2-40B4-BE49-F238E27FC236}">
                    <a16:creationId xmlns:a16="http://schemas.microsoft.com/office/drawing/2014/main" id="{CD0ACCCC-B255-46B0-AB7F-01388B67767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7" name="Freeform: Shape 8176">
                <a:extLst>
                  <a:ext uri="{FF2B5EF4-FFF2-40B4-BE49-F238E27FC236}">
                    <a16:creationId xmlns:a16="http://schemas.microsoft.com/office/drawing/2014/main" id="{1EA0C947-6C3E-4C25-9CB9-E3F56F8B538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8" name="Freeform: Shape 8177">
                <a:extLst>
                  <a:ext uri="{FF2B5EF4-FFF2-40B4-BE49-F238E27FC236}">
                    <a16:creationId xmlns:a16="http://schemas.microsoft.com/office/drawing/2014/main" id="{4BC2E057-1424-4C66-8AC4-98470812A8F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79" name="Freeform: Shape 8178">
                <a:extLst>
                  <a:ext uri="{FF2B5EF4-FFF2-40B4-BE49-F238E27FC236}">
                    <a16:creationId xmlns:a16="http://schemas.microsoft.com/office/drawing/2014/main" id="{BC549A7D-F21F-4A68-A086-C2388FA77BE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0" name="Freeform: Shape 8179">
                <a:extLst>
                  <a:ext uri="{FF2B5EF4-FFF2-40B4-BE49-F238E27FC236}">
                    <a16:creationId xmlns:a16="http://schemas.microsoft.com/office/drawing/2014/main" id="{D5ED27ED-4B8D-4D31-8A3E-FC8C01BA1A1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1" name="Freeform: Shape 8180">
                <a:extLst>
                  <a:ext uri="{FF2B5EF4-FFF2-40B4-BE49-F238E27FC236}">
                    <a16:creationId xmlns:a16="http://schemas.microsoft.com/office/drawing/2014/main" id="{4683D16A-9253-4DAB-A411-EF176535CC9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2" name="Freeform: Shape 8181">
                <a:extLst>
                  <a:ext uri="{FF2B5EF4-FFF2-40B4-BE49-F238E27FC236}">
                    <a16:creationId xmlns:a16="http://schemas.microsoft.com/office/drawing/2014/main" id="{81577F06-58A0-4C47-BED0-094206E50BD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3" name="Freeform: Shape 8182">
                <a:extLst>
                  <a:ext uri="{FF2B5EF4-FFF2-40B4-BE49-F238E27FC236}">
                    <a16:creationId xmlns:a16="http://schemas.microsoft.com/office/drawing/2014/main" id="{2A845669-B517-4F68-85F4-A8A3E4C9AEC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4" name="Freeform: Shape 8183">
                <a:extLst>
                  <a:ext uri="{FF2B5EF4-FFF2-40B4-BE49-F238E27FC236}">
                    <a16:creationId xmlns:a16="http://schemas.microsoft.com/office/drawing/2014/main" id="{0B138E53-B383-4DD0-9194-26F2C4DC696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5" name="Freeform: Shape 8184">
                <a:extLst>
                  <a:ext uri="{FF2B5EF4-FFF2-40B4-BE49-F238E27FC236}">
                    <a16:creationId xmlns:a16="http://schemas.microsoft.com/office/drawing/2014/main" id="{7C584D8C-3338-4B5B-AD2B-465EE60423D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6" name="Freeform: Shape 8185">
                <a:extLst>
                  <a:ext uri="{FF2B5EF4-FFF2-40B4-BE49-F238E27FC236}">
                    <a16:creationId xmlns:a16="http://schemas.microsoft.com/office/drawing/2014/main" id="{EA2ECF46-F207-4632-B7AA-4C813FCE964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7" name="Freeform: Shape 8186">
                <a:extLst>
                  <a:ext uri="{FF2B5EF4-FFF2-40B4-BE49-F238E27FC236}">
                    <a16:creationId xmlns:a16="http://schemas.microsoft.com/office/drawing/2014/main" id="{1A5D8053-570D-461D-AEEA-74093923ACF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8" name="Freeform: Shape 8187">
                <a:extLst>
                  <a:ext uri="{FF2B5EF4-FFF2-40B4-BE49-F238E27FC236}">
                    <a16:creationId xmlns:a16="http://schemas.microsoft.com/office/drawing/2014/main" id="{1B544CD8-1C9F-4FD5-B370-F694DA5E0D5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89" name="Freeform: Shape 8188">
                <a:extLst>
                  <a:ext uri="{FF2B5EF4-FFF2-40B4-BE49-F238E27FC236}">
                    <a16:creationId xmlns:a16="http://schemas.microsoft.com/office/drawing/2014/main" id="{05B3205C-9136-46B7-B3EC-328675C7CC9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0" name="Freeform: Shape 8189">
                <a:extLst>
                  <a:ext uri="{FF2B5EF4-FFF2-40B4-BE49-F238E27FC236}">
                    <a16:creationId xmlns:a16="http://schemas.microsoft.com/office/drawing/2014/main" id="{DEFB9D95-FF02-4A3A-9ACE-F7231E0F0F9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1" name="Freeform: Shape 8190">
                <a:extLst>
                  <a:ext uri="{FF2B5EF4-FFF2-40B4-BE49-F238E27FC236}">
                    <a16:creationId xmlns:a16="http://schemas.microsoft.com/office/drawing/2014/main" id="{B2A0C55B-3DDF-44E4-B9B3-C2488EFC100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2" name="Freeform: Shape 8191">
                <a:extLst>
                  <a:ext uri="{FF2B5EF4-FFF2-40B4-BE49-F238E27FC236}">
                    <a16:creationId xmlns:a16="http://schemas.microsoft.com/office/drawing/2014/main" id="{61EF059A-0477-452E-B783-BBB6CDA7593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3" name="Freeform: Shape 8192">
                <a:extLst>
                  <a:ext uri="{FF2B5EF4-FFF2-40B4-BE49-F238E27FC236}">
                    <a16:creationId xmlns:a16="http://schemas.microsoft.com/office/drawing/2014/main" id="{FF4BBF8B-998F-48AF-9EEA-B5298D1796A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4" name="Freeform: Shape 8193">
                <a:extLst>
                  <a:ext uri="{FF2B5EF4-FFF2-40B4-BE49-F238E27FC236}">
                    <a16:creationId xmlns:a16="http://schemas.microsoft.com/office/drawing/2014/main" id="{5EE657E5-0AB6-408F-85F0-3FDA1ACADAD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5" name="Freeform: Shape 8194">
                <a:extLst>
                  <a:ext uri="{FF2B5EF4-FFF2-40B4-BE49-F238E27FC236}">
                    <a16:creationId xmlns:a16="http://schemas.microsoft.com/office/drawing/2014/main" id="{14B85BE5-AF7E-4519-A877-5C1B728AC3F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6" name="Freeform: Shape 8195">
                <a:extLst>
                  <a:ext uri="{FF2B5EF4-FFF2-40B4-BE49-F238E27FC236}">
                    <a16:creationId xmlns:a16="http://schemas.microsoft.com/office/drawing/2014/main" id="{BAF199D9-837C-427A-B44C-81C58A44EE0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7" name="Freeform: Shape 8196">
                <a:extLst>
                  <a:ext uri="{FF2B5EF4-FFF2-40B4-BE49-F238E27FC236}">
                    <a16:creationId xmlns:a16="http://schemas.microsoft.com/office/drawing/2014/main" id="{F63D1F42-3A46-4D67-BD0E-8F23E9E0671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8" name="Freeform: Shape 8197">
                <a:extLst>
                  <a:ext uri="{FF2B5EF4-FFF2-40B4-BE49-F238E27FC236}">
                    <a16:creationId xmlns:a16="http://schemas.microsoft.com/office/drawing/2014/main" id="{A491A39C-48AF-4310-85D3-E2C9317C0B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99" name="Freeform: Shape 8198">
                <a:extLst>
                  <a:ext uri="{FF2B5EF4-FFF2-40B4-BE49-F238E27FC236}">
                    <a16:creationId xmlns:a16="http://schemas.microsoft.com/office/drawing/2014/main" id="{B00C11CE-5A2F-494D-AB5B-69AACC21388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0" name="Freeform: Shape 8199">
                <a:extLst>
                  <a:ext uri="{FF2B5EF4-FFF2-40B4-BE49-F238E27FC236}">
                    <a16:creationId xmlns:a16="http://schemas.microsoft.com/office/drawing/2014/main" id="{F4DDF87E-D657-44FD-B3E9-B25204AE13A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1" name="Freeform: Shape 8200">
                <a:extLst>
                  <a:ext uri="{FF2B5EF4-FFF2-40B4-BE49-F238E27FC236}">
                    <a16:creationId xmlns:a16="http://schemas.microsoft.com/office/drawing/2014/main" id="{3CE1C655-BBE2-4DA6-846D-79FA45F8086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2" name="Freeform: Shape 8201">
                <a:extLst>
                  <a:ext uri="{FF2B5EF4-FFF2-40B4-BE49-F238E27FC236}">
                    <a16:creationId xmlns:a16="http://schemas.microsoft.com/office/drawing/2014/main" id="{70AC7975-64E2-4AB9-BF80-08538A5724D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3" name="Freeform: Shape 8202">
                <a:extLst>
                  <a:ext uri="{FF2B5EF4-FFF2-40B4-BE49-F238E27FC236}">
                    <a16:creationId xmlns:a16="http://schemas.microsoft.com/office/drawing/2014/main" id="{CD50F678-6352-49EF-96C8-8E398D5EA14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4" name="Freeform: Shape 8203">
                <a:extLst>
                  <a:ext uri="{FF2B5EF4-FFF2-40B4-BE49-F238E27FC236}">
                    <a16:creationId xmlns:a16="http://schemas.microsoft.com/office/drawing/2014/main" id="{A9B2AEE6-3A56-428F-BA8C-013856FE094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5" name="Freeform: Shape 8204">
                <a:extLst>
                  <a:ext uri="{FF2B5EF4-FFF2-40B4-BE49-F238E27FC236}">
                    <a16:creationId xmlns:a16="http://schemas.microsoft.com/office/drawing/2014/main" id="{F8FE296B-1EA5-4519-AE48-3A7BC16B0F8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6" name="Freeform: Shape 8205">
                <a:extLst>
                  <a:ext uri="{FF2B5EF4-FFF2-40B4-BE49-F238E27FC236}">
                    <a16:creationId xmlns:a16="http://schemas.microsoft.com/office/drawing/2014/main" id="{F74019E0-0C6B-4D4E-948D-DB9E6ABDB43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7" name="Freeform: Shape 8206">
                <a:extLst>
                  <a:ext uri="{FF2B5EF4-FFF2-40B4-BE49-F238E27FC236}">
                    <a16:creationId xmlns:a16="http://schemas.microsoft.com/office/drawing/2014/main" id="{43C81F56-396C-4CD5-B5CC-6A4E9A6E5A3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8" name="Freeform: Shape 8207">
                <a:extLst>
                  <a:ext uri="{FF2B5EF4-FFF2-40B4-BE49-F238E27FC236}">
                    <a16:creationId xmlns:a16="http://schemas.microsoft.com/office/drawing/2014/main" id="{9690D2C8-10EA-4333-BBBD-DB2A2AB605E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09" name="Freeform: Shape 8208">
                <a:extLst>
                  <a:ext uri="{FF2B5EF4-FFF2-40B4-BE49-F238E27FC236}">
                    <a16:creationId xmlns:a16="http://schemas.microsoft.com/office/drawing/2014/main" id="{4B28CF3F-2E52-4C2B-9F55-AE841FD7866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0" name="Freeform: Shape 8209">
                <a:extLst>
                  <a:ext uri="{FF2B5EF4-FFF2-40B4-BE49-F238E27FC236}">
                    <a16:creationId xmlns:a16="http://schemas.microsoft.com/office/drawing/2014/main" id="{6EA93574-A778-4671-9C66-F63693C279B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1" name="Freeform: Shape 8210">
                <a:extLst>
                  <a:ext uri="{FF2B5EF4-FFF2-40B4-BE49-F238E27FC236}">
                    <a16:creationId xmlns:a16="http://schemas.microsoft.com/office/drawing/2014/main" id="{D8F73156-3305-40A4-96E5-8EC398B9D94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2" name="Freeform: Shape 8211">
                <a:extLst>
                  <a:ext uri="{FF2B5EF4-FFF2-40B4-BE49-F238E27FC236}">
                    <a16:creationId xmlns:a16="http://schemas.microsoft.com/office/drawing/2014/main" id="{1834D0B1-BDFB-4289-83A8-254B2FF4651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3" name="Freeform: Shape 8212">
                <a:extLst>
                  <a:ext uri="{FF2B5EF4-FFF2-40B4-BE49-F238E27FC236}">
                    <a16:creationId xmlns:a16="http://schemas.microsoft.com/office/drawing/2014/main" id="{2416A195-B321-4D7B-A63A-C4BF35F3F7E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4" name="Freeform: Shape 8213">
                <a:extLst>
                  <a:ext uri="{FF2B5EF4-FFF2-40B4-BE49-F238E27FC236}">
                    <a16:creationId xmlns:a16="http://schemas.microsoft.com/office/drawing/2014/main" id="{0A29A854-56AD-426F-AC51-F82E3CDC4C3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5" name="Freeform: Shape 8214">
                <a:extLst>
                  <a:ext uri="{FF2B5EF4-FFF2-40B4-BE49-F238E27FC236}">
                    <a16:creationId xmlns:a16="http://schemas.microsoft.com/office/drawing/2014/main" id="{E5020AC0-EE13-4B85-96F0-B42998B7C19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6" name="Freeform: Shape 8215">
                <a:extLst>
                  <a:ext uri="{FF2B5EF4-FFF2-40B4-BE49-F238E27FC236}">
                    <a16:creationId xmlns:a16="http://schemas.microsoft.com/office/drawing/2014/main" id="{53E0EAE9-2734-4F28-A9CE-54F0F693948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7" name="Freeform: Shape 8216">
                <a:extLst>
                  <a:ext uri="{FF2B5EF4-FFF2-40B4-BE49-F238E27FC236}">
                    <a16:creationId xmlns:a16="http://schemas.microsoft.com/office/drawing/2014/main" id="{756A87CD-9858-4E07-A257-7411EE3306C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8" name="Freeform: Shape 8217">
                <a:extLst>
                  <a:ext uri="{FF2B5EF4-FFF2-40B4-BE49-F238E27FC236}">
                    <a16:creationId xmlns:a16="http://schemas.microsoft.com/office/drawing/2014/main" id="{ACD64FB2-214A-4D44-AAB0-2028C69D390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219" name="Freeform: Shape 8218">
                <a:extLst>
                  <a:ext uri="{FF2B5EF4-FFF2-40B4-BE49-F238E27FC236}">
                    <a16:creationId xmlns:a16="http://schemas.microsoft.com/office/drawing/2014/main" id="{885D070B-6D75-4CEC-9ED1-05AC2355A74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2" name="Group 4471">
              <a:extLst>
                <a:ext uri="{FF2B5EF4-FFF2-40B4-BE49-F238E27FC236}">
                  <a16:creationId xmlns:a16="http://schemas.microsoft.com/office/drawing/2014/main" id="{F2AE62BF-4F23-42DE-AAC8-5AA19FDCA60F}"/>
                </a:ext>
              </a:extLst>
            </p:cNvPr>
            <p:cNvGrpSpPr/>
            <p:nvPr/>
          </p:nvGrpSpPr>
          <p:grpSpPr>
            <a:xfrm rot="20205992">
              <a:off x="1326333" y="-549917"/>
              <a:ext cx="1048729" cy="868428"/>
              <a:chOff x="2393887" y="4210285"/>
              <a:chExt cx="497854" cy="422169"/>
            </a:xfrm>
          </p:grpSpPr>
          <p:sp>
            <p:nvSpPr>
              <p:cNvPr id="8092" name="Freeform: Shape 8091">
                <a:extLst>
                  <a:ext uri="{FF2B5EF4-FFF2-40B4-BE49-F238E27FC236}">
                    <a16:creationId xmlns:a16="http://schemas.microsoft.com/office/drawing/2014/main" id="{732C1E55-BF4A-4FF2-89B4-00F957D6527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3" name="Freeform: Shape 8092">
                <a:extLst>
                  <a:ext uri="{FF2B5EF4-FFF2-40B4-BE49-F238E27FC236}">
                    <a16:creationId xmlns:a16="http://schemas.microsoft.com/office/drawing/2014/main" id="{7AA3A213-0368-4FDD-AEB5-E80B69B9498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4" name="Freeform: Shape 8093">
                <a:extLst>
                  <a:ext uri="{FF2B5EF4-FFF2-40B4-BE49-F238E27FC236}">
                    <a16:creationId xmlns:a16="http://schemas.microsoft.com/office/drawing/2014/main" id="{367DC60B-F9BA-499D-85FC-5F0E54D2F3C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5" name="Freeform: Shape 8094">
                <a:extLst>
                  <a:ext uri="{FF2B5EF4-FFF2-40B4-BE49-F238E27FC236}">
                    <a16:creationId xmlns:a16="http://schemas.microsoft.com/office/drawing/2014/main" id="{DE27EA2E-DB94-4403-BF42-D959309079A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6" name="Freeform: Shape 8095">
                <a:extLst>
                  <a:ext uri="{FF2B5EF4-FFF2-40B4-BE49-F238E27FC236}">
                    <a16:creationId xmlns:a16="http://schemas.microsoft.com/office/drawing/2014/main" id="{2FEA7517-EC8C-4CD4-A823-57E2CD9D2970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7" name="Freeform: Shape 8096">
                <a:extLst>
                  <a:ext uri="{FF2B5EF4-FFF2-40B4-BE49-F238E27FC236}">
                    <a16:creationId xmlns:a16="http://schemas.microsoft.com/office/drawing/2014/main" id="{FDAD9CF4-0320-4939-B47C-E51DA5F769B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8" name="Freeform: Shape 8097">
                <a:extLst>
                  <a:ext uri="{FF2B5EF4-FFF2-40B4-BE49-F238E27FC236}">
                    <a16:creationId xmlns:a16="http://schemas.microsoft.com/office/drawing/2014/main" id="{75B74B84-A9EE-41EC-810B-7931DB028B5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9" name="Freeform: Shape 8098">
                <a:extLst>
                  <a:ext uri="{FF2B5EF4-FFF2-40B4-BE49-F238E27FC236}">
                    <a16:creationId xmlns:a16="http://schemas.microsoft.com/office/drawing/2014/main" id="{E322BCBE-FA2E-4F23-9F9C-2E1BB23D412F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0" name="Freeform: Shape 8099">
                <a:extLst>
                  <a:ext uri="{FF2B5EF4-FFF2-40B4-BE49-F238E27FC236}">
                    <a16:creationId xmlns:a16="http://schemas.microsoft.com/office/drawing/2014/main" id="{559671F8-FE82-4DD1-8C4D-1E3E8AE60F4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1" name="Freeform: Shape 8100">
                <a:extLst>
                  <a:ext uri="{FF2B5EF4-FFF2-40B4-BE49-F238E27FC236}">
                    <a16:creationId xmlns:a16="http://schemas.microsoft.com/office/drawing/2014/main" id="{FF0BCCE3-8FD9-42DF-9A7E-1D1A47D388C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2" name="Freeform: Shape 8101">
                <a:extLst>
                  <a:ext uri="{FF2B5EF4-FFF2-40B4-BE49-F238E27FC236}">
                    <a16:creationId xmlns:a16="http://schemas.microsoft.com/office/drawing/2014/main" id="{0D26B880-5E39-47A6-BEAB-5B73115592A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3" name="Freeform: Shape 8102">
                <a:extLst>
                  <a:ext uri="{FF2B5EF4-FFF2-40B4-BE49-F238E27FC236}">
                    <a16:creationId xmlns:a16="http://schemas.microsoft.com/office/drawing/2014/main" id="{91CD38F3-C621-4C9F-9A50-E3E5610F1AC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4" name="Freeform: Shape 8103">
                <a:extLst>
                  <a:ext uri="{FF2B5EF4-FFF2-40B4-BE49-F238E27FC236}">
                    <a16:creationId xmlns:a16="http://schemas.microsoft.com/office/drawing/2014/main" id="{2EAD34B2-E145-4CF8-AFA8-B1DC0E12FAF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5" name="Freeform: Shape 8104">
                <a:extLst>
                  <a:ext uri="{FF2B5EF4-FFF2-40B4-BE49-F238E27FC236}">
                    <a16:creationId xmlns:a16="http://schemas.microsoft.com/office/drawing/2014/main" id="{3F660E2F-3B11-4474-A5ED-980B769DCE4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6" name="Freeform: Shape 8105">
                <a:extLst>
                  <a:ext uri="{FF2B5EF4-FFF2-40B4-BE49-F238E27FC236}">
                    <a16:creationId xmlns:a16="http://schemas.microsoft.com/office/drawing/2014/main" id="{ECFD651E-4478-477E-B500-6D09F1DFDB1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7" name="Freeform: Shape 8106">
                <a:extLst>
                  <a:ext uri="{FF2B5EF4-FFF2-40B4-BE49-F238E27FC236}">
                    <a16:creationId xmlns:a16="http://schemas.microsoft.com/office/drawing/2014/main" id="{46992EA3-8AAE-4CA7-8829-1A7FAA37E12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8" name="Freeform: Shape 8107">
                <a:extLst>
                  <a:ext uri="{FF2B5EF4-FFF2-40B4-BE49-F238E27FC236}">
                    <a16:creationId xmlns:a16="http://schemas.microsoft.com/office/drawing/2014/main" id="{E2FA4CDE-442F-44B3-BAD6-1DC7684DFD8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09" name="Freeform: Shape 8108">
                <a:extLst>
                  <a:ext uri="{FF2B5EF4-FFF2-40B4-BE49-F238E27FC236}">
                    <a16:creationId xmlns:a16="http://schemas.microsoft.com/office/drawing/2014/main" id="{E1CA2C73-15BE-4450-8313-B9B1AB18ED5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0" name="Freeform: Shape 8109">
                <a:extLst>
                  <a:ext uri="{FF2B5EF4-FFF2-40B4-BE49-F238E27FC236}">
                    <a16:creationId xmlns:a16="http://schemas.microsoft.com/office/drawing/2014/main" id="{CBF9C841-13F1-420B-B655-D597E6BBE257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1" name="Freeform: Shape 8110">
                <a:extLst>
                  <a:ext uri="{FF2B5EF4-FFF2-40B4-BE49-F238E27FC236}">
                    <a16:creationId xmlns:a16="http://schemas.microsoft.com/office/drawing/2014/main" id="{C5423AF2-A4F5-46E2-846A-F6D7DCC51C2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2" name="Freeform: Shape 8111">
                <a:extLst>
                  <a:ext uri="{FF2B5EF4-FFF2-40B4-BE49-F238E27FC236}">
                    <a16:creationId xmlns:a16="http://schemas.microsoft.com/office/drawing/2014/main" id="{FB7C2A16-AEB9-4050-9BF7-88D7B1D9260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3" name="Freeform: Shape 8112">
                <a:extLst>
                  <a:ext uri="{FF2B5EF4-FFF2-40B4-BE49-F238E27FC236}">
                    <a16:creationId xmlns:a16="http://schemas.microsoft.com/office/drawing/2014/main" id="{FCDAF066-C064-4593-BF2B-45639AA3E69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4" name="Freeform: Shape 8113">
                <a:extLst>
                  <a:ext uri="{FF2B5EF4-FFF2-40B4-BE49-F238E27FC236}">
                    <a16:creationId xmlns:a16="http://schemas.microsoft.com/office/drawing/2014/main" id="{5C086842-B0CF-4DD4-9F48-E4F9BBCF9AE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5" name="Freeform: Shape 8114">
                <a:extLst>
                  <a:ext uri="{FF2B5EF4-FFF2-40B4-BE49-F238E27FC236}">
                    <a16:creationId xmlns:a16="http://schemas.microsoft.com/office/drawing/2014/main" id="{F8980885-41BB-409C-B1BC-DDA40F842A3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6" name="Freeform: Shape 8115">
                <a:extLst>
                  <a:ext uri="{FF2B5EF4-FFF2-40B4-BE49-F238E27FC236}">
                    <a16:creationId xmlns:a16="http://schemas.microsoft.com/office/drawing/2014/main" id="{92AF5DB1-599A-4A1E-A208-4BD1640A539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7" name="Freeform: Shape 8116">
                <a:extLst>
                  <a:ext uri="{FF2B5EF4-FFF2-40B4-BE49-F238E27FC236}">
                    <a16:creationId xmlns:a16="http://schemas.microsoft.com/office/drawing/2014/main" id="{E1B11AC6-95E2-4B60-9256-7717C9D9FA4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8" name="Freeform: Shape 8117">
                <a:extLst>
                  <a:ext uri="{FF2B5EF4-FFF2-40B4-BE49-F238E27FC236}">
                    <a16:creationId xmlns:a16="http://schemas.microsoft.com/office/drawing/2014/main" id="{996EC66E-6E15-4710-83ED-391EE2D58F5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19" name="Freeform: Shape 8118">
                <a:extLst>
                  <a:ext uri="{FF2B5EF4-FFF2-40B4-BE49-F238E27FC236}">
                    <a16:creationId xmlns:a16="http://schemas.microsoft.com/office/drawing/2014/main" id="{3D6F323A-5D19-4872-B0ED-E14855216BD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0" name="Freeform: Shape 8119">
                <a:extLst>
                  <a:ext uri="{FF2B5EF4-FFF2-40B4-BE49-F238E27FC236}">
                    <a16:creationId xmlns:a16="http://schemas.microsoft.com/office/drawing/2014/main" id="{1C6B13D6-A766-42DB-9539-56A3BE297A9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1" name="Freeform: Shape 8120">
                <a:extLst>
                  <a:ext uri="{FF2B5EF4-FFF2-40B4-BE49-F238E27FC236}">
                    <a16:creationId xmlns:a16="http://schemas.microsoft.com/office/drawing/2014/main" id="{D26F4C68-15BB-4340-85D6-B695B194D32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2" name="Freeform: Shape 8121">
                <a:extLst>
                  <a:ext uri="{FF2B5EF4-FFF2-40B4-BE49-F238E27FC236}">
                    <a16:creationId xmlns:a16="http://schemas.microsoft.com/office/drawing/2014/main" id="{B088AF7A-A36D-4299-8CDA-1E5B3674FA6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3" name="Freeform: Shape 8122">
                <a:extLst>
                  <a:ext uri="{FF2B5EF4-FFF2-40B4-BE49-F238E27FC236}">
                    <a16:creationId xmlns:a16="http://schemas.microsoft.com/office/drawing/2014/main" id="{3CB527DA-FAEF-4589-9E8C-B5672BCB224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4" name="Freeform: Shape 8123">
                <a:extLst>
                  <a:ext uri="{FF2B5EF4-FFF2-40B4-BE49-F238E27FC236}">
                    <a16:creationId xmlns:a16="http://schemas.microsoft.com/office/drawing/2014/main" id="{7F182BF8-E42E-4B6B-9949-13E717CFD66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5" name="Freeform: Shape 8124">
                <a:extLst>
                  <a:ext uri="{FF2B5EF4-FFF2-40B4-BE49-F238E27FC236}">
                    <a16:creationId xmlns:a16="http://schemas.microsoft.com/office/drawing/2014/main" id="{6F8C0503-6D05-4297-9430-12721C5B03F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6" name="Freeform: Shape 8125">
                <a:extLst>
                  <a:ext uri="{FF2B5EF4-FFF2-40B4-BE49-F238E27FC236}">
                    <a16:creationId xmlns:a16="http://schemas.microsoft.com/office/drawing/2014/main" id="{E5A8E2FC-93F2-4FD1-93F2-C92F8D11FBD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7" name="Freeform: Shape 8126">
                <a:extLst>
                  <a:ext uri="{FF2B5EF4-FFF2-40B4-BE49-F238E27FC236}">
                    <a16:creationId xmlns:a16="http://schemas.microsoft.com/office/drawing/2014/main" id="{10946960-694F-4F05-8C56-A68367790BA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8" name="Freeform: Shape 8127">
                <a:extLst>
                  <a:ext uri="{FF2B5EF4-FFF2-40B4-BE49-F238E27FC236}">
                    <a16:creationId xmlns:a16="http://schemas.microsoft.com/office/drawing/2014/main" id="{29C05B1C-CA56-4437-9CA5-8D101266E59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29" name="Freeform: Shape 8128">
                <a:extLst>
                  <a:ext uri="{FF2B5EF4-FFF2-40B4-BE49-F238E27FC236}">
                    <a16:creationId xmlns:a16="http://schemas.microsoft.com/office/drawing/2014/main" id="{9E3B4DF9-88E7-4523-915E-28065B404E2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0" name="Freeform: Shape 8129">
                <a:extLst>
                  <a:ext uri="{FF2B5EF4-FFF2-40B4-BE49-F238E27FC236}">
                    <a16:creationId xmlns:a16="http://schemas.microsoft.com/office/drawing/2014/main" id="{EE9E86DE-6DDA-47DB-AAFE-D5F0D187396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1" name="Freeform: Shape 8130">
                <a:extLst>
                  <a:ext uri="{FF2B5EF4-FFF2-40B4-BE49-F238E27FC236}">
                    <a16:creationId xmlns:a16="http://schemas.microsoft.com/office/drawing/2014/main" id="{87A70AA9-026C-4E20-BA37-A8E91E49522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2" name="Freeform: Shape 8131">
                <a:extLst>
                  <a:ext uri="{FF2B5EF4-FFF2-40B4-BE49-F238E27FC236}">
                    <a16:creationId xmlns:a16="http://schemas.microsoft.com/office/drawing/2014/main" id="{782539F1-009B-4F01-96E3-31F810D47DD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3" name="Freeform: Shape 8132">
                <a:extLst>
                  <a:ext uri="{FF2B5EF4-FFF2-40B4-BE49-F238E27FC236}">
                    <a16:creationId xmlns:a16="http://schemas.microsoft.com/office/drawing/2014/main" id="{C2E646B7-075C-4CD5-8DBD-FB78836CAC7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4" name="Freeform: Shape 8133">
                <a:extLst>
                  <a:ext uri="{FF2B5EF4-FFF2-40B4-BE49-F238E27FC236}">
                    <a16:creationId xmlns:a16="http://schemas.microsoft.com/office/drawing/2014/main" id="{7B91B6E7-85FA-4C4B-A072-F00DFC8179A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5" name="Freeform: Shape 8134">
                <a:extLst>
                  <a:ext uri="{FF2B5EF4-FFF2-40B4-BE49-F238E27FC236}">
                    <a16:creationId xmlns:a16="http://schemas.microsoft.com/office/drawing/2014/main" id="{D63AB807-2D4E-4BFB-8B63-3A65D3B5863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6" name="Freeform: Shape 8135">
                <a:extLst>
                  <a:ext uri="{FF2B5EF4-FFF2-40B4-BE49-F238E27FC236}">
                    <a16:creationId xmlns:a16="http://schemas.microsoft.com/office/drawing/2014/main" id="{0B0BB7FE-095A-407C-B5B2-8E2F360A31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7" name="Freeform: Shape 8136">
                <a:extLst>
                  <a:ext uri="{FF2B5EF4-FFF2-40B4-BE49-F238E27FC236}">
                    <a16:creationId xmlns:a16="http://schemas.microsoft.com/office/drawing/2014/main" id="{F9346D3E-32D7-4976-95BB-073553DB992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8" name="Freeform: Shape 8137">
                <a:extLst>
                  <a:ext uri="{FF2B5EF4-FFF2-40B4-BE49-F238E27FC236}">
                    <a16:creationId xmlns:a16="http://schemas.microsoft.com/office/drawing/2014/main" id="{9DA2D5F0-94F5-4B13-B35C-1E62BB35F00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39" name="Freeform: Shape 8138">
                <a:extLst>
                  <a:ext uri="{FF2B5EF4-FFF2-40B4-BE49-F238E27FC236}">
                    <a16:creationId xmlns:a16="http://schemas.microsoft.com/office/drawing/2014/main" id="{8D668195-BD89-4338-8492-611A7AB5A5A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0" name="Freeform: Shape 8139">
                <a:extLst>
                  <a:ext uri="{FF2B5EF4-FFF2-40B4-BE49-F238E27FC236}">
                    <a16:creationId xmlns:a16="http://schemas.microsoft.com/office/drawing/2014/main" id="{BF9FF416-237B-4452-BB0B-43DE1FE8CEC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1" name="Freeform: Shape 8140">
                <a:extLst>
                  <a:ext uri="{FF2B5EF4-FFF2-40B4-BE49-F238E27FC236}">
                    <a16:creationId xmlns:a16="http://schemas.microsoft.com/office/drawing/2014/main" id="{4E6DEF17-66ED-4FAE-BCA2-B8F00D209B5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2" name="Freeform: Shape 8141">
                <a:extLst>
                  <a:ext uri="{FF2B5EF4-FFF2-40B4-BE49-F238E27FC236}">
                    <a16:creationId xmlns:a16="http://schemas.microsoft.com/office/drawing/2014/main" id="{740D2903-9C3C-41D7-B306-9A330881986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3" name="Freeform: Shape 8142">
                <a:extLst>
                  <a:ext uri="{FF2B5EF4-FFF2-40B4-BE49-F238E27FC236}">
                    <a16:creationId xmlns:a16="http://schemas.microsoft.com/office/drawing/2014/main" id="{ABA4CE71-D3F9-4B06-A93D-ED24A52973D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4" name="Freeform: Shape 8143">
                <a:extLst>
                  <a:ext uri="{FF2B5EF4-FFF2-40B4-BE49-F238E27FC236}">
                    <a16:creationId xmlns:a16="http://schemas.microsoft.com/office/drawing/2014/main" id="{9B2F51EA-C970-41CC-A812-6880582FCAA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5" name="Freeform: Shape 8144">
                <a:extLst>
                  <a:ext uri="{FF2B5EF4-FFF2-40B4-BE49-F238E27FC236}">
                    <a16:creationId xmlns:a16="http://schemas.microsoft.com/office/drawing/2014/main" id="{D841292D-6EC9-41EF-818F-A28C484B006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6" name="Freeform: Shape 8145">
                <a:extLst>
                  <a:ext uri="{FF2B5EF4-FFF2-40B4-BE49-F238E27FC236}">
                    <a16:creationId xmlns:a16="http://schemas.microsoft.com/office/drawing/2014/main" id="{606D6CA2-C4C7-42E5-B031-D5DEAFFE119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7" name="Freeform: Shape 8146">
                <a:extLst>
                  <a:ext uri="{FF2B5EF4-FFF2-40B4-BE49-F238E27FC236}">
                    <a16:creationId xmlns:a16="http://schemas.microsoft.com/office/drawing/2014/main" id="{EB97725B-3E42-4C5F-8845-B3B502E2A84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8" name="Freeform: Shape 8147">
                <a:extLst>
                  <a:ext uri="{FF2B5EF4-FFF2-40B4-BE49-F238E27FC236}">
                    <a16:creationId xmlns:a16="http://schemas.microsoft.com/office/drawing/2014/main" id="{C0E0E6EC-DCAD-4187-BC29-AF4782B88A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49" name="Freeform: Shape 8148">
                <a:extLst>
                  <a:ext uri="{FF2B5EF4-FFF2-40B4-BE49-F238E27FC236}">
                    <a16:creationId xmlns:a16="http://schemas.microsoft.com/office/drawing/2014/main" id="{72314565-2C27-4290-A755-53089772A1E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0" name="Freeform: Shape 8149">
                <a:extLst>
                  <a:ext uri="{FF2B5EF4-FFF2-40B4-BE49-F238E27FC236}">
                    <a16:creationId xmlns:a16="http://schemas.microsoft.com/office/drawing/2014/main" id="{8BC70D39-FADA-4330-9E25-20D1D29E431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1" name="Freeform: Shape 8150">
                <a:extLst>
                  <a:ext uri="{FF2B5EF4-FFF2-40B4-BE49-F238E27FC236}">
                    <a16:creationId xmlns:a16="http://schemas.microsoft.com/office/drawing/2014/main" id="{4394AD3D-AE95-4575-9A1D-27B7867C8F6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2" name="Freeform: Shape 8151">
                <a:extLst>
                  <a:ext uri="{FF2B5EF4-FFF2-40B4-BE49-F238E27FC236}">
                    <a16:creationId xmlns:a16="http://schemas.microsoft.com/office/drawing/2014/main" id="{3A42D349-FBD7-45CF-8D31-5803F166F07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3" name="Freeform: Shape 8152">
                <a:extLst>
                  <a:ext uri="{FF2B5EF4-FFF2-40B4-BE49-F238E27FC236}">
                    <a16:creationId xmlns:a16="http://schemas.microsoft.com/office/drawing/2014/main" id="{1C2ADE5E-DD0C-4222-AE15-6B5692892D3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4" name="Freeform: Shape 8153">
                <a:extLst>
                  <a:ext uri="{FF2B5EF4-FFF2-40B4-BE49-F238E27FC236}">
                    <a16:creationId xmlns:a16="http://schemas.microsoft.com/office/drawing/2014/main" id="{8500F98E-29E2-40C4-B7AF-EF000757A59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155" name="Freeform: Shape 8154">
                <a:extLst>
                  <a:ext uri="{FF2B5EF4-FFF2-40B4-BE49-F238E27FC236}">
                    <a16:creationId xmlns:a16="http://schemas.microsoft.com/office/drawing/2014/main" id="{A28EBE05-4FEA-471A-8C47-DC01BB1651E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3" name="Group 4472">
              <a:extLst>
                <a:ext uri="{FF2B5EF4-FFF2-40B4-BE49-F238E27FC236}">
                  <a16:creationId xmlns:a16="http://schemas.microsoft.com/office/drawing/2014/main" id="{CDDDB7F5-414D-4185-BE1E-A469CF92920B}"/>
                </a:ext>
              </a:extLst>
            </p:cNvPr>
            <p:cNvGrpSpPr/>
            <p:nvPr/>
          </p:nvGrpSpPr>
          <p:grpSpPr>
            <a:xfrm rot="9810642">
              <a:off x="1989602" y="-435617"/>
              <a:ext cx="1048729" cy="868428"/>
              <a:chOff x="2393887" y="4210285"/>
              <a:chExt cx="497854" cy="422169"/>
            </a:xfrm>
          </p:grpSpPr>
          <p:sp>
            <p:nvSpPr>
              <p:cNvPr id="8028" name="Freeform: Shape 8027">
                <a:extLst>
                  <a:ext uri="{FF2B5EF4-FFF2-40B4-BE49-F238E27FC236}">
                    <a16:creationId xmlns:a16="http://schemas.microsoft.com/office/drawing/2014/main" id="{4A62583D-CCAC-414F-B704-0B8B665D5E1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9" name="Freeform: Shape 8028">
                <a:extLst>
                  <a:ext uri="{FF2B5EF4-FFF2-40B4-BE49-F238E27FC236}">
                    <a16:creationId xmlns:a16="http://schemas.microsoft.com/office/drawing/2014/main" id="{6DCBE30C-0F4D-4E2A-89D1-0D03035EDFD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0" name="Freeform: Shape 8029">
                <a:extLst>
                  <a:ext uri="{FF2B5EF4-FFF2-40B4-BE49-F238E27FC236}">
                    <a16:creationId xmlns:a16="http://schemas.microsoft.com/office/drawing/2014/main" id="{B2F22DEE-F822-484A-B0B2-6C5E33A277C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1" name="Freeform: Shape 8030">
                <a:extLst>
                  <a:ext uri="{FF2B5EF4-FFF2-40B4-BE49-F238E27FC236}">
                    <a16:creationId xmlns:a16="http://schemas.microsoft.com/office/drawing/2014/main" id="{3DB61F06-8A4E-4F7F-9642-39D56E02F11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2" name="Freeform: Shape 8031">
                <a:extLst>
                  <a:ext uri="{FF2B5EF4-FFF2-40B4-BE49-F238E27FC236}">
                    <a16:creationId xmlns:a16="http://schemas.microsoft.com/office/drawing/2014/main" id="{752036C4-546C-4B3F-8FED-924FB946EA6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3" name="Freeform: Shape 8032">
                <a:extLst>
                  <a:ext uri="{FF2B5EF4-FFF2-40B4-BE49-F238E27FC236}">
                    <a16:creationId xmlns:a16="http://schemas.microsoft.com/office/drawing/2014/main" id="{5750C8BC-46FF-4BEC-A24E-E6138DEC92C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4" name="Freeform: Shape 8033">
                <a:extLst>
                  <a:ext uri="{FF2B5EF4-FFF2-40B4-BE49-F238E27FC236}">
                    <a16:creationId xmlns:a16="http://schemas.microsoft.com/office/drawing/2014/main" id="{19557E7B-3E1F-4565-8E66-467ADA5305B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5" name="Freeform: Shape 8034">
                <a:extLst>
                  <a:ext uri="{FF2B5EF4-FFF2-40B4-BE49-F238E27FC236}">
                    <a16:creationId xmlns:a16="http://schemas.microsoft.com/office/drawing/2014/main" id="{139DE01F-47AE-462F-AB3B-869D6092CB7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6" name="Freeform: Shape 8035">
                <a:extLst>
                  <a:ext uri="{FF2B5EF4-FFF2-40B4-BE49-F238E27FC236}">
                    <a16:creationId xmlns:a16="http://schemas.microsoft.com/office/drawing/2014/main" id="{D81FC4A2-81B3-4E0E-9C7A-AEEDFC119AB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7" name="Freeform: Shape 8036">
                <a:extLst>
                  <a:ext uri="{FF2B5EF4-FFF2-40B4-BE49-F238E27FC236}">
                    <a16:creationId xmlns:a16="http://schemas.microsoft.com/office/drawing/2014/main" id="{B37DCFB4-38E6-4B6D-9B19-23B6E25B101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8" name="Freeform: Shape 8037">
                <a:extLst>
                  <a:ext uri="{FF2B5EF4-FFF2-40B4-BE49-F238E27FC236}">
                    <a16:creationId xmlns:a16="http://schemas.microsoft.com/office/drawing/2014/main" id="{4F393551-D8AE-4CE7-8435-D3E7CAD24F6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39" name="Freeform: Shape 8038">
                <a:extLst>
                  <a:ext uri="{FF2B5EF4-FFF2-40B4-BE49-F238E27FC236}">
                    <a16:creationId xmlns:a16="http://schemas.microsoft.com/office/drawing/2014/main" id="{0C8B3B1B-6C45-4754-BB5D-FAD359E0C6B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0" name="Freeform: Shape 8039">
                <a:extLst>
                  <a:ext uri="{FF2B5EF4-FFF2-40B4-BE49-F238E27FC236}">
                    <a16:creationId xmlns:a16="http://schemas.microsoft.com/office/drawing/2014/main" id="{1C6AE9B6-C766-44B0-A94F-592C5A3DBFA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1" name="Freeform: Shape 8040">
                <a:extLst>
                  <a:ext uri="{FF2B5EF4-FFF2-40B4-BE49-F238E27FC236}">
                    <a16:creationId xmlns:a16="http://schemas.microsoft.com/office/drawing/2014/main" id="{F3EA1981-D544-4312-9838-51C9B071ECA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2" name="Freeform: Shape 8041">
                <a:extLst>
                  <a:ext uri="{FF2B5EF4-FFF2-40B4-BE49-F238E27FC236}">
                    <a16:creationId xmlns:a16="http://schemas.microsoft.com/office/drawing/2014/main" id="{ACC40E1E-B7E8-432A-8104-14646687A68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3" name="Freeform: Shape 8042">
                <a:extLst>
                  <a:ext uri="{FF2B5EF4-FFF2-40B4-BE49-F238E27FC236}">
                    <a16:creationId xmlns:a16="http://schemas.microsoft.com/office/drawing/2014/main" id="{C2A49090-1E84-4975-A643-4141587CB9A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4" name="Freeform: Shape 8043">
                <a:extLst>
                  <a:ext uri="{FF2B5EF4-FFF2-40B4-BE49-F238E27FC236}">
                    <a16:creationId xmlns:a16="http://schemas.microsoft.com/office/drawing/2014/main" id="{FD5C4A8D-AE48-4FF9-9FB3-C997A419C7B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5" name="Freeform: Shape 8044">
                <a:extLst>
                  <a:ext uri="{FF2B5EF4-FFF2-40B4-BE49-F238E27FC236}">
                    <a16:creationId xmlns:a16="http://schemas.microsoft.com/office/drawing/2014/main" id="{B131D5B9-3BFD-496C-8F34-E910050771D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6" name="Freeform: Shape 8045">
                <a:extLst>
                  <a:ext uri="{FF2B5EF4-FFF2-40B4-BE49-F238E27FC236}">
                    <a16:creationId xmlns:a16="http://schemas.microsoft.com/office/drawing/2014/main" id="{73FE1DC2-4704-4AFE-83C5-EC90EF5EF0E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7" name="Freeform: Shape 8046">
                <a:extLst>
                  <a:ext uri="{FF2B5EF4-FFF2-40B4-BE49-F238E27FC236}">
                    <a16:creationId xmlns:a16="http://schemas.microsoft.com/office/drawing/2014/main" id="{877910C6-388B-4A38-8D44-070ABC50D5B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8" name="Freeform: Shape 8047">
                <a:extLst>
                  <a:ext uri="{FF2B5EF4-FFF2-40B4-BE49-F238E27FC236}">
                    <a16:creationId xmlns:a16="http://schemas.microsoft.com/office/drawing/2014/main" id="{D7FA3E54-34BC-41B3-ADE8-BAE44E67AD2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49" name="Freeform: Shape 8048">
                <a:extLst>
                  <a:ext uri="{FF2B5EF4-FFF2-40B4-BE49-F238E27FC236}">
                    <a16:creationId xmlns:a16="http://schemas.microsoft.com/office/drawing/2014/main" id="{809B3D54-5BD7-4DD2-8880-C4B251625D6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0" name="Freeform: Shape 8049">
                <a:extLst>
                  <a:ext uri="{FF2B5EF4-FFF2-40B4-BE49-F238E27FC236}">
                    <a16:creationId xmlns:a16="http://schemas.microsoft.com/office/drawing/2014/main" id="{308955ED-2A05-44DA-A4E1-D7569A601E1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1" name="Freeform: Shape 8050">
                <a:extLst>
                  <a:ext uri="{FF2B5EF4-FFF2-40B4-BE49-F238E27FC236}">
                    <a16:creationId xmlns:a16="http://schemas.microsoft.com/office/drawing/2014/main" id="{6C770448-A5E2-430C-9590-3A511CABAE79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2" name="Freeform: Shape 8051">
                <a:extLst>
                  <a:ext uri="{FF2B5EF4-FFF2-40B4-BE49-F238E27FC236}">
                    <a16:creationId xmlns:a16="http://schemas.microsoft.com/office/drawing/2014/main" id="{F9145DE1-64D8-49D3-A0DA-D058D406CE3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3" name="Freeform: Shape 8052">
                <a:extLst>
                  <a:ext uri="{FF2B5EF4-FFF2-40B4-BE49-F238E27FC236}">
                    <a16:creationId xmlns:a16="http://schemas.microsoft.com/office/drawing/2014/main" id="{C08971E7-F41A-42C2-A3EE-9D2CB1D1968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4" name="Freeform: Shape 8053">
                <a:extLst>
                  <a:ext uri="{FF2B5EF4-FFF2-40B4-BE49-F238E27FC236}">
                    <a16:creationId xmlns:a16="http://schemas.microsoft.com/office/drawing/2014/main" id="{E5047C2E-F692-4936-BA8A-95A1283D7FC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5" name="Freeform: Shape 8054">
                <a:extLst>
                  <a:ext uri="{FF2B5EF4-FFF2-40B4-BE49-F238E27FC236}">
                    <a16:creationId xmlns:a16="http://schemas.microsoft.com/office/drawing/2014/main" id="{FD0EEBFA-69A7-454F-87F5-AB8B83DC259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6" name="Freeform: Shape 8055">
                <a:extLst>
                  <a:ext uri="{FF2B5EF4-FFF2-40B4-BE49-F238E27FC236}">
                    <a16:creationId xmlns:a16="http://schemas.microsoft.com/office/drawing/2014/main" id="{D6AC7427-C2E8-4578-B3C4-EB76E97EFD1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7" name="Freeform: Shape 8056">
                <a:extLst>
                  <a:ext uri="{FF2B5EF4-FFF2-40B4-BE49-F238E27FC236}">
                    <a16:creationId xmlns:a16="http://schemas.microsoft.com/office/drawing/2014/main" id="{02AE3C8D-166E-44E1-B132-34AF6D6708D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8" name="Freeform: Shape 8057">
                <a:extLst>
                  <a:ext uri="{FF2B5EF4-FFF2-40B4-BE49-F238E27FC236}">
                    <a16:creationId xmlns:a16="http://schemas.microsoft.com/office/drawing/2014/main" id="{FA57C1A3-0703-4DDF-B9F6-8ACF8D6CA03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59" name="Freeform: Shape 8058">
                <a:extLst>
                  <a:ext uri="{FF2B5EF4-FFF2-40B4-BE49-F238E27FC236}">
                    <a16:creationId xmlns:a16="http://schemas.microsoft.com/office/drawing/2014/main" id="{7D6D7C70-C548-4915-8CF4-13F236BFF36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0" name="Freeform: Shape 8059">
                <a:extLst>
                  <a:ext uri="{FF2B5EF4-FFF2-40B4-BE49-F238E27FC236}">
                    <a16:creationId xmlns:a16="http://schemas.microsoft.com/office/drawing/2014/main" id="{4C9CB9A3-3016-41C7-80AB-15A57635115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1" name="Freeform: Shape 8060">
                <a:extLst>
                  <a:ext uri="{FF2B5EF4-FFF2-40B4-BE49-F238E27FC236}">
                    <a16:creationId xmlns:a16="http://schemas.microsoft.com/office/drawing/2014/main" id="{15A59045-5CA2-4785-AFCC-CE930AB832C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2" name="Freeform: Shape 8061">
                <a:extLst>
                  <a:ext uri="{FF2B5EF4-FFF2-40B4-BE49-F238E27FC236}">
                    <a16:creationId xmlns:a16="http://schemas.microsoft.com/office/drawing/2014/main" id="{B0D099B6-327D-4F12-BD1E-B8A7735B008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3" name="Freeform: Shape 8062">
                <a:extLst>
                  <a:ext uri="{FF2B5EF4-FFF2-40B4-BE49-F238E27FC236}">
                    <a16:creationId xmlns:a16="http://schemas.microsoft.com/office/drawing/2014/main" id="{7A9463AB-4CD6-46DE-961D-D7E7EF0D750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4" name="Freeform: Shape 8063">
                <a:extLst>
                  <a:ext uri="{FF2B5EF4-FFF2-40B4-BE49-F238E27FC236}">
                    <a16:creationId xmlns:a16="http://schemas.microsoft.com/office/drawing/2014/main" id="{92E7FF13-99DB-44C3-902A-5A9AFB10FA4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5" name="Freeform: Shape 8064">
                <a:extLst>
                  <a:ext uri="{FF2B5EF4-FFF2-40B4-BE49-F238E27FC236}">
                    <a16:creationId xmlns:a16="http://schemas.microsoft.com/office/drawing/2014/main" id="{59C7DC6C-1649-4C72-A46E-360FBB84A71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6" name="Freeform: Shape 8065">
                <a:extLst>
                  <a:ext uri="{FF2B5EF4-FFF2-40B4-BE49-F238E27FC236}">
                    <a16:creationId xmlns:a16="http://schemas.microsoft.com/office/drawing/2014/main" id="{BE656437-70CF-44A0-8658-C66F7FECC98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7" name="Freeform: Shape 8066">
                <a:extLst>
                  <a:ext uri="{FF2B5EF4-FFF2-40B4-BE49-F238E27FC236}">
                    <a16:creationId xmlns:a16="http://schemas.microsoft.com/office/drawing/2014/main" id="{A2A9B933-B4F1-4E62-A150-E7ACE95CC28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8" name="Freeform: Shape 8067">
                <a:extLst>
                  <a:ext uri="{FF2B5EF4-FFF2-40B4-BE49-F238E27FC236}">
                    <a16:creationId xmlns:a16="http://schemas.microsoft.com/office/drawing/2014/main" id="{BDFF6EBF-FAEE-4111-A581-09BCF1E4876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69" name="Freeform: Shape 8068">
                <a:extLst>
                  <a:ext uri="{FF2B5EF4-FFF2-40B4-BE49-F238E27FC236}">
                    <a16:creationId xmlns:a16="http://schemas.microsoft.com/office/drawing/2014/main" id="{06755640-EBFB-4B9C-AAEA-0DEBFA39A8A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0" name="Freeform: Shape 8069">
                <a:extLst>
                  <a:ext uri="{FF2B5EF4-FFF2-40B4-BE49-F238E27FC236}">
                    <a16:creationId xmlns:a16="http://schemas.microsoft.com/office/drawing/2014/main" id="{A4ACA01D-2656-44B7-986D-C1C8F70B927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1" name="Freeform: Shape 8070">
                <a:extLst>
                  <a:ext uri="{FF2B5EF4-FFF2-40B4-BE49-F238E27FC236}">
                    <a16:creationId xmlns:a16="http://schemas.microsoft.com/office/drawing/2014/main" id="{7A1BE4E9-316D-458B-A46C-6ECE5DE7071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2" name="Freeform: Shape 8071">
                <a:extLst>
                  <a:ext uri="{FF2B5EF4-FFF2-40B4-BE49-F238E27FC236}">
                    <a16:creationId xmlns:a16="http://schemas.microsoft.com/office/drawing/2014/main" id="{93C8D8FE-1F5A-4CBA-A167-3D127A31FB9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3" name="Freeform: Shape 8072">
                <a:extLst>
                  <a:ext uri="{FF2B5EF4-FFF2-40B4-BE49-F238E27FC236}">
                    <a16:creationId xmlns:a16="http://schemas.microsoft.com/office/drawing/2014/main" id="{A3C35830-AA43-4C8A-A62D-A1A1E6C3C76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4" name="Freeform: Shape 8073">
                <a:extLst>
                  <a:ext uri="{FF2B5EF4-FFF2-40B4-BE49-F238E27FC236}">
                    <a16:creationId xmlns:a16="http://schemas.microsoft.com/office/drawing/2014/main" id="{894589F5-BB35-49C0-BBE6-ADEFCEB4C7A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5" name="Freeform: Shape 8074">
                <a:extLst>
                  <a:ext uri="{FF2B5EF4-FFF2-40B4-BE49-F238E27FC236}">
                    <a16:creationId xmlns:a16="http://schemas.microsoft.com/office/drawing/2014/main" id="{0E30F82C-3757-4FB6-9802-3A1B7ECC2A3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6" name="Freeform: Shape 8075">
                <a:extLst>
                  <a:ext uri="{FF2B5EF4-FFF2-40B4-BE49-F238E27FC236}">
                    <a16:creationId xmlns:a16="http://schemas.microsoft.com/office/drawing/2014/main" id="{18D99222-0DF7-42AD-8559-21FB3A68FF9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7" name="Freeform: Shape 8076">
                <a:extLst>
                  <a:ext uri="{FF2B5EF4-FFF2-40B4-BE49-F238E27FC236}">
                    <a16:creationId xmlns:a16="http://schemas.microsoft.com/office/drawing/2014/main" id="{902FE8C9-647B-4D54-9A19-A7031BA914D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8" name="Freeform: Shape 8077">
                <a:extLst>
                  <a:ext uri="{FF2B5EF4-FFF2-40B4-BE49-F238E27FC236}">
                    <a16:creationId xmlns:a16="http://schemas.microsoft.com/office/drawing/2014/main" id="{F11FEE73-9D28-4546-A277-545B1C42DCA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79" name="Freeform: Shape 8078">
                <a:extLst>
                  <a:ext uri="{FF2B5EF4-FFF2-40B4-BE49-F238E27FC236}">
                    <a16:creationId xmlns:a16="http://schemas.microsoft.com/office/drawing/2014/main" id="{1F35B10F-2132-42A6-A9D1-747D168C92A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0" name="Freeform: Shape 8079">
                <a:extLst>
                  <a:ext uri="{FF2B5EF4-FFF2-40B4-BE49-F238E27FC236}">
                    <a16:creationId xmlns:a16="http://schemas.microsoft.com/office/drawing/2014/main" id="{F6B43BE0-D670-4BFE-B788-F54D23DF675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1" name="Freeform: Shape 8080">
                <a:extLst>
                  <a:ext uri="{FF2B5EF4-FFF2-40B4-BE49-F238E27FC236}">
                    <a16:creationId xmlns:a16="http://schemas.microsoft.com/office/drawing/2014/main" id="{AA9FBE66-A6ED-401B-8C83-7103AAE7C75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2" name="Freeform: Shape 8081">
                <a:extLst>
                  <a:ext uri="{FF2B5EF4-FFF2-40B4-BE49-F238E27FC236}">
                    <a16:creationId xmlns:a16="http://schemas.microsoft.com/office/drawing/2014/main" id="{783E75F5-A0E9-41ED-B0FA-81A95E9F7CE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3" name="Freeform: Shape 8082">
                <a:extLst>
                  <a:ext uri="{FF2B5EF4-FFF2-40B4-BE49-F238E27FC236}">
                    <a16:creationId xmlns:a16="http://schemas.microsoft.com/office/drawing/2014/main" id="{14BE4564-704E-4ED2-8DC9-E5425E902C2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4" name="Freeform: Shape 8083">
                <a:extLst>
                  <a:ext uri="{FF2B5EF4-FFF2-40B4-BE49-F238E27FC236}">
                    <a16:creationId xmlns:a16="http://schemas.microsoft.com/office/drawing/2014/main" id="{DC8EA376-127C-46BA-9BBE-B4E1A21C68F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5" name="Freeform: Shape 8084">
                <a:extLst>
                  <a:ext uri="{FF2B5EF4-FFF2-40B4-BE49-F238E27FC236}">
                    <a16:creationId xmlns:a16="http://schemas.microsoft.com/office/drawing/2014/main" id="{CBC12DA3-6BD0-4B07-828C-E8590CFE967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6" name="Freeform: Shape 8085">
                <a:extLst>
                  <a:ext uri="{FF2B5EF4-FFF2-40B4-BE49-F238E27FC236}">
                    <a16:creationId xmlns:a16="http://schemas.microsoft.com/office/drawing/2014/main" id="{B7D82AB1-6438-4F1B-957D-BC21EC6A569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7" name="Freeform: Shape 8086">
                <a:extLst>
                  <a:ext uri="{FF2B5EF4-FFF2-40B4-BE49-F238E27FC236}">
                    <a16:creationId xmlns:a16="http://schemas.microsoft.com/office/drawing/2014/main" id="{C3CEA5AC-9385-4CE6-8CCD-7515CB9912B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8" name="Freeform: Shape 8087">
                <a:extLst>
                  <a:ext uri="{FF2B5EF4-FFF2-40B4-BE49-F238E27FC236}">
                    <a16:creationId xmlns:a16="http://schemas.microsoft.com/office/drawing/2014/main" id="{80072FE5-8685-4120-A33C-6F8B1C645D2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89" name="Freeform: Shape 8088">
                <a:extLst>
                  <a:ext uri="{FF2B5EF4-FFF2-40B4-BE49-F238E27FC236}">
                    <a16:creationId xmlns:a16="http://schemas.microsoft.com/office/drawing/2014/main" id="{BDE771CD-D33B-445E-B942-6065D82BDC7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0" name="Freeform: Shape 8089">
                <a:extLst>
                  <a:ext uri="{FF2B5EF4-FFF2-40B4-BE49-F238E27FC236}">
                    <a16:creationId xmlns:a16="http://schemas.microsoft.com/office/drawing/2014/main" id="{18D077DF-BF65-451E-90D5-4ECD97C54DD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91" name="Freeform: Shape 8090">
                <a:extLst>
                  <a:ext uri="{FF2B5EF4-FFF2-40B4-BE49-F238E27FC236}">
                    <a16:creationId xmlns:a16="http://schemas.microsoft.com/office/drawing/2014/main" id="{7E374198-5A95-474D-926B-A2594E08DE07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4" name="Group 4473">
              <a:extLst>
                <a:ext uri="{FF2B5EF4-FFF2-40B4-BE49-F238E27FC236}">
                  <a16:creationId xmlns:a16="http://schemas.microsoft.com/office/drawing/2014/main" id="{CBB3A3F8-AC73-41A1-98B6-6A8F592ECFE5}"/>
                </a:ext>
              </a:extLst>
            </p:cNvPr>
            <p:cNvGrpSpPr/>
            <p:nvPr/>
          </p:nvGrpSpPr>
          <p:grpSpPr>
            <a:xfrm rot="7190653">
              <a:off x="2909024" y="-484153"/>
              <a:ext cx="1024114" cy="889301"/>
              <a:chOff x="2393887" y="4210285"/>
              <a:chExt cx="497854" cy="422169"/>
            </a:xfrm>
          </p:grpSpPr>
          <p:sp>
            <p:nvSpPr>
              <p:cNvPr id="7964" name="Freeform: Shape 7963">
                <a:extLst>
                  <a:ext uri="{FF2B5EF4-FFF2-40B4-BE49-F238E27FC236}">
                    <a16:creationId xmlns:a16="http://schemas.microsoft.com/office/drawing/2014/main" id="{0DB3FB0C-AC1B-4EE0-83F2-F857F84803F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5" name="Freeform: Shape 7964">
                <a:extLst>
                  <a:ext uri="{FF2B5EF4-FFF2-40B4-BE49-F238E27FC236}">
                    <a16:creationId xmlns:a16="http://schemas.microsoft.com/office/drawing/2014/main" id="{1F27BE1D-005D-45AE-B985-E3D886A1D8B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6" name="Freeform: Shape 7965">
                <a:extLst>
                  <a:ext uri="{FF2B5EF4-FFF2-40B4-BE49-F238E27FC236}">
                    <a16:creationId xmlns:a16="http://schemas.microsoft.com/office/drawing/2014/main" id="{CD5D63D8-D8C1-4A0B-8CEB-D26F8FE20CB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7" name="Freeform: Shape 7966">
                <a:extLst>
                  <a:ext uri="{FF2B5EF4-FFF2-40B4-BE49-F238E27FC236}">
                    <a16:creationId xmlns:a16="http://schemas.microsoft.com/office/drawing/2014/main" id="{75E76237-7FD7-4A42-BC29-3A7AA46EA63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8" name="Freeform: Shape 7967">
                <a:extLst>
                  <a:ext uri="{FF2B5EF4-FFF2-40B4-BE49-F238E27FC236}">
                    <a16:creationId xmlns:a16="http://schemas.microsoft.com/office/drawing/2014/main" id="{0C042C42-E410-4415-ACEF-277F1FF7977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9" name="Freeform: Shape 7968">
                <a:extLst>
                  <a:ext uri="{FF2B5EF4-FFF2-40B4-BE49-F238E27FC236}">
                    <a16:creationId xmlns:a16="http://schemas.microsoft.com/office/drawing/2014/main" id="{AF2B0135-49A5-40BF-BFA6-54478127B20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0" name="Freeform: Shape 7969">
                <a:extLst>
                  <a:ext uri="{FF2B5EF4-FFF2-40B4-BE49-F238E27FC236}">
                    <a16:creationId xmlns:a16="http://schemas.microsoft.com/office/drawing/2014/main" id="{D8D300CA-63DB-4112-9B5A-4EA65EE4051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1" name="Freeform: Shape 7970">
                <a:extLst>
                  <a:ext uri="{FF2B5EF4-FFF2-40B4-BE49-F238E27FC236}">
                    <a16:creationId xmlns:a16="http://schemas.microsoft.com/office/drawing/2014/main" id="{D8555E63-DA04-4CD5-9E42-914C7051437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2" name="Freeform: Shape 7971">
                <a:extLst>
                  <a:ext uri="{FF2B5EF4-FFF2-40B4-BE49-F238E27FC236}">
                    <a16:creationId xmlns:a16="http://schemas.microsoft.com/office/drawing/2014/main" id="{9CB2B9AE-07AA-4617-9CBF-CAD5C26D652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3" name="Freeform: Shape 7972">
                <a:extLst>
                  <a:ext uri="{FF2B5EF4-FFF2-40B4-BE49-F238E27FC236}">
                    <a16:creationId xmlns:a16="http://schemas.microsoft.com/office/drawing/2014/main" id="{1088771F-EF37-4AAB-8940-F4B0F5CFA568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4" name="Freeform: Shape 7973">
                <a:extLst>
                  <a:ext uri="{FF2B5EF4-FFF2-40B4-BE49-F238E27FC236}">
                    <a16:creationId xmlns:a16="http://schemas.microsoft.com/office/drawing/2014/main" id="{4A38E8B4-621D-4397-8EFD-A4852C65822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5" name="Freeform: Shape 7974">
                <a:extLst>
                  <a:ext uri="{FF2B5EF4-FFF2-40B4-BE49-F238E27FC236}">
                    <a16:creationId xmlns:a16="http://schemas.microsoft.com/office/drawing/2014/main" id="{9498ABD1-FA8D-48BE-8FE6-BF3069042FA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6" name="Freeform: Shape 7975">
                <a:extLst>
                  <a:ext uri="{FF2B5EF4-FFF2-40B4-BE49-F238E27FC236}">
                    <a16:creationId xmlns:a16="http://schemas.microsoft.com/office/drawing/2014/main" id="{EE7E65E3-1BC2-4876-B361-2995D758799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7" name="Freeform: Shape 7976">
                <a:extLst>
                  <a:ext uri="{FF2B5EF4-FFF2-40B4-BE49-F238E27FC236}">
                    <a16:creationId xmlns:a16="http://schemas.microsoft.com/office/drawing/2014/main" id="{2E7C4EC6-2179-4337-85B7-0928C455CF2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8" name="Freeform: Shape 7977">
                <a:extLst>
                  <a:ext uri="{FF2B5EF4-FFF2-40B4-BE49-F238E27FC236}">
                    <a16:creationId xmlns:a16="http://schemas.microsoft.com/office/drawing/2014/main" id="{BC2C46E2-3842-4473-A8C3-19575E9808E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79" name="Freeform: Shape 7978">
                <a:extLst>
                  <a:ext uri="{FF2B5EF4-FFF2-40B4-BE49-F238E27FC236}">
                    <a16:creationId xmlns:a16="http://schemas.microsoft.com/office/drawing/2014/main" id="{02C26A83-AB87-49A7-A4CC-44F55C4DDB4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0" name="Freeform: Shape 7979">
                <a:extLst>
                  <a:ext uri="{FF2B5EF4-FFF2-40B4-BE49-F238E27FC236}">
                    <a16:creationId xmlns:a16="http://schemas.microsoft.com/office/drawing/2014/main" id="{571D569B-BB6B-41E7-8913-1DA9F4F2771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1" name="Freeform: Shape 7980">
                <a:extLst>
                  <a:ext uri="{FF2B5EF4-FFF2-40B4-BE49-F238E27FC236}">
                    <a16:creationId xmlns:a16="http://schemas.microsoft.com/office/drawing/2014/main" id="{C1FDDC04-5A96-4B11-9896-D68E26D9F1F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2" name="Freeform: Shape 7981">
                <a:extLst>
                  <a:ext uri="{FF2B5EF4-FFF2-40B4-BE49-F238E27FC236}">
                    <a16:creationId xmlns:a16="http://schemas.microsoft.com/office/drawing/2014/main" id="{703AA0C3-78F2-4939-A364-4345028719E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3" name="Freeform: Shape 7982">
                <a:extLst>
                  <a:ext uri="{FF2B5EF4-FFF2-40B4-BE49-F238E27FC236}">
                    <a16:creationId xmlns:a16="http://schemas.microsoft.com/office/drawing/2014/main" id="{F1377614-DA76-4514-8F8A-23123C4A385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4" name="Freeform: Shape 7983">
                <a:extLst>
                  <a:ext uri="{FF2B5EF4-FFF2-40B4-BE49-F238E27FC236}">
                    <a16:creationId xmlns:a16="http://schemas.microsoft.com/office/drawing/2014/main" id="{91A58642-186C-4B9C-8556-F1AE9D3D9E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5" name="Freeform: Shape 7984">
                <a:extLst>
                  <a:ext uri="{FF2B5EF4-FFF2-40B4-BE49-F238E27FC236}">
                    <a16:creationId xmlns:a16="http://schemas.microsoft.com/office/drawing/2014/main" id="{4E43DEF3-787A-4569-8078-40B13802597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6" name="Freeform: Shape 7985">
                <a:extLst>
                  <a:ext uri="{FF2B5EF4-FFF2-40B4-BE49-F238E27FC236}">
                    <a16:creationId xmlns:a16="http://schemas.microsoft.com/office/drawing/2014/main" id="{3D4E6C0F-B3A1-44D8-BC69-F2EED470200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7" name="Freeform: Shape 7986">
                <a:extLst>
                  <a:ext uri="{FF2B5EF4-FFF2-40B4-BE49-F238E27FC236}">
                    <a16:creationId xmlns:a16="http://schemas.microsoft.com/office/drawing/2014/main" id="{B03A4DCC-E9BC-4BAF-95DB-69F510FB1C5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8" name="Freeform: Shape 7987">
                <a:extLst>
                  <a:ext uri="{FF2B5EF4-FFF2-40B4-BE49-F238E27FC236}">
                    <a16:creationId xmlns:a16="http://schemas.microsoft.com/office/drawing/2014/main" id="{2431A61B-508A-432F-A542-A66857000798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89" name="Freeform: Shape 7988">
                <a:extLst>
                  <a:ext uri="{FF2B5EF4-FFF2-40B4-BE49-F238E27FC236}">
                    <a16:creationId xmlns:a16="http://schemas.microsoft.com/office/drawing/2014/main" id="{950C6564-CF71-4114-BA2C-F4262E52D39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0" name="Freeform: Shape 7989">
                <a:extLst>
                  <a:ext uri="{FF2B5EF4-FFF2-40B4-BE49-F238E27FC236}">
                    <a16:creationId xmlns:a16="http://schemas.microsoft.com/office/drawing/2014/main" id="{2C5313E3-A75E-4F13-BC87-0A583916E04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1" name="Freeform: Shape 7990">
                <a:extLst>
                  <a:ext uri="{FF2B5EF4-FFF2-40B4-BE49-F238E27FC236}">
                    <a16:creationId xmlns:a16="http://schemas.microsoft.com/office/drawing/2014/main" id="{3915C196-5C3A-4B14-9995-CA24FF28379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2" name="Freeform: Shape 7991">
                <a:extLst>
                  <a:ext uri="{FF2B5EF4-FFF2-40B4-BE49-F238E27FC236}">
                    <a16:creationId xmlns:a16="http://schemas.microsoft.com/office/drawing/2014/main" id="{9A5357F2-637E-4660-BF9E-2304573C241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3" name="Freeform: Shape 7992">
                <a:extLst>
                  <a:ext uri="{FF2B5EF4-FFF2-40B4-BE49-F238E27FC236}">
                    <a16:creationId xmlns:a16="http://schemas.microsoft.com/office/drawing/2014/main" id="{988CA00D-21E5-49C1-AF55-6FEE268282B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4" name="Freeform: Shape 7993">
                <a:extLst>
                  <a:ext uri="{FF2B5EF4-FFF2-40B4-BE49-F238E27FC236}">
                    <a16:creationId xmlns:a16="http://schemas.microsoft.com/office/drawing/2014/main" id="{1DDC7462-0116-44BD-8B6D-F7224B7C98F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5" name="Freeform: Shape 7994">
                <a:extLst>
                  <a:ext uri="{FF2B5EF4-FFF2-40B4-BE49-F238E27FC236}">
                    <a16:creationId xmlns:a16="http://schemas.microsoft.com/office/drawing/2014/main" id="{B1F91A70-C179-4EE3-AC9E-F57D348B2D5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6" name="Freeform: Shape 7995">
                <a:extLst>
                  <a:ext uri="{FF2B5EF4-FFF2-40B4-BE49-F238E27FC236}">
                    <a16:creationId xmlns:a16="http://schemas.microsoft.com/office/drawing/2014/main" id="{96F87E11-06E8-4E19-8C53-98C5306E0D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7" name="Freeform: Shape 7996">
                <a:extLst>
                  <a:ext uri="{FF2B5EF4-FFF2-40B4-BE49-F238E27FC236}">
                    <a16:creationId xmlns:a16="http://schemas.microsoft.com/office/drawing/2014/main" id="{58C92F3B-4F5D-4117-91CB-E72FF821494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8" name="Freeform: Shape 7997">
                <a:extLst>
                  <a:ext uri="{FF2B5EF4-FFF2-40B4-BE49-F238E27FC236}">
                    <a16:creationId xmlns:a16="http://schemas.microsoft.com/office/drawing/2014/main" id="{D5465A36-38BD-46C2-B17C-549CB4AE9BA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99" name="Freeform: Shape 7998">
                <a:extLst>
                  <a:ext uri="{FF2B5EF4-FFF2-40B4-BE49-F238E27FC236}">
                    <a16:creationId xmlns:a16="http://schemas.microsoft.com/office/drawing/2014/main" id="{4A347892-0795-461E-831C-F384229E07D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0" name="Freeform: Shape 7999">
                <a:extLst>
                  <a:ext uri="{FF2B5EF4-FFF2-40B4-BE49-F238E27FC236}">
                    <a16:creationId xmlns:a16="http://schemas.microsoft.com/office/drawing/2014/main" id="{9B848C88-36A2-4645-BBCE-A804E73D9FA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1" name="Freeform: Shape 8000">
                <a:extLst>
                  <a:ext uri="{FF2B5EF4-FFF2-40B4-BE49-F238E27FC236}">
                    <a16:creationId xmlns:a16="http://schemas.microsoft.com/office/drawing/2014/main" id="{936D7500-9FE5-4E2B-A63D-358089C3195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2" name="Freeform: Shape 8001">
                <a:extLst>
                  <a:ext uri="{FF2B5EF4-FFF2-40B4-BE49-F238E27FC236}">
                    <a16:creationId xmlns:a16="http://schemas.microsoft.com/office/drawing/2014/main" id="{78FE9CA7-761A-44C4-A074-8BFD230246C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3" name="Freeform: Shape 8002">
                <a:extLst>
                  <a:ext uri="{FF2B5EF4-FFF2-40B4-BE49-F238E27FC236}">
                    <a16:creationId xmlns:a16="http://schemas.microsoft.com/office/drawing/2014/main" id="{35708F82-60A9-4DEE-BF57-E156C2B56A4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4" name="Freeform: Shape 8003">
                <a:extLst>
                  <a:ext uri="{FF2B5EF4-FFF2-40B4-BE49-F238E27FC236}">
                    <a16:creationId xmlns:a16="http://schemas.microsoft.com/office/drawing/2014/main" id="{C1B365E8-2D55-415B-85C8-1449226D09A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5" name="Freeform: Shape 8004">
                <a:extLst>
                  <a:ext uri="{FF2B5EF4-FFF2-40B4-BE49-F238E27FC236}">
                    <a16:creationId xmlns:a16="http://schemas.microsoft.com/office/drawing/2014/main" id="{E4AF93BD-31DF-46E7-A4F0-00C8EBAD2C6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6" name="Freeform: Shape 8005">
                <a:extLst>
                  <a:ext uri="{FF2B5EF4-FFF2-40B4-BE49-F238E27FC236}">
                    <a16:creationId xmlns:a16="http://schemas.microsoft.com/office/drawing/2014/main" id="{A68BF4E7-2BB1-4E3F-A1B4-6C642D654A1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7" name="Freeform: Shape 8006">
                <a:extLst>
                  <a:ext uri="{FF2B5EF4-FFF2-40B4-BE49-F238E27FC236}">
                    <a16:creationId xmlns:a16="http://schemas.microsoft.com/office/drawing/2014/main" id="{E5498EB9-F36A-44A9-9B4C-6D949715BD3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8" name="Freeform: Shape 8007">
                <a:extLst>
                  <a:ext uri="{FF2B5EF4-FFF2-40B4-BE49-F238E27FC236}">
                    <a16:creationId xmlns:a16="http://schemas.microsoft.com/office/drawing/2014/main" id="{721D89EB-0B57-4F98-AFA1-838C276224F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09" name="Freeform: Shape 8008">
                <a:extLst>
                  <a:ext uri="{FF2B5EF4-FFF2-40B4-BE49-F238E27FC236}">
                    <a16:creationId xmlns:a16="http://schemas.microsoft.com/office/drawing/2014/main" id="{ABA7B3D1-AD51-4E97-8453-FBB748BFF68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0" name="Freeform: Shape 8009">
                <a:extLst>
                  <a:ext uri="{FF2B5EF4-FFF2-40B4-BE49-F238E27FC236}">
                    <a16:creationId xmlns:a16="http://schemas.microsoft.com/office/drawing/2014/main" id="{D06835D3-D528-4942-A0DB-8DBE49EE098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1" name="Freeform: Shape 8010">
                <a:extLst>
                  <a:ext uri="{FF2B5EF4-FFF2-40B4-BE49-F238E27FC236}">
                    <a16:creationId xmlns:a16="http://schemas.microsoft.com/office/drawing/2014/main" id="{E8F21D4B-FCD9-4EF5-A628-148DCDA048B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2" name="Freeform: Shape 8011">
                <a:extLst>
                  <a:ext uri="{FF2B5EF4-FFF2-40B4-BE49-F238E27FC236}">
                    <a16:creationId xmlns:a16="http://schemas.microsoft.com/office/drawing/2014/main" id="{20D67143-AF10-4706-A206-261E68FB201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3" name="Freeform: Shape 8012">
                <a:extLst>
                  <a:ext uri="{FF2B5EF4-FFF2-40B4-BE49-F238E27FC236}">
                    <a16:creationId xmlns:a16="http://schemas.microsoft.com/office/drawing/2014/main" id="{BCCB29EB-0E23-4F5A-891D-F9C1BC4D60B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4" name="Freeform: Shape 8013">
                <a:extLst>
                  <a:ext uri="{FF2B5EF4-FFF2-40B4-BE49-F238E27FC236}">
                    <a16:creationId xmlns:a16="http://schemas.microsoft.com/office/drawing/2014/main" id="{F33EA90B-DC82-4C75-B5D7-D0A6CDEE787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5" name="Freeform: Shape 8014">
                <a:extLst>
                  <a:ext uri="{FF2B5EF4-FFF2-40B4-BE49-F238E27FC236}">
                    <a16:creationId xmlns:a16="http://schemas.microsoft.com/office/drawing/2014/main" id="{94BAC96E-1910-47B2-9D9F-B252B8C85A3C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6" name="Freeform: Shape 8015">
                <a:extLst>
                  <a:ext uri="{FF2B5EF4-FFF2-40B4-BE49-F238E27FC236}">
                    <a16:creationId xmlns:a16="http://schemas.microsoft.com/office/drawing/2014/main" id="{F17DCDB6-7EF9-4A77-98E0-B4E00D1B0E9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7" name="Freeform: Shape 8016">
                <a:extLst>
                  <a:ext uri="{FF2B5EF4-FFF2-40B4-BE49-F238E27FC236}">
                    <a16:creationId xmlns:a16="http://schemas.microsoft.com/office/drawing/2014/main" id="{7B9E6BE2-3C00-402C-AAF9-8A27FC0DB08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8" name="Freeform: Shape 8017">
                <a:extLst>
                  <a:ext uri="{FF2B5EF4-FFF2-40B4-BE49-F238E27FC236}">
                    <a16:creationId xmlns:a16="http://schemas.microsoft.com/office/drawing/2014/main" id="{26C9D944-9BC3-4A57-A301-167E8D6C375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19" name="Freeform: Shape 8018">
                <a:extLst>
                  <a:ext uri="{FF2B5EF4-FFF2-40B4-BE49-F238E27FC236}">
                    <a16:creationId xmlns:a16="http://schemas.microsoft.com/office/drawing/2014/main" id="{82AB5ACE-018E-48C2-B1D9-3AA57AA6CE8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0" name="Freeform: Shape 8019">
                <a:extLst>
                  <a:ext uri="{FF2B5EF4-FFF2-40B4-BE49-F238E27FC236}">
                    <a16:creationId xmlns:a16="http://schemas.microsoft.com/office/drawing/2014/main" id="{DACBCE4C-FBA5-46B8-B3C3-BFC59F14DE0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1" name="Freeform: Shape 8020">
                <a:extLst>
                  <a:ext uri="{FF2B5EF4-FFF2-40B4-BE49-F238E27FC236}">
                    <a16:creationId xmlns:a16="http://schemas.microsoft.com/office/drawing/2014/main" id="{9D5AF081-08D0-423B-B11F-E5DF4FD8ED0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2" name="Freeform: Shape 8021">
                <a:extLst>
                  <a:ext uri="{FF2B5EF4-FFF2-40B4-BE49-F238E27FC236}">
                    <a16:creationId xmlns:a16="http://schemas.microsoft.com/office/drawing/2014/main" id="{56868B34-7735-4132-8464-6C6157AA3E7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3" name="Freeform: Shape 8022">
                <a:extLst>
                  <a:ext uri="{FF2B5EF4-FFF2-40B4-BE49-F238E27FC236}">
                    <a16:creationId xmlns:a16="http://schemas.microsoft.com/office/drawing/2014/main" id="{F27B09DE-EC7E-464F-A651-4F61B5CD9DF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4" name="Freeform: Shape 8023">
                <a:extLst>
                  <a:ext uri="{FF2B5EF4-FFF2-40B4-BE49-F238E27FC236}">
                    <a16:creationId xmlns:a16="http://schemas.microsoft.com/office/drawing/2014/main" id="{E4F3BBA7-BBEF-4C69-BD29-071B03D938C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5" name="Freeform: Shape 8024">
                <a:extLst>
                  <a:ext uri="{FF2B5EF4-FFF2-40B4-BE49-F238E27FC236}">
                    <a16:creationId xmlns:a16="http://schemas.microsoft.com/office/drawing/2014/main" id="{476DDE8A-DBDC-4586-B90F-DFB36422531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6" name="Freeform: Shape 8025">
                <a:extLst>
                  <a:ext uri="{FF2B5EF4-FFF2-40B4-BE49-F238E27FC236}">
                    <a16:creationId xmlns:a16="http://schemas.microsoft.com/office/drawing/2014/main" id="{4C7C55E2-1EA5-4916-A5D9-31D597E05FA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8027" name="Freeform: Shape 8026">
                <a:extLst>
                  <a:ext uri="{FF2B5EF4-FFF2-40B4-BE49-F238E27FC236}">
                    <a16:creationId xmlns:a16="http://schemas.microsoft.com/office/drawing/2014/main" id="{1E49032B-D7B7-45F6-ABAE-922699CC0B5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5" name="Group 4474">
              <a:extLst>
                <a:ext uri="{FF2B5EF4-FFF2-40B4-BE49-F238E27FC236}">
                  <a16:creationId xmlns:a16="http://schemas.microsoft.com/office/drawing/2014/main" id="{919751CE-03AE-4E77-BF0E-E0B409071F72}"/>
                </a:ext>
              </a:extLst>
            </p:cNvPr>
            <p:cNvGrpSpPr/>
            <p:nvPr/>
          </p:nvGrpSpPr>
          <p:grpSpPr>
            <a:xfrm rot="18651743">
              <a:off x="3630815" y="-322227"/>
              <a:ext cx="1024114" cy="889301"/>
              <a:chOff x="2393887" y="4210285"/>
              <a:chExt cx="497854" cy="422169"/>
            </a:xfrm>
          </p:grpSpPr>
          <p:sp>
            <p:nvSpPr>
              <p:cNvPr id="7900" name="Freeform: Shape 7899">
                <a:extLst>
                  <a:ext uri="{FF2B5EF4-FFF2-40B4-BE49-F238E27FC236}">
                    <a16:creationId xmlns:a16="http://schemas.microsoft.com/office/drawing/2014/main" id="{C23BBD17-99FD-4989-8293-FF2B26012C1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1" name="Freeform: Shape 7900">
                <a:extLst>
                  <a:ext uri="{FF2B5EF4-FFF2-40B4-BE49-F238E27FC236}">
                    <a16:creationId xmlns:a16="http://schemas.microsoft.com/office/drawing/2014/main" id="{B4848133-F8D9-4F60-9843-82967BF9911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2" name="Freeform: Shape 7901">
                <a:extLst>
                  <a:ext uri="{FF2B5EF4-FFF2-40B4-BE49-F238E27FC236}">
                    <a16:creationId xmlns:a16="http://schemas.microsoft.com/office/drawing/2014/main" id="{9FEB372D-B168-48FB-8B7B-3C74123F50B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3" name="Freeform: Shape 7902">
                <a:extLst>
                  <a:ext uri="{FF2B5EF4-FFF2-40B4-BE49-F238E27FC236}">
                    <a16:creationId xmlns:a16="http://schemas.microsoft.com/office/drawing/2014/main" id="{6FDA3427-48EF-4A8E-9AF9-692EB1D11A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4" name="Freeform: Shape 7903">
                <a:extLst>
                  <a:ext uri="{FF2B5EF4-FFF2-40B4-BE49-F238E27FC236}">
                    <a16:creationId xmlns:a16="http://schemas.microsoft.com/office/drawing/2014/main" id="{B5BE5EA5-2937-4680-9ECB-5CFCB4F9AF4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5" name="Freeform: Shape 7904">
                <a:extLst>
                  <a:ext uri="{FF2B5EF4-FFF2-40B4-BE49-F238E27FC236}">
                    <a16:creationId xmlns:a16="http://schemas.microsoft.com/office/drawing/2014/main" id="{F6B1A4BC-C198-4257-9A36-E89F2CE6797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6" name="Freeform: Shape 7905">
                <a:extLst>
                  <a:ext uri="{FF2B5EF4-FFF2-40B4-BE49-F238E27FC236}">
                    <a16:creationId xmlns:a16="http://schemas.microsoft.com/office/drawing/2014/main" id="{6FAA8355-EBA6-4DBE-A6B1-DE2AA66178C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7" name="Freeform: Shape 7906">
                <a:extLst>
                  <a:ext uri="{FF2B5EF4-FFF2-40B4-BE49-F238E27FC236}">
                    <a16:creationId xmlns:a16="http://schemas.microsoft.com/office/drawing/2014/main" id="{F4FAA019-5EBC-42EE-82E9-3EA6B6CCF36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8" name="Freeform: Shape 7907">
                <a:extLst>
                  <a:ext uri="{FF2B5EF4-FFF2-40B4-BE49-F238E27FC236}">
                    <a16:creationId xmlns:a16="http://schemas.microsoft.com/office/drawing/2014/main" id="{72D2022D-9E27-4F3C-B786-150086EEBB6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09" name="Freeform: Shape 7908">
                <a:extLst>
                  <a:ext uri="{FF2B5EF4-FFF2-40B4-BE49-F238E27FC236}">
                    <a16:creationId xmlns:a16="http://schemas.microsoft.com/office/drawing/2014/main" id="{1FDC413F-7F8F-4373-80C3-5A778E2C137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0" name="Freeform: Shape 7909">
                <a:extLst>
                  <a:ext uri="{FF2B5EF4-FFF2-40B4-BE49-F238E27FC236}">
                    <a16:creationId xmlns:a16="http://schemas.microsoft.com/office/drawing/2014/main" id="{AC5C5D83-52C7-4ACE-A69F-E00A00BE363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1" name="Freeform: Shape 7910">
                <a:extLst>
                  <a:ext uri="{FF2B5EF4-FFF2-40B4-BE49-F238E27FC236}">
                    <a16:creationId xmlns:a16="http://schemas.microsoft.com/office/drawing/2014/main" id="{6BBBD3B6-4676-4DE1-A691-31741402A80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2" name="Freeform: Shape 7911">
                <a:extLst>
                  <a:ext uri="{FF2B5EF4-FFF2-40B4-BE49-F238E27FC236}">
                    <a16:creationId xmlns:a16="http://schemas.microsoft.com/office/drawing/2014/main" id="{A50DF4D7-4505-46BE-8F1C-2233EE33289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3" name="Freeform: Shape 7912">
                <a:extLst>
                  <a:ext uri="{FF2B5EF4-FFF2-40B4-BE49-F238E27FC236}">
                    <a16:creationId xmlns:a16="http://schemas.microsoft.com/office/drawing/2014/main" id="{F3D8EE2E-FE26-42A9-A9C9-90EDF123605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4" name="Freeform: Shape 7913">
                <a:extLst>
                  <a:ext uri="{FF2B5EF4-FFF2-40B4-BE49-F238E27FC236}">
                    <a16:creationId xmlns:a16="http://schemas.microsoft.com/office/drawing/2014/main" id="{3A909C04-4C75-43F5-BA37-AD6E3272DE5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5" name="Freeform: Shape 7914">
                <a:extLst>
                  <a:ext uri="{FF2B5EF4-FFF2-40B4-BE49-F238E27FC236}">
                    <a16:creationId xmlns:a16="http://schemas.microsoft.com/office/drawing/2014/main" id="{D8DC28E1-EBCF-459E-ADEE-23C384F6CBA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6" name="Freeform: Shape 7915">
                <a:extLst>
                  <a:ext uri="{FF2B5EF4-FFF2-40B4-BE49-F238E27FC236}">
                    <a16:creationId xmlns:a16="http://schemas.microsoft.com/office/drawing/2014/main" id="{E35A7DC5-B65F-4ED5-8101-4DAF81A52B8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7" name="Freeform: Shape 7916">
                <a:extLst>
                  <a:ext uri="{FF2B5EF4-FFF2-40B4-BE49-F238E27FC236}">
                    <a16:creationId xmlns:a16="http://schemas.microsoft.com/office/drawing/2014/main" id="{92C8DF49-C67F-4A89-A307-555548F2E25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8" name="Freeform: Shape 7917">
                <a:extLst>
                  <a:ext uri="{FF2B5EF4-FFF2-40B4-BE49-F238E27FC236}">
                    <a16:creationId xmlns:a16="http://schemas.microsoft.com/office/drawing/2014/main" id="{04148997-602D-4F45-A169-4E050F525DE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19" name="Freeform: Shape 7918">
                <a:extLst>
                  <a:ext uri="{FF2B5EF4-FFF2-40B4-BE49-F238E27FC236}">
                    <a16:creationId xmlns:a16="http://schemas.microsoft.com/office/drawing/2014/main" id="{4599CDB5-CBAB-4DD2-B4CA-959FEC9A1D4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0" name="Freeform: Shape 7919">
                <a:extLst>
                  <a:ext uri="{FF2B5EF4-FFF2-40B4-BE49-F238E27FC236}">
                    <a16:creationId xmlns:a16="http://schemas.microsoft.com/office/drawing/2014/main" id="{EE3E86D9-DC71-4BD4-993E-10512F09075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1" name="Freeform: Shape 7920">
                <a:extLst>
                  <a:ext uri="{FF2B5EF4-FFF2-40B4-BE49-F238E27FC236}">
                    <a16:creationId xmlns:a16="http://schemas.microsoft.com/office/drawing/2014/main" id="{E5F06556-03FC-4EDC-B0C0-246489AE531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2" name="Freeform: Shape 7921">
                <a:extLst>
                  <a:ext uri="{FF2B5EF4-FFF2-40B4-BE49-F238E27FC236}">
                    <a16:creationId xmlns:a16="http://schemas.microsoft.com/office/drawing/2014/main" id="{3079C26D-DA4D-47C0-83EB-38F5EF52128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3" name="Freeform: Shape 7922">
                <a:extLst>
                  <a:ext uri="{FF2B5EF4-FFF2-40B4-BE49-F238E27FC236}">
                    <a16:creationId xmlns:a16="http://schemas.microsoft.com/office/drawing/2014/main" id="{024D6ADE-417A-4003-968F-B517B993AA2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4" name="Freeform: Shape 7923">
                <a:extLst>
                  <a:ext uri="{FF2B5EF4-FFF2-40B4-BE49-F238E27FC236}">
                    <a16:creationId xmlns:a16="http://schemas.microsoft.com/office/drawing/2014/main" id="{F4FEEADB-929B-4042-9071-D7B7D86C2C9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5" name="Freeform: Shape 7924">
                <a:extLst>
                  <a:ext uri="{FF2B5EF4-FFF2-40B4-BE49-F238E27FC236}">
                    <a16:creationId xmlns:a16="http://schemas.microsoft.com/office/drawing/2014/main" id="{8CFCBAF5-BA36-40F3-B45B-4C72AA6C996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6" name="Freeform: Shape 7925">
                <a:extLst>
                  <a:ext uri="{FF2B5EF4-FFF2-40B4-BE49-F238E27FC236}">
                    <a16:creationId xmlns:a16="http://schemas.microsoft.com/office/drawing/2014/main" id="{7DE492F4-418A-481B-AB72-23D417F3D72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7" name="Freeform: Shape 7926">
                <a:extLst>
                  <a:ext uri="{FF2B5EF4-FFF2-40B4-BE49-F238E27FC236}">
                    <a16:creationId xmlns:a16="http://schemas.microsoft.com/office/drawing/2014/main" id="{09B5BF7B-5C2E-4885-A40D-FC8D8C05959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8" name="Freeform: Shape 7927">
                <a:extLst>
                  <a:ext uri="{FF2B5EF4-FFF2-40B4-BE49-F238E27FC236}">
                    <a16:creationId xmlns:a16="http://schemas.microsoft.com/office/drawing/2014/main" id="{97FC2B69-F3B8-435C-8651-C8A42F0887D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29" name="Freeform: Shape 7928">
                <a:extLst>
                  <a:ext uri="{FF2B5EF4-FFF2-40B4-BE49-F238E27FC236}">
                    <a16:creationId xmlns:a16="http://schemas.microsoft.com/office/drawing/2014/main" id="{76DAC5C5-1984-45F0-B57E-AA4048DDBCB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0" name="Freeform: Shape 7929">
                <a:extLst>
                  <a:ext uri="{FF2B5EF4-FFF2-40B4-BE49-F238E27FC236}">
                    <a16:creationId xmlns:a16="http://schemas.microsoft.com/office/drawing/2014/main" id="{3408326E-35BD-4D4E-95E2-BF626FDC125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1" name="Freeform: Shape 7930">
                <a:extLst>
                  <a:ext uri="{FF2B5EF4-FFF2-40B4-BE49-F238E27FC236}">
                    <a16:creationId xmlns:a16="http://schemas.microsoft.com/office/drawing/2014/main" id="{91CD214F-88AC-4ADA-BE96-9FCCC3D498D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2" name="Freeform: Shape 7931">
                <a:extLst>
                  <a:ext uri="{FF2B5EF4-FFF2-40B4-BE49-F238E27FC236}">
                    <a16:creationId xmlns:a16="http://schemas.microsoft.com/office/drawing/2014/main" id="{6BE30D43-A3A5-46CF-9F95-8B9A5D65AA64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3" name="Freeform: Shape 7932">
                <a:extLst>
                  <a:ext uri="{FF2B5EF4-FFF2-40B4-BE49-F238E27FC236}">
                    <a16:creationId xmlns:a16="http://schemas.microsoft.com/office/drawing/2014/main" id="{BADFCD59-350B-49CC-95C4-6503ADB6799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4" name="Freeform: Shape 7933">
                <a:extLst>
                  <a:ext uri="{FF2B5EF4-FFF2-40B4-BE49-F238E27FC236}">
                    <a16:creationId xmlns:a16="http://schemas.microsoft.com/office/drawing/2014/main" id="{D8A3DEFD-3D40-46C3-B098-696224E120C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5" name="Freeform: Shape 7934">
                <a:extLst>
                  <a:ext uri="{FF2B5EF4-FFF2-40B4-BE49-F238E27FC236}">
                    <a16:creationId xmlns:a16="http://schemas.microsoft.com/office/drawing/2014/main" id="{7D6E0E90-5DDC-4000-94F3-E47CC0A3CCE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6" name="Freeform: Shape 7935">
                <a:extLst>
                  <a:ext uri="{FF2B5EF4-FFF2-40B4-BE49-F238E27FC236}">
                    <a16:creationId xmlns:a16="http://schemas.microsoft.com/office/drawing/2014/main" id="{597CBC3E-5BE8-491C-B259-A9668606330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7" name="Freeform: Shape 7936">
                <a:extLst>
                  <a:ext uri="{FF2B5EF4-FFF2-40B4-BE49-F238E27FC236}">
                    <a16:creationId xmlns:a16="http://schemas.microsoft.com/office/drawing/2014/main" id="{CD7DBF1E-62AC-4EB9-A7CE-55711503121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8" name="Freeform: Shape 7937">
                <a:extLst>
                  <a:ext uri="{FF2B5EF4-FFF2-40B4-BE49-F238E27FC236}">
                    <a16:creationId xmlns:a16="http://schemas.microsoft.com/office/drawing/2014/main" id="{998860FE-4A7B-4C87-B177-80E5F22096C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39" name="Freeform: Shape 7938">
                <a:extLst>
                  <a:ext uri="{FF2B5EF4-FFF2-40B4-BE49-F238E27FC236}">
                    <a16:creationId xmlns:a16="http://schemas.microsoft.com/office/drawing/2014/main" id="{E3F5A698-8403-45E0-9C79-8C0D5383D54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0" name="Freeform: Shape 7939">
                <a:extLst>
                  <a:ext uri="{FF2B5EF4-FFF2-40B4-BE49-F238E27FC236}">
                    <a16:creationId xmlns:a16="http://schemas.microsoft.com/office/drawing/2014/main" id="{984191BB-7BC9-4B8D-9416-01F48B91079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1" name="Freeform: Shape 7940">
                <a:extLst>
                  <a:ext uri="{FF2B5EF4-FFF2-40B4-BE49-F238E27FC236}">
                    <a16:creationId xmlns:a16="http://schemas.microsoft.com/office/drawing/2014/main" id="{D2BCC620-1CF6-4024-A805-0EE1DCE2491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2" name="Freeform: Shape 7941">
                <a:extLst>
                  <a:ext uri="{FF2B5EF4-FFF2-40B4-BE49-F238E27FC236}">
                    <a16:creationId xmlns:a16="http://schemas.microsoft.com/office/drawing/2014/main" id="{9D2B751B-4403-4D1C-B114-66C444EB8EE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3" name="Freeform: Shape 7942">
                <a:extLst>
                  <a:ext uri="{FF2B5EF4-FFF2-40B4-BE49-F238E27FC236}">
                    <a16:creationId xmlns:a16="http://schemas.microsoft.com/office/drawing/2014/main" id="{8B92D333-9069-4F3C-8D0A-358511BCCB0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4" name="Freeform: Shape 7943">
                <a:extLst>
                  <a:ext uri="{FF2B5EF4-FFF2-40B4-BE49-F238E27FC236}">
                    <a16:creationId xmlns:a16="http://schemas.microsoft.com/office/drawing/2014/main" id="{3E54DA27-7598-452C-AA1B-67D480951BD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5" name="Freeform: Shape 7944">
                <a:extLst>
                  <a:ext uri="{FF2B5EF4-FFF2-40B4-BE49-F238E27FC236}">
                    <a16:creationId xmlns:a16="http://schemas.microsoft.com/office/drawing/2014/main" id="{CDFF8F1F-D194-4A39-AD8C-1CCF11A08B0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6" name="Freeform: Shape 7945">
                <a:extLst>
                  <a:ext uri="{FF2B5EF4-FFF2-40B4-BE49-F238E27FC236}">
                    <a16:creationId xmlns:a16="http://schemas.microsoft.com/office/drawing/2014/main" id="{BC169F2C-B3F1-4542-8534-C933A75FB8D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7" name="Freeform: Shape 7946">
                <a:extLst>
                  <a:ext uri="{FF2B5EF4-FFF2-40B4-BE49-F238E27FC236}">
                    <a16:creationId xmlns:a16="http://schemas.microsoft.com/office/drawing/2014/main" id="{A6583540-489C-441A-B7A0-4B1E2912E66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8" name="Freeform: Shape 7947">
                <a:extLst>
                  <a:ext uri="{FF2B5EF4-FFF2-40B4-BE49-F238E27FC236}">
                    <a16:creationId xmlns:a16="http://schemas.microsoft.com/office/drawing/2014/main" id="{4E8C87AB-1822-4EB2-ACB1-826ACB54C5A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49" name="Freeform: Shape 7948">
                <a:extLst>
                  <a:ext uri="{FF2B5EF4-FFF2-40B4-BE49-F238E27FC236}">
                    <a16:creationId xmlns:a16="http://schemas.microsoft.com/office/drawing/2014/main" id="{4DA37494-46EA-4ECD-99D2-24DF73739DB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0" name="Freeform: Shape 7949">
                <a:extLst>
                  <a:ext uri="{FF2B5EF4-FFF2-40B4-BE49-F238E27FC236}">
                    <a16:creationId xmlns:a16="http://schemas.microsoft.com/office/drawing/2014/main" id="{C4D3D42C-9CF6-4261-A6AF-8E03EF7C585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1" name="Freeform: Shape 7950">
                <a:extLst>
                  <a:ext uri="{FF2B5EF4-FFF2-40B4-BE49-F238E27FC236}">
                    <a16:creationId xmlns:a16="http://schemas.microsoft.com/office/drawing/2014/main" id="{A1C1E765-6006-4327-8122-9157C1FCA5B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2" name="Freeform: Shape 7951">
                <a:extLst>
                  <a:ext uri="{FF2B5EF4-FFF2-40B4-BE49-F238E27FC236}">
                    <a16:creationId xmlns:a16="http://schemas.microsoft.com/office/drawing/2014/main" id="{8D2A2950-2E23-4441-80EC-BB29DB031AD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3" name="Freeform: Shape 7952">
                <a:extLst>
                  <a:ext uri="{FF2B5EF4-FFF2-40B4-BE49-F238E27FC236}">
                    <a16:creationId xmlns:a16="http://schemas.microsoft.com/office/drawing/2014/main" id="{DCBDC4D4-A517-4B93-8FA6-6FDF2AC11E1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4" name="Freeform: Shape 7953">
                <a:extLst>
                  <a:ext uri="{FF2B5EF4-FFF2-40B4-BE49-F238E27FC236}">
                    <a16:creationId xmlns:a16="http://schemas.microsoft.com/office/drawing/2014/main" id="{1AE63FBB-25AD-4595-8188-51BE731DCD9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5" name="Freeform: Shape 7954">
                <a:extLst>
                  <a:ext uri="{FF2B5EF4-FFF2-40B4-BE49-F238E27FC236}">
                    <a16:creationId xmlns:a16="http://schemas.microsoft.com/office/drawing/2014/main" id="{3AF42876-4163-4259-8127-B9DBE05CC6B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6" name="Freeform: Shape 7955">
                <a:extLst>
                  <a:ext uri="{FF2B5EF4-FFF2-40B4-BE49-F238E27FC236}">
                    <a16:creationId xmlns:a16="http://schemas.microsoft.com/office/drawing/2014/main" id="{DA0F1010-40A6-4E10-899A-A1229478B73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7" name="Freeform: Shape 7956">
                <a:extLst>
                  <a:ext uri="{FF2B5EF4-FFF2-40B4-BE49-F238E27FC236}">
                    <a16:creationId xmlns:a16="http://schemas.microsoft.com/office/drawing/2014/main" id="{0634143A-C198-4458-B17A-25B40F48053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8" name="Freeform: Shape 7957">
                <a:extLst>
                  <a:ext uri="{FF2B5EF4-FFF2-40B4-BE49-F238E27FC236}">
                    <a16:creationId xmlns:a16="http://schemas.microsoft.com/office/drawing/2014/main" id="{5AFDA8A0-2CA4-45C5-98EA-B4D500A7FDF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59" name="Freeform: Shape 7958">
                <a:extLst>
                  <a:ext uri="{FF2B5EF4-FFF2-40B4-BE49-F238E27FC236}">
                    <a16:creationId xmlns:a16="http://schemas.microsoft.com/office/drawing/2014/main" id="{E2B7E874-4347-4E59-9789-048209F9977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0" name="Freeform: Shape 7959">
                <a:extLst>
                  <a:ext uri="{FF2B5EF4-FFF2-40B4-BE49-F238E27FC236}">
                    <a16:creationId xmlns:a16="http://schemas.microsoft.com/office/drawing/2014/main" id="{7BFAF4B2-613F-4063-B60F-5E0CDF36428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1" name="Freeform: Shape 7960">
                <a:extLst>
                  <a:ext uri="{FF2B5EF4-FFF2-40B4-BE49-F238E27FC236}">
                    <a16:creationId xmlns:a16="http://schemas.microsoft.com/office/drawing/2014/main" id="{49C86357-5DD6-4F75-832A-F9C198A4F9B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2" name="Freeform: Shape 7961">
                <a:extLst>
                  <a:ext uri="{FF2B5EF4-FFF2-40B4-BE49-F238E27FC236}">
                    <a16:creationId xmlns:a16="http://schemas.microsoft.com/office/drawing/2014/main" id="{FF65E7D2-A852-4227-A83C-B4864DC4752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963" name="Freeform: Shape 7962">
                <a:extLst>
                  <a:ext uri="{FF2B5EF4-FFF2-40B4-BE49-F238E27FC236}">
                    <a16:creationId xmlns:a16="http://schemas.microsoft.com/office/drawing/2014/main" id="{48DC76F4-629B-49DC-B85D-B09CAB81393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6" name="Group 4475">
              <a:extLst>
                <a:ext uri="{FF2B5EF4-FFF2-40B4-BE49-F238E27FC236}">
                  <a16:creationId xmlns:a16="http://schemas.microsoft.com/office/drawing/2014/main" id="{90EAEA81-59C8-44F0-BBC1-E69C6553EB4E}"/>
                </a:ext>
              </a:extLst>
            </p:cNvPr>
            <p:cNvGrpSpPr/>
            <p:nvPr/>
          </p:nvGrpSpPr>
          <p:grpSpPr>
            <a:xfrm rot="20581609">
              <a:off x="4418329" y="-378468"/>
              <a:ext cx="1048729" cy="868428"/>
              <a:chOff x="2393887" y="4210285"/>
              <a:chExt cx="497854" cy="422169"/>
            </a:xfrm>
          </p:grpSpPr>
          <p:sp>
            <p:nvSpPr>
              <p:cNvPr id="7836" name="Freeform: Shape 7835">
                <a:extLst>
                  <a:ext uri="{FF2B5EF4-FFF2-40B4-BE49-F238E27FC236}">
                    <a16:creationId xmlns:a16="http://schemas.microsoft.com/office/drawing/2014/main" id="{0ABFEBFE-33AB-4F03-B453-C9CFA62E39B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7" name="Freeform: Shape 7836">
                <a:extLst>
                  <a:ext uri="{FF2B5EF4-FFF2-40B4-BE49-F238E27FC236}">
                    <a16:creationId xmlns:a16="http://schemas.microsoft.com/office/drawing/2014/main" id="{01A5A6C5-5919-401A-9D7E-63E600D4E99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8" name="Freeform: Shape 7837">
                <a:extLst>
                  <a:ext uri="{FF2B5EF4-FFF2-40B4-BE49-F238E27FC236}">
                    <a16:creationId xmlns:a16="http://schemas.microsoft.com/office/drawing/2014/main" id="{012BE582-618F-4138-9F40-C6F95DA81CC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9" name="Freeform: Shape 7838">
                <a:extLst>
                  <a:ext uri="{FF2B5EF4-FFF2-40B4-BE49-F238E27FC236}">
                    <a16:creationId xmlns:a16="http://schemas.microsoft.com/office/drawing/2014/main" id="{E0F3A964-DA0F-43CF-8DDE-3D7E80B6466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0" name="Freeform: Shape 7839">
                <a:extLst>
                  <a:ext uri="{FF2B5EF4-FFF2-40B4-BE49-F238E27FC236}">
                    <a16:creationId xmlns:a16="http://schemas.microsoft.com/office/drawing/2014/main" id="{EE7D6690-8E41-4258-A5DB-A639D5DA9C8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1" name="Freeform: Shape 7840">
                <a:extLst>
                  <a:ext uri="{FF2B5EF4-FFF2-40B4-BE49-F238E27FC236}">
                    <a16:creationId xmlns:a16="http://schemas.microsoft.com/office/drawing/2014/main" id="{FBE10291-66B0-4CA8-BA68-F48FA12C919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2" name="Freeform: Shape 7841">
                <a:extLst>
                  <a:ext uri="{FF2B5EF4-FFF2-40B4-BE49-F238E27FC236}">
                    <a16:creationId xmlns:a16="http://schemas.microsoft.com/office/drawing/2014/main" id="{3FBB8E8F-57D4-49C9-A604-545EB58E830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3" name="Freeform: Shape 7842">
                <a:extLst>
                  <a:ext uri="{FF2B5EF4-FFF2-40B4-BE49-F238E27FC236}">
                    <a16:creationId xmlns:a16="http://schemas.microsoft.com/office/drawing/2014/main" id="{1F6852D6-E190-4C71-80A7-8C207D35146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4" name="Freeform: Shape 7843">
                <a:extLst>
                  <a:ext uri="{FF2B5EF4-FFF2-40B4-BE49-F238E27FC236}">
                    <a16:creationId xmlns:a16="http://schemas.microsoft.com/office/drawing/2014/main" id="{1856FFD6-06EC-496D-803B-4DDAADA8237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5" name="Freeform: Shape 7844">
                <a:extLst>
                  <a:ext uri="{FF2B5EF4-FFF2-40B4-BE49-F238E27FC236}">
                    <a16:creationId xmlns:a16="http://schemas.microsoft.com/office/drawing/2014/main" id="{B17B9D72-70BB-404A-A354-79D37FC5144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6" name="Freeform: Shape 7845">
                <a:extLst>
                  <a:ext uri="{FF2B5EF4-FFF2-40B4-BE49-F238E27FC236}">
                    <a16:creationId xmlns:a16="http://schemas.microsoft.com/office/drawing/2014/main" id="{68EA55F0-BE6E-4127-86DA-9328063AA1D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7" name="Freeform: Shape 7846">
                <a:extLst>
                  <a:ext uri="{FF2B5EF4-FFF2-40B4-BE49-F238E27FC236}">
                    <a16:creationId xmlns:a16="http://schemas.microsoft.com/office/drawing/2014/main" id="{66ED4BA5-5FE8-4334-BDA4-4467CF19805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8" name="Freeform: Shape 7847">
                <a:extLst>
                  <a:ext uri="{FF2B5EF4-FFF2-40B4-BE49-F238E27FC236}">
                    <a16:creationId xmlns:a16="http://schemas.microsoft.com/office/drawing/2014/main" id="{54D84379-E97D-4818-BA67-5BC33FB546C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49" name="Freeform: Shape 7848">
                <a:extLst>
                  <a:ext uri="{FF2B5EF4-FFF2-40B4-BE49-F238E27FC236}">
                    <a16:creationId xmlns:a16="http://schemas.microsoft.com/office/drawing/2014/main" id="{C8B96247-8D63-49AD-9242-99DFCE12FAC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0" name="Freeform: Shape 7849">
                <a:extLst>
                  <a:ext uri="{FF2B5EF4-FFF2-40B4-BE49-F238E27FC236}">
                    <a16:creationId xmlns:a16="http://schemas.microsoft.com/office/drawing/2014/main" id="{2ABB25FA-9378-43E4-A308-6B41025F85B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1" name="Freeform: Shape 7850">
                <a:extLst>
                  <a:ext uri="{FF2B5EF4-FFF2-40B4-BE49-F238E27FC236}">
                    <a16:creationId xmlns:a16="http://schemas.microsoft.com/office/drawing/2014/main" id="{3C2026E1-83BF-4022-997C-9C904BF3B9D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2" name="Freeform: Shape 7851">
                <a:extLst>
                  <a:ext uri="{FF2B5EF4-FFF2-40B4-BE49-F238E27FC236}">
                    <a16:creationId xmlns:a16="http://schemas.microsoft.com/office/drawing/2014/main" id="{D9BEE4CD-F1C9-4E34-BB39-10F99E03E54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3" name="Freeform: Shape 7852">
                <a:extLst>
                  <a:ext uri="{FF2B5EF4-FFF2-40B4-BE49-F238E27FC236}">
                    <a16:creationId xmlns:a16="http://schemas.microsoft.com/office/drawing/2014/main" id="{3772F039-DB15-488A-BDC3-CE56F242968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4" name="Freeform: Shape 7853">
                <a:extLst>
                  <a:ext uri="{FF2B5EF4-FFF2-40B4-BE49-F238E27FC236}">
                    <a16:creationId xmlns:a16="http://schemas.microsoft.com/office/drawing/2014/main" id="{D52012C8-0EAE-4746-983C-DC11E0DCB3A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5" name="Freeform: Shape 7854">
                <a:extLst>
                  <a:ext uri="{FF2B5EF4-FFF2-40B4-BE49-F238E27FC236}">
                    <a16:creationId xmlns:a16="http://schemas.microsoft.com/office/drawing/2014/main" id="{6EE120FA-DBA5-4377-A791-AC2211C6528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6" name="Freeform: Shape 7855">
                <a:extLst>
                  <a:ext uri="{FF2B5EF4-FFF2-40B4-BE49-F238E27FC236}">
                    <a16:creationId xmlns:a16="http://schemas.microsoft.com/office/drawing/2014/main" id="{988CE4A6-8119-4185-B0FE-EF232BB28E4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7" name="Freeform: Shape 7856">
                <a:extLst>
                  <a:ext uri="{FF2B5EF4-FFF2-40B4-BE49-F238E27FC236}">
                    <a16:creationId xmlns:a16="http://schemas.microsoft.com/office/drawing/2014/main" id="{22373CC8-0772-4E6E-AFC9-637D2B5DB7A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8" name="Freeform: Shape 7857">
                <a:extLst>
                  <a:ext uri="{FF2B5EF4-FFF2-40B4-BE49-F238E27FC236}">
                    <a16:creationId xmlns:a16="http://schemas.microsoft.com/office/drawing/2014/main" id="{8101C989-5FC0-485A-9049-834D14A48ED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59" name="Freeform: Shape 7858">
                <a:extLst>
                  <a:ext uri="{FF2B5EF4-FFF2-40B4-BE49-F238E27FC236}">
                    <a16:creationId xmlns:a16="http://schemas.microsoft.com/office/drawing/2014/main" id="{E799274F-06E8-4B43-85FE-280E35E8CDF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0" name="Freeform: Shape 7859">
                <a:extLst>
                  <a:ext uri="{FF2B5EF4-FFF2-40B4-BE49-F238E27FC236}">
                    <a16:creationId xmlns:a16="http://schemas.microsoft.com/office/drawing/2014/main" id="{FA421041-597E-41F4-88DB-517311BF5BB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1" name="Freeform: Shape 7860">
                <a:extLst>
                  <a:ext uri="{FF2B5EF4-FFF2-40B4-BE49-F238E27FC236}">
                    <a16:creationId xmlns:a16="http://schemas.microsoft.com/office/drawing/2014/main" id="{A4B46DEC-8072-412C-B4B2-DECAAF9A18A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2" name="Freeform: Shape 7861">
                <a:extLst>
                  <a:ext uri="{FF2B5EF4-FFF2-40B4-BE49-F238E27FC236}">
                    <a16:creationId xmlns:a16="http://schemas.microsoft.com/office/drawing/2014/main" id="{03B1B0DA-E984-4807-97DB-78B782F22AA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3" name="Freeform: Shape 7862">
                <a:extLst>
                  <a:ext uri="{FF2B5EF4-FFF2-40B4-BE49-F238E27FC236}">
                    <a16:creationId xmlns:a16="http://schemas.microsoft.com/office/drawing/2014/main" id="{2CCE32BC-A3B0-4D5F-8AD4-252DE4CB107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4" name="Freeform: Shape 7863">
                <a:extLst>
                  <a:ext uri="{FF2B5EF4-FFF2-40B4-BE49-F238E27FC236}">
                    <a16:creationId xmlns:a16="http://schemas.microsoft.com/office/drawing/2014/main" id="{660ACDB8-C664-42FC-906C-67444F17F57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5" name="Freeform: Shape 7864">
                <a:extLst>
                  <a:ext uri="{FF2B5EF4-FFF2-40B4-BE49-F238E27FC236}">
                    <a16:creationId xmlns:a16="http://schemas.microsoft.com/office/drawing/2014/main" id="{36150513-6552-433E-992E-BA169ABAFFAC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6" name="Freeform: Shape 7865">
                <a:extLst>
                  <a:ext uri="{FF2B5EF4-FFF2-40B4-BE49-F238E27FC236}">
                    <a16:creationId xmlns:a16="http://schemas.microsoft.com/office/drawing/2014/main" id="{6860AE93-67BF-4661-94A8-181677BF884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7" name="Freeform: Shape 7866">
                <a:extLst>
                  <a:ext uri="{FF2B5EF4-FFF2-40B4-BE49-F238E27FC236}">
                    <a16:creationId xmlns:a16="http://schemas.microsoft.com/office/drawing/2014/main" id="{6F6C29C7-C63E-457B-A160-839485EAB6C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8" name="Freeform: Shape 7867">
                <a:extLst>
                  <a:ext uri="{FF2B5EF4-FFF2-40B4-BE49-F238E27FC236}">
                    <a16:creationId xmlns:a16="http://schemas.microsoft.com/office/drawing/2014/main" id="{ABEDF34A-B0E2-4E17-AE67-F1CCA351BE52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69" name="Freeform: Shape 7868">
                <a:extLst>
                  <a:ext uri="{FF2B5EF4-FFF2-40B4-BE49-F238E27FC236}">
                    <a16:creationId xmlns:a16="http://schemas.microsoft.com/office/drawing/2014/main" id="{69DFE88C-8B8E-486C-8A6A-C7B6A759643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0" name="Freeform: Shape 7869">
                <a:extLst>
                  <a:ext uri="{FF2B5EF4-FFF2-40B4-BE49-F238E27FC236}">
                    <a16:creationId xmlns:a16="http://schemas.microsoft.com/office/drawing/2014/main" id="{A4C864C6-4A05-41C2-9AC4-AA4B8153F27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1" name="Freeform: Shape 7870">
                <a:extLst>
                  <a:ext uri="{FF2B5EF4-FFF2-40B4-BE49-F238E27FC236}">
                    <a16:creationId xmlns:a16="http://schemas.microsoft.com/office/drawing/2014/main" id="{A1E48646-D836-46F0-9533-5C029300D0F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2" name="Freeform: Shape 7871">
                <a:extLst>
                  <a:ext uri="{FF2B5EF4-FFF2-40B4-BE49-F238E27FC236}">
                    <a16:creationId xmlns:a16="http://schemas.microsoft.com/office/drawing/2014/main" id="{0ABB45B2-D079-45D7-BAE8-B01C1B8412A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3" name="Freeform: Shape 7872">
                <a:extLst>
                  <a:ext uri="{FF2B5EF4-FFF2-40B4-BE49-F238E27FC236}">
                    <a16:creationId xmlns:a16="http://schemas.microsoft.com/office/drawing/2014/main" id="{E0EDDEFE-0749-445E-B57B-EDE3C5CFBCC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4" name="Freeform: Shape 7873">
                <a:extLst>
                  <a:ext uri="{FF2B5EF4-FFF2-40B4-BE49-F238E27FC236}">
                    <a16:creationId xmlns:a16="http://schemas.microsoft.com/office/drawing/2014/main" id="{8DF5ABC9-C36F-4337-AB4A-E98290C62F19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5" name="Freeform: Shape 7874">
                <a:extLst>
                  <a:ext uri="{FF2B5EF4-FFF2-40B4-BE49-F238E27FC236}">
                    <a16:creationId xmlns:a16="http://schemas.microsoft.com/office/drawing/2014/main" id="{B49DFE09-EA81-44D3-84E8-6A45C852399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6" name="Freeform: Shape 7875">
                <a:extLst>
                  <a:ext uri="{FF2B5EF4-FFF2-40B4-BE49-F238E27FC236}">
                    <a16:creationId xmlns:a16="http://schemas.microsoft.com/office/drawing/2014/main" id="{DA96F944-BCB1-4013-8BD1-E373889FF09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7" name="Freeform: Shape 7876">
                <a:extLst>
                  <a:ext uri="{FF2B5EF4-FFF2-40B4-BE49-F238E27FC236}">
                    <a16:creationId xmlns:a16="http://schemas.microsoft.com/office/drawing/2014/main" id="{C2B11D12-8ED0-4129-B6EE-D7DE169098C5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8" name="Freeform: Shape 7877">
                <a:extLst>
                  <a:ext uri="{FF2B5EF4-FFF2-40B4-BE49-F238E27FC236}">
                    <a16:creationId xmlns:a16="http://schemas.microsoft.com/office/drawing/2014/main" id="{0B586AE0-7160-4446-BE28-07A850829CF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79" name="Freeform: Shape 7878">
                <a:extLst>
                  <a:ext uri="{FF2B5EF4-FFF2-40B4-BE49-F238E27FC236}">
                    <a16:creationId xmlns:a16="http://schemas.microsoft.com/office/drawing/2014/main" id="{345EF52B-3FA8-4BBE-8E67-6E75118D7ED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0" name="Freeform: Shape 7879">
                <a:extLst>
                  <a:ext uri="{FF2B5EF4-FFF2-40B4-BE49-F238E27FC236}">
                    <a16:creationId xmlns:a16="http://schemas.microsoft.com/office/drawing/2014/main" id="{6E3D6E44-249B-40C6-A2D4-752EF4D6865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1" name="Freeform: Shape 7880">
                <a:extLst>
                  <a:ext uri="{FF2B5EF4-FFF2-40B4-BE49-F238E27FC236}">
                    <a16:creationId xmlns:a16="http://schemas.microsoft.com/office/drawing/2014/main" id="{CB047A91-51D6-47C9-9FDF-E0FBD633CCE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2" name="Freeform: Shape 7881">
                <a:extLst>
                  <a:ext uri="{FF2B5EF4-FFF2-40B4-BE49-F238E27FC236}">
                    <a16:creationId xmlns:a16="http://schemas.microsoft.com/office/drawing/2014/main" id="{D11EC2B6-2246-4334-9012-5C1B6A5912A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3" name="Freeform: Shape 7882">
                <a:extLst>
                  <a:ext uri="{FF2B5EF4-FFF2-40B4-BE49-F238E27FC236}">
                    <a16:creationId xmlns:a16="http://schemas.microsoft.com/office/drawing/2014/main" id="{263A906C-3736-4E8C-8673-2F246D1540F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4" name="Freeform: Shape 7883">
                <a:extLst>
                  <a:ext uri="{FF2B5EF4-FFF2-40B4-BE49-F238E27FC236}">
                    <a16:creationId xmlns:a16="http://schemas.microsoft.com/office/drawing/2014/main" id="{C57B1E36-199A-405F-AFB1-A37B55EA491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5" name="Freeform: Shape 7884">
                <a:extLst>
                  <a:ext uri="{FF2B5EF4-FFF2-40B4-BE49-F238E27FC236}">
                    <a16:creationId xmlns:a16="http://schemas.microsoft.com/office/drawing/2014/main" id="{1BDFBCA5-21EA-49AA-B790-0CEC02B39F4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6" name="Freeform: Shape 7885">
                <a:extLst>
                  <a:ext uri="{FF2B5EF4-FFF2-40B4-BE49-F238E27FC236}">
                    <a16:creationId xmlns:a16="http://schemas.microsoft.com/office/drawing/2014/main" id="{82EC130E-1E29-4302-AF47-178C47999AC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7" name="Freeform: Shape 7886">
                <a:extLst>
                  <a:ext uri="{FF2B5EF4-FFF2-40B4-BE49-F238E27FC236}">
                    <a16:creationId xmlns:a16="http://schemas.microsoft.com/office/drawing/2014/main" id="{F8945F2C-37F3-4856-BAC2-AE0EFBB9C3B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8" name="Freeform: Shape 7887">
                <a:extLst>
                  <a:ext uri="{FF2B5EF4-FFF2-40B4-BE49-F238E27FC236}">
                    <a16:creationId xmlns:a16="http://schemas.microsoft.com/office/drawing/2014/main" id="{1B7435F8-4178-4C1E-BB60-AE1EE6CC3BF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89" name="Freeform: Shape 7888">
                <a:extLst>
                  <a:ext uri="{FF2B5EF4-FFF2-40B4-BE49-F238E27FC236}">
                    <a16:creationId xmlns:a16="http://schemas.microsoft.com/office/drawing/2014/main" id="{5FCCCF66-45C3-47EC-92EA-68527822D7C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0" name="Freeform: Shape 7889">
                <a:extLst>
                  <a:ext uri="{FF2B5EF4-FFF2-40B4-BE49-F238E27FC236}">
                    <a16:creationId xmlns:a16="http://schemas.microsoft.com/office/drawing/2014/main" id="{ED152D78-4964-4898-9834-F0DC3AF2237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1" name="Freeform: Shape 7890">
                <a:extLst>
                  <a:ext uri="{FF2B5EF4-FFF2-40B4-BE49-F238E27FC236}">
                    <a16:creationId xmlns:a16="http://schemas.microsoft.com/office/drawing/2014/main" id="{054F6EAA-08BD-4510-A7F5-71EE04FADC3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2" name="Freeform: Shape 7891">
                <a:extLst>
                  <a:ext uri="{FF2B5EF4-FFF2-40B4-BE49-F238E27FC236}">
                    <a16:creationId xmlns:a16="http://schemas.microsoft.com/office/drawing/2014/main" id="{86D69098-9E4A-4769-88AD-90198EFBB8C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3" name="Freeform: Shape 7892">
                <a:extLst>
                  <a:ext uri="{FF2B5EF4-FFF2-40B4-BE49-F238E27FC236}">
                    <a16:creationId xmlns:a16="http://schemas.microsoft.com/office/drawing/2014/main" id="{BE039CBC-F27E-455F-8674-5EEAEE4C967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4" name="Freeform: Shape 7893">
                <a:extLst>
                  <a:ext uri="{FF2B5EF4-FFF2-40B4-BE49-F238E27FC236}">
                    <a16:creationId xmlns:a16="http://schemas.microsoft.com/office/drawing/2014/main" id="{B6E2CD6B-975C-471E-A678-51F6F8CEC745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5" name="Freeform: Shape 7894">
                <a:extLst>
                  <a:ext uri="{FF2B5EF4-FFF2-40B4-BE49-F238E27FC236}">
                    <a16:creationId xmlns:a16="http://schemas.microsoft.com/office/drawing/2014/main" id="{8E49E17C-DFB4-46A7-85DD-938C0D602C8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6" name="Freeform: Shape 7895">
                <a:extLst>
                  <a:ext uri="{FF2B5EF4-FFF2-40B4-BE49-F238E27FC236}">
                    <a16:creationId xmlns:a16="http://schemas.microsoft.com/office/drawing/2014/main" id="{BF330D31-A170-4794-A186-4E8C728E158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7" name="Freeform: Shape 7896">
                <a:extLst>
                  <a:ext uri="{FF2B5EF4-FFF2-40B4-BE49-F238E27FC236}">
                    <a16:creationId xmlns:a16="http://schemas.microsoft.com/office/drawing/2014/main" id="{7D114188-D5E2-446B-9D0B-323A5FCAA14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8" name="Freeform: Shape 7897">
                <a:extLst>
                  <a:ext uri="{FF2B5EF4-FFF2-40B4-BE49-F238E27FC236}">
                    <a16:creationId xmlns:a16="http://schemas.microsoft.com/office/drawing/2014/main" id="{5227FC0D-3703-441A-90E2-51AB01E09BA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99" name="Freeform: Shape 7898">
                <a:extLst>
                  <a:ext uri="{FF2B5EF4-FFF2-40B4-BE49-F238E27FC236}">
                    <a16:creationId xmlns:a16="http://schemas.microsoft.com/office/drawing/2014/main" id="{8382474A-5319-4C6F-AB17-BBAB3584E46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7" name="Group 4476">
              <a:extLst>
                <a:ext uri="{FF2B5EF4-FFF2-40B4-BE49-F238E27FC236}">
                  <a16:creationId xmlns:a16="http://schemas.microsoft.com/office/drawing/2014/main" id="{66719C2B-AAA7-4607-A801-AD3E78C43860}"/>
                </a:ext>
              </a:extLst>
            </p:cNvPr>
            <p:cNvGrpSpPr/>
            <p:nvPr/>
          </p:nvGrpSpPr>
          <p:grpSpPr>
            <a:xfrm rot="18282294">
              <a:off x="5718158" y="-427004"/>
              <a:ext cx="1024114" cy="889301"/>
              <a:chOff x="2393887" y="4210285"/>
              <a:chExt cx="497854" cy="422169"/>
            </a:xfrm>
          </p:grpSpPr>
          <p:sp>
            <p:nvSpPr>
              <p:cNvPr id="7772" name="Freeform: Shape 7771">
                <a:extLst>
                  <a:ext uri="{FF2B5EF4-FFF2-40B4-BE49-F238E27FC236}">
                    <a16:creationId xmlns:a16="http://schemas.microsoft.com/office/drawing/2014/main" id="{6D502F0A-E524-4215-A215-68D64B3D2B5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3" name="Freeform: Shape 7772">
                <a:extLst>
                  <a:ext uri="{FF2B5EF4-FFF2-40B4-BE49-F238E27FC236}">
                    <a16:creationId xmlns:a16="http://schemas.microsoft.com/office/drawing/2014/main" id="{C9DCF8AF-AD61-4B5F-A43A-F2A8EB9CFF7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4" name="Freeform: Shape 7773">
                <a:extLst>
                  <a:ext uri="{FF2B5EF4-FFF2-40B4-BE49-F238E27FC236}">
                    <a16:creationId xmlns:a16="http://schemas.microsoft.com/office/drawing/2014/main" id="{F5AD2726-DA01-44CD-964C-ECF406AFE0B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5" name="Freeform: Shape 7774">
                <a:extLst>
                  <a:ext uri="{FF2B5EF4-FFF2-40B4-BE49-F238E27FC236}">
                    <a16:creationId xmlns:a16="http://schemas.microsoft.com/office/drawing/2014/main" id="{C42DA70F-F7FF-4A81-A530-88FF489A415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6" name="Freeform: Shape 7775">
                <a:extLst>
                  <a:ext uri="{FF2B5EF4-FFF2-40B4-BE49-F238E27FC236}">
                    <a16:creationId xmlns:a16="http://schemas.microsoft.com/office/drawing/2014/main" id="{D314BB9F-049A-4E2D-AD95-F65731CE3E0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7" name="Freeform: Shape 7776">
                <a:extLst>
                  <a:ext uri="{FF2B5EF4-FFF2-40B4-BE49-F238E27FC236}">
                    <a16:creationId xmlns:a16="http://schemas.microsoft.com/office/drawing/2014/main" id="{499A4F63-33F5-41EE-9E7B-45B5FF3C282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8" name="Freeform: Shape 7777">
                <a:extLst>
                  <a:ext uri="{FF2B5EF4-FFF2-40B4-BE49-F238E27FC236}">
                    <a16:creationId xmlns:a16="http://schemas.microsoft.com/office/drawing/2014/main" id="{C1702693-0086-4135-871F-FC9B579DE41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9" name="Freeform: Shape 7778">
                <a:extLst>
                  <a:ext uri="{FF2B5EF4-FFF2-40B4-BE49-F238E27FC236}">
                    <a16:creationId xmlns:a16="http://schemas.microsoft.com/office/drawing/2014/main" id="{C4E6E2AB-B58F-4A0F-BDA0-ADF8D7707C8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0" name="Freeform: Shape 7779">
                <a:extLst>
                  <a:ext uri="{FF2B5EF4-FFF2-40B4-BE49-F238E27FC236}">
                    <a16:creationId xmlns:a16="http://schemas.microsoft.com/office/drawing/2014/main" id="{56946FE6-C23C-4583-9D9C-720EDDE24A1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1" name="Freeform: Shape 7780">
                <a:extLst>
                  <a:ext uri="{FF2B5EF4-FFF2-40B4-BE49-F238E27FC236}">
                    <a16:creationId xmlns:a16="http://schemas.microsoft.com/office/drawing/2014/main" id="{74B5A36F-C5CC-48F0-927E-B11CFBDF7AB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2" name="Freeform: Shape 7781">
                <a:extLst>
                  <a:ext uri="{FF2B5EF4-FFF2-40B4-BE49-F238E27FC236}">
                    <a16:creationId xmlns:a16="http://schemas.microsoft.com/office/drawing/2014/main" id="{B86699D1-F5C8-4173-953F-2950F2E9F03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3" name="Freeform: Shape 7782">
                <a:extLst>
                  <a:ext uri="{FF2B5EF4-FFF2-40B4-BE49-F238E27FC236}">
                    <a16:creationId xmlns:a16="http://schemas.microsoft.com/office/drawing/2014/main" id="{25C95600-A464-40A2-898C-CB7C56715BA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4" name="Freeform: Shape 7783">
                <a:extLst>
                  <a:ext uri="{FF2B5EF4-FFF2-40B4-BE49-F238E27FC236}">
                    <a16:creationId xmlns:a16="http://schemas.microsoft.com/office/drawing/2014/main" id="{29BB4327-18C0-4E10-8761-DDF548D665D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5" name="Freeform: Shape 7784">
                <a:extLst>
                  <a:ext uri="{FF2B5EF4-FFF2-40B4-BE49-F238E27FC236}">
                    <a16:creationId xmlns:a16="http://schemas.microsoft.com/office/drawing/2014/main" id="{3630C69B-745B-49D3-BCA7-774AD062229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6" name="Freeform: Shape 7785">
                <a:extLst>
                  <a:ext uri="{FF2B5EF4-FFF2-40B4-BE49-F238E27FC236}">
                    <a16:creationId xmlns:a16="http://schemas.microsoft.com/office/drawing/2014/main" id="{B38CE6EA-291D-41BB-A44C-977DFCD5667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7" name="Freeform: Shape 7786">
                <a:extLst>
                  <a:ext uri="{FF2B5EF4-FFF2-40B4-BE49-F238E27FC236}">
                    <a16:creationId xmlns:a16="http://schemas.microsoft.com/office/drawing/2014/main" id="{F542A9B4-F62D-4F0E-971C-69B21C99924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8" name="Freeform: Shape 7787">
                <a:extLst>
                  <a:ext uri="{FF2B5EF4-FFF2-40B4-BE49-F238E27FC236}">
                    <a16:creationId xmlns:a16="http://schemas.microsoft.com/office/drawing/2014/main" id="{81D0222A-5198-459B-8EBB-0D718252B51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89" name="Freeform: Shape 7788">
                <a:extLst>
                  <a:ext uri="{FF2B5EF4-FFF2-40B4-BE49-F238E27FC236}">
                    <a16:creationId xmlns:a16="http://schemas.microsoft.com/office/drawing/2014/main" id="{243543BA-95C0-474E-B120-68B4A900294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0" name="Freeform: Shape 7789">
                <a:extLst>
                  <a:ext uri="{FF2B5EF4-FFF2-40B4-BE49-F238E27FC236}">
                    <a16:creationId xmlns:a16="http://schemas.microsoft.com/office/drawing/2014/main" id="{AB1D2582-387E-4B5E-BDCF-B67389DABE5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1" name="Freeform: Shape 7790">
                <a:extLst>
                  <a:ext uri="{FF2B5EF4-FFF2-40B4-BE49-F238E27FC236}">
                    <a16:creationId xmlns:a16="http://schemas.microsoft.com/office/drawing/2014/main" id="{8E6817DA-9036-4B8B-AD9E-B1AC33665C4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2" name="Freeform: Shape 7791">
                <a:extLst>
                  <a:ext uri="{FF2B5EF4-FFF2-40B4-BE49-F238E27FC236}">
                    <a16:creationId xmlns:a16="http://schemas.microsoft.com/office/drawing/2014/main" id="{C48B5CE5-93B9-431B-9F5F-279D8AAD24FB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3" name="Freeform: Shape 7792">
                <a:extLst>
                  <a:ext uri="{FF2B5EF4-FFF2-40B4-BE49-F238E27FC236}">
                    <a16:creationId xmlns:a16="http://schemas.microsoft.com/office/drawing/2014/main" id="{F40870DF-41D8-47D3-BBF7-A57F00EC3B8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4" name="Freeform: Shape 7793">
                <a:extLst>
                  <a:ext uri="{FF2B5EF4-FFF2-40B4-BE49-F238E27FC236}">
                    <a16:creationId xmlns:a16="http://schemas.microsoft.com/office/drawing/2014/main" id="{E81CB435-733B-4E19-8B43-18F6FCD388D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5" name="Freeform: Shape 7794">
                <a:extLst>
                  <a:ext uri="{FF2B5EF4-FFF2-40B4-BE49-F238E27FC236}">
                    <a16:creationId xmlns:a16="http://schemas.microsoft.com/office/drawing/2014/main" id="{997D7E0B-1E94-4EE9-B15E-755E43C44DA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6" name="Freeform: Shape 7795">
                <a:extLst>
                  <a:ext uri="{FF2B5EF4-FFF2-40B4-BE49-F238E27FC236}">
                    <a16:creationId xmlns:a16="http://schemas.microsoft.com/office/drawing/2014/main" id="{583E1DC7-725B-4536-905E-01C5DACC8AD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7" name="Freeform: Shape 7796">
                <a:extLst>
                  <a:ext uri="{FF2B5EF4-FFF2-40B4-BE49-F238E27FC236}">
                    <a16:creationId xmlns:a16="http://schemas.microsoft.com/office/drawing/2014/main" id="{5AC57416-01BC-4C91-91E9-00A90469A37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8" name="Freeform: Shape 7797">
                <a:extLst>
                  <a:ext uri="{FF2B5EF4-FFF2-40B4-BE49-F238E27FC236}">
                    <a16:creationId xmlns:a16="http://schemas.microsoft.com/office/drawing/2014/main" id="{DC243965-28B5-4E02-8FD4-2C99747A419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99" name="Freeform: Shape 7798">
                <a:extLst>
                  <a:ext uri="{FF2B5EF4-FFF2-40B4-BE49-F238E27FC236}">
                    <a16:creationId xmlns:a16="http://schemas.microsoft.com/office/drawing/2014/main" id="{11C2E3AF-8222-42FD-9513-E025FCD3041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0" name="Freeform: Shape 7799">
                <a:extLst>
                  <a:ext uri="{FF2B5EF4-FFF2-40B4-BE49-F238E27FC236}">
                    <a16:creationId xmlns:a16="http://schemas.microsoft.com/office/drawing/2014/main" id="{3268D7B7-D5AA-4041-876F-C66C0A91D11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1" name="Freeform: Shape 7800">
                <a:extLst>
                  <a:ext uri="{FF2B5EF4-FFF2-40B4-BE49-F238E27FC236}">
                    <a16:creationId xmlns:a16="http://schemas.microsoft.com/office/drawing/2014/main" id="{B199CCE6-D3A8-4F71-BB40-69CBB3140E9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2" name="Freeform: Shape 7801">
                <a:extLst>
                  <a:ext uri="{FF2B5EF4-FFF2-40B4-BE49-F238E27FC236}">
                    <a16:creationId xmlns:a16="http://schemas.microsoft.com/office/drawing/2014/main" id="{A3932401-0533-48D9-B8E8-7C97AD5C255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3" name="Freeform: Shape 7802">
                <a:extLst>
                  <a:ext uri="{FF2B5EF4-FFF2-40B4-BE49-F238E27FC236}">
                    <a16:creationId xmlns:a16="http://schemas.microsoft.com/office/drawing/2014/main" id="{BCF16C19-6857-4382-800E-A892C98123DF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4" name="Freeform: Shape 7803">
                <a:extLst>
                  <a:ext uri="{FF2B5EF4-FFF2-40B4-BE49-F238E27FC236}">
                    <a16:creationId xmlns:a16="http://schemas.microsoft.com/office/drawing/2014/main" id="{7265CFA9-841A-430E-8DC4-B74E8A07586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5" name="Freeform: Shape 7804">
                <a:extLst>
                  <a:ext uri="{FF2B5EF4-FFF2-40B4-BE49-F238E27FC236}">
                    <a16:creationId xmlns:a16="http://schemas.microsoft.com/office/drawing/2014/main" id="{1DEE6B66-557A-4EB2-8480-2F158CECFB4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6" name="Freeform: Shape 7805">
                <a:extLst>
                  <a:ext uri="{FF2B5EF4-FFF2-40B4-BE49-F238E27FC236}">
                    <a16:creationId xmlns:a16="http://schemas.microsoft.com/office/drawing/2014/main" id="{22339D5F-4D8F-4992-9BBE-E0A3331B537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7" name="Freeform: Shape 7806">
                <a:extLst>
                  <a:ext uri="{FF2B5EF4-FFF2-40B4-BE49-F238E27FC236}">
                    <a16:creationId xmlns:a16="http://schemas.microsoft.com/office/drawing/2014/main" id="{02921C51-E85E-4E20-BB6A-7C849846E7C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8" name="Freeform: Shape 7807">
                <a:extLst>
                  <a:ext uri="{FF2B5EF4-FFF2-40B4-BE49-F238E27FC236}">
                    <a16:creationId xmlns:a16="http://schemas.microsoft.com/office/drawing/2014/main" id="{692FA46B-A5F2-4C29-8636-76983ACF916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09" name="Freeform: Shape 7808">
                <a:extLst>
                  <a:ext uri="{FF2B5EF4-FFF2-40B4-BE49-F238E27FC236}">
                    <a16:creationId xmlns:a16="http://schemas.microsoft.com/office/drawing/2014/main" id="{2CFFFD72-EBDF-482B-91E8-E479FD065C4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0" name="Freeform: Shape 7809">
                <a:extLst>
                  <a:ext uri="{FF2B5EF4-FFF2-40B4-BE49-F238E27FC236}">
                    <a16:creationId xmlns:a16="http://schemas.microsoft.com/office/drawing/2014/main" id="{69A1BC48-40C2-41CB-9AFE-03F98DA4892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1" name="Freeform: Shape 7810">
                <a:extLst>
                  <a:ext uri="{FF2B5EF4-FFF2-40B4-BE49-F238E27FC236}">
                    <a16:creationId xmlns:a16="http://schemas.microsoft.com/office/drawing/2014/main" id="{3933FF55-CA8B-4FE0-825A-7D4A86150FE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2" name="Freeform: Shape 7811">
                <a:extLst>
                  <a:ext uri="{FF2B5EF4-FFF2-40B4-BE49-F238E27FC236}">
                    <a16:creationId xmlns:a16="http://schemas.microsoft.com/office/drawing/2014/main" id="{E3313296-6FFC-4DD1-BA24-DDD138F64E6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3" name="Freeform: Shape 7812">
                <a:extLst>
                  <a:ext uri="{FF2B5EF4-FFF2-40B4-BE49-F238E27FC236}">
                    <a16:creationId xmlns:a16="http://schemas.microsoft.com/office/drawing/2014/main" id="{8A17F613-0C6F-419C-8A46-9C2F6A2457A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4" name="Freeform: Shape 7813">
                <a:extLst>
                  <a:ext uri="{FF2B5EF4-FFF2-40B4-BE49-F238E27FC236}">
                    <a16:creationId xmlns:a16="http://schemas.microsoft.com/office/drawing/2014/main" id="{2E1F1B58-6F2F-4092-8491-DCF8D1C3611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5" name="Freeform: Shape 7814">
                <a:extLst>
                  <a:ext uri="{FF2B5EF4-FFF2-40B4-BE49-F238E27FC236}">
                    <a16:creationId xmlns:a16="http://schemas.microsoft.com/office/drawing/2014/main" id="{0B092A72-E94E-4F06-BA10-10DE1350E21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6" name="Freeform: Shape 7815">
                <a:extLst>
                  <a:ext uri="{FF2B5EF4-FFF2-40B4-BE49-F238E27FC236}">
                    <a16:creationId xmlns:a16="http://schemas.microsoft.com/office/drawing/2014/main" id="{D38CFE95-1684-4066-BA00-B3639C02759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7" name="Freeform: Shape 7816">
                <a:extLst>
                  <a:ext uri="{FF2B5EF4-FFF2-40B4-BE49-F238E27FC236}">
                    <a16:creationId xmlns:a16="http://schemas.microsoft.com/office/drawing/2014/main" id="{2C71C816-5379-4EA0-84F3-B4A5DF6B916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8" name="Freeform: Shape 7817">
                <a:extLst>
                  <a:ext uri="{FF2B5EF4-FFF2-40B4-BE49-F238E27FC236}">
                    <a16:creationId xmlns:a16="http://schemas.microsoft.com/office/drawing/2014/main" id="{002D1F3B-8AF5-4FB9-A2E7-144D4BBB3A7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19" name="Freeform: Shape 7818">
                <a:extLst>
                  <a:ext uri="{FF2B5EF4-FFF2-40B4-BE49-F238E27FC236}">
                    <a16:creationId xmlns:a16="http://schemas.microsoft.com/office/drawing/2014/main" id="{03D9A850-3D52-4D3A-B5A0-212AEBA6192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0" name="Freeform: Shape 7819">
                <a:extLst>
                  <a:ext uri="{FF2B5EF4-FFF2-40B4-BE49-F238E27FC236}">
                    <a16:creationId xmlns:a16="http://schemas.microsoft.com/office/drawing/2014/main" id="{57E0C8FC-6585-4C27-8FFE-CF700FB92D0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1" name="Freeform: Shape 7820">
                <a:extLst>
                  <a:ext uri="{FF2B5EF4-FFF2-40B4-BE49-F238E27FC236}">
                    <a16:creationId xmlns:a16="http://schemas.microsoft.com/office/drawing/2014/main" id="{249CDA60-BBA9-4422-BF96-009161517F8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2" name="Freeform: Shape 7821">
                <a:extLst>
                  <a:ext uri="{FF2B5EF4-FFF2-40B4-BE49-F238E27FC236}">
                    <a16:creationId xmlns:a16="http://schemas.microsoft.com/office/drawing/2014/main" id="{13B9C9B6-64A5-4A45-9E93-6CBE8E119B3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3" name="Freeform: Shape 7822">
                <a:extLst>
                  <a:ext uri="{FF2B5EF4-FFF2-40B4-BE49-F238E27FC236}">
                    <a16:creationId xmlns:a16="http://schemas.microsoft.com/office/drawing/2014/main" id="{896A1F7F-95E8-4B8D-A5BE-BD77587A0AF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4" name="Freeform: Shape 7823">
                <a:extLst>
                  <a:ext uri="{FF2B5EF4-FFF2-40B4-BE49-F238E27FC236}">
                    <a16:creationId xmlns:a16="http://schemas.microsoft.com/office/drawing/2014/main" id="{5E80BFC0-4705-4203-8B92-832C8379BA5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5" name="Freeform: Shape 7824">
                <a:extLst>
                  <a:ext uri="{FF2B5EF4-FFF2-40B4-BE49-F238E27FC236}">
                    <a16:creationId xmlns:a16="http://schemas.microsoft.com/office/drawing/2014/main" id="{F033AFDD-2064-4909-ABB2-9091ADBCED27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6" name="Freeform: Shape 7825">
                <a:extLst>
                  <a:ext uri="{FF2B5EF4-FFF2-40B4-BE49-F238E27FC236}">
                    <a16:creationId xmlns:a16="http://schemas.microsoft.com/office/drawing/2014/main" id="{2F890F4F-EAEE-4284-93B0-C701C6A2D7F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7" name="Freeform: Shape 7826">
                <a:extLst>
                  <a:ext uri="{FF2B5EF4-FFF2-40B4-BE49-F238E27FC236}">
                    <a16:creationId xmlns:a16="http://schemas.microsoft.com/office/drawing/2014/main" id="{ECED4F7E-B37E-4FBB-9D65-08C73F40AC4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8" name="Freeform: Shape 7827">
                <a:extLst>
                  <a:ext uri="{FF2B5EF4-FFF2-40B4-BE49-F238E27FC236}">
                    <a16:creationId xmlns:a16="http://schemas.microsoft.com/office/drawing/2014/main" id="{318563FC-27EA-42F1-BBC1-0E2E38263E3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29" name="Freeform: Shape 7828">
                <a:extLst>
                  <a:ext uri="{FF2B5EF4-FFF2-40B4-BE49-F238E27FC236}">
                    <a16:creationId xmlns:a16="http://schemas.microsoft.com/office/drawing/2014/main" id="{E4F55715-DD86-4A2E-BE6C-C0EBCA7127B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0" name="Freeform: Shape 7829">
                <a:extLst>
                  <a:ext uri="{FF2B5EF4-FFF2-40B4-BE49-F238E27FC236}">
                    <a16:creationId xmlns:a16="http://schemas.microsoft.com/office/drawing/2014/main" id="{CD73545D-74F8-4865-B381-041E93EBA68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1" name="Freeform: Shape 7830">
                <a:extLst>
                  <a:ext uri="{FF2B5EF4-FFF2-40B4-BE49-F238E27FC236}">
                    <a16:creationId xmlns:a16="http://schemas.microsoft.com/office/drawing/2014/main" id="{5D5C91CA-63CB-44D1-A62E-8F644756635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2" name="Freeform: Shape 7831">
                <a:extLst>
                  <a:ext uri="{FF2B5EF4-FFF2-40B4-BE49-F238E27FC236}">
                    <a16:creationId xmlns:a16="http://schemas.microsoft.com/office/drawing/2014/main" id="{2E88626C-DFA0-46B6-A82C-968CA132205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3" name="Freeform: Shape 7832">
                <a:extLst>
                  <a:ext uri="{FF2B5EF4-FFF2-40B4-BE49-F238E27FC236}">
                    <a16:creationId xmlns:a16="http://schemas.microsoft.com/office/drawing/2014/main" id="{D067A22B-C2A5-4C21-83EE-C743B9358362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4" name="Freeform: Shape 7833">
                <a:extLst>
                  <a:ext uri="{FF2B5EF4-FFF2-40B4-BE49-F238E27FC236}">
                    <a16:creationId xmlns:a16="http://schemas.microsoft.com/office/drawing/2014/main" id="{38A346A1-544F-4798-9FEB-F25DF799D7C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835" name="Freeform: Shape 7834">
                <a:extLst>
                  <a:ext uri="{FF2B5EF4-FFF2-40B4-BE49-F238E27FC236}">
                    <a16:creationId xmlns:a16="http://schemas.microsoft.com/office/drawing/2014/main" id="{249DC3E5-624A-44FD-BDD6-923AE9D57CA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8" name="Group 4477">
              <a:extLst>
                <a:ext uri="{FF2B5EF4-FFF2-40B4-BE49-F238E27FC236}">
                  <a16:creationId xmlns:a16="http://schemas.microsoft.com/office/drawing/2014/main" id="{A2F0060E-9994-4818-91FF-152B9255855E}"/>
                </a:ext>
              </a:extLst>
            </p:cNvPr>
            <p:cNvGrpSpPr/>
            <p:nvPr/>
          </p:nvGrpSpPr>
          <p:grpSpPr>
            <a:xfrm rot="9810642">
              <a:off x="4906027" y="-511817"/>
              <a:ext cx="1048729" cy="868428"/>
              <a:chOff x="2393887" y="4210285"/>
              <a:chExt cx="497854" cy="422169"/>
            </a:xfrm>
          </p:grpSpPr>
          <p:sp>
            <p:nvSpPr>
              <p:cNvPr id="7708" name="Freeform: Shape 7707">
                <a:extLst>
                  <a:ext uri="{FF2B5EF4-FFF2-40B4-BE49-F238E27FC236}">
                    <a16:creationId xmlns:a16="http://schemas.microsoft.com/office/drawing/2014/main" id="{D53C774E-DBA3-4B1D-961F-71185C29AD6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9" name="Freeform: Shape 7708">
                <a:extLst>
                  <a:ext uri="{FF2B5EF4-FFF2-40B4-BE49-F238E27FC236}">
                    <a16:creationId xmlns:a16="http://schemas.microsoft.com/office/drawing/2014/main" id="{F914FAD6-171C-4A96-BDAC-956A6B57C92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0" name="Freeform: Shape 7709">
                <a:extLst>
                  <a:ext uri="{FF2B5EF4-FFF2-40B4-BE49-F238E27FC236}">
                    <a16:creationId xmlns:a16="http://schemas.microsoft.com/office/drawing/2014/main" id="{C355215C-5C0E-4296-9C81-60DC2D0E6B3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1" name="Freeform: Shape 7710">
                <a:extLst>
                  <a:ext uri="{FF2B5EF4-FFF2-40B4-BE49-F238E27FC236}">
                    <a16:creationId xmlns:a16="http://schemas.microsoft.com/office/drawing/2014/main" id="{B496ADDF-0B24-49E2-B7E2-45FF0F72BA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2" name="Freeform: Shape 7711">
                <a:extLst>
                  <a:ext uri="{FF2B5EF4-FFF2-40B4-BE49-F238E27FC236}">
                    <a16:creationId xmlns:a16="http://schemas.microsoft.com/office/drawing/2014/main" id="{BAA288A0-6680-4BB0-ACB8-0EA32CA9BDE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3" name="Freeform: Shape 7712">
                <a:extLst>
                  <a:ext uri="{FF2B5EF4-FFF2-40B4-BE49-F238E27FC236}">
                    <a16:creationId xmlns:a16="http://schemas.microsoft.com/office/drawing/2014/main" id="{2BC285B6-7DA4-4788-9BDF-17D6A4E8F3E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4" name="Freeform: Shape 7713">
                <a:extLst>
                  <a:ext uri="{FF2B5EF4-FFF2-40B4-BE49-F238E27FC236}">
                    <a16:creationId xmlns:a16="http://schemas.microsoft.com/office/drawing/2014/main" id="{C0E3D621-26B2-48C0-8DD4-666E34DC878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5" name="Freeform: Shape 7714">
                <a:extLst>
                  <a:ext uri="{FF2B5EF4-FFF2-40B4-BE49-F238E27FC236}">
                    <a16:creationId xmlns:a16="http://schemas.microsoft.com/office/drawing/2014/main" id="{BBCCD0DD-CBDC-4B42-9333-A8043F900C7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6" name="Freeform: Shape 7715">
                <a:extLst>
                  <a:ext uri="{FF2B5EF4-FFF2-40B4-BE49-F238E27FC236}">
                    <a16:creationId xmlns:a16="http://schemas.microsoft.com/office/drawing/2014/main" id="{2ED48BC3-3664-4293-BDD4-85512913853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7" name="Freeform: Shape 7716">
                <a:extLst>
                  <a:ext uri="{FF2B5EF4-FFF2-40B4-BE49-F238E27FC236}">
                    <a16:creationId xmlns:a16="http://schemas.microsoft.com/office/drawing/2014/main" id="{4B50E760-539B-4DCE-B55B-4E01586DD61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8" name="Freeform: Shape 7717">
                <a:extLst>
                  <a:ext uri="{FF2B5EF4-FFF2-40B4-BE49-F238E27FC236}">
                    <a16:creationId xmlns:a16="http://schemas.microsoft.com/office/drawing/2014/main" id="{F6DE16C0-E461-43FC-A4BA-0112CA8EE2B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19" name="Freeform: Shape 7718">
                <a:extLst>
                  <a:ext uri="{FF2B5EF4-FFF2-40B4-BE49-F238E27FC236}">
                    <a16:creationId xmlns:a16="http://schemas.microsoft.com/office/drawing/2014/main" id="{E6BACF03-923E-48B0-B255-856A794D2D0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0" name="Freeform: Shape 7719">
                <a:extLst>
                  <a:ext uri="{FF2B5EF4-FFF2-40B4-BE49-F238E27FC236}">
                    <a16:creationId xmlns:a16="http://schemas.microsoft.com/office/drawing/2014/main" id="{48B34E78-A50D-4F9D-A264-59E79C143AB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1" name="Freeform: Shape 7720">
                <a:extLst>
                  <a:ext uri="{FF2B5EF4-FFF2-40B4-BE49-F238E27FC236}">
                    <a16:creationId xmlns:a16="http://schemas.microsoft.com/office/drawing/2014/main" id="{1125F4EC-CD3F-4589-B7A0-A39616BC836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2" name="Freeform: Shape 7721">
                <a:extLst>
                  <a:ext uri="{FF2B5EF4-FFF2-40B4-BE49-F238E27FC236}">
                    <a16:creationId xmlns:a16="http://schemas.microsoft.com/office/drawing/2014/main" id="{16B4177C-8F7B-4511-87D0-3B8F4DC00AC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3" name="Freeform: Shape 7722">
                <a:extLst>
                  <a:ext uri="{FF2B5EF4-FFF2-40B4-BE49-F238E27FC236}">
                    <a16:creationId xmlns:a16="http://schemas.microsoft.com/office/drawing/2014/main" id="{6D51401A-0B4E-410B-80E0-8985B8F1918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4" name="Freeform: Shape 7723">
                <a:extLst>
                  <a:ext uri="{FF2B5EF4-FFF2-40B4-BE49-F238E27FC236}">
                    <a16:creationId xmlns:a16="http://schemas.microsoft.com/office/drawing/2014/main" id="{599C2F8B-C0F5-44F3-8BF6-584CC5EC61F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5" name="Freeform: Shape 7724">
                <a:extLst>
                  <a:ext uri="{FF2B5EF4-FFF2-40B4-BE49-F238E27FC236}">
                    <a16:creationId xmlns:a16="http://schemas.microsoft.com/office/drawing/2014/main" id="{54723B0C-7644-46C3-8E31-994669417A3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6" name="Freeform: Shape 7725">
                <a:extLst>
                  <a:ext uri="{FF2B5EF4-FFF2-40B4-BE49-F238E27FC236}">
                    <a16:creationId xmlns:a16="http://schemas.microsoft.com/office/drawing/2014/main" id="{60FEA256-633F-4906-A613-412A68187CF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7" name="Freeform: Shape 7726">
                <a:extLst>
                  <a:ext uri="{FF2B5EF4-FFF2-40B4-BE49-F238E27FC236}">
                    <a16:creationId xmlns:a16="http://schemas.microsoft.com/office/drawing/2014/main" id="{9B65C0E7-D404-49DE-9F56-D3EF9F9D2EF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8" name="Freeform: Shape 7727">
                <a:extLst>
                  <a:ext uri="{FF2B5EF4-FFF2-40B4-BE49-F238E27FC236}">
                    <a16:creationId xmlns:a16="http://schemas.microsoft.com/office/drawing/2014/main" id="{C7FCB93C-01F1-456C-B992-09F316CB48D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29" name="Freeform: Shape 7728">
                <a:extLst>
                  <a:ext uri="{FF2B5EF4-FFF2-40B4-BE49-F238E27FC236}">
                    <a16:creationId xmlns:a16="http://schemas.microsoft.com/office/drawing/2014/main" id="{3455201A-B70D-4225-8B46-47C78075272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0" name="Freeform: Shape 7729">
                <a:extLst>
                  <a:ext uri="{FF2B5EF4-FFF2-40B4-BE49-F238E27FC236}">
                    <a16:creationId xmlns:a16="http://schemas.microsoft.com/office/drawing/2014/main" id="{3FEF25F0-A953-4C78-8144-5F13D178F57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1" name="Freeform: Shape 7730">
                <a:extLst>
                  <a:ext uri="{FF2B5EF4-FFF2-40B4-BE49-F238E27FC236}">
                    <a16:creationId xmlns:a16="http://schemas.microsoft.com/office/drawing/2014/main" id="{80C01A4C-96B5-4E0C-8E98-9DDE51F8C0B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2" name="Freeform: Shape 7731">
                <a:extLst>
                  <a:ext uri="{FF2B5EF4-FFF2-40B4-BE49-F238E27FC236}">
                    <a16:creationId xmlns:a16="http://schemas.microsoft.com/office/drawing/2014/main" id="{D2C6E089-D048-4B03-BDD0-C5BC4423389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3" name="Freeform: Shape 7732">
                <a:extLst>
                  <a:ext uri="{FF2B5EF4-FFF2-40B4-BE49-F238E27FC236}">
                    <a16:creationId xmlns:a16="http://schemas.microsoft.com/office/drawing/2014/main" id="{BC8C799E-9806-4872-B997-C4A83C06F6F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4" name="Freeform: Shape 7733">
                <a:extLst>
                  <a:ext uri="{FF2B5EF4-FFF2-40B4-BE49-F238E27FC236}">
                    <a16:creationId xmlns:a16="http://schemas.microsoft.com/office/drawing/2014/main" id="{F5E71C0A-4877-4711-AC88-30F89B33F6E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5" name="Freeform: Shape 7734">
                <a:extLst>
                  <a:ext uri="{FF2B5EF4-FFF2-40B4-BE49-F238E27FC236}">
                    <a16:creationId xmlns:a16="http://schemas.microsoft.com/office/drawing/2014/main" id="{B8DC2FA5-9422-401A-B54D-0B4A8665B30B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6" name="Freeform: Shape 7735">
                <a:extLst>
                  <a:ext uri="{FF2B5EF4-FFF2-40B4-BE49-F238E27FC236}">
                    <a16:creationId xmlns:a16="http://schemas.microsoft.com/office/drawing/2014/main" id="{CC4EC14B-67CE-4D78-AC3C-8DCB29619BC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7" name="Freeform: Shape 7736">
                <a:extLst>
                  <a:ext uri="{FF2B5EF4-FFF2-40B4-BE49-F238E27FC236}">
                    <a16:creationId xmlns:a16="http://schemas.microsoft.com/office/drawing/2014/main" id="{939FAEF4-A029-444E-8C67-C95B2B6351E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8" name="Freeform: Shape 7737">
                <a:extLst>
                  <a:ext uri="{FF2B5EF4-FFF2-40B4-BE49-F238E27FC236}">
                    <a16:creationId xmlns:a16="http://schemas.microsoft.com/office/drawing/2014/main" id="{5C87F415-E668-43DD-A36A-FFC9BF3A8D7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39" name="Freeform: Shape 7738">
                <a:extLst>
                  <a:ext uri="{FF2B5EF4-FFF2-40B4-BE49-F238E27FC236}">
                    <a16:creationId xmlns:a16="http://schemas.microsoft.com/office/drawing/2014/main" id="{51C8AE7B-FD7D-4526-B79F-5FC815A7644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0" name="Freeform: Shape 7739">
                <a:extLst>
                  <a:ext uri="{FF2B5EF4-FFF2-40B4-BE49-F238E27FC236}">
                    <a16:creationId xmlns:a16="http://schemas.microsoft.com/office/drawing/2014/main" id="{7DBD7087-7860-4738-A3A9-4F1519AF5FA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1" name="Freeform: Shape 7740">
                <a:extLst>
                  <a:ext uri="{FF2B5EF4-FFF2-40B4-BE49-F238E27FC236}">
                    <a16:creationId xmlns:a16="http://schemas.microsoft.com/office/drawing/2014/main" id="{BCDA8597-0CA4-4410-81CC-F3CF3F8BAF8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2" name="Freeform: Shape 7741">
                <a:extLst>
                  <a:ext uri="{FF2B5EF4-FFF2-40B4-BE49-F238E27FC236}">
                    <a16:creationId xmlns:a16="http://schemas.microsoft.com/office/drawing/2014/main" id="{268F225F-AB8E-4362-9D3D-B8C40527C89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3" name="Freeform: Shape 7742">
                <a:extLst>
                  <a:ext uri="{FF2B5EF4-FFF2-40B4-BE49-F238E27FC236}">
                    <a16:creationId xmlns:a16="http://schemas.microsoft.com/office/drawing/2014/main" id="{B3EA3083-9DAD-420D-917D-78D03C10112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4" name="Freeform: Shape 7743">
                <a:extLst>
                  <a:ext uri="{FF2B5EF4-FFF2-40B4-BE49-F238E27FC236}">
                    <a16:creationId xmlns:a16="http://schemas.microsoft.com/office/drawing/2014/main" id="{8BFB8DA2-0E93-4B8F-B803-B3D7046667F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5" name="Freeform: Shape 7744">
                <a:extLst>
                  <a:ext uri="{FF2B5EF4-FFF2-40B4-BE49-F238E27FC236}">
                    <a16:creationId xmlns:a16="http://schemas.microsoft.com/office/drawing/2014/main" id="{01F9A427-381B-4F15-8254-6CD5FF91B6C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6" name="Freeform: Shape 7745">
                <a:extLst>
                  <a:ext uri="{FF2B5EF4-FFF2-40B4-BE49-F238E27FC236}">
                    <a16:creationId xmlns:a16="http://schemas.microsoft.com/office/drawing/2014/main" id="{B6C74396-0C11-4959-8BAE-F421A9437B6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7" name="Freeform: Shape 7746">
                <a:extLst>
                  <a:ext uri="{FF2B5EF4-FFF2-40B4-BE49-F238E27FC236}">
                    <a16:creationId xmlns:a16="http://schemas.microsoft.com/office/drawing/2014/main" id="{12755E31-FAB4-4C29-8226-CD426390501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8" name="Freeform: Shape 7747">
                <a:extLst>
                  <a:ext uri="{FF2B5EF4-FFF2-40B4-BE49-F238E27FC236}">
                    <a16:creationId xmlns:a16="http://schemas.microsoft.com/office/drawing/2014/main" id="{43A59B22-0822-4F4D-AC30-4BF94FE1553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49" name="Freeform: Shape 7748">
                <a:extLst>
                  <a:ext uri="{FF2B5EF4-FFF2-40B4-BE49-F238E27FC236}">
                    <a16:creationId xmlns:a16="http://schemas.microsoft.com/office/drawing/2014/main" id="{A874EF1B-5CD1-4CBC-9A08-7E8DAB1F91B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0" name="Freeform: Shape 7749">
                <a:extLst>
                  <a:ext uri="{FF2B5EF4-FFF2-40B4-BE49-F238E27FC236}">
                    <a16:creationId xmlns:a16="http://schemas.microsoft.com/office/drawing/2014/main" id="{D514C3CD-ED75-4AC1-99FD-F8BC869ED72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1" name="Freeform: Shape 7750">
                <a:extLst>
                  <a:ext uri="{FF2B5EF4-FFF2-40B4-BE49-F238E27FC236}">
                    <a16:creationId xmlns:a16="http://schemas.microsoft.com/office/drawing/2014/main" id="{878E9D1B-7D9B-4BB6-82A8-B61DE81DF57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2" name="Freeform: Shape 7751">
                <a:extLst>
                  <a:ext uri="{FF2B5EF4-FFF2-40B4-BE49-F238E27FC236}">
                    <a16:creationId xmlns:a16="http://schemas.microsoft.com/office/drawing/2014/main" id="{473F6558-FF9F-4B3C-A708-B5EF399553A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3" name="Freeform: Shape 7752">
                <a:extLst>
                  <a:ext uri="{FF2B5EF4-FFF2-40B4-BE49-F238E27FC236}">
                    <a16:creationId xmlns:a16="http://schemas.microsoft.com/office/drawing/2014/main" id="{2272600E-6E8B-4F13-8702-211A05D7CD9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4" name="Freeform: Shape 7753">
                <a:extLst>
                  <a:ext uri="{FF2B5EF4-FFF2-40B4-BE49-F238E27FC236}">
                    <a16:creationId xmlns:a16="http://schemas.microsoft.com/office/drawing/2014/main" id="{065687BC-187E-497C-B430-F47EB0BB93A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5" name="Freeform: Shape 7754">
                <a:extLst>
                  <a:ext uri="{FF2B5EF4-FFF2-40B4-BE49-F238E27FC236}">
                    <a16:creationId xmlns:a16="http://schemas.microsoft.com/office/drawing/2014/main" id="{6DBD385E-DD3C-4D34-B676-31D8D88C63F5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6" name="Freeform: Shape 7755">
                <a:extLst>
                  <a:ext uri="{FF2B5EF4-FFF2-40B4-BE49-F238E27FC236}">
                    <a16:creationId xmlns:a16="http://schemas.microsoft.com/office/drawing/2014/main" id="{B1ECECAD-4BC3-4980-A89D-96C030BEEF6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7" name="Freeform: Shape 7756">
                <a:extLst>
                  <a:ext uri="{FF2B5EF4-FFF2-40B4-BE49-F238E27FC236}">
                    <a16:creationId xmlns:a16="http://schemas.microsoft.com/office/drawing/2014/main" id="{876C31EF-1439-45A9-ADAB-9E9DF78EFA3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8" name="Freeform: Shape 7757">
                <a:extLst>
                  <a:ext uri="{FF2B5EF4-FFF2-40B4-BE49-F238E27FC236}">
                    <a16:creationId xmlns:a16="http://schemas.microsoft.com/office/drawing/2014/main" id="{06B214BA-B35F-4722-9DD9-D61BCD9313B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59" name="Freeform: Shape 7758">
                <a:extLst>
                  <a:ext uri="{FF2B5EF4-FFF2-40B4-BE49-F238E27FC236}">
                    <a16:creationId xmlns:a16="http://schemas.microsoft.com/office/drawing/2014/main" id="{7BEE7B64-BE8E-430C-9527-F236C523572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0" name="Freeform: Shape 7759">
                <a:extLst>
                  <a:ext uri="{FF2B5EF4-FFF2-40B4-BE49-F238E27FC236}">
                    <a16:creationId xmlns:a16="http://schemas.microsoft.com/office/drawing/2014/main" id="{37B79839-30F0-45D1-9CFA-D1FD9E1DC1C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1" name="Freeform: Shape 7760">
                <a:extLst>
                  <a:ext uri="{FF2B5EF4-FFF2-40B4-BE49-F238E27FC236}">
                    <a16:creationId xmlns:a16="http://schemas.microsoft.com/office/drawing/2014/main" id="{90A89003-0E79-47D5-B598-CFCE6A0EBE7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2" name="Freeform: Shape 7761">
                <a:extLst>
                  <a:ext uri="{FF2B5EF4-FFF2-40B4-BE49-F238E27FC236}">
                    <a16:creationId xmlns:a16="http://schemas.microsoft.com/office/drawing/2014/main" id="{7F3AA95A-F195-4DC2-89EE-E3B1230E58A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3" name="Freeform: Shape 7762">
                <a:extLst>
                  <a:ext uri="{FF2B5EF4-FFF2-40B4-BE49-F238E27FC236}">
                    <a16:creationId xmlns:a16="http://schemas.microsoft.com/office/drawing/2014/main" id="{EA731698-FDAD-4F77-ADF2-D853511CC82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4" name="Freeform: Shape 7763">
                <a:extLst>
                  <a:ext uri="{FF2B5EF4-FFF2-40B4-BE49-F238E27FC236}">
                    <a16:creationId xmlns:a16="http://schemas.microsoft.com/office/drawing/2014/main" id="{6562C72B-A9E6-411E-ABBB-F4EBF9A01DE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5" name="Freeform: Shape 7764">
                <a:extLst>
                  <a:ext uri="{FF2B5EF4-FFF2-40B4-BE49-F238E27FC236}">
                    <a16:creationId xmlns:a16="http://schemas.microsoft.com/office/drawing/2014/main" id="{C61581A8-3A79-40D2-A7D3-86B344416C7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6" name="Freeform: Shape 7765">
                <a:extLst>
                  <a:ext uri="{FF2B5EF4-FFF2-40B4-BE49-F238E27FC236}">
                    <a16:creationId xmlns:a16="http://schemas.microsoft.com/office/drawing/2014/main" id="{C1985B37-9D92-4E63-A2B0-AB3B411CC86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7" name="Freeform: Shape 7766">
                <a:extLst>
                  <a:ext uri="{FF2B5EF4-FFF2-40B4-BE49-F238E27FC236}">
                    <a16:creationId xmlns:a16="http://schemas.microsoft.com/office/drawing/2014/main" id="{8C31C649-AC0A-402E-B1BD-D9CADD5A1DB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8" name="Freeform: Shape 7767">
                <a:extLst>
                  <a:ext uri="{FF2B5EF4-FFF2-40B4-BE49-F238E27FC236}">
                    <a16:creationId xmlns:a16="http://schemas.microsoft.com/office/drawing/2014/main" id="{7920FFE1-8927-4C86-9EE7-9A2B19C3728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69" name="Freeform: Shape 7768">
                <a:extLst>
                  <a:ext uri="{FF2B5EF4-FFF2-40B4-BE49-F238E27FC236}">
                    <a16:creationId xmlns:a16="http://schemas.microsoft.com/office/drawing/2014/main" id="{5B5A37C3-42BD-48C2-B589-7BAE70D3133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0" name="Freeform: Shape 7769">
                <a:extLst>
                  <a:ext uri="{FF2B5EF4-FFF2-40B4-BE49-F238E27FC236}">
                    <a16:creationId xmlns:a16="http://schemas.microsoft.com/office/drawing/2014/main" id="{93BFD27E-A0CD-4D91-B077-5DDEF291900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71" name="Freeform: Shape 7770">
                <a:extLst>
                  <a:ext uri="{FF2B5EF4-FFF2-40B4-BE49-F238E27FC236}">
                    <a16:creationId xmlns:a16="http://schemas.microsoft.com/office/drawing/2014/main" id="{346CEFA7-4111-4AA5-B780-12F71990E65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79" name="Group 4478">
              <a:extLst>
                <a:ext uri="{FF2B5EF4-FFF2-40B4-BE49-F238E27FC236}">
                  <a16:creationId xmlns:a16="http://schemas.microsoft.com/office/drawing/2014/main" id="{8B9D77F5-8041-4AC9-B303-9F1EE6425843}"/>
                </a:ext>
              </a:extLst>
            </p:cNvPr>
            <p:cNvGrpSpPr/>
            <p:nvPr/>
          </p:nvGrpSpPr>
          <p:grpSpPr>
            <a:xfrm rot="9810642">
              <a:off x="6300839" y="-397518"/>
              <a:ext cx="1048729" cy="868428"/>
              <a:chOff x="2393887" y="4210285"/>
              <a:chExt cx="497854" cy="422169"/>
            </a:xfrm>
          </p:grpSpPr>
          <p:sp>
            <p:nvSpPr>
              <p:cNvPr id="7644" name="Freeform: Shape 7643">
                <a:extLst>
                  <a:ext uri="{FF2B5EF4-FFF2-40B4-BE49-F238E27FC236}">
                    <a16:creationId xmlns:a16="http://schemas.microsoft.com/office/drawing/2014/main" id="{4D58CAA3-7BBE-4CCB-BA91-B3476E73BC4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5" name="Freeform: Shape 7644">
                <a:extLst>
                  <a:ext uri="{FF2B5EF4-FFF2-40B4-BE49-F238E27FC236}">
                    <a16:creationId xmlns:a16="http://schemas.microsoft.com/office/drawing/2014/main" id="{45556723-239F-4F5C-9A5E-9E30EEBBF8F9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6" name="Freeform: Shape 7645">
                <a:extLst>
                  <a:ext uri="{FF2B5EF4-FFF2-40B4-BE49-F238E27FC236}">
                    <a16:creationId xmlns:a16="http://schemas.microsoft.com/office/drawing/2014/main" id="{C64789A9-4CAA-4199-B099-647ACFA277E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7" name="Freeform: Shape 7646">
                <a:extLst>
                  <a:ext uri="{FF2B5EF4-FFF2-40B4-BE49-F238E27FC236}">
                    <a16:creationId xmlns:a16="http://schemas.microsoft.com/office/drawing/2014/main" id="{3B65EE20-040D-4418-8AC5-0B0A84C8168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8" name="Freeform: Shape 7647">
                <a:extLst>
                  <a:ext uri="{FF2B5EF4-FFF2-40B4-BE49-F238E27FC236}">
                    <a16:creationId xmlns:a16="http://schemas.microsoft.com/office/drawing/2014/main" id="{BD55EB05-A13C-45D6-99D2-F71B31791D9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9" name="Freeform: Shape 7648">
                <a:extLst>
                  <a:ext uri="{FF2B5EF4-FFF2-40B4-BE49-F238E27FC236}">
                    <a16:creationId xmlns:a16="http://schemas.microsoft.com/office/drawing/2014/main" id="{E2117550-4930-4526-9A29-11F4B1FC614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0" name="Freeform: Shape 7649">
                <a:extLst>
                  <a:ext uri="{FF2B5EF4-FFF2-40B4-BE49-F238E27FC236}">
                    <a16:creationId xmlns:a16="http://schemas.microsoft.com/office/drawing/2014/main" id="{7ECFFF15-6FA7-4C8E-A053-C1095185BF9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1" name="Freeform: Shape 7650">
                <a:extLst>
                  <a:ext uri="{FF2B5EF4-FFF2-40B4-BE49-F238E27FC236}">
                    <a16:creationId xmlns:a16="http://schemas.microsoft.com/office/drawing/2014/main" id="{C6DCAD2E-3999-4F2A-B49B-5DD13A4FADB8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2" name="Freeform: Shape 7651">
                <a:extLst>
                  <a:ext uri="{FF2B5EF4-FFF2-40B4-BE49-F238E27FC236}">
                    <a16:creationId xmlns:a16="http://schemas.microsoft.com/office/drawing/2014/main" id="{D0CB8E1C-F7BD-49ED-A19B-015136E1736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3" name="Freeform: Shape 7652">
                <a:extLst>
                  <a:ext uri="{FF2B5EF4-FFF2-40B4-BE49-F238E27FC236}">
                    <a16:creationId xmlns:a16="http://schemas.microsoft.com/office/drawing/2014/main" id="{43C98BE3-3DEB-40D2-B7EE-880A190F91A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4" name="Freeform: Shape 7653">
                <a:extLst>
                  <a:ext uri="{FF2B5EF4-FFF2-40B4-BE49-F238E27FC236}">
                    <a16:creationId xmlns:a16="http://schemas.microsoft.com/office/drawing/2014/main" id="{A744C48A-DA5B-4600-8DEC-64B04446E72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5" name="Freeform: Shape 7654">
                <a:extLst>
                  <a:ext uri="{FF2B5EF4-FFF2-40B4-BE49-F238E27FC236}">
                    <a16:creationId xmlns:a16="http://schemas.microsoft.com/office/drawing/2014/main" id="{69604F97-E27C-45A6-8FE9-D0CE06B5FAA1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6" name="Freeform: Shape 7655">
                <a:extLst>
                  <a:ext uri="{FF2B5EF4-FFF2-40B4-BE49-F238E27FC236}">
                    <a16:creationId xmlns:a16="http://schemas.microsoft.com/office/drawing/2014/main" id="{3316C87C-328D-4954-9D19-2896DF4CC54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7" name="Freeform: Shape 7656">
                <a:extLst>
                  <a:ext uri="{FF2B5EF4-FFF2-40B4-BE49-F238E27FC236}">
                    <a16:creationId xmlns:a16="http://schemas.microsoft.com/office/drawing/2014/main" id="{9954949D-191C-48F5-8F78-96A03C5E7DF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8" name="Freeform: Shape 7657">
                <a:extLst>
                  <a:ext uri="{FF2B5EF4-FFF2-40B4-BE49-F238E27FC236}">
                    <a16:creationId xmlns:a16="http://schemas.microsoft.com/office/drawing/2014/main" id="{CB1651A1-C94B-48BB-B18D-B1A9118B5636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59" name="Freeform: Shape 7658">
                <a:extLst>
                  <a:ext uri="{FF2B5EF4-FFF2-40B4-BE49-F238E27FC236}">
                    <a16:creationId xmlns:a16="http://schemas.microsoft.com/office/drawing/2014/main" id="{0A30259A-6B53-4F5A-844C-003E6813FAA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0" name="Freeform: Shape 7659">
                <a:extLst>
                  <a:ext uri="{FF2B5EF4-FFF2-40B4-BE49-F238E27FC236}">
                    <a16:creationId xmlns:a16="http://schemas.microsoft.com/office/drawing/2014/main" id="{60EF43B6-72DF-4569-A1EA-34DF38F4AAA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1" name="Freeform: Shape 7660">
                <a:extLst>
                  <a:ext uri="{FF2B5EF4-FFF2-40B4-BE49-F238E27FC236}">
                    <a16:creationId xmlns:a16="http://schemas.microsoft.com/office/drawing/2014/main" id="{CFCECC99-A9A8-484F-B9D0-D6954BA7952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2" name="Freeform: Shape 7661">
                <a:extLst>
                  <a:ext uri="{FF2B5EF4-FFF2-40B4-BE49-F238E27FC236}">
                    <a16:creationId xmlns:a16="http://schemas.microsoft.com/office/drawing/2014/main" id="{9B831021-5DBA-49DE-AE2F-C60FDF0E906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3" name="Freeform: Shape 7662">
                <a:extLst>
                  <a:ext uri="{FF2B5EF4-FFF2-40B4-BE49-F238E27FC236}">
                    <a16:creationId xmlns:a16="http://schemas.microsoft.com/office/drawing/2014/main" id="{D0405ADE-E03C-4B42-9B95-58AB9E2DD80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4" name="Freeform: Shape 7663">
                <a:extLst>
                  <a:ext uri="{FF2B5EF4-FFF2-40B4-BE49-F238E27FC236}">
                    <a16:creationId xmlns:a16="http://schemas.microsoft.com/office/drawing/2014/main" id="{B8318C94-668F-45BC-8D5B-175DEB6BD6B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5" name="Freeform: Shape 7664">
                <a:extLst>
                  <a:ext uri="{FF2B5EF4-FFF2-40B4-BE49-F238E27FC236}">
                    <a16:creationId xmlns:a16="http://schemas.microsoft.com/office/drawing/2014/main" id="{96436F31-5E5D-4CC1-9F30-939B2D1FD9F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6" name="Freeform: Shape 7665">
                <a:extLst>
                  <a:ext uri="{FF2B5EF4-FFF2-40B4-BE49-F238E27FC236}">
                    <a16:creationId xmlns:a16="http://schemas.microsoft.com/office/drawing/2014/main" id="{BCA95AC7-DDCE-4D07-9A27-D8B88C661E2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7" name="Freeform: Shape 7666">
                <a:extLst>
                  <a:ext uri="{FF2B5EF4-FFF2-40B4-BE49-F238E27FC236}">
                    <a16:creationId xmlns:a16="http://schemas.microsoft.com/office/drawing/2014/main" id="{6F85DE4F-206F-4697-A0CE-8F4E7CE6F7E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8" name="Freeform: Shape 7667">
                <a:extLst>
                  <a:ext uri="{FF2B5EF4-FFF2-40B4-BE49-F238E27FC236}">
                    <a16:creationId xmlns:a16="http://schemas.microsoft.com/office/drawing/2014/main" id="{9F8A3ED5-A5F9-4B22-85A6-7C10D6519EB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69" name="Freeform: Shape 7668">
                <a:extLst>
                  <a:ext uri="{FF2B5EF4-FFF2-40B4-BE49-F238E27FC236}">
                    <a16:creationId xmlns:a16="http://schemas.microsoft.com/office/drawing/2014/main" id="{C5EBD2C1-7535-4561-A0CC-75DDCECFCB8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0" name="Freeform: Shape 7669">
                <a:extLst>
                  <a:ext uri="{FF2B5EF4-FFF2-40B4-BE49-F238E27FC236}">
                    <a16:creationId xmlns:a16="http://schemas.microsoft.com/office/drawing/2014/main" id="{26C6CDF5-283A-48EB-9123-A726193E32A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1" name="Freeform: Shape 7670">
                <a:extLst>
                  <a:ext uri="{FF2B5EF4-FFF2-40B4-BE49-F238E27FC236}">
                    <a16:creationId xmlns:a16="http://schemas.microsoft.com/office/drawing/2014/main" id="{8A24FD7B-9C23-47C0-87EB-0F0A2D83DC4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2" name="Freeform: Shape 7671">
                <a:extLst>
                  <a:ext uri="{FF2B5EF4-FFF2-40B4-BE49-F238E27FC236}">
                    <a16:creationId xmlns:a16="http://schemas.microsoft.com/office/drawing/2014/main" id="{86B418A3-0ABC-46A6-AA92-E1D50E593F1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3" name="Freeform: Shape 7672">
                <a:extLst>
                  <a:ext uri="{FF2B5EF4-FFF2-40B4-BE49-F238E27FC236}">
                    <a16:creationId xmlns:a16="http://schemas.microsoft.com/office/drawing/2014/main" id="{3D157220-2434-4E40-96FB-2A09F07826E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4" name="Freeform: Shape 7673">
                <a:extLst>
                  <a:ext uri="{FF2B5EF4-FFF2-40B4-BE49-F238E27FC236}">
                    <a16:creationId xmlns:a16="http://schemas.microsoft.com/office/drawing/2014/main" id="{512E6C20-AC4E-4293-8EE6-2BF97A137C0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5" name="Freeform: Shape 7674">
                <a:extLst>
                  <a:ext uri="{FF2B5EF4-FFF2-40B4-BE49-F238E27FC236}">
                    <a16:creationId xmlns:a16="http://schemas.microsoft.com/office/drawing/2014/main" id="{92DA2520-8ECD-432C-B724-73C4A4D0BD3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6" name="Freeform: Shape 7675">
                <a:extLst>
                  <a:ext uri="{FF2B5EF4-FFF2-40B4-BE49-F238E27FC236}">
                    <a16:creationId xmlns:a16="http://schemas.microsoft.com/office/drawing/2014/main" id="{797A781B-9EA8-4783-8DD8-DD3731BAC7E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7" name="Freeform: Shape 7676">
                <a:extLst>
                  <a:ext uri="{FF2B5EF4-FFF2-40B4-BE49-F238E27FC236}">
                    <a16:creationId xmlns:a16="http://schemas.microsoft.com/office/drawing/2014/main" id="{B9684A03-3575-44AB-BEA1-7A8A6BBEC9F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8" name="Freeform: Shape 7677">
                <a:extLst>
                  <a:ext uri="{FF2B5EF4-FFF2-40B4-BE49-F238E27FC236}">
                    <a16:creationId xmlns:a16="http://schemas.microsoft.com/office/drawing/2014/main" id="{FF771E88-F348-4980-9B68-03C1C06DFF6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79" name="Freeform: Shape 7678">
                <a:extLst>
                  <a:ext uri="{FF2B5EF4-FFF2-40B4-BE49-F238E27FC236}">
                    <a16:creationId xmlns:a16="http://schemas.microsoft.com/office/drawing/2014/main" id="{EB414EF6-DB4B-48DC-8729-5237ABC94DF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0" name="Freeform: Shape 7679">
                <a:extLst>
                  <a:ext uri="{FF2B5EF4-FFF2-40B4-BE49-F238E27FC236}">
                    <a16:creationId xmlns:a16="http://schemas.microsoft.com/office/drawing/2014/main" id="{D16D8381-1ECF-4151-8F77-806124FFC53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1" name="Freeform: Shape 7680">
                <a:extLst>
                  <a:ext uri="{FF2B5EF4-FFF2-40B4-BE49-F238E27FC236}">
                    <a16:creationId xmlns:a16="http://schemas.microsoft.com/office/drawing/2014/main" id="{B3C6B05D-ADE1-484B-B25B-A9037466A293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2" name="Freeform: Shape 7681">
                <a:extLst>
                  <a:ext uri="{FF2B5EF4-FFF2-40B4-BE49-F238E27FC236}">
                    <a16:creationId xmlns:a16="http://schemas.microsoft.com/office/drawing/2014/main" id="{8496956A-D346-43A2-91C7-59DF89CFA11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3" name="Freeform: Shape 7682">
                <a:extLst>
                  <a:ext uri="{FF2B5EF4-FFF2-40B4-BE49-F238E27FC236}">
                    <a16:creationId xmlns:a16="http://schemas.microsoft.com/office/drawing/2014/main" id="{02C0E041-FDB0-43A0-8406-19C9DDF3647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4" name="Freeform: Shape 7683">
                <a:extLst>
                  <a:ext uri="{FF2B5EF4-FFF2-40B4-BE49-F238E27FC236}">
                    <a16:creationId xmlns:a16="http://schemas.microsoft.com/office/drawing/2014/main" id="{4B3280F0-192B-46B0-8796-EBEC9C1DDB4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5" name="Freeform: Shape 7684">
                <a:extLst>
                  <a:ext uri="{FF2B5EF4-FFF2-40B4-BE49-F238E27FC236}">
                    <a16:creationId xmlns:a16="http://schemas.microsoft.com/office/drawing/2014/main" id="{59D09349-5277-4061-B2F9-7CE4B81CF0D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6" name="Freeform: Shape 7685">
                <a:extLst>
                  <a:ext uri="{FF2B5EF4-FFF2-40B4-BE49-F238E27FC236}">
                    <a16:creationId xmlns:a16="http://schemas.microsoft.com/office/drawing/2014/main" id="{75AB30B7-5A1F-448D-928B-DC79FBA5C6B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7" name="Freeform: Shape 7686">
                <a:extLst>
                  <a:ext uri="{FF2B5EF4-FFF2-40B4-BE49-F238E27FC236}">
                    <a16:creationId xmlns:a16="http://schemas.microsoft.com/office/drawing/2014/main" id="{35A6D299-4F51-4CE6-9690-5B6C5D85893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8" name="Freeform: Shape 7687">
                <a:extLst>
                  <a:ext uri="{FF2B5EF4-FFF2-40B4-BE49-F238E27FC236}">
                    <a16:creationId xmlns:a16="http://schemas.microsoft.com/office/drawing/2014/main" id="{554FEE72-976E-463E-8BBF-C5D4D4C1143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89" name="Freeform: Shape 7688">
                <a:extLst>
                  <a:ext uri="{FF2B5EF4-FFF2-40B4-BE49-F238E27FC236}">
                    <a16:creationId xmlns:a16="http://schemas.microsoft.com/office/drawing/2014/main" id="{DBB42719-AA2E-4941-B9C2-6F63B3B0F21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0" name="Freeform: Shape 7689">
                <a:extLst>
                  <a:ext uri="{FF2B5EF4-FFF2-40B4-BE49-F238E27FC236}">
                    <a16:creationId xmlns:a16="http://schemas.microsoft.com/office/drawing/2014/main" id="{17CB5D4D-0F5A-45F5-A932-E35B503538D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1" name="Freeform: Shape 7690">
                <a:extLst>
                  <a:ext uri="{FF2B5EF4-FFF2-40B4-BE49-F238E27FC236}">
                    <a16:creationId xmlns:a16="http://schemas.microsoft.com/office/drawing/2014/main" id="{F187C099-C6D0-485B-A8AE-06507CE5053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2" name="Freeform: Shape 7691">
                <a:extLst>
                  <a:ext uri="{FF2B5EF4-FFF2-40B4-BE49-F238E27FC236}">
                    <a16:creationId xmlns:a16="http://schemas.microsoft.com/office/drawing/2014/main" id="{C368380D-E39D-42A2-B0CE-648EBCA5150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3" name="Freeform: Shape 7692">
                <a:extLst>
                  <a:ext uri="{FF2B5EF4-FFF2-40B4-BE49-F238E27FC236}">
                    <a16:creationId xmlns:a16="http://schemas.microsoft.com/office/drawing/2014/main" id="{14A96310-62E8-4F9B-B6A1-71121A7B939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4" name="Freeform: Shape 7693">
                <a:extLst>
                  <a:ext uri="{FF2B5EF4-FFF2-40B4-BE49-F238E27FC236}">
                    <a16:creationId xmlns:a16="http://schemas.microsoft.com/office/drawing/2014/main" id="{5FABB252-4F64-451F-B395-56272762229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5" name="Freeform: Shape 7694">
                <a:extLst>
                  <a:ext uri="{FF2B5EF4-FFF2-40B4-BE49-F238E27FC236}">
                    <a16:creationId xmlns:a16="http://schemas.microsoft.com/office/drawing/2014/main" id="{B04118AF-46E2-424A-9D0E-C330B913C56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6" name="Freeform: Shape 7695">
                <a:extLst>
                  <a:ext uri="{FF2B5EF4-FFF2-40B4-BE49-F238E27FC236}">
                    <a16:creationId xmlns:a16="http://schemas.microsoft.com/office/drawing/2014/main" id="{4E1A0481-4F2A-40EB-9B0A-FD51E17AA12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7" name="Freeform: Shape 7696">
                <a:extLst>
                  <a:ext uri="{FF2B5EF4-FFF2-40B4-BE49-F238E27FC236}">
                    <a16:creationId xmlns:a16="http://schemas.microsoft.com/office/drawing/2014/main" id="{48456AB5-2C62-4227-B3BA-FE6D231D68E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8" name="Freeform: Shape 7697">
                <a:extLst>
                  <a:ext uri="{FF2B5EF4-FFF2-40B4-BE49-F238E27FC236}">
                    <a16:creationId xmlns:a16="http://schemas.microsoft.com/office/drawing/2014/main" id="{B5700DB6-E858-4998-B399-C4B84F06B6C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99" name="Freeform: Shape 7698">
                <a:extLst>
                  <a:ext uri="{FF2B5EF4-FFF2-40B4-BE49-F238E27FC236}">
                    <a16:creationId xmlns:a16="http://schemas.microsoft.com/office/drawing/2014/main" id="{35CBE729-79BC-4835-92CE-B6B544535D9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0" name="Freeform: Shape 7699">
                <a:extLst>
                  <a:ext uri="{FF2B5EF4-FFF2-40B4-BE49-F238E27FC236}">
                    <a16:creationId xmlns:a16="http://schemas.microsoft.com/office/drawing/2014/main" id="{BCEE97FF-762A-44EB-A42E-F4832DE213A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1" name="Freeform: Shape 7700">
                <a:extLst>
                  <a:ext uri="{FF2B5EF4-FFF2-40B4-BE49-F238E27FC236}">
                    <a16:creationId xmlns:a16="http://schemas.microsoft.com/office/drawing/2014/main" id="{32308C87-4863-4AA0-809F-488DCF82FB6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2" name="Freeform: Shape 7701">
                <a:extLst>
                  <a:ext uri="{FF2B5EF4-FFF2-40B4-BE49-F238E27FC236}">
                    <a16:creationId xmlns:a16="http://schemas.microsoft.com/office/drawing/2014/main" id="{DB6EE4A0-A8B4-4C4B-A678-38A41330FEA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3" name="Freeform: Shape 7702">
                <a:extLst>
                  <a:ext uri="{FF2B5EF4-FFF2-40B4-BE49-F238E27FC236}">
                    <a16:creationId xmlns:a16="http://schemas.microsoft.com/office/drawing/2014/main" id="{14B219C7-4E95-40F9-9D5C-973973EAF49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4" name="Freeform: Shape 7703">
                <a:extLst>
                  <a:ext uri="{FF2B5EF4-FFF2-40B4-BE49-F238E27FC236}">
                    <a16:creationId xmlns:a16="http://schemas.microsoft.com/office/drawing/2014/main" id="{1EAC4242-1FD3-4EF8-898C-06A476F7866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5" name="Freeform: Shape 7704">
                <a:extLst>
                  <a:ext uri="{FF2B5EF4-FFF2-40B4-BE49-F238E27FC236}">
                    <a16:creationId xmlns:a16="http://schemas.microsoft.com/office/drawing/2014/main" id="{8A901B96-5E1B-45A5-BE10-05B4A82CDB9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6" name="Freeform: Shape 7705">
                <a:extLst>
                  <a:ext uri="{FF2B5EF4-FFF2-40B4-BE49-F238E27FC236}">
                    <a16:creationId xmlns:a16="http://schemas.microsoft.com/office/drawing/2014/main" id="{25F7C671-DEB3-4B51-9DBD-099F721EC6E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707" name="Freeform: Shape 7706">
                <a:extLst>
                  <a:ext uri="{FF2B5EF4-FFF2-40B4-BE49-F238E27FC236}">
                    <a16:creationId xmlns:a16="http://schemas.microsoft.com/office/drawing/2014/main" id="{E8751AD2-DEB8-4D25-9867-03E842A36B2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0" name="Group 4479">
              <a:extLst>
                <a:ext uri="{FF2B5EF4-FFF2-40B4-BE49-F238E27FC236}">
                  <a16:creationId xmlns:a16="http://schemas.microsoft.com/office/drawing/2014/main" id="{6B782578-AB11-4479-A016-64EF3E5FE033}"/>
                </a:ext>
              </a:extLst>
            </p:cNvPr>
            <p:cNvGrpSpPr/>
            <p:nvPr/>
          </p:nvGrpSpPr>
          <p:grpSpPr>
            <a:xfrm rot="7190653">
              <a:off x="6947153" y="-484153"/>
              <a:ext cx="1024114" cy="889301"/>
              <a:chOff x="2393887" y="4210285"/>
              <a:chExt cx="497854" cy="422169"/>
            </a:xfrm>
          </p:grpSpPr>
          <p:sp>
            <p:nvSpPr>
              <p:cNvPr id="7580" name="Freeform: Shape 7579">
                <a:extLst>
                  <a:ext uri="{FF2B5EF4-FFF2-40B4-BE49-F238E27FC236}">
                    <a16:creationId xmlns:a16="http://schemas.microsoft.com/office/drawing/2014/main" id="{69AD0290-D819-4AB5-9ED8-075EF95ABD5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1" name="Freeform: Shape 7580">
                <a:extLst>
                  <a:ext uri="{FF2B5EF4-FFF2-40B4-BE49-F238E27FC236}">
                    <a16:creationId xmlns:a16="http://schemas.microsoft.com/office/drawing/2014/main" id="{4E71BB1E-AD2C-4C6E-9FE2-18026FF80FE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2" name="Freeform: Shape 7581">
                <a:extLst>
                  <a:ext uri="{FF2B5EF4-FFF2-40B4-BE49-F238E27FC236}">
                    <a16:creationId xmlns:a16="http://schemas.microsoft.com/office/drawing/2014/main" id="{BE0B9AF5-246A-482E-BB8B-118FB28AEA5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3" name="Freeform: Shape 7582">
                <a:extLst>
                  <a:ext uri="{FF2B5EF4-FFF2-40B4-BE49-F238E27FC236}">
                    <a16:creationId xmlns:a16="http://schemas.microsoft.com/office/drawing/2014/main" id="{12F2671F-2CD7-4AA6-9616-C7343B1D274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4" name="Freeform: Shape 7583">
                <a:extLst>
                  <a:ext uri="{FF2B5EF4-FFF2-40B4-BE49-F238E27FC236}">
                    <a16:creationId xmlns:a16="http://schemas.microsoft.com/office/drawing/2014/main" id="{DF4A9B11-267A-4C32-8009-4F877E9B5B1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5" name="Freeform: Shape 7584">
                <a:extLst>
                  <a:ext uri="{FF2B5EF4-FFF2-40B4-BE49-F238E27FC236}">
                    <a16:creationId xmlns:a16="http://schemas.microsoft.com/office/drawing/2014/main" id="{53BADFCE-E055-47E9-9A85-B718A281071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6" name="Freeform: Shape 7585">
                <a:extLst>
                  <a:ext uri="{FF2B5EF4-FFF2-40B4-BE49-F238E27FC236}">
                    <a16:creationId xmlns:a16="http://schemas.microsoft.com/office/drawing/2014/main" id="{B4A39503-48DD-4030-96EA-34E6FE0DD81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7" name="Freeform: Shape 7586">
                <a:extLst>
                  <a:ext uri="{FF2B5EF4-FFF2-40B4-BE49-F238E27FC236}">
                    <a16:creationId xmlns:a16="http://schemas.microsoft.com/office/drawing/2014/main" id="{EDB2C8F9-D7FF-445D-A22E-D737D7F65A7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8" name="Freeform: Shape 7587">
                <a:extLst>
                  <a:ext uri="{FF2B5EF4-FFF2-40B4-BE49-F238E27FC236}">
                    <a16:creationId xmlns:a16="http://schemas.microsoft.com/office/drawing/2014/main" id="{24E53118-CFC5-466C-87D4-76C4D7DFE70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89" name="Freeform: Shape 7588">
                <a:extLst>
                  <a:ext uri="{FF2B5EF4-FFF2-40B4-BE49-F238E27FC236}">
                    <a16:creationId xmlns:a16="http://schemas.microsoft.com/office/drawing/2014/main" id="{575B22A4-655F-451E-9F50-C931B0718C7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0" name="Freeform: Shape 7589">
                <a:extLst>
                  <a:ext uri="{FF2B5EF4-FFF2-40B4-BE49-F238E27FC236}">
                    <a16:creationId xmlns:a16="http://schemas.microsoft.com/office/drawing/2014/main" id="{AD586D23-1C24-4F54-B0DD-EB795BACE7D8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1" name="Freeform: Shape 7590">
                <a:extLst>
                  <a:ext uri="{FF2B5EF4-FFF2-40B4-BE49-F238E27FC236}">
                    <a16:creationId xmlns:a16="http://schemas.microsoft.com/office/drawing/2014/main" id="{A3C1484E-11A8-41EE-9ECD-5D649AF10A8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2" name="Freeform: Shape 7591">
                <a:extLst>
                  <a:ext uri="{FF2B5EF4-FFF2-40B4-BE49-F238E27FC236}">
                    <a16:creationId xmlns:a16="http://schemas.microsoft.com/office/drawing/2014/main" id="{7D7B5711-8DEE-4B54-A4A3-BF4BCEED9B2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3" name="Freeform: Shape 7592">
                <a:extLst>
                  <a:ext uri="{FF2B5EF4-FFF2-40B4-BE49-F238E27FC236}">
                    <a16:creationId xmlns:a16="http://schemas.microsoft.com/office/drawing/2014/main" id="{1BC4D1F6-2AF7-4215-B10C-255BB9F2819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4" name="Freeform: Shape 7593">
                <a:extLst>
                  <a:ext uri="{FF2B5EF4-FFF2-40B4-BE49-F238E27FC236}">
                    <a16:creationId xmlns:a16="http://schemas.microsoft.com/office/drawing/2014/main" id="{5012EBE9-2594-4AA7-89F8-7333515E836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5" name="Freeform: Shape 7594">
                <a:extLst>
                  <a:ext uri="{FF2B5EF4-FFF2-40B4-BE49-F238E27FC236}">
                    <a16:creationId xmlns:a16="http://schemas.microsoft.com/office/drawing/2014/main" id="{3C0887D9-0226-48CD-918E-637FC054A92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6" name="Freeform: Shape 7595">
                <a:extLst>
                  <a:ext uri="{FF2B5EF4-FFF2-40B4-BE49-F238E27FC236}">
                    <a16:creationId xmlns:a16="http://schemas.microsoft.com/office/drawing/2014/main" id="{AE5FC9B8-4041-484B-AC85-682B8BEFDAE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7" name="Freeform: Shape 7596">
                <a:extLst>
                  <a:ext uri="{FF2B5EF4-FFF2-40B4-BE49-F238E27FC236}">
                    <a16:creationId xmlns:a16="http://schemas.microsoft.com/office/drawing/2014/main" id="{9CC3657E-8030-495D-BCE9-D4FDCDF4473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8" name="Freeform: Shape 7597">
                <a:extLst>
                  <a:ext uri="{FF2B5EF4-FFF2-40B4-BE49-F238E27FC236}">
                    <a16:creationId xmlns:a16="http://schemas.microsoft.com/office/drawing/2014/main" id="{195E3615-06D5-4C33-A3C6-C4C9A165781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99" name="Freeform: Shape 7598">
                <a:extLst>
                  <a:ext uri="{FF2B5EF4-FFF2-40B4-BE49-F238E27FC236}">
                    <a16:creationId xmlns:a16="http://schemas.microsoft.com/office/drawing/2014/main" id="{0D0CFB14-CD45-4566-BD69-052938329E9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0" name="Freeform: Shape 7599">
                <a:extLst>
                  <a:ext uri="{FF2B5EF4-FFF2-40B4-BE49-F238E27FC236}">
                    <a16:creationId xmlns:a16="http://schemas.microsoft.com/office/drawing/2014/main" id="{171D29EB-DE81-404F-8792-C5AE1EA5776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1" name="Freeform: Shape 7600">
                <a:extLst>
                  <a:ext uri="{FF2B5EF4-FFF2-40B4-BE49-F238E27FC236}">
                    <a16:creationId xmlns:a16="http://schemas.microsoft.com/office/drawing/2014/main" id="{C2E6D4B2-F686-41EC-8765-C1DAE7DBE39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2" name="Freeform: Shape 7601">
                <a:extLst>
                  <a:ext uri="{FF2B5EF4-FFF2-40B4-BE49-F238E27FC236}">
                    <a16:creationId xmlns:a16="http://schemas.microsoft.com/office/drawing/2014/main" id="{24EDD54C-C274-410F-8047-0F11E7E131A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3" name="Freeform: Shape 7602">
                <a:extLst>
                  <a:ext uri="{FF2B5EF4-FFF2-40B4-BE49-F238E27FC236}">
                    <a16:creationId xmlns:a16="http://schemas.microsoft.com/office/drawing/2014/main" id="{B834EBA1-26CA-44B3-A66B-572CF002037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4" name="Freeform: Shape 7603">
                <a:extLst>
                  <a:ext uri="{FF2B5EF4-FFF2-40B4-BE49-F238E27FC236}">
                    <a16:creationId xmlns:a16="http://schemas.microsoft.com/office/drawing/2014/main" id="{E8EA50A2-7212-40E3-8976-40695E3AEF2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5" name="Freeform: Shape 7604">
                <a:extLst>
                  <a:ext uri="{FF2B5EF4-FFF2-40B4-BE49-F238E27FC236}">
                    <a16:creationId xmlns:a16="http://schemas.microsoft.com/office/drawing/2014/main" id="{CB99CD65-F8F6-4854-8409-F0AB33710DB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6" name="Freeform: Shape 7605">
                <a:extLst>
                  <a:ext uri="{FF2B5EF4-FFF2-40B4-BE49-F238E27FC236}">
                    <a16:creationId xmlns:a16="http://schemas.microsoft.com/office/drawing/2014/main" id="{41BE0AF8-D3CB-4704-B0E7-2255DF3B015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7" name="Freeform: Shape 7606">
                <a:extLst>
                  <a:ext uri="{FF2B5EF4-FFF2-40B4-BE49-F238E27FC236}">
                    <a16:creationId xmlns:a16="http://schemas.microsoft.com/office/drawing/2014/main" id="{5CCE2BB8-F7CD-4866-8636-F22AE1B24DD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8" name="Freeform: Shape 7607">
                <a:extLst>
                  <a:ext uri="{FF2B5EF4-FFF2-40B4-BE49-F238E27FC236}">
                    <a16:creationId xmlns:a16="http://schemas.microsoft.com/office/drawing/2014/main" id="{D52B4DE3-8683-4F84-9FAB-EB1EF1F2384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09" name="Freeform: Shape 7608">
                <a:extLst>
                  <a:ext uri="{FF2B5EF4-FFF2-40B4-BE49-F238E27FC236}">
                    <a16:creationId xmlns:a16="http://schemas.microsoft.com/office/drawing/2014/main" id="{A72184A1-1663-4DDD-BF5C-A29B01394D2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0" name="Freeform: Shape 7609">
                <a:extLst>
                  <a:ext uri="{FF2B5EF4-FFF2-40B4-BE49-F238E27FC236}">
                    <a16:creationId xmlns:a16="http://schemas.microsoft.com/office/drawing/2014/main" id="{B9D6258D-C2F9-4BF7-86DB-D1E1734D3C9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1" name="Freeform: Shape 7610">
                <a:extLst>
                  <a:ext uri="{FF2B5EF4-FFF2-40B4-BE49-F238E27FC236}">
                    <a16:creationId xmlns:a16="http://schemas.microsoft.com/office/drawing/2014/main" id="{3489E174-A212-4A00-8B21-2BB4CEA60C7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2" name="Freeform: Shape 7611">
                <a:extLst>
                  <a:ext uri="{FF2B5EF4-FFF2-40B4-BE49-F238E27FC236}">
                    <a16:creationId xmlns:a16="http://schemas.microsoft.com/office/drawing/2014/main" id="{40C5667D-D444-43E4-9424-6A3D6C959A8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3" name="Freeform: Shape 7612">
                <a:extLst>
                  <a:ext uri="{FF2B5EF4-FFF2-40B4-BE49-F238E27FC236}">
                    <a16:creationId xmlns:a16="http://schemas.microsoft.com/office/drawing/2014/main" id="{9B9CF6F7-DBB8-4F10-AF57-933DC44A9F4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4" name="Freeform: Shape 7613">
                <a:extLst>
                  <a:ext uri="{FF2B5EF4-FFF2-40B4-BE49-F238E27FC236}">
                    <a16:creationId xmlns:a16="http://schemas.microsoft.com/office/drawing/2014/main" id="{279CF58C-6E17-4F78-9490-4F1047105C4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5" name="Freeform: Shape 7614">
                <a:extLst>
                  <a:ext uri="{FF2B5EF4-FFF2-40B4-BE49-F238E27FC236}">
                    <a16:creationId xmlns:a16="http://schemas.microsoft.com/office/drawing/2014/main" id="{AB645C48-DF0B-4E78-96FA-23D3456FD19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6" name="Freeform: Shape 7615">
                <a:extLst>
                  <a:ext uri="{FF2B5EF4-FFF2-40B4-BE49-F238E27FC236}">
                    <a16:creationId xmlns:a16="http://schemas.microsoft.com/office/drawing/2014/main" id="{AA57D1EA-031D-46B1-B24F-A4DDBA16052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7" name="Freeform: Shape 7616">
                <a:extLst>
                  <a:ext uri="{FF2B5EF4-FFF2-40B4-BE49-F238E27FC236}">
                    <a16:creationId xmlns:a16="http://schemas.microsoft.com/office/drawing/2014/main" id="{A074B5ED-F95E-43FB-9801-66571897D65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8" name="Freeform: Shape 7617">
                <a:extLst>
                  <a:ext uri="{FF2B5EF4-FFF2-40B4-BE49-F238E27FC236}">
                    <a16:creationId xmlns:a16="http://schemas.microsoft.com/office/drawing/2014/main" id="{CD8A9F20-D942-4CB8-A077-9A74F85EC25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19" name="Freeform: Shape 7618">
                <a:extLst>
                  <a:ext uri="{FF2B5EF4-FFF2-40B4-BE49-F238E27FC236}">
                    <a16:creationId xmlns:a16="http://schemas.microsoft.com/office/drawing/2014/main" id="{99640BAD-40C8-4B03-B838-9486A07F668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0" name="Freeform: Shape 7619">
                <a:extLst>
                  <a:ext uri="{FF2B5EF4-FFF2-40B4-BE49-F238E27FC236}">
                    <a16:creationId xmlns:a16="http://schemas.microsoft.com/office/drawing/2014/main" id="{98774036-06F2-4229-8253-CB5274D758B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1" name="Freeform: Shape 7620">
                <a:extLst>
                  <a:ext uri="{FF2B5EF4-FFF2-40B4-BE49-F238E27FC236}">
                    <a16:creationId xmlns:a16="http://schemas.microsoft.com/office/drawing/2014/main" id="{F8F75278-D92E-4FB7-8366-383F11E0DFE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2" name="Freeform: Shape 7621">
                <a:extLst>
                  <a:ext uri="{FF2B5EF4-FFF2-40B4-BE49-F238E27FC236}">
                    <a16:creationId xmlns:a16="http://schemas.microsoft.com/office/drawing/2014/main" id="{34247523-EC17-4D3D-A7C2-C9CF473829A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3" name="Freeform: Shape 7622">
                <a:extLst>
                  <a:ext uri="{FF2B5EF4-FFF2-40B4-BE49-F238E27FC236}">
                    <a16:creationId xmlns:a16="http://schemas.microsoft.com/office/drawing/2014/main" id="{50A06505-0A79-4649-8C49-CBBEFB5E9EE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4" name="Freeform: Shape 7623">
                <a:extLst>
                  <a:ext uri="{FF2B5EF4-FFF2-40B4-BE49-F238E27FC236}">
                    <a16:creationId xmlns:a16="http://schemas.microsoft.com/office/drawing/2014/main" id="{0F8EE359-3C05-4811-83AD-FD11DF6F60A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5" name="Freeform: Shape 7624">
                <a:extLst>
                  <a:ext uri="{FF2B5EF4-FFF2-40B4-BE49-F238E27FC236}">
                    <a16:creationId xmlns:a16="http://schemas.microsoft.com/office/drawing/2014/main" id="{2E072F1F-75C8-40E1-A562-D4BB4038BBE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6" name="Freeform: Shape 7625">
                <a:extLst>
                  <a:ext uri="{FF2B5EF4-FFF2-40B4-BE49-F238E27FC236}">
                    <a16:creationId xmlns:a16="http://schemas.microsoft.com/office/drawing/2014/main" id="{B056420D-61F5-4991-A9CD-88E4C7EF67D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7" name="Freeform: Shape 7626">
                <a:extLst>
                  <a:ext uri="{FF2B5EF4-FFF2-40B4-BE49-F238E27FC236}">
                    <a16:creationId xmlns:a16="http://schemas.microsoft.com/office/drawing/2014/main" id="{8E1F5548-0979-4CC5-8E16-F8F3ACFFE09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8" name="Freeform: Shape 7627">
                <a:extLst>
                  <a:ext uri="{FF2B5EF4-FFF2-40B4-BE49-F238E27FC236}">
                    <a16:creationId xmlns:a16="http://schemas.microsoft.com/office/drawing/2014/main" id="{28712EE6-38E6-4A2A-99F4-43B002083BD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29" name="Freeform: Shape 7628">
                <a:extLst>
                  <a:ext uri="{FF2B5EF4-FFF2-40B4-BE49-F238E27FC236}">
                    <a16:creationId xmlns:a16="http://schemas.microsoft.com/office/drawing/2014/main" id="{4E79FCF3-72BF-4F4B-BF81-BCED967BDF1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0" name="Freeform: Shape 7629">
                <a:extLst>
                  <a:ext uri="{FF2B5EF4-FFF2-40B4-BE49-F238E27FC236}">
                    <a16:creationId xmlns:a16="http://schemas.microsoft.com/office/drawing/2014/main" id="{1863C57C-EDFD-45E1-9B48-E6845B923BC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1" name="Freeform: Shape 7630">
                <a:extLst>
                  <a:ext uri="{FF2B5EF4-FFF2-40B4-BE49-F238E27FC236}">
                    <a16:creationId xmlns:a16="http://schemas.microsoft.com/office/drawing/2014/main" id="{29B5625D-68B0-4AC1-8405-847EFB7597A6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2" name="Freeform: Shape 7631">
                <a:extLst>
                  <a:ext uri="{FF2B5EF4-FFF2-40B4-BE49-F238E27FC236}">
                    <a16:creationId xmlns:a16="http://schemas.microsoft.com/office/drawing/2014/main" id="{9B98F80A-4666-4EAF-84CD-BD44B392099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3" name="Freeform: Shape 7632">
                <a:extLst>
                  <a:ext uri="{FF2B5EF4-FFF2-40B4-BE49-F238E27FC236}">
                    <a16:creationId xmlns:a16="http://schemas.microsoft.com/office/drawing/2014/main" id="{E0C64C06-E7D8-4669-8158-495FC4EF6AD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4" name="Freeform: Shape 7633">
                <a:extLst>
                  <a:ext uri="{FF2B5EF4-FFF2-40B4-BE49-F238E27FC236}">
                    <a16:creationId xmlns:a16="http://schemas.microsoft.com/office/drawing/2014/main" id="{5F5B3026-F4BD-4A5F-B7A2-B3CFEEB1EAF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5" name="Freeform: Shape 7634">
                <a:extLst>
                  <a:ext uri="{FF2B5EF4-FFF2-40B4-BE49-F238E27FC236}">
                    <a16:creationId xmlns:a16="http://schemas.microsoft.com/office/drawing/2014/main" id="{2AC563AC-252C-4688-89A1-8CAA90286C0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6" name="Freeform: Shape 7635">
                <a:extLst>
                  <a:ext uri="{FF2B5EF4-FFF2-40B4-BE49-F238E27FC236}">
                    <a16:creationId xmlns:a16="http://schemas.microsoft.com/office/drawing/2014/main" id="{D67C8CC4-8BF3-4426-B78A-BFC4DE17C49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7" name="Freeform: Shape 7636">
                <a:extLst>
                  <a:ext uri="{FF2B5EF4-FFF2-40B4-BE49-F238E27FC236}">
                    <a16:creationId xmlns:a16="http://schemas.microsoft.com/office/drawing/2014/main" id="{43C9EA2E-B163-4088-87A2-85BC5E51D1D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8" name="Freeform: Shape 7637">
                <a:extLst>
                  <a:ext uri="{FF2B5EF4-FFF2-40B4-BE49-F238E27FC236}">
                    <a16:creationId xmlns:a16="http://schemas.microsoft.com/office/drawing/2014/main" id="{E725E52F-01DD-455B-9375-4490D8880CC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39" name="Freeform: Shape 7638">
                <a:extLst>
                  <a:ext uri="{FF2B5EF4-FFF2-40B4-BE49-F238E27FC236}">
                    <a16:creationId xmlns:a16="http://schemas.microsoft.com/office/drawing/2014/main" id="{FAD98F88-163D-4C33-B42D-EE53C1E578E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0" name="Freeform: Shape 7639">
                <a:extLst>
                  <a:ext uri="{FF2B5EF4-FFF2-40B4-BE49-F238E27FC236}">
                    <a16:creationId xmlns:a16="http://schemas.microsoft.com/office/drawing/2014/main" id="{A68704CA-572A-4611-9ADF-7D4EFAC7AF9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1" name="Freeform: Shape 7640">
                <a:extLst>
                  <a:ext uri="{FF2B5EF4-FFF2-40B4-BE49-F238E27FC236}">
                    <a16:creationId xmlns:a16="http://schemas.microsoft.com/office/drawing/2014/main" id="{4B6E179B-847A-40F5-84B2-42EC988798F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2" name="Freeform: Shape 7641">
                <a:extLst>
                  <a:ext uri="{FF2B5EF4-FFF2-40B4-BE49-F238E27FC236}">
                    <a16:creationId xmlns:a16="http://schemas.microsoft.com/office/drawing/2014/main" id="{7829A35A-BDBB-4474-BC29-631D9784D2B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643" name="Freeform: Shape 7642">
                <a:extLst>
                  <a:ext uri="{FF2B5EF4-FFF2-40B4-BE49-F238E27FC236}">
                    <a16:creationId xmlns:a16="http://schemas.microsoft.com/office/drawing/2014/main" id="{33CE614A-1A65-44FD-A7C5-B487F067E6F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1" name="Group 4480">
              <a:extLst>
                <a:ext uri="{FF2B5EF4-FFF2-40B4-BE49-F238E27FC236}">
                  <a16:creationId xmlns:a16="http://schemas.microsoft.com/office/drawing/2014/main" id="{F8B1B6D9-824D-4097-B862-70D3F4C3AFBC}"/>
                </a:ext>
              </a:extLst>
            </p:cNvPr>
            <p:cNvGrpSpPr/>
            <p:nvPr/>
          </p:nvGrpSpPr>
          <p:grpSpPr>
            <a:xfrm rot="18651743">
              <a:off x="7668944" y="-220627"/>
              <a:ext cx="1024114" cy="889301"/>
              <a:chOff x="2393887" y="4210285"/>
              <a:chExt cx="497854" cy="422169"/>
            </a:xfrm>
          </p:grpSpPr>
          <p:sp>
            <p:nvSpPr>
              <p:cNvPr id="7516" name="Freeform: Shape 7515">
                <a:extLst>
                  <a:ext uri="{FF2B5EF4-FFF2-40B4-BE49-F238E27FC236}">
                    <a16:creationId xmlns:a16="http://schemas.microsoft.com/office/drawing/2014/main" id="{485EAE26-D3AE-46D2-AEFB-2853A686411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7" name="Freeform: Shape 7516">
                <a:extLst>
                  <a:ext uri="{FF2B5EF4-FFF2-40B4-BE49-F238E27FC236}">
                    <a16:creationId xmlns:a16="http://schemas.microsoft.com/office/drawing/2014/main" id="{5ED784F3-B533-4B17-8B17-E23AFA68B5D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8" name="Freeform: Shape 7517">
                <a:extLst>
                  <a:ext uri="{FF2B5EF4-FFF2-40B4-BE49-F238E27FC236}">
                    <a16:creationId xmlns:a16="http://schemas.microsoft.com/office/drawing/2014/main" id="{9181B71E-1ADB-441C-A78F-2929E4B83CA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9" name="Freeform: Shape 7518">
                <a:extLst>
                  <a:ext uri="{FF2B5EF4-FFF2-40B4-BE49-F238E27FC236}">
                    <a16:creationId xmlns:a16="http://schemas.microsoft.com/office/drawing/2014/main" id="{A497E5A8-A928-434B-8369-4517ADD69B9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0" name="Freeform: Shape 7519">
                <a:extLst>
                  <a:ext uri="{FF2B5EF4-FFF2-40B4-BE49-F238E27FC236}">
                    <a16:creationId xmlns:a16="http://schemas.microsoft.com/office/drawing/2014/main" id="{AD789C42-37A4-4110-835B-7D45C53F0B2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1" name="Freeform: Shape 7520">
                <a:extLst>
                  <a:ext uri="{FF2B5EF4-FFF2-40B4-BE49-F238E27FC236}">
                    <a16:creationId xmlns:a16="http://schemas.microsoft.com/office/drawing/2014/main" id="{B6C0C66C-73FB-42A5-992B-880A2CC8FDE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2" name="Freeform: Shape 7521">
                <a:extLst>
                  <a:ext uri="{FF2B5EF4-FFF2-40B4-BE49-F238E27FC236}">
                    <a16:creationId xmlns:a16="http://schemas.microsoft.com/office/drawing/2014/main" id="{63FB3F36-0756-4A31-8245-4666355F6DA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3" name="Freeform: Shape 7522">
                <a:extLst>
                  <a:ext uri="{FF2B5EF4-FFF2-40B4-BE49-F238E27FC236}">
                    <a16:creationId xmlns:a16="http://schemas.microsoft.com/office/drawing/2014/main" id="{25DB04E6-845F-4BB0-B30F-BD352A23BA5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4" name="Freeform: Shape 7523">
                <a:extLst>
                  <a:ext uri="{FF2B5EF4-FFF2-40B4-BE49-F238E27FC236}">
                    <a16:creationId xmlns:a16="http://schemas.microsoft.com/office/drawing/2014/main" id="{37422988-1E12-4055-BC40-04D1BA93936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5" name="Freeform: Shape 7524">
                <a:extLst>
                  <a:ext uri="{FF2B5EF4-FFF2-40B4-BE49-F238E27FC236}">
                    <a16:creationId xmlns:a16="http://schemas.microsoft.com/office/drawing/2014/main" id="{D9293FC7-8761-4E51-B200-2B0AE1E062B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6" name="Freeform: Shape 7525">
                <a:extLst>
                  <a:ext uri="{FF2B5EF4-FFF2-40B4-BE49-F238E27FC236}">
                    <a16:creationId xmlns:a16="http://schemas.microsoft.com/office/drawing/2014/main" id="{3E3BD7CB-8EF2-44A4-9456-DA4FF37059A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7" name="Freeform: Shape 7526">
                <a:extLst>
                  <a:ext uri="{FF2B5EF4-FFF2-40B4-BE49-F238E27FC236}">
                    <a16:creationId xmlns:a16="http://schemas.microsoft.com/office/drawing/2014/main" id="{EFBCCBD5-A8BA-41CF-B081-F2FE9C6E760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8" name="Freeform: Shape 7527">
                <a:extLst>
                  <a:ext uri="{FF2B5EF4-FFF2-40B4-BE49-F238E27FC236}">
                    <a16:creationId xmlns:a16="http://schemas.microsoft.com/office/drawing/2014/main" id="{9538F669-5ACB-4FE6-A8E7-7DB286FFBBE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29" name="Freeform: Shape 7528">
                <a:extLst>
                  <a:ext uri="{FF2B5EF4-FFF2-40B4-BE49-F238E27FC236}">
                    <a16:creationId xmlns:a16="http://schemas.microsoft.com/office/drawing/2014/main" id="{FD33064E-3552-4C49-972B-AFAD1B2940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0" name="Freeform: Shape 7529">
                <a:extLst>
                  <a:ext uri="{FF2B5EF4-FFF2-40B4-BE49-F238E27FC236}">
                    <a16:creationId xmlns:a16="http://schemas.microsoft.com/office/drawing/2014/main" id="{FEB8F35A-5646-430F-86BA-6E6A198968E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1" name="Freeform: Shape 7530">
                <a:extLst>
                  <a:ext uri="{FF2B5EF4-FFF2-40B4-BE49-F238E27FC236}">
                    <a16:creationId xmlns:a16="http://schemas.microsoft.com/office/drawing/2014/main" id="{97BD6ECD-CFC9-4800-9574-BC156248974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2" name="Freeform: Shape 7531">
                <a:extLst>
                  <a:ext uri="{FF2B5EF4-FFF2-40B4-BE49-F238E27FC236}">
                    <a16:creationId xmlns:a16="http://schemas.microsoft.com/office/drawing/2014/main" id="{3EF3D664-FA3D-4776-ABF9-4613BFF99A8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3" name="Freeform: Shape 7532">
                <a:extLst>
                  <a:ext uri="{FF2B5EF4-FFF2-40B4-BE49-F238E27FC236}">
                    <a16:creationId xmlns:a16="http://schemas.microsoft.com/office/drawing/2014/main" id="{35D95931-374E-4CC9-8678-7333AF79D49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4" name="Freeform: Shape 7533">
                <a:extLst>
                  <a:ext uri="{FF2B5EF4-FFF2-40B4-BE49-F238E27FC236}">
                    <a16:creationId xmlns:a16="http://schemas.microsoft.com/office/drawing/2014/main" id="{3232E324-0F03-4E9D-B6CC-B2254D25E4B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5" name="Freeform: Shape 7534">
                <a:extLst>
                  <a:ext uri="{FF2B5EF4-FFF2-40B4-BE49-F238E27FC236}">
                    <a16:creationId xmlns:a16="http://schemas.microsoft.com/office/drawing/2014/main" id="{B33A45D0-0810-45A9-A7BC-9C8C787FA8D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6" name="Freeform: Shape 7535">
                <a:extLst>
                  <a:ext uri="{FF2B5EF4-FFF2-40B4-BE49-F238E27FC236}">
                    <a16:creationId xmlns:a16="http://schemas.microsoft.com/office/drawing/2014/main" id="{EA19AF39-D9ED-4055-A20F-0F7E5A54E40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7" name="Freeform: Shape 7536">
                <a:extLst>
                  <a:ext uri="{FF2B5EF4-FFF2-40B4-BE49-F238E27FC236}">
                    <a16:creationId xmlns:a16="http://schemas.microsoft.com/office/drawing/2014/main" id="{F0D06CD4-4B57-40C3-B1EE-AEB7C78A216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8" name="Freeform: Shape 7537">
                <a:extLst>
                  <a:ext uri="{FF2B5EF4-FFF2-40B4-BE49-F238E27FC236}">
                    <a16:creationId xmlns:a16="http://schemas.microsoft.com/office/drawing/2014/main" id="{343D35AF-6665-4778-97C8-E64739CCFEE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39" name="Freeform: Shape 7538">
                <a:extLst>
                  <a:ext uri="{FF2B5EF4-FFF2-40B4-BE49-F238E27FC236}">
                    <a16:creationId xmlns:a16="http://schemas.microsoft.com/office/drawing/2014/main" id="{B892C3A6-B07A-4952-AA2F-1FE03FDCAEA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0" name="Freeform: Shape 7539">
                <a:extLst>
                  <a:ext uri="{FF2B5EF4-FFF2-40B4-BE49-F238E27FC236}">
                    <a16:creationId xmlns:a16="http://schemas.microsoft.com/office/drawing/2014/main" id="{146DBE88-7D7F-489F-A620-CF021D914E9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1" name="Freeform: Shape 7540">
                <a:extLst>
                  <a:ext uri="{FF2B5EF4-FFF2-40B4-BE49-F238E27FC236}">
                    <a16:creationId xmlns:a16="http://schemas.microsoft.com/office/drawing/2014/main" id="{2B2A5357-5A0D-493B-87A6-2E5A1899268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2" name="Freeform: Shape 7541">
                <a:extLst>
                  <a:ext uri="{FF2B5EF4-FFF2-40B4-BE49-F238E27FC236}">
                    <a16:creationId xmlns:a16="http://schemas.microsoft.com/office/drawing/2014/main" id="{D7495A89-E37D-487C-BE67-0447D473A72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3" name="Freeform: Shape 7542">
                <a:extLst>
                  <a:ext uri="{FF2B5EF4-FFF2-40B4-BE49-F238E27FC236}">
                    <a16:creationId xmlns:a16="http://schemas.microsoft.com/office/drawing/2014/main" id="{7058B335-D645-4822-8416-5FABB9A8612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4" name="Freeform: Shape 7543">
                <a:extLst>
                  <a:ext uri="{FF2B5EF4-FFF2-40B4-BE49-F238E27FC236}">
                    <a16:creationId xmlns:a16="http://schemas.microsoft.com/office/drawing/2014/main" id="{6ED17239-0C24-4E7C-A0FA-D8272E16662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5" name="Freeform: Shape 7544">
                <a:extLst>
                  <a:ext uri="{FF2B5EF4-FFF2-40B4-BE49-F238E27FC236}">
                    <a16:creationId xmlns:a16="http://schemas.microsoft.com/office/drawing/2014/main" id="{2962B129-3AF3-4C14-A11C-9C3C409C553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6" name="Freeform: Shape 7545">
                <a:extLst>
                  <a:ext uri="{FF2B5EF4-FFF2-40B4-BE49-F238E27FC236}">
                    <a16:creationId xmlns:a16="http://schemas.microsoft.com/office/drawing/2014/main" id="{0884BD46-A704-4AB2-8B3F-AF74658051C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7" name="Freeform: Shape 7546">
                <a:extLst>
                  <a:ext uri="{FF2B5EF4-FFF2-40B4-BE49-F238E27FC236}">
                    <a16:creationId xmlns:a16="http://schemas.microsoft.com/office/drawing/2014/main" id="{9E3B3E12-7D6A-4ADA-81F1-A64CA875F4C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8" name="Freeform: Shape 7547">
                <a:extLst>
                  <a:ext uri="{FF2B5EF4-FFF2-40B4-BE49-F238E27FC236}">
                    <a16:creationId xmlns:a16="http://schemas.microsoft.com/office/drawing/2014/main" id="{9FAACF1D-04FA-4E65-B431-876909959E7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49" name="Freeform: Shape 7548">
                <a:extLst>
                  <a:ext uri="{FF2B5EF4-FFF2-40B4-BE49-F238E27FC236}">
                    <a16:creationId xmlns:a16="http://schemas.microsoft.com/office/drawing/2014/main" id="{9398F949-0025-46A4-A981-1D99004804B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0" name="Freeform: Shape 7549">
                <a:extLst>
                  <a:ext uri="{FF2B5EF4-FFF2-40B4-BE49-F238E27FC236}">
                    <a16:creationId xmlns:a16="http://schemas.microsoft.com/office/drawing/2014/main" id="{80A6A60D-212E-4C4E-969B-A6F62CD7C11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1" name="Freeform: Shape 7550">
                <a:extLst>
                  <a:ext uri="{FF2B5EF4-FFF2-40B4-BE49-F238E27FC236}">
                    <a16:creationId xmlns:a16="http://schemas.microsoft.com/office/drawing/2014/main" id="{B47641C1-E4DD-4EDD-A186-5F6B8EA8035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2" name="Freeform: Shape 7551">
                <a:extLst>
                  <a:ext uri="{FF2B5EF4-FFF2-40B4-BE49-F238E27FC236}">
                    <a16:creationId xmlns:a16="http://schemas.microsoft.com/office/drawing/2014/main" id="{37BA3920-A58F-4FA6-93B1-4B51C8879E5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3" name="Freeform: Shape 7552">
                <a:extLst>
                  <a:ext uri="{FF2B5EF4-FFF2-40B4-BE49-F238E27FC236}">
                    <a16:creationId xmlns:a16="http://schemas.microsoft.com/office/drawing/2014/main" id="{B4752273-21FD-4ED6-98C9-D271E865073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4" name="Freeform: Shape 7553">
                <a:extLst>
                  <a:ext uri="{FF2B5EF4-FFF2-40B4-BE49-F238E27FC236}">
                    <a16:creationId xmlns:a16="http://schemas.microsoft.com/office/drawing/2014/main" id="{460835E2-ADF4-4A5E-85E6-F0FA34CD301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5" name="Freeform: Shape 7554">
                <a:extLst>
                  <a:ext uri="{FF2B5EF4-FFF2-40B4-BE49-F238E27FC236}">
                    <a16:creationId xmlns:a16="http://schemas.microsoft.com/office/drawing/2014/main" id="{094D9460-33AE-445A-BE87-5F28CBC83BE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6" name="Freeform: Shape 7555">
                <a:extLst>
                  <a:ext uri="{FF2B5EF4-FFF2-40B4-BE49-F238E27FC236}">
                    <a16:creationId xmlns:a16="http://schemas.microsoft.com/office/drawing/2014/main" id="{E3669003-78E6-4F24-ABB8-9DFDB120C85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7" name="Freeform: Shape 7556">
                <a:extLst>
                  <a:ext uri="{FF2B5EF4-FFF2-40B4-BE49-F238E27FC236}">
                    <a16:creationId xmlns:a16="http://schemas.microsoft.com/office/drawing/2014/main" id="{C676D71E-743D-4CE7-928C-8E4E306A637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8" name="Freeform: Shape 7557">
                <a:extLst>
                  <a:ext uri="{FF2B5EF4-FFF2-40B4-BE49-F238E27FC236}">
                    <a16:creationId xmlns:a16="http://schemas.microsoft.com/office/drawing/2014/main" id="{9406976C-3849-4470-BB0B-F062882F56D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59" name="Freeform: Shape 7558">
                <a:extLst>
                  <a:ext uri="{FF2B5EF4-FFF2-40B4-BE49-F238E27FC236}">
                    <a16:creationId xmlns:a16="http://schemas.microsoft.com/office/drawing/2014/main" id="{0B421089-19BA-4A25-87C0-674F1284282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0" name="Freeform: Shape 7559">
                <a:extLst>
                  <a:ext uri="{FF2B5EF4-FFF2-40B4-BE49-F238E27FC236}">
                    <a16:creationId xmlns:a16="http://schemas.microsoft.com/office/drawing/2014/main" id="{6AF982A8-7827-4E94-A43B-1416095B006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1" name="Freeform: Shape 7560">
                <a:extLst>
                  <a:ext uri="{FF2B5EF4-FFF2-40B4-BE49-F238E27FC236}">
                    <a16:creationId xmlns:a16="http://schemas.microsoft.com/office/drawing/2014/main" id="{A9E268F0-6CE0-45F6-9E57-36B261AAB2C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2" name="Freeform: Shape 7561">
                <a:extLst>
                  <a:ext uri="{FF2B5EF4-FFF2-40B4-BE49-F238E27FC236}">
                    <a16:creationId xmlns:a16="http://schemas.microsoft.com/office/drawing/2014/main" id="{22E32FEA-D37D-4AFA-ADD4-71BA18A79F7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3" name="Freeform: Shape 7562">
                <a:extLst>
                  <a:ext uri="{FF2B5EF4-FFF2-40B4-BE49-F238E27FC236}">
                    <a16:creationId xmlns:a16="http://schemas.microsoft.com/office/drawing/2014/main" id="{B045B799-164F-44A7-82BD-A29C22138889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4" name="Freeform: Shape 7563">
                <a:extLst>
                  <a:ext uri="{FF2B5EF4-FFF2-40B4-BE49-F238E27FC236}">
                    <a16:creationId xmlns:a16="http://schemas.microsoft.com/office/drawing/2014/main" id="{938DE9FA-60CE-4DF1-87F7-6D2CF20A6DA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5" name="Freeform: Shape 7564">
                <a:extLst>
                  <a:ext uri="{FF2B5EF4-FFF2-40B4-BE49-F238E27FC236}">
                    <a16:creationId xmlns:a16="http://schemas.microsoft.com/office/drawing/2014/main" id="{9F4DFFA5-70CE-48D7-9A81-D5C15B07992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6" name="Freeform: Shape 7565">
                <a:extLst>
                  <a:ext uri="{FF2B5EF4-FFF2-40B4-BE49-F238E27FC236}">
                    <a16:creationId xmlns:a16="http://schemas.microsoft.com/office/drawing/2014/main" id="{67DA2081-79EC-4EF9-8D93-74F1B1F9444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7" name="Freeform: Shape 7566">
                <a:extLst>
                  <a:ext uri="{FF2B5EF4-FFF2-40B4-BE49-F238E27FC236}">
                    <a16:creationId xmlns:a16="http://schemas.microsoft.com/office/drawing/2014/main" id="{F75B61D3-E16F-4ECA-8AD6-24877879CC1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8" name="Freeform: Shape 7567">
                <a:extLst>
                  <a:ext uri="{FF2B5EF4-FFF2-40B4-BE49-F238E27FC236}">
                    <a16:creationId xmlns:a16="http://schemas.microsoft.com/office/drawing/2014/main" id="{70407E9D-37F9-431C-8574-15208F65C73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69" name="Freeform: Shape 7568">
                <a:extLst>
                  <a:ext uri="{FF2B5EF4-FFF2-40B4-BE49-F238E27FC236}">
                    <a16:creationId xmlns:a16="http://schemas.microsoft.com/office/drawing/2014/main" id="{FA3EB0BB-77D4-4351-BB4F-347494708EE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0" name="Freeform: Shape 7569">
                <a:extLst>
                  <a:ext uri="{FF2B5EF4-FFF2-40B4-BE49-F238E27FC236}">
                    <a16:creationId xmlns:a16="http://schemas.microsoft.com/office/drawing/2014/main" id="{7D6F47FD-5C85-4D4C-86EF-8F988C0C784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1" name="Freeform: Shape 7570">
                <a:extLst>
                  <a:ext uri="{FF2B5EF4-FFF2-40B4-BE49-F238E27FC236}">
                    <a16:creationId xmlns:a16="http://schemas.microsoft.com/office/drawing/2014/main" id="{CF0D87B0-55D5-47C1-8A07-FBCEA02FCED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2" name="Freeform: Shape 7571">
                <a:extLst>
                  <a:ext uri="{FF2B5EF4-FFF2-40B4-BE49-F238E27FC236}">
                    <a16:creationId xmlns:a16="http://schemas.microsoft.com/office/drawing/2014/main" id="{C9479699-319A-49FD-88A3-F4E28E29D5D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3" name="Freeform: Shape 7572">
                <a:extLst>
                  <a:ext uri="{FF2B5EF4-FFF2-40B4-BE49-F238E27FC236}">
                    <a16:creationId xmlns:a16="http://schemas.microsoft.com/office/drawing/2014/main" id="{C866006F-7BC1-47A6-9A9A-8C5D2910E6F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4" name="Freeform: Shape 7573">
                <a:extLst>
                  <a:ext uri="{FF2B5EF4-FFF2-40B4-BE49-F238E27FC236}">
                    <a16:creationId xmlns:a16="http://schemas.microsoft.com/office/drawing/2014/main" id="{ACA7EEF1-077D-47D5-B3A0-057F3542590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5" name="Freeform: Shape 7574">
                <a:extLst>
                  <a:ext uri="{FF2B5EF4-FFF2-40B4-BE49-F238E27FC236}">
                    <a16:creationId xmlns:a16="http://schemas.microsoft.com/office/drawing/2014/main" id="{767B5C56-B5D1-47C1-8EFB-2791C3C6452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6" name="Freeform: Shape 7575">
                <a:extLst>
                  <a:ext uri="{FF2B5EF4-FFF2-40B4-BE49-F238E27FC236}">
                    <a16:creationId xmlns:a16="http://schemas.microsoft.com/office/drawing/2014/main" id="{804608B1-E6C9-48E7-83A2-F2848006DFB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7" name="Freeform: Shape 7576">
                <a:extLst>
                  <a:ext uri="{FF2B5EF4-FFF2-40B4-BE49-F238E27FC236}">
                    <a16:creationId xmlns:a16="http://schemas.microsoft.com/office/drawing/2014/main" id="{903F3963-92E3-4435-8864-38736296EC4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8" name="Freeform: Shape 7577">
                <a:extLst>
                  <a:ext uri="{FF2B5EF4-FFF2-40B4-BE49-F238E27FC236}">
                    <a16:creationId xmlns:a16="http://schemas.microsoft.com/office/drawing/2014/main" id="{8B8ED301-2439-4B52-B20F-2481D64EDEFF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79" name="Freeform: Shape 7578">
                <a:extLst>
                  <a:ext uri="{FF2B5EF4-FFF2-40B4-BE49-F238E27FC236}">
                    <a16:creationId xmlns:a16="http://schemas.microsoft.com/office/drawing/2014/main" id="{734E21CB-B303-4BE2-9CC8-5E52DD23FAC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2" name="Group 4481">
              <a:extLst>
                <a:ext uri="{FF2B5EF4-FFF2-40B4-BE49-F238E27FC236}">
                  <a16:creationId xmlns:a16="http://schemas.microsoft.com/office/drawing/2014/main" id="{DB0137B9-B314-4BCF-818C-1DEE4FED8F3C}"/>
                </a:ext>
              </a:extLst>
            </p:cNvPr>
            <p:cNvGrpSpPr/>
            <p:nvPr/>
          </p:nvGrpSpPr>
          <p:grpSpPr>
            <a:xfrm rot="20581609">
              <a:off x="8456458" y="-276868"/>
              <a:ext cx="1048729" cy="868428"/>
              <a:chOff x="2393887" y="4210285"/>
              <a:chExt cx="497854" cy="422169"/>
            </a:xfrm>
          </p:grpSpPr>
          <p:sp>
            <p:nvSpPr>
              <p:cNvPr id="7452" name="Freeform: Shape 7451">
                <a:extLst>
                  <a:ext uri="{FF2B5EF4-FFF2-40B4-BE49-F238E27FC236}">
                    <a16:creationId xmlns:a16="http://schemas.microsoft.com/office/drawing/2014/main" id="{95B69254-91EA-45B0-AB5C-7820BC2E739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3" name="Freeform: Shape 7452">
                <a:extLst>
                  <a:ext uri="{FF2B5EF4-FFF2-40B4-BE49-F238E27FC236}">
                    <a16:creationId xmlns:a16="http://schemas.microsoft.com/office/drawing/2014/main" id="{5D17C75A-4637-486D-BCA6-136D34E8C53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4" name="Freeform: Shape 7453">
                <a:extLst>
                  <a:ext uri="{FF2B5EF4-FFF2-40B4-BE49-F238E27FC236}">
                    <a16:creationId xmlns:a16="http://schemas.microsoft.com/office/drawing/2014/main" id="{B9C3520C-61D4-4590-AE60-5509FC5E4BC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5" name="Freeform: Shape 7454">
                <a:extLst>
                  <a:ext uri="{FF2B5EF4-FFF2-40B4-BE49-F238E27FC236}">
                    <a16:creationId xmlns:a16="http://schemas.microsoft.com/office/drawing/2014/main" id="{B11EC4B4-6A90-47D5-8ED0-AFD121DE82C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6" name="Freeform: Shape 7455">
                <a:extLst>
                  <a:ext uri="{FF2B5EF4-FFF2-40B4-BE49-F238E27FC236}">
                    <a16:creationId xmlns:a16="http://schemas.microsoft.com/office/drawing/2014/main" id="{F78F5AE7-2220-4C36-BAF1-C04933E076D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7" name="Freeform: Shape 7456">
                <a:extLst>
                  <a:ext uri="{FF2B5EF4-FFF2-40B4-BE49-F238E27FC236}">
                    <a16:creationId xmlns:a16="http://schemas.microsoft.com/office/drawing/2014/main" id="{28F61214-212F-4548-985E-2BFA2C82AED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8" name="Freeform: Shape 7457">
                <a:extLst>
                  <a:ext uri="{FF2B5EF4-FFF2-40B4-BE49-F238E27FC236}">
                    <a16:creationId xmlns:a16="http://schemas.microsoft.com/office/drawing/2014/main" id="{906FFC4B-454B-4495-A771-B5445250DF9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9" name="Freeform: Shape 7458">
                <a:extLst>
                  <a:ext uri="{FF2B5EF4-FFF2-40B4-BE49-F238E27FC236}">
                    <a16:creationId xmlns:a16="http://schemas.microsoft.com/office/drawing/2014/main" id="{0DDBDADA-098C-4027-BD73-966AEF34268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0" name="Freeform: Shape 7459">
                <a:extLst>
                  <a:ext uri="{FF2B5EF4-FFF2-40B4-BE49-F238E27FC236}">
                    <a16:creationId xmlns:a16="http://schemas.microsoft.com/office/drawing/2014/main" id="{7CD3C797-6712-4A64-AA4D-A693049AC91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1" name="Freeform: Shape 7460">
                <a:extLst>
                  <a:ext uri="{FF2B5EF4-FFF2-40B4-BE49-F238E27FC236}">
                    <a16:creationId xmlns:a16="http://schemas.microsoft.com/office/drawing/2014/main" id="{EE7AE370-DA9A-493C-A779-7570E8E76B6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2" name="Freeform: Shape 7461">
                <a:extLst>
                  <a:ext uri="{FF2B5EF4-FFF2-40B4-BE49-F238E27FC236}">
                    <a16:creationId xmlns:a16="http://schemas.microsoft.com/office/drawing/2014/main" id="{36081BF1-4DEC-4334-A88A-4B74C78C4BE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3" name="Freeform: Shape 7462">
                <a:extLst>
                  <a:ext uri="{FF2B5EF4-FFF2-40B4-BE49-F238E27FC236}">
                    <a16:creationId xmlns:a16="http://schemas.microsoft.com/office/drawing/2014/main" id="{B07F52AF-DFD8-43B8-87D9-D748B84F6AD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4" name="Freeform: Shape 7463">
                <a:extLst>
                  <a:ext uri="{FF2B5EF4-FFF2-40B4-BE49-F238E27FC236}">
                    <a16:creationId xmlns:a16="http://schemas.microsoft.com/office/drawing/2014/main" id="{2C854CD8-3803-4BB6-8AFB-AA211A6F944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5" name="Freeform: Shape 7464">
                <a:extLst>
                  <a:ext uri="{FF2B5EF4-FFF2-40B4-BE49-F238E27FC236}">
                    <a16:creationId xmlns:a16="http://schemas.microsoft.com/office/drawing/2014/main" id="{97D07AA5-96CB-4905-BE56-1F4B3B7ABB7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6" name="Freeform: Shape 7465">
                <a:extLst>
                  <a:ext uri="{FF2B5EF4-FFF2-40B4-BE49-F238E27FC236}">
                    <a16:creationId xmlns:a16="http://schemas.microsoft.com/office/drawing/2014/main" id="{57F67CD4-DC58-42B9-BF9A-12A4826CD1E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7" name="Freeform: Shape 7466">
                <a:extLst>
                  <a:ext uri="{FF2B5EF4-FFF2-40B4-BE49-F238E27FC236}">
                    <a16:creationId xmlns:a16="http://schemas.microsoft.com/office/drawing/2014/main" id="{BE740920-6244-440A-91A5-EDD867F743A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8" name="Freeform: Shape 7467">
                <a:extLst>
                  <a:ext uri="{FF2B5EF4-FFF2-40B4-BE49-F238E27FC236}">
                    <a16:creationId xmlns:a16="http://schemas.microsoft.com/office/drawing/2014/main" id="{6060A90C-2E9C-4287-BDB6-0D41F4568C9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69" name="Freeform: Shape 7468">
                <a:extLst>
                  <a:ext uri="{FF2B5EF4-FFF2-40B4-BE49-F238E27FC236}">
                    <a16:creationId xmlns:a16="http://schemas.microsoft.com/office/drawing/2014/main" id="{2C0626BC-B7F8-4F22-8789-B30D70F2FFE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0" name="Freeform: Shape 7469">
                <a:extLst>
                  <a:ext uri="{FF2B5EF4-FFF2-40B4-BE49-F238E27FC236}">
                    <a16:creationId xmlns:a16="http://schemas.microsoft.com/office/drawing/2014/main" id="{5366F6AA-A434-4E89-BA0A-F8DFD0817E5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1" name="Freeform: Shape 7470">
                <a:extLst>
                  <a:ext uri="{FF2B5EF4-FFF2-40B4-BE49-F238E27FC236}">
                    <a16:creationId xmlns:a16="http://schemas.microsoft.com/office/drawing/2014/main" id="{7CE44095-492F-428B-89A2-F35A585E628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2" name="Freeform: Shape 7471">
                <a:extLst>
                  <a:ext uri="{FF2B5EF4-FFF2-40B4-BE49-F238E27FC236}">
                    <a16:creationId xmlns:a16="http://schemas.microsoft.com/office/drawing/2014/main" id="{66B2B580-F4E4-41FE-8EF3-755E3C17A19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3" name="Freeform: Shape 7472">
                <a:extLst>
                  <a:ext uri="{FF2B5EF4-FFF2-40B4-BE49-F238E27FC236}">
                    <a16:creationId xmlns:a16="http://schemas.microsoft.com/office/drawing/2014/main" id="{1133CA76-1367-4E5E-9821-B3ECE32B4C9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4" name="Freeform: Shape 7473">
                <a:extLst>
                  <a:ext uri="{FF2B5EF4-FFF2-40B4-BE49-F238E27FC236}">
                    <a16:creationId xmlns:a16="http://schemas.microsoft.com/office/drawing/2014/main" id="{9C092EE5-23D1-47D5-8952-7EA4B3FF6E6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5" name="Freeform: Shape 7474">
                <a:extLst>
                  <a:ext uri="{FF2B5EF4-FFF2-40B4-BE49-F238E27FC236}">
                    <a16:creationId xmlns:a16="http://schemas.microsoft.com/office/drawing/2014/main" id="{C88FE7A6-03AD-4FEB-8E68-0EC8F814904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6" name="Freeform: Shape 7475">
                <a:extLst>
                  <a:ext uri="{FF2B5EF4-FFF2-40B4-BE49-F238E27FC236}">
                    <a16:creationId xmlns:a16="http://schemas.microsoft.com/office/drawing/2014/main" id="{A6208CD8-F32D-441C-BC72-9D45A7CE07F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7" name="Freeform: Shape 7476">
                <a:extLst>
                  <a:ext uri="{FF2B5EF4-FFF2-40B4-BE49-F238E27FC236}">
                    <a16:creationId xmlns:a16="http://schemas.microsoft.com/office/drawing/2014/main" id="{300B0987-AA05-4A87-879D-6F4507A97B1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8" name="Freeform: Shape 7477">
                <a:extLst>
                  <a:ext uri="{FF2B5EF4-FFF2-40B4-BE49-F238E27FC236}">
                    <a16:creationId xmlns:a16="http://schemas.microsoft.com/office/drawing/2014/main" id="{72EA79FB-8B80-499C-84F4-59C34ACA18C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79" name="Freeform: Shape 7478">
                <a:extLst>
                  <a:ext uri="{FF2B5EF4-FFF2-40B4-BE49-F238E27FC236}">
                    <a16:creationId xmlns:a16="http://schemas.microsoft.com/office/drawing/2014/main" id="{E0AD7DB2-8D43-447B-B3C2-58EB93F334B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0" name="Freeform: Shape 7479">
                <a:extLst>
                  <a:ext uri="{FF2B5EF4-FFF2-40B4-BE49-F238E27FC236}">
                    <a16:creationId xmlns:a16="http://schemas.microsoft.com/office/drawing/2014/main" id="{D57EE86B-BA26-4CCC-8F75-FC784701AEF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1" name="Freeform: Shape 7480">
                <a:extLst>
                  <a:ext uri="{FF2B5EF4-FFF2-40B4-BE49-F238E27FC236}">
                    <a16:creationId xmlns:a16="http://schemas.microsoft.com/office/drawing/2014/main" id="{1AD36552-A939-4E82-8150-6C1A244A0FA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2" name="Freeform: Shape 7481">
                <a:extLst>
                  <a:ext uri="{FF2B5EF4-FFF2-40B4-BE49-F238E27FC236}">
                    <a16:creationId xmlns:a16="http://schemas.microsoft.com/office/drawing/2014/main" id="{4575A2E7-ED0E-47C2-A004-3AA30F630DF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3" name="Freeform: Shape 7482">
                <a:extLst>
                  <a:ext uri="{FF2B5EF4-FFF2-40B4-BE49-F238E27FC236}">
                    <a16:creationId xmlns:a16="http://schemas.microsoft.com/office/drawing/2014/main" id="{EE72AB45-078E-4053-9925-847CDE48792F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4" name="Freeform: Shape 7483">
                <a:extLst>
                  <a:ext uri="{FF2B5EF4-FFF2-40B4-BE49-F238E27FC236}">
                    <a16:creationId xmlns:a16="http://schemas.microsoft.com/office/drawing/2014/main" id="{0305E0DD-688B-4524-BB90-6A2E383932C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5" name="Freeform: Shape 7484">
                <a:extLst>
                  <a:ext uri="{FF2B5EF4-FFF2-40B4-BE49-F238E27FC236}">
                    <a16:creationId xmlns:a16="http://schemas.microsoft.com/office/drawing/2014/main" id="{09BD76CC-95D0-44A0-A1A3-E1BF6E0D73A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6" name="Freeform: Shape 7485">
                <a:extLst>
                  <a:ext uri="{FF2B5EF4-FFF2-40B4-BE49-F238E27FC236}">
                    <a16:creationId xmlns:a16="http://schemas.microsoft.com/office/drawing/2014/main" id="{AF5DD7D2-D7E2-4FAC-88C4-D2144A2589A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7" name="Freeform: Shape 7486">
                <a:extLst>
                  <a:ext uri="{FF2B5EF4-FFF2-40B4-BE49-F238E27FC236}">
                    <a16:creationId xmlns:a16="http://schemas.microsoft.com/office/drawing/2014/main" id="{CDAD4467-EBFE-4B5D-BBAC-BDA65C1A305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8" name="Freeform: Shape 7487">
                <a:extLst>
                  <a:ext uri="{FF2B5EF4-FFF2-40B4-BE49-F238E27FC236}">
                    <a16:creationId xmlns:a16="http://schemas.microsoft.com/office/drawing/2014/main" id="{2A25EC8F-5A0C-43BD-9394-84038B83B74A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89" name="Freeform: Shape 7488">
                <a:extLst>
                  <a:ext uri="{FF2B5EF4-FFF2-40B4-BE49-F238E27FC236}">
                    <a16:creationId xmlns:a16="http://schemas.microsoft.com/office/drawing/2014/main" id="{2E3A9110-9906-4C2E-9520-4D389F84096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0" name="Freeform: Shape 7489">
                <a:extLst>
                  <a:ext uri="{FF2B5EF4-FFF2-40B4-BE49-F238E27FC236}">
                    <a16:creationId xmlns:a16="http://schemas.microsoft.com/office/drawing/2014/main" id="{8646EE5C-2879-4936-B63A-225E61CDEA8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1" name="Freeform: Shape 7490">
                <a:extLst>
                  <a:ext uri="{FF2B5EF4-FFF2-40B4-BE49-F238E27FC236}">
                    <a16:creationId xmlns:a16="http://schemas.microsoft.com/office/drawing/2014/main" id="{94A8107A-44E1-4D1E-A294-6CBC6BA0E58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2" name="Freeform: Shape 7491">
                <a:extLst>
                  <a:ext uri="{FF2B5EF4-FFF2-40B4-BE49-F238E27FC236}">
                    <a16:creationId xmlns:a16="http://schemas.microsoft.com/office/drawing/2014/main" id="{CDD021FA-E412-4A1C-9C0C-249D1551BCE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3" name="Freeform: Shape 7492">
                <a:extLst>
                  <a:ext uri="{FF2B5EF4-FFF2-40B4-BE49-F238E27FC236}">
                    <a16:creationId xmlns:a16="http://schemas.microsoft.com/office/drawing/2014/main" id="{55B7F7F1-C691-4CFF-8935-D67BD7C85F6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4" name="Freeform: Shape 7493">
                <a:extLst>
                  <a:ext uri="{FF2B5EF4-FFF2-40B4-BE49-F238E27FC236}">
                    <a16:creationId xmlns:a16="http://schemas.microsoft.com/office/drawing/2014/main" id="{EBEB10A0-F85B-435C-89CB-BFD02D3DA17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5" name="Freeform: Shape 7494">
                <a:extLst>
                  <a:ext uri="{FF2B5EF4-FFF2-40B4-BE49-F238E27FC236}">
                    <a16:creationId xmlns:a16="http://schemas.microsoft.com/office/drawing/2014/main" id="{ABC2A558-1421-483D-AA54-430FB6041B0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6" name="Freeform: Shape 7495">
                <a:extLst>
                  <a:ext uri="{FF2B5EF4-FFF2-40B4-BE49-F238E27FC236}">
                    <a16:creationId xmlns:a16="http://schemas.microsoft.com/office/drawing/2014/main" id="{56198AD5-40CC-4678-A863-16917DF7E72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7" name="Freeform: Shape 7496">
                <a:extLst>
                  <a:ext uri="{FF2B5EF4-FFF2-40B4-BE49-F238E27FC236}">
                    <a16:creationId xmlns:a16="http://schemas.microsoft.com/office/drawing/2014/main" id="{79D0E29E-CA72-4786-ABF8-9F50D33E7B3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8" name="Freeform: Shape 7497">
                <a:extLst>
                  <a:ext uri="{FF2B5EF4-FFF2-40B4-BE49-F238E27FC236}">
                    <a16:creationId xmlns:a16="http://schemas.microsoft.com/office/drawing/2014/main" id="{4634088B-1658-4F50-B65F-10675DAEA0D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99" name="Freeform: Shape 7498">
                <a:extLst>
                  <a:ext uri="{FF2B5EF4-FFF2-40B4-BE49-F238E27FC236}">
                    <a16:creationId xmlns:a16="http://schemas.microsoft.com/office/drawing/2014/main" id="{93724989-6E93-429C-ACFD-BCF2A969FA5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0" name="Freeform: Shape 7499">
                <a:extLst>
                  <a:ext uri="{FF2B5EF4-FFF2-40B4-BE49-F238E27FC236}">
                    <a16:creationId xmlns:a16="http://schemas.microsoft.com/office/drawing/2014/main" id="{F79A1B44-D400-47BC-A473-2085C18366F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1" name="Freeform: Shape 7500">
                <a:extLst>
                  <a:ext uri="{FF2B5EF4-FFF2-40B4-BE49-F238E27FC236}">
                    <a16:creationId xmlns:a16="http://schemas.microsoft.com/office/drawing/2014/main" id="{FAB92066-C6E9-480F-819C-55DF5913379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2" name="Freeform: Shape 7501">
                <a:extLst>
                  <a:ext uri="{FF2B5EF4-FFF2-40B4-BE49-F238E27FC236}">
                    <a16:creationId xmlns:a16="http://schemas.microsoft.com/office/drawing/2014/main" id="{D51CCFD1-8843-4500-B5B5-9E8ECCC675B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3" name="Freeform: Shape 7502">
                <a:extLst>
                  <a:ext uri="{FF2B5EF4-FFF2-40B4-BE49-F238E27FC236}">
                    <a16:creationId xmlns:a16="http://schemas.microsoft.com/office/drawing/2014/main" id="{008FC16A-95A0-4A25-8777-5CF1CFBE8FE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4" name="Freeform: Shape 7503">
                <a:extLst>
                  <a:ext uri="{FF2B5EF4-FFF2-40B4-BE49-F238E27FC236}">
                    <a16:creationId xmlns:a16="http://schemas.microsoft.com/office/drawing/2014/main" id="{0E00A5AD-C08D-4615-9DB7-EE30172EDCD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5" name="Freeform: Shape 7504">
                <a:extLst>
                  <a:ext uri="{FF2B5EF4-FFF2-40B4-BE49-F238E27FC236}">
                    <a16:creationId xmlns:a16="http://schemas.microsoft.com/office/drawing/2014/main" id="{36047062-344F-4504-8968-ADB25238690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6" name="Freeform: Shape 7505">
                <a:extLst>
                  <a:ext uri="{FF2B5EF4-FFF2-40B4-BE49-F238E27FC236}">
                    <a16:creationId xmlns:a16="http://schemas.microsoft.com/office/drawing/2014/main" id="{D1A0E626-B977-4773-812A-7F9B427DBF9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7" name="Freeform: Shape 7506">
                <a:extLst>
                  <a:ext uri="{FF2B5EF4-FFF2-40B4-BE49-F238E27FC236}">
                    <a16:creationId xmlns:a16="http://schemas.microsoft.com/office/drawing/2014/main" id="{CF735E79-EB82-486A-B47B-80643BF9E3F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8" name="Freeform: Shape 7507">
                <a:extLst>
                  <a:ext uri="{FF2B5EF4-FFF2-40B4-BE49-F238E27FC236}">
                    <a16:creationId xmlns:a16="http://schemas.microsoft.com/office/drawing/2014/main" id="{D6A8C16F-5771-47CF-A447-59144E16A3D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09" name="Freeform: Shape 7508">
                <a:extLst>
                  <a:ext uri="{FF2B5EF4-FFF2-40B4-BE49-F238E27FC236}">
                    <a16:creationId xmlns:a16="http://schemas.microsoft.com/office/drawing/2014/main" id="{4EBFE745-FB0D-4B75-8DBC-D3B8B53C570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0" name="Freeform: Shape 7509">
                <a:extLst>
                  <a:ext uri="{FF2B5EF4-FFF2-40B4-BE49-F238E27FC236}">
                    <a16:creationId xmlns:a16="http://schemas.microsoft.com/office/drawing/2014/main" id="{DC1E3931-3F95-41B7-ADE3-61BD9DC3176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1" name="Freeform: Shape 7510">
                <a:extLst>
                  <a:ext uri="{FF2B5EF4-FFF2-40B4-BE49-F238E27FC236}">
                    <a16:creationId xmlns:a16="http://schemas.microsoft.com/office/drawing/2014/main" id="{713B99BF-AB3C-44EB-9774-B82E1316583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2" name="Freeform: Shape 7511">
                <a:extLst>
                  <a:ext uri="{FF2B5EF4-FFF2-40B4-BE49-F238E27FC236}">
                    <a16:creationId xmlns:a16="http://schemas.microsoft.com/office/drawing/2014/main" id="{75E3FAF7-964F-4A12-89D8-793CC619359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3" name="Freeform: Shape 7512">
                <a:extLst>
                  <a:ext uri="{FF2B5EF4-FFF2-40B4-BE49-F238E27FC236}">
                    <a16:creationId xmlns:a16="http://schemas.microsoft.com/office/drawing/2014/main" id="{5CA51868-15C0-4C09-9932-66DD68B0EC9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4" name="Freeform: Shape 7513">
                <a:extLst>
                  <a:ext uri="{FF2B5EF4-FFF2-40B4-BE49-F238E27FC236}">
                    <a16:creationId xmlns:a16="http://schemas.microsoft.com/office/drawing/2014/main" id="{5CE2520B-A02C-4703-957C-61C1437C6E4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515" name="Freeform: Shape 7514">
                <a:extLst>
                  <a:ext uri="{FF2B5EF4-FFF2-40B4-BE49-F238E27FC236}">
                    <a16:creationId xmlns:a16="http://schemas.microsoft.com/office/drawing/2014/main" id="{CA255338-2C4E-42BB-8A13-59C20FC65A7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3" name="Group 4482">
              <a:extLst>
                <a:ext uri="{FF2B5EF4-FFF2-40B4-BE49-F238E27FC236}">
                  <a16:creationId xmlns:a16="http://schemas.microsoft.com/office/drawing/2014/main" id="{948583FC-38B3-49F2-8647-8AB20EB43026}"/>
                </a:ext>
              </a:extLst>
            </p:cNvPr>
            <p:cNvGrpSpPr/>
            <p:nvPr/>
          </p:nvGrpSpPr>
          <p:grpSpPr>
            <a:xfrm rot="7223440" flipH="1">
              <a:off x="9482693" y="677894"/>
              <a:ext cx="1024114" cy="889301"/>
              <a:chOff x="2393887" y="4210285"/>
              <a:chExt cx="497854" cy="422169"/>
            </a:xfrm>
          </p:grpSpPr>
          <p:sp>
            <p:nvSpPr>
              <p:cNvPr id="7388" name="Freeform: Shape 7387">
                <a:extLst>
                  <a:ext uri="{FF2B5EF4-FFF2-40B4-BE49-F238E27FC236}">
                    <a16:creationId xmlns:a16="http://schemas.microsoft.com/office/drawing/2014/main" id="{122B3916-B6F7-4F46-B5BF-6A7E5F4DD74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9" name="Freeform: Shape 7388">
                <a:extLst>
                  <a:ext uri="{FF2B5EF4-FFF2-40B4-BE49-F238E27FC236}">
                    <a16:creationId xmlns:a16="http://schemas.microsoft.com/office/drawing/2014/main" id="{654CD20D-1BF6-4703-BF07-EB0B7D108724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0" name="Freeform: Shape 7389">
                <a:extLst>
                  <a:ext uri="{FF2B5EF4-FFF2-40B4-BE49-F238E27FC236}">
                    <a16:creationId xmlns:a16="http://schemas.microsoft.com/office/drawing/2014/main" id="{1558C3DC-77CA-4B83-BC1C-38A6720B82F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1" name="Freeform: Shape 7390">
                <a:extLst>
                  <a:ext uri="{FF2B5EF4-FFF2-40B4-BE49-F238E27FC236}">
                    <a16:creationId xmlns:a16="http://schemas.microsoft.com/office/drawing/2014/main" id="{674EB081-8975-42AD-B84B-88CCB3CB0AE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2" name="Freeform: Shape 7391">
                <a:extLst>
                  <a:ext uri="{FF2B5EF4-FFF2-40B4-BE49-F238E27FC236}">
                    <a16:creationId xmlns:a16="http://schemas.microsoft.com/office/drawing/2014/main" id="{9E8A8456-4B2C-4FCD-B329-8EFA9AED430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3" name="Freeform: Shape 7392">
                <a:extLst>
                  <a:ext uri="{FF2B5EF4-FFF2-40B4-BE49-F238E27FC236}">
                    <a16:creationId xmlns:a16="http://schemas.microsoft.com/office/drawing/2014/main" id="{72F12273-1587-4AD6-BB6D-7BE3C4C8A7C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4" name="Freeform: Shape 7393">
                <a:extLst>
                  <a:ext uri="{FF2B5EF4-FFF2-40B4-BE49-F238E27FC236}">
                    <a16:creationId xmlns:a16="http://schemas.microsoft.com/office/drawing/2014/main" id="{FBD78672-94D7-4D06-BE19-39F4E0E668B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5" name="Freeform: Shape 7394">
                <a:extLst>
                  <a:ext uri="{FF2B5EF4-FFF2-40B4-BE49-F238E27FC236}">
                    <a16:creationId xmlns:a16="http://schemas.microsoft.com/office/drawing/2014/main" id="{75DDE19D-1FA5-4C6D-AC81-CB12A8C25A6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6" name="Freeform: Shape 7395">
                <a:extLst>
                  <a:ext uri="{FF2B5EF4-FFF2-40B4-BE49-F238E27FC236}">
                    <a16:creationId xmlns:a16="http://schemas.microsoft.com/office/drawing/2014/main" id="{53D6AC47-A674-4AFA-97D9-264A019794E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7" name="Freeform: Shape 7396">
                <a:extLst>
                  <a:ext uri="{FF2B5EF4-FFF2-40B4-BE49-F238E27FC236}">
                    <a16:creationId xmlns:a16="http://schemas.microsoft.com/office/drawing/2014/main" id="{7127BFFF-259D-4010-A9AD-A0D2444570C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8" name="Freeform: Shape 7397">
                <a:extLst>
                  <a:ext uri="{FF2B5EF4-FFF2-40B4-BE49-F238E27FC236}">
                    <a16:creationId xmlns:a16="http://schemas.microsoft.com/office/drawing/2014/main" id="{4F4F3B61-9B8F-41C5-A6BB-C69C04FEE91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99" name="Freeform: Shape 7398">
                <a:extLst>
                  <a:ext uri="{FF2B5EF4-FFF2-40B4-BE49-F238E27FC236}">
                    <a16:creationId xmlns:a16="http://schemas.microsoft.com/office/drawing/2014/main" id="{D1E84A0D-5273-4E91-A87E-5BE3F55E18E2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0" name="Freeform: Shape 7399">
                <a:extLst>
                  <a:ext uri="{FF2B5EF4-FFF2-40B4-BE49-F238E27FC236}">
                    <a16:creationId xmlns:a16="http://schemas.microsoft.com/office/drawing/2014/main" id="{A87AA1DA-CF3B-411F-A2A8-2AF5E015A77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1" name="Freeform: Shape 7400">
                <a:extLst>
                  <a:ext uri="{FF2B5EF4-FFF2-40B4-BE49-F238E27FC236}">
                    <a16:creationId xmlns:a16="http://schemas.microsoft.com/office/drawing/2014/main" id="{85E756B3-C1AD-4515-B0FC-B7ACE4E4351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2" name="Freeform: Shape 7401">
                <a:extLst>
                  <a:ext uri="{FF2B5EF4-FFF2-40B4-BE49-F238E27FC236}">
                    <a16:creationId xmlns:a16="http://schemas.microsoft.com/office/drawing/2014/main" id="{C144A5CC-2C25-4824-A15B-DBD03E505DE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3" name="Freeform: Shape 7402">
                <a:extLst>
                  <a:ext uri="{FF2B5EF4-FFF2-40B4-BE49-F238E27FC236}">
                    <a16:creationId xmlns:a16="http://schemas.microsoft.com/office/drawing/2014/main" id="{0A83FCE5-CDF4-4535-8C97-1A7EEFE1B2D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4" name="Freeform: Shape 7403">
                <a:extLst>
                  <a:ext uri="{FF2B5EF4-FFF2-40B4-BE49-F238E27FC236}">
                    <a16:creationId xmlns:a16="http://schemas.microsoft.com/office/drawing/2014/main" id="{108F9570-DA8A-40C5-88C7-4E8CCE5A7E2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5" name="Freeform: Shape 7404">
                <a:extLst>
                  <a:ext uri="{FF2B5EF4-FFF2-40B4-BE49-F238E27FC236}">
                    <a16:creationId xmlns:a16="http://schemas.microsoft.com/office/drawing/2014/main" id="{783EB882-CEAC-4EDE-A7CE-6FA8D7DF434F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6" name="Freeform: Shape 7405">
                <a:extLst>
                  <a:ext uri="{FF2B5EF4-FFF2-40B4-BE49-F238E27FC236}">
                    <a16:creationId xmlns:a16="http://schemas.microsoft.com/office/drawing/2014/main" id="{BBD06ED7-0BF7-4483-B822-172E6F8EC64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7" name="Freeform: Shape 7406">
                <a:extLst>
                  <a:ext uri="{FF2B5EF4-FFF2-40B4-BE49-F238E27FC236}">
                    <a16:creationId xmlns:a16="http://schemas.microsoft.com/office/drawing/2014/main" id="{73CCE043-FD4E-48E4-AACD-35F8191437A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8" name="Freeform: Shape 7407">
                <a:extLst>
                  <a:ext uri="{FF2B5EF4-FFF2-40B4-BE49-F238E27FC236}">
                    <a16:creationId xmlns:a16="http://schemas.microsoft.com/office/drawing/2014/main" id="{DA036EC9-A1FF-43D6-B023-7849FDDB7EF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09" name="Freeform: Shape 7408">
                <a:extLst>
                  <a:ext uri="{FF2B5EF4-FFF2-40B4-BE49-F238E27FC236}">
                    <a16:creationId xmlns:a16="http://schemas.microsoft.com/office/drawing/2014/main" id="{A354BD00-3D68-486B-B94A-E3BE32B16CA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0" name="Freeform: Shape 7409">
                <a:extLst>
                  <a:ext uri="{FF2B5EF4-FFF2-40B4-BE49-F238E27FC236}">
                    <a16:creationId xmlns:a16="http://schemas.microsoft.com/office/drawing/2014/main" id="{D6C86237-4853-4D81-8E47-C1ED73BBEF5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1" name="Freeform: Shape 7410">
                <a:extLst>
                  <a:ext uri="{FF2B5EF4-FFF2-40B4-BE49-F238E27FC236}">
                    <a16:creationId xmlns:a16="http://schemas.microsoft.com/office/drawing/2014/main" id="{1A4010C0-C663-4D61-981F-44D33569965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2" name="Freeform: Shape 7411">
                <a:extLst>
                  <a:ext uri="{FF2B5EF4-FFF2-40B4-BE49-F238E27FC236}">
                    <a16:creationId xmlns:a16="http://schemas.microsoft.com/office/drawing/2014/main" id="{E628C100-B527-470B-8FBF-6BC9BB96EE3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3" name="Freeform: Shape 7412">
                <a:extLst>
                  <a:ext uri="{FF2B5EF4-FFF2-40B4-BE49-F238E27FC236}">
                    <a16:creationId xmlns:a16="http://schemas.microsoft.com/office/drawing/2014/main" id="{06023FBA-3489-4B05-BA74-9D8462EBC25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4" name="Freeform: Shape 7413">
                <a:extLst>
                  <a:ext uri="{FF2B5EF4-FFF2-40B4-BE49-F238E27FC236}">
                    <a16:creationId xmlns:a16="http://schemas.microsoft.com/office/drawing/2014/main" id="{ADB815E8-E412-47A7-BECC-05550CC11A2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5" name="Freeform: Shape 7414">
                <a:extLst>
                  <a:ext uri="{FF2B5EF4-FFF2-40B4-BE49-F238E27FC236}">
                    <a16:creationId xmlns:a16="http://schemas.microsoft.com/office/drawing/2014/main" id="{B979019E-4207-4D9F-8AF1-AFD9231077E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6" name="Freeform: Shape 7415">
                <a:extLst>
                  <a:ext uri="{FF2B5EF4-FFF2-40B4-BE49-F238E27FC236}">
                    <a16:creationId xmlns:a16="http://schemas.microsoft.com/office/drawing/2014/main" id="{D4CED959-3ACF-437D-9B64-E4FFED6D97A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7" name="Freeform: Shape 7416">
                <a:extLst>
                  <a:ext uri="{FF2B5EF4-FFF2-40B4-BE49-F238E27FC236}">
                    <a16:creationId xmlns:a16="http://schemas.microsoft.com/office/drawing/2014/main" id="{F543B909-1AF1-461C-AECD-C1838170CC8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8" name="Freeform: Shape 7417">
                <a:extLst>
                  <a:ext uri="{FF2B5EF4-FFF2-40B4-BE49-F238E27FC236}">
                    <a16:creationId xmlns:a16="http://schemas.microsoft.com/office/drawing/2014/main" id="{C0D99414-8121-4201-B3ED-4E8A7993791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19" name="Freeform: Shape 7418">
                <a:extLst>
                  <a:ext uri="{FF2B5EF4-FFF2-40B4-BE49-F238E27FC236}">
                    <a16:creationId xmlns:a16="http://schemas.microsoft.com/office/drawing/2014/main" id="{30EE72E3-1F2E-4D27-874A-A603C77E001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0" name="Freeform: Shape 7419">
                <a:extLst>
                  <a:ext uri="{FF2B5EF4-FFF2-40B4-BE49-F238E27FC236}">
                    <a16:creationId xmlns:a16="http://schemas.microsoft.com/office/drawing/2014/main" id="{4F463ADD-3302-475E-8554-B6199D05871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1" name="Freeform: Shape 7420">
                <a:extLst>
                  <a:ext uri="{FF2B5EF4-FFF2-40B4-BE49-F238E27FC236}">
                    <a16:creationId xmlns:a16="http://schemas.microsoft.com/office/drawing/2014/main" id="{4B67853F-B990-402F-A565-D7F50066E46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2" name="Freeform: Shape 7421">
                <a:extLst>
                  <a:ext uri="{FF2B5EF4-FFF2-40B4-BE49-F238E27FC236}">
                    <a16:creationId xmlns:a16="http://schemas.microsoft.com/office/drawing/2014/main" id="{5A84B35C-0F28-475F-8B91-225687122B1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3" name="Freeform: Shape 7422">
                <a:extLst>
                  <a:ext uri="{FF2B5EF4-FFF2-40B4-BE49-F238E27FC236}">
                    <a16:creationId xmlns:a16="http://schemas.microsoft.com/office/drawing/2014/main" id="{EA54108B-7514-4640-AD6F-2B7547ED8A9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4" name="Freeform: Shape 7423">
                <a:extLst>
                  <a:ext uri="{FF2B5EF4-FFF2-40B4-BE49-F238E27FC236}">
                    <a16:creationId xmlns:a16="http://schemas.microsoft.com/office/drawing/2014/main" id="{601A21EE-5285-4D1D-A16B-5367A9FF663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5" name="Freeform: Shape 7424">
                <a:extLst>
                  <a:ext uri="{FF2B5EF4-FFF2-40B4-BE49-F238E27FC236}">
                    <a16:creationId xmlns:a16="http://schemas.microsoft.com/office/drawing/2014/main" id="{15B80C47-B09A-423C-A651-ACE2F8B11AE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6" name="Freeform: Shape 7425">
                <a:extLst>
                  <a:ext uri="{FF2B5EF4-FFF2-40B4-BE49-F238E27FC236}">
                    <a16:creationId xmlns:a16="http://schemas.microsoft.com/office/drawing/2014/main" id="{A2D993FA-A7A5-4D47-AB49-86452C08DA5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7" name="Freeform: Shape 7426">
                <a:extLst>
                  <a:ext uri="{FF2B5EF4-FFF2-40B4-BE49-F238E27FC236}">
                    <a16:creationId xmlns:a16="http://schemas.microsoft.com/office/drawing/2014/main" id="{7D3CBA5D-85E7-4E8E-B0EB-9250C469377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8" name="Freeform: Shape 7427">
                <a:extLst>
                  <a:ext uri="{FF2B5EF4-FFF2-40B4-BE49-F238E27FC236}">
                    <a16:creationId xmlns:a16="http://schemas.microsoft.com/office/drawing/2014/main" id="{8B50182D-3569-4380-93D9-D6ABD5325E4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29" name="Freeform: Shape 7428">
                <a:extLst>
                  <a:ext uri="{FF2B5EF4-FFF2-40B4-BE49-F238E27FC236}">
                    <a16:creationId xmlns:a16="http://schemas.microsoft.com/office/drawing/2014/main" id="{85950234-F521-4187-81DA-28FEE94BE25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0" name="Freeform: Shape 7429">
                <a:extLst>
                  <a:ext uri="{FF2B5EF4-FFF2-40B4-BE49-F238E27FC236}">
                    <a16:creationId xmlns:a16="http://schemas.microsoft.com/office/drawing/2014/main" id="{B7BD2D2E-0BCA-4AE8-8F65-BD1BF21096A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1" name="Freeform: Shape 7430">
                <a:extLst>
                  <a:ext uri="{FF2B5EF4-FFF2-40B4-BE49-F238E27FC236}">
                    <a16:creationId xmlns:a16="http://schemas.microsoft.com/office/drawing/2014/main" id="{9D1FC253-7683-4C8E-9089-EB6C20EC59B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2" name="Freeform: Shape 7431">
                <a:extLst>
                  <a:ext uri="{FF2B5EF4-FFF2-40B4-BE49-F238E27FC236}">
                    <a16:creationId xmlns:a16="http://schemas.microsoft.com/office/drawing/2014/main" id="{255805D9-79B6-4F29-84BE-7EB1D33D5A6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3" name="Freeform: Shape 7432">
                <a:extLst>
                  <a:ext uri="{FF2B5EF4-FFF2-40B4-BE49-F238E27FC236}">
                    <a16:creationId xmlns:a16="http://schemas.microsoft.com/office/drawing/2014/main" id="{FEF50F9C-1B3E-43D7-AD23-DEB82EFBCAE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4" name="Freeform: Shape 7433">
                <a:extLst>
                  <a:ext uri="{FF2B5EF4-FFF2-40B4-BE49-F238E27FC236}">
                    <a16:creationId xmlns:a16="http://schemas.microsoft.com/office/drawing/2014/main" id="{A6625054-10D5-4D3E-B77D-E692A213374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5" name="Freeform: Shape 7434">
                <a:extLst>
                  <a:ext uri="{FF2B5EF4-FFF2-40B4-BE49-F238E27FC236}">
                    <a16:creationId xmlns:a16="http://schemas.microsoft.com/office/drawing/2014/main" id="{4130B155-1B1A-4F63-98B3-538A6D50049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6" name="Freeform: Shape 7435">
                <a:extLst>
                  <a:ext uri="{FF2B5EF4-FFF2-40B4-BE49-F238E27FC236}">
                    <a16:creationId xmlns:a16="http://schemas.microsoft.com/office/drawing/2014/main" id="{2DDCDD34-4451-4B64-A663-925456ABB6E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7" name="Freeform: Shape 7436">
                <a:extLst>
                  <a:ext uri="{FF2B5EF4-FFF2-40B4-BE49-F238E27FC236}">
                    <a16:creationId xmlns:a16="http://schemas.microsoft.com/office/drawing/2014/main" id="{2DA230C8-F991-4A79-B047-105BB238D91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8" name="Freeform: Shape 7437">
                <a:extLst>
                  <a:ext uri="{FF2B5EF4-FFF2-40B4-BE49-F238E27FC236}">
                    <a16:creationId xmlns:a16="http://schemas.microsoft.com/office/drawing/2014/main" id="{E0A610E4-1738-4904-84D4-84976A0B36C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39" name="Freeform: Shape 7438">
                <a:extLst>
                  <a:ext uri="{FF2B5EF4-FFF2-40B4-BE49-F238E27FC236}">
                    <a16:creationId xmlns:a16="http://schemas.microsoft.com/office/drawing/2014/main" id="{30D4523F-A20E-44CF-A256-5031511308C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0" name="Freeform: Shape 7439">
                <a:extLst>
                  <a:ext uri="{FF2B5EF4-FFF2-40B4-BE49-F238E27FC236}">
                    <a16:creationId xmlns:a16="http://schemas.microsoft.com/office/drawing/2014/main" id="{101BB373-40EC-498B-8EE4-2D9AAD06976D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1" name="Freeform: Shape 7440">
                <a:extLst>
                  <a:ext uri="{FF2B5EF4-FFF2-40B4-BE49-F238E27FC236}">
                    <a16:creationId xmlns:a16="http://schemas.microsoft.com/office/drawing/2014/main" id="{440009E9-8410-4C75-A68D-FC6C1A5AD71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2" name="Freeform: Shape 7441">
                <a:extLst>
                  <a:ext uri="{FF2B5EF4-FFF2-40B4-BE49-F238E27FC236}">
                    <a16:creationId xmlns:a16="http://schemas.microsoft.com/office/drawing/2014/main" id="{05262172-FB53-457E-9BF5-8F817DD2A3F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3" name="Freeform: Shape 7442">
                <a:extLst>
                  <a:ext uri="{FF2B5EF4-FFF2-40B4-BE49-F238E27FC236}">
                    <a16:creationId xmlns:a16="http://schemas.microsoft.com/office/drawing/2014/main" id="{972F12A6-E367-4481-A347-8234A988C08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4" name="Freeform: Shape 7443">
                <a:extLst>
                  <a:ext uri="{FF2B5EF4-FFF2-40B4-BE49-F238E27FC236}">
                    <a16:creationId xmlns:a16="http://schemas.microsoft.com/office/drawing/2014/main" id="{988EF293-DC4F-43F2-8F9E-C07907B5471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5" name="Freeform: Shape 7444">
                <a:extLst>
                  <a:ext uri="{FF2B5EF4-FFF2-40B4-BE49-F238E27FC236}">
                    <a16:creationId xmlns:a16="http://schemas.microsoft.com/office/drawing/2014/main" id="{CA2D1A50-C5A6-4B2B-B419-1F990CEB116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6" name="Freeform: Shape 7445">
                <a:extLst>
                  <a:ext uri="{FF2B5EF4-FFF2-40B4-BE49-F238E27FC236}">
                    <a16:creationId xmlns:a16="http://schemas.microsoft.com/office/drawing/2014/main" id="{17B76AAD-10BC-4256-8CEF-ECD20E00A37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7" name="Freeform: Shape 7446">
                <a:extLst>
                  <a:ext uri="{FF2B5EF4-FFF2-40B4-BE49-F238E27FC236}">
                    <a16:creationId xmlns:a16="http://schemas.microsoft.com/office/drawing/2014/main" id="{B8503FDF-6A54-47C8-B2E3-CF460D2FB2C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8" name="Freeform: Shape 7447">
                <a:extLst>
                  <a:ext uri="{FF2B5EF4-FFF2-40B4-BE49-F238E27FC236}">
                    <a16:creationId xmlns:a16="http://schemas.microsoft.com/office/drawing/2014/main" id="{84645A10-B15A-408B-8AF1-782DABF285F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49" name="Freeform: Shape 7448">
                <a:extLst>
                  <a:ext uri="{FF2B5EF4-FFF2-40B4-BE49-F238E27FC236}">
                    <a16:creationId xmlns:a16="http://schemas.microsoft.com/office/drawing/2014/main" id="{2FFF5C2E-5A00-4734-96BE-0B2DE681BEE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0" name="Freeform: Shape 7449">
                <a:extLst>
                  <a:ext uri="{FF2B5EF4-FFF2-40B4-BE49-F238E27FC236}">
                    <a16:creationId xmlns:a16="http://schemas.microsoft.com/office/drawing/2014/main" id="{4A48D81F-F749-4C86-A0E2-9B4475B539E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451" name="Freeform: Shape 7450">
                <a:extLst>
                  <a:ext uri="{FF2B5EF4-FFF2-40B4-BE49-F238E27FC236}">
                    <a16:creationId xmlns:a16="http://schemas.microsoft.com/office/drawing/2014/main" id="{197EA088-5EB6-4F15-AF83-6C169A8A52E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4" name="Group 4483">
              <a:extLst>
                <a:ext uri="{FF2B5EF4-FFF2-40B4-BE49-F238E27FC236}">
                  <a16:creationId xmlns:a16="http://schemas.microsoft.com/office/drawing/2014/main" id="{70D19E84-8892-471F-863C-033627EB6F34}"/>
                </a:ext>
              </a:extLst>
            </p:cNvPr>
            <p:cNvGrpSpPr/>
            <p:nvPr/>
          </p:nvGrpSpPr>
          <p:grpSpPr>
            <a:xfrm rot="11416897">
              <a:off x="9229787" y="-248295"/>
              <a:ext cx="1048729" cy="868428"/>
              <a:chOff x="2393887" y="4210285"/>
              <a:chExt cx="497854" cy="422169"/>
            </a:xfrm>
          </p:grpSpPr>
          <p:sp>
            <p:nvSpPr>
              <p:cNvPr id="7324" name="Freeform: Shape 7323">
                <a:extLst>
                  <a:ext uri="{FF2B5EF4-FFF2-40B4-BE49-F238E27FC236}">
                    <a16:creationId xmlns:a16="http://schemas.microsoft.com/office/drawing/2014/main" id="{F336CC94-23C9-41C9-9A09-664D856E2D8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5" name="Freeform: Shape 7324">
                <a:extLst>
                  <a:ext uri="{FF2B5EF4-FFF2-40B4-BE49-F238E27FC236}">
                    <a16:creationId xmlns:a16="http://schemas.microsoft.com/office/drawing/2014/main" id="{F0A0BB0C-E733-4603-BF31-559ACB25C97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6" name="Freeform: Shape 7325">
                <a:extLst>
                  <a:ext uri="{FF2B5EF4-FFF2-40B4-BE49-F238E27FC236}">
                    <a16:creationId xmlns:a16="http://schemas.microsoft.com/office/drawing/2014/main" id="{D94D0561-8BC6-4CF7-9056-C6F55BABC60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7" name="Freeform: Shape 7326">
                <a:extLst>
                  <a:ext uri="{FF2B5EF4-FFF2-40B4-BE49-F238E27FC236}">
                    <a16:creationId xmlns:a16="http://schemas.microsoft.com/office/drawing/2014/main" id="{30CB0EE4-1717-45D1-98BB-73837FF48225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8" name="Freeform: Shape 7327">
                <a:extLst>
                  <a:ext uri="{FF2B5EF4-FFF2-40B4-BE49-F238E27FC236}">
                    <a16:creationId xmlns:a16="http://schemas.microsoft.com/office/drawing/2014/main" id="{8BA61FD1-EE18-4194-8F88-493CF65A10E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9" name="Freeform: Shape 7328">
                <a:extLst>
                  <a:ext uri="{FF2B5EF4-FFF2-40B4-BE49-F238E27FC236}">
                    <a16:creationId xmlns:a16="http://schemas.microsoft.com/office/drawing/2014/main" id="{A47B77EF-0DF0-476E-9CA7-64327F77E9D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0" name="Freeform: Shape 7329">
                <a:extLst>
                  <a:ext uri="{FF2B5EF4-FFF2-40B4-BE49-F238E27FC236}">
                    <a16:creationId xmlns:a16="http://schemas.microsoft.com/office/drawing/2014/main" id="{2915C392-9AF8-4BF3-8BBD-25C884C2C2F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1" name="Freeform: Shape 7330">
                <a:extLst>
                  <a:ext uri="{FF2B5EF4-FFF2-40B4-BE49-F238E27FC236}">
                    <a16:creationId xmlns:a16="http://schemas.microsoft.com/office/drawing/2014/main" id="{CD993259-211E-4202-8AC9-59B74CD992B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2" name="Freeform: Shape 7331">
                <a:extLst>
                  <a:ext uri="{FF2B5EF4-FFF2-40B4-BE49-F238E27FC236}">
                    <a16:creationId xmlns:a16="http://schemas.microsoft.com/office/drawing/2014/main" id="{06619A46-8DED-4670-9C5B-557C0503B10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3" name="Freeform: Shape 7332">
                <a:extLst>
                  <a:ext uri="{FF2B5EF4-FFF2-40B4-BE49-F238E27FC236}">
                    <a16:creationId xmlns:a16="http://schemas.microsoft.com/office/drawing/2014/main" id="{7B0C1ADD-2937-42F4-8889-75CF9C8287E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4" name="Freeform: Shape 7333">
                <a:extLst>
                  <a:ext uri="{FF2B5EF4-FFF2-40B4-BE49-F238E27FC236}">
                    <a16:creationId xmlns:a16="http://schemas.microsoft.com/office/drawing/2014/main" id="{9375A892-2A6B-4117-A0FE-C0052AAAF2E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5" name="Freeform: Shape 7334">
                <a:extLst>
                  <a:ext uri="{FF2B5EF4-FFF2-40B4-BE49-F238E27FC236}">
                    <a16:creationId xmlns:a16="http://schemas.microsoft.com/office/drawing/2014/main" id="{E5058A38-A99F-43CE-8038-7E2B16DBC96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6" name="Freeform: Shape 7335">
                <a:extLst>
                  <a:ext uri="{FF2B5EF4-FFF2-40B4-BE49-F238E27FC236}">
                    <a16:creationId xmlns:a16="http://schemas.microsoft.com/office/drawing/2014/main" id="{D763A3F7-FF24-417A-BACB-F012FC7FB4F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7" name="Freeform: Shape 7336">
                <a:extLst>
                  <a:ext uri="{FF2B5EF4-FFF2-40B4-BE49-F238E27FC236}">
                    <a16:creationId xmlns:a16="http://schemas.microsoft.com/office/drawing/2014/main" id="{227C5F7D-8551-4A74-AFD1-3726F948654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8" name="Freeform: Shape 7337">
                <a:extLst>
                  <a:ext uri="{FF2B5EF4-FFF2-40B4-BE49-F238E27FC236}">
                    <a16:creationId xmlns:a16="http://schemas.microsoft.com/office/drawing/2014/main" id="{DC4A6EB3-4E92-4B6A-81E5-6B26F0FDA77E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39" name="Freeform: Shape 7338">
                <a:extLst>
                  <a:ext uri="{FF2B5EF4-FFF2-40B4-BE49-F238E27FC236}">
                    <a16:creationId xmlns:a16="http://schemas.microsoft.com/office/drawing/2014/main" id="{D844B7B6-965A-403E-B4A0-961AE8B41678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0" name="Freeform: Shape 7339">
                <a:extLst>
                  <a:ext uri="{FF2B5EF4-FFF2-40B4-BE49-F238E27FC236}">
                    <a16:creationId xmlns:a16="http://schemas.microsoft.com/office/drawing/2014/main" id="{1092ECB1-6B1F-4F74-B083-FFD32DC698E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1" name="Freeform: Shape 7340">
                <a:extLst>
                  <a:ext uri="{FF2B5EF4-FFF2-40B4-BE49-F238E27FC236}">
                    <a16:creationId xmlns:a16="http://schemas.microsoft.com/office/drawing/2014/main" id="{69766CBF-8B59-4AA4-B44A-A9F9D980266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2" name="Freeform: Shape 7341">
                <a:extLst>
                  <a:ext uri="{FF2B5EF4-FFF2-40B4-BE49-F238E27FC236}">
                    <a16:creationId xmlns:a16="http://schemas.microsoft.com/office/drawing/2014/main" id="{6C0FC877-3CC8-4E4A-B840-00BE78619AC0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3" name="Freeform: Shape 7342">
                <a:extLst>
                  <a:ext uri="{FF2B5EF4-FFF2-40B4-BE49-F238E27FC236}">
                    <a16:creationId xmlns:a16="http://schemas.microsoft.com/office/drawing/2014/main" id="{2C2694C0-5CAF-4D5E-B01A-BB6EF131156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4" name="Freeform: Shape 7343">
                <a:extLst>
                  <a:ext uri="{FF2B5EF4-FFF2-40B4-BE49-F238E27FC236}">
                    <a16:creationId xmlns:a16="http://schemas.microsoft.com/office/drawing/2014/main" id="{D9746B8D-B7A7-4B54-8C3B-DA78E0CD501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5" name="Freeform: Shape 7344">
                <a:extLst>
                  <a:ext uri="{FF2B5EF4-FFF2-40B4-BE49-F238E27FC236}">
                    <a16:creationId xmlns:a16="http://schemas.microsoft.com/office/drawing/2014/main" id="{2CD5707F-4ACE-4464-8CB6-131B949E65FA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6" name="Freeform: Shape 7345">
                <a:extLst>
                  <a:ext uri="{FF2B5EF4-FFF2-40B4-BE49-F238E27FC236}">
                    <a16:creationId xmlns:a16="http://schemas.microsoft.com/office/drawing/2014/main" id="{D32E7B6C-A044-4EE6-ACA6-ACB784F22C5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7" name="Freeform: Shape 7346">
                <a:extLst>
                  <a:ext uri="{FF2B5EF4-FFF2-40B4-BE49-F238E27FC236}">
                    <a16:creationId xmlns:a16="http://schemas.microsoft.com/office/drawing/2014/main" id="{E8E7E3FD-5756-4D7E-AA61-49E55EDDE519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8" name="Freeform: Shape 7347">
                <a:extLst>
                  <a:ext uri="{FF2B5EF4-FFF2-40B4-BE49-F238E27FC236}">
                    <a16:creationId xmlns:a16="http://schemas.microsoft.com/office/drawing/2014/main" id="{D8862136-E2FF-4CAA-8B86-9A91A81C9EC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49" name="Freeform: Shape 7348">
                <a:extLst>
                  <a:ext uri="{FF2B5EF4-FFF2-40B4-BE49-F238E27FC236}">
                    <a16:creationId xmlns:a16="http://schemas.microsoft.com/office/drawing/2014/main" id="{0299C60D-173A-4ECF-933C-450A5A1AC01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0" name="Freeform: Shape 7349">
                <a:extLst>
                  <a:ext uri="{FF2B5EF4-FFF2-40B4-BE49-F238E27FC236}">
                    <a16:creationId xmlns:a16="http://schemas.microsoft.com/office/drawing/2014/main" id="{606F484D-60ED-4D47-A520-B667817599C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1" name="Freeform: Shape 7350">
                <a:extLst>
                  <a:ext uri="{FF2B5EF4-FFF2-40B4-BE49-F238E27FC236}">
                    <a16:creationId xmlns:a16="http://schemas.microsoft.com/office/drawing/2014/main" id="{C64D58B3-C384-4E8E-A175-8A988AF2DCC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2" name="Freeform: Shape 7351">
                <a:extLst>
                  <a:ext uri="{FF2B5EF4-FFF2-40B4-BE49-F238E27FC236}">
                    <a16:creationId xmlns:a16="http://schemas.microsoft.com/office/drawing/2014/main" id="{D581A671-9187-49EA-A2EB-0FB3A33618B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3" name="Freeform: Shape 7352">
                <a:extLst>
                  <a:ext uri="{FF2B5EF4-FFF2-40B4-BE49-F238E27FC236}">
                    <a16:creationId xmlns:a16="http://schemas.microsoft.com/office/drawing/2014/main" id="{E8908DFB-0305-4DF6-96A8-D164464BE55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4" name="Freeform: Shape 7353">
                <a:extLst>
                  <a:ext uri="{FF2B5EF4-FFF2-40B4-BE49-F238E27FC236}">
                    <a16:creationId xmlns:a16="http://schemas.microsoft.com/office/drawing/2014/main" id="{1FD62F04-ABE9-4B1D-AC2A-27BEB3BA57F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5" name="Freeform: Shape 7354">
                <a:extLst>
                  <a:ext uri="{FF2B5EF4-FFF2-40B4-BE49-F238E27FC236}">
                    <a16:creationId xmlns:a16="http://schemas.microsoft.com/office/drawing/2014/main" id="{41BE1149-D925-4E2D-AFCE-31086A2045B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6" name="Freeform: Shape 7355">
                <a:extLst>
                  <a:ext uri="{FF2B5EF4-FFF2-40B4-BE49-F238E27FC236}">
                    <a16:creationId xmlns:a16="http://schemas.microsoft.com/office/drawing/2014/main" id="{F8A026E9-0D3B-4D88-9CD1-709C4725341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7" name="Freeform: Shape 7356">
                <a:extLst>
                  <a:ext uri="{FF2B5EF4-FFF2-40B4-BE49-F238E27FC236}">
                    <a16:creationId xmlns:a16="http://schemas.microsoft.com/office/drawing/2014/main" id="{BC873C3A-1023-4AD9-AB2A-A627E9187F3D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8" name="Freeform: Shape 7357">
                <a:extLst>
                  <a:ext uri="{FF2B5EF4-FFF2-40B4-BE49-F238E27FC236}">
                    <a16:creationId xmlns:a16="http://schemas.microsoft.com/office/drawing/2014/main" id="{29EE7468-3D6E-4372-9164-DEF7BAFB424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59" name="Freeform: Shape 7358">
                <a:extLst>
                  <a:ext uri="{FF2B5EF4-FFF2-40B4-BE49-F238E27FC236}">
                    <a16:creationId xmlns:a16="http://schemas.microsoft.com/office/drawing/2014/main" id="{21631D14-D603-4A14-94C7-A58BCD358FE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0" name="Freeform: Shape 7359">
                <a:extLst>
                  <a:ext uri="{FF2B5EF4-FFF2-40B4-BE49-F238E27FC236}">
                    <a16:creationId xmlns:a16="http://schemas.microsoft.com/office/drawing/2014/main" id="{C2CA7966-35B9-4231-A2C9-1D3F0F4BF15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1" name="Freeform: Shape 7360">
                <a:extLst>
                  <a:ext uri="{FF2B5EF4-FFF2-40B4-BE49-F238E27FC236}">
                    <a16:creationId xmlns:a16="http://schemas.microsoft.com/office/drawing/2014/main" id="{F0ED879F-FD9E-42E8-85D1-631C1E1A535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2" name="Freeform: Shape 7361">
                <a:extLst>
                  <a:ext uri="{FF2B5EF4-FFF2-40B4-BE49-F238E27FC236}">
                    <a16:creationId xmlns:a16="http://schemas.microsoft.com/office/drawing/2014/main" id="{75CE7EC3-FCF1-4B14-B0F2-729D0795DEB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3" name="Freeform: Shape 7362">
                <a:extLst>
                  <a:ext uri="{FF2B5EF4-FFF2-40B4-BE49-F238E27FC236}">
                    <a16:creationId xmlns:a16="http://schemas.microsoft.com/office/drawing/2014/main" id="{EAFB26DA-1094-4754-A4FB-E7527F5CA97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4" name="Freeform: Shape 7363">
                <a:extLst>
                  <a:ext uri="{FF2B5EF4-FFF2-40B4-BE49-F238E27FC236}">
                    <a16:creationId xmlns:a16="http://schemas.microsoft.com/office/drawing/2014/main" id="{B6CD475E-1BA8-410D-82B7-6DF1EA69814C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5" name="Freeform: Shape 7364">
                <a:extLst>
                  <a:ext uri="{FF2B5EF4-FFF2-40B4-BE49-F238E27FC236}">
                    <a16:creationId xmlns:a16="http://schemas.microsoft.com/office/drawing/2014/main" id="{4640554D-D3CF-4534-AC47-F387A2DF96E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6" name="Freeform: Shape 7365">
                <a:extLst>
                  <a:ext uri="{FF2B5EF4-FFF2-40B4-BE49-F238E27FC236}">
                    <a16:creationId xmlns:a16="http://schemas.microsoft.com/office/drawing/2014/main" id="{D174F3EA-11B0-4326-A009-EDCB295A326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7" name="Freeform: Shape 7366">
                <a:extLst>
                  <a:ext uri="{FF2B5EF4-FFF2-40B4-BE49-F238E27FC236}">
                    <a16:creationId xmlns:a16="http://schemas.microsoft.com/office/drawing/2014/main" id="{082C79BB-135D-4AA8-A38F-8030A9837A33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8" name="Freeform: Shape 7367">
                <a:extLst>
                  <a:ext uri="{FF2B5EF4-FFF2-40B4-BE49-F238E27FC236}">
                    <a16:creationId xmlns:a16="http://schemas.microsoft.com/office/drawing/2014/main" id="{609EE48A-D857-43E1-8F7A-8D5A279DDB3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69" name="Freeform: Shape 7368">
                <a:extLst>
                  <a:ext uri="{FF2B5EF4-FFF2-40B4-BE49-F238E27FC236}">
                    <a16:creationId xmlns:a16="http://schemas.microsoft.com/office/drawing/2014/main" id="{4D28F842-6D7F-4769-B15E-5CB84FE3FF9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0" name="Freeform: Shape 7369">
                <a:extLst>
                  <a:ext uri="{FF2B5EF4-FFF2-40B4-BE49-F238E27FC236}">
                    <a16:creationId xmlns:a16="http://schemas.microsoft.com/office/drawing/2014/main" id="{4CB699DD-5FE6-4B65-816B-B76A6F47E9C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1" name="Freeform: Shape 7370">
                <a:extLst>
                  <a:ext uri="{FF2B5EF4-FFF2-40B4-BE49-F238E27FC236}">
                    <a16:creationId xmlns:a16="http://schemas.microsoft.com/office/drawing/2014/main" id="{06930CB0-22D7-4F9F-BF9F-7BB3D2A267F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2" name="Freeform: Shape 7371">
                <a:extLst>
                  <a:ext uri="{FF2B5EF4-FFF2-40B4-BE49-F238E27FC236}">
                    <a16:creationId xmlns:a16="http://schemas.microsoft.com/office/drawing/2014/main" id="{05AC773F-56B1-4E6D-97FA-316021848E7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3" name="Freeform: Shape 7372">
                <a:extLst>
                  <a:ext uri="{FF2B5EF4-FFF2-40B4-BE49-F238E27FC236}">
                    <a16:creationId xmlns:a16="http://schemas.microsoft.com/office/drawing/2014/main" id="{42692C54-1AE5-49C7-94DA-2EC2E6E8662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4" name="Freeform: Shape 7373">
                <a:extLst>
                  <a:ext uri="{FF2B5EF4-FFF2-40B4-BE49-F238E27FC236}">
                    <a16:creationId xmlns:a16="http://schemas.microsoft.com/office/drawing/2014/main" id="{2BFE2792-070E-49E9-B1A5-49A36695DE7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5" name="Freeform: Shape 7374">
                <a:extLst>
                  <a:ext uri="{FF2B5EF4-FFF2-40B4-BE49-F238E27FC236}">
                    <a16:creationId xmlns:a16="http://schemas.microsoft.com/office/drawing/2014/main" id="{E0884FEF-3A77-402E-858D-B89F51AEBF1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6" name="Freeform: Shape 7375">
                <a:extLst>
                  <a:ext uri="{FF2B5EF4-FFF2-40B4-BE49-F238E27FC236}">
                    <a16:creationId xmlns:a16="http://schemas.microsoft.com/office/drawing/2014/main" id="{64F6C3BB-8BC6-4D29-9901-28D70CFEEE3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7" name="Freeform: Shape 7376">
                <a:extLst>
                  <a:ext uri="{FF2B5EF4-FFF2-40B4-BE49-F238E27FC236}">
                    <a16:creationId xmlns:a16="http://schemas.microsoft.com/office/drawing/2014/main" id="{CEE95E16-BEEE-42CD-AAE3-5E71880BE0A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8" name="Freeform: Shape 7377">
                <a:extLst>
                  <a:ext uri="{FF2B5EF4-FFF2-40B4-BE49-F238E27FC236}">
                    <a16:creationId xmlns:a16="http://schemas.microsoft.com/office/drawing/2014/main" id="{C8975866-56E5-4CC9-8FF5-36B4B2E478F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79" name="Freeform: Shape 7378">
                <a:extLst>
                  <a:ext uri="{FF2B5EF4-FFF2-40B4-BE49-F238E27FC236}">
                    <a16:creationId xmlns:a16="http://schemas.microsoft.com/office/drawing/2014/main" id="{8E3C4A08-0DD2-49F1-A761-C93E60DBDF5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0" name="Freeform: Shape 7379">
                <a:extLst>
                  <a:ext uri="{FF2B5EF4-FFF2-40B4-BE49-F238E27FC236}">
                    <a16:creationId xmlns:a16="http://schemas.microsoft.com/office/drawing/2014/main" id="{92F41892-03C4-40F9-BE37-6A39FE70E72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1" name="Freeform: Shape 7380">
                <a:extLst>
                  <a:ext uri="{FF2B5EF4-FFF2-40B4-BE49-F238E27FC236}">
                    <a16:creationId xmlns:a16="http://schemas.microsoft.com/office/drawing/2014/main" id="{487836B9-0E16-487E-ABFF-CB83DF7D298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2" name="Freeform: Shape 7381">
                <a:extLst>
                  <a:ext uri="{FF2B5EF4-FFF2-40B4-BE49-F238E27FC236}">
                    <a16:creationId xmlns:a16="http://schemas.microsoft.com/office/drawing/2014/main" id="{6134C28C-D349-47B6-91BE-50E9448F9F9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3" name="Freeform: Shape 7382">
                <a:extLst>
                  <a:ext uri="{FF2B5EF4-FFF2-40B4-BE49-F238E27FC236}">
                    <a16:creationId xmlns:a16="http://schemas.microsoft.com/office/drawing/2014/main" id="{9A8175ED-2036-4DA2-A366-F30BFEF8E1E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4" name="Freeform: Shape 7383">
                <a:extLst>
                  <a:ext uri="{FF2B5EF4-FFF2-40B4-BE49-F238E27FC236}">
                    <a16:creationId xmlns:a16="http://schemas.microsoft.com/office/drawing/2014/main" id="{2902C264-0936-4C1D-B93A-B199017495F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5" name="Freeform: Shape 7384">
                <a:extLst>
                  <a:ext uri="{FF2B5EF4-FFF2-40B4-BE49-F238E27FC236}">
                    <a16:creationId xmlns:a16="http://schemas.microsoft.com/office/drawing/2014/main" id="{46B1534E-2449-4982-AF44-218EACDC93D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6" name="Freeform: Shape 7385">
                <a:extLst>
                  <a:ext uri="{FF2B5EF4-FFF2-40B4-BE49-F238E27FC236}">
                    <a16:creationId xmlns:a16="http://schemas.microsoft.com/office/drawing/2014/main" id="{21010F2C-675B-4A5C-BE70-7F83CCEB43B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87" name="Freeform: Shape 7386">
                <a:extLst>
                  <a:ext uri="{FF2B5EF4-FFF2-40B4-BE49-F238E27FC236}">
                    <a16:creationId xmlns:a16="http://schemas.microsoft.com/office/drawing/2014/main" id="{2720F3D2-2A68-4EF7-9372-99DC3BF72C8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5" name="Group 4484">
              <a:extLst>
                <a:ext uri="{FF2B5EF4-FFF2-40B4-BE49-F238E27FC236}">
                  <a16:creationId xmlns:a16="http://schemas.microsoft.com/office/drawing/2014/main" id="{4DBBAF0F-D092-476E-ACE2-B2FEDC34DBF3}"/>
                </a:ext>
              </a:extLst>
            </p:cNvPr>
            <p:cNvGrpSpPr/>
            <p:nvPr/>
          </p:nvGrpSpPr>
          <p:grpSpPr>
            <a:xfrm rot="3080079">
              <a:off x="-537850" y="1051701"/>
              <a:ext cx="1024114" cy="889301"/>
              <a:chOff x="2393887" y="4210285"/>
              <a:chExt cx="497854" cy="422169"/>
            </a:xfrm>
          </p:grpSpPr>
          <p:sp>
            <p:nvSpPr>
              <p:cNvPr id="7260" name="Freeform: Shape 7259">
                <a:extLst>
                  <a:ext uri="{FF2B5EF4-FFF2-40B4-BE49-F238E27FC236}">
                    <a16:creationId xmlns:a16="http://schemas.microsoft.com/office/drawing/2014/main" id="{33212969-1B5C-45B5-9C9A-91950A0B064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1" name="Freeform: Shape 7260">
                <a:extLst>
                  <a:ext uri="{FF2B5EF4-FFF2-40B4-BE49-F238E27FC236}">
                    <a16:creationId xmlns:a16="http://schemas.microsoft.com/office/drawing/2014/main" id="{1B080D0E-CEC4-4E0D-9ED2-33FD03E0F14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2" name="Freeform: Shape 7261">
                <a:extLst>
                  <a:ext uri="{FF2B5EF4-FFF2-40B4-BE49-F238E27FC236}">
                    <a16:creationId xmlns:a16="http://schemas.microsoft.com/office/drawing/2014/main" id="{71CB0B82-9FEC-4FE7-BB8B-7E9E2684E8A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3" name="Freeform: Shape 7262">
                <a:extLst>
                  <a:ext uri="{FF2B5EF4-FFF2-40B4-BE49-F238E27FC236}">
                    <a16:creationId xmlns:a16="http://schemas.microsoft.com/office/drawing/2014/main" id="{75767ED3-6F5F-4005-AD76-6365E14AB14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4" name="Freeform: Shape 7263">
                <a:extLst>
                  <a:ext uri="{FF2B5EF4-FFF2-40B4-BE49-F238E27FC236}">
                    <a16:creationId xmlns:a16="http://schemas.microsoft.com/office/drawing/2014/main" id="{6D71384D-A604-4F50-9661-352B69D6C6E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5" name="Freeform: Shape 7264">
                <a:extLst>
                  <a:ext uri="{FF2B5EF4-FFF2-40B4-BE49-F238E27FC236}">
                    <a16:creationId xmlns:a16="http://schemas.microsoft.com/office/drawing/2014/main" id="{B42AC7B7-0EF3-4D8E-B404-BB969656D547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6" name="Freeform: Shape 7265">
                <a:extLst>
                  <a:ext uri="{FF2B5EF4-FFF2-40B4-BE49-F238E27FC236}">
                    <a16:creationId xmlns:a16="http://schemas.microsoft.com/office/drawing/2014/main" id="{C1E2BDDB-B721-43A8-A75A-E1E5E6F610F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7" name="Freeform: Shape 7266">
                <a:extLst>
                  <a:ext uri="{FF2B5EF4-FFF2-40B4-BE49-F238E27FC236}">
                    <a16:creationId xmlns:a16="http://schemas.microsoft.com/office/drawing/2014/main" id="{B21BBE9B-7BC4-4D57-8DCE-D9F23F3ED4B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8" name="Freeform: Shape 7267">
                <a:extLst>
                  <a:ext uri="{FF2B5EF4-FFF2-40B4-BE49-F238E27FC236}">
                    <a16:creationId xmlns:a16="http://schemas.microsoft.com/office/drawing/2014/main" id="{A500C051-066A-46A6-BA25-2B36104EE99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69" name="Freeform: Shape 7268">
                <a:extLst>
                  <a:ext uri="{FF2B5EF4-FFF2-40B4-BE49-F238E27FC236}">
                    <a16:creationId xmlns:a16="http://schemas.microsoft.com/office/drawing/2014/main" id="{F989F9ED-33B2-4319-A117-27BFBB91433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0" name="Freeform: Shape 7269">
                <a:extLst>
                  <a:ext uri="{FF2B5EF4-FFF2-40B4-BE49-F238E27FC236}">
                    <a16:creationId xmlns:a16="http://schemas.microsoft.com/office/drawing/2014/main" id="{8B1DC9EB-D8D3-424F-8CA9-4130FC00EE8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1" name="Freeform: Shape 7270">
                <a:extLst>
                  <a:ext uri="{FF2B5EF4-FFF2-40B4-BE49-F238E27FC236}">
                    <a16:creationId xmlns:a16="http://schemas.microsoft.com/office/drawing/2014/main" id="{E20B6E25-9BC2-40D2-B909-06BF7AD5057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2" name="Freeform: Shape 7271">
                <a:extLst>
                  <a:ext uri="{FF2B5EF4-FFF2-40B4-BE49-F238E27FC236}">
                    <a16:creationId xmlns:a16="http://schemas.microsoft.com/office/drawing/2014/main" id="{EAC4F82C-BB25-402B-87C5-7385FBA3631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3" name="Freeform: Shape 7272">
                <a:extLst>
                  <a:ext uri="{FF2B5EF4-FFF2-40B4-BE49-F238E27FC236}">
                    <a16:creationId xmlns:a16="http://schemas.microsoft.com/office/drawing/2014/main" id="{4B67D6BC-3D6C-4E8E-9FD2-994BDA05754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4" name="Freeform: Shape 7273">
                <a:extLst>
                  <a:ext uri="{FF2B5EF4-FFF2-40B4-BE49-F238E27FC236}">
                    <a16:creationId xmlns:a16="http://schemas.microsoft.com/office/drawing/2014/main" id="{38DE933B-3360-42B6-A1F1-3F2507A41F1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5" name="Freeform: Shape 7274">
                <a:extLst>
                  <a:ext uri="{FF2B5EF4-FFF2-40B4-BE49-F238E27FC236}">
                    <a16:creationId xmlns:a16="http://schemas.microsoft.com/office/drawing/2014/main" id="{680BACC0-FE10-4B4E-B608-CB8EEB93868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6" name="Freeform: Shape 7275">
                <a:extLst>
                  <a:ext uri="{FF2B5EF4-FFF2-40B4-BE49-F238E27FC236}">
                    <a16:creationId xmlns:a16="http://schemas.microsoft.com/office/drawing/2014/main" id="{82CEAF2D-98EC-4189-AAF4-37239C3ABD7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7" name="Freeform: Shape 7276">
                <a:extLst>
                  <a:ext uri="{FF2B5EF4-FFF2-40B4-BE49-F238E27FC236}">
                    <a16:creationId xmlns:a16="http://schemas.microsoft.com/office/drawing/2014/main" id="{18955C9E-4F6B-40BD-849C-FBFF751E0F5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8" name="Freeform: Shape 7277">
                <a:extLst>
                  <a:ext uri="{FF2B5EF4-FFF2-40B4-BE49-F238E27FC236}">
                    <a16:creationId xmlns:a16="http://schemas.microsoft.com/office/drawing/2014/main" id="{6491A85C-1C96-4BE9-B725-3311BF014F2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79" name="Freeform: Shape 7278">
                <a:extLst>
                  <a:ext uri="{FF2B5EF4-FFF2-40B4-BE49-F238E27FC236}">
                    <a16:creationId xmlns:a16="http://schemas.microsoft.com/office/drawing/2014/main" id="{AB085FDE-A80A-42B0-829D-FEA4D9B9BFAA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0" name="Freeform: Shape 7279">
                <a:extLst>
                  <a:ext uri="{FF2B5EF4-FFF2-40B4-BE49-F238E27FC236}">
                    <a16:creationId xmlns:a16="http://schemas.microsoft.com/office/drawing/2014/main" id="{C0D756FD-1127-419D-A5E0-4E507829C97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1" name="Freeform: Shape 7280">
                <a:extLst>
                  <a:ext uri="{FF2B5EF4-FFF2-40B4-BE49-F238E27FC236}">
                    <a16:creationId xmlns:a16="http://schemas.microsoft.com/office/drawing/2014/main" id="{AF80B905-0115-4492-8A46-5F1AA9E3E64B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2" name="Freeform: Shape 7281">
                <a:extLst>
                  <a:ext uri="{FF2B5EF4-FFF2-40B4-BE49-F238E27FC236}">
                    <a16:creationId xmlns:a16="http://schemas.microsoft.com/office/drawing/2014/main" id="{AA0971D1-5676-451B-9EEC-309F9DD0C65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3" name="Freeform: Shape 7282">
                <a:extLst>
                  <a:ext uri="{FF2B5EF4-FFF2-40B4-BE49-F238E27FC236}">
                    <a16:creationId xmlns:a16="http://schemas.microsoft.com/office/drawing/2014/main" id="{8AE6F44C-F443-4DDE-9C7E-96DB8466DA7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4" name="Freeform: Shape 7283">
                <a:extLst>
                  <a:ext uri="{FF2B5EF4-FFF2-40B4-BE49-F238E27FC236}">
                    <a16:creationId xmlns:a16="http://schemas.microsoft.com/office/drawing/2014/main" id="{A384EA5B-F266-4D23-8514-7136AFE33DF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5" name="Freeform: Shape 7284">
                <a:extLst>
                  <a:ext uri="{FF2B5EF4-FFF2-40B4-BE49-F238E27FC236}">
                    <a16:creationId xmlns:a16="http://schemas.microsoft.com/office/drawing/2014/main" id="{7D0021D5-317C-460B-9536-DF046C09E49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6" name="Freeform: Shape 7285">
                <a:extLst>
                  <a:ext uri="{FF2B5EF4-FFF2-40B4-BE49-F238E27FC236}">
                    <a16:creationId xmlns:a16="http://schemas.microsoft.com/office/drawing/2014/main" id="{1FD1CE4D-385C-4373-BDCA-25DC10F2D07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7" name="Freeform: Shape 7286">
                <a:extLst>
                  <a:ext uri="{FF2B5EF4-FFF2-40B4-BE49-F238E27FC236}">
                    <a16:creationId xmlns:a16="http://schemas.microsoft.com/office/drawing/2014/main" id="{292CE4DB-9839-4C62-9182-2668560A16C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8" name="Freeform: Shape 7287">
                <a:extLst>
                  <a:ext uri="{FF2B5EF4-FFF2-40B4-BE49-F238E27FC236}">
                    <a16:creationId xmlns:a16="http://schemas.microsoft.com/office/drawing/2014/main" id="{1B0F475F-CCC4-4E76-AD85-C4FF535A48F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89" name="Freeform: Shape 7288">
                <a:extLst>
                  <a:ext uri="{FF2B5EF4-FFF2-40B4-BE49-F238E27FC236}">
                    <a16:creationId xmlns:a16="http://schemas.microsoft.com/office/drawing/2014/main" id="{A9B160A9-7BD5-4160-B825-C8E4D30A3DB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0" name="Freeform: Shape 7289">
                <a:extLst>
                  <a:ext uri="{FF2B5EF4-FFF2-40B4-BE49-F238E27FC236}">
                    <a16:creationId xmlns:a16="http://schemas.microsoft.com/office/drawing/2014/main" id="{A70C5ED3-F2DF-4079-B657-4BB7F06FBB5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1" name="Freeform: Shape 7290">
                <a:extLst>
                  <a:ext uri="{FF2B5EF4-FFF2-40B4-BE49-F238E27FC236}">
                    <a16:creationId xmlns:a16="http://schemas.microsoft.com/office/drawing/2014/main" id="{FB82EFB4-C6E2-40BA-890E-68B4808D3ECF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2" name="Freeform: Shape 7291">
                <a:extLst>
                  <a:ext uri="{FF2B5EF4-FFF2-40B4-BE49-F238E27FC236}">
                    <a16:creationId xmlns:a16="http://schemas.microsoft.com/office/drawing/2014/main" id="{99A04C6C-5338-496E-AF7D-0E89E5C5632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3" name="Freeform: Shape 7292">
                <a:extLst>
                  <a:ext uri="{FF2B5EF4-FFF2-40B4-BE49-F238E27FC236}">
                    <a16:creationId xmlns:a16="http://schemas.microsoft.com/office/drawing/2014/main" id="{DB7F4B19-1ED2-4957-BB66-747DFA18277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4" name="Freeform: Shape 7293">
                <a:extLst>
                  <a:ext uri="{FF2B5EF4-FFF2-40B4-BE49-F238E27FC236}">
                    <a16:creationId xmlns:a16="http://schemas.microsoft.com/office/drawing/2014/main" id="{A3DE960C-5DDE-4810-8B63-6CC3820BAFD2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5" name="Freeform: Shape 7294">
                <a:extLst>
                  <a:ext uri="{FF2B5EF4-FFF2-40B4-BE49-F238E27FC236}">
                    <a16:creationId xmlns:a16="http://schemas.microsoft.com/office/drawing/2014/main" id="{9C87D2C6-0C84-4995-8400-1BBCD34B7B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6" name="Freeform: Shape 7295">
                <a:extLst>
                  <a:ext uri="{FF2B5EF4-FFF2-40B4-BE49-F238E27FC236}">
                    <a16:creationId xmlns:a16="http://schemas.microsoft.com/office/drawing/2014/main" id="{E38238FA-0CF1-42F4-B335-15A61AE3902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7" name="Freeform: Shape 7296">
                <a:extLst>
                  <a:ext uri="{FF2B5EF4-FFF2-40B4-BE49-F238E27FC236}">
                    <a16:creationId xmlns:a16="http://schemas.microsoft.com/office/drawing/2014/main" id="{ACDF9789-4638-4F81-A95E-6B76A1F8573F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8" name="Freeform: Shape 7297">
                <a:extLst>
                  <a:ext uri="{FF2B5EF4-FFF2-40B4-BE49-F238E27FC236}">
                    <a16:creationId xmlns:a16="http://schemas.microsoft.com/office/drawing/2014/main" id="{2FA53795-932F-4E15-8C99-856260F8D55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99" name="Freeform: Shape 7298">
                <a:extLst>
                  <a:ext uri="{FF2B5EF4-FFF2-40B4-BE49-F238E27FC236}">
                    <a16:creationId xmlns:a16="http://schemas.microsoft.com/office/drawing/2014/main" id="{12E6F630-3FAC-4932-8F46-C87AA2DB182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0" name="Freeform: Shape 7299">
                <a:extLst>
                  <a:ext uri="{FF2B5EF4-FFF2-40B4-BE49-F238E27FC236}">
                    <a16:creationId xmlns:a16="http://schemas.microsoft.com/office/drawing/2014/main" id="{FC80C09A-55E1-4897-916A-6C5C8BB9EA7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1" name="Freeform: Shape 7300">
                <a:extLst>
                  <a:ext uri="{FF2B5EF4-FFF2-40B4-BE49-F238E27FC236}">
                    <a16:creationId xmlns:a16="http://schemas.microsoft.com/office/drawing/2014/main" id="{747BE472-805E-462D-93A5-4D25CDC3028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2" name="Freeform: Shape 7301">
                <a:extLst>
                  <a:ext uri="{FF2B5EF4-FFF2-40B4-BE49-F238E27FC236}">
                    <a16:creationId xmlns:a16="http://schemas.microsoft.com/office/drawing/2014/main" id="{6CCB3104-A85E-4CC0-BFE5-50DFE2A74BE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3" name="Freeform: Shape 7302">
                <a:extLst>
                  <a:ext uri="{FF2B5EF4-FFF2-40B4-BE49-F238E27FC236}">
                    <a16:creationId xmlns:a16="http://schemas.microsoft.com/office/drawing/2014/main" id="{6D2EAC12-186F-440D-BC34-85E6F7DA290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4" name="Freeform: Shape 7303">
                <a:extLst>
                  <a:ext uri="{FF2B5EF4-FFF2-40B4-BE49-F238E27FC236}">
                    <a16:creationId xmlns:a16="http://schemas.microsoft.com/office/drawing/2014/main" id="{1793ACCD-FC90-4575-BA73-A13954D4BDF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5" name="Freeform: Shape 7304">
                <a:extLst>
                  <a:ext uri="{FF2B5EF4-FFF2-40B4-BE49-F238E27FC236}">
                    <a16:creationId xmlns:a16="http://schemas.microsoft.com/office/drawing/2014/main" id="{E8D569DF-1626-4350-B813-B9683A05546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6" name="Freeform: Shape 7305">
                <a:extLst>
                  <a:ext uri="{FF2B5EF4-FFF2-40B4-BE49-F238E27FC236}">
                    <a16:creationId xmlns:a16="http://schemas.microsoft.com/office/drawing/2014/main" id="{354402B4-698B-4FDC-87F3-68DF83514C5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7" name="Freeform: Shape 7306">
                <a:extLst>
                  <a:ext uri="{FF2B5EF4-FFF2-40B4-BE49-F238E27FC236}">
                    <a16:creationId xmlns:a16="http://schemas.microsoft.com/office/drawing/2014/main" id="{DE8811C2-0CF2-4779-A5C3-4182D3D5ABC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8" name="Freeform: Shape 7307">
                <a:extLst>
                  <a:ext uri="{FF2B5EF4-FFF2-40B4-BE49-F238E27FC236}">
                    <a16:creationId xmlns:a16="http://schemas.microsoft.com/office/drawing/2014/main" id="{C2CAC2F6-BA2D-4246-8973-3F4B6690342B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09" name="Freeform: Shape 7308">
                <a:extLst>
                  <a:ext uri="{FF2B5EF4-FFF2-40B4-BE49-F238E27FC236}">
                    <a16:creationId xmlns:a16="http://schemas.microsoft.com/office/drawing/2014/main" id="{BD0BE739-FD8E-4FAB-82CE-E6B9BE70749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0" name="Freeform: Shape 7309">
                <a:extLst>
                  <a:ext uri="{FF2B5EF4-FFF2-40B4-BE49-F238E27FC236}">
                    <a16:creationId xmlns:a16="http://schemas.microsoft.com/office/drawing/2014/main" id="{04EABBF3-4C46-47F3-97E5-45BA589F386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1" name="Freeform: Shape 7310">
                <a:extLst>
                  <a:ext uri="{FF2B5EF4-FFF2-40B4-BE49-F238E27FC236}">
                    <a16:creationId xmlns:a16="http://schemas.microsoft.com/office/drawing/2014/main" id="{4C9E0552-3930-4B70-96D5-0B1165A1072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2" name="Freeform: Shape 7311">
                <a:extLst>
                  <a:ext uri="{FF2B5EF4-FFF2-40B4-BE49-F238E27FC236}">
                    <a16:creationId xmlns:a16="http://schemas.microsoft.com/office/drawing/2014/main" id="{23801451-8F7A-4928-88C3-9A4709AFB65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3" name="Freeform: Shape 7312">
                <a:extLst>
                  <a:ext uri="{FF2B5EF4-FFF2-40B4-BE49-F238E27FC236}">
                    <a16:creationId xmlns:a16="http://schemas.microsoft.com/office/drawing/2014/main" id="{C8D77C7D-4131-48D3-848A-EFF1A2E4463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4" name="Freeform: Shape 7313">
                <a:extLst>
                  <a:ext uri="{FF2B5EF4-FFF2-40B4-BE49-F238E27FC236}">
                    <a16:creationId xmlns:a16="http://schemas.microsoft.com/office/drawing/2014/main" id="{EEABCD28-44E0-4A09-887B-7C85F29075F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5" name="Freeform: Shape 7314">
                <a:extLst>
                  <a:ext uri="{FF2B5EF4-FFF2-40B4-BE49-F238E27FC236}">
                    <a16:creationId xmlns:a16="http://schemas.microsoft.com/office/drawing/2014/main" id="{5A56D60B-E511-4B98-B77A-21C46F07FE6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6" name="Freeform: Shape 7315">
                <a:extLst>
                  <a:ext uri="{FF2B5EF4-FFF2-40B4-BE49-F238E27FC236}">
                    <a16:creationId xmlns:a16="http://schemas.microsoft.com/office/drawing/2014/main" id="{8CFC7861-5593-413E-AD72-216688FBCEC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7" name="Freeform: Shape 7316">
                <a:extLst>
                  <a:ext uri="{FF2B5EF4-FFF2-40B4-BE49-F238E27FC236}">
                    <a16:creationId xmlns:a16="http://schemas.microsoft.com/office/drawing/2014/main" id="{20529D33-B9A6-40AD-AAEE-54ACBE28A41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8" name="Freeform: Shape 7317">
                <a:extLst>
                  <a:ext uri="{FF2B5EF4-FFF2-40B4-BE49-F238E27FC236}">
                    <a16:creationId xmlns:a16="http://schemas.microsoft.com/office/drawing/2014/main" id="{A5293375-673E-4AB0-902B-4706DF62162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19" name="Freeform: Shape 7318">
                <a:extLst>
                  <a:ext uri="{FF2B5EF4-FFF2-40B4-BE49-F238E27FC236}">
                    <a16:creationId xmlns:a16="http://schemas.microsoft.com/office/drawing/2014/main" id="{CEBB56A4-4366-43CA-A1A0-E13F4AC1DF2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0" name="Freeform: Shape 7319">
                <a:extLst>
                  <a:ext uri="{FF2B5EF4-FFF2-40B4-BE49-F238E27FC236}">
                    <a16:creationId xmlns:a16="http://schemas.microsoft.com/office/drawing/2014/main" id="{3D3618A4-AAF5-4C9E-838C-4A4D01C57B7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1" name="Freeform: Shape 7320">
                <a:extLst>
                  <a:ext uri="{FF2B5EF4-FFF2-40B4-BE49-F238E27FC236}">
                    <a16:creationId xmlns:a16="http://schemas.microsoft.com/office/drawing/2014/main" id="{7B9C6F43-D57F-4A97-A54F-C740C77BBE7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2" name="Freeform: Shape 7321">
                <a:extLst>
                  <a:ext uri="{FF2B5EF4-FFF2-40B4-BE49-F238E27FC236}">
                    <a16:creationId xmlns:a16="http://schemas.microsoft.com/office/drawing/2014/main" id="{62BDB5BF-804F-4ECC-9534-436C2523CCE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323" name="Freeform: Shape 7322">
                <a:extLst>
                  <a:ext uri="{FF2B5EF4-FFF2-40B4-BE49-F238E27FC236}">
                    <a16:creationId xmlns:a16="http://schemas.microsoft.com/office/drawing/2014/main" id="{C1CCD457-6CEE-4253-AC5E-14BBEE62924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6" name="Group 4485">
              <a:extLst>
                <a:ext uri="{FF2B5EF4-FFF2-40B4-BE49-F238E27FC236}">
                  <a16:creationId xmlns:a16="http://schemas.microsoft.com/office/drawing/2014/main" id="{3C017AFA-9707-496F-B7B3-2F8BC6F57522}"/>
                </a:ext>
              </a:extLst>
            </p:cNvPr>
            <p:cNvGrpSpPr/>
            <p:nvPr/>
          </p:nvGrpSpPr>
          <p:grpSpPr>
            <a:xfrm rot="17103000" flipH="1">
              <a:off x="-368781" y="9327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196" name="Freeform: Shape 7195">
                <a:extLst>
                  <a:ext uri="{FF2B5EF4-FFF2-40B4-BE49-F238E27FC236}">
                    <a16:creationId xmlns:a16="http://schemas.microsoft.com/office/drawing/2014/main" id="{7ACCD669-9EA8-43DD-AC21-F5072E95660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7" name="Freeform: Shape 7196">
                <a:extLst>
                  <a:ext uri="{FF2B5EF4-FFF2-40B4-BE49-F238E27FC236}">
                    <a16:creationId xmlns:a16="http://schemas.microsoft.com/office/drawing/2014/main" id="{1AAB111D-B8D9-4D4E-B026-B202A4E0922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8" name="Freeform: Shape 7197">
                <a:extLst>
                  <a:ext uri="{FF2B5EF4-FFF2-40B4-BE49-F238E27FC236}">
                    <a16:creationId xmlns:a16="http://schemas.microsoft.com/office/drawing/2014/main" id="{C2B4F088-2B39-4259-A5F4-3C167E9F04D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9" name="Freeform: Shape 7198">
                <a:extLst>
                  <a:ext uri="{FF2B5EF4-FFF2-40B4-BE49-F238E27FC236}">
                    <a16:creationId xmlns:a16="http://schemas.microsoft.com/office/drawing/2014/main" id="{F78E9228-F7C5-4E8F-B013-5EA63ACE045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0" name="Freeform: Shape 7199">
                <a:extLst>
                  <a:ext uri="{FF2B5EF4-FFF2-40B4-BE49-F238E27FC236}">
                    <a16:creationId xmlns:a16="http://schemas.microsoft.com/office/drawing/2014/main" id="{14A5B932-BD26-4F5A-8085-5853B3661D0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1" name="Freeform: Shape 7200">
                <a:extLst>
                  <a:ext uri="{FF2B5EF4-FFF2-40B4-BE49-F238E27FC236}">
                    <a16:creationId xmlns:a16="http://schemas.microsoft.com/office/drawing/2014/main" id="{21E2F747-D5E0-4DE1-AC65-5EEBCEC3EFE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2" name="Freeform: Shape 7201">
                <a:extLst>
                  <a:ext uri="{FF2B5EF4-FFF2-40B4-BE49-F238E27FC236}">
                    <a16:creationId xmlns:a16="http://schemas.microsoft.com/office/drawing/2014/main" id="{952FE100-02AF-4A06-9B3C-3EB868D79DC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3" name="Freeform: Shape 7202">
                <a:extLst>
                  <a:ext uri="{FF2B5EF4-FFF2-40B4-BE49-F238E27FC236}">
                    <a16:creationId xmlns:a16="http://schemas.microsoft.com/office/drawing/2014/main" id="{E22B723A-F838-471E-86A5-590DB744983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4" name="Freeform: Shape 7203">
                <a:extLst>
                  <a:ext uri="{FF2B5EF4-FFF2-40B4-BE49-F238E27FC236}">
                    <a16:creationId xmlns:a16="http://schemas.microsoft.com/office/drawing/2014/main" id="{7C1785F9-62EB-4B2C-9975-05633D88795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5" name="Freeform: Shape 7204">
                <a:extLst>
                  <a:ext uri="{FF2B5EF4-FFF2-40B4-BE49-F238E27FC236}">
                    <a16:creationId xmlns:a16="http://schemas.microsoft.com/office/drawing/2014/main" id="{84AA7DAF-D778-4161-87F8-6815AE4BD15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6" name="Freeform: Shape 7205">
                <a:extLst>
                  <a:ext uri="{FF2B5EF4-FFF2-40B4-BE49-F238E27FC236}">
                    <a16:creationId xmlns:a16="http://schemas.microsoft.com/office/drawing/2014/main" id="{C068D8CF-1C90-477B-9A84-42157DABC93D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7" name="Freeform: Shape 7206">
                <a:extLst>
                  <a:ext uri="{FF2B5EF4-FFF2-40B4-BE49-F238E27FC236}">
                    <a16:creationId xmlns:a16="http://schemas.microsoft.com/office/drawing/2014/main" id="{0ABBF9F5-F144-4319-9CDC-AF3ECCB6370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8" name="Freeform: Shape 7207">
                <a:extLst>
                  <a:ext uri="{FF2B5EF4-FFF2-40B4-BE49-F238E27FC236}">
                    <a16:creationId xmlns:a16="http://schemas.microsoft.com/office/drawing/2014/main" id="{64FAB43F-6BF7-432B-B8EB-74BA10F6EC8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09" name="Freeform: Shape 7208">
                <a:extLst>
                  <a:ext uri="{FF2B5EF4-FFF2-40B4-BE49-F238E27FC236}">
                    <a16:creationId xmlns:a16="http://schemas.microsoft.com/office/drawing/2014/main" id="{F9B3AD5B-269C-4DC3-9E5D-52C9B5B74DF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0" name="Freeform: Shape 7209">
                <a:extLst>
                  <a:ext uri="{FF2B5EF4-FFF2-40B4-BE49-F238E27FC236}">
                    <a16:creationId xmlns:a16="http://schemas.microsoft.com/office/drawing/2014/main" id="{0B724C4C-1C52-4E1D-B9A6-E3E96D95E89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1" name="Freeform: Shape 7210">
                <a:extLst>
                  <a:ext uri="{FF2B5EF4-FFF2-40B4-BE49-F238E27FC236}">
                    <a16:creationId xmlns:a16="http://schemas.microsoft.com/office/drawing/2014/main" id="{45F0238B-3B3F-42FE-BFBF-7ED3099D7B8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2" name="Freeform: Shape 7211">
                <a:extLst>
                  <a:ext uri="{FF2B5EF4-FFF2-40B4-BE49-F238E27FC236}">
                    <a16:creationId xmlns:a16="http://schemas.microsoft.com/office/drawing/2014/main" id="{2218EC21-3483-45AE-9F3E-A7E67B81556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3" name="Freeform: Shape 7212">
                <a:extLst>
                  <a:ext uri="{FF2B5EF4-FFF2-40B4-BE49-F238E27FC236}">
                    <a16:creationId xmlns:a16="http://schemas.microsoft.com/office/drawing/2014/main" id="{8164DC80-C8E9-4CBF-9B41-EF219BD46AB6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4" name="Freeform: Shape 7213">
                <a:extLst>
                  <a:ext uri="{FF2B5EF4-FFF2-40B4-BE49-F238E27FC236}">
                    <a16:creationId xmlns:a16="http://schemas.microsoft.com/office/drawing/2014/main" id="{E7CD1C2C-5D07-40B4-95EC-88BCA070795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5" name="Freeform: Shape 7214">
                <a:extLst>
                  <a:ext uri="{FF2B5EF4-FFF2-40B4-BE49-F238E27FC236}">
                    <a16:creationId xmlns:a16="http://schemas.microsoft.com/office/drawing/2014/main" id="{A407E18A-64DE-4B94-B298-38139EDD7F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6" name="Freeform: Shape 7215">
                <a:extLst>
                  <a:ext uri="{FF2B5EF4-FFF2-40B4-BE49-F238E27FC236}">
                    <a16:creationId xmlns:a16="http://schemas.microsoft.com/office/drawing/2014/main" id="{56AD1554-3158-4779-A523-62F008532023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7" name="Freeform: Shape 7216">
                <a:extLst>
                  <a:ext uri="{FF2B5EF4-FFF2-40B4-BE49-F238E27FC236}">
                    <a16:creationId xmlns:a16="http://schemas.microsoft.com/office/drawing/2014/main" id="{F622BD0A-5A78-43EC-9012-94AEBAE2500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8" name="Freeform: Shape 7217">
                <a:extLst>
                  <a:ext uri="{FF2B5EF4-FFF2-40B4-BE49-F238E27FC236}">
                    <a16:creationId xmlns:a16="http://schemas.microsoft.com/office/drawing/2014/main" id="{9D3B0F10-3044-4376-9C1E-76AF35CD43F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19" name="Freeform: Shape 7218">
                <a:extLst>
                  <a:ext uri="{FF2B5EF4-FFF2-40B4-BE49-F238E27FC236}">
                    <a16:creationId xmlns:a16="http://schemas.microsoft.com/office/drawing/2014/main" id="{BEBA150B-5413-4B45-966D-DA6C4D7A868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0" name="Freeform: Shape 7219">
                <a:extLst>
                  <a:ext uri="{FF2B5EF4-FFF2-40B4-BE49-F238E27FC236}">
                    <a16:creationId xmlns:a16="http://schemas.microsoft.com/office/drawing/2014/main" id="{5AA4F48D-0E8B-4F95-9CB1-21FBE81114F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1" name="Freeform: Shape 7220">
                <a:extLst>
                  <a:ext uri="{FF2B5EF4-FFF2-40B4-BE49-F238E27FC236}">
                    <a16:creationId xmlns:a16="http://schemas.microsoft.com/office/drawing/2014/main" id="{D465EBFD-A2BC-4999-90E1-D559C34071A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2" name="Freeform: Shape 7221">
                <a:extLst>
                  <a:ext uri="{FF2B5EF4-FFF2-40B4-BE49-F238E27FC236}">
                    <a16:creationId xmlns:a16="http://schemas.microsoft.com/office/drawing/2014/main" id="{41BAF2AB-1A38-4FE7-B3A9-2E06DB631E1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3" name="Freeform: Shape 7222">
                <a:extLst>
                  <a:ext uri="{FF2B5EF4-FFF2-40B4-BE49-F238E27FC236}">
                    <a16:creationId xmlns:a16="http://schemas.microsoft.com/office/drawing/2014/main" id="{B916832A-8BBD-46A6-8D1D-C47C4D3E39A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4" name="Freeform: Shape 7223">
                <a:extLst>
                  <a:ext uri="{FF2B5EF4-FFF2-40B4-BE49-F238E27FC236}">
                    <a16:creationId xmlns:a16="http://schemas.microsoft.com/office/drawing/2014/main" id="{0116564E-8315-4BDD-A42D-A65BC7AC520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5" name="Freeform: Shape 7224">
                <a:extLst>
                  <a:ext uri="{FF2B5EF4-FFF2-40B4-BE49-F238E27FC236}">
                    <a16:creationId xmlns:a16="http://schemas.microsoft.com/office/drawing/2014/main" id="{550D225D-49DE-49CF-B3A1-119941A8328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6" name="Freeform: Shape 7225">
                <a:extLst>
                  <a:ext uri="{FF2B5EF4-FFF2-40B4-BE49-F238E27FC236}">
                    <a16:creationId xmlns:a16="http://schemas.microsoft.com/office/drawing/2014/main" id="{E241F8E0-B570-43F5-AFFF-63C9B8D4277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7" name="Freeform: Shape 7226">
                <a:extLst>
                  <a:ext uri="{FF2B5EF4-FFF2-40B4-BE49-F238E27FC236}">
                    <a16:creationId xmlns:a16="http://schemas.microsoft.com/office/drawing/2014/main" id="{9A49A20C-F28D-4800-9660-E8B813167E8D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8" name="Freeform: Shape 7227">
                <a:extLst>
                  <a:ext uri="{FF2B5EF4-FFF2-40B4-BE49-F238E27FC236}">
                    <a16:creationId xmlns:a16="http://schemas.microsoft.com/office/drawing/2014/main" id="{1D2EB573-AE74-4016-A825-9A3671AFC22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29" name="Freeform: Shape 7228">
                <a:extLst>
                  <a:ext uri="{FF2B5EF4-FFF2-40B4-BE49-F238E27FC236}">
                    <a16:creationId xmlns:a16="http://schemas.microsoft.com/office/drawing/2014/main" id="{43C97C21-EAE9-4472-A274-61D4D2A41C4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0" name="Freeform: Shape 7229">
                <a:extLst>
                  <a:ext uri="{FF2B5EF4-FFF2-40B4-BE49-F238E27FC236}">
                    <a16:creationId xmlns:a16="http://schemas.microsoft.com/office/drawing/2014/main" id="{DB90D789-F5F9-49B0-84DE-9F35DD1FBC2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1" name="Freeform: Shape 7230">
                <a:extLst>
                  <a:ext uri="{FF2B5EF4-FFF2-40B4-BE49-F238E27FC236}">
                    <a16:creationId xmlns:a16="http://schemas.microsoft.com/office/drawing/2014/main" id="{5812BBCB-1196-4972-A1CA-EEE2681D382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2" name="Freeform: Shape 7231">
                <a:extLst>
                  <a:ext uri="{FF2B5EF4-FFF2-40B4-BE49-F238E27FC236}">
                    <a16:creationId xmlns:a16="http://schemas.microsoft.com/office/drawing/2014/main" id="{8B0E30E8-6D14-4D41-AC90-23E8C65766D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3" name="Freeform: Shape 7232">
                <a:extLst>
                  <a:ext uri="{FF2B5EF4-FFF2-40B4-BE49-F238E27FC236}">
                    <a16:creationId xmlns:a16="http://schemas.microsoft.com/office/drawing/2014/main" id="{AAE5CC31-40D7-4DEC-8FAE-19B0CA9D899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4" name="Freeform: Shape 7233">
                <a:extLst>
                  <a:ext uri="{FF2B5EF4-FFF2-40B4-BE49-F238E27FC236}">
                    <a16:creationId xmlns:a16="http://schemas.microsoft.com/office/drawing/2014/main" id="{EF047BFE-5E36-4992-9124-8C6D9114883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5" name="Freeform: Shape 7234">
                <a:extLst>
                  <a:ext uri="{FF2B5EF4-FFF2-40B4-BE49-F238E27FC236}">
                    <a16:creationId xmlns:a16="http://schemas.microsoft.com/office/drawing/2014/main" id="{A869D7BF-633A-4D12-8335-08C763F689A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6" name="Freeform: Shape 7235">
                <a:extLst>
                  <a:ext uri="{FF2B5EF4-FFF2-40B4-BE49-F238E27FC236}">
                    <a16:creationId xmlns:a16="http://schemas.microsoft.com/office/drawing/2014/main" id="{94DD2830-2AAE-4B10-9101-B22CAF0C53E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7" name="Freeform: Shape 7236">
                <a:extLst>
                  <a:ext uri="{FF2B5EF4-FFF2-40B4-BE49-F238E27FC236}">
                    <a16:creationId xmlns:a16="http://schemas.microsoft.com/office/drawing/2014/main" id="{8C25C92E-AC86-479B-AC7B-9AC3DD9CCD2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8" name="Freeform: Shape 7237">
                <a:extLst>
                  <a:ext uri="{FF2B5EF4-FFF2-40B4-BE49-F238E27FC236}">
                    <a16:creationId xmlns:a16="http://schemas.microsoft.com/office/drawing/2014/main" id="{8001286D-844D-4604-BC01-81AFBDFF8C0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39" name="Freeform: Shape 7238">
                <a:extLst>
                  <a:ext uri="{FF2B5EF4-FFF2-40B4-BE49-F238E27FC236}">
                    <a16:creationId xmlns:a16="http://schemas.microsoft.com/office/drawing/2014/main" id="{252F76A4-3F35-4D4D-8AF8-859654BAC11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0" name="Freeform: Shape 7239">
                <a:extLst>
                  <a:ext uri="{FF2B5EF4-FFF2-40B4-BE49-F238E27FC236}">
                    <a16:creationId xmlns:a16="http://schemas.microsoft.com/office/drawing/2014/main" id="{96B925CB-7E40-4AFB-9EEB-4A6DD8271D4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1" name="Freeform: Shape 7240">
                <a:extLst>
                  <a:ext uri="{FF2B5EF4-FFF2-40B4-BE49-F238E27FC236}">
                    <a16:creationId xmlns:a16="http://schemas.microsoft.com/office/drawing/2014/main" id="{AC845FEB-65E8-4561-9CBE-840D7593948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2" name="Freeform: Shape 7241">
                <a:extLst>
                  <a:ext uri="{FF2B5EF4-FFF2-40B4-BE49-F238E27FC236}">
                    <a16:creationId xmlns:a16="http://schemas.microsoft.com/office/drawing/2014/main" id="{6773AE5C-EE95-4BD0-A671-01EA469D9B7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3" name="Freeform: Shape 7242">
                <a:extLst>
                  <a:ext uri="{FF2B5EF4-FFF2-40B4-BE49-F238E27FC236}">
                    <a16:creationId xmlns:a16="http://schemas.microsoft.com/office/drawing/2014/main" id="{E735C846-1E2C-4CE1-AE10-27BE044F4D2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4" name="Freeform: Shape 7243">
                <a:extLst>
                  <a:ext uri="{FF2B5EF4-FFF2-40B4-BE49-F238E27FC236}">
                    <a16:creationId xmlns:a16="http://schemas.microsoft.com/office/drawing/2014/main" id="{4E465888-1F48-4240-9796-C73C6A6DA5F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5" name="Freeform: Shape 7244">
                <a:extLst>
                  <a:ext uri="{FF2B5EF4-FFF2-40B4-BE49-F238E27FC236}">
                    <a16:creationId xmlns:a16="http://schemas.microsoft.com/office/drawing/2014/main" id="{3CE471B6-D0EF-431F-A867-10A7E8329B8A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6" name="Freeform: Shape 7245">
                <a:extLst>
                  <a:ext uri="{FF2B5EF4-FFF2-40B4-BE49-F238E27FC236}">
                    <a16:creationId xmlns:a16="http://schemas.microsoft.com/office/drawing/2014/main" id="{2DBB1313-78B1-4AE1-98DD-1D4D2837F6D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7" name="Freeform: Shape 7246">
                <a:extLst>
                  <a:ext uri="{FF2B5EF4-FFF2-40B4-BE49-F238E27FC236}">
                    <a16:creationId xmlns:a16="http://schemas.microsoft.com/office/drawing/2014/main" id="{19251E13-186C-4684-93CA-BED966BC087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8" name="Freeform: Shape 7247">
                <a:extLst>
                  <a:ext uri="{FF2B5EF4-FFF2-40B4-BE49-F238E27FC236}">
                    <a16:creationId xmlns:a16="http://schemas.microsoft.com/office/drawing/2014/main" id="{21453943-84CE-4FBE-96D1-6BE5988D0A5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49" name="Freeform: Shape 7248">
                <a:extLst>
                  <a:ext uri="{FF2B5EF4-FFF2-40B4-BE49-F238E27FC236}">
                    <a16:creationId xmlns:a16="http://schemas.microsoft.com/office/drawing/2014/main" id="{293CBD66-8032-4ECE-9B1C-6B01F5F22C5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0" name="Freeform: Shape 7249">
                <a:extLst>
                  <a:ext uri="{FF2B5EF4-FFF2-40B4-BE49-F238E27FC236}">
                    <a16:creationId xmlns:a16="http://schemas.microsoft.com/office/drawing/2014/main" id="{B1A90AFB-5EE0-4CA8-A3C1-B363E65EAB0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1" name="Freeform: Shape 7250">
                <a:extLst>
                  <a:ext uri="{FF2B5EF4-FFF2-40B4-BE49-F238E27FC236}">
                    <a16:creationId xmlns:a16="http://schemas.microsoft.com/office/drawing/2014/main" id="{311DD257-2852-40D4-B189-076C514123D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2" name="Freeform: Shape 7251">
                <a:extLst>
                  <a:ext uri="{FF2B5EF4-FFF2-40B4-BE49-F238E27FC236}">
                    <a16:creationId xmlns:a16="http://schemas.microsoft.com/office/drawing/2014/main" id="{72302C7C-87FE-4B95-A14B-B12C97B44AB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3" name="Freeform: Shape 7252">
                <a:extLst>
                  <a:ext uri="{FF2B5EF4-FFF2-40B4-BE49-F238E27FC236}">
                    <a16:creationId xmlns:a16="http://schemas.microsoft.com/office/drawing/2014/main" id="{64587AF4-5FDB-46F1-83C3-3762DAD68A9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4" name="Freeform: Shape 7253">
                <a:extLst>
                  <a:ext uri="{FF2B5EF4-FFF2-40B4-BE49-F238E27FC236}">
                    <a16:creationId xmlns:a16="http://schemas.microsoft.com/office/drawing/2014/main" id="{E643FA8F-6B7B-4166-BEF9-AEB5FC7A0ED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5" name="Freeform: Shape 7254">
                <a:extLst>
                  <a:ext uri="{FF2B5EF4-FFF2-40B4-BE49-F238E27FC236}">
                    <a16:creationId xmlns:a16="http://schemas.microsoft.com/office/drawing/2014/main" id="{3872C662-B1E0-4D14-8458-86A905FC246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6" name="Freeform: Shape 7255">
                <a:extLst>
                  <a:ext uri="{FF2B5EF4-FFF2-40B4-BE49-F238E27FC236}">
                    <a16:creationId xmlns:a16="http://schemas.microsoft.com/office/drawing/2014/main" id="{EEC92D9C-6D5E-4677-81FC-054F6EF6014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7" name="Freeform: Shape 7256">
                <a:extLst>
                  <a:ext uri="{FF2B5EF4-FFF2-40B4-BE49-F238E27FC236}">
                    <a16:creationId xmlns:a16="http://schemas.microsoft.com/office/drawing/2014/main" id="{B1AD417E-BA8C-43EF-ABF6-FD951374434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8" name="Freeform: Shape 7257">
                <a:extLst>
                  <a:ext uri="{FF2B5EF4-FFF2-40B4-BE49-F238E27FC236}">
                    <a16:creationId xmlns:a16="http://schemas.microsoft.com/office/drawing/2014/main" id="{7336B2E7-0D6F-4A19-9837-61F3AC53AA6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259" name="Freeform: Shape 7258">
                <a:extLst>
                  <a:ext uri="{FF2B5EF4-FFF2-40B4-BE49-F238E27FC236}">
                    <a16:creationId xmlns:a16="http://schemas.microsoft.com/office/drawing/2014/main" id="{C796242B-BAEE-41C2-946E-92E456182DD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7" name="Group 4486">
              <a:extLst>
                <a:ext uri="{FF2B5EF4-FFF2-40B4-BE49-F238E27FC236}">
                  <a16:creationId xmlns:a16="http://schemas.microsoft.com/office/drawing/2014/main" id="{F6698A4C-0D44-4B18-AA8B-E47306762FC8}"/>
                </a:ext>
              </a:extLst>
            </p:cNvPr>
            <p:cNvGrpSpPr/>
            <p:nvPr/>
          </p:nvGrpSpPr>
          <p:grpSpPr>
            <a:xfrm rot="6836096" flipH="1">
              <a:off x="-537851" y="-1721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132" name="Freeform: Shape 7131">
                <a:extLst>
                  <a:ext uri="{FF2B5EF4-FFF2-40B4-BE49-F238E27FC236}">
                    <a16:creationId xmlns:a16="http://schemas.microsoft.com/office/drawing/2014/main" id="{B4A7958A-29FF-4D7F-AAD6-A5E7E38A511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3" name="Freeform: Shape 7132">
                <a:extLst>
                  <a:ext uri="{FF2B5EF4-FFF2-40B4-BE49-F238E27FC236}">
                    <a16:creationId xmlns:a16="http://schemas.microsoft.com/office/drawing/2014/main" id="{2BE3796B-2471-405B-9F13-14BAD0F4ABD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4" name="Freeform: Shape 7133">
                <a:extLst>
                  <a:ext uri="{FF2B5EF4-FFF2-40B4-BE49-F238E27FC236}">
                    <a16:creationId xmlns:a16="http://schemas.microsoft.com/office/drawing/2014/main" id="{C65E847D-057E-4CD3-9E48-38EE5B68DAF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5" name="Freeform: Shape 7134">
                <a:extLst>
                  <a:ext uri="{FF2B5EF4-FFF2-40B4-BE49-F238E27FC236}">
                    <a16:creationId xmlns:a16="http://schemas.microsoft.com/office/drawing/2014/main" id="{CF6A97F7-E949-4F7C-BEF9-EBD68B1F22E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6" name="Freeform: Shape 7135">
                <a:extLst>
                  <a:ext uri="{FF2B5EF4-FFF2-40B4-BE49-F238E27FC236}">
                    <a16:creationId xmlns:a16="http://schemas.microsoft.com/office/drawing/2014/main" id="{31ADE2A8-06E4-4E9C-9EC5-D80DACBD3E3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7" name="Freeform: Shape 7136">
                <a:extLst>
                  <a:ext uri="{FF2B5EF4-FFF2-40B4-BE49-F238E27FC236}">
                    <a16:creationId xmlns:a16="http://schemas.microsoft.com/office/drawing/2014/main" id="{BBA32A3E-D14B-46B9-96A8-B4E31D6869D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8" name="Freeform: Shape 7137">
                <a:extLst>
                  <a:ext uri="{FF2B5EF4-FFF2-40B4-BE49-F238E27FC236}">
                    <a16:creationId xmlns:a16="http://schemas.microsoft.com/office/drawing/2014/main" id="{2AC6FB8C-AFCA-4143-B491-305128A6701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9" name="Freeform: Shape 7138">
                <a:extLst>
                  <a:ext uri="{FF2B5EF4-FFF2-40B4-BE49-F238E27FC236}">
                    <a16:creationId xmlns:a16="http://schemas.microsoft.com/office/drawing/2014/main" id="{08C8CE9E-6EE3-455F-9ABF-50A2CDB678F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0" name="Freeform: Shape 7139">
                <a:extLst>
                  <a:ext uri="{FF2B5EF4-FFF2-40B4-BE49-F238E27FC236}">
                    <a16:creationId xmlns:a16="http://schemas.microsoft.com/office/drawing/2014/main" id="{C6724C28-97A4-4C05-B059-FB70626BE96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1" name="Freeform: Shape 7140">
                <a:extLst>
                  <a:ext uri="{FF2B5EF4-FFF2-40B4-BE49-F238E27FC236}">
                    <a16:creationId xmlns:a16="http://schemas.microsoft.com/office/drawing/2014/main" id="{5CCC479F-4F40-43BB-8C4A-801765357BB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2" name="Freeform: Shape 7141">
                <a:extLst>
                  <a:ext uri="{FF2B5EF4-FFF2-40B4-BE49-F238E27FC236}">
                    <a16:creationId xmlns:a16="http://schemas.microsoft.com/office/drawing/2014/main" id="{81E77B28-7FD8-42DE-AAD0-79FCA06A0F2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3" name="Freeform: Shape 7142">
                <a:extLst>
                  <a:ext uri="{FF2B5EF4-FFF2-40B4-BE49-F238E27FC236}">
                    <a16:creationId xmlns:a16="http://schemas.microsoft.com/office/drawing/2014/main" id="{678014E8-BE5B-4A7B-B82C-D20933EB186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4" name="Freeform: Shape 7143">
                <a:extLst>
                  <a:ext uri="{FF2B5EF4-FFF2-40B4-BE49-F238E27FC236}">
                    <a16:creationId xmlns:a16="http://schemas.microsoft.com/office/drawing/2014/main" id="{C4EAA888-98C2-4E70-ACE1-431557BFF15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5" name="Freeform: Shape 7144">
                <a:extLst>
                  <a:ext uri="{FF2B5EF4-FFF2-40B4-BE49-F238E27FC236}">
                    <a16:creationId xmlns:a16="http://schemas.microsoft.com/office/drawing/2014/main" id="{6D895F77-35B2-42FC-B3F7-5E261EA1BE2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6" name="Freeform: Shape 7145">
                <a:extLst>
                  <a:ext uri="{FF2B5EF4-FFF2-40B4-BE49-F238E27FC236}">
                    <a16:creationId xmlns:a16="http://schemas.microsoft.com/office/drawing/2014/main" id="{02E4FE3E-E22B-4ADC-BA68-683D9418680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7" name="Freeform: Shape 7146">
                <a:extLst>
                  <a:ext uri="{FF2B5EF4-FFF2-40B4-BE49-F238E27FC236}">
                    <a16:creationId xmlns:a16="http://schemas.microsoft.com/office/drawing/2014/main" id="{F26CD3A3-DF34-4F35-A655-F4ADF762779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8" name="Freeform: Shape 7147">
                <a:extLst>
                  <a:ext uri="{FF2B5EF4-FFF2-40B4-BE49-F238E27FC236}">
                    <a16:creationId xmlns:a16="http://schemas.microsoft.com/office/drawing/2014/main" id="{FABDB960-49C8-4137-B16A-EC029B40755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49" name="Freeform: Shape 7148">
                <a:extLst>
                  <a:ext uri="{FF2B5EF4-FFF2-40B4-BE49-F238E27FC236}">
                    <a16:creationId xmlns:a16="http://schemas.microsoft.com/office/drawing/2014/main" id="{AE4B73B0-F332-4B3F-988A-41C281A2774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0" name="Freeform: Shape 7149">
                <a:extLst>
                  <a:ext uri="{FF2B5EF4-FFF2-40B4-BE49-F238E27FC236}">
                    <a16:creationId xmlns:a16="http://schemas.microsoft.com/office/drawing/2014/main" id="{F797F781-54A6-4CA4-AB2D-1757F60AE47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1" name="Freeform: Shape 7150">
                <a:extLst>
                  <a:ext uri="{FF2B5EF4-FFF2-40B4-BE49-F238E27FC236}">
                    <a16:creationId xmlns:a16="http://schemas.microsoft.com/office/drawing/2014/main" id="{838CCFB6-143F-4D60-9897-52DA4458872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2" name="Freeform: Shape 7151">
                <a:extLst>
                  <a:ext uri="{FF2B5EF4-FFF2-40B4-BE49-F238E27FC236}">
                    <a16:creationId xmlns:a16="http://schemas.microsoft.com/office/drawing/2014/main" id="{711F784D-09DE-4D2C-BE05-6C77A7CDB9A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3" name="Freeform: Shape 7152">
                <a:extLst>
                  <a:ext uri="{FF2B5EF4-FFF2-40B4-BE49-F238E27FC236}">
                    <a16:creationId xmlns:a16="http://schemas.microsoft.com/office/drawing/2014/main" id="{DE6F56C3-5D54-49FB-ABA3-C6304F1BA2D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4" name="Freeform: Shape 7153">
                <a:extLst>
                  <a:ext uri="{FF2B5EF4-FFF2-40B4-BE49-F238E27FC236}">
                    <a16:creationId xmlns:a16="http://schemas.microsoft.com/office/drawing/2014/main" id="{32079493-82EC-40D9-8F3F-8B632C57130B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5" name="Freeform: Shape 7154">
                <a:extLst>
                  <a:ext uri="{FF2B5EF4-FFF2-40B4-BE49-F238E27FC236}">
                    <a16:creationId xmlns:a16="http://schemas.microsoft.com/office/drawing/2014/main" id="{84EDF1A9-BB27-452E-A366-CE79B13B308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6" name="Freeform: Shape 7155">
                <a:extLst>
                  <a:ext uri="{FF2B5EF4-FFF2-40B4-BE49-F238E27FC236}">
                    <a16:creationId xmlns:a16="http://schemas.microsoft.com/office/drawing/2014/main" id="{88207ACA-E7BE-48F7-A3D2-0F7E2EF31903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7" name="Freeform: Shape 7156">
                <a:extLst>
                  <a:ext uri="{FF2B5EF4-FFF2-40B4-BE49-F238E27FC236}">
                    <a16:creationId xmlns:a16="http://schemas.microsoft.com/office/drawing/2014/main" id="{43BA4B7F-2962-462E-AF29-600471854FB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8" name="Freeform: Shape 7157">
                <a:extLst>
                  <a:ext uri="{FF2B5EF4-FFF2-40B4-BE49-F238E27FC236}">
                    <a16:creationId xmlns:a16="http://schemas.microsoft.com/office/drawing/2014/main" id="{FD9DD201-D164-4C9A-B190-939579BDDC1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59" name="Freeform: Shape 7158">
                <a:extLst>
                  <a:ext uri="{FF2B5EF4-FFF2-40B4-BE49-F238E27FC236}">
                    <a16:creationId xmlns:a16="http://schemas.microsoft.com/office/drawing/2014/main" id="{1F1984C1-988A-4107-A964-982409BE0CD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0" name="Freeform: Shape 7159">
                <a:extLst>
                  <a:ext uri="{FF2B5EF4-FFF2-40B4-BE49-F238E27FC236}">
                    <a16:creationId xmlns:a16="http://schemas.microsoft.com/office/drawing/2014/main" id="{74F121AE-22D3-4CC8-8395-41E57D904F3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1" name="Freeform: Shape 7160">
                <a:extLst>
                  <a:ext uri="{FF2B5EF4-FFF2-40B4-BE49-F238E27FC236}">
                    <a16:creationId xmlns:a16="http://schemas.microsoft.com/office/drawing/2014/main" id="{7BEF86ED-186C-4577-AB45-EB3CFD6358A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2" name="Freeform: Shape 7161">
                <a:extLst>
                  <a:ext uri="{FF2B5EF4-FFF2-40B4-BE49-F238E27FC236}">
                    <a16:creationId xmlns:a16="http://schemas.microsoft.com/office/drawing/2014/main" id="{5730395D-5F23-41DA-901B-0998BF7D2A7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3" name="Freeform: Shape 7162">
                <a:extLst>
                  <a:ext uri="{FF2B5EF4-FFF2-40B4-BE49-F238E27FC236}">
                    <a16:creationId xmlns:a16="http://schemas.microsoft.com/office/drawing/2014/main" id="{A0ACFE0E-99B5-4CA1-ABE8-88F8A33905E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4" name="Freeform: Shape 7163">
                <a:extLst>
                  <a:ext uri="{FF2B5EF4-FFF2-40B4-BE49-F238E27FC236}">
                    <a16:creationId xmlns:a16="http://schemas.microsoft.com/office/drawing/2014/main" id="{3ABEB1AB-F571-4338-8EB1-84D46CA7033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5" name="Freeform: Shape 7164">
                <a:extLst>
                  <a:ext uri="{FF2B5EF4-FFF2-40B4-BE49-F238E27FC236}">
                    <a16:creationId xmlns:a16="http://schemas.microsoft.com/office/drawing/2014/main" id="{1A7C0A98-0FAF-460F-A65A-1745A459124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6" name="Freeform: Shape 7165">
                <a:extLst>
                  <a:ext uri="{FF2B5EF4-FFF2-40B4-BE49-F238E27FC236}">
                    <a16:creationId xmlns:a16="http://schemas.microsoft.com/office/drawing/2014/main" id="{F617D785-1E5E-4447-B8F1-71A584D2452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7" name="Freeform: Shape 7166">
                <a:extLst>
                  <a:ext uri="{FF2B5EF4-FFF2-40B4-BE49-F238E27FC236}">
                    <a16:creationId xmlns:a16="http://schemas.microsoft.com/office/drawing/2014/main" id="{14761B05-4E49-4C0D-A1F5-6101EE71341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8" name="Freeform: Shape 7167">
                <a:extLst>
                  <a:ext uri="{FF2B5EF4-FFF2-40B4-BE49-F238E27FC236}">
                    <a16:creationId xmlns:a16="http://schemas.microsoft.com/office/drawing/2014/main" id="{CDFFEE59-9C4B-48AA-8DA5-B05D9B47AE4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69" name="Freeform: Shape 7168">
                <a:extLst>
                  <a:ext uri="{FF2B5EF4-FFF2-40B4-BE49-F238E27FC236}">
                    <a16:creationId xmlns:a16="http://schemas.microsoft.com/office/drawing/2014/main" id="{AFC663FE-7757-445B-8610-9E4984DDC89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0" name="Freeform: Shape 7169">
                <a:extLst>
                  <a:ext uri="{FF2B5EF4-FFF2-40B4-BE49-F238E27FC236}">
                    <a16:creationId xmlns:a16="http://schemas.microsoft.com/office/drawing/2014/main" id="{89D2AD27-5E80-4D00-9A06-34CE15E7827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1" name="Freeform: Shape 7170">
                <a:extLst>
                  <a:ext uri="{FF2B5EF4-FFF2-40B4-BE49-F238E27FC236}">
                    <a16:creationId xmlns:a16="http://schemas.microsoft.com/office/drawing/2014/main" id="{F0338837-66C0-4B20-BBAB-F38189AA9BB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2" name="Freeform: Shape 7171">
                <a:extLst>
                  <a:ext uri="{FF2B5EF4-FFF2-40B4-BE49-F238E27FC236}">
                    <a16:creationId xmlns:a16="http://schemas.microsoft.com/office/drawing/2014/main" id="{CC337620-5A6F-4547-8D5B-9DB35FCE113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3" name="Freeform: Shape 7172">
                <a:extLst>
                  <a:ext uri="{FF2B5EF4-FFF2-40B4-BE49-F238E27FC236}">
                    <a16:creationId xmlns:a16="http://schemas.microsoft.com/office/drawing/2014/main" id="{94FAB0B1-F253-4C61-88C9-05E32BF705D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4" name="Freeform: Shape 7173">
                <a:extLst>
                  <a:ext uri="{FF2B5EF4-FFF2-40B4-BE49-F238E27FC236}">
                    <a16:creationId xmlns:a16="http://schemas.microsoft.com/office/drawing/2014/main" id="{670A3E47-4065-4205-AB7D-AD12EB864AF0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5" name="Freeform: Shape 7174">
                <a:extLst>
                  <a:ext uri="{FF2B5EF4-FFF2-40B4-BE49-F238E27FC236}">
                    <a16:creationId xmlns:a16="http://schemas.microsoft.com/office/drawing/2014/main" id="{DC27D72C-3C92-4C6B-BA03-30C02959A861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6" name="Freeform: Shape 7175">
                <a:extLst>
                  <a:ext uri="{FF2B5EF4-FFF2-40B4-BE49-F238E27FC236}">
                    <a16:creationId xmlns:a16="http://schemas.microsoft.com/office/drawing/2014/main" id="{227335A5-B1EA-44EC-A263-F9F2AE41112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7" name="Freeform: Shape 7176">
                <a:extLst>
                  <a:ext uri="{FF2B5EF4-FFF2-40B4-BE49-F238E27FC236}">
                    <a16:creationId xmlns:a16="http://schemas.microsoft.com/office/drawing/2014/main" id="{3E759191-74A7-4B8F-8348-179A1AC2CBA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8" name="Freeform: Shape 7177">
                <a:extLst>
                  <a:ext uri="{FF2B5EF4-FFF2-40B4-BE49-F238E27FC236}">
                    <a16:creationId xmlns:a16="http://schemas.microsoft.com/office/drawing/2014/main" id="{FEE8C087-F90B-4F4C-A728-CC69D62CE4A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79" name="Freeform: Shape 7178">
                <a:extLst>
                  <a:ext uri="{FF2B5EF4-FFF2-40B4-BE49-F238E27FC236}">
                    <a16:creationId xmlns:a16="http://schemas.microsoft.com/office/drawing/2014/main" id="{45B5821C-8E61-4A9D-AC02-924157F679D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0" name="Freeform: Shape 7179">
                <a:extLst>
                  <a:ext uri="{FF2B5EF4-FFF2-40B4-BE49-F238E27FC236}">
                    <a16:creationId xmlns:a16="http://schemas.microsoft.com/office/drawing/2014/main" id="{29E62BA0-AFFB-41CC-A131-6A1D7B157C4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1" name="Freeform: Shape 7180">
                <a:extLst>
                  <a:ext uri="{FF2B5EF4-FFF2-40B4-BE49-F238E27FC236}">
                    <a16:creationId xmlns:a16="http://schemas.microsoft.com/office/drawing/2014/main" id="{5DFC6403-7C3B-444B-9B00-0BF06180109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2" name="Freeform: Shape 7181">
                <a:extLst>
                  <a:ext uri="{FF2B5EF4-FFF2-40B4-BE49-F238E27FC236}">
                    <a16:creationId xmlns:a16="http://schemas.microsoft.com/office/drawing/2014/main" id="{20D3E54D-F284-4025-BC8A-9FA193E5E4D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3" name="Freeform: Shape 7182">
                <a:extLst>
                  <a:ext uri="{FF2B5EF4-FFF2-40B4-BE49-F238E27FC236}">
                    <a16:creationId xmlns:a16="http://schemas.microsoft.com/office/drawing/2014/main" id="{0B3CC15D-E506-4D6E-933C-2D3DD69FEB7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4" name="Freeform: Shape 7183">
                <a:extLst>
                  <a:ext uri="{FF2B5EF4-FFF2-40B4-BE49-F238E27FC236}">
                    <a16:creationId xmlns:a16="http://schemas.microsoft.com/office/drawing/2014/main" id="{11400F1C-939F-46F9-9F2F-2BB25529167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5" name="Freeform: Shape 7184">
                <a:extLst>
                  <a:ext uri="{FF2B5EF4-FFF2-40B4-BE49-F238E27FC236}">
                    <a16:creationId xmlns:a16="http://schemas.microsoft.com/office/drawing/2014/main" id="{EA8AE4B4-DFBB-48E8-9DD2-7F4EE827D29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6" name="Freeform: Shape 7185">
                <a:extLst>
                  <a:ext uri="{FF2B5EF4-FFF2-40B4-BE49-F238E27FC236}">
                    <a16:creationId xmlns:a16="http://schemas.microsoft.com/office/drawing/2014/main" id="{1A3EE39D-53B6-45D2-B3B9-E0FC0347B40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7" name="Freeform: Shape 7186">
                <a:extLst>
                  <a:ext uri="{FF2B5EF4-FFF2-40B4-BE49-F238E27FC236}">
                    <a16:creationId xmlns:a16="http://schemas.microsoft.com/office/drawing/2014/main" id="{7008CBB6-46AA-4456-9882-D6B561A3AE3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8" name="Freeform: Shape 7187">
                <a:extLst>
                  <a:ext uri="{FF2B5EF4-FFF2-40B4-BE49-F238E27FC236}">
                    <a16:creationId xmlns:a16="http://schemas.microsoft.com/office/drawing/2014/main" id="{428050D2-7247-42C4-BF61-1BAAC92B917C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89" name="Freeform: Shape 7188">
                <a:extLst>
                  <a:ext uri="{FF2B5EF4-FFF2-40B4-BE49-F238E27FC236}">
                    <a16:creationId xmlns:a16="http://schemas.microsoft.com/office/drawing/2014/main" id="{08CC46EC-7A80-48CB-AD6A-2942C2DA80B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0" name="Freeform: Shape 7189">
                <a:extLst>
                  <a:ext uri="{FF2B5EF4-FFF2-40B4-BE49-F238E27FC236}">
                    <a16:creationId xmlns:a16="http://schemas.microsoft.com/office/drawing/2014/main" id="{BE61542B-C0EB-4EC4-8CC4-8B4E11ABAFF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1" name="Freeform: Shape 7190">
                <a:extLst>
                  <a:ext uri="{FF2B5EF4-FFF2-40B4-BE49-F238E27FC236}">
                    <a16:creationId xmlns:a16="http://schemas.microsoft.com/office/drawing/2014/main" id="{70029DAB-16A2-4701-8F5F-B3E85DB9C24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2" name="Freeform: Shape 7191">
                <a:extLst>
                  <a:ext uri="{FF2B5EF4-FFF2-40B4-BE49-F238E27FC236}">
                    <a16:creationId xmlns:a16="http://schemas.microsoft.com/office/drawing/2014/main" id="{83317955-116C-46F9-BCC2-C708E976F88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3" name="Freeform: Shape 7192">
                <a:extLst>
                  <a:ext uri="{FF2B5EF4-FFF2-40B4-BE49-F238E27FC236}">
                    <a16:creationId xmlns:a16="http://schemas.microsoft.com/office/drawing/2014/main" id="{CC127E8D-6F80-4BBF-ADC3-E8004A71EFF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4" name="Freeform: Shape 7193">
                <a:extLst>
                  <a:ext uri="{FF2B5EF4-FFF2-40B4-BE49-F238E27FC236}">
                    <a16:creationId xmlns:a16="http://schemas.microsoft.com/office/drawing/2014/main" id="{28BAB2D2-2F7B-48F4-8A5E-4DE98732336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95" name="Freeform: Shape 7194">
                <a:extLst>
                  <a:ext uri="{FF2B5EF4-FFF2-40B4-BE49-F238E27FC236}">
                    <a16:creationId xmlns:a16="http://schemas.microsoft.com/office/drawing/2014/main" id="{09BCE097-22BF-40F2-9395-ED721A152B8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8" name="Group 4487">
              <a:extLst>
                <a:ext uri="{FF2B5EF4-FFF2-40B4-BE49-F238E27FC236}">
                  <a16:creationId xmlns:a16="http://schemas.microsoft.com/office/drawing/2014/main" id="{E3204B2E-AD75-4F8A-BF28-F586ACBBF974}"/>
                </a:ext>
              </a:extLst>
            </p:cNvPr>
            <p:cNvGrpSpPr/>
            <p:nvPr/>
          </p:nvGrpSpPr>
          <p:grpSpPr>
            <a:xfrm rot="3267847" flipH="1">
              <a:off x="128751" y="-2483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068" name="Freeform: Shape 7067">
                <a:extLst>
                  <a:ext uri="{FF2B5EF4-FFF2-40B4-BE49-F238E27FC236}">
                    <a16:creationId xmlns:a16="http://schemas.microsoft.com/office/drawing/2014/main" id="{BD2AD3ED-6E1F-48D4-9469-EF71BCCFC3D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9" name="Freeform: Shape 7068">
                <a:extLst>
                  <a:ext uri="{FF2B5EF4-FFF2-40B4-BE49-F238E27FC236}">
                    <a16:creationId xmlns:a16="http://schemas.microsoft.com/office/drawing/2014/main" id="{02960BA3-C4EC-482B-A070-51ACF95F75D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0" name="Freeform: Shape 7069">
                <a:extLst>
                  <a:ext uri="{FF2B5EF4-FFF2-40B4-BE49-F238E27FC236}">
                    <a16:creationId xmlns:a16="http://schemas.microsoft.com/office/drawing/2014/main" id="{CDF53F4E-3B0D-4DC9-A871-A0F86149B2A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1" name="Freeform: Shape 7070">
                <a:extLst>
                  <a:ext uri="{FF2B5EF4-FFF2-40B4-BE49-F238E27FC236}">
                    <a16:creationId xmlns:a16="http://schemas.microsoft.com/office/drawing/2014/main" id="{BFFC9C29-C1AE-4822-97BC-178AB125287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2" name="Freeform: Shape 7071">
                <a:extLst>
                  <a:ext uri="{FF2B5EF4-FFF2-40B4-BE49-F238E27FC236}">
                    <a16:creationId xmlns:a16="http://schemas.microsoft.com/office/drawing/2014/main" id="{6093E38D-231B-4203-ACF7-4CD07B8B401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3" name="Freeform: Shape 7072">
                <a:extLst>
                  <a:ext uri="{FF2B5EF4-FFF2-40B4-BE49-F238E27FC236}">
                    <a16:creationId xmlns:a16="http://schemas.microsoft.com/office/drawing/2014/main" id="{EA4F06F3-8364-483A-91FD-E685C37886F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4" name="Freeform: Shape 7073">
                <a:extLst>
                  <a:ext uri="{FF2B5EF4-FFF2-40B4-BE49-F238E27FC236}">
                    <a16:creationId xmlns:a16="http://schemas.microsoft.com/office/drawing/2014/main" id="{0031BD58-5678-4D0D-96CF-426FBB54FEC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5" name="Freeform: Shape 7074">
                <a:extLst>
                  <a:ext uri="{FF2B5EF4-FFF2-40B4-BE49-F238E27FC236}">
                    <a16:creationId xmlns:a16="http://schemas.microsoft.com/office/drawing/2014/main" id="{8FA1393F-72B7-4194-9298-446F82BF145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6" name="Freeform: Shape 7075">
                <a:extLst>
                  <a:ext uri="{FF2B5EF4-FFF2-40B4-BE49-F238E27FC236}">
                    <a16:creationId xmlns:a16="http://schemas.microsoft.com/office/drawing/2014/main" id="{D25EEE4B-BF51-43AB-BB77-FFFCAA8FC4B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7" name="Freeform: Shape 7076">
                <a:extLst>
                  <a:ext uri="{FF2B5EF4-FFF2-40B4-BE49-F238E27FC236}">
                    <a16:creationId xmlns:a16="http://schemas.microsoft.com/office/drawing/2014/main" id="{C1B09CF6-6C1D-4590-B643-FFC713091AD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8" name="Freeform: Shape 7077">
                <a:extLst>
                  <a:ext uri="{FF2B5EF4-FFF2-40B4-BE49-F238E27FC236}">
                    <a16:creationId xmlns:a16="http://schemas.microsoft.com/office/drawing/2014/main" id="{47A37288-660D-4DF7-B36E-6B0E34D5885B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79" name="Freeform: Shape 7078">
                <a:extLst>
                  <a:ext uri="{FF2B5EF4-FFF2-40B4-BE49-F238E27FC236}">
                    <a16:creationId xmlns:a16="http://schemas.microsoft.com/office/drawing/2014/main" id="{DB7F235D-F9EE-4ECC-85DF-BFB55A86157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0" name="Freeform: Shape 7079">
                <a:extLst>
                  <a:ext uri="{FF2B5EF4-FFF2-40B4-BE49-F238E27FC236}">
                    <a16:creationId xmlns:a16="http://schemas.microsoft.com/office/drawing/2014/main" id="{8F68C97F-B64F-4E40-9E77-67C728E761C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1" name="Freeform: Shape 7080">
                <a:extLst>
                  <a:ext uri="{FF2B5EF4-FFF2-40B4-BE49-F238E27FC236}">
                    <a16:creationId xmlns:a16="http://schemas.microsoft.com/office/drawing/2014/main" id="{CDB18FEF-374E-4193-A595-8EE9927C097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2" name="Freeform: Shape 7081">
                <a:extLst>
                  <a:ext uri="{FF2B5EF4-FFF2-40B4-BE49-F238E27FC236}">
                    <a16:creationId xmlns:a16="http://schemas.microsoft.com/office/drawing/2014/main" id="{AAC9607F-3A40-4898-9839-F1DACD8AF59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3" name="Freeform: Shape 7082">
                <a:extLst>
                  <a:ext uri="{FF2B5EF4-FFF2-40B4-BE49-F238E27FC236}">
                    <a16:creationId xmlns:a16="http://schemas.microsoft.com/office/drawing/2014/main" id="{170ADDE6-8F16-4173-81B2-ABCAFE623F1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4" name="Freeform: Shape 7083">
                <a:extLst>
                  <a:ext uri="{FF2B5EF4-FFF2-40B4-BE49-F238E27FC236}">
                    <a16:creationId xmlns:a16="http://schemas.microsoft.com/office/drawing/2014/main" id="{BD111BBE-CDFB-4A35-80CB-20705D4F97F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5" name="Freeform: Shape 7084">
                <a:extLst>
                  <a:ext uri="{FF2B5EF4-FFF2-40B4-BE49-F238E27FC236}">
                    <a16:creationId xmlns:a16="http://schemas.microsoft.com/office/drawing/2014/main" id="{18BB2232-F1D6-45EC-971D-B1329F772B9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6" name="Freeform: Shape 7085">
                <a:extLst>
                  <a:ext uri="{FF2B5EF4-FFF2-40B4-BE49-F238E27FC236}">
                    <a16:creationId xmlns:a16="http://schemas.microsoft.com/office/drawing/2014/main" id="{F3772A8A-CCB6-4240-8FF1-E2F347D3520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7" name="Freeform: Shape 7086">
                <a:extLst>
                  <a:ext uri="{FF2B5EF4-FFF2-40B4-BE49-F238E27FC236}">
                    <a16:creationId xmlns:a16="http://schemas.microsoft.com/office/drawing/2014/main" id="{7AFE2214-C218-44C9-B82B-93B11531F8B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8" name="Freeform: Shape 7087">
                <a:extLst>
                  <a:ext uri="{FF2B5EF4-FFF2-40B4-BE49-F238E27FC236}">
                    <a16:creationId xmlns:a16="http://schemas.microsoft.com/office/drawing/2014/main" id="{F088D6CC-FF74-4F75-A52D-8CC5A9A9EA3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89" name="Freeform: Shape 7088">
                <a:extLst>
                  <a:ext uri="{FF2B5EF4-FFF2-40B4-BE49-F238E27FC236}">
                    <a16:creationId xmlns:a16="http://schemas.microsoft.com/office/drawing/2014/main" id="{2D0557D2-82CB-46F0-8B4C-363A761E0E4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0" name="Freeform: Shape 7089">
                <a:extLst>
                  <a:ext uri="{FF2B5EF4-FFF2-40B4-BE49-F238E27FC236}">
                    <a16:creationId xmlns:a16="http://schemas.microsoft.com/office/drawing/2014/main" id="{D65DD8DC-4245-439F-BD20-F978735FC15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1" name="Freeform: Shape 7090">
                <a:extLst>
                  <a:ext uri="{FF2B5EF4-FFF2-40B4-BE49-F238E27FC236}">
                    <a16:creationId xmlns:a16="http://schemas.microsoft.com/office/drawing/2014/main" id="{E2E6E813-E31F-4146-9481-4D0A131ADE6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2" name="Freeform: Shape 7091">
                <a:extLst>
                  <a:ext uri="{FF2B5EF4-FFF2-40B4-BE49-F238E27FC236}">
                    <a16:creationId xmlns:a16="http://schemas.microsoft.com/office/drawing/2014/main" id="{E6829301-B263-4739-8D15-EE1E28CC0B8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3" name="Freeform: Shape 7092">
                <a:extLst>
                  <a:ext uri="{FF2B5EF4-FFF2-40B4-BE49-F238E27FC236}">
                    <a16:creationId xmlns:a16="http://schemas.microsoft.com/office/drawing/2014/main" id="{403ABBC4-A8C6-43C6-8784-BC70ABEB1D4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4" name="Freeform: Shape 7093">
                <a:extLst>
                  <a:ext uri="{FF2B5EF4-FFF2-40B4-BE49-F238E27FC236}">
                    <a16:creationId xmlns:a16="http://schemas.microsoft.com/office/drawing/2014/main" id="{CE36E09E-B735-451B-81FB-880BA21CB9A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5" name="Freeform: Shape 7094">
                <a:extLst>
                  <a:ext uri="{FF2B5EF4-FFF2-40B4-BE49-F238E27FC236}">
                    <a16:creationId xmlns:a16="http://schemas.microsoft.com/office/drawing/2014/main" id="{F71F6F55-3F64-456B-ABE4-C447D4EDC86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6" name="Freeform: Shape 7095">
                <a:extLst>
                  <a:ext uri="{FF2B5EF4-FFF2-40B4-BE49-F238E27FC236}">
                    <a16:creationId xmlns:a16="http://schemas.microsoft.com/office/drawing/2014/main" id="{25E8B830-CE09-4D10-ACAB-507B4642DA9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7" name="Freeform: Shape 7096">
                <a:extLst>
                  <a:ext uri="{FF2B5EF4-FFF2-40B4-BE49-F238E27FC236}">
                    <a16:creationId xmlns:a16="http://schemas.microsoft.com/office/drawing/2014/main" id="{E3D07FC2-E32C-4372-8C85-CFB1F312345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8" name="Freeform: Shape 7097">
                <a:extLst>
                  <a:ext uri="{FF2B5EF4-FFF2-40B4-BE49-F238E27FC236}">
                    <a16:creationId xmlns:a16="http://schemas.microsoft.com/office/drawing/2014/main" id="{172E24F3-880A-43E8-B8EC-E44A9C2F0B3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99" name="Freeform: Shape 7098">
                <a:extLst>
                  <a:ext uri="{FF2B5EF4-FFF2-40B4-BE49-F238E27FC236}">
                    <a16:creationId xmlns:a16="http://schemas.microsoft.com/office/drawing/2014/main" id="{F35D8A32-C978-4BC3-A844-9B9313C25B2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0" name="Freeform: Shape 7099">
                <a:extLst>
                  <a:ext uri="{FF2B5EF4-FFF2-40B4-BE49-F238E27FC236}">
                    <a16:creationId xmlns:a16="http://schemas.microsoft.com/office/drawing/2014/main" id="{FDEBB31A-4907-4D50-9DBA-97EFA5D0FEE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1" name="Freeform: Shape 7100">
                <a:extLst>
                  <a:ext uri="{FF2B5EF4-FFF2-40B4-BE49-F238E27FC236}">
                    <a16:creationId xmlns:a16="http://schemas.microsoft.com/office/drawing/2014/main" id="{8000BD05-3AFC-4C38-83EB-0AD540710C8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2" name="Freeform: Shape 7101">
                <a:extLst>
                  <a:ext uri="{FF2B5EF4-FFF2-40B4-BE49-F238E27FC236}">
                    <a16:creationId xmlns:a16="http://schemas.microsoft.com/office/drawing/2014/main" id="{35AAF272-C068-4D29-9B36-3CC6C672876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3" name="Freeform: Shape 7102">
                <a:extLst>
                  <a:ext uri="{FF2B5EF4-FFF2-40B4-BE49-F238E27FC236}">
                    <a16:creationId xmlns:a16="http://schemas.microsoft.com/office/drawing/2014/main" id="{48E7A024-B978-40FF-9C6C-D4E75A0F2A2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4" name="Freeform: Shape 7103">
                <a:extLst>
                  <a:ext uri="{FF2B5EF4-FFF2-40B4-BE49-F238E27FC236}">
                    <a16:creationId xmlns:a16="http://schemas.microsoft.com/office/drawing/2014/main" id="{E58928E3-2E5E-4A98-9C10-9802F6AA26B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5" name="Freeform: Shape 7104">
                <a:extLst>
                  <a:ext uri="{FF2B5EF4-FFF2-40B4-BE49-F238E27FC236}">
                    <a16:creationId xmlns:a16="http://schemas.microsoft.com/office/drawing/2014/main" id="{F3C57FD5-067C-4AD6-ACFC-F6558A19010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6" name="Freeform: Shape 7105">
                <a:extLst>
                  <a:ext uri="{FF2B5EF4-FFF2-40B4-BE49-F238E27FC236}">
                    <a16:creationId xmlns:a16="http://schemas.microsoft.com/office/drawing/2014/main" id="{688C202A-E610-4462-AD4B-FB134FC6E5D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7" name="Freeform: Shape 7106">
                <a:extLst>
                  <a:ext uri="{FF2B5EF4-FFF2-40B4-BE49-F238E27FC236}">
                    <a16:creationId xmlns:a16="http://schemas.microsoft.com/office/drawing/2014/main" id="{10F8A281-C9EC-488D-9FB3-3E935EAC722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8" name="Freeform: Shape 7107">
                <a:extLst>
                  <a:ext uri="{FF2B5EF4-FFF2-40B4-BE49-F238E27FC236}">
                    <a16:creationId xmlns:a16="http://schemas.microsoft.com/office/drawing/2014/main" id="{BC5A7270-B9ED-460C-BD09-98D584E4C28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09" name="Freeform: Shape 7108">
                <a:extLst>
                  <a:ext uri="{FF2B5EF4-FFF2-40B4-BE49-F238E27FC236}">
                    <a16:creationId xmlns:a16="http://schemas.microsoft.com/office/drawing/2014/main" id="{21C6D161-F831-4ACC-904E-30265998957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0" name="Freeform: Shape 7109">
                <a:extLst>
                  <a:ext uri="{FF2B5EF4-FFF2-40B4-BE49-F238E27FC236}">
                    <a16:creationId xmlns:a16="http://schemas.microsoft.com/office/drawing/2014/main" id="{9A49A236-DF37-441D-B379-0D2FD971F2F9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1" name="Freeform: Shape 7110">
                <a:extLst>
                  <a:ext uri="{FF2B5EF4-FFF2-40B4-BE49-F238E27FC236}">
                    <a16:creationId xmlns:a16="http://schemas.microsoft.com/office/drawing/2014/main" id="{04BA0B11-E3DF-40C5-A405-CD3EAF37F2B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2" name="Freeform: Shape 7111">
                <a:extLst>
                  <a:ext uri="{FF2B5EF4-FFF2-40B4-BE49-F238E27FC236}">
                    <a16:creationId xmlns:a16="http://schemas.microsoft.com/office/drawing/2014/main" id="{C81985E4-D74C-4C85-A69D-23716EF983F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3" name="Freeform: Shape 7112">
                <a:extLst>
                  <a:ext uri="{FF2B5EF4-FFF2-40B4-BE49-F238E27FC236}">
                    <a16:creationId xmlns:a16="http://schemas.microsoft.com/office/drawing/2014/main" id="{8337EEA5-B344-4A03-913D-50E4F17E6D0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4" name="Freeform: Shape 7113">
                <a:extLst>
                  <a:ext uri="{FF2B5EF4-FFF2-40B4-BE49-F238E27FC236}">
                    <a16:creationId xmlns:a16="http://schemas.microsoft.com/office/drawing/2014/main" id="{8726C420-D79A-48EE-B14B-76942A4954B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5" name="Freeform: Shape 7114">
                <a:extLst>
                  <a:ext uri="{FF2B5EF4-FFF2-40B4-BE49-F238E27FC236}">
                    <a16:creationId xmlns:a16="http://schemas.microsoft.com/office/drawing/2014/main" id="{D2FDC49A-BBF4-4D92-8EF9-A3EF977E828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6" name="Freeform: Shape 7115">
                <a:extLst>
                  <a:ext uri="{FF2B5EF4-FFF2-40B4-BE49-F238E27FC236}">
                    <a16:creationId xmlns:a16="http://schemas.microsoft.com/office/drawing/2014/main" id="{23885257-A9BC-408A-BB0F-CEF99783202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7" name="Freeform: Shape 7116">
                <a:extLst>
                  <a:ext uri="{FF2B5EF4-FFF2-40B4-BE49-F238E27FC236}">
                    <a16:creationId xmlns:a16="http://schemas.microsoft.com/office/drawing/2014/main" id="{3270CF14-ED6D-4159-9C89-C3F0B904EC6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8" name="Freeform: Shape 7117">
                <a:extLst>
                  <a:ext uri="{FF2B5EF4-FFF2-40B4-BE49-F238E27FC236}">
                    <a16:creationId xmlns:a16="http://schemas.microsoft.com/office/drawing/2014/main" id="{0A4985A0-39EE-4C89-A032-A0A2439E9CE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19" name="Freeform: Shape 7118">
                <a:extLst>
                  <a:ext uri="{FF2B5EF4-FFF2-40B4-BE49-F238E27FC236}">
                    <a16:creationId xmlns:a16="http://schemas.microsoft.com/office/drawing/2014/main" id="{E359C8E2-1293-4AA9-AE54-DC73C45ECAB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0" name="Freeform: Shape 7119">
                <a:extLst>
                  <a:ext uri="{FF2B5EF4-FFF2-40B4-BE49-F238E27FC236}">
                    <a16:creationId xmlns:a16="http://schemas.microsoft.com/office/drawing/2014/main" id="{FE594813-8EDF-4989-BE38-76CA2F5C33B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1" name="Freeform: Shape 7120">
                <a:extLst>
                  <a:ext uri="{FF2B5EF4-FFF2-40B4-BE49-F238E27FC236}">
                    <a16:creationId xmlns:a16="http://schemas.microsoft.com/office/drawing/2014/main" id="{0C465747-7490-4FF5-8C4C-8276E8F1B4B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2" name="Freeform: Shape 7121">
                <a:extLst>
                  <a:ext uri="{FF2B5EF4-FFF2-40B4-BE49-F238E27FC236}">
                    <a16:creationId xmlns:a16="http://schemas.microsoft.com/office/drawing/2014/main" id="{5AF4F5CB-7D35-4833-B669-3FFA540C854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3" name="Freeform: Shape 7122">
                <a:extLst>
                  <a:ext uri="{FF2B5EF4-FFF2-40B4-BE49-F238E27FC236}">
                    <a16:creationId xmlns:a16="http://schemas.microsoft.com/office/drawing/2014/main" id="{39BABD35-061A-43FD-B448-28F17FD1A6A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4" name="Freeform: Shape 7123">
                <a:extLst>
                  <a:ext uri="{FF2B5EF4-FFF2-40B4-BE49-F238E27FC236}">
                    <a16:creationId xmlns:a16="http://schemas.microsoft.com/office/drawing/2014/main" id="{7DDD6C91-D932-49F6-89CE-97FCF777E29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5" name="Freeform: Shape 7124">
                <a:extLst>
                  <a:ext uri="{FF2B5EF4-FFF2-40B4-BE49-F238E27FC236}">
                    <a16:creationId xmlns:a16="http://schemas.microsoft.com/office/drawing/2014/main" id="{EDAFCF32-A263-4265-A323-C7860B4D8A4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6" name="Freeform: Shape 7125">
                <a:extLst>
                  <a:ext uri="{FF2B5EF4-FFF2-40B4-BE49-F238E27FC236}">
                    <a16:creationId xmlns:a16="http://schemas.microsoft.com/office/drawing/2014/main" id="{FED31AF4-C569-411A-95BB-E71BDA4D3BF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7" name="Freeform: Shape 7126">
                <a:extLst>
                  <a:ext uri="{FF2B5EF4-FFF2-40B4-BE49-F238E27FC236}">
                    <a16:creationId xmlns:a16="http://schemas.microsoft.com/office/drawing/2014/main" id="{10B72C86-1BE2-4643-B1F9-6E03190784A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8" name="Freeform: Shape 7127">
                <a:extLst>
                  <a:ext uri="{FF2B5EF4-FFF2-40B4-BE49-F238E27FC236}">
                    <a16:creationId xmlns:a16="http://schemas.microsoft.com/office/drawing/2014/main" id="{6831B06C-B393-42D8-8367-3E282517005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29" name="Freeform: Shape 7128">
                <a:extLst>
                  <a:ext uri="{FF2B5EF4-FFF2-40B4-BE49-F238E27FC236}">
                    <a16:creationId xmlns:a16="http://schemas.microsoft.com/office/drawing/2014/main" id="{32D2A7A3-8988-48BC-B8E9-07EB85FCAE6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0" name="Freeform: Shape 7129">
                <a:extLst>
                  <a:ext uri="{FF2B5EF4-FFF2-40B4-BE49-F238E27FC236}">
                    <a16:creationId xmlns:a16="http://schemas.microsoft.com/office/drawing/2014/main" id="{4C3AE117-1C2C-4491-9CB6-653330C9FFD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131" name="Freeform: Shape 7130">
                <a:extLst>
                  <a:ext uri="{FF2B5EF4-FFF2-40B4-BE49-F238E27FC236}">
                    <a16:creationId xmlns:a16="http://schemas.microsoft.com/office/drawing/2014/main" id="{F550A258-C13C-4020-9C71-2E5D04235218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89" name="Group 4488">
              <a:extLst>
                <a:ext uri="{FF2B5EF4-FFF2-40B4-BE49-F238E27FC236}">
                  <a16:creationId xmlns:a16="http://schemas.microsoft.com/office/drawing/2014/main" id="{FDE6BD41-C1A1-4D0F-8709-8FDBA955131C}"/>
                </a:ext>
              </a:extLst>
            </p:cNvPr>
            <p:cNvGrpSpPr/>
            <p:nvPr/>
          </p:nvGrpSpPr>
          <p:grpSpPr>
            <a:xfrm rot="14579759" flipH="1">
              <a:off x="818028" y="-5277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7004" name="Freeform: Shape 7003">
                <a:extLst>
                  <a:ext uri="{FF2B5EF4-FFF2-40B4-BE49-F238E27FC236}">
                    <a16:creationId xmlns:a16="http://schemas.microsoft.com/office/drawing/2014/main" id="{0660261A-3969-4689-8D62-2E9AD29A373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5" name="Freeform: Shape 7004">
                <a:extLst>
                  <a:ext uri="{FF2B5EF4-FFF2-40B4-BE49-F238E27FC236}">
                    <a16:creationId xmlns:a16="http://schemas.microsoft.com/office/drawing/2014/main" id="{23D7331E-245C-451B-BBF5-AECD9AFFA78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6" name="Freeform: Shape 7005">
                <a:extLst>
                  <a:ext uri="{FF2B5EF4-FFF2-40B4-BE49-F238E27FC236}">
                    <a16:creationId xmlns:a16="http://schemas.microsoft.com/office/drawing/2014/main" id="{57A5FA80-906E-42BC-AC8E-A3A98EAD789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7" name="Freeform: Shape 7006">
                <a:extLst>
                  <a:ext uri="{FF2B5EF4-FFF2-40B4-BE49-F238E27FC236}">
                    <a16:creationId xmlns:a16="http://schemas.microsoft.com/office/drawing/2014/main" id="{6C105459-144F-42C8-96A9-6C1938DE0F5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8" name="Freeform: Shape 7007">
                <a:extLst>
                  <a:ext uri="{FF2B5EF4-FFF2-40B4-BE49-F238E27FC236}">
                    <a16:creationId xmlns:a16="http://schemas.microsoft.com/office/drawing/2014/main" id="{E0B8F9BA-1B92-4789-B6B5-F2BA77163EA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9" name="Freeform: Shape 7008">
                <a:extLst>
                  <a:ext uri="{FF2B5EF4-FFF2-40B4-BE49-F238E27FC236}">
                    <a16:creationId xmlns:a16="http://schemas.microsoft.com/office/drawing/2014/main" id="{6257F5D0-4BD4-44FB-BEE5-4B31558E61B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0" name="Freeform: Shape 7009">
                <a:extLst>
                  <a:ext uri="{FF2B5EF4-FFF2-40B4-BE49-F238E27FC236}">
                    <a16:creationId xmlns:a16="http://schemas.microsoft.com/office/drawing/2014/main" id="{29BDDA02-E0E4-4C75-92CB-804EB9B4B3E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1" name="Freeform: Shape 7010">
                <a:extLst>
                  <a:ext uri="{FF2B5EF4-FFF2-40B4-BE49-F238E27FC236}">
                    <a16:creationId xmlns:a16="http://schemas.microsoft.com/office/drawing/2014/main" id="{55A8082C-CC7E-472F-A966-FD177A5AE89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2" name="Freeform: Shape 7011">
                <a:extLst>
                  <a:ext uri="{FF2B5EF4-FFF2-40B4-BE49-F238E27FC236}">
                    <a16:creationId xmlns:a16="http://schemas.microsoft.com/office/drawing/2014/main" id="{37A82774-A619-4E80-A9E5-1D16B75A36B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3" name="Freeform: Shape 7012">
                <a:extLst>
                  <a:ext uri="{FF2B5EF4-FFF2-40B4-BE49-F238E27FC236}">
                    <a16:creationId xmlns:a16="http://schemas.microsoft.com/office/drawing/2014/main" id="{2EF7F8D8-BB73-45DD-8B21-2E435D3AC09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4" name="Freeform: Shape 7013">
                <a:extLst>
                  <a:ext uri="{FF2B5EF4-FFF2-40B4-BE49-F238E27FC236}">
                    <a16:creationId xmlns:a16="http://schemas.microsoft.com/office/drawing/2014/main" id="{37A9DF85-71C6-4059-9468-99DDB500780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5" name="Freeform: Shape 7014">
                <a:extLst>
                  <a:ext uri="{FF2B5EF4-FFF2-40B4-BE49-F238E27FC236}">
                    <a16:creationId xmlns:a16="http://schemas.microsoft.com/office/drawing/2014/main" id="{770577FF-1F37-41A5-8E2C-854DAAE2761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6" name="Freeform: Shape 7015">
                <a:extLst>
                  <a:ext uri="{FF2B5EF4-FFF2-40B4-BE49-F238E27FC236}">
                    <a16:creationId xmlns:a16="http://schemas.microsoft.com/office/drawing/2014/main" id="{1020FB15-4C2E-4A15-A0ED-5D4F66AAC34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7" name="Freeform: Shape 7016">
                <a:extLst>
                  <a:ext uri="{FF2B5EF4-FFF2-40B4-BE49-F238E27FC236}">
                    <a16:creationId xmlns:a16="http://schemas.microsoft.com/office/drawing/2014/main" id="{3B93DA9C-92C1-4EA0-A307-405254F3C0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8" name="Freeform: Shape 7017">
                <a:extLst>
                  <a:ext uri="{FF2B5EF4-FFF2-40B4-BE49-F238E27FC236}">
                    <a16:creationId xmlns:a16="http://schemas.microsoft.com/office/drawing/2014/main" id="{F4F44732-C52B-4C31-A543-038EB86D6DD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19" name="Freeform: Shape 7018">
                <a:extLst>
                  <a:ext uri="{FF2B5EF4-FFF2-40B4-BE49-F238E27FC236}">
                    <a16:creationId xmlns:a16="http://schemas.microsoft.com/office/drawing/2014/main" id="{DED94FCD-FC94-470B-897C-9B6061D49AF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0" name="Freeform: Shape 7019">
                <a:extLst>
                  <a:ext uri="{FF2B5EF4-FFF2-40B4-BE49-F238E27FC236}">
                    <a16:creationId xmlns:a16="http://schemas.microsoft.com/office/drawing/2014/main" id="{FAB0F1CD-A8BC-49F1-9BAD-FD7E8B6AE2C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1" name="Freeform: Shape 7020">
                <a:extLst>
                  <a:ext uri="{FF2B5EF4-FFF2-40B4-BE49-F238E27FC236}">
                    <a16:creationId xmlns:a16="http://schemas.microsoft.com/office/drawing/2014/main" id="{1C5CFEAE-CD9C-437A-9368-4227D6535C7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2" name="Freeform: Shape 7021">
                <a:extLst>
                  <a:ext uri="{FF2B5EF4-FFF2-40B4-BE49-F238E27FC236}">
                    <a16:creationId xmlns:a16="http://schemas.microsoft.com/office/drawing/2014/main" id="{90D15E3C-CAE2-4564-8F6C-4B7772DE94B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3" name="Freeform: Shape 7022">
                <a:extLst>
                  <a:ext uri="{FF2B5EF4-FFF2-40B4-BE49-F238E27FC236}">
                    <a16:creationId xmlns:a16="http://schemas.microsoft.com/office/drawing/2014/main" id="{A8D4083E-0D83-436A-BC5F-650057ADF2E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4" name="Freeform: Shape 7023">
                <a:extLst>
                  <a:ext uri="{FF2B5EF4-FFF2-40B4-BE49-F238E27FC236}">
                    <a16:creationId xmlns:a16="http://schemas.microsoft.com/office/drawing/2014/main" id="{E1A466A9-2F40-4835-901F-D0DA96B4789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5" name="Freeform: Shape 7024">
                <a:extLst>
                  <a:ext uri="{FF2B5EF4-FFF2-40B4-BE49-F238E27FC236}">
                    <a16:creationId xmlns:a16="http://schemas.microsoft.com/office/drawing/2014/main" id="{3A501618-C440-416D-AA5D-AF8772BB97C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6" name="Freeform: Shape 7025">
                <a:extLst>
                  <a:ext uri="{FF2B5EF4-FFF2-40B4-BE49-F238E27FC236}">
                    <a16:creationId xmlns:a16="http://schemas.microsoft.com/office/drawing/2014/main" id="{7EEAD8F1-B6E1-457F-A1C2-30C5BF88EA5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7" name="Freeform: Shape 7026">
                <a:extLst>
                  <a:ext uri="{FF2B5EF4-FFF2-40B4-BE49-F238E27FC236}">
                    <a16:creationId xmlns:a16="http://schemas.microsoft.com/office/drawing/2014/main" id="{849B6E84-D330-40F2-B0C6-74F3E23405E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8" name="Freeform: Shape 7027">
                <a:extLst>
                  <a:ext uri="{FF2B5EF4-FFF2-40B4-BE49-F238E27FC236}">
                    <a16:creationId xmlns:a16="http://schemas.microsoft.com/office/drawing/2014/main" id="{BF4DA59D-E8B6-401F-B05C-33C8EC85F2C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29" name="Freeform: Shape 7028">
                <a:extLst>
                  <a:ext uri="{FF2B5EF4-FFF2-40B4-BE49-F238E27FC236}">
                    <a16:creationId xmlns:a16="http://schemas.microsoft.com/office/drawing/2014/main" id="{2202CADB-EFD2-40FC-ACB3-B6ECB13405D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0" name="Freeform: Shape 7029">
                <a:extLst>
                  <a:ext uri="{FF2B5EF4-FFF2-40B4-BE49-F238E27FC236}">
                    <a16:creationId xmlns:a16="http://schemas.microsoft.com/office/drawing/2014/main" id="{79E35DB2-FAA6-4097-AE80-ECB1B1B68C0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1" name="Freeform: Shape 7030">
                <a:extLst>
                  <a:ext uri="{FF2B5EF4-FFF2-40B4-BE49-F238E27FC236}">
                    <a16:creationId xmlns:a16="http://schemas.microsoft.com/office/drawing/2014/main" id="{3CBE51A1-5A34-42A5-AE84-A5A116B2EB0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2" name="Freeform: Shape 7031">
                <a:extLst>
                  <a:ext uri="{FF2B5EF4-FFF2-40B4-BE49-F238E27FC236}">
                    <a16:creationId xmlns:a16="http://schemas.microsoft.com/office/drawing/2014/main" id="{F373C9B1-6EF0-4E38-996D-362465948FB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3" name="Freeform: Shape 7032">
                <a:extLst>
                  <a:ext uri="{FF2B5EF4-FFF2-40B4-BE49-F238E27FC236}">
                    <a16:creationId xmlns:a16="http://schemas.microsoft.com/office/drawing/2014/main" id="{D50C734B-B370-4710-A06D-D198CD5386B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4" name="Freeform: Shape 7033">
                <a:extLst>
                  <a:ext uri="{FF2B5EF4-FFF2-40B4-BE49-F238E27FC236}">
                    <a16:creationId xmlns:a16="http://schemas.microsoft.com/office/drawing/2014/main" id="{EA102E45-F1C1-4B6B-8E74-CA3DFED9801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5" name="Freeform: Shape 7034">
                <a:extLst>
                  <a:ext uri="{FF2B5EF4-FFF2-40B4-BE49-F238E27FC236}">
                    <a16:creationId xmlns:a16="http://schemas.microsoft.com/office/drawing/2014/main" id="{C953E562-9AB5-41AF-A985-FFBD5E28F1F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6" name="Freeform: Shape 7035">
                <a:extLst>
                  <a:ext uri="{FF2B5EF4-FFF2-40B4-BE49-F238E27FC236}">
                    <a16:creationId xmlns:a16="http://schemas.microsoft.com/office/drawing/2014/main" id="{9A2B016D-5551-40AF-A767-42A6242DF51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7" name="Freeform: Shape 7036">
                <a:extLst>
                  <a:ext uri="{FF2B5EF4-FFF2-40B4-BE49-F238E27FC236}">
                    <a16:creationId xmlns:a16="http://schemas.microsoft.com/office/drawing/2014/main" id="{A6AD5784-FA57-4119-AFB0-83EAC222F18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8" name="Freeform: Shape 7037">
                <a:extLst>
                  <a:ext uri="{FF2B5EF4-FFF2-40B4-BE49-F238E27FC236}">
                    <a16:creationId xmlns:a16="http://schemas.microsoft.com/office/drawing/2014/main" id="{B5F3AB48-D5BA-482A-8F90-BEEA0C1D861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39" name="Freeform: Shape 7038">
                <a:extLst>
                  <a:ext uri="{FF2B5EF4-FFF2-40B4-BE49-F238E27FC236}">
                    <a16:creationId xmlns:a16="http://schemas.microsoft.com/office/drawing/2014/main" id="{D45763C0-EF3C-422F-9AAC-FF35E2A71BA7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0" name="Freeform: Shape 7039">
                <a:extLst>
                  <a:ext uri="{FF2B5EF4-FFF2-40B4-BE49-F238E27FC236}">
                    <a16:creationId xmlns:a16="http://schemas.microsoft.com/office/drawing/2014/main" id="{CA26049F-4076-4879-9893-7A3CEE292F5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1" name="Freeform: Shape 7040">
                <a:extLst>
                  <a:ext uri="{FF2B5EF4-FFF2-40B4-BE49-F238E27FC236}">
                    <a16:creationId xmlns:a16="http://schemas.microsoft.com/office/drawing/2014/main" id="{7E75E4FA-55C9-426F-B3D5-0D88604355E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2" name="Freeform: Shape 7041">
                <a:extLst>
                  <a:ext uri="{FF2B5EF4-FFF2-40B4-BE49-F238E27FC236}">
                    <a16:creationId xmlns:a16="http://schemas.microsoft.com/office/drawing/2014/main" id="{BF1466E2-7769-49B3-9920-1A0A223F2B2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3" name="Freeform: Shape 7042">
                <a:extLst>
                  <a:ext uri="{FF2B5EF4-FFF2-40B4-BE49-F238E27FC236}">
                    <a16:creationId xmlns:a16="http://schemas.microsoft.com/office/drawing/2014/main" id="{EA5E40F9-C26C-46EC-86B5-D3F5D51506C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4" name="Freeform: Shape 7043">
                <a:extLst>
                  <a:ext uri="{FF2B5EF4-FFF2-40B4-BE49-F238E27FC236}">
                    <a16:creationId xmlns:a16="http://schemas.microsoft.com/office/drawing/2014/main" id="{D36A9173-8E32-44DC-A9B1-3E94CDB61A3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5" name="Freeform: Shape 7044">
                <a:extLst>
                  <a:ext uri="{FF2B5EF4-FFF2-40B4-BE49-F238E27FC236}">
                    <a16:creationId xmlns:a16="http://schemas.microsoft.com/office/drawing/2014/main" id="{64195625-26CF-4161-9E23-2581C976D47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6" name="Freeform: Shape 7045">
                <a:extLst>
                  <a:ext uri="{FF2B5EF4-FFF2-40B4-BE49-F238E27FC236}">
                    <a16:creationId xmlns:a16="http://schemas.microsoft.com/office/drawing/2014/main" id="{00D0016C-C1F1-44B3-85AC-60E9A88FE87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7" name="Freeform: Shape 7046">
                <a:extLst>
                  <a:ext uri="{FF2B5EF4-FFF2-40B4-BE49-F238E27FC236}">
                    <a16:creationId xmlns:a16="http://schemas.microsoft.com/office/drawing/2014/main" id="{E4CC9371-C5D4-47E2-9726-70B644F19F4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8" name="Freeform: Shape 7047">
                <a:extLst>
                  <a:ext uri="{FF2B5EF4-FFF2-40B4-BE49-F238E27FC236}">
                    <a16:creationId xmlns:a16="http://schemas.microsoft.com/office/drawing/2014/main" id="{BC4CC713-7278-44BB-9638-04FD24505B5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49" name="Freeform: Shape 7048">
                <a:extLst>
                  <a:ext uri="{FF2B5EF4-FFF2-40B4-BE49-F238E27FC236}">
                    <a16:creationId xmlns:a16="http://schemas.microsoft.com/office/drawing/2014/main" id="{5468E8FC-A229-449F-80A1-7114B0B4589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0" name="Freeform: Shape 7049">
                <a:extLst>
                  <a:ext uri="{FF2B5EF4-FFF2-40B4-BE49-F238E27FC236}">
                    <a16:creationId xmlns:a16="http://schemas.microsoft.com/office/drawing/2014/main" id="{81748044-8664-4845-BA6C-EB5414AF5E1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1" name="Freeform: Shape 7050">
                <a:extLst>
                  <a:ext uri="{FF2B5EF4-FFF2-40B4-BE49-F238E27FC236}">
                    <a16:creationId xmlns:a16="http://schemas.microsoft.com/office/drawing/2014/main" id="{03869D51-F24F-41EE-AAA4-30B2A4CBA95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2" name="Freeform: Shape 7051">
                <a:extLst>
                  <a:ext uri="{FF2B5EF4-FFF2-40B4-BE49-F238E27FC236}">
                    <a16:creationId xmlns:a16="http://schemas.microsoft.com/office/drawing/2014/main" id="{336C01C8-0CFC-478F-8401-F1C32872F9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3" name="Freeform: Shape 7052">
                <a:extLst>
                  <a:ext uri="{FF2B5EF4-FFF2-40B4-BE49-F238E27FC236}">
                    <a16:creationId xmlns:a16="http://schemas.microsoft.com/office/drawing/2014/main" id="{33B3DFA7-6FB2-4F23-B67F-4B7D9DB418C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4" name="Freeform: Shape 7053">
                <a:extLst>
                  <a:ext uri="{FF2B5EF4-FFF2-40B4-BE49-F238E27FC236}">
                    <a16:creationId xmlns:a16="http://schemas.microsoft.com/office/drawing/2014/main" id="{F1DAF323-37BD-48F9-A524-6B4A94C0FF6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5" name="Freeform: Shape 7054">
                <a:extLst>
                  <a:ext uri="{FF2B5EF4-FFF2-40B4-BE49-F238E27FC236}">
                    <a16:creationId xmlns:a16="http://schemas.microsoft.com/office/drawing/2014/main" id="{D13D6AB8-2DD2-4CE2-8639-C933166D14F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6" name="Freeform: Shape 7055">
                <a:extLst>
                  <a:ext uri="{FF2B5EF4-FFF2-40B4-BE49-F238E27FC236}">
                    <a16:creationId xmlns:a16="http://schemas.microsoft.com/office/drawing/2014/main" id="{4021EE7F-D141-43E8-BC57-4125717E9789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7" name="Freeform: Shape 7056">
                <a:extLst>
                  <a:ext uri="{FF2B5EF4-FFF2-40B4-BE49-F238E27FC236}">
                    <a16:creationId xmlns:a16="http://schemas.microsoft.com/office/drawing/2014/main" id="{27FB21E3-089F-4DC2-97FC-07A38BA7A26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8" name="Freeform: Shape 7057">
                <a:extLst>
                  <a:ext uri="{FF2B5EF4-FFF2-40B4-BE49-F238E27FC236}">
                    <a16:creationId xmlns:a16="http://schemas.microsoft.com/office/drawing/2014/main" id="{2FDECE3D-DCED-4967-820F-1DA1EAF6953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59" name="Freeform: Shape 7058">
                <a:extLst>
                  <a:ext uri="{FF2B5EF4-FFF2-40B4-BE49-F238E27FC236}">
                    <a16:creationId xmlns:a16="http://schemas.microsoft.com/office/drawing/2014/main" id="{F5C01C26-0809-4BF9-8CB3-379668B5D10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0" name="Freeform: Shape 7059">
                <a:extLst>
                  <a:ext uri="{FF2B5EF4-FFF2-40B4-BE49-F238E27FC236}">
                    <a16:creationId xmlns:a16="http://schemas.microsoft.com/office/drawing/2014/main" id="{FC21FA40-1021-4B63-881F-9C197C861B7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1" name="Freeform: Shape 7060">
                <a:extLst>
                  <a:ext uri="{FF2B5EF4-FFF2-40B4-BE49-F238E27FC236}">
                    <a16:creationId xmlns:a16="http://schemas.microsoft.com/office/drawing/2014/main" id="{DDB5E1EA-9AE4-443D-AFD6-55D9D1309EF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2" name="Freeform: Shape 7061">
                <a:extLst>
                  <a:ext uri="{FF2B5EF4-FFF2-40B4-BE49-F238E27FC236}">
                    <a16:creationId xmlns:a16="http://schemas.microsoft.com/office/drawing/2014/main" id="{B3E4B4A6-E05F-411E-8B44-C9F5EC6D9D0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3" name="Freeform: Shape 7062">
                <a:extLst>
                  <a:ext uri="{FF2B5EF4-FFF2-40B4-BE49-F238E27FC236}">
                    <a16:creationId xmlns:a16="http://schemas.microsoft.com/office/drawing/2014/main" id="{1D2622FA-417D-4591-AE92-E8956E10E46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4" name="Freeform: Shape 7063">
                <a:extLst>
                  <a:ext uri="{FF2B5EF4-FFF2-40B4-BE49-F238E27FC236}">
                    <a16:creationId xmlns:a16="http://schemas.microsoft.com/office/drawing/2014/main" id="{D8FE742C-F39F-4CC3-831C-94633E04139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5" name="Freeform: Shape 7064">
                <a:extLst>
                  <a:ext uri="{FF2B5EF4-FFF2-40B4-BE49-F238E27FC236}">
                    <a16:creationId xmlns:a16="http://schemas.microsoft.com/office/drawing/2014/main" id="{90572933-6F59-4235-8539-1588BE70A28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6" name="Freeform: Shape 7065">
                <a:extLst>
                  <a:ext uri="{FF2B5EF4-FFF2-40B4-BE49-F238E27FC236}">
                    <a16:creationId xmlns:a16="http://schemas.microsoft.com/office/drawing/2014/main" id="{D8C9547E-7F73-468F-B14C-7BCEC0D25E1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67" name="Freeform: Shape 7066">
                <a:extLst>
                  <a:ext uri="{FF2B5EF4-FFF2-40B4-BE49-F238E27FC236}">
                    <a16:creationId xmlns:a16="http://schemas.microsoft.com/office/drawing/2014/main" id="{FF167CE7-99F6-4D4A-AFAF-A86B411CB9B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0" name="Group 4489">
              <a:extLst>
                <a:ext uri="{FF2B5EF4-FFF2-40B4-BE49-F238E27FC236}">
                  <a16:creationId xmlns:a16="http://schemas.microsoft.com/office/drawing/2014/main" id="{3D5B02D1-6678-4A57-84D0-AC659289310B}"/>
                </a:ext>
              </a:extLst>
            </p:cNvPr>
            <p:cNvGrpSpPr/>
            <p:nvPr/>
          </p:nvGrpSpPr>
          <p:grpSpPr>
            <a:xfrm rot="2442252" flipH="1">
              <a:off x="1664068" y="-601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940" name="Freeform: Shape 6939">
                <a:extLst>
                  <a:ext uri="{FF2B5EF4-FFF2-40B4-BE49-F238E27FC236}">
                    <a16:creationId xmlns:a16="http://schemas.microsoft.com/office/drawing/2014/main" id="{6CD07453-D46A-473D-8287-98D45CC580A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1" name="Freeform: Shape 6940">
                <a:extLst>
                  <a:ext uri="{FF2B5EF4-FFF2-40B4-BE49-F238E27FC236}">
                    <a16:creationId xmlns:a16="http://schemas.microsoft.com/office/drawing/2014/main" id="{1D3CBAE6-C34F-4721-AE73-376BB45A83E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2" name="Freeform: Shape 6941">
                <a:extLst>
                  <a:ext uri="{FF2B5EF4-FFF2-40B4-BE49-F238E27FC236}">
                    <a16:creationId xmlns:a16="http://schemas.microsoft.com/office/drawing/2014/main" id="{D10290F2-8CCF-4275-A20C-D83E0BAC219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3" name="Freeform: Shape 6942">
                <a:extLst>
                  <a:ext uri="{FF2B5EF4-FFF2-40B4-BE49-F238E27FC236}">
                    <a16:creationId xmlns:a16="http://schemas.microsoft.com/office/drawing/2014/main" id="{E31E602A-B611-436E-BF5D-71F3DE45461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4" name="Freeform: Shape 6943">
                <a:extLst>
                  <a:ext uri="{FF2B5EF4-FFF2-40B4-BE49-F238E27FC236}">
                    <a16:creationId xmlns:a16="http://schemas.microsoft.com/office/drawing/2014/main" id="{86556641-F689-4CD0-9B8F-99C308F5D55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5" name="Freeform: Shape 6944">
                <a:extLst>
                  <a:ext uri="{FF2B5EF4-FFF2-40B4-BE49-F238E27FC236}">
                    <a16:creationId xmlns:a16="http://schemas.microsoft.com/office/drawing/2014/main" id="{C76F737C-A5B0-47D0-88AC-D718EA4804D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6" name="Freeform: Shape 6945">
                <a:extLst>
                  <a:ext uri="{FF2B5EF4-FFF2-40B4-BE49-F238E27FC236}">
                    <a16:creationId xmlns:a16="http://schemas.microsoft.com/office/drawing/2014/main" id="{32EC44F1-17E0-4EA9-9A6A-A7B8D8F2F6C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7" name="Freeform: Shape 6946">
                <a:extLst>
                  <a:ext uri="{FF2B5EF4-FFF2-40B4-BE49-F238E27FC236}">
                    <a16:creationId xmlns:a16="http://schemas.microsoft.com/office/drawing/2014/main" id="{4E7F5EF7-5FFC-4604-9CB7-25133C9B855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8" name="Freeform: Shape 6947">
                <a:extLst>
                  <a:ext uri="{FF2B5EF4-FFF2-40B4-BE49-F238E27FC236}">
                    <a16:creationId xmlns:a16="http://schemas.microsoft.com/office/drawing/2014/main" id="{2A7C5D1C-79BB-4718-8329-25D310C7228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49" name="Freeform: Shape 6948">
                <a:extLst>
                  <a:ext uri="{FF2B5EF4-FFF2-40B4-BE49-F238E27FC236}">
                    <a16:creationId xmlns:a16="http://schemas.microsoft.com/office/drawing/2014/main" id="{8594A854-8CA6-4647-B879-3D8785417E7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0" name="Freeform: Shape 6949">
                <a:extLst>
                  <a:ext uri="{FF2B5EF4-FFF2-40B4-BE49-F238E27FC236}">
                    <a16:creationId xmlns:a16="http://schemas.microsoft.com/office/drawing/2014/main" id="{0E0F7695-390D-425D-A8C3-130EC23506E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1" name="Freeform: Shape 6950">
                <a:extLst>
                  <a:ext uri="{FF2B5EF4-FFF2-40B4-BE49-F238E27FC236}">
                    <a16:creationId xmlns:a16="http://schemas.microsoft.com/office/drawing/2014/main" id="{AE117974-C1FD-4594-8C37-39905A04B6E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2" name="Freeform: Shape 6951">
                <a:extLst>
                  <a:ext uri="{FF2B5EF4-FFF2-40B4-BE49-F238E27FC236}">
                    <a16:creationId xmlns:a16="http://schemas.microsoft.com/office/drawing/2014/main" id="{6EAA8359-03BC-4E90-BEF7-4A487AF8148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3" name="Freeform: Shape 6952">
                <a:extLst>
                  <a:ext uri="{FF2B5EF4-FFF2-40B4-BE49-F238E27FC236}">
                    <a16:creationId xmlns:a16="http://schemas.microsoft.com/office/drawing/2014/main" id="{9B3CE792-06B7-4B15-B085-5EED0C8CDA0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4" name="Freeform: Shape 6953">
                <a:extLst>
                  <a:ext uri="{FF2B5EF4-FFF2-40B4-BE49-F238E27FC236}">
                    <a16:creationId xmlns:a16="http://schemas.microsoft.com/office/drawing/2014/main" id="{940DF70E-8412-4806-B40D-5418EBC3D4C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5" name="Freeform: Shape 6954">
                <a:extLst>
                  <a:ext uri="{FF2B5EF4-FFF2-40B4-BE49-F238E27FC236}">
                    <a16:creationId xmlns:a16="http://schemas.microsoft.com/office/drawing/2014/main" id="{049DEF6F-DD0E-4571-AEA8-13A4CA27796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6" name="Freeform: Shape 6955">
                <a:extLst>
                  <a:ext uri="{FF2B5EF4-FFF2-40B4-BE49-F238E27FC236}">
                    <a16:creationId xmlns:a16="http://schemas.microsoft.com/office/drawing/2014/main" id="{632FC61A-68A5-4DCF-A640-6FCDFEB1B96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7" name="Freeform: Shape 6956">
                <a:extLst>
                  <a:ext uri="{FF2B5EF4-FFF2-40B4-BE49-F238E27FC236}">
                    <a16:creationId xmlns:a16="http://schemas.microsoft.com/office/drawing/2014/main" id="{EA879B1A-10F4-4D4B-87A5-4A6F9219934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8" name="Freeform: Shape 6957">
                <a:extLst>
                  <a:ext uri="{FF2B5EF4-FFF2-40B4-BE49-F238E27FC236}">
                    <a16:creationId xmlns:a16="http://schemas.microsoft.com/office/drawing/2014/main" id="{B75D70A7-B164-4FF3-AAF6-3DF20F8AA08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59" name="Freeform: Shape 6958">
                <a:extLst>
                  <a:ext uri="{FF2B5EF4-FFF2-40B4-BE49-F238E27FC236}">
                    <a16:creationId xmlns:a16="http://schemas.microsoft.com/office/drawing/2014/main" id="{117CECE3-985E-450D-80CF-17D7FB5D163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0" name="Freeform: Shape 6959">
                <a:extLst>
                  <a:ext uri="{FF2B5EF4-FFF2-40B4-BE49-F238E27FC236}">
                    <a16:creationId xmlns:a16="http://schemas.microsoft.com/office/drawing/2014/main" id="{448632B9-9B3D-416A-AA57-DFBBE3EECF5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1" name="Freeform: Shape 6960">
                <a:extLst>
                  <a:ext uri="{FF2B5EF4-FFF2-40B4-BE49-F238E27FC236}">
                    <a16:creationId xmlns:a16="http://schemas.microsoft.com/office/drawing/2014/main" id="{A0F62B2A-AFFC-459E-AF3D-4F92F4A599A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2" name="Freeform: Shape 6961">
                <a:extLst>
                  <a:ext uri="{FF2B5EF4-FFF2-40B4-BE49-F238E27FC236}">
                    <a16:creationId xmlns:a16="http://schemas.microsoft.com/office/drawing/2014/main" id="{FB2326D0-027B-4178-8F94-EE457DCA270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3" name="Freeform: Shape 6962">
                <a:extLst>
                  <a:ext uri="{FF2B5EF4-FFF2-40B4-BE49-F238E27FC236}">
                    <a16:creationId xmlns:a16="http://schemas.microsoft.com/office/drawing/2014/main" id="{F619E6DE-A079-4954-8F2B-991C4FF7B52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4" name="Freeform: Shape 6963">
                <a:extLst>
                  <a:ext uri="{FF2B5EF4-FFF2-40B4-BE49-F238E27FC236}">
                    <a16:creationId xmlns:a16="http://schemas.microsoft.com/office/drawing/2014/main" id="{64DE6266-E67E-49CF-B233-790FD0456B2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5" name="Freeform: Shape 6964">
                <a:extLst>
                  <a:ext uri="{FF2B5EF4-FFF2-40B4-BE49-F238E27FC236}">
                    <a16:creationId xmlns:a16="http://schemas.microsoft.com/office/drawing/2014/main" id="{CEE0A72B-5F4F-42DA-A1E0-AADCED1F662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6" name="Freeform: Shape 6965">
                <a:extLst>
                  <a:ext uri="{FF2B5EF4-FFF2-40B4-BE49-F238E27FC236}">
                    <a16:creationId xmlns:a16="http://schemas.microsoft.com/office/drawing/2014/main" id="{4657FB16-22E9-45AA-84CF-C19D8B34C092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7" name="Freeform: Shape 6966">
                <a:extLst>
                  <a:ext uri="{FF2B5EF4-FFF2-40B4-BE49-F238E27FC236}">
                    <a16:creationId xmlns:a16="http://schemas.microsoft.com/office/drawing/2014/main" id="{323FCA7A-BCF7-4C7C-8ECB-C422CBA69BE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8" name="Freeform: Shape 6967">
                <a:extLst>
                  <a:ext uri="{FF2B5EF4-FFF2-40B4-BE49-F238E27FC236}">
                    <a16:creationId xmlns:a16="http://schemas.microsoft.com/office/drawing/2014/main" id="{968CCC51-8DA7-495D-B9CE-1517EF5F8D4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69" name="Freeform: Shape 6968">
                <a:extLst>
                  <a:ext uri="{FF2B5EF4-FFF2-40B4-BE49-F238E27FC236}">
                    <a16:creationId xmlns:a16="http://schemas.microsoft.com/office/drawing/2014/main" id="{87EEC6EB-46B8-4F50-985C-03AFEB49271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0" name="Freeform: Shape 6969">
                <a:extLst>
                  <a:ext uri="{FF2B5EF4-FFF2-40B4-BE49-F238E27FC236}">
                    <a16:creationId xmlns:a16="http://schemas.microsoft.com/office/drawing/2014/main" id="{734D4FD3-3B0F-40EC-82DC-8896E504D35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1" name="Freeform: Shape 6970">
                <a:extLst>
                  <a:ext uri="{FF2B5EF4-FFF2-40B4-BE49-F238E27FC236}">
                    <a16:creationId xmlns:a16="http://schemas.microsoft.com/office/drawing/2014/main" id="{5DB4E279-F13C-4B2B-B63C-EE1D31DD59A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2" name="Freeform: Shape 6971">
                <a:extLst>
                  <a:ext uri="{FF2B5EF4-FFF2-40B4-BE49-F238E27FC236}">
                    <a16:creationId xmlns:a16="http://schemas.microsoft.com/office/drawing/2014/main" id="{67A51CD3-3C07-42B1-BFE5-CFF52C28932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3" name="Freeform: Shape 6972">
                <a:extLst>
                  <a:ext uri="{FF2B5EF4-FFF2-40B4-BE49-F238E27FC236}">
                    <a16:creationId xmlns:a16="http://schemas.microsoft.com/office/drawing/2014/main" id="{76AF3877-311D-421E-8FD4-AF51DC4C9E2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4" name="Freeform: Shape 6973">
                <a:extLst>
                  <a:ext uri="{FF2B5EF4-FFF2-40B4-BE49-F238E27FC236}">
                    <a16:creationId xmlns:a16="http://schemas.microsoft.com/office/drawing/2014/main" id="{C1E46B74-8B3D-4683-9F31-A9A7D784292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5" name="Freeform: Shape 6974">
                <a:extLst>
                  <a:ext uri="{FF2B5EF4-FFF2-40B4-BE49-F238E27FC236}">
                    <a16:creationId xmlns:a16="http://schemas.microsoft.com/office/drawing/2014/main" id="{F33E8982-E660-43C8-8174-F27E52C7E76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6" name="Freeform: Shape 6975">
                <a:extLst>
                  <a:ext uri="{FF2B5EF4-FFF2-40B4-BE49-F238E27FC236}">
                    <a16:creationId xmlns:a16="http://schemas.microsoft.com/office/drawing/2014/main" id="{4A79BD74-2971-4EA6-9EFE-4ECE5E71D85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7" name="Freeform: Shape 6976">
                <a:extLst>
                  <a:ext uri="{FF2B5EF4-FFF2-40B4-BE49-F238E27FC236}">
                    <a16:creationId xmlns:a16="http://schemas.microsoft.com/office/drawing/2014/main" id="{B472A4E8-055E-46E1-A3E0-F7558D0BCD8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8" name="Freeform: Shape 6977">
                <a:extLst>
                  <a:ext uri="{FF2B5EF4-FFF2-40B4-BE49-F238E27FC236}">
                    <a16:creationId xmlns:a16="http://schemas.microsoft.com/office/drawing/2014/main" id="{D0434007-81EC-4F2A-973B-8CCFF95A40D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79" name="Freeform: Shape 6978">
                <a:extLst>
                  <a:ext uri="{FF2B5EF4-FFF2-40B4-BE49-F238E27FC236}">
                    <a16:creationId xmlns:a16="http://schemas.microsoft.com/office/drawing/2014/main" id="{DD17F6B3-A1A4-4E8C-A5E5-7F25AD90E75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0" name="Freeform: Shape 6979">
                <a:extLst>
                  <a:ext uri="{FF2B5EF4-FFF2-40B4-BE49-F238E27FC236}">
                    <a16:creationId xmlns:a16="http://schemas.microsoft.com/office/drawing/2014/main" id="{4F6A2375-15BE-4AED-993D-172948D458E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1" name="Freeform: Shape 6980">
                <a:extLst>
                  <a:ext uri="{FF2B5EF4-FFF2-40B4-BE49-F238E27FC236}">
                    <a16:creationId xmlns:a16="http://schemas.microsoft.com/office/drawing/2014/main" id="{35C879C4-54FC-400B-96A6-B88DD72A1E70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2" name="Freeform: Shape 6981">
                <a:extLst>
                  <a:ext uri="{FF2B5EF4-FFF2-40B4-BE49-F238E27FC236}">
                    <a16:creationId xmlns:a16="http://schemas.microsoft.com/office/drawing/2014/main" id="{46B3619F-C8E3-4C40-AC4D-83E645D0C37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3" name="Freeform: Shape 6982">
                <a:extLst>
                  <a:ext uri="{FF2B5EF4-FFF2-40B4-BE49-F238E27FC236}">
                    <a16:creationId xmlns:a16="http://schemas.microsoft.com/office/drawing/2014/main" id="{BF988BAE-F8EA-4395-86DB-F77BCD92A1E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4" name="Freeform: Shape 6983">
                <a:extLst>
                  <a:ext uri="{FF2B5EF4-FFF2-40B4-BE49-F238E27FC236}">
                    <a16:creationId xmlns:a16="http://schemas.microsoft.com/office/drawing/2014/main" id="{F5473589-F672-4FE3-B82B-D30A5EC0A8B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5" name="Freeform: Shape 6984">
                <a:extLst>
                  <a:ext uri="{FF2B5EF4-FFF2-40B4-BE49-F238E27FC236}">
                    <a16:creationId xmlns:a16="http://schemas.microsoft.com/office/drawing/2014/main" id="{4BD71078-1891-4D26-A538-3AA6DA09CF4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6" name="Freeform: Shape 6985">
                <a:extLst>
                  <a:ext uri="{FF2B5EF4-FFF2-40B4-BE49-F238E27FC236}">
                    <a16:creationId xmlns:a16="http://schemas.microsoft.com/office/drawing/2014/main" id="{1DFB8859-8443-46B4-AC11-B0815C4E3C3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7" name="Freeform: Shape 6986">
                <a:extLst>
                  <a:ext uri="{FF2B5EF4-FFF2-40B4-BE49-F238E27FC236}">
                    <a16:creationId xmlns:a16="http://schemas.microsoft.com/office/drawing/2014/main" id="{FD77AEAA-6701-454C-812B-1DF992B734A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8" name="Freeform: Shape 6987">
                <a:extLst>
                  <a:ext uri="{FF2B5EF4-FFF2-40B4-BE49-F238E27FC236}">
                    <a16:creationId xmlns:a16="http://schemas.microsoft.com/office/drawing/2014/main" id="{863178BE-20D2-46FD-B343-5DCC94556B4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89" name="Freeform: Shape 6988">
                <a:extLst>
                  <a:ext uri="{FF2B5EF4-FFF2-40B4-BE49-F238E27FC236}">
                    <a16:creationId xmlns:a16="http://schemas.microsoft.com/office/drawing/2014/main" id="{D52EE561-1D1A-4F17-AA72-3ADB40AF9E3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0" name="Freeform: Shape 6989">
                <a:extLst>
                  <a:ext uri="{FF2B5EF4-FFF2-40B4-BE49-F238E27FC236}">
                    <a16:creationId xmlns:a16="http://schemas.microsoft.com/office/drawing/2014/main" id="{B34D8AA6-11E1-4ACB-80E2-7065E40571A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1" name="Freeform: Shape 6990">
                <a:extLst>
                  <a:ext uri="{FF2B5EF4-FFF2-40B4-BE49-F238E27FC236}">
                    <a16:creationId xmlns:a16="http://schemas.microsoft.com/office/drawing/2014/main" id="{89424995-91B0-400C-ABDE-FED93103920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2" name="Freeform: Shape 6991">
                <a:extLst>
                  <a:ext uri="{FF2B5EF4-FFF2-40B4-BE49-F238E27FC236}">
                    <a16:creationId xmlns:a16="http://schemas.microsoft.com/office/drawing/2014/main" id="{05C1535B-0C31-403A-813F-8B0DA494FA7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3" name="Freeform: Shape 6992">
                <a:extLst>
                  <a:ext uri="{FF2B5EF4-FFF2-40B4-BE49-F238E27FC236}">
                    <a16:creationId xmlns:a16="http://schemas.microsoft.com/office/drawing/2014/main" id="{52519069-F5AF-434D-B5A1-BFC1B8CB6D2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4" name="Freeform: Shape 6993">
                <a:extLst>
                  <a:ext uri="{FF2B5EF4-FFF2-40B4-BE49-F238E27FC236}">
                    <a16:creationId xmlns:a16="http://schemas.microsoft.com/office/drawing/2014/main" id="{6A7ACD8E-2B1C-45EE-9798-24174D62A32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5" name="Freeform: Shape 6994">
                <a:extLst>
                  <a:ext uri="{FF2B5EF4-FFF2-40B4-BE49-F238E27FC236}">
                    <a16:creationId xmlns:a16="http://schemas.microsoft.com/office/drawing/2014/main" id="{2AC6584D-470A-4F68-A124-54423E8BDF1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6" name="Freeform: Shape 6995">
                <a:extLst>
                  <a:ext uri="{FF2B5EF4-FFF2-40B4-BE49-F238E27FC236}">
                    <a16:creationId xmlns:a16="http://schemas.microsoft.com/office/drawing/2014/main" id="{4854913D-4510-4DA7-B601-3BF0951394F3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7" name="Freeform: Shape 6996">
                <a:extLst>
                  <a:ext uri="{FF2B5EF4-FFF2-40B4-BE49-F238E27FC236}">
                    <a16:creationId xmlns:a16="http://schemas.microsoft.com/office/drawing/2014/main" id="{5166AB35-3AD2-40F1-B37F-65B98006222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8" name="Freeform: Shape 6997">
                <a:extLst>
                  <a:ext uri="{FF2B5EF4-FFF2-40B4-BE49-F238E27FC236}">
                    <a16:creationId xmlns:a16="http://schemas.microsoft.com/office/drawing/2014/main" id="{E5C998E9-0DBE-4274-AC83-A940BCDCDBD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99" name="Freeform: Shape 6998">
                <a:extLst>
                  <a:ext uri="{FF2B5EF4-FFF2-40B4-BE49-F238E27FC236}">
                    <a16:creationId xmlns:a16="http://schemas.microsoft.com/office/drawing/2014/main" id="{F7B9238E-EE60-450F-BEE8-8A870106631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0" name="Freeform: Shape 6999">
                <a:extLst>
                  <a:ext uri="{FF2B5EF4-FFF2-40B4-BE49-F238E27FC236}">
                    <a16:creationId xmlns:a16="http://schemas.microsoft.com/office/drawing/2014/main" id="{F434E8EF-501B-4D24-89C0-DF138DE68FE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1" name="Freeform: Shape 7000">
                <a:extLst>
                  <a:ext uri="{FF2B5EF4-FFF2-40B4-BE49-F238E27FC236}">
                    <a16:creationId xmlns:a16="http://schemas.microsoft.com/office/drawing/2014/main" id="{C9AA1744-BAD5-41E5-A078-7293CA882F8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2" name="Freeform: Shape 7001">
                <a:extLst>
                  <a:ext uri="{FF2B5EF4-FFF2-40B4-BE49-F238E27FC236}">
                    <a16:creationId xmlns:a16="http://schemas.microsoft.com/office/drawing/2014/main" id="{540AA0B2-5A48-42FC-BDF0-35AD1DB32185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7003" name="Freeform: Shape 7002">
                <a:extLst>
                  <a:ext uri="{FF2B5EF4-FFF2-40B4-BE49-F238E27FC236}">
                    <a16:creationId xmlns:a16="http://schemas.microsoft.com/office/drawing/2014/main" id="{428CBA42-113F-4C63-901E-04D8B41B52E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1" name="Group 4490">
              <a:extLst>
                <a:ext uri="{FF2B5EF4-FFF2-40B4-BE49-F238E27FC236}">
                  <a16:creationId xmlns:a16="http://schemas.microsoft.com/office/drawing/2014/main" id="{26F949D9-284D-44B7-BB25-532248BD9758}"/>
                </a:ext>
              </a:extLst>
            </p:cNvPr>
            <p:cNvGrpSpPr/>
            <p:nvPr/>
          </p:nvGrpSpPr>
          <p:grpSpPr>
            <a:xfrm rot="2442252" flipH="1">
              <a:off x="3016614" y="-347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876" name="Freeform: Shape 6875">
                <a:extLst>
                  <a:ext uri="{FF2B5EF4-FFF2-40B4-BE49-F238E27FC236}">
                    <a16:creationId xmlns:a16="http://schemas.microsoft.com/office/drawing/2014/main" id="{BC93C402-02E0-477E-9FF1-7FC8A88D40A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7" name="Freeform: Shape 6876">
                <a:extLst>
                  <a:ext uri="{FF2B5EF4-FFF2-40B4-BE49-F238E27FC236}">
                    <a16:creationId xmlns:a16="http://schemas.microsoft.com/office/drawing/2014/main" id="{7086AC83-40BE-49B0-A21A-EEC5C21DA90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8" name="Freeform: Shape 6877">
                <a:extLst>
                  <a:ext uri="{FF2B5EF4-FFF2-40B4-BE49-F238E27FC236}">
                    <a16:creationId xmlns:a16="http://schemas.microsoft.com/office/drawing/2014/main" id="{78618727-1209-4FE3-B4FB-24FC6311757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9" name="Freeform: Shape 6878">
                <a:extLst>
                  <a:ext uri="{FF2B5EF4-FFF2-40B4-BE49-F238E27FC236}">
                    <a16:creationId xmlns:a16="http://schemas.microsoft.com/office/drawing/2014/main" id="{365C9E07-88AA-4781-8A39-C4A04C4755C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0" name="Freeform: Shape 6879">
                <a:extLst>
                  <a:ext uri="{FF2B5EF4-FFF2-40B4-BE49-F238E27FC236}">
                    <a16:creationId xmlns:a16="http://schemas.microsoft.com/office/drawing/2014/main" id="{6BDC4DCA-5C15-4B36-98A5-78AA75546A7F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1" name="Freeform: Shape 6880">
                <a:extLst>
                  <a:ext uri="{FF2B5EF4-FFF2-40B4-BE49-F238E27FC236}">
                    <a16:creationId xmlns:a16="http://schemas.microsoft.com/office/drawing/2014/main" id="{BCF60762-1A56-4540-9435-A049A4B28E2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2" name="Freeform: Shape 6881">
                <a:extLst>
                  <a:ext uri="{FF2B5EF4-FFF2-40B4-BE49-F238E27FC236}">
                    <a16:creationId xmlns:a16="http://schemas.microsoft.com/office/drawing/2014/main" id="{53DC1521-4DC6-49D4-A015-621039E582B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3" name="Freeform: Shape 6882">
                <a:extLst>
                  <a:ext uri="{FF2B5EF4-FFF2-40B4-BE49-F238E27FC236}">
                    <a16:creationId xmlns:a16="http://schemas.microsoft.com/office/drawing/2014/main" id="{6DA08BF7-3BA4-4CF4-92B9-DF1D8C24706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4" name="Freeform: Shape 6883">
                <a:extLst>
                  <a:ext uri="{FF2B5EF4-FFF2-40B4-BE49-F238E27FC236}">
                    <a16:creationId xmlns:a16="http://schemas.microsoft.com/office/drawing/2014/main" id="{81A22955-0E32-4940-B31F-48374A70011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5" name="Freeform: Shape 6884">
                <a:extLst>
                  <a:ext uri="{FF2B5EF4-FFF2-40B4-BE49-F238E27FC236}">
                    <a16:creationId xmlns:a16="http://schemas.microsoft.com/office/drawing/2014/main" id="{D6899C35-D055-4870-A501-12EC9CD2B1F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6" name="Freeform: Shape 6885">
                <a:extLst>
                  <a:ext uri="{FF2B5EF4-FFF2-40B4-BE49-F238E27FC236}">
                    <a16:creationId xmlns:a16="http://schemas.microsoft.com/office/drawing/2014/main" id="{ADE35A23-67D7-4DA7-8BB0-8C1C9AA21040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7" name="Freeform: Shape 6886">
                <a:extLst>
                  <a:ext uri="{FF2B5EF4-FFF2-40B4-BE49-F238E27FC236}">
                    <a16:creationId xmlns:a16="http://schemas.microsoft.com/office/drawing/2014/main" id="{23E17F3D-A78F-4046-97F3-0E8F39C4574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8" name="Freeform: Shape 6887">
                <a:extLst>
                  <a:ext uri="{FF2B5EF4-FFF2-40B4-BE49-F238E27FC236}">
                    <a16:creationId xmlns:a16="http://schemas.microsoft.com/office/drawing/2014/main" id="{BAEF05D5-3C7C-4144-9C97-7DEC77660EA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89" name="Freeform: Shape 6888">
                <a:extLst>
                  <a:ext uri="{FF2B5EF4-FFF2-40B4-BE49-F238E27FC236}">
                    <a16:creationId xmlns:a16="http://schemas.microsoft.com/office/drawing/2014/main" id="{DB098FC9-04E5-431C-82A4-3CD27274953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0" name="Freeform: Shape 6889">
                <a:extLst>
                  <a:ext uri="{FF2B5EF4-FFF2-40B4-BE49-F238E27FC236}">
                    <a16:creationId xmlns:a16="http://schemas.microsoft.com/office/drawing/2014/main" id="{93D3E00B-6DB7-4C99-B949-E720CDA8C4C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1" name="Freeform: Shape 6890">
                <a:extLst>
                  <a:ext uri="{FF2B5EF4-FFF2-40B4-BE49-F238E27FC236}">
                    <a16:creationId xmlns:a16="http://schemas.microsoft.com/office/drawing/2014/main" id="{F18D0B56-E021-4FA2-953A-1F7C65A3006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2" name="Freeform: Shape 6891">
                <a:extLst>
                  <a:ext uri="{FF2B5EF4-FFF2-40B4-BE49-F238E27FC236}">
                    <a16:creationId xmlns:a16="http://schemas.microsoft.com/office/drawing/2014/main" id="{20084DFA-AD6C-41F7-B3D7-F04C4AADD94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3" name="Freeform: Shape 6892">
                <a:extLst>
                  <a:ext uri="{FF2B5EF4-FFF2-40B4-BE49-F238E27FC236}">
                    <a16:creationId xmlns:a16="http://schemas.microsoft.com/office/drawing/2014/main" id="{DE153F92-8EC5-4A5F-B338-EF209F45E47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4" name="Freeform: Shape 6893">
                <a:extLst>
                  <a:ext uri="{FF2B5EF4-FFF2-40B4-BE49-F238E27FC236}">
                    <a16:creationId xmlns:a16="http://schemas.microsoft.com/office/drawing/2014/main" id="{0A01F8A9-522C-4E80-BF19-EDECA77E06C5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5" name="Freeform: Shape 6894">
                <a:extLst>
                  <a:ext uri="{FF2B5EF4-FFF2-40B4-BE49-F238E27FC236}">
                    <a16:creationId xmlns:a16="http://schemas.microsoft.com/office/drawing/2014/main" id="{631BDAD8-DAD8-4579-A6C1-908C0168E9F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6" name="Freeform: Shape 6895">
                <a:extLst>
                  <a:ext uri="{FF2B5EF4-FFF2-40B4-BE49-F238E27FC236}">
                    <a16:creationId xmlns:a16="http://schemas.microsoft.com/office/drawing/2014/main" id="{37D64452-A99B-4E0E-A9E5-7044063E995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7" name="Freeform: Shape 6896">
                <a:extLst>
                  <a:ext uri="{FF2B5EF4-FFF2-40B4-BE49-F238E27FC236}">
                    <a16:creationId xmlns:a16="http://schemas.microsoft.com/office/drawing/2014/main" id="{C05E95F9-F02D-4696-A8CE-14A861C1562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8" name="Freeform: Shape 6897">
                <a:extLst>
                  <a:ext uri="{FF2B5EF4-FFF2-40B4-BE49-F238E27FC236}">
                    <a16:creationId xmlns:a16="http://schemas.microsoft.com/office/drawing/2014/main" id="{F601305B-BD45-468C-9C53-60FCCFFE1AE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99" name="Freeform: Shape 6898">
                <a:extLst>
                  <a:ext uri="{FF2B5EF4-FFF2-40B4-BE49-F238E27FC236}">
                    <a16:creationId xmlns:a16="http://schemas.microsoft.com/office/drawing/2014/main" id="{C8C8C637-DD96-42DD-997C-8B51728A04B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0" name="Freeform: Shape 6899">
                <a:extLst>
                  <a:ext uri="{FF2B5EF4-FFF2-40B4-BE49-F238E27FC236}">
                    <a16:creationId xmlns:a16="http://schemas.microsoft.com/office/drawing/2014/main" id="{5F2AFE3B-71A7-4091-8380-A93452C175E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1" name="Freeform: Shape 6900">
                <a:extLst>
                  <a:ext uri="{FF2B5EF4-FFF2-40B4-BE49-F238E27FC236}">
                    <a16:creationId xmlns:a16="http://schemas.microsoft.com/office/drawing/2014/main" id="{F7190BBE-2833-4291-B50F-89AD8E93CCA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2" name="Freeform: Shape 6901">
                <a:extLst>
                  <a:ext uri="{FF2B5EF4-FFF2-40B4-BE49-F238E27FC236}">
                    <a16:creationId xmlns:a16="http://schemas.microsoft.com/office/drawing/2014/main" id="{FE5E95C8-75BB-4006-A203-9DB70266932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3" name="Freeform: Shape 6902">
                <a:extLst>
                  <a:ext uri="{FF2B5EF4-FFF2-40B4-BE49-F238E27FC236}">
                    <a16:creationId xmlns:a16="http://schemas.microsoft.com/office/drawing/2014/main" id="{8E506D4F-52BA-4B29-9D9A-4519B8F9322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4" name="Freeform: Shape 6903">
                <a:extLst>
                  <a:ext uri="{FF2B5EF4-FFF2-40B4-BE49-F238E27FC236}">
                    <a16:creationId xmlns:a16="http://schemas.microsoft.com/office/drawing/2014/main" id="{F40EF56C-30AD-4C2A-8D97-0A56C2DF1BE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5" name="Freeform: Shape 6904">
                <a:extLst>
                  <a:ext uri="{FF2B5EF4-FFF2-40B4-BE49-F238E27FC236}">
                    <a16:creationId xmlns:a16="http://schemas.microsoft.com/office/drawing/2014/main" id="{2C8DAA43-00E6-477E-B1B0-41DD9DD6F59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6" name="Freeform: Shape 6905">
                <a:extLst>
                  <a:ext uri="{FF2B5EF4-FFF2-40B4-BE49-F238E27FC236}">
                    <a16:creationId xmlns:a16="http://schemas.microsoft.com/office/drawing/2014/main" id="{920FE991-6D63-4465-B4D4-D0281CF4221F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7" name="Freeform: Shape 6906">
                <a:extLst>
                  <a:ext uri="{FF2B5EF4-FFF2-40B4-BE49-F238E27FC236}">
                    <a16:creationId xmlns:a16="http://schemas.microsoft.com/office/drawing/2014/main" id="{EC0A1463-532F-4D9C-8119-CC7BCDB5F01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8" name="Freeform: Shape 6907">
                <a:extLst>
                  <a:ext uri="{FF2B5EF4-FFF2-40B4-BE49-F238E27FC236}">
                    <a16:creationId xmlns:a16="http://schemas.microsoft.com/office/drawing/2014/main" id="{A009A32E-522D-4C11-895B-59A544ADCDA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09" name="Freeform: Shape 6908">
                <a:extLst>
                  <a:ext uri="{FF2B5EF4-FFF2-40B4-BE49-F238E27FC236}">
                    <a16:creationId xmlns:a16="http://schemas.microsoft.com/office/drawing/2014/main" id="{98C43757-91E5-4868-865D-34AB583FEA5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0" name="Freeform: Shape 6909">
                <a:extLst>
                  <a:ext uri="{FF2B5EF4-FFF2-40B4-BE49-F238E27FC236}">
                    <a16:creationId xmlns:a16="http://schemas.microsoft.com/office/drawing/2014/main" id="{256C644A-F128-4CC3-8FB5-31BB31330845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1" name="Freeform: Shape 6910">
                <a:extLst>
                  <a:ext uri="{FF2B5EF4-FFF2-40B4-BE49-F238E27FC236}">
                    <a16:creationId xmlns:a16="http://schemas.microsoft.com/office/drawing/2014/main" id="{67B24E9D-A636-4604-A336-24AE388FADA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2" name="Freeform: Shape 6911">
                <a:extLst>
                  <a:ext uri="{FF2B5EF4-FFF2-40B4-BE49-F238E27FC236}">
                    <a16:creationId xmlns:a16="http://schemas.microsoft.com/office/drawing/2014/main" id="{0577D9E0-06A9-47F6-B7E3-6C14CDD533AE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3" name="Freeform: Shape 6912">
                <a:extLst>
                  <a:ext uri="{FF2B5EF4-FFF2-40B4-BE49-F238E27FC236}">
                    <a16:creationId xmlns:a16="http://schemas.microsoft.com/office/drawing/2014/main" id="{FDCB4ED4-A1A8-4307-BC4B-A1B8A26B1B7B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4" name="Freeform: Shape 6913">
                <a:extLst>
                  <a:ext uri="{FF2B5EF4-FFF2-40B4-BE49-F238E27FC236}">
                    <a16:creationId xmlns:a16="http://schemas.microsoft.com/office/drawing/2014/main" id="{9D531CB9-AF44-4908-8123-39264A9EC6F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5" name="Freeform: Shape 6914">
                <a:extLst>
                  <a:ext uri="{FF2B5EF4-FFF2-40B4-BE49-F238E27FC236}">
                    <a16:creationId xmlns:a16="http://schemas.microsoft.com/office/drawing/2014/main" id="{9B74ADD2-59CC-4871-A0EE-0EB90B5035B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6" name="Freeform: Shape 6915">
                <a:extLst>
                  <a:ext uri="{FF2B5EF4-FFF2-40B4-BE49-F238E27FC236}">
                    <a16:creationId xmlns:a16="http://schemas.microsoft.com/office/drawing/2014/main" id="{6C868213-7675-43DF-B8E4-0F7D0FA1E95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7" name="Freeform: Shape 6916">
                <a:extLst>
                  <a:ext uri="{FF2B5EF4-FFF2-40B4-BE49-F238E27FC236}">
                    <a16:creationId xmlns:a16="http://schemas.microsoft.com/office/drawing/2014/main" id="{34820648-7282-41C8-924D-03C456EC6A1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8" name="Freeform: Shape 6917">
                <a:extLst>
                  <a:ext uri="{FF2B5EF4-FFF2-40B4-BE49-F238E27FC236}">
                    <a16:creationId xmlns:a16="http://schemas.microsoft.com/office/drawing/2014/main" id="{3FE3E7FE-7FB4-4ED0-9FF9-D6AF646A1AD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19" name="Freeform: Shape 6918">
                <a:extLst>
                  <a:ext uri="{FF2B5EF4-FFF2-40B4-BE49-F238E27FC236}">
                    <a16:creationId xmlns:a16="http://schemas.microsoft.com/office/drawing/2014/main" id="{FB49AB80-DF0E-44FF-AE69-1345E6F3F4A8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0" name="Freeform: Shape 6919">
                <a:extLst>
                  <a:ext uri="{FF2B5EF4-FFF2-40B4-BE49-F238E27FC236}">
                    <a16:creationId xmlns:a16="http://schemas.microsoft.com/office/drawing/2014/main" id="{BE471C90-D810-45AE-A90A-DF60AA48EDD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1" name="Freeform: Shape 6920">
                <a:extLst>
                  <a:ext uri="{FF2B5EF4-FFF2-40B4-BE49-F238E27FC236}">
                    <a16:creationId xmlns:a16="http://schemas.microsoft.com/office/drawing/2014/main" id="{BA869019-78DF-4365-AD8A-FE04C346A1F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2" name="Freeform: Shape 6921">
                <a:extLst>
                  <a:ext uri="{FF2B5EF4-FFF2-40B4-BE49-F238E27FC236}">
                    <a16:creationId xmlns:a16="http://schemas.microsoft.com/office/drawing/2014/main" id="{AABDE885-F339-49AE-B10A-ABEC49D44C5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3" name="Freeform: Shape 6922">
                <a:extLst>
                  <a:ext uri="{FF2B5EF4-FFF2-40B4-BE49-F238E27FC236}">
                    <a16:creationId xmlns:a16="http://schemas.microsoft.com/office/drawing/2014/main" id="{02585588-EB8B-4AB2-99C7-BE8280EFDC7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4" name="Freeform: Shape 6923">
                <a:extLst>
                  <a:ext uri="{FF2B5EF4-FFF2-40B4-BE49-F238E27FC236}">
                    <a16:creationId xmlns:a16="http://schemas.microsoft.com/office/drawing/2014/main" id="{7B0F85FF-C072-4CCE-955F-83458F3C38FC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5" name="Freeform: Shape 6924">
                <a:extLst>
                  <a:ext uri="{FF2B5EF4-FFF2-40B4-BE49-F238E27FC236}">
                    <a16:creationId xmlns:a16="http://schemas.microsoft.com/office/drawing/2014/main" id="{DA25B7A6-1ECD-453A-A4DE-E3CE1C3B2B5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6" name="Freeform: Shape 6925">
                <a:extLst>
                  <a:ext uri="{FF2B5EF4-FFF2-40B4-BE49-F238E27FC236}">
                    <a16:creationId xmlns:a16="http://schemas.microsoft.com/office/drawing/2014/main" id="{72E4767D-E029-4896-9189-6CEBE5B0452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7" name="Freeform: Shape 6926">
                <a:extLst>
                  <a:ext uri="{FF2B5EF4-FFF2-40B4-BE49-F238E27FC236}">
                    <a16:creationId xmlns:a16="http://schemas.microsoft.com/office/drawing/2014/main" id="{DF5731FF-8B3F-4466-98AF-65E93D0106D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8" name="Freeform: Shape 6927">
                <a:extLst>
                  <a:ext uri="{FF2B5EF4-FFF2-40B4-BE49-F238E27FC236}">
                    <a16:creationId xmlns:a16="http://schemas.microsoft.com/office/drawing/2014/main" id="{4A235807-7D76-4CBF-9E9B-2B89F22F7402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29" name="Freeform: Shape 6928">
                <a:extLst>
                  <a:ext uri="{FF2B5EF4-FFF2-40B4-BE49-F238E27FC236}">
                    <a16:creationId xmlns:a16="http://schemas.microsoft.com/office/drawing/2014/main" id="{A1977D9D-1A36-42AD-A830-838814049C8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0" name="Freeform: Shape 6929">
                <a:extLst>
                  <a:ext uri="{FF2B5EF4-FFF2-40B4-BE49-F238E27FC236}">
                    <a16:creationId xmlns:a16="http://schemas.microsoft.com/office/drawing/2014/main" id="{E6CFE904-4A64-462C-A7CB-F5A7323F5E1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1" name="Freeform: Shape 6930">
                <a:extLst>
                  <a:ext uri="{FF2B5EF4-FFF2-40B4-BE49-F238E27FC236}">
                    <a16:creationId xmlns:a16="http://schemas.microsoft.com/office/drawing/2014/main" id="{AA57E0D9-282A-424B-8978-1AE9E4E39E45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2" name="Freeform: Shape 6931">
                <a:extLst>
                  <a:ext uri="{FF2B5EF4-FFF2-40B4-BE49-F238E27FC236}">
                    <a16:creationId xmlns:a16="http://schemas.microsoft.com/office/drawing/2014/main" id="{04A0AFF3-2FA2-40FB-BDEE-689190476C52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3" name="Freeform: Shape 6932">
                <a:extLst>
                  <a:ext uri="{FF2B5EF4-FFF2-40B4-BE49-F238E27FC236}">
                    <a16:creationId xmlns:a16="http://schemas.microsoft.com/office/drawing/2014/main" id="{742E80E2-3129-4E53-9781-4C774F9616B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4" name="Freeform: Shape 6933">
                <a:extLst>
                  <a:ext uri="{FF2B5EF4-FFF2-40B4-BE49-F238E27FC236}">
                    <a16:creationId xmlns:a16="http://schemas.microsoft.com/office/drawing/2014/main" id="{EF8BB772-1473-47B4-960D-537A0FDFD853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5" name="Freeform: Shape 6934">
                <a:extLst>
                  <a:ext uri="{FF2B5EF4-FFF2-40B4-BE49-F238E27FC236}">
                    <a16:creationId xmlns:a16="http://schemas.microsoft.com/office/drawing/2014/main" id="{B2B00829-2282-42E5-9BC3-D8DC3FC82A3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6" name="Freeform: Shape 6935">
                <a:extLst>
                  <a:ext uri="{FF2B5EF4-FFF2-40B4-BE49-F238E27FC236}">
                    <a16:creationId xmlns:a16="http://schemas.microsoft.com/office/drawing/2014/main" id="{8356D8D9-D761-402A-94CF-838B68F1973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7" name="Freeform: Shape 6936">
                <a:extLst>
                  <a:ext uri="{FF2B5EF4-FFF2-40B4-BE49-F238E27FC236}">
                    <a16:creationId xmlns:a16="http://schemas.microsoft.com/office/drawing/2014/main" id="{D0ED77D2-CF74-47A6-99C5-5FC13EA60B1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8" name="Freeform: Shape 6937">
                <a:extLst>
                  <a:ext uri="{FF2B5EF4-FFF2-40B4-BE49-F238E27FC236}">
                    <a16:creationId xmlns:a16="http://schemas.microsoft.com/office/drawing/2014/main" id="{12F6F064-1708-476B-84EB-627B211A26F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939" name="Freeform: Shape 6938">
                <a:extLst>
                  <a:ext uri="{FF2B5EF4-FFF2-40B4-BE49-F238E27FC236}">
                    <a16:creationId xmlns:a16="http://schemas.microsoft.com/office/drawing/2014/main" id="{86A2A4BE-F1BC-4E42-B2B1-8C0D073CC85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2" name="Group 4491">
              <a:extLst>
                <a:ext uri="{FF2B5EF4-FFF2-40B4-BE49-F238E27FC236}">
                  <a16:creationId xmlns:a16="http://schemas.microsoft.com/office/drawing/2014/main" id="{C30EEF2B-6913-4EC9-94AF-6810E899D20F}"/>
                </a:ext>
              </a:extLst>
            </p:cNvPr>
            <p:cNvGrpSpPr/>
            <p:nvPr/>
          </p:nvGrpSpPr>
          <p:grpSpPr>
            <a:xfrm rot="2442252" flipH="1">
              <a:off x="7139276" y="-3522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812" name="Freeform: Shape 6811">
                <a:extLst>
                  <a:ext uri="{FF2B5EF4-FFF2-40B4-BE49-F238E27FC236}">
                    <a16:creationId xmlns:a16="http://schemas.microsoft.com/office/drawing/2014/main" id="{F8B1D870-D7B7-44F5-816D-9AA770C4E07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3" name="Freeform: Shape 6812">
                <a:extLst>
                  <a:ext uri="{FF2B5EF4-FFF2-40B4-BE49-F238E27FC236}">
                    <a16:creationId xmlns:a16="http://schemas.microsoft.com/office/drawing/2014/main" id="{B7008C93-91D4-484A-A44D-148638FE0CF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4" name="Freeform: Shape 6813">
                <a:extLst>
                  <a:ext uri="{FF2B5EF4-FFF2-40B4-BE49-F238E27FC236}">
                    <a16:creationId xmlns:a16="http://schemas.microsoft.com/office/drawing/2014/main" id="{C1684311-4C9D-4092-A58E-B5C8EFF31B8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5" name="Freeform: Shape 6814">
                <a:extLst>
                  <a:ext uri="{FF2B5EF4-FFF2-40B4-BE49-F238E27FC236}">
                    <a16:creationId xmlns:a16="http://schemas.microsoft.com/office/drawing/2014/main" id="{A1F5CBF9-FEA8-4DED-9EC2-86A37B352A3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6" name="Freeform: Shape 6815">
                <a:extLst>
                  <a:ext uri="{FF2B5EF4-FFF2-40B4-BE49-F238E27FC236}">
                    <a16:creationId xmlns:a16="http://schemas.microsoft.com/office/drawing/2014/main" id="{662777F6-BFFF-4B9F-A5A2-B87FD26A6122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7" name="Freeform: Shape 6816">
                <a:extLst>
                  <a:ext uri="{FF2B5EF4-FFF2-40B4-BE49-F238E27FC236}">
                    <a16:creationId xmlns:a16="http://schemas.microsoft.com/office/drawing/2014/main" id="{3F587304-5971-42B9-BA91-64FE6DC91DA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8" name="Freeform: Shape 6817">
                <a:extLst>
                  <a:ext uri="{FF2B5EF4-FFF2-40B4-BE49-F238E27FC236}">
                    <a16:creationId xmlns:a16="http://schemas.microsoft.com/office/drawing/2014/main" id="{6D04840E-0B95-47F8-8CBF-90387871135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9" name="Freeform: Shape 6818">
                <a:extLst>
                  <a:ext uri="{FF2B5EF4-FFF2-40B4-BE49-F238E27FC236}">
                    <a16:creationId xmlns:a16="http://schemas.microsoft.com/office/drawing/2014/main" id="{300528D1-3366-4AB5-936D-6FA75C8F71D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0" name="Freeform: Shape 6819">
                <a:extLst>
                  <a:ext uri="{FF2B5EF4-FFF2-40B4-BE49-F238E27FC236}">
                    <a16:creationId xmlns:a16="http://schemas.microsoft.com/office/drawing/2014/main" id="{F8CFC443-D05E-4BB2-BC87-B4CE310AD40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1" name="Freeform: Shape 6820">
                <a:extLst>
                  <a:ext uri="{FF2B5EF4-FFF2-40B4-BE49-F238E27FC236}">
                    <a16:creationId xmlns:a16="http://schemas.microsoft.com/office/drawing/2014/main" id="{3C1CFC8B-C13A-40E5-8D94-2DDA2419C584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2" name="Freeform: Shape 6821">
                <a:extLst>
                  <a:ext uri="{FF2B5EF4-FFF2-40B4-BE49-F238E27FC236}">
                    <a16:creationId xmlns:a16="http://schemas.microsoft.com/office/drawing/2014/main" id="{D3F76AE4-2D29-4DF0-A300-0A2D7D9D1B9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3" name="Freeform: Shape 6822">
                <a:extLst>
                  <a:ext uri="{FF2B5EF4-FFF2-40B4-BE49-F238E27FC236}">
                    <a16:creationId xmlns:a16="http://schemas.microsoft.com/office/drawing/2014/main" id="{01056B8C-5BED-4AB1-86C5-0EA4798D7C4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4" name="Freeform: Shape 6823">
                <a:extLst>
                  <a:ext uri="{FF2B5EF4-FFF2-40B4-BE49-F238E27FC236}">
                    <a16:creationId xmlns:a16="http://schemas.microsoft.com/office/drawing/2014/main" id="{6B146E61-669C-4C74-956C-95FDDA4D0BA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5" name="Freeform: Shape 6824">
                <a:extLst>
                  <a:ext uri="{FF2B5EF4-FFF2-40B4-BE49-F238E27FC236}">
                    <a16:creationId xmlns:a16="http://schemas.microsoft.com/office/drawing/2014/main" id="{A15AD366-3504-4E95-8D48-A1AC9213F70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6" name="Freeform: Shape 6825">
                <a:extLst>
                  <a:ext uri="{FF2B5EF4-FFF2-40B4-BE49-F238E27FC236}">
                    <a16:creationId xmlns:a16="http://schemas.microsoft.com/office/drawing/2014/main" id="{C0237981-B618-475A-9A9C-E1F37504DA5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7" name="Freeform: Shape 6826">
                <a:extLst>
                  <a:ext uri="{FF2B5EF4-FFF2-40B4-BE49-F238E27FC236}">
                    <a16:creationId xmlns:a16="http://schemas.microsoft.com/office/drawing/2014/main" id="{32822E85-A17D-4F85-8B14-4F0D37D1113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8" name="Freeform: Shape 6827">
                <a:extLst>
                  <a:ext uri="{FF2B5EF4-FFF2-40B4-BE49-F238E27FC236}">
                    <a16:creationId xmlns:a16="http://schemas.microsoft.com/office/drawing/2014/main" id="{0613E9C0-0597-4419-9CC0-7BDEECCF787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29" name="Freeform: Shape 6828">
                <a:extLst>
                  <a:ext uri="{FF2B5EF4-FFF2-40B4-BE49-F238E27FC236}">
                    <a16:creationId xmlns:a16="http://schemas.microsoft.com/office/drawing/2014/main" id="{C6A04B60-9A98-422C-9190-3CE1670AE99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0" name="Freeform: Shape 6829">
                <a:extLst>
                  <a:ext uri="{FF2B5EF4-FFF2-40B4-BE49-F238E27FC236}">
                    <a16:creationId xmlns:a16="http://schemas.microsoft.com/office/drawing/2014/main" id="{2712418B-31DA-4D96-BC23-0F65A0F3729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1" name="Freeform: Shape 6830">
                <a:extLst>
                  <a:ext uri="{FF2B5EF4-FFF2-40B4-BE49-F238E27FC236}">
                    <a16:creationId xmlns:a16="http://schemas.microsoft.com/office/drawing/2014/main" id="{27E558C9-8570-4E94-98A2-425E62A45DD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2" name="Freeform: Shape 6831">
                <a:extLst>
                  <a:ext uri="{FF2B5EF4-FFF2-40B4-BE49-F238E27FC236}">
                    <a16:creationId xmlns:a16="http://schemas.microsoft.com/office/drawing/2014/main" id="{EF1D36ED-69BB-434D-BD22-2F087E4A66E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3" name="Freeform: Shape 6832">
                <a:extLst>
                  <a:ext uri="{FF2B5EF4-FFF2-40B4-BE49-F238E27FC236}">
                    <a16:creationId xmlns:a16="http://schemas.microsoft.com/office/drawing/2014/main" id="{C86B673D-C7B9-4846-9C45-9F4E6B16DBC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4" name="Freeform: Shape 6833">
                <a:extLst>
                  <a:ext uri="{FF2B5EF4-FFF2-40B4-BE49-F238E27FC236}">
                    <a16:creationId xmlns:a16="http://schemas.microsoft.com/office/drawing/2014/main" id="{06AF5872-7FE9-47D8-9562-5C94336280C4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5" name="Freeform: Shape 6834">
                <a:extLst>
                  <a:ext uri="{FF2B5EF4-FFF2-40B4-BE49-F238E27FC236}">
                    <a16:creationId xmlns:a16="http://schemas.microsoft.com/office/drawing/2014/main" id="{2939A65B-8A81-476D-8FFC-BFF4CE5022A5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6" name="Freeform: Shape 6835">
                <a:extLst>
                  <a:ext uri="{FF2B5EF4-FFF2-40B4-BE49-F238E27FC236}">
                    <a16:creationId xmlns:a16="http://schemas.microsoft.com/office/drawing/2014/main" id="{6BC099F9-6336-46F5-907A-6077E3FCA75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7" name="Freeform: Shape 6836">
                <a:extLst>
                  <a:ext uri="{FF2B5EF4-FFF2-40B4-BE49-F238E27FC236}">
                    <a16:creationId xmlns:a16="http://schemas.microsoft.com/office/drawing/2014/main" id="{47B9BB95-186E-4F6A-AD71-EA9540FB2EA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8" name="Freeform: Shape 6837">
                <a:extLst>
                  <a:ext uri="{FF2B5EF4-FFF2-40B4-BE49-F238E27FC236}">
                    <a16:creationId xmlns:a16="http://schemas.microsoft.com/office/drawing/2014/main" id="{7F0D66BE-B75D-4C6A-BB87-25CD56879FB1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39" name="Freeform: Shape 6838">
                <a:extLst>
                  <a:ext uri="{FF2B5EF4-FFF2-40B4-BE49-F238E27FC236}">
                    <a16:creationId xmlns:a16="http://schemas.microsoft.com/office/drawing/2014/main" id="{7B49E3E6-7AF5-4550-B2EB-D0BC692CCD5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0" name="Freeform: Shape 6839">
                <a:extLst>
                  <a:ext uri="{FF2B5EF4-FFF2-40B4-BE49-F238E27FC236}">
                    <a16:creationId xmlns:a16="http://schemas.microsoft.com/office/drawing/2014/main" id="{EF8BDEC5-B013-4A86-843C-0FE11CE07C5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1" name="Freeform: Shape 6840">
                <a:extLst>
                  <a:ext uri="{FF2B5EF4-FFF2-40B4-BE49-F238E27FC236}">
                    <a16:creationId xmlns:a16="http://schemas.microsoft.com/office/drawing/2014/main" id="{6964DEA4-4345-4F99-B11E-D9CD6F53669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2" name="Freeform: Shape 6841">
                <a:extLst>
                  <a:ext uri="{FF2B5EF4-FFF2-40B4-BE49-F238E27FC236}">
                    <a16:creationId xmlns:a16="http://schemas.microsoft.com/office/drawing/2014/main" id="{C9CBD802-D451-45E3-9649-92513408E8D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3" name="Freeform: Shape 6842">
                <a:extLst>
                  <a:ext uri="{FF2B5EF4-FFF2-40B4-BE49-F238E27FC236}">
                    <a16:creationId xmlns:a16="http://schemas.microsoft.com/office/drawing/2014/main" id="{CF1F3C4E-A93A-4839-8BA9-86538933880C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4" name="Freeform: Shape 6843">
                <a:extLst>
                  <a:ext uri="{FF2B5EF4-FFF2-40B4-BE49-F238E27FC236}">
                    <a16:creationId xmlns:a16="http://schemas.microsoft.com/office/drawing/2014/main" id="{A0734C91-7718-484B-860B-954BB336C0F2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5" name="Freeform: Shape 6844">
                <a:extLst>
                  <a:ext uri="{FF2B5EF4-FFF2-40B4-BE49-F238E27FC236}">
                    <a16:creationId xmlns:a16="http://schemas.microsoft.com/office/drawing/2014/main" id="{71384DEC-CF3D-4D47-A60A-28FC2BDE288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6" name="Freeform: Shape 6845">
                <a:extLst>
                  <a:ext uri="{FF2B5EF4-FFF2-40B4-BE49-F238E27FC236}">
                    <a16:creationId xmlns:a16="http://schemas.microsoft.com/office/drawing/2014/main" id="{629D98F1-4A8E-4ED4-9AA3-3DD49607D90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7" name="Freeform: Shape 6846">
                <a:extLst>
                  <a:ext uri="{FF2B5EF4-FFF2-40B4-BE49-F238E27FC236}">
                    <a16:creationId xmlns:a16="http://schemas.microsoft.com/office/drawing/2014/main" id="{3D887DD8-8988-4427-93D4-2DB605E8F6F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8" name="Freeform: Shape 6847">
                <a:extLst>
                  <a:ext uri="{FF2B5EF4-FFF2-40B4-BE49-F238E27FC236}">
                    <a16:creationId xmlns:a16="http://schemas.microsoft.com/office/drawing/2014/main" id="{DAAB2121-C197-4529-9DC8-F6247A292CD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49" name="Freeform: Shape 6848">
                <a:extLst>
                  <a:ext uri="{FF2B5EF4-FFF2-40B4-BE49-F238E27FC236}">
                    <a16:creationId xmlns:a16="http://schemas.microsoft.com/office/drawing/2014/main" id="{420C454B-E0B6-4B38-BE77-A86B0C1D8DE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0" name="Freeform: Shape 6849">
                <a:extLst>
                  <a:ext uri="{FF2B5EF4-FFF2-40B4-BE49-F238E27FC236}">
                    <a16:creationId xmlns:a16="http://schemas.microsoft.com/office/drawing/2014/main" id="{9F5F42EF-E4C1-45D8-970E-601FC6AD3AB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1" name="Freeform: Shape 6850">
                <a:extLst>
                  <a:ext uri="{FF2B5EF4-FFF2-40B4-BE49-F238E27FC236}">
                    <a16:creationId xmlns:a16="http://schemas.microsoft.com/office/drawing/2014/main" id="{BC820BD6-B6C0-4E58-B62C-CC7EF5D71D7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2" name="Freeform: Shape 6851">
                <a:extLst>
                  <a:ext uri="{FF2B5EF4-FFF2-40B4-BE49-F238E27FC236}">
                    <a16:creationId xmlns:a16="http://schemas.microsoft.com/office/drawing/2014/main" id="{637980F9-7E09-45F8-B76F-162252B7498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3" name="Freeform: Shape 6852">
                <a:extLst>
                  <a:ext uri="{FF2B5EF4-FFF2-40B4-BE49-F238E27FC236}">
                    <a16:creationId xmlns:a16="http://schemas.microsoft.com/office/drawing/2014/main" id="{2B565DE7-8231-44B4-8061-3B2C874394BE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4" name="Freeform: Shape 6853">
                <a:extLst>
                  <a:ext uri="{FF2B5EF4-FFF2-40B4-BE49-F238E27FC236}">
                    <a16:creationId xmlns:a16="http://schemas.microsoft.com/office/drawing/2014/main" id="{583EB324-9E30-4554-8171-16872BC66EA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5" name="Freeform: Shape 6854">
                <a:extLst>
                  <a:ext uri="{FF2B5EF4-FFF2-40B4-BE49-F238E27FC236}">
                    <a16:creationId xmlns:a16="http://schemas.microsoft.com/office/drawing/2014/main" id="{FF45257E-9F52-4799-B31F-C839650FB51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6" name="Freeform: Shape 6855">
                <a:extLst>
                  <a:ext uri="{FF2B5EF4-FFF2-40B4-BE49-F238E27FC236}">
                    <a16:creationId xmlns:a16="http://schemas.microsoft.com/office/drawing/2014/main" id="{CEB4EF79-3CB5-4337-A445-5D99CAE86D6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7" name="Freeform: Shape 6856">
                <a:extLst>
                  <a:ext uri="{FF2B5EF4-FFF2-40B4-BE49-F238E27FC236}">
                    <a16:creationId xmlns:a16="http://schemas.microsoft.com/office/drawing/2014/main" id="{75667241-E05A-4102-AC40-335BD17BA06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8" name="Freeform: Shape 6857">
                <a:extLst>
                  <a:ext uri="{FF2B5EF4-FFF2-40B4-BE49-F238E27FC236}">
                    <a16:creationId xmlns:a16="http://schemas.microsoft.com/office/drawing/2014/main" id="{C896D1EB-4A4F-4993-AC2C-81FD991F1F2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59" name="Freeform: Shape 6858">
                <a:extLst>
                  <a:ext uri="{FF2B5EF4-FFF2-40B4-BE49-F238E27FC236}">
                    <a16:creationId xmlns:a16="http://schemas.microsoft.com/office/drawing/2014/main" id="{ADDEDC87-FF04-4E73-9CDF-DDC2183A928D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0" name="Freeform: Shape 6859">
                <a:extLst>
                  <a:ext uri="{FF2B5EF4-FFF2-40B4-BE49-F238E27FC236}">
                    <a16:creationId xmlns:a16="http://schemas.microsoft.com/office/drawing/2014/main" id="{42EC71CF-265B-4767-B7EE-CD09F0D9DE9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1" name="Freeform: Shape 6860">
                <a:extLst>
                  <a:ext uri="{FF2B5EF4-FFF2-40B4-BE49-F238E27FC236}">
                    <a16:creationId xmlns:a16="http://schemas.microsoft.com/office/drawing/2014/main" id="{41806DB8-F3CE-428F-98D1-59A864E5658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2" name="Freeform: Shape 6861">
                <a:extLst>
                  <a:ext uri="{FF2B5EF4-FFF2-40B4-BE49-F238E27FC236}">
                    <a16:creationId xmlns:a16="http://schemas.microsoft.com/office/drawing/2014/main" id="{703207E5-A129-4DF9-AA3E-56DB14AAF1E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3" name="Freeform: Shape 6862">
                <a:extLst>
                  <a:ext uri="{FF2B5EF4-FFF2-40B4-BE49-F238E27FC236}">
                    <a16:creationId xmlns:a16="http://schemas.microsoft.com/office/drawing/2014/main" id="{96B10B04-A5EB-411F-A463-E7AC7F3CAFC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4" name="Freeform: Shape 6863">
                <a:extLst>
                  <a:ext uri="{FF2B5EF4-FFF2-40B4-BE49-F238E27FC236}">
                    <a16:creationId xmlns:a16="http://schemas.microsoft.com/office/drawing/2014/main" id="{073CBA69-515C-47BC-84B4-7D8DD8716A3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5" name="Freeform: Shape 6864">
                <a:extLst>
                  <a:ext uri="{FF2B5EF4-FFF2-40B4-BE49-F238E27FC236}">
                    <a16:creationId xmlns:a16="http://schemas.microsoft.com/office/drawing/2014/main" id="{697E6BFC-CA83-4429-A2B6-FB83D99521B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6" name="Freeform: Shape 6865">
                <a:extLst>
                  <a:ext uri="{FF2B5EF4-FFF2-40B4-BE49-F238E27FC236}">
                    <a16:creationId xmlns:a16="http://schemas.microsoft.com/office/drawing/2014/main" id="{4E957E24-2F7E-41E4-9895-09D7A298EFC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7" name="Freeform: Shape 6866">
                <a:extLst>
                  <a:ext uri="{FF2B5EF4-FFF2-40B4-BE49-F238E27FC236}">
                    <a16:creationId xmlns:a16="http://schemas.microsoft.com/office/drawing/2014/main" id="{22A36C80-A5F3-4955-B9E9-3BDAD4A757D4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8" name="Freeform: Shape 6867">
                <a:extLst>
                  <a:ext uri="{FF2B5EF4-FFF2-40B4-BE49-F238E27FC236}">
                    <a16:creationId xmlns:a16="http://schemas.microsoft.com/office/drawing/2014/main" id="{302897B8-1552-4A4A-9318-2AB46F74912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69" name="Freeform: Shape 6868">
                <a:extLst>
                  <a:ext uri="{FF2B5EF4-FFF2-40B4-BE49-F238E27FC236}">
                    <a16:creationId xmlns:a16="http://schemas.microsoft.com/office/drawing/2014/main" id="{EE683171-1496-46B8-8F3A-5F8B5C7B185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0" name="Freeform: Shape 6869">
                <a:extLst>
                  <a:ext uri="{FF2B5EF4-FFF2-40B4-BE49-F238E27FC236}">
                    <a16:creationId xmlns:a16="http://schemas.microsoft.com/office/drawing/2014/main" id="{85E3462B-B40B-4AB5-80B4-D0743530FCDB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1" name="Freeform: Shape 6870">
                <a:extLst>
                  <a:ext uri="{FF2B5EF4-FFF2-40B4-BE49-F238E27FC236}">
                    <a16:creationId xmlns:a16="http://schemas.microsoft.com/office/drawing/2014/main" id="{1E5EFC02-0762-47C1-BDFB-5179EFDB68FC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2" name="Freeform: Shape 6871">
                <a:extLst>
                  <a:ext uri="{FF2B5EF4-FFF2-40B4-BE49-F238E27FC236}">
                    <a16:creationId xmlns:a16="http://schemas.microsoft.com/office/drawing/2014/main" id="{634F3006-CAFB-4BC6-B48E-48FDD9D89E5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3" name="Freeform: Shape 6872">
                <a:extLst>
                  <a:ext uri="{FF2B5EF4-FFF2-40B4-BE49-F238E27FC236}">
                    <a16:creationId xmlns:a16="http://schemas.microsoft.com/office/drawing/2014/main" id="{93F114B1-D0C5-4E14-BCC4-89EAFAC1FDAA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4" name="Freeform: Shape 6873">
                <a:extLst>
                  <a:ext uri="{FF2B5EF4-FFF2-40B4-BE49-F238E27FC236}">
                    <a16:creationId xmlns:a16="http://schemas.microsoft.com/office/drawing/2014/main" id="{55401155-F069-46BD-BA9F-9640579EA32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75" name="Freeform: Shape 6874">
                <a:extLst>
                  <a:ext uri="{FF2B5EF4-FFF2-40B4-BE49-F238E27FC236}">
                    <a16:creationId xmlns:a16="http://schemas.microsoft.com/office/drawing/2014/main" id="{A04B1CAB-310F-4DC8-9FCF-99DD8EE5E1B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3" name="Group 4492">
              <a:extLst>
                <a:ext uri="{FF2B5EF4-FFF2-40B4-BE49-F238E27FC236}">
                  <a16:creationId xmlns:a16="http://schemas.microsoft.com/office/drawing/2014/main" id="{22B152D4-8B87-485E-B1FE-6B56F3488B6A}"/>
                </a:ext>
              </a:extLst>
            </p:cNvPr>
            <p:cNvGrpSpPr/>
            <p:nvPr/>
          </p:nvGrpSpPr>
          <p:grpSpPr>
            <a:xfrm rot="2442252" flipH="1">
              <a:off x="8906441" y="-9822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748" name="Freeform: Shape 6747">
                <a:extLst>
                  <a:ext uri="{FF2B5EF4-FFF2-40B4-BE49-F238E27FC236}">
                    <a16:creationId xmlns:a16="http://schemas.microsoft.com/office/drawing/2014/main" id="{27CB03AF-E834-4EC8-A4A9-6B5595E5602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9" name="Freeform: Shape 6748">
                <a:extLst>
                  <a:ext uri="{FF2B5EF4-FFF2-40B4-BE49-F238E27FC236}">
                    <a16:creationId xmlns:a16="http://schemas.microsoft.com/office/drawing/2014/main" id="{49E06B5D-33BB-435B-97D9-D212CE793C1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0" name="Freeform: Shape 6749">
                <a:extLst>
                  <a:ext uri="{FF2B5EF4-FFF2-40B4-BE49-F238E27FC236}">
                    <a16:creationId xmlns:a16="http://schemas.microsoft.com/office/drawing/2014/main" id="{92170C68-0DA3-4CA8-B9F2-0ECAF26C058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1" name="Freeform: Shape 6750">
                <a:extLst>
                  <a:ext uri="{FF2B5EF4-FFF2-40B4-BE49-F238E27FC236}">
                    <a16:creationId xmlns:a16="http://schemas.microsoft.com/office/drawing/2014/main" id="{1E6BCB5A-B8E3-484F-85CA-88D9153C4A2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2" name="Freeform: Shape 6751">
                <a:extLst>
                  <a:ext uri="{FF2B5EF4-FFF2-40B4-BE49-F238E27FC236}">
                    <a16:creationId xmlns:a16="http://schemas.microsoft.com/office/drawing/2014/main" id="{E16198D5-3168-4474-B5E1-053FEEB78DB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3" name="Freeform: Shape 6752">
                <a:extLst>
                  <a:ext uri="{FF2B5EF4-FFF2-40B4-BE49-F238E27FC236}">
                    <a16:creationId xmlns:a16="http://schemas.microsoft.com/office/drawing/2014/main" id="{98FCFCD8-1AA2-420A-BF4C-BBFCADD0B60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4" name="Freeform: Shape 6753">
                <a:extLst>
                  <a:ext uri="{FF2B5EF4-FFF2-40B4-BE49-F238E27FC236}">
                    <a16:creationId xmlns:a16="http://schemas.microsoft.com/office/drawing/2014/main" id="{0FA583C6-A271-4F1F-AB63-2E4D305A52C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5" name="Freeform: Shape 6754">
                <a:extLst>
                  <a:ext uri="{FF2B5EF4-FFF2-40B4-BE49-F238E27FC236}">
                    <a16:creationId xmlns:a16="http://schemas.microsoft.com/office/drawing/2014/main" id="{4E46FAE9-E728-4A76-84F4-1EBAE6D7011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6" name="Freeform: Shape 6755">
                <a:extLst>
                  <a:ext uri="{FF2B5EF4-FFF2-40B4-BE49-F238E27FC236}">
                    <a16:creationId xmlns:a16="http://schemas.microsoft.com/office/drawing/2014/main" id="{0E9A0BAC-6221-4BE9-A6BB-7BF4BB5AF1D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7" name="Freeform: Shape 6756">
                <a:extLst>
                  <a:ext uri="{FF2B5EF4-FFF2-40B4-BE49-F238E27FC236}">
                    <a16:creationId xmlns:a16="http://schemas.microsoft.com/office/drawing/2014/main" id="{C24C735E-2C61-49DC-B0C5-F7FBFABE121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8" name="Freeform: Shape 6757">
                <a:extLst>
                  <a:ext uri="{FF2B5EF4-FFF2-40B4-BE49-F238E27FC236}">
                    <a16:creationId xmlns:a16="http://schemas.microsoft.com/office/drawing/2014/main" id="{A39D5EE1-5D7F-468D-9A9D-7F0D8E755B8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59" name="Freeform: Shape 6758">
                <a:extLst>
                  <a:ext uri="{FF2B5EF4-FFF2-40B4-BE49-F238E27FC236}">
                    <a16:creationId xmlns:a16="http://schemas.microsoft.com/office/drawing/2014/main" id="{265D5819-DB69-401B-AB5A-F16802C5EE7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0" name="Freeform: Shape 6759">
                <a:extLst>
                  <a:ext uri="{FF2B5EF4-FFF2-40B4-BE49-F238E27FC236}">
                    <a16:creationId xmlns:a16="http://schemas.microsoft.com/office/drawing/2014/main" id="{CFE26EFF-4762-40DB-910C-D93F07FB509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1" name="Freeform: Shape 6760">
                <a:extLst>
                  <a:ext uri="{FF2B5EF4-FFF2-40B4-BE49-F238E27FC236}">
                    <a16:creationId xmlns:a16="http://schemas.microsoft.com/office/drawing/2014/main" id="{4004D772-C8CB-48CD-9227-D743A14C0CE4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2" name="Freeform: Shape 6761">
                <a:extLst>
                  <a:ext uri="{FF2B5EF4-FFF2-40B4-BE49-F238E27FC236}">
                    <a16:creationId xmlns:a16="http://schemas.microsoft.com/office/drawing/2014/main" id="{7FE12051-9B1F-4A83-BDF3-D9B2CFA32D4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3" name="Freeform: Shape 6762">
                <a:extLst>
                  <a:ext uri="{FF2B5EF4-FFF2-40B4-BE49-F238E27FC236}">
                    <a16:creationId xmlns:a16="http://schemas.microsoft.com/office/drawing/2014/main" id="{A67C5DE7-247F-4C1F-8686-69739346D42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4" name="Freeform: Shape 6763">
                <a:extLst>
                  <a:ext uri="{FF2B5EF4-FFF2-40B4-BE49-F238E27FC236}">
                    <a16:creationId xmlns:a16="http://schemas.microsoft.com/office/drawing/2014/main" id="{E979062C-7FC5-4A78-8FDE-41C6BAF5961F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5" name="Freeform: Shape 6764">
                <a:extLst>
                  <a:ext uri="{FF2B5EF4-FFF2-40B4-BE49-F238E27FC236}">
                    <a16:creationId xmlns:a16="http://schemas.microsoft.com/office/drawing/2014/main" id="{BEAE94D1-FC31-41A4-B534-65FED24B492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6" name="Freeform: Shape 6765">
                <a:extLst>
                  <a:ext uri="{FF2B5EF4-FFF2-40B4-BE49-F238E27FC236}">
                    <a16:creationId xmlns:a16="http://schemas.microsoft.com/office/drawing/2014/main" id="{28A54C40-DF4D-4C67-955E-2BC8B576ECA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7" name="Freeform: Shape 6766">
                <a:extLst>
                  <a:ext uri="{FF2B5EF4-FFF2-40B4-BE49-F238E27FC236}">
                    <a16:creationId xmlns:a16="http://schemas.microsoft.com/office/drawing/2014/main" id="{5FE74E88-7C1C-462B-BB00-5993E650999F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8" name="Freeform: Shape 6767">
                <a:extLst>
                  <a:ext uri="{FF2B5EF4-FFF2-40B4-BE49-F238E27FC236}">
                    <a16:creationId xmlns:a16="http://schemas.microsoft.com/office/drawing/2014/main" id="{A029D118-6BBB-46C0-84EC-1D3B8B9B124F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69" name="Freeform: Shape 6768">
                <a:extLst>
                  <a:ext uri="{FF2B5EF4-FFF2-40B4-BE49-F238E27FC236}">
                    <a16:creationId xmlns:a16="http://schemas.microsoft.com/office/drawing/2014/main" id="{EAEF71F2-2F35-4CF7-93A6-C67A250835A1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0" name="Freeform: Shape 6769">
                <a:extLst>
                  <a:ext uri="{FF2B5EF4-FFF2-40B4-BE49-F238E27FC236}">
                    <a16:creationId xmlns:a16="http://schemas.microsoft.com/office/drawing/2014/main" id="{5A9D9D82-238A-4ADB-8619-FB4B5E41249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1" name="Freeform: Shape 6770">
                <a:extLst>
                  <a:ext uri="{FF2B5EF4-FFF2-40B4-BE49-F238E27FC236}">
                    <a16:creationId xmlns:a16="http://schemas.microsoft.com/office/drawing/2014/main" id="{B1243998-9D61-4ECE-B31F-D463A404F2A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2" name="Freeform: Shape 6771">
                <a:extLst>
                  <a:ext uri="{FF2B5EF4-FFF2-40B4-BE49-F238E27FC236}">
                    <a16:creationId xmlns:a16="http://schemas.microsoft.com/office/drawing/2014/main" id="{D8453835-949B-4F1B-85CA-6EBCE82E0D6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3" name="Freeform: Shape 6772">
                <a:extLst>
                  <a:ext uri="{FF2B5EF4-FFF2-40B4-BE49-F238E27FC236}">
                    <a16:creationId xmlns:a16="http://schemas.microsoft.com/office/drawing/2014/main" id="{2C103946-F528-4C51-8D75-97896070BB8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4" name="Freeform: Shape 6773">
                <a:extLst>
                  <a:ext uri="{FF2B5EF4-FFF2-40B4-BE49-F238E27FC236}">
                    <a16:creationId xmlns:a16="http://schemas.microsoft.com/office/drawing/2014/main" id="{A2E2267D-7C95-4CC9-AACD-CEC524B9B7E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5" name="Freeform: Shape 6774">
                <a:extLst>
                  <a:ext uri="{FF2B5EF4-FFF2-40B4-BE49-F238E27FC236}">
                    <a16:creationId xmlns:a16="http://schemas.microsoft.com/office/drawing/2014/main" id="{B50BAB7C-A389-4215-B60D-ACEC9122AF0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6" name="Freeform: Shape 6775">
                <a:extLst>
                  <a:ext uri="{FF2B5EF4-FFF2-40B4-BE49-F238E27FC236}">
                    <a16:creationId xmlns:a16="http://schemas.microsoft.com/office/drawing/2014/main" id="{B599A5DF-1DFE-4D2A-A4DE-FE9609F5CDF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7" name="Freeform: Shape 6776">
                <a:extLst>
                  <a:ext uri="{FF2B5EF4-FFF2-40B4-BE49-F238E27FC236}">
                    <a16:creationId xmlns:a16="http://schemas.microsoft.com/office/drawing/2014/main" id="{7F2D2156-17BA-4411-B45A-4575F94305A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8" name="Freeform: Shape 6777">
                <a:extLst>
                  <a:ext uri="{FF2B5EF4-FFF2-40B4-BE49-F238E27FC236}">
                    <a16:creationId xmlns:a16="http://schemas.microsoft.com/office/drawing/2014/main" id="{D6DF3D16-6D70-4BC3-9BD4-46A09CFBA80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79" name="Freeform: Shape 6778">
                <a:extLst>
                  <a:ext uri="{FF2B5EF4-FFF2-40B4-BE49-F238E27FC236}">
                    <a16:creationId xmlns:a16="http://schemas.microsoft.com/office/drawing/2014/main" id="{A10A4193-52D4-47D2-B671-81635AD84BE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0" name="Freeform: Shape 6779">
                <a:extLst>
                  <a:ext uri="{FF2B5EF4-FFF2-40B4-BE49-F238E27FC236}">
                    <a16:creationId xmlns:a16="http://schemas.microsoft.com/office/drawing/2014/main" id="{A929F465-6112-40E8-827B-566940AC180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1" name="Freeform: Shape 6780">
                <a:extLst>
                  <a:ext uri="{FF2B5EF4-FFF2-40B4-BE49-F238E27FC236}">
                    <a16:creationId xmlns:a16="http://schemas.microsoft.com/office/drawing/2014/main" id="{C68377B8-051E-4918-AB54-1C93F05B501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2" name="Freeform: Shape 6781">
                <a:extLst>
                  <a:ext uri="{FF2B5EF4-FFF2-40B4-BE49-F238E27FC236}">
                    <a16:creationId xmlns:a16="http://schemas.microsoft.com/office/drawing/2014/main" id="{A355A82D-5914-4E35-9AE6-8D9E29EE31BC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3" name="Freeform: Shape 6782">
                <a:extLst>
                  <a:ext uri="{FF2B5EF4-FFF2-40B4-BE49-F238E27FC236}">
                    <a16:creationId xmlns:a16="http://schemas.microsoft.com/office/drawing/2014/main" id="{99D44F35-19BF-43BD-9871-C51C815ABFE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4" name="Freeform: Shape 6783">
                <a:extLst>
                  <a:ext uri="{FF2B5EF4-FFF2-40B4-BE49-F238E27FC236}">
                    <a16:creationId xmlns:a16="http://schemas.microsoft.com/office/drawing/2014/main" id="{BB95219E-1227-4642-B2DB-35A82204AD4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5" name="Freeform: Shape 6784">
                <a:extLst>
                  <a:ext uri="{FF2B5EF4-FFF2-40B4-BE49-F238E27FC236}">
                    <a16:creationId xmlns:a16="http://schemas.microsoft.com/office/drawing/2014/main" id="{E0C60F6C-A0FF-401D-B14D-1E83AE79FEF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6" name="Freeform: Shape 6785">
                <a:extLst>
                  <a:ext uri="{FF2B5EF4-FFF2-40B4-BE49-F238E27FC236}">
                    <a16:creationId xmlns:a16="http://schemas.microsoft.com/office/drawing/2014/main" id="{E598F0CE-85B5-4974-8993-CE43835E352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7" name="Freeform: Shape 6786">
                <a:extLst>
                  <a:ext uri="{FF2B5EF4-FFF2-40B4-BE49-F238E27FC236}">
                    <a16:creationId xmlns:a16="http://schemas.microsoft.com/office/drawing/2014/main" id="{87DE6341-A82B-49D3-80E5-A9F8ADFC80A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8" name="Freeform: Shape 6787">
                <a:extLst>
                  <a:ext uri="{FF2B5EF4-FFF2-40B4-BE49-F238E27FC236}">
                    <a16:creationId xmlns:a16="http://schemas.microsoft.com/office/drawing/2014/main" id="{319F7C79-CF8A-4BD8-A62E-4E6E31029C7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89" name="Freeform: Shape 6788">
                <a:extLst>
                  <a:ext uri="{FF2B5EF4-FFF2-40B4-BE49-F238E27FC236}">
                    <a16:creationId xmlns:a16="http://schemas.microsoft.com/office/drawing/2014/main" id="{32B91116-125F-4553-BD99-7AF74548135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0" name="Freeform: Shape 6789">
                <a:extLst>
                  <a:ext uri="{FF2B5EF4-FFF2-40B4-BE49-F238E27FC236}">
                    <a16:creationId xmlns:a16="http://schemas.microsoft.com/office/drawing/2014/main" id="{FC866364-6AD3-4D26-BCAA-CBA4431067B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1" name="Freeform: Shape 6790">
                <a:extLst>
                  <a:ext uri="{FF2B5EF4-FFF2-40B4-BE49-F238E27FC236}">
                    <a16:creationId xmlns:a16="http://schemas.microsoft.com/office/drawing/2014/main" id="{31F43F3B-2EC7-4F0A-B76C-E8E3172797E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2" name="Freeform: Shape 6791">
                <a:extLst>
                  <a:ext uri="{FF2B5EF4-FFF2-40B4-BE49-F238E27FC236}">
                    <a16:creationId xmlns:a16="http://schemas.microsoft.com/office/drawing/2014/main" id="{62E80D4E-84AE-4FF8-871A-5F96788349F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3" name="Freeform: Shape 6792">
                <a:extLst>
                  <a:ext uri="{FF2B5EF4-FFF2-40B4-BE49-F238E27FC236}">
                    <a16:creationId xmlns:a16="http://schemas.microsoft.com/office/drawing/2014/main" id="{325B0C47-630C-49F8-B6D6-70E97BEFCEBB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4" name="Freeform: Shape 6793">
                <a:extLst>
                  <a:ext uri="{FF2B5EF4-FFF2-40B4-BE49-F238E27FC236}">
                    <a16:creationId xmlns:a16="http://schemas.microsoft.com/office/drawing/2014/main" id="{97D00B13-517A-48AD-920F-3C86D51145C6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5" name="Freeform: Shape 6794">
                <a:extLst>
                  <a:ext uri="{FF2B5EF4-FFF2-40B4-BE49-F238E27FC236}">
                    <a16:creationId xmlns:a16="http://schemas.microsoft.com/office/drawing/2014/main" id="{D29A9DD7-C8F5-477E-8AE7-65FC3E349A5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6" name="Freeform: Shape 6795">
                <a:extLst>
                  <a:ext uri="{FF2B5EF4-FFF2-40B4-BE49-F238E27FC236}">
                    <a16:creationId xmlns:a16="http://schemas.microsoft.com/office/drawing/2014/main" id="{08A9D762-EBA5-49A6-97B9-A12D9C4D286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7" name="Freeform: Shape 6796">
                <a:extLst>
                  <a:ext uri="{FF2B5EF4-FFF2-40B4-BE49-F238E27FC236}">
                    <a16:creationId xmlns:a16="http://schemas.microsoft.com/office/drawing/2014/main" id="{9D91399B-78C1-4653-9F41-453C085909F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8" name="Freeform: Shape 6797">
                <a:extLst>
                  <a:ext uri="{FF2B5EF4-FFF2-40B4-BE49-F238E27FC236}">
                    <a16:creationId xmlns:a16="http://schemas.microsoft.com/office/drawing/2014/main" id="{62A21599-C8EF-4D5D-9F2E-F5C7B87C4C0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99" name="Freeform: Shape 6798">
                <a:extLst>
                  <a:ext uri="{FF2B5EF4-FFF2-40B4-BE49-F238E27FC236}">
                    <a16:creationId xmlns:a16="http://schemas.microsoft.com/office/drawing/2014/main" id="{33ACC0B4-E501-40B8-981F-C93876AA183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0" name="Freeform: Shape 6799">
                <a:extLst>
                  <a:ext uri="{FF2B5EF4-FFF2-40B4-BE49-F238E27FC236}">
                    <a16:creationId xmlns:a16="http://schemas.microsoft.com/office/drawing/2014/main" id="{910B261F-50D4-43E9-8285-F705C6C5C0C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1" name="Freeform: Shape 6800">
                <a:extLst>
                  <a:ext uri="{FF2B5EF4-FFF2-40B4-BE49-F238E27FC236}">
                    <a16:creationId xmlns:a16="http://schemas.microsoft.com/office/drawing/2014/main" id="{D8BDF996-3929-435E-A53E-3D99A1191E8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2" name="Freeform: Shape 6801">
                <a:extLst>
                  <a:ext uri="{FF2B5EF4-FFF2-40B4-BE49-F238E27FC236}">
                    <a16:creationId xmlns:a16="http://schemas.microsoft.com/office/drawing/2014/main" id="{977F4CE5-A415-460E-9ED6-09D997E2343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3" name="Freeform: Shape 6802">
                <a:extLst>
                  <a:ext uri="{FF2B5EF4-FFF2-40B4-BE49-F238E27FC236}">
                    <a16:creationId xmlns:a16="http://schemas.microsoft.com/office/drawing/2014/main" id="{59A00CB0-0028-464E-A7B2-C051B44EFB5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4" name="Freeform: Shape 6803">
                <a:extLst>
                  <a:ext uri="{FF2B5EF4-FFF2-40B4-BE49-F238E27FC236}">
                    <a16:creationId xmlns:a16="http://schemas.microsoft.com/office/drawing/2014/main" id="{E9B09F0D-43C9-47F4-BE39-AD71659B646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5" name="Freeform: Shape 6804">
                <a:extLst>
                  <a:ext uri="{FF2B5EF4-FFF2-40B4-BE49-F238E27FC236}">
                    <a16:creationId xmlns:a16="http://schemas.microsoft.com/office/drawing/2014/main" id="{3D353F61-D829-42BB-B427-A0C5D8EF1EC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6" name="Freeform: Shape 6805">
                <a:extLst>
                  <a:ext uri="{FF2B5EF4-FFF2-40B4-BE49-F238E27FC236}">
                    <a16:creationId xmlns:a16="http://schemas.microsoft.com/office/drawing/2014/main" id="{B81C3C2B-FB12-48FF-AA2F-CC3329CACCA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7" name="Freeform: Shape 6806">
                <a:extLst>
                  <a:ext uri="{FF2B5EF4-FFF2-40B4-BE49-F238E27FC236}">
                    <a16:creationId xmlns:a16="http://schemas.microsoft.com/office/drawing/2014/main" id="{896F6681-9DAD-44F9-BFBD-7E3012C0BBB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8" name="Freeform: Shape 6807">
                <a:extLst>
                  <a:ext uri="{FF2B5EF4-FFF2-40B4-BE49-F238E27FC236}">
                    <a16:creationId xmlns:a16="http://schemas.microsoft.com/office/drawing/2014/main" id="{91F70FE8-7836-4905-AF67-3AFA53CA027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09" name="Freeform: Shape 6808">
                <a:extLst>
                  <a:ext uri="{FF2B5EF4-FFF2-40B4-BE49-F238E27FC236}">
                    <a16:creationId xmlns:a16="http://schemas.microsoft.com/office/drawing/2014/main" id="{C268BFA7-11BB-4AFE-A66F-D22F5819CC2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0" name="Freeform: Shape 6809">
                <a:extLst>
                  <a:ext uri="{FF2B5EF4-FFF2-40B4-BE49-F238E27FC236}">
                    <a16:creationId xmlns:a16="http://schemas.microsoft.com/office/drawing/2014/main" id="{D3ED7B5B-D66D-4815-9207-5002253248C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811" name="Freeform: Shape 6810">
                <a:extLst>
                  <a:ext uri="{FF2B5EF4-FFF2-40B4-BE49-F238E27FC236}">
                    <a16:creationId xmlns:a16="http://schemas.microsoft.com/office/drawing/2014/main" id="{D6AA3F46-87C1-4BB1-AACE-F5C7528DF3C3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4" name="Group 4493">
              <a:extLst>
                <a:ext uri="{FF2B5EF4-FFF2-40B4-BE49-F238E27FC236}">
                  <a16:creationId xmlns:a16="http://schemas.microsoft.com/office/drawing/2014/main" id="{84D48809-8FA2-4B19-A4CB-5D074C89D879}"/>
                </a:ext>
              </a:extLst>
            </p:cNvPr>
            <p:cNvGrpSpPr/>
            <p:nvPr/>
          </p:nvGrpSpPr>
          <p:grpSpPr>
            <a:xfrm rot="13520824" flipH="1">
              <a:off x="3718198" y="-6039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684" name="Freeform: Shape 6683">
                <a:extLst>
                  <a:ext uri="{FF2B5EF4-FFF2-40B4-BE49-F238E27FC236}">
                    <a16:creationId xmlns:a16="http://schemas.microsoft.com/office/drawing/2014/main" id="{C7D9718E-A3EA-4ADD-B45F-32134686E0BA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5" name="Freeform: Shape 6684">
                <a:extLst>
                  <a:ext uri="{FF2B5EF4-FFF2-40B4-BE49-F238E27FC236}">
                    <a16:creationId xmlns:a16="http://schemas.microsoft.com/office/drawing/2014/main" id="{15D80B00-D557-45B7-A274-378A36F6CFF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6" name="Freeform: Shape 6685">
                <a:extLst>
                  <a:ext uri="{FF2B5EF4-FFF2-40B4-BE49-F238E27FC236}">
                    <a16:creationId xmlns:a16="http://schemas.microsoft.com/office/drawing/2014/main" id="{1E8FF1AE-A34D-4BD7-BFEF-8E5B9CF3168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7" name="Freeform: Shape 6686">
                <a:extLst>
                  <a:ext uri="{FF2B5EF4-FFF2-40B4-BE49-F238E27FC236}">
                    <a16:creationId xmlns:a16="http://schemas.microsoft.com/office/drawing/2014/main" id="{7CD2E985-2DD8-48DA-AC68-41EB489B0B9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8" name="Freeform: Shape 6687">
                <a:extLst>
                  <a:ext uri="{FF2B5EF4-FFF2-40B4-BE49-F238E27FC236}">
                    <a16:creationId xmlns:a16="http://schemas.microsoft.com/office/drawing/2014/main" id="{7C17E911-980D-431D-B891-6333D670ABD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9" name="Freeform: Shape 6688">
                <a:extLst>
                  <a:ext uri="{FF2B5EF4-FFF2-40B4-BE49-F238E27FC236}">
                    <a16:creationId xmlns:a16="http://schemas.microsoft.com/office/drawing/2014/main" id="{88D12A18-6D91-437A-A060-C71B4F96499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0" name="Freeform: Shape 6689">
                <a:extLst>
                  <a:ext uri="{FF2B5EF4-FFF2-40B4-BE49-F238E27FC236}">
                    <a16:creationId xmlns:a16="http://schemas.microsoft.com/office/drawing/2014/main" id="{E1CF649B-244A-4EFB-B6A8-95269850F722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1" name="Freeform: Shape 6690">
                <a:extLst>
                  <a:ext uri="{FF2B5EF4-FFF2-40B4-BE49-F238E27FC236}">
                    <a16:creationId xmlns:a16="http://schemas.microsoft.com/office/drawing/2014/main" id="{B1D2148A-0E33-4D16-AD12-0A25A59DC881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2" name="Freeform: Shape 6691">
                <a:extLst>
                  <a:ext uri="{FF2B5EF4-FFF2-40B4-BE49-F238E27FC236}">
                    <a16:creationId xmlns:a16="http://schemas.microsoft.com/office/drawing/2014/main" id="{E2084B31-7B42-469A-A412-73D3299034F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3" name="Freeform: Shape 6692">
                <a:extLst>
                  <a:ext uri="{FF2B5EF4-FFF2-40B4-BE49-F238E27FC236}">
                    <a16:creationId xmlns:a16="http://schemas.microsoft.com/office/drawing/2014/main" id="{1B60E611-69A7-4345-987B-1E029E96D7F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4" name="Freeform: Shape 6693">
                <a:extLst>
                  <a:ext uri="{FF2B5EF4-FFF2-40B4-BE49-F238E27FC236}">
                    <a16:creationId xmlns:a16="http://schemas.microsoft.com/office/drawing/2014/main" id="{64A5ABEA-8CEC-463D-99DE-97615EE5169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5" name="Freeform: Shape 6694">
                <a:extLst>
                  <a:ext uri="{FF2B5EF4-FFF2-40B4-BE49-F238E27FC236}">
                    <a16:creationId xmlns:a16="http://schemas.microsoft.com/office/drawing/2014/main" id="{87360051-5609-49D5-A489-A013C88F17A8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6" name="Freeform: Shape 6695">
                <a:extLst>
                  <a:ext uri="{FF2B5EF4-FFF2-40B4-BE49-F238E27FC236}">
                    <a16:creationId xmlns:a16="http://schemas.microsoft.com/office/drawing/2014/main" id="{59A9A70B-E966-44F2-B30B-5DF474BEA5E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7" name="Freeform: Shape 6696">
                <a:extLst>
                  <a:ext uri="{FF2B5EF4-FFF2-40B4-BE49-F238E27FC236}">
                    <a16:creationId xmlns:a16="http://schemas.microsoft.com/office/drawing/2014/main" id="{524B24AC-E6B9-46C1-89C6-5B5F2BBDEA0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8" name="Freeform: Shape 6697">
                <a:extLst>
                  <a:ext uri="{FF2B5EF4-FFF2-40B4-BE49-F238E27FC236}">
                    <a16:creationId xmlns:a16="http://schemas.microsoft.com/office/drawing/2014/main" id="{10B36C13-1CC0-4523-834C-A25932077CE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99" name="Freeform: Shape 6698">
                <a:extLst>
                  <a:ext uri="{FF2B5EF4-FFF2-40B4-BE49-F238E27FC236}">
                    <a16:creationId xmlns:a16="http://schemas.microsoft.com/office/drawing/2014/main" id="{05E59AEB-BD4C-4DF5-B001-9C8AD527995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0" name="Freeform: Shape 6699">
                <a:extLst>
                  <a:ext uri="{FF2B5EF4-FFF2-40B4-BE49-F238E27FC236}">
                    <a16:creationId xmlns:a16="http://schemas.microsoft.com/office/drawing/2014/main" id="{953D3F73-D6A7-428A-8EA4-B21E2D3A115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1" name="Freeform: Shape 6700">
                <a:extLst>
                  <a:ext uri="{FF2B5EF4-FFF2-40B4-BE49-F238E27FC236}">
                    <a16:creationId xmlns:a16="http://schemas.microsoft.com/office/drawing/2014/main" id="{D119BBF9-0520-4C79-AB2C-64D7C583262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2" name="Freeform: Shape 6701">
                <a:extLst>
                  <a:ext uri="{FF2B5EF4-FFF2-40B4-BE49-F238E27FC236}">
                    <a16:creationId xmlns:a16="http://schemas.microsoft.com/office/drawing/2014/main" id="{7013C529-6AC1-44FE-B592-C717E17CEF9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3" name="Freeform: Shape 6702">
                <a:extLst>
                  <a:ext uri="{FF2B5EF4-FFF2-40B4-BE49-F238E27FC236}">
                    <a16:creationId xmlns:a16="http://schemas.microsoft.com/office/drawing/2014/main" id="{9A9B58AC-6D6A-4783-8437-3B1DA545ABB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4" name="Freeform: Shape 6703">
                <a:extLst>
                  <a:ext uri="{FF2B5EF4-FFF2-40B4-BE49-F238E27FC236}">
                    <a16:creationId xmlns:a16="http://schemas.microsoft.com/office/drawing/2014/main" id="{5D23134F-DF25-4BB8-928B-A288B6E34B5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5" name="Freeform: Shape 6704">
                <a:extLst>
                  <a:ext uri="{FF2B5EF4-FFF2-40B4-BE49-F238E27FC236}">
                    <a16:creationId xmlns:a16="http://schemas.microsoft.com/office/drawing/2014/main" id="{6809C023-5839-4E9C-8306-092841432E5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6" name="Freeform: Shape 6705">
                <a:extLst>
                  <a:ext uri="{FF2B5EF4-FFF2-40B4-BE49-F238E27FC236}">
                    <a16:creationId xmlns:a16="http://schemas.microsoft.com/office/drawing/2014/main" id="{1991B76F-E11F-41DE-B86F-128FBE78408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7" name="Freeform: Shape 6706">
                <a:extLst>
                  <a:ext uri="{FF2B5EF4-FFF2-40B4-BE49-F238E27FC236}">
                    <a16:creationId xmlns:a16="http://schemas.microsoft.com/office/drawing/2014/main" id="{EEEB7C10-997F-44B1-870B-45621110871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8" name="Freeform: Shape 6707">
                <a:extLst>
                  <a:ext uri="{FF2B5EF4-FFF2-40B4-BE49-F238E27FC236}">
                    <a16:creationId xmlns:a16="http://schemas.microsoft.com/office/drawing/2014/main" id="{7A702CA4-FAFC-4DD6-9B69-CD0A0904FF1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09" name="Freeform: Shape 6708">
                <a:extLst>
                  <a:ext uri="{FF2B5EF4-FFF2-40B4-BE49-F238E27FC236}">
                    <a16:creationId xmlns:a16="http://schemas.microsoft.com/office/drawing/2014/main" id="{4C884D71-AC41-42E6-9BB5-3070B3E8516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0" name="Freeform: Shape 6709">
                <a:extLst>
                  <a:ext uri="{FF2B5EF4-FFF2-40B4-BE49-F238E27FC236}">
                    <a16:creationId xmlns:a16="http://schemas.microsoft.com/office/drawing/2014/main" id="{93FCC6E7-51A5-4C32-AF52-E7F583C5A50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1" name="Freeform: Shape 6710">
                <a:extLst>
                  <a:ext uri="{FF2B5EF4-FFF2-40B4-BE49-F238E27FC236}">
                    <a16:creationId xmlns:a16="http://schemas.microsoft.com/office/drawing/2014/main" id="{D00BDFEB-FC3A-4E6C-A135-C22E823FDBEC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2" name="Freeform: Shape 6711">
                <a:extLst>
                  <a:ext uri="{FF2B5EF4-FFF2-40B4-BE49-F238E27FC236}">
                    <a16:creationId xmlns:a16="http://schemas.microsoft.com/office/drawing/2014/main" id="{960720D0-B154-498C-8E72-8D405C6AF41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3" name="Freeform: Shape 6712">
                <a:extLst>
                  <a:ext uri="{FF2B5EF4-FFF2-40B4-BE49-F238E27FC236}">
                    <a16:creationId xmlns:a16="http://schemas.microsoft.com/office/drawing/2014/main" id="{85852510-EC06-4EBD-911D-ED2B422691A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4" name="Freeform: Shape 6713">
                <a:extLst>
                  <a:ext uri="{FF2B5EF4-FFF2-40B4-BE49-F238E27FC236}">
                    <a16:creationId xmlns:a16="http://schemas.microsoft.com/office/drawing/2014/main" id="{E8B786E6-5DDC-41F2-A728-2844EFF5BF1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5" name="Freeform: Shape 6714">
                <a:extLst>
                  <a:ext uri="{FF2B5EF4-FFF2-40B4-BE49-F238E27FC236}">
                    <a16:creationId xmlns:a16="http://schemas.microsoft.com/office/drawing/2014/main" id="{08809495-28BC-4447-AF65-332AF3B3CC8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6" name="Freeform: Shape 6715">
                <a:extLst>
                  <a:ext uri="{FF2B5EF4-FFF2-40B4-BE49-F238E27FC236}">
                    <a16:creationId xmlns:a16="http://schemas.microsoft.com/office/drawing/2014/main" id="{D029E8A8-B3D1-4173-9FD5-3D40CFEC1F8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7" name="Freeform: Shape 6716">
                <a:extLst>
                  <a:ext uri="{FF2B5EF4-FFF2-40B4-BE49-F238E27FC236}">
                    <a16:creationId xmlns:a16="http://schemas.microsoft.com/office/drawing/2014/main" id="{CAB9124B-4CC8-4E7C-81EB-5BF4733676C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8" name="Freeform: Shape 6717">
                <a:extLst>
                  <a:ext uri="{FF2B5EF4-FFF2-40B4-BE49-F238E27FC236}">
                    <a16:creationId xmlns:a16="http://schemas.microsoft.com/office/drawing/2014/main" id="{21DE640D-8EBC-4B1B-8A43-B4865767F61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19" name="Freeform: Shape 6718">
                <a:extLst>
                  <a:ext uri="{FF2B5EF4-FFF2-40B4-BE49-F238E27FC236}">
                    <a16:creationId xmlns:a16="http://schemas.microsoft.com/office/drawing/2014/main" id="{D28954CB-6312-4674-9054-FA3BBFE11BB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0" name="Freeform: Shape 6719">
                <a:extLst>
                  <a:ext uri="{FF2B5EF4-FFF2-40B4-BE49-F238E27FC236}">
                    <a16:creationId xmlns:a16="http://schemas.microsoft.com/office/drawing/2014/main" id="{AA5274F1-9B3F-4C9C-9E1D-F3B38BBFF2E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1" name="Freeform: Shape 6720">
                <a:extLst>
                  <a:ext uri="{FF2B5EF4-FFF2-40B4-BE49-F238E27FC236}">
                    <a16:creationId xmlns:a16="http://schemas.microsoft.com/office/drawing/2014/main" id="{D8E19E9E-B473-449A-8A00-BED16CC1216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2" name="Freeform: Shape 6721">
                <a:extLst>
                  <a:ext uri="{FF2B5EF4-FFF2-40B4-BE49-F238E27FC236}">
                    <a16:creationId xmlns:a16="http://schemas.microsoft.com/office/drawing/2014/main" id="{EEDAD16C-BC24-4C0D-B968-4A7A23F099C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3" name="Freeform: Shape 6722">
                <a:extLst>
                  <a:ext uri="{FF2B5EF4-FFF2-40B4-BE49-F238E27FC236}">
                    <a16:creationId xmlns:a16="http://schemas.microsoft.com/office/drawing/2014/main" id="{F6D6BECD-11C9-43F4-8FC1-2D8E4166DBF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4" name="Freeform: Shape 6723">
                <a:extLst>
                  <a:ext uri="{FF2B5EF4-FFF2-40B4-BE49-F238E27FC236}">
                    <a16:creationId xmlns:a16="http://schemas.microsoft.com/office/drawing/2014/main" id="{9C1C6FEB-A6BB-45B9-AA91-B2A4FB01B7C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5" name="Freeform: Shape 6724">
                <a:extLst>
                  <a:ext uri="{FF2B5EF4-FFF2-40B4-BE49-F238E27FC236}">
                    <a16:creationId xmlns:a16="http://schemas.microsoft.com/office/drawing/2014/main" id="{D0FEE9C8-6E78-4E61-BEAF-F81E81A0B24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6" name="Freeform: Shape 6725">
                <a:extLst>
                  <a:ext uri="{FF2B5EF4-FFF2-40B4-BE49-F238E27FC236}">
                    <a16:creationId xmlns:a16="http://schemas.microsoft.com/office/drawing/2014/main" id="{84ACE316-70ED-49AF-B026-4986394627B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7" name="Freeform: Shape 6726">
                <a:extLst>
                  <a:ext uri="{FF2B5EF4-FFF2-40B4-BE49-F238E27FC236}">
                    <a16:creationId xmlns:a16="http://schemas.microsoft.com/office/drawing/2014/main" id="{A4A24972-E38C-42A3-B329-10C572CE4D1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8" name="Freeform: Shape 6727">
                <a:extLst>
                  <a:ext uri="{FF2B5EF4-FFF2-40B4-BE49-F238E27FC236}">
                    <a16:creationId xmlns:a16="http://schemas.microsoft.com/office/drawing/2014/main" id="{CC9690C0-40DD-4AFC-B337-2C4F4B6D930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29" name="Freeform: Shape 6728">
                <a:extLst>
                  <a:ext uri="{FF2B5EF4-FFF2-40B4-BE49-F238E27FC236}">
                    <a16:creationId xmlns:a16="http://schemas.microsoft.com/office/drawing/2014/main" id="{D91E3264-8A7A-4870-92DF-D22106F2191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0" name="Freeform: Shape 6729">
                <a:extLst>
                  <a:ext uri="{FF2B5EF4-FFF2-40B4-BE49-F238E27FC236}">
                    <a16:creationId xmlns:a16="http://schemas.microsoft.com/office/drawing/2014/main" id="{C5AAAEA0-62CB-4FA8-9CE7-3908A45C5AA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1" name="Freeform: Shape 6730">
                <a:extLst>
                  <a:ext uri="{FF2B5EF4-FFF2-40B4-BE49-F238E27FC236}">
                    <a16:creationId xmlns:a16="http://schemas.microsoft.com/office/drawing/2014/main" id="{F24A7AF3-A875-4E9F-8A19-14DF1572A8C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2" name="Freeform: Shape 6731">
                <a:extLst>
                  <a:ext uri="{FF2B5EF4-FFF2-40B4-BE49-F238E27FC236}">
                    <a16:creationId xmlns:a16="http://schemas.microsoft.com/office/drawing/2014/main" id="{59319D2B-3E98-47FE-B700-4352E24F0D3D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3" name="Freeform: Shape 6732">
                <a:extLst>
                  <a:ext uri="{FF2B5EF4-FFF2-40B4-BE49-F238E27FC236}">
                    <a16:creationId xmlns:a16="http://schemas.microsoft.com/office/drawing/2014/main" id="{3D0F5C41-49EE-435E-99B6-B8E15891905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4" name="Freeform: Shape 6733">
                <a:extLst>
                  <a:ext uri="{FF2B5EF4-FFF2-40B4-BE49-F238E27FC236}">
                    <a16:creationId xmlns:a16="http://schemas.microsoft.com/office/drawing/2014/main" id="{CC1D6CC6-C80F-4EB8-B9BF-5A36BFCA8EC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5" name="Freeform: Shape 6734">
                <a:extLst>
                  <a:ext uri="{FF2B5EF4-FFF2-40B4-BE49-F238E27FC236}">
                    <a16:creationId xmlns:a16="http://schemas.microsoft.com/office/drawing/2014/main" id="{E66A1E3C-3BF0-4EEF-B5D3-36AAA0A1E23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6" name="Freeform: Shape 6735">
                <a:extLst>
                  <a:ext uri="{FF2B5EF4-FFF2-40B4-BE49-F238E27FC236}">
                    <a16:creationId xmlns:a16="http://schemas.microsoft.com/office/drawing/2014/main" id="{1461069B-C9B6-4C67-8E38-F5D15798DBB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7" name="Freeform: Shape 6736">
                <a:extLst>
                  <a:ext uri="{FF2B5EF4-FFF2-40B4-BE49-F238E27FC236}">
                    <a16:creationId xmlns:a16="http://schemas.microsoft.com/office/drawing/2014/main" id="{36088F6F-075D-4307-90D5-33EBDC94940C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8" name="Freeform: Shape 6737">
                <a:extLst>
                  <a:ext uri="{FF2B5EF4-FFF2-40B4-BE49-F238E27FC236}">
                    <a16:creationId xmlns:a16="http://schemas.microsoft.com/office/drawing/2014/main" id="{F4BB2532-63AC-45E1-9046-6D1739190A5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39" name="Freeform: Shape 6738">
                <a:extLst>
                  <a:ext uri="{FF2B5EF4-FFF2-40B4-BE49-F238E27FC236}">
                    <a16:creationId xmlns:a16="http://schemas.microsoft.com/office/drawing/2014/main" id="{96AA11E3-8D17-42F0-A26F-FA6A6FF759C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0" name="Freeform: Shape 6739">
                <a:extLst>
                  <a:ext uri="{FF2B5EF4-FFF2-40B4-BE49-F238E27FC236}">
                    <a16:creationId xmlns:a16="http://schemas.microsoft.com/office/drawing/2014/main" id="{409A2D21-9F2F-412A-96E3-83BF7CB92C46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1" name="Freeform: Shape 6740">
                <a:extLst>
                  <a:ext uri="{FF2B5EF4-FFF2-40B4-BE49-F238E27FC236}">
                    <a16:creationId xmlns:a16="http://schemas.microsoft.com/office/drawing/2014/main" id="{CEF384B5-654F-4987-AC6B-4117C79E6AE1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2" name="Freeform: Shape 6741">
                <a:extLst>
                  <a:ext uri="{FF2B5EF4-FFF2-40B4-BE49-F238E27FC236}">
                    <a16:creationId xmlns:a16="http://schemas.microsoft.com/office/drawing/2014/main" id="{20284197-8149-4AAD-969D-710A3EE9B1F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3" name="Freeform: Shape 6742">
                <a:extLst>
                  <a:ext uri="{FF2B5EF4-FFF2-40B4-BE49-F238E27FC236}">
                    <a16:creationId xmlns:a16="http://schemas.microsoft.com/office/drawing/2014/main" id="{968EB85C-2B54-4C35-BBD1-C05B584C1D38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4" name="Freeform: Shape 6743">
                <a:extLst>
                  <a:ext uri="{FF2B5EF4-FFF2-40B4-BE49-F238E27FC236}">
                    <a16:creationId xmlns:a16="http://schemas.microsoft.com/office/drawing/2014/main" id="{A1E12923-CA48-4B75-B949-6CA1C033FF3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5" name="Freeform: Shape 6744">
                <a:extLst>
                  <a:ext uri="{FF2B5EF4-FFF2-40B4-BE49-F238E27FC236}">
                    <a16:creationId xmlns:a16="http://schemas.microsoft.com/office/drawing/2014/main" id="{52F98E97-DEE5-4DD6-AFB8-D7B7D19D4E70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6" name="Freeform: Shape 6745">
                <a:extLst>
                  <a:ext uri="{FF2B5EF4-FFF2-40B4-BE49-F238E27FC236}">
                    <a16:creationId xmlns:a16="http://schemas.microsoft.com/office/drawing/2014/main" id="{8CD843E2-7E9C-417D-A6A1-E1CEE1F9886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747" name="Freeform: Shape 6746">
                <a:extLst>
                  <a:ext uri="{FF2B5EF4-FFF2-40B4-BE49-F238E27FC236}">
                    <a16:creationId xmlns:a16="http://schemas.microsoft.com/office/drawing/2014/main" id="{591E563B-BF5C-4E16-A9E8-8D3F1AF3117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5" name="Group 4494">
              <a:extLst>
                <a:ext uri="{FF2B5EF4-FFF2-40B4-BE49-F238E27FC236}">
                  <a16:creationId xmlns:a16="http://schemas.microsoft.com/office/drawing/2014/main" id="{FAD344E6-38BF-41CF-924E-5E1CE190F1DF}"/>
                </a:ext>
              </a:extLst>
            </p:cNvPr>
            <p:cNvGrpSpPr/>
            <p:nvPr/>
          </p:nvGrpSpPr>
          <p:grpSpPr>
            <a:xfrm rot="13520824" flipH="1">
              <a:off x="5434891" y="-5912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620" name="Freeform: Shape 6619">
                <a:extLst>
                  <a:ext uri="{FF2B5EF4-FFF2-40B4-BE49-F238E27FC236}">
                    <a16:creationId xmlns:a16="http://schemas.microsoft.com/office/drawing/2014/main" id="{05A93059-3B8E-48E3-816B-70C16879636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1" name="Freeform: Shape 6620">
                <a:extLst>
                  <a:ext uri="{FF2B5EF4-FFF2-40B4-BE49-F238E27FC236}">
                    <a16:creationId xmlns:a16="http://schemas.microsoft.com/office/drawing/2014/main" id="{0CC4D385-8B41-4CAC-AD71-248A20F2BFB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2" name="Freeform: Shape 6621">
                <a:extLst>
                  <a:ext uri="{FF2B5EF4-FFF2-40B4-BE49-F238E27FC236}">
                    <a16:creationId xmlns:a16="http://schemas.microsoft.com/office/drawing/2014/main" id="{ADE9FAB3-EE88-4C8F-A8E9-0A647F19A3A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3" name="Freeform: Shape 6622">
                <a:extLst>
                  <a:ext uri="{FF2B5EF4-FFF2-40B4-BE49-F238E27FC236}">
                    <a16:creationId xmlns:a16="http://schemas.microsoft.com/office/drawing/2014/main" id="{04BF7F6B-D3D3-4068-95B9-3158F7E4DB3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4" name="Freeform: Shape 6623">
                <a:extLst>
                  <a:ext uri="{FF2B5EF4-FFF2-40B4-BE49-F238E27FC236}">
                    <a16:creationId xmlns:a16="http://schemas.microsoft.com/office/drawing/2014/main" id="{48F44D39-4503-49E2-ADA0-B8165ABF00C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5" name="Freeform: Shape 6624">
                <a:extLst>
                  <a:ext uri="{FF2B5EF4-FFF2-40B4-BE49-F238E27FC236}">
                    <a16:creationId xmlns:a16="http://schemas.microsoft.com/office/drawing/2014/main" id="{46FD02C9-8358-45DA-894C-6C31F32EB61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6" name="Freeform: Shape 6625">
                <a:extLst>
                  <a:ext uri="{FF2B5EF4-FFF2-40B4-BE49-F238E27FC236}">
                    <a16:creationId xmlns:a16="http://schemas.microsoft.com/office/drawing/2014/main" id="{6BBB2794-B579-4A94-88FD-55464E16951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7" name="Freeform: Shape 6626">
                <a:extLst>
                  <a:ext uri="{FF2B5EF4-FFF2-40B4-BE49-F238E27FC236}">
                    <a16:creationId xmlns:a16="http://schemas.microsoft.com/office/drawing/2014/main" id="{190BD34E-C981-455C-A64F-82A72DA4CCA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8" name="Freeform: Shape 6627">
                <a:extLst>
                  <a:ext uri="{FF2B5EF4-FFF2-40B4-BE49-F238E27FC236}">
                    <a16:creationId xmlns:a16="http://schemas.microsoft.com/office/drawing/2014/main" id="{6628705B-175C-4F25-B3AD-A32FCBBFB0D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29" name="Freeform: Shape 6628">
                <a:extLst>
                  <a:ext uri="{FF2B5EF4-FFF2-40B4-BE49-F238E27FC236}">
                    <a16:creationId xmlns:a16="http://schemas.microsoft.com/office/drawing/2014/main" id="{4A9DA31A-4A1C-41B4-95D2-8FD2FE39097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0" name="Freeform: Shape 6629">
                <a:extLst>
                  <a:ext uri="{FF2B5EF4-FFF2-40B4-BE49-F238E27FC236}">
                    <a16:creationId xmlns:a16="http://schemas.microsoft.com/office/drawing/2014/main" id="{8BD6EA2D-83D1-4641-97FD-53884DE233E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1" name="Freeform: Shape 6630">
                <a:extLst>
                  <a:ext uri="{FF2B5EF4-FFF2-40B4-BE49-F238E27FC236}">
                    <a16:creationId xmlns:a16="http://schemas.microsoft.com/office/drawing/2014/main" id="{D3B4ABD8-41F5-4C43-8A4F-3F28CD29103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2" name="Freeform: Shape 6631">
                <a:extLst>
                  <a:ext uri="{FF2B5EF4-FFF2-40B4-BE49-F238E27FC236}">
                    <a16:creationId xmlns:a16="http://schemas.microsoft.com/office/drawing/2014/main" id="{0A968582-0FCB-43C4-A051-D4188D75506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3" name="Freeform: Shape 6632">
                <a:extLst>
                  <a:ext uri="{FF2B5EF4-FFF2-40B4-BE49-F238E27FC236}">
                    <a16:creationId xmlns:a16="http://schemas.microsoft.com/office/drawing/2014/main" id="{B13DE331-F25C-4B9D-A590-53168C75C33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4" name="Freeform: Shape 6633">
                <a:extLst>
                  <a:ext uri="{FF2B5EF4-FFF2-40B4-BE49-F238E27FC236}">
                    <a16:creationId xmlns:a16="http://schemas.microsoft.com/office/drawing/2014/main" id="{480A98D0-FAE1-437F-9D3F-EF9A2F000F6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5" name="Freeform: Shape 6634">
                <a:extLst>
                  <a:ext uri="{FF2B5EF4-FFF2-40B4-BE49-F238E27FC236}">
                    <a16:creationId xmlns:a16="http://schemas.microsoft.com/office/drawing/2014/main" id="{122929EF-7646-4768-A8C5-AF9C507E3B7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6" name="Freeform: Shape 6635">
                <a:extLst>
                  <a:ext uri="{FF2B5EF4-FFF2-40B4-BE49-F238E27FC236}">
                    <a16:creationId xmlns:a16="http://schemas.microsoft.com/office/drawing/2014/main" id="{7585D89C-DDDB-4609-970D-91491C9C7B6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7" name="Freeform: Shape 6636">
                <a:extLst>
                  <a:ext uri="{FF2B5EF4-FFF2-40B4-BE49-F238E27FC236}">
                    <a16:creationId xmlns:a16="http://schemas.microsoft.com/office/drawing/2014/main" id="{05347529-B4B3-4672-87BE-3DEFDB8C530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8" name="Freeform: Shape 6637">
                <a:extLst>
                  <a:ext uri="{FF2B5EF4-FFF2-40B4-BE49-F238E27FC236}">
                    <a16:creationId xmlns:a16="http://schemas.microsoft.com/office/drawing/2014/main" id="{46EB00FA-C72E-4124-827E-24933CBA84B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39" name="Freeform: Shape 6638">
                <a:extLst>
                  <a:ext uri="{FF2B5EF4-FFF2-40B4-BE49-F238E27FC236}">
                    <a16:creationId xmlns:a16="http://schemas.microsoft.com/office/drawing/2014/main" id="{8D6A043D-22C9-4AF4-A319-DF663F40D9D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0" name="Freeform: Shape 6639">
                <a:extLst>
                  <a:ext uri="{FF2B5EF4-FFF2-40B4-BE49-F238E27FC236}">
                    <a16:creationId xmlns:a16="http://schemas.microsoft.com/office/drawing/2014/main" id="{876B1096-0D84-4E58-9AEB-800B0DDDA99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1" name="Freeform: Shape 6640">
                <a:extLst>
                  <a:ext uri="{FF2B5EF4-FFF2-40B4-BE49-F238E27FC236}">
                    <a16:creationId xmlns:a16="http://schemas.microsoft.com/office/drawing/2014/main" id="{00AC3737-78B7-4543-A73F-EB5D079B0A6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2" name="Freeform: Shape 6641">
                <a:extLst>
                  <a:ext uri="{FF2B5EF4-FFF2-40B4-BE49-F238E27FC236}">
                    <a16:creationId xmlns:a16="http://schemas.microsoft.com/office/drawing/2014/main" id="{8818C723-7DEE-44E9-83A3-CC668484476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3" name="Freeform: Shape 6642">
                <a:extLst>
                  <a:ext uri="{FF2B5EF4-FFF2-40B4-BE49-F238E27FC236}">
                    <a16:creationId xmlns:a16="http://schemas.microsoft.com/office/drawing/2014/main" id="{5E42775C-601D-4983-BD7A-D80E23A90D0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4" name="Freeform: Shape 6643">
                <a:extLst>
                  <a:ext uri="{FF2B5EF4-FFF2-40B4-BE49-F238E27FC236}">
                    <a16:creationId xmlns:a16="http://schemas.microsoft.com/office/drawing/2014/main" id="{1C995C5A-8C82-42FD-9437-770EFEF7247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5" name="Freeform: Shape 6644">
                <a:extLst>
                  <a:ext uri="{FF2B5EF4-FFF2-40B4-BE49-F238E27FC236}">
                    <a16:creationId xmlns:a16="http://schemas.microsoft.com/office/drawing/2014/main" id="{D48B9D82-2CFF-4616-AB1F-C3A94A0372A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6" name="Freeform: Shape 6645">
                <a:extLst>
                  <a:ext uri="{FF2B5EF4-FFF2-40B4-BE49-F238E27FC236}">
                    <a16:creationId xmlns:a16="http://schemas.microsoft.com/office/drawing/2014/main" id="{128077A0-C53E-4B9C-9760-74CDC414AD7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7" name="Freeform: Shape 6646">
                <a:extLst>
                  <a:ext uri="{FF2B5EF4-FFF2-40B4-BE49-F238E27FC236}">
                    <a16:creationId xmlns:a16="http://schemas.microsoft.com/office/drawing/2014/main" id="{B589D1B6-DB4F-471C-B735-96748029A7D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8" name="Freeform: Shape 6647">
                <a:extLst>
                  <a:ext uri="{FF2B5EF4-FFF2-40B4-BE49-F238E27FC236}">
                    <a16:creationId xmlns:a16="http://schemas.microsoft.com/office/drawing/2014/main" id="{FD35FBCE-1913-4227-AAB7-7F022D761BC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49" name="Freeform: Shape 6648">
                <a:extLst>
                  <a:ext uri="{FF2B5EF4-FFF2-40B4-BE49-F238E27FC236}">
                    <a16:creationId xmlns:a16="http://schemas.microsoft.com/office/drawing/2014/main" id="{620BF7A9-3B02-41BC-A933-5E4150252D5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0" name="Freeform: Shape 6649">
                <a:extLst>
                  <a:ext uri="{FF2B5EF4-FFF2-40B4-BE49-F238E27FC236}">
                    <a16:creationId xmlns:a16="http://schemas.microsoft.com/office/drawing/2014/main" id="{729AE856-C103-43A3-8E45-7D8C459CCA7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1" name="Freeform: Shape 6650">
                <a:extLst>
                  <a:ext uri="{FF2B5EF4-FFF2-40B4-BE49-F238E27FC236}">
                    <a16:creationId xmlns:a16="http://schemas.microsoft.com/office/drawing/2014/main" id="{60630048-EBF2-4CA9-BE18-09BBCF4665F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2" name="Freeform: Shape 6651">
                <a:extLst>
                  <a:ext uri="{FF2B5EF4-FFF2-40B4-BE49-F238E27FC236}">
                    <a16:creationId xmlns:a16="http://schemas.microsoft.com/office/drawing/2014/main" id="{C71BAD68-211F-4581-B656-C48BE05B838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3" name="Freeform: Shape 6652">
                <a:extLst>
                  <a:ext uri="{FF2B5EF4-FFF2-40B4-BE49-F238E27FC236}">
                    <a16:creationId xmlns:a16="http://schemas.microsoft.com/office/drawing/2014/main" id="{EE550ED7-F3BE-4CF2-8941-23D9592F5AA4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4" name="Freeform: Shape 6653">
                <a:extLst>
                  <a:ext uri="{FF2B5EF4-FFF2-40B4-BE49-F238E27FC236}">
                    <a16:creationId xmlns:a16="http://schemas.microsoft.com/office/drawing/2014/main" id="{9D25A405-70EC-4DA3-96FB-072EEC787DFA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5" name="Freeform: Shape 6654">
                <a:extLst>
                  <a:ext uri="{FF2B5EF4-FFF2-40B4-BE49-F238E27FC236}">
                    <a16:creationId xmlns:a16="http://schemas.microsoft.com/office/drawing/2014/main" id="{A339EB45-3365-4AB7-83E2-8EA61DF463A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6" name="Freeform: Shape 6655">
                <a:extLst>
                  <a:ext uri="{FF2B5EF4-FFF2-40B4-BE49-F238E27FC236}">
                    <a16:creationId xmlns:a16="http://schemas.microsoft.com/office/drawing/2014/main" id="{A6562472-F7F2-49DB-BAE9-D8D1FC774F6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7" name="Freeform: Shape 6656">
                <a:extLst>
                  <a:ext uri="{FF2B5EF4-FFF2-40B4-BE49-F238E27FC236}">
                    <a16:creationId xmlns:a16="http://schemas.microsoft.com/office/drawing/2014/main" id="{298D9EE2-3F05-40CD-B91E-F88F16001AB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8" name="Freeform: Shape 6657">
                <a:extLst>
                  <a:ext uri="{FF2B5EF4-FFF2-40B4-BE49-F238E27FC236}">
                    <a16:creationId xmlns:a16="http://schemas.microsoft.com/office/drawing/2014/main" id="{A04A19D9-A1BB-4DEC-9288-9EEF966B5EB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59" name="Freeform: Shape 6658">
                <a:extLst>
                  <a:ext uri="{FF2B5EF4-FFF2-40B4-BE49-F238E27FC236}">
                    <a16:creationId xmlns:a16="http://schemas.microsoft.com/office/drawing/2014/main" id="{795C6106-3DE0-4561-AA9D-CA8947904B5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0" name="Freeform: Shape 6659">
                <a:extLst>
                  <a:ext uri="{FF2B5EF4-FFF2-40B4-BE49-F238E27FC236}">
                    <a16:creationId xmlns:a16="http://schemas.microsoft.com/office/drawing/2014/main" id="{7F960A09-6A01-4EEC-B3AA-09FCC3B17C1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1" name="Freeform: Shape 6660">
                <a:extLst>
                  <a:ext uri="{FF2B5EF4-FFF2-40B4-BE49-F238E27FC236}">
                    <a16:creationId xmlns:a16="http://schemas.microsoft.com/office/drawing/2014/main" id="{CBC0D54F-4151-44C1-BA5F-0DB87B34FF1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2" name="Freeform: Shape 6661">
                <a:extLst>
                  <a:ext uri="{FF2B5EF4-FFF2-40B4-BE49-F238E27FC236}">
                    <a16:creationId xmlns:a16="http://schemas.microsoft.com/office/drawing/2014/main" id="{86EB608F-2772-4A08-98C8-C6F243780C0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3" name="Freeform: Shape 6662">
                <a:extLst>
                  <a:ext uri="{FF2B5EF4-FFF2-40B4-BE49-F238E27FC236}">
                    <a16:creationId xmlns:a16="http://schemas.microsoft.com/office/drawing/2014/main" id="{5A2A9F4E-1C5E-4676-8351-B7EA7306494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4" name="Freeform: Shape 6663">
                <a:extLst>
                  <a:ext uri="{FF2B5EF4-FFF2-40B4-BE49-F238E27FC236}">
                    <a16:creationId xmlns:a16="http://schemas.microsoft.com/office/drawing/2014/main" id="{2FC9B317-0A84-4CA4-A9C7-84B11A79819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5" name="Freeform: Shape 6664">
                <a:extLst>
                  <a:ext uri="{FF2B5EF4-FFF2-40B4-BE49-F238E27FC236}">
                    <a16:creationId xmlns:a16="http://schemas.microsoft.com/office/drawing/2014/main" id="{76E1FA8C-C2E3-45E1-9819-87C505358D4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6" name="Freeform: Shape 6665">
                <a:extLst>
                  <a:ext uri="{FF2B5EF4-FFF2-40B4-BE49-F238E27FC236}">
                    <a16:creationId xmlns:a16="http://schemas.microsoft.com/office/drawing/2014/main" id="{0358FF55-9B1B-4B79-BD8D-16F0BBA715D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7" name="Freeform: Shape 6666">
                <a:extLst>
                  <a:ext uri="{FF2B5EF4-FFF2-40B4-BE49-F238E27FC236}">
                    <a16:creationId xmlns:a16="http://schemas.microsoft.com/office/drawing/2014/main" id="{58B976E3-0F06-4F21-AD71-9EE4B5B5937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8" name="Freeform: Shape 6667">
                <a:extLst>
                  <a:ext uri="{FF2B5EF4-FFF2-40B4-BE49-F238E27FC236}">
                    <a16:creationId xmlns:a16="http://schemas.microsoft.com/office/drawing/2014/main" id="{7761C595-C225-452C-B4F7-32E092F3C82F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69" name="Freeform: Shape 6668">
                <a:extLst>
                  <a:ext uri="{FF2B5EF4-FFF2-40B4-BE49-F238E27FC236}">
                    <a16:creationId xmlns:a16="http://schemas.microsoft.com/office/drawing/2014/main" id="{1DDEA78B-AD2C-42B9-A8D7-A1A66A11773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0" name="Freeform: Shape 6669">
                <a:extLst>
                  <a:ext uri="{FF2B5EF4-FFF2-40B4-BE49-F238E27FC236}">
                    <a16:creationId xmlns:a16="http://schemas.microsoft.com/office/drawing/2014/main" id="{975BCAE0-CBD7-4BFE-80F5-3C33A34D3CC2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1" name="Freeform: Shape 6670">
                <a:extLst>
                  <a:ext uri="{FF2B5EF4-FFF2-40B4-BE49-F238E27FC236}">
                    <a16:creationId xmlns:a16="http://schemas.microsoft.com/office/drawing/2014/main" id="{74A7F490-2E3A-4587-90FC-9540A36FF19A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2" name="Freeform: Shape 6671">
                <a:extLst>
                  <a:ext uri="{FF2B5EF4-FFF2-40B4-BE49-F238E27FC236}">
                    <a16:creationId xmlns:a16="http://schemas.microsoft.com/office/drawing/2014/main" id="{31C47F90-760D-4FC5-BBB4-3AE715E92AA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3" name="Freeform: Shape 6672">
                <a:extLst>
                  <a:ext uri="{FF2B5EF4-FFF2-40B4-BE49-F238E27FC236}">
                    <a16:creationId xmlns:a16="http://schemas.microsoft.com/office/drawing/2014/main" id="{6511FD78-70AD-4F30-BAEC-ED4C7C6F3A0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4" name="Freeform: Shape 6673">
                <a:extLst>
                  <a:ext uri="{FF2B5EF4-FFF2-40B4-BE49-F238E27FC236}">
                    <a16:creationId xmlns:a16="http://schemas.microsoft.com/office/drawing/2014/main" id="{26708055-6E49-4DFC-8CCA-7657DFF87A2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5" name="Freeform: Shape 6674">
                <a:extLst>
                  <a:ext uri="{FF2B5EF4-FFF2-40B4-BE49-F238E27FC236}">
                    <a16:creationId xmlns:a16="http://schemas.microsoft.com/office/drawing/2014/main" id="{B5E6F8E8-0E52-44EA-8AF4-3D6196EF36C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6" name="Freeform: Shape 6675">
                <a:extLst>
                  <a:ext uri="{FF2B5EF4-FFF2-40B4-BE49-F238E27FC236}">
                    <a16:creationId xmlns:a16="http://schemas.microsoft.com/office/drawing/2014/main" id="{AEDCA282-C455-481F-ABD5-43B005215C2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7" name="Freeform: Shape 6676">
                <a:extLst>
                  <a:ext uri="{FF2B5EF4-FFF2-40B4-BE49-F238E27FC236}">
                    <a16:creationId xmlns:a16="http://schemas.microsoft.com/office/drawing/2014/main" id="{4BF7266E-9617-4854-82DF-358CE8CE3E2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8" name="Freeform: Shape 6677">
                <a:extLst>
                  <a:ext uri="{FF2B5EF4-FFF2-40B4-BE49-F238E27FC236}">
                    <a16:creationId xmlns:a16="http://schemas.microsoft.com/office/drawing/2014/main" id="{1EF224C3-539E-429A-BD72-2397915096F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79" name="Freeform: Shape 6678">
                <a:extLst>
                  <a:ext uri="{FF2B5EF4-FFF2-40B4-BE49-F238E27FC236}">
                    <a16:creationId xmlns:a16="http://schemas.microsoft.com/office/drawing/2014/main" id="{CA776076-E2F8-4285-B8AD-95F0BAD2EDC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0" name="Freeform: Shape 6679">
                <a:extLst>
                  <a:ext uri="{FF2B5EF4-FFF2-40B4-BE49-F238E27FC236}">
                    <a16:creationId xmlns:a16="http://schemas.microsoft.com/office/drawing/2014/main" id="{2A6117FE-EBF0-4DD7-9967-14B1E8168ED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1" name="Freeform: Shape 6680">
                <a:extLst>
                  <a:ext uri="{FF2B5EF4-FFF2-40B4-BE49-F238E27FC236}">
                    <a16:creationId xmlns:a16="http://schemas.microsoft.com/office/drawing/2014/main" id="{7C90D130-E705-418B-B6DC-88D0DC15B65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2" name="Freeform: Shape 6681">
                <a:extLst>
                  <a:ext uri="{FF2B5EF4-FFF2-40B4-BE49-F238E27FC236}">
                    <a16:creationId xmlns:a16="http://schemas.microsoft.com/office/drawing/2014/main" id="{FF56E212-CB54-437A-92CC-0FD5F2E66FF7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83" name="Freeform: Shape 6682">
                <a:extLst>
                  <a:ext uri="{FF2B5EF4-FFF2-40B4-BE49-F238E27FC236}">
                    <a16:creationId xmlns:a16="http://schemas.microsoft.com/office/drawing/2014/main" id="{2B8565FC-536A-4A48-83D4-228AF1B6461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6" name="Group 4495">
              <a:extLst>
                <a:ext uri="{FF2B5EF4-FFF2-40B4-BE49-F238E27FC236}">
                  <a16:creationId xmlns:a16="http://schemas.microsoft.com/office/drawing/2014/main" id="{86213EF2-2852-4CBA-8C44-60F266BAC564}"/>
                </a:ext>
              </a:extLst>
            </p:cNvPr>
            <p:cNvGrpSpPr/>
            <p:nvPr/>
          </p:nvGrpSpPr>
          <p:grpSpPr>
            <a:xfrm rot="2899067" flipH="1">
              <a:off x="6098158" y="-2229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556" name="Freeform: Shape 6555">
                <a:extLst>
                  <a:ext uri="{FF2B5EF4-FFF2-40B4-BE49-F238E27FC236}">
                    <a16:creationId xmlns:a16="http://schemas.microsoft.com/office/drawing/2014/main" id="{8901D9AB-DEDB-4239-81C6-7ADD164F48C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7" name="Freeform: Shape 6556">
                <a:extLst>
                  <a:ext uri="{FF2B5EF4-FFF2-40B4-BE49-F238E27FC236}">
                    <a16:creationId xmlns:a16="http://schemas.microsoft.com/office/drawing/2014/main" id="{3D47D03A-FA40-492D-A21B-855ACE4DE82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8" name="Freeform: Shape 6557">
                <a:extLst>
                  <a:ext uri="{FF2B5EF4-FFF2-40B4-BE49-F238E27FC236}">
                    <a16:creationId xmlns:a16="http://schemas.microsoft.com/office/drawing/2014/main" id="{BED2CB00-733A-47F1-876C-B1754B5F712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9" name="Freeform: Shape 6558">
                <a:extLst>
                  <a:ext uri="{FF2B5EF4-FFF2-40B4-BE49-F238E27FC236}">
                    <a16:creationId xmlns:a16="http://schemas.microsoft.com/office/drawing/2014/main" id="{65FFA267-4852-4341-869B-0B3FCFFB507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0" name="Freeform: Shape 6559">
                <a:extLst>
                  <a:ext uri="{FF2B5EF4-FFF2-40B4-BE49-F238E27FC236}">
                    <a16:creationId xmlns:a16="http://schemas.microsoft.com/office/drawing/2014/main" id="{5094BD3E-A7B6-46B9-AED3-2321BF80DD0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1" name="Freeform: Shape 6560">
                <a:extLst>
                  <a:ext uri="{FF2B5EF4-FFF2-40B4-BE49-F238E27FC236}">
                    <a16:creationId xmlns:a16="http://schemas.microsoft.com/office/drawing/2014/main" id="{BE90C57D-3DEA-46D4-895F-A947BEBD18E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2" name="Freeform: Shape 6561">
                <a:extLst>
                  <a:ext uri="{FF2B5EF4-FFF2-40B4-BE49-F238E27FC236}">
                    <a16:creationId xmlns:a16="http://schemas.microsoft.com/office/drawing/2014/main" id="{9D74F55B-B5AE-452D-94EC-E43759E0983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3" name="Freeform: Shape 6562">
                <a:extLst>
                  <a:ext uri="{FF2B5EF4-FFF2-40B4-BE49-F238E27FC236}">
                    <a16:creationId xmlns:a16="http://schemas.microsoft.com/office/drawing/2014/main" id="{3EFA5684-4D02-403F-A475-E9A68E5D764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4" name="Freeform: Shape 6563">
                <a:extLst>
                  <a:ext uri="{FF2B5EF4-FFF2-40B4-BE49-F238E27FC236}">
                    <a16:creationId xmlns:a16="http://schemas.microsoft.com/office/drawing/2014/main" id="{59DDF0F3-BB8C-4CAB-A9DD-27132C64E45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5" name="Freeform: Shape 6564">
                <a:extLst>
                  <a:ext uri="{FF2B5EF4-FFF2-40B4-BE49-F238E27FC236}">
                    <a16:creationId xmlns:a16="http://schemas.microsoft.com/office/drawing/2014/main" id="{15A0DCB6-C07A-48CB-B4A7-17EA5024152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6" name="Freeform: Shape 6565">
                <a:extLst>
                  <a:ext uri="{FF2B5EF4-FFF2-40B4-BE49-F238E27FC236}">
                    <a16:creationId xmlns:a16="http://schemas.microsoft.com/office/drawing/2014/main" id="{B0EE217D-4948-4854-B743-209C61C69EB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7" name="Freeform: Shape 6566">
                <a:extLst>
                  <a:ext uri="{FF2B5EF4-FFF2-40B4-BE49-F238E27FC236}">
                    <a16:creationId xmlns:a16="http://schemas.microsoft.com/office/drawing/2014/main" id="{CF5CFC19-4B60-418B-8BA8-15023CA06AC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8" name="Freeform: Shape 6567">
                <a:extLst>
                  <a:ext uri="{FF2B5EF4-FFF2-40B4-BE49-F238E27FC236}">
                    <a16:creationId xmlns:a16="http://schemas.microsoft.com/office/drawing/2014/main" id="{9D767DD4-BC90-45B9-92C0-505C29D1F96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69" name="Freeform: Shape 6568">
                <a:extLst>
                  <a:ext uri="{FF2B5EF4-FFF2-40B4-BE49-F238E27FC236}">
                    <a16:creationId xmlns:a16="http://schemas.microsoft.com/office/drawing/2014/main" id="{885D1AE4-90C7-49E4-97FC-0B975136485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0" name="Freeform: Shape 6569">
                <a:extLst>
                  <a:ext uri="{FF2B5EF4-FFF2-40B4-BE49-F238E27FC236}">
                    <a16:creationId xmlns:a16="http://schemas.microsoft.com/office/drawing/2014/main" id="{81913903-E2BD-463E-AE69-52E5F4A937E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1" name="Freeform: Shape 6570">
                <a:extLst>
                  <a:ext uri="{FF2B5EF4-FFF2-40B4-BE49-F238E27FC236}">
                    <a16:creationId xmlns:a16="http://schemas.microsoft.com/office/drawing/2014/main" id="{34133336-088C-4FAC-AB91-C795DCB0645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2" name="Freeform: Shape 6571">
                <a:extLst>
                  <a:ext uri="{FF2B5EF4-FFF2-40B4-BE49-F238E27FC236}">
                    <a16:creationId xmlns:a16="http://schemas.microsoft.com/office/drawing/2014/main" id="{7D154762-CE3B-4A81-9973-03903A12F5C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3" name="Freeform: Shape 6572">
                <a:extLst>
                  <a:ext uri="{FF2B5EF4-FFF2-40B4-BE49-F238E27FC236}">
                    <a16:creationId xmlns:a16="http://schemas.microsoft.com/office/drawing/2014/main" id="{25F7CA50-6037-49B4-9E7F-4B47CF752BF3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4" name="Freeform: Shape 6573">
                <a:extLst>
                  <a:ext uri="{FF2B5EF4-FFF2-40B4-BE49-F238E27FC236}">
                    <a16:creationId xmlns:a16="http://schemas.microsoft.com/office/drawing/2014/main" id="{CAD7790D-1AA9-4E14-9FF0-A600941B5FF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5" name="Freeform: Shape 6574">
                <a:extLst>
                  <a:ext uri="{FF2B5EF4-FFF2-40B4-BE49-F238E27FC236}">
                    <a16:creationId xmlns:a16="http://schemas.microsoft.com/office/drawing/2014/main" id="{B0103891-15F2-4AD0-BFB0-333D3540643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6" name="Freeform: Shape 6575">
                <a:extLst>
                  <a:ext uri="{FF2B5EF4-FFF2-40B4-BE49-F238E27FC236}">
                    <a16:creationId xmlns:a16="http://schemas.microsoft.com/office/drawing/2014/main" id="{6A213514-14C9-422C-ADF7-A7BBE24C90C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7" name="Freeform: Shape 6576">
                <a:extLst>
                  <a:ext uri="{FF2B5EF4-FFF2-40B4-BE49-F238E27FC236}">
                    <a16:creationId xmlns:a16="http://schemas.microsoft.com/office/drawing/2014/main" id="{49A8DEB7-5C78-4527-8B0A-98EC3EED133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8" name="Freeform: Shape 6577">
                <a:extLst>
                  <a:ext uri="{FF2B5EF4-FFF2-40B4-BE49-F238E27FC236}">
                    <a16:creationId xmlns:a16="http://schemas.microsoft.com/office/drawing/2014/main" id="{9A20F032-EBF4-4E58-9AE0-E5744610AF7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79" name="Freeform: Shape 6578">
                <a:extLst>
                  <a:ext uri="{FF2B5EF4-FFF2-40B4-BE49-F238E27FC236}">
                    <a16:creationId xmlns:a16="http://schemas.microsoft.com/office/drawing/2014/main" id="{F5C4F58E-F0EE-4DBF-9BF2-B65C5AEDC5E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0" name="Freeform: Shape 6579">
                <a:extLst>
                  <a:ext uri="{FF2B5EF4-FFF2-40B4-BE49-F238E27FC236}">
                    <a16:creationId xmlns:a16="http://schemas.microsoft.com/office/drawing/2014/main" id="{1C0F9214-D21C-4179-8806-ECBFEFCEE1B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1" name="Freeform: Shape 6580">
                <a:extLst>
                  <a:ext uri="{FF2B5EF4-FFF2-40B4-BE49-F238E27FC236}">
                    <a16:creationId xmlns:a16="http://schemas.microsoft.com/office/drawing/2014/main" id="{E824C7A6-A890-4777-A78E-266632CBD94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2" name="Freeform: Shape 6581">
                <a:extLst>
                  <a:ext uri="{FF2B5EF4-FFF2-40B4-BE49-F238E27FC236}">
                    <a16:creationId xmlns:a16="http://schemas.microsoft.com/office/drawing/2014/main" id="{35530A73-C052-4B12-8F50-927A9D69D63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3" name="Freeform: Shape 6582">
                <a:extLst>
                  <a:ext uri="{FF2B5EF4-FFF2-40B4-BE49-F238E27FC236}">
                    <a16:creationId xmlns:a16="http://schemas.microsoft.com/office/drawing/2014/main" id="{966E3404-00E3-4B33-9EB2-3E2E6B3FA3D8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4" name="Freeform: Shape 6583">
                <a:extLst>
                  <a:ext uri="{FF2B5EF4-FFF2-40B4-BE49-F238E27FC236}">
                    <a16:creationId xmlns:a16="http://schemas.microsoft.com/office/drawing/2014/main" id="{42580D11-4584-4645-8384-796C56EB7CD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5" name="Freeform: Shape 6584">
                <a:extLst>
                  <a:ext uri="{FF2B5EF4-FFF2-40B4-BE49-F238E27FC236}">
                    <a16:creationId xmlns:a16="http://schemas.microsoft.com/office/drawing/2014/main" id="{698BA88D-DFC7-4167-B74A-2253D2651F9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6" name="Freeform: Shape 6585">
                <a:extLst>
                  <a:ext uri="{FF2B5EF4-FFF2-40B4-BE49-F238E27FC236}">
                    <a16:creationId xmlns:a16="http://schemas.microsoft.com/office/drawing/2014/main" id="{D2E2B550-FDD4-48F1-9BC6-D5C075C8C4C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7" name="Freeform: Shape 6586">
                <a:extLst>
                  <a:ext uri="{FF2B5EF4-FFF2-40B4-BE49-F238E27FC236}">
                    <a16:creationId xmlns:a16="http://schemas.microsoft.com/office/drawing/2014/main" id="{B252AA12-0F4F-4348-893A-E85478D6302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8" name="Freeform: Shape 6587">
                <a:extLst>
                  <a:ext uri="{FF2B5EF4-FFF2-40B4-BE49-F238E27FC236}">
                    <a16:creationId xmlns:a16="http://schemas.microsoft.com/office/drawing/2014/main" id="{3610B858-6E86-4606-95DB-096930E22CF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89" name="Freeform: Shape 6588">
                <a:extLst>
                  <a:ext uri="{FF2B5EF4-FFF2-40B4-BE49-F238E27FC236}">
                    <a16:creationId xmlns:a16="http://schemas.microsoft.com/office/drawing/2014/main" id="{38FC85B1-3174-4C3B-9819-DED47DA3B2CB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0" name="Freeform: Shape 6589">
                <a:extLst>
                  <a:ext uri="{FF2B5EF4-FFF2-40B4-BE49-F238E27FC236}">
                    <a16:creationId xmlns:a16="http://schemas.microsoft.com/office/drawing/2014/main" id="{4F125C81-1296-48C9-80C9-BF0448D5C59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1" name="Freeform: Shape 6590">
                <a:extLst>
                  <a:ext uri="{FF2B5EF4-FFF2-40B4-BE49-F238E27FC236}">
                    <a16:creationId xmlns:a16="http://schemas.microsoft.com/office/drawing/2014/main" id="{DF7FC2D9-FB6C-40E7-8F72-BD6660091D7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2" name="Freeform: Shape 6591">
                <a:extLst>
                  <a:ext uri="{FF2B5EF4-FFF2-40B4-BE49-F238E27FC236}">
                    <a16:creationId xmlns:a16="http://schemas.microsoft.com/office/drawing/2014/main" id="{5F4DCA0F-B2E1-4BEC-8036-3BF911F9DD2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3" name="Freeform: Shape 6592">
                <a:extLst>
                  <a:ext uri="{FF2B5EF4-FFF2-40B4-BE49-F238E27FC236}">
                    <a16:creationId xmlns:a16="http://schemas.microsoft.com/office/drawing/2014/main" id="{7BEE8672-0AEF-4F11-8B8C-EAF2F93C5E8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4" name="Freeform: Shape 6593">
                <a:extLst>
                  <a:ext uri="{FF2B5EF4-FFF2-40B4-BE49-F238E27FC236}">
                    <a16:creationId xmlns:a16="http://schemas.microsoft.com/office/drawing/2014/main" id="{7B2C6CDE-53BF-4747-80B4-AF870350AF2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5" name="Freeform: Shape 6594">
                <a:extLst>
                  <a:ext uri="{FF2B5EF4-FFF2-40B4-BE49-F238E27FC236}">
                    <a16:creationId xmlns:a16="http://schemas.microsoft.com/office/drawing/2014/main" id="{F3551638-FC56-4D42-89B1-954E12847152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6" name="Freeform: Shape 6595">
                <a:extLst>
                  <a:ext uri="{FF2B5EF4-FFF2-40B4-BE49-F238E27FC236}">
                    <a16:creationId xmlns:a16="http://schemas.microsoft.com/office/drawing/2014/main" id="{BC7C813D-E15C-4888-8AEB-7BB8520E0CA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7" name="Freeform: Shape 6596">
                <a:extLst>
                  <a:ext uri="{FF2B5EF4-FFF2-40B4-BE49-F238E27FC236}">
                    <a16:creationId xmlns:a16="http://schemas.microsoft.com/office/drawing/2014/main" id="{3CD9E5A9-F0E0-4032-8FF1-3794B5D8D1F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8" name="Freeform: Shape 6597">
                <a:extLst>
                  <a:ext uri="{FF2B5EF4-FFF2-40B4-BE49-F238E27FC236}">
                    <a16:creationId xmlns:a16="http://schemas.microsoft.com/office/drawing/2014/main" id="{5B4435A4-683A-48C3-A8A0-A7780450070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99" name="Freeform: Shape 6598">
                <a:extLst>
                  <a:ext uri="{FF2B5EF4-FFF2-40B4-BE49-F238E27FC236}">
                    <a16:creationId xmlns:a16="http://schemas.microsoft.com/office/drawing/2014/main" id="{F161CEA6-6FC0-46B1-AF23-D09C5F786C3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0" name="Freeform: Shape 6599">
                <a:extLst>
                  <a:ext uri="{FF2B5EF4-FFF2-40B4-BE49-F238E27FC236}">
                    <a16:creationId xmlns:a16="http://schemas.microsoft.com/office/drawing/2014/main" id="{22E63CD8-B2CE-4926-81E0-4BCBF2E2EDE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1" name="Freeform: Shape 6600">
                <a:extLst>
                  <a:ext uri="{FF2B5EF4-FFF2-40B4-BE49-F238E27FC236}">
                    <a16:creationId xmlns:a16="http://schemas.microsoft.com/office/drawing/2014/main" id="{72D96BC9-4101-467C-A7D4-3AACB7B5082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2" name="Freeform: Shape 6601">
                <a:extLst>
                  <a:ext uri="{FF2B5EF4-FFF2-40B4-BE49-F238E27FC236}">
                    <a16:creationId xmlns:a16="http://schemas.microsoft.com/office/drawing/2014/main" id="{C7849895-E0A3-4C82-84F7-8FB7B01D839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3" name="Freeform: Shape 6602">
                <a:extLst>
                  <a:ext uri="{FF2B5EF4-FFF2-40B4-BE49-F238E27FC236}">
                    <a16:creationId xmlns:a16="http://schemas.microsoft.com/office/drawing/2014/main" id="{D643D30A-03A8-4916-A123-C089B838CF9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4" name="Freeform: Shape 6603">
                <a:extLst>
                  <a:ext uri="{FF2B5EF4-FFF2-40B4-BE49-F238E27FC236}">
                    <a16:creationId xmlns:a16="http://schemas.microsoft.com/office/drawing/2014/main" id="{89AEE1BD-A956-46EA-8A60-F87AF4C2EB3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5" name="Freeform: Shape 6604">
                <a:extLst>
                  <a:ext uri="{FF2B5EF4-FFF2-40B4-BE49-F238E27FC236}">
                    <a16:creationId xmlns:a16="http://schemas.microsoft.com/office/drawing/2014/main" id="{A55B2836-7FA4-444F-8B78-A8AE9B7257E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6" name="Freeform: Shape 6605">
                <a:extLst>
                  <a:ext uri="{FF2B5EF4-FFF2-40B4-BE49-F238E27FC236}">
                    <a16:creationId xmlns:a16="http://schemas.microsoft.com/office/drawing/2014/main" id="{04EA5452-2B5F-428B-8921-A2272B855A1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7" name="Freeform: Shape 6606">
                <a:extLst>
                  <a:ext uri="{FF2B5EF4-FFF2-40B4-BE49-F238E27FC236}">
                    <a16:creationId xmlns:a16="http://schemas.microsoft.com/office/drawing/2014/main" id="{ED267D9D-6A50-4D20-9065-2C9BBCE2D797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8" name="Freeform: Shape 6607">
                <a:extLst>
                  <a:ext uri="{FF2B5EF4-FFF2-40B4-BE49-F238E27FC236}">
                    <a16:creationId xmlns:a16="http://schemas.microsoft.com/office/drawing/2014/main" id="{F3E30993-640B-4C9B-B913-055B34B97A2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09" name="Freeform: Shape 6608">
                <a:extLst>
                  <a:ext uri="{FF2B5EF4-FFF2-40B4-BE49-F238E27FC236}">
                    <a16:creationId xmlns:a16="http://schemas.microsoft.com/office/drawing/2014/main" id="{E105AF79-781B-45FB-964C-3840BF7ADF1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0" name="Freeform: Shape 6609">
                <a:extLst>
                  <a:ext uri="{FF2B5EF4-FFF2-40B4-BE49-F238E27FC236}">
                    <a16:creationId xmlns:a16="http://schemas.microsoft.com/office/drawing/2014/main" id="{9A06192B-CD67-4135-8B4B-C54ADD9AB9FD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1" name="Freeform: Shape 6610">
                <a:extLst>
                  <a:ext uri="{FF2B5EF4-FFF2-40B4-BE49-F238E27FC236}">
                    <a16:creationId xmlns:a16="http://schemas.microsoft.com/office/drawing/2014/main" id="{9ABFA3FD-1FC1-463C-A5F0-949176EEA0CD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2" name="Freeform: Shape 6611">
                <a:extLst>
                  <a:ext uri="{FF2B5EF4-FFF2-40B4-BE49-F238E27FC236}">
                    <a16:creationId xmlns:a16="http://schemas.microsoft.com/office/drawing/2014/main" id="{2869B877-451C-4E7D-9B52-2FA95DDAC19C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3" name="Freeform: Shape 6612">
                <a:extLst>
                  <a:ext uri="{FF2B5EF4-FFF2-40B4-BE49-F238E27FC236}">
                    <a16:creationId xmlns:a16="http://schemas.microsoft.com/office/drawing/2014/main" id="{5B35D320-376E-4696-ABF8-98CB0EA5C8FB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4" name="Freeform: Shape 6613">
                <a:extLst>
                  <a:ext uri="{FF2B5EF4-FFF2-40B4-BE49-F238E27FC236}">
                    <a16:creationId xmlns:a16="http://schemas.microsoft.com/office/drawing/2014/main" id="{4F4E9E82-6369-4D5D-89F6-396B423FEF9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5" name="Freeform: Shape 6614">
                <a:extLst>
                  <a:ext uri="{FF2B5EF4-FFF2-40B4-BE49-F238E27FC236}">
                    <a16:creationId xmlns:a16="http://schemas.microsoft.com/office/drawing/2014/main" id="{9A0BC8AF-44A7-4187-ADD9-5514C347DD0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6" name="Freeform: Shape 6615">
                <a:extLst>
                  <a:ext uri="{FF2B5EF4-FFF2-40B4-BE49-F238E27FC236}">
                    <a16:creationId xmlns:a16="http://schemas.microsoft.com/office/drawing/2014/main" id="{88F43812-B681-4910-AD01-B9C5E8612D8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7" name="Freeform: Shape 6616">
                <a:extLst>
                  <a:ext uri="{FF2B5EF4-FFF2-40B4-BE49-F238E27FC236}">
                    <a16:creationId xmlns:a16="http://schemas.microsoft.com/office/drawing/2014/main" id="{04349491-35EE-487E-A0F4-420B2B6CDEC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8" name="Freeform: Shape 6617">
                <a:extLst>
                  <a:ext uri="{FF2B5EF4-FFF2-40B4-BE49-F238E27FC236}">
                    <a16:creationId xmlns:a16="http://schemas.microsoft.com/office/drawing/2014/main" id="{F90BEF5F-F92F-4E96-8C23-5668012E1A7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619" name="Freeform: Shape 6618">
                <a:extLst>
                  <a:ext uri="{FF2B5EF4-FFF2-40B4-BE49-F238E27FC236}">
                    <a16:creationId xmlns:a16="http://schemas.microsoft.com/office/drawing/2014/main" id="{6CEAFBC4-048E-42C7-8CB8-EFC1AB652B2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7" name="Group 4496">
              <a:extLst>
                <a:ext uri="{FF2B5EF4-FFF2-40B4-BE49-F238E27FC236}">
                  <a16:creationId xmlns:a16="http://schemas.microsoft.com/office/drawing/2014/main" id="{40105BAA-A752-4EC8-B5D0-C750784B2921}"/>
                </a:ext>
              </a:extLst>
            </p:cNvPr>
            <p:cNvGrpSpPr/>
            <p:nvPr/>
          </p:nvGrpSpPr>
          <p:grpSpPr>
            <a:xfrm rot="20487642">
              <a:off x="4434186" y="-568127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492" name="Freeform: Shape 6491">
                <a:extLst>
                  <a:ext uri="{FF2B5EF4-FFF2-40B4-BE49-F238E27FC236}">
                    <a16:creationId xmlns:a16="http://schemas.microsoft.com/office/drawing/2014/main" id="{EC18E884-288B-42D3-B16B-CDD615E3705D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3" name="Freeform: Shape 6492">
                <a:extLst>
                  <a:ext uri="{FF2B5EF4-FFF2-40B4-BE49-F238E27FC236}">
                    <a16:creationId xmlns:a16="http://schemas.microsoft.com/office/drawing/2014/main" id="{7DB9143B-B23A-4FC9-9086-0328B6226D7E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4" name="Freeform: Shape 6493">
                <a:extLst>
                  <a:ext uri="{FF2B5EF4-FFF2-40B4-BE49-F238E27FC236}">
                    <a16:creationId xmlns:a16="http://schemas.microsoft.com/office/drawing/2014/main" id="{952A5BB4-E08E-4A3E-8C5C-0FE35947ECC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5" name="Freeform: Shape 6494">
                <a:extLst>
                  <a:ext uri="{FF2B5EF4-FFF2-40B4-BE49-F238E27FC236}">
                    <a16:creationId xmlns:a16="http://schemas.microsoft.com/office/drawing/2014/main" id="{F1F08F68-3594-48B8-8B20-5456172D0FF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6" name="Freeform: Shape 6495">
                <a:extLst>
                  <a:ext uri="{FF2B5EF4-FFF2-40B4-BE49-F238E27FC236}">
                    <a16:creationId xmlns:a16="http://schemas.microsoft.com/office/drawing/2014/main" id="{FE5A5BFC-0110-42FB-A20A-0CA2A58EAB1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7" name="Freeform: Shape 6496">
                <a:extLst>
                  <a:ext uri="{FF2B5EF4-FFF2-40B4-BE49-F238E27FC236}">
                    <a16:creationId xmlns:a16="http://schemas.microsoft.com/office/drawing/2014/main" id="{AA192A93-29E6-47DB-8CA0-3A7B2E9A32C2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8" name="Freeform: Shape 6497">
                <a:extLst>
                  <a:ext uri="{FF2B5EF4-FFF2-40B4-BE49-F238E27FC236}">
                    <a16:creationId xmlns:a16="http://schemas.microsoft.com/office/drawing/2014/main" id="{CF416943-D59A-4CC3-9838-1F2794492E3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9" name="Freeform: Shape 6498">
                <a:extLst>
                  <a:ext uri="{FF2B5EF4-FFF2-40B4-BE49-F238E27FC236}">
                    <a16:creationId xmlns:a16="http://schemas.microsoft.com/office/drawing/2014/main" id="{03CF87C4-E5D2-418D-B656-4FF4498C287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0" name="Freeform: Shape 6499">
                <a:extLst>
                  <a:ext uri="{FF2B5EF4-FFF2-40B4-BE49-F238E27FC236}">
                    <a16:creationId xmlns:a16="http://schemas.microsoft.com/office/drawing/2014/main" id="{00FE7A8B-453E-4A91-BC3F-3A52663BA24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1" name="Freeform: Shape 6500">
                <a:extLst>
                  <a:ext uri="{FF2B5EF4-FFF2-40B4-BE49-F238E27FC236}">
                    <a16:creationId xmlns:a16="http://schemas.microsoft.com/office/drawing/2014/main" id="{319A5962-4F41-40F2-BBCF-FAB964F7DC8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2" name="Freeform: Shape 6501">
                <a:extLst>
                  <a:ext uri="{FF2B5EF4-FFF2-40B4-BE49-F238E27FC236}">
                    <a16:creationId xmlns:a16="http://schemas.microsoft.com/office/drawing/2014/main" id="{F33CDD32-A032-45D4-A2C4-D88D88B1322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3" name="Freeform: Shape 6502">
                <a:extLst>
                  <a:ext uri="{FF2B5EF4-FFF2-40B4-BE49-F238E27FC236}">
                    <a16:creationId xmlns:a16="http://schemas.microsoft.com/office/drawing/2014/main" id="{B0EDCCAF-6931-4CE5-A8AD-EE12AC1FFBC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4" name="Freeform: Shape 6503">
                <a:extLst>
                  <a:ext uri="{FF2B5EF4-FFF2-40B4-BE49-F238E27FC236}">
                    <a16:creationId xmlns:a16="http://schemas.microsoft.com/office/drawing/2014/main" id="{F1F4E80E-0684-4F89-B738-C35C72F8376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5" name="Freeform: Shape 6504">
                <a:extLst>
                  <a:ext uri="{FF2B5EF4-FFF2-40B4-BE49-F238E27FC236}">
                    <a16:creationId xmlns:a16="http://schemas.microsoft.com/office/drawing/2014/main" id="{73FF1363-7BD7-4D7A-8F01-1899C6D8AAD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6" name="Freeform: Shape 6505">
                <a:extLst>
                  <a:ext uri="{FF2B5EF4-FFF2-40B4-BE49-F238E27FC236}">
                    <a16:creationId xmlns:a16="http://schemas.microsoft.com/office/drawing/2014/main" id="{61189A87-0834-4D35-BE51-CDD3C3FBFD3F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7" name="Freeform: Shape 6506">
                <a:extLst>
                  <a:ext uri="{FF2B5EF4-FFF2-40B4-BE49-F238E27FC236}">
                    <a16:creationId xmlns:a16="http://schemas.microsoft.com/office/drawing/2014/main" id="{9D743F64-C5E6-4014-835D-36971AEFA13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8" name="Freeform: Shape 6507">
                <a:extLst>
                  <a:ext uri="{FF2B5EF4-FFF2-40B4-BE49-F238E27FC236}">
                    <a16:creationId xmlns:a16="http://schemas.microsoft.com/office/drawing/2014/main" id="{0DBCE5E2-00D3-4D30-B753-E6A7FE46D8DC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09" name="Freeform: Shape 6508">
                <a:extLst>
                  <a:ext uri="{FF2B5EF4-FFF2-40B4-BE49-F238E27FC236}">
                    <a16:creationId xmlns:a16="http://schemas.microsoft.com/office/drawing/2014/main" id="{471926EA-FFC5-4EE5-ABD3-0835F6D25F6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0" name="Freeform: Shape 6509">
                <a:extLst>
                  <a:ext uri="{FF2B5EF4-FFF2-40B4-BE49-F238E27FC236}">
                    <a16:creationId xmlns:a16="http://schemas.microsoft.com/office/drawing/2014/main" id="{C1113F0A-13E7-4115-993C-B8C2B9CD62F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1" name="Freeform: Shape 6510">
                <a:extLst>
                  <a:ext uri="{FF2B5EF4-FFF2-40B4-BE49-F238E27FC236}">
                    <a16:creationId xmlns:a16="http://schemas.microsoft.com/office/drawing/2014/main" id="{A0005394-BE72-4F12-94DC-EE09EB8E603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2" name="Freeform: Shape 6511">
                <a:extLst>
                  <a:ext uri="{FF2B5EF4-FFF2-40B4-BE49-F238E27FC236}">
                    <a16:creationId xmlns:a16="http://schemas.microsoft.com/office/drawing/2014/main" id="{5CB473F0-F2DE-4084-9F91-30E606F0F5D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3" name="Freeform: Shape 6512">
                <a:extLst>
                  <a:ext uri="{FF2B5EF4-FFF2-40B4-BE49-F238E27FC236}">
                    <a16:creationId xmlns:a16="http://schemas.microsoft.com/office/drawing/2014/main" id="{51D3DC73-F931-4C59-AD08-88996FF81747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4" name="Freeform: Shape 6513">
                <a:extLst>
                  <a:ext uri="{FF2B5EF4-FFF2-40B4-BE49-F238E27FC236}">
                    <a16:creationId xmlns:a16="http://schemas.microsoft.com/office/drawing/2014/main" id="{4D6142FA-6752-4284-B458-3F71DBF2418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5" name="Freeform: Shape 6514">
                <a:extLst>
                  <a:ext uri="{FF2B5EF4-FFF2-40B4-BE49-F238E27FC236}">
                    <a16:creationId xmlns:a16="http://schemas.microsoft.com/office/drawing/2014/main" id="{CF417526-F330-45C5-A42F-4E5A7E10193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6" name="Freeform: Shape 6515">
                <a:extLst>
                  <a:ext uri="{FF2B5EF4-FFF2-40B4-BE49-F238E27FC236}">
                    <a16:creationId xmlns:a16="http://schemas.microsoft.com/office/drawing/2014/main" id="{5CF5EBB9-58C1-4F27-9FA5-028641B1879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7" name="Freeform: Shape 6516">
                <a:extLst>
                  <a:ext uri="{FF2B5EF4-FFF2-40B4-BE49-F238E27FC236}">
                    <a16:creationId xmlns:a16="http://schemas.microsoft.com/office/drawing/2014/main" id="{D963272B-14B0-4F96-90A5-52547D9A8E8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8" name="Freeform: Shape 6517">
                <a:extLst>
                  <a:ext uri="{FF2B5EF4-FFF2-40B4-BE49-F238E27FC236}">
                    <a16:creationId xmlns:a16="http://schemas.microsoft.com/office/drawing/2014/main" id="{B93D4A3E-F445-4DC8-9233-A25C7C56B1D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19" name="Freeform: Shape 6518">
                <a:extLst>
                  <a:ext uri="{FF2B5EF4-FFF2-40B4-BE49-F238E27FC236}">
                    <a16:creationId xmlns:a16="http://schemas.microsoft.com/office/drawing/2014/main" id="{D8EA8962-CB90-48DF-8422-DF307B4F350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0" name="Freeform: Shape 6519">
                <a:extLst>
                  <a:ext uri="{FF2B5EF4-FFF2-40B4-BE49-F238E27FC236}">
                    <a16:creationId xmlns:a16="http://schemas.microsoft.com/office/drawing/2014/main" id="{B881E87C-054E-4CAA-8E9A-A196460435E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1" name="Freeform: Shape 6520">
                <a:extLst>
                  <a:ext uri="{FF2B5EF4-FFF2-40B4-BE49-F238E27FC236}">
                    <a16:creationId xmlns:a16="http://schemas.microsoft.com/office/drawing/2014/main" id="{0AB7CF46-C7D1-40D8-9F44-D9795A2C22C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2" name="Freeform: Shape 6521">
                <a:extLst>
                  <a:ext uri="{FF2B5EF4-FFF2-40B4-BE49-F238E27FC236}">
                    <a16:creationId xmlns:a16="http://schemas.microsoft.com/office/drawing/2014/main" id="{6FDE494C-DAAF-452C-A65D-4BCC6377C4B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3" name="Freeform: Shape 6522">
                <a:extLst>
                  <a:ext uri="{FF2B5EF4-FFF2-40B4-BE49-F238E27FC236}">
                    <a16:creationId xmlns:a16="http://schemas.microsoft.com/office/drawing/2014/main" id="{05A0BC3B-07A3-4A5C-BD0C-7E45063558BB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4" name="Freeform: Shape 6523">
                <a:extLst>
                  <a:ext uri="{FF2B5EF4-FFF2-40B4-BE49-F238E27FC236}">
                    <a16:creationId xmlns:a16="http://schemas.microsoft.com/office/drawing/2014/main" id="{3ACDD24D-D8F2-4BC0-B32F-D08F2580D12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5" name="Freeform: Shape 6524">
                <a:extLst>
                  <a:ext uri="{FF2B5EF4-FFF2-40B4-BE49-F238E27FC236}">
                    <a16:creationId xmlns:a16="http://schemas.microsoft.com/office/drawing/2014/main" id="{315AD006-9F1E-4EAA-BABD-49400CE5999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6" name="Freeform: Shape 6525">
                <a:extLst>
                  <a:ext uri="{FF2B5EF4-FFF2-40B4-BE49-F238E27FC236}">
                    <a16:creationId xmlns:a16="http://schemas.microsoft.com/office/drawing/2014/main" id="{67AFE7FC-98D0-423F-822F-169640B4FBB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7" name="Freeform: Shape 6526">
                <a:extLst>
                  <a:ext uri="{FF2B5EF4-FFF2-40B4-BE49-F238E27FC236}">
                    <a16:creationId xmlns:a16="http://schemas.microsoft.com/office/drawing/2014/main" id="{6177B114-48DC-449F-A778-EA50CDCD47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8" name="Freeform: Shape 6527">
                <a:extLst>
                  <a:ext uri="{FF2B5EF4-FFF2-40B4-BE49-F238E27FC236}">
                    <a16:creationId xmlns:a16="http://schemas.microsoft.com/office/drawing/2014/main" id="{EB62F50B-DF27-4D7C-B56C-670AA1FBF0C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29" name="Freeform: Shape 6528">
                <a:extLst>
                  <a:ext uri="{FF2B5EF4-FFF2-40B4-BE49-F238E27FC236}">
                    <a16:creationId xmlns:a16="http://schemas.microsoft.com/office/drawing/2014/main" id="{E36F225E-2048-4834-AB9D-03FCD85891B1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0" name="Freeform: Shape 6529">
                <a:extLst>
                  <a:ext uri="{FF2B5EF4-FFF2-40B4-BE49-F238E27FC236}">
                    <a16:creationId xmlns:a16="http://schemas.microsoft.com/office/drawing/2014/main" id="{4A41F46A-4E21-41E2-92CB-C6E18EF77A4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1" name="Freeform: Shape 6530">
                <a:extLst>
                  <a:ext uri="{FF2B5EF4-FFF2-40B4-BE49-F238E27FC236}">
                    <a16:creationId xmlns:a16="http://schemas.microsoft.com/office/drawing/2014/main" id="{001F192B-0583-4007-8781-DE653FF5BFE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2" name="Freeform: Shape 6531">
                <a:extLst>
                  <a:ext uri="{FF2B5EF4-FFF2-40B4-BE49-F238E27FC236}">
                    <a16:creationId xmlns:a16="http://schemas.microsoft.com/office/drawing/2014/main" id="{3E3F7A4B-A626-4FF3-99CB-0FA316AF24E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3" name="Freeform: Shape 6532">
                <a:extLst>
                  <a:ext uri="{FF2B5EF4-FFF2-40B4-BE49-F238E27FC236}">
                    <a16:creationId xmlns:a16="http://schemas.microsoft.com/office/drawing/2014/main" id="{A19B3C21-85CB-4EB6-BE59-C68FC13AC4D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4" name="Freeform: Shape 6533">
                <a:extLst>
                  <a:ext uri="{FF2B5EF4-FFF2-40B4-BE49-F238E27FC236}">
                    <a16:creationId xmlns:a16="http://schemas.microsoft.com/office/drawing/2014/main" id="{31A41A2D-4E8F-49C5-A25A-5DA641AA4EC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5" name="Freeform: Shape 6534">
                <a:extLst>
                  <a:ext uri="{FF2B5EF4-FFF2-40B4-BE49-F238E27FC236}">
                    <a16:creationId xmlns:a16="http://schemas.microsoft.com/office/drawing/2014/main" id="{EE7D86A8-DC0E-4C14-BDE9-5C05BD5102C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6" name="Freeform: Shape 6535">
                <a:extLst>
                  <a:ext uri="{FF2B5EF4-FFF2-40B4-BE49-F238E27FC236}">
                    <a16:creationId xmlns:a16="http://schemas.microsoft.com/office/drawing/2014/main" id="{F74D4C58-9CD8-45F3-A012-23AAC6AFEA74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7" name="Freeform: Shape 6536">
                <a:extLst>
                  <a:ext uri="{FF2B5EF4-FFF2-40B4-BE49-F238E27FC236}">
                    <a16:creationId xmlns:a16="http://schemas.microsoft.com/office/drawing/2014/main" id="{1535C03E-0E0A-47D7-8503-609DB2CFD1A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8" name="Freeform: Shape 6537">
                <a:extLst>
                  <a:ext uri="{FF2B5EF4-FFF2-40B4-BE49-F238E27FC236}">
                    <a16:creationId xmlns:a16="http://schemas.microsoft.com/office/drawing/2014/main" id="{C485DCCA-8504-4779-AF72-074AAA40CFE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39" name="Freeform: Shape 6538">
                <a:extLst>
                  <a:ext uri="{FF2B5EF4-FFF2-40B4-BE49-F238E27FC236}">
                    <a16:creationId xmlns:a16="http://schemas.microsoft.com/office/drawing/2014/main" id="{013926FC-59B4-491A-98A6-ACAA0CB3BCA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0" name="Freeform: Shape 6539">
                <a:extLst>
                  <a:ext uri="{FF2B5EF4-FFF2-40B4-BE49-F238E27FC236}">
                    <a16:creationId xmlns:a16="http://schemas.microsoft.com/office/drawing/2014/main" id="{73BF7E0B-1EF1-43E4-8681-A56BCD89B0A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1" name="Freeform: Shape 6540">
                <a:extLst>
                  <a:ext uri="{FF2B5EF4-FFF2-40B4-BE49-F238E27FC236}">
                    <a16:creationId xmlns:a16="http://schemas.microsoft.com/office/drawing/2014/main" id="{23D91B29-075D-4A7F-86C0-DDE4267DCBC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2" name="Freeform: Shape 6541">
                <a:extLst>
                  <a:ext uri="{FF2B5EF4-FFF2-40B4-BE49-F238E27FC236}">
                    <a16:creationId xmlns:a16="http://schemas.microsoft.com/office/drawing/2014/main" id="{9B027855-4796-40BE-80DB-89731C66BF0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3" name="Freeform: Shape 6542">
                <a:extLst>
                  <a:ext uri="{FF2B5EF4-FFF2-40B4-BE49-F238E27FC236}">
                    <a16:creationId xmlns:a16="http://schemas.microsoft.com/office/drawing/2014/main" id="{5A729B9A-4005-41F6-82DB-56963E2723D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4" name="Freeform: Shape 6543">
                <a:extLst>
                  <a:ext uri="{FF2B5EF4-FFF2-40B4-BE49-F238E27FC236}">
                    <a16:creationId xmlns:a16="http://schemas.microsoft.com/office/drawing/2014/main" id="{25A2BADF-6255-4AEF-AF4F-E6B59A50DE8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5" name="Freeform: Shape 6544">
                <a:extLst>
                  <a:ext uri="{FF2B5EF4-FFF2-40B4-BE49-F238E27FC236}">
                    <a16:creationId xmlns:a16="http://schemas.microsoft.com/office/drawing/2014/main" id="{B80E2D1E-5FAD-479F-984F-22BEAA60056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6" name="Freeform: Shape 6545">
                <a:extLst>
                  <a:ext uri="{FF2B5EF4-FFF2-40B4-BE49-F238E27FC236}">
                    <a16:creationId xmlns:a16="http://schemas.microsoft.com/office/drawing/2014/main" id="{132DD5DF-0FE4-4515-8A43-23602BF0BD4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7" name="Freeform: Shape 6546">
                <a:extLst>
                  <a:ext uri="{FF2B5EF4-FFF2-40B4-BE49-F238E27FC236}">
                    <a16:creationId xmlns:a16="http://schemas.microsoft.com/office/drawing/2014/main" id="{2CAAD5C0-A2F5-4099-BFAA-723E4DA3612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8" name="Freeform: Shape 6547">
                <a:extLst>
                  <a:ext uri="{FF2B5EF4-FFF2-40B4-BE49-F238E27FC236}">
                    <a16:creationId xmlns:a16="http://schemas.microsoft.com/office/drawing/2014/main" id="{E624D166-408F-4173-8EC0-C4BBA2FDE97B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49" name="Freeform: Shape 6548">
                <a:extLst>
                  <a:ext uri="{FF2B5EF4-FFF2-40B4-BE49-F238E27FC236}">
                    <a16:creationId xmlns:a16="http://schemas.microsoft.com/office/drawing/2014/main" id="{4065D2E4-C4B5-43B9-8475-C0E41C056D7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0" name="Freeform: Shape 6549">
                <a:extLst>
                  <a:ext uri="{FF2B5EF4-FFF2-40B4-BE49-F238E27FC236}">
                    <a16:creationId xmlns:a16="http://schemas.microsoft.com/office/drawing/2014/main" id="{5B123709-A0F9-44F3-B7B8-369B9A590F3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1" name="Freeform: Shape 6550">
                <a:extLst>
                  <a:ext uri="{FF2B5EF4-FFF2-40B4-BE49-F238E27FC236}">
                    <a16:creationId xmlns:a16="http://schemas.microsoft.com/office/drawing/2014/main" id="{D0ADCC3B-2BB2-4B2D-9C98-1711910A95C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2" name="Freeform: Shape 6551">
                <a:extLst>
                  <a:ext uri="{FF2B5EF4-FFF2-40B4-BE49-F238E27FC236}">
                    <a16:creationId xmlns:a16="http://schemas.microsoft.com/office/drawing/2014/main" id="{70EAB498-7B5B-461F-9A64-5BE810F830F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3" name="Freeform: Shape 6552">
                <a:extLst>
                  <a:ext uri="{FF2B5EF4-FFF2-40B4-BE49-F238E27FC236}">
                    <a16:creationId xmlns:a16="http://schemas.microsoft.com/office/drawing/2014/main" id="{66EFA0EB-AA77-4DC2-A7C4-AA0D95E2AD2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4" name="Freeform: Shape 6553">
                <a:extLst>
                  <a:ext uri="{FF2B5EF4-FFF2-40B4-BE49-F238E27FC236}">
                    <a16:creationId xmlns:a16="http://schemas.microsoft.com/office/drawing/2014/main" id="{A9250575-E015-43D0-8995-FCBB6A9CD1E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555" name="Freeform: Shape 6554">
                <a:extLst>
                  <a:ext uri="{FF2B5EF4-FFF2-40B4-BE49-F238E27FC236}">
                    <a16:creationId xmlns:a16="http://schemas.microsoft.com/office/drawing/2014/main" id="{EAF03E65-A1A6-47A7-A300-75FB21E542C7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8" name="Group 4497">
              <a:extLst>
                <a:ext uri="{FF2B5EF4-FFF2-40B4-BE49-F238E27FC236}">
                  <a16:creationId xmlns:a16="http://schemas.microsoft.com/office/drawing/2014/main" id="{B961F726-0197-4FD0-9329-2D3FE0408F03}"/>
                </a:ext>
              </a:extLst>
            </p:cNvPr>
            <p:cNvGrpSpPr/>
            <p:nvPr/>
          </p:nvGrpSpPr>
          <p:grpSpPr>
            <a:xfrm rot="7353759">
              <a:off x="2570405" y="-27804"/>
              <a:ext cx="1024114" cy="889301"/>
              <a:chOff x="2393887" y="4210285"/>
              <a:chExt cx="497854" cy="422169"/>
            </a:xfrm>
          </p:grpSpPr>
          <p:sp>
            <p:nvSpPr>
              <p:cNvPr id="6428" name="Freeform: Shape 6427">
                <a:extLst>
                  <a:ext uri="{FF2B5EF4-FFF2-40B4-BE49-F238E27FC236}">
                    <a16:creationId xmlns:a16="http://schemas.microsoft.com/office/drawing/2014/main" id="{CB8AF057-16B1-46CC-8994-B9633CCB4AC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9" name="Freeform: Shape 6428">
                <a:extLst>
                  <a:ext uri="{FF2B5EF4-FFF2-40B4-BE49-F238E27FC236}">
                    <a16:creationId xmlns:a16="http://schemas.microsoft.com/office/drawing/2014/main" id="{179FEC6C-C156-4829-B30D-86FA7CE3712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0" name="Freeform: Shape 6429">
                <a:extLst>
                  <a:ext uri="{FF2B5EF4-FFF2-40B4-BE49-F238E27FC236}">
                    <a16:creationId xmlns:a16="http://schemas.microsoft.com/office/drawing/2014/main" id="{8D502A7B-C41A-46DF-AF19-2C97590CCE0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1" name="Freeform: Shape 6430">
                <a:extLst>
                  <a:ext uri="{FF2B5EF4-FFF2-40B4-BE49-F238E27FC236}">
                    <a16:creationId xmlns:a16="http://schemas.microsoft.com/office/drawing/2014/main" id="{E7204667-3F8E-4A7E-BB5E-033558A6BC1C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2" name="Freeform: Shape 6431">
                <a:extLst>
                  <a:ext uri="{FF2B5EF4-FFF2-40B4-BE49-F238E27FC236}">
                    <a16:creationId xmlns:a16="http://schemas.microsoft.com/office/drawing/2014/main" id="{18F60FAE-0991-41D7-9C6F-94C2B2D1F44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3" name="Freeform: Shape 6432">
                <a:extLst>
                  <a:ext uri="{FF2B5EF4-FFF2-40B4-BE49-F238E27FC236}">
                    <a16:creationId xmlns:a16="http://schemas.microsoft.com/office/drawing/2014/main" id="{3732E23E-DBEA-40B6-96D2-0A2ED665DBC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4" name="Freeform: Shape 6433">
                <a:extLst>
                  <a:ext uri="{FF2B5EF4-FFF2-40B4-BE49-F238E27FC236}">
                    <a16:creationId xmlns:a16="http://schemas.microsoft.com/office/drawing/2014/main" id="{2624A78F-4390-43C2-BADD-4985B7A2754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5" name="Freeform: Shape 6434">
                <a:extLst>
                  <a:ext uri="{FF2B5EF4-FFF2-40B4-BE49-F238E27FC236}">
                    <a16:creationId xmlns:a16="http://schemas.microsoft.com/office/drawing/2014/main" id="{C3C7FE9B-2F4D-4AEF-92A8-8E400826F06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6" name="Freeform: Shape 6435">
                <a:extLst>
                  <a:ext uri="{FF2B5EF4-FFF2-40B4-BE49-F238E27FC236}">
                    <a16:creationId xmlns:a16="http://schemas.microsoft.com/office/drawing/2014/main" id="{647A0750-755A-454E-A4F3-3D23804235F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7" name="Freeform: Shape 6436">
                <a:extLst>
                  <a:ext uri="{FF2B5EF4-FFF2-40B4-BE49-F238E27FC236}">
                    <a16:creationId xmlns:a16="http://schemas.microsoft.com/office/drawing/2014/main" id="{99548167-F1A6-4FF0-834E-153C0E7ACDA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8" name="Freeform: Shape 6437">
                <a:extLst>
                  <a:ext uri="{FF2B5EF4-FFF2-40B4-BE49-F238E27FC236}">
                    <a16:creationId xmlns:a16="http://schemas.microsoft.com/office/drawing/2014/main" id="{0BFDB7E1-09C3-4EC2-B977-F8CEF166CE2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39" name="Freeform: Shape 6438">
                <a:extLst>
                  <a:ext uri="{FF2B5EF4-FFF2-40B4-BE49-F238E27FC236}">
                    <a16:creationId xmlns:a16="http://schemas.microsoft.com/office/drawing/2014/main" id="{CE4FAB95-C653-4802-A291-58EB9C86455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0" name="Freeform: Shape 6439">
                <a:extLst>
                  <a:ext uri="{FF2B5EF4-FFF2-40B4-BE49-F238E27FC236}">
                    <a16:creationId xmlns:a16="http://schemas.microsoft.com/office/drawing/2014/main" id="{AFBF7A03-C0B0-4FA7-BAAF-0C824C257C6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1" name="Freeform: Shape 6440">
                <a:extLst>
                  <a:ext uri="{FF2B5EF4-FFF2-40B4-BE49-F238E27FC236}">
                    <a16:creationId xmlns:a16="http://schemas.microsoft.com/office/drawing/2014/main" id="{7DB48549-9CEC-45F1-BE71-6335AF35CDA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2" name="Freeform: Shape 6441">
                <a:extLst>
                  <a:ext uri="{FF2B5EF4-FFF2-40B4-BE49-F238E27FC236}">
                    <a16:creationId xmlns:a16="http://schemas.microsoft.com/office/drawing/2014/main" id="{E136C59B-46FA-4BD2-9E79-6A286534691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3" name="Freeform: Shape 6442">
                <a:extLst>
                  <a:ext uri="{FF2B5EF4-FFF2-40B4-BE49-F238E27FC236}">
                    <a16:creationId xmlns:a16="http://schemas.microsoft.com/office/drawing/2014/main" id="{8293021A-1B2A-4343-9F7F-0DEC0D1155A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4" name="Freeform: Shape 6443">
                <a:extLst>
                  <a:ext uri="{FF2B5EF4-FFF2-40B4-BE49-F238E27FC236}">
                    <a16:creationId xmlns:a16="http://schemas.microsoft.com/office/drawing/2014/main" id="{694012C7-F437-4B00-886E-255AECC433E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5" name="Freeform: Shape 6444">
                <a:extLst>
                  <a:ext uri="{FF2B5EF4-FFF2-40B4-BE49-F238E27FC236}">
                    <a16:creationId xmlns:a16="http://schemas.microsoft.com/office/drawing/2014/main" id="{07D93C30-4EBD-4DA7-9F3D-F22456D2B72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6" name="Freeform: Shape 6445">
                <a:extLst>
                  <a:ext uri="{FF2B5EF4-FFF2-40B4-BE49-F238E27FC236}">
                    <a16:creationId xmlns:a16="http://schemas.microsoft.com/office/drawing/2014/main" id="{5724DE23-5369-48B2-B0B7-63665CAB2A1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7" name="Freeform: Shape 6446">
                <a:extLst>
                  <a:ext uri="{FF2B5EF4-FFF2-40B4-BE49-F238E27FC236}">
                    <a16:creationId xmlns:a16="http://schemas.microsoft.com/office/drawing/2014/main" id="{3C4EE444-1EFA-438B-BB67-E5C2EF68554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8" name="Freeform: Shape 6447">
                <a:extLst>
                  <a:ext uri="{FF2B5EF4-FFF2-40B4-BE49-F238E27FC236}">
                    <a16:creationId xmlns:a16="http://schemas.microsoft.com/office/drawing/2014/main" id="{8163F0B5-D28E-4499-A5CD-99C89EA78924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49" name="Freeform: Shape 6448">
                <a:extLst>
                  <a:ext uri="{FF2B5EF4-FFF2-40B4-BE49-F238E27FC236}">
                    <a16:creationId xmlns:a16="http://schemas.microsoft.com/office/drawing/2014/main" id="{9E90D1DB-27E8-4097-9262-8937E42BE73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0" name="Freeform: Shape 6449">
                <a:extLst>
                  <a:ext uri="{FF2B5EF4-FFF2-40B4-BE49-F238E27FC236}">
                    <a16:creationId xmlns:a16="http://schemas.microsoft.com/office/drawing/2014/main" id="{413513B4-F216-441B-867C-6AEFF9D600C9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1" name="Freeform: Shape 6450">
                <a:extLst>
                  <a:ext uri="{FF2B5EF4-FFF2-40B4-BE49-F238E27FC236}">
                    <a16:creationId xmlns:a16="http://schemas.microsoft.com/office/drawing/2014/main" id="{BD9A28F3-D651-46DE-BD5E-40B61C3FF1D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2" name="Freeform: Shape 6451">
                <a:extLst>
                  <a:ext uri="{FF2B5EF4-FFF2-40B4-BE49-F238E27FC236}">
                    <a16:creationId xmlns:a16="http://schemas.microsoft.com/office/drawing/2014/main" id="{154A0990-E27E-453A-B0F8-C4CF88FC95D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3" name="Freeform: Shape 6452">
                <a:extLst>
                  <a:ext uri="{FF2B5EF4-FFF2-40B4-BE49-F238E27FC236}">
                    <a16:creationId xmlns:a16="http://schemas.microsoft.com/office/drawing/2014/main" id="{09AF7A8B-F6CC-47BA-A157-341C8DAA0998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4" name="Freeform: Shape 6453">
                <a:extLst>
                  <a:ext uri="{FF2B5EF4-FFF2-40B4-BE49-F238E27FC236}">
                    <a16:creationId xmlns:a16="http://schemas.microsoft.com/office/drawing/2014/main" id="{88EDE6F8-0A28-4DA4-9A21-E7AE0197277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5" name="Freeform: Shape 6454">
                <a:extLst>
                  <a:ext uri="{FF2B5EF4-FFF2-40B4-BE49-F238E27FC236}">
                    <a16:creationId xmlns:a16="http://schemas.microsoft.com/office/drawing/2014/main" id="{20BF096F-479D-414F-BA55-7FDB01CCD98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6" name="Freeform: Shape 6455">
                <a:extLst>
                  <a:ext uri="{FF2B5EF4-FFF2-40B4-BE49-F238E27FC236}">
                    <a16:creationId xmlns:a16="http://schemas.microsoft.com/office/drawing/2014/main" id="{3B6B9ECF-423A-4C29-9775-72E70C97301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7" name="Freeform: Shape 6456">
                <a:extLst>
                  <a:ext uri="{FF2B5EF4-FFF2-40B4-BE49-F238E27FC236}">
                    <a16:creationId xmlns:a16="http://schemas.microsoft.com/office/drawing/2014/main" id="{31D14262-E403-40B1-A4A8-9C024F6E7DD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8" name="Freeform: Shape 6457">
                <a:extLst>
                  <a:ext uri="{FF2B5EF4-FFF2-40B4-BE49-F238E27FC236}">
                    <a16:creationId xmlns:a16="http://schemas.microsoft.com/office/drawing/2014/main" id="{A3D73774-5162-4436-B693-D092908EC2B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59" name="Freeform: Shape 6458">
                <a:extLst>
                  <a:ext uri="{FF2B5EF4-FFF2-40B4-BE49-F238E27FC236}">
                    <a16:creationId xmlns:a16="http://schemas.microsoft.com/office/drawing/2014/main" id="{25D07310-9C49-41AC-B99C-D0CF6FA1185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0" name="Freeform: Shape 6459">
                <a:extLst>
                  <a:ext uri="{FF2B5EF4-FFF2-40B4-BE49-F238E27FC236}">
                    <a16:creationId xmlns:a16="http://schemas.microsoft.com/office/drawing/2014/main" id="{AE5DA893-742B-40F0-8B59-6C1D8C764F7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1" name="Freeform: Shape 6460">
                <a:extLst>
                  <a:ext uri="{FF2B5EF4-FFF2-40B4-BE49-F238E27FC236}">
                    <a16:creationId xmlns:a16="http://schemas.microsoft.com/office/drawing/2014/main" id="{938E4902-A986-4954-A103-4FD13200B8E3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2" name="Freeform: Shape 6461">
                <a:extLst>
                  <a:ext uri="{FF2B5EF4-FFF2-40B4-BE49-F238E27FC236}">
                    <a16:creationId xmlns:a16="http://schemas.microsoft.com/office/drawing/2014/main" id="{815D4C54-CC46-4A45-9D13-85F020235FC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3" name="Freeform: Shape 6462">
                <a:extLst>
                  <a:ext uri="{FF2B5EF4-FFF2-40B4-BE49-F238E27FC236}">
                    <a16:creationId xmlns:a16="http://schemas.microsoft.com/office/drawing/2014/main" id="{85609E1D-A68D-42C8-AFCF-BAA6F29D96F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4" name="Freeform: Shape 6463">
                <a:extLst>
                  <a:ext uri="{FF2B5EF4-FFF2-40B4-BE49-F238E27FC236}">
                    <a16:creationId xmlns:a16="http://schemas.microsoft.com/office/drawing/2014/main" id="{09290CD7-B01D-4C3D-8974-9A1B6F225F8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5" name="Freeform: Shape 6464">
                <a:extLst>
                  <a:ext uri="{FF2B5EF4-FFF2-40B4-BE49-F238E27FC236}">
                    <a16:creationId xmlns:a16="http://schemas.microsoft.com/office/drawing/2014/main" id="{6985C40F-9595-46B1-990F-1C639DFE640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6" name="Freeform: Shape 6465">
                <a:extLst>
                  <a:ext uri="{FF2B5EF4-FFF2-40B4-BE49-F238E27FC236}">
                    <a16:creationId xmlns:a16="http://schemas.microsoft.com/office/drawing/2014/main" id="{54124B17-C7CE-4FE3-8A24-4617BF04CB9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7" name="Freeform: Shape 6466">
                <a:extLst>
                  <a:ext uri="{FF2B5EF4-FFF2-40B4-BE49-F238E27FC236}">
                    <a16:creationId xmlns:a16="http://schemas.microsoft.com/office/drawing/2014/main" id="{79A33BD7-8241-4929-B9EA-82A86679B86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8" name="Freeform: Shape 6467">
                <a:extLst>
                  <a:ext uri="{FF2B5EF4-FFF2-40B4-BE49-F238E27FC236}">
                    <a16:creationId xmlns:a16="http://schemas.microsoft.com/office/drawing/2014/main" id="{D79D1E4B-7B7B-4407-A702-3AFFFBF58F4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69" name="Freeform: Shape 6468">
                <a:extLst>
                  <a:ext uri="{FF2B5EF4-FFF2-40B4-BE49-F238E27FC236}">
                    <a16:creationId xmlns:a16="http://schemas.microsoft.com/office/drawing/2014/main" id="{36FA692B-56B8-4F07-9B90-53C402BF7A3F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0" name="Freeform: Shape 6469">
                <a:extLst>
                  <a:ext uri="{FF2B5EF4-FFF2-40B4-BE49-F238E27FC236}">
                    <a16:creationId xmlns:a16="http://schemas.microsoft.com/office/drawing/2014/main" id="{ACEDA2FF-730C-49B7-ACD3-840E3D4BF87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1" name="Freeform: Shape 6470">
                <a:extLst>
                  <a:ext uri="{FF2B5EF4-FFF2-40B4-BE49-F238E27FC236}">
                    <a16:creationId xmlns:a16="http://schemas.microsoft.com/office/drawing/2014/main" id="{50CBBE93-2404-4942-B433-16958146B22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2" name="Freeform: Shape 6471">
                <a:extLst>
                  <a:ext uri="{FF2B5EF4-FFF2-40B4-BE49-F238E27FC236}">
                    <a16:creationId xmlns:a16="http://schemas.microsoft.com/office/drawing/2014/main" id="{C735C7A8-5995-44E8-A731-D130B5CF47D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3" name="Freeform: Shape 6472">
                <a:extLst>
                  <a:ext uri="{FF2B5EF4-FFF2-40B4-BE49-F238E27FC236}">
                    <a16:creationId xmlns:a16="http://schemas.microsoft.com/office/drawing/2014/main" id="{C2964FBE-53F5-43E8-88CF-F14099070B4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4" name="Freeform: Shape 6473">
                <a:extLst>
                  <a:ext uri="{FF2B5EF4-FFF2-40B4-BE49-F238E27FC236}">
                    <a16:creationId xmlns:a16="http://schemas.microsoft.com/office/drawing/2014/main" id="{A47CB075-B4E0-42D4-858C-7DE279C9581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5" name="Freeform: Shape 6474">
                <a:extLst>
                  <a:ext uri="{FF2B5EF4-FFF2-40B4-BE49-F238E27FC236}">
                    <a16:creationId xmlns:a16="http://schemas.microsoft.com/office/drawing/2014/main" id="{C44A119F-1CAD-424F-896E-9BB985A47F0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6" name="Freeform: Shape 6475">
                <a:extLst>
                  <a:ext uri="{FF2B5EF4-FFF2-40B4-BE49-F238E27FC236}">
                    <a16:creationId xmlns:a16="http://schemas.microsoft.com/office/drawing/2014/main" id="{39D88826-BA38-4BCF-B9CC-74B38B2EE25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7" name="Freeform: Shape 6476">
                <a:extLst>
                  <a:ext uri="{FF2B5EF4-FFF2-40B4-BE49-F238E27FC236}">
                    <a16:creationId xmlns:a16="http://schemas.microsoft.com/office/drawing/2014/main" id="{4B5F6E6D-51CE-407D-BB60-F7BD82285E8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8" name="Freeform: Shape 6477">
                <a:extLst>
                  <a:ext uri="{FF2B5EF4-FFF2-40B4-BE49-F238E27FC236}">
                    <a16:creationId xmlns:a16="http://schemas.microsoft.com/office/drawing/2014/main" id="{CE5505C5-CC1E-4F50-BF5F-BD7704DF7DF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79" name="Freeform: Shape 6478">
                <a:extLst>
                  <a:ext uri="{FF2B5EF4-FFF2-40B4-BE49-F238E27FC236}">
                    <a16:creationId xmlns:a16="http://schemas.microsoft.com/office/drawing/2014/main" id="{7938B536-8A22-409E-A37B-56A4B314CF4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0" name="Freeform: Shape 6479">
                <a:extLst>
                  <a:ext uri="{FF2B5EF4-FFF2-40B4-BE49-F238E27FC236}">
                    <a16:creationId xmlns:a16="http://schemas.microsoft.com/office/drawing/2014/main" id="{DAD82D38-B05A-444A-B6AB-106AC0BCD00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1" name="Freeform: Shape 6480">
                <a:extLst>
                  <a:ext uri="{FF2B5EF4-FFF2-40B4-BE49-F238E27FC236}">
                    <a16:creationId xmlns:a16="http://schemas.microsoft.com/office/drawing/2014/main" id="{A08CDDB1-958D-412E-B971-6F1DC7204DC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2" name="Freeform: Shape 6481">
                <a:extLst>
                  <a:ext uri="{FF2B5EF4-FFF2-40B4-BE49-F238E27FC236}">
                    <a16:creationId xmlns:a16="http://schemas.microsoft.com/office/drawing/2014/main" id="{DC675B4C-1A88-4F5A-8EF5-91D7776C839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3" name="Freeform: Shape 6482">
                <a:extLst>
                  <a:ext uri="{FF2B5EF4-FFF2-40B4-BE49-F238E27FC236}">
                    <a16:creationId xmlns:a16="http://schemas.microsoft.com/office/drawing/2014/main" id="{ED2C9E4A-51BA-4C5D-A8A0-C47A26D98D2E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4" name="Freeform: Shape 6483">
                <a:extLst>
                  <a:ext uri="{FF2B5EF4-FFF2-40B4-BE49-F238E27FC236}">
                    <a16:creationId xmlns:a16="http://schemas.microsoft.com/office/drawing/2014/main" id="{E496D1CF-B1C3-412D-80D7-0AD1A9602D4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5" name="Freeform: Shape 6484">
                <a:extLst>
                  <a:ext uri="{FF2B5EF4-FFF2-40B4-BE49-F238E27FC236}">
                    <a16:creationId xmlns:a16="http://schemas.microsoft.com/office/drawing/2014/main" id="{2206AA04-8FD5-4B85-B8E8-55C11CE55F19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6" name="Freeform: Shape 6485">
                <a:extLst>
                  <a:ext uri="{FF2B5EF4-FFF2-40B4-BE49-F238E27FC236}">
                    <a16:creationId xmlns:a16="http://schemas.microsoft.com/office/drawing/2014/main" id="{10B3CD33-E4D6-42FB-83A8-E0FAC359CBF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7" name="Freeform: Shape 6486">
                <a:extLst>
                  <a:ext uri="{FF2B5EF4-FFF2-40B4-BE49-F238E27FC236}">
                    <a16:creationId xmlns:a16="http://schemas.microsoft.com/office/drawing/2014/main" id="{FCBA0794-9394-497C-AEA9-9108EEAA879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8" name="Freeform: Shape 6487">
                <a:extLst>
                  <a:ext uri="{FF2B5EF4-FFF2-40B4-BE49-F238E27FC236}">
                    <a16:creationId xmlns:a16="http://schemas.microsoft.com/office/drawing/2014/main" id="{E445FCE2-E4AE-4798-B90E-2DBF0CF5192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89" name="Freeform: Shape 6488">
                <a:extLst>
                  <a:ext uri="{FF2B5EF4-FFF2-40B4-BE49-F238E27FC236}">
                    <a16:creationId xmlns:a16="http://schemas.microsoft.com/office/drawing/2014/main" id="{B502792E-7EF4-45E7-956A-B98CF0A01C9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0" name="Freeform: Shape 6489">
                <a:extLst>
                  <a:ext uri="{FF2B5EF4-FFF2-40B4-BE49-F238E27FC236}">
                    <a16:creationId xmlns:a16="http://schemas.microsoft.com/office/drawing/2014/main" id="{CC5980B3-8838-4C50-9ECC-0742B976CDA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91" name="Freeform: Shape 6490">
                <a:extLst>
                  <a:ext uri="{FF2B5EF4-FFF2-40B4-BE49-F238E27FC236}">
                    <a16:creationId xmlns:a16="http://schemas.microsoft.com/office/drawing/2014/main" id="{1F123286-B728-400D-A42B-48DA97FE694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499" name="Group 4498">
              <a:extLst>
                <a:ext uri="{FF2B5EF4-FFF2-40B4-BE49-F238E27FC236}">
                  <a16:creationId xmlns:a16="http://schemas.microsoft.com/office/drawing/2014/main" id="{86805FE8-3AE3-4B78-BC6A-F29A5848596E}"/>
                </a:ext>
              </a:extLst>
            </p:cNvPr>
            <p:cNvGrpSpPr/>
            <p:nvPr/>
          </p:nvGrpSpPr>
          <p:grpSpPr>
            <a:xfrm rot="3267847" flipH="1">
              <a:off x="2339642" y="-2102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364" name="Freeform: Shape 6363">
                <a:extLst>
                  <a:ext uri="{FF2B5EF4-FFF2-40B4-BE49-F238E27FC236}">
                    <a16:creationId xmlns:a16="http://schemas.microsoft.com/office/drawing/2014/main" id="{88FF1A54-B103-4515-A9EE-D71A98BBD08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5" name="Freeform: Shape 6364">
                <a:extLst>
                  <a:ext uri="{FF2B5EF4-FFF2-40B4-BE49-F238E27FC236}">
                    <a16:creationId xmlns:a16="http://schemas.microsoft.com/office/drawing/2014/main" id="{D9262EB6-9AA0-40A5-B5E6-7F5A1C55281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6" name="Freeform: Shape 6365">
                <a:extLst>
                  <a:ext uri="{FF2B5EF4-FFF2-40B4-BE49-F238E27FC236}">
                    <a16:creationId xmlns:a16="http://schemas.microsoft.com/office/drawing/2014/main" id="{8DC3EB11-E64F-4C73-B2C5-F936DD1C49A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7" name="Freeform: Shape 6366">
                <a:extLst>
                  <a:ext uri="{FF2B5EF4-FFF2-40B4-BE49-F238E27FC236}">
                    <a16:creationId xmlns:a16="http://schemas.microsoft.com/office/drawing/2014/main" id="{CCE22E40-B4FE-48B4-8B86-7F236EC4F08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8" name="Freeform: Shape 6367">
                <a:extLst>
                  <a:ext uri="{FF2B5EF4-FFF2-40B4-BE49-F238E27FC236}">
                    <a16:creationId xmlns:a16="http://schemas.microsoft.com/office/drawing/2014/main" id="{B09E5500-B789-497A-BDCE-24C271511B3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9" name="Freeform: Shape 6368">
                <a:extLst>
                  <a:ext uri="{FF2B5EF4-FFF2-40B4-BE49-F238E27FC236}">
                    <a16:creationId xmlns:a16="http://schemas.microsoft.com/office/drawing/2014/main" id="{A8DEE2C4-915B-45B9-988D-AB0290EE2094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0" name="Freeform: Shape 6369">
                <a:extLst>
                  <a:ext uri="{FF2B5EF4-FFF2-40B4-BE49-F238E27FC236}">
                    <a16:creationId xmlns:a16="http://schemas.microsoft.com/office/drawing/2014/main" id="{AF36CCF7-C658-4976-A7C4-4C00B6862B6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1" name="Freeform: Shape 6370">
                <a:extLst>
                  <a:ext uri="{FF2B5EF4-FFF2-40B4-BE49-F238E27FC236}">
                    <a16:creationId xmlns:a16="http://schemas.microsoft.com/office/drawing/2014/main" id="{43CB53C0-0051-49E2-A045-5EFD59969A6D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2" name="Freeform: Shape 6371">
                <a:extLst>
                  <a:ext uri="{FF2B5EF4-FFF2-40B4-BE49-F238E27FC236}">
                    <a16:creationId xmlns:a16="http://schemas.microsoft.com/office/drawing/2014/main" id="{1B886C0B-7446-4322-865B-356825155FF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3" name="Freeform: Shape 6372">
                <a:extLst>
                  <a:ext uri="{FF2B5EF4-FFF2-40B4-BE49-F238E27FC236}">
                    <a16:creationId xmlns:a16="http://schemas.microsoft.com/office/drawing/2014/main" id="{C092DB2B-E0CF-4699-8371-DEE2C22046D6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4" name="Freeform: Shape 6373">
                <a:extLst>
                  <a:ext uri="{FF2B5EF4-FFF2-40B4-BE49-F238E27FC236}">
                    <a16:creationId xmlns:a16="http://schemas.microsoft.com/office/drawing/2014/main" id="{53B58645-23B0-4D43-9870-DCED84ED53E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5" name="Freeform: Shape 6374">
                <a:extLst>
                  <a:ext uri="{FF2B5EF4-FFF2-40B4-BE49-F238E27FC236}">
                    <a16:creationId xmlns:a16="http://schemas.microsoft.com/office/drawing/2014/main" id="{BC8CC33E-147A-427B-8F0B-E1E90093076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6" name="Freeform: Shape 6375">
                <a:extLst>
                  <a:ext uri="{FF2B5EF4-FFF2-40B4-BE49-F238E27FC236}">
                    <a16:creationId xmlns:a16="http://schemas.microsoft.com/office/drawing/2014/main" id="{52A85946-1D6E-4557-A884-85BCE3DC174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7" name="Freeform: Shape 6376">
                <a:extLst>
                  <a:ext uri="{FF2B5EF4-FFF2-40B4-BE49-F238E27FC236}">
                    <a16:creationId xmlns:a16="http://schemas.microsoft.com/office/drawing/2014/main" id="{D886149E-E33E-4286-A3B6-FBFE07FECD8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8" name="Freeform: Shape 6377">
                <a:extLst>
                  <a:ext uri="{FF2B5EF4-FFF2-40B4-BE49-F238E27FC236}">
                    <a16:creationId xmlns:a16="http://schemas.microsoft.com/office/drawing/2014/main" id="{CCC2C485-B914-4AAF-B0A9-D434CD695B5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79" name="Freeform: Shape 6378">
                <a:extLst>
                  <a:ext uri="{FF2B5EF4-FFF2-40B4-BE49-F238E27FC236}">
                    <a16:creationId xmlns:a16="http://schemas.microsoft.com/office/drawing/2014/main" id="{89D7A9CF-FEDD-4679-91FB-7D1A3CDA45D2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0" name="Freeform: Shape 6379">
                <a:extLst>
                  <a:ext uri="{FF2B5EF4-FFF2-40B4-BE49-F238E27FC236}">
                    <a16:creationId xmlns:a16="http://schemas.microsoft.com/office/drawing/2014/main" id="{335A8028-C46E-473E-B2F0-B3B10C70312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1" name="Freeform: Shape 6380">
                <a:extLst>
                  <a:ext uri="{FF2B5EF4-FFF2-40B4-BE49-F238E27FC236}">
                    <a16:creationId xmlns:a16="http://schemas.microsoft.com/office/drawing/2014/main" id="{4D8C38B3-B329-49EB-ABB0-280C069B691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2" name="Freeform: Shape 6381">
                <a:extLst>
                  <a:ext uri="{FF2B5EF4-FFF2-40B4-BE49-F238E27FC236}">
                    <a16:creationId xmlns:a16="http://schemas.microsoft.com/office/drawing/2014/main" id="{88FDAE2B-6735-42CB-A2B0-AB0D26E472B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3" name="Freeform: Shape 6382">
                <a:extLst>
                  <a:ext uri="{FF2B5EF4-FFF2-40B4-BE49-F238E27FC236}">
                    <a16:creationId xmlns:a16="http://schemas.microsoft.com/office/drawing/2014/main" id="{C79767F8-2433-456B-86D6-660B95CECE5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4" name="Freeform: Shape 6383">
                <a:extLst>
                  <a:ext uri="{FF2B5EF4-FFF2-40B4-BE49-F238E27FC236}">
                    <a16:creationId xmlns:a16="http://schemas.microsoft.com/office/drawing/2014/main" id="{7CE54FC6-0E95-4E57-9AE6-BC100D5390C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5" name="Freeform: Shape 6384">
                <a:extLst>
                  <a:ext uri="{FF2B5EF4-FFF2-40B4-BE49-F238E27FC236}">
                    <a16:creationId xmlns:a16="http://schemas.microsoft.com/office/drawing/2014/main" id="{E39BB640-41BA-4567-AF15-27DD7831122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6" name="Freeform: Shape 6385">
                <a:extLst>
                  <a:ext uri="{FF2B5EF4-FFF2-40B4-BE49-F238E27FC236}">
                    <a16:creationId xmlns:a16="http://schemas.microsoft.com/office/drawing/2014/main" id="{F13F1BA5-38B1-44CB-99EE-2C807FA8CBF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7" name="Freeform: Shape 6386">
                <a:extLst>
                  <a:ext uri="{FF2B5EF4-FFF2-40B4-BE49-F238E27FC236}">
                    <a16:creationId xmlns:a16="http://schemas.microsoft.com/office/drawing/2014/main" id="{605F3B5E-0887-4BB5-A3DB-B45AEDC205B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8" name="Freeform: Shape 6387">
                <a:extLst>
                  <a:ext uri="{FF2B5EF4-FFF2-40B4-BE49-F238E27FC236}">
                    <a16:creationId xmlns:a16="http://schemas.microsoft.com/office/drawing/2014/main" id="{FEF8D43C-8933-4EBC-B131-2B64E7246F17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89" name="Freeform: Shape 6388">
                <a:extLst>
                  <a:ext uri="{FF2B5EF4-FFF2-40B4-BE49-F238E27FC236}">
                    <a16:creationId xmlns:a16="http://schemas.microsoft.com/office/drawing/2014/main" id="{AA7BA586-94D6-457A-8948-FA086D8BC08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0" name="Freeform: Shape 6389">
                <a:extLst>
                  <a:ext uri="{FF2B5EF4-FFF2-40B4-BE49-F238E27FC236}">
                    <a16:creationId xmlns:a16="http://schemas.microsoft.com/office/drawing/2014/main" id="{BB1DB021-A7D3-40E5-84C4-5B9F2D27C6B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1" name="Freeform: Shape 6390">
                <a:extLst>
                  <a:ext uri="{FF2B5EF4-FFF2-40B4-BE49-F238E27FC236}">
                    <a16:creationId xmlns:a16="http://schemas.microsoft.com/office/drawing/2014/main" id="{53A507DD-02DF-480F-886D-4AB88E3F0FE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2" name="Freeform: Shape 6391">
                <a:extLst>
                  <a:ext uri="{FF2B5EF4-FFF2-40B4-BE49-F238E27FC236}">
                    <a16:creationId xmlns:a16="http://schemas.microsoft.com/office/drawing/2014/main" id="{D006BA37-263E-4D47-8FD6-03D47B6C16C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3" name="Freeform: Shape 6392">
                <a:extLst>
                  <a:ext uri="{FF2B5EF4-FFF2-40B4-BE49-F238E27FC236}">
                    <a16:creationId xmlns:a16="http://schemas.microsoft.com/office/drawing/2014/main" id="{49C7F72B-BBEF-4B2C-A2D3-F0B1797DB41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4" name="Freeform: Shape 6393">
                <a:extLst>
                  <a:ext uri="{FF2B5EF4-FFF2-40B4-BE49-F238E27FC236}">
                    <a16:creationId xmlns:a16="http://schemas.microsoft.com/office/drawing/2014/main" id="{D33C9E10-DBFA-4FF2-B71E-ED495AD37B6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5" name="Freeform: Shape 6394">
                <a:extLst>
                  <a:ext uri="{FF2B5EF4-FFF2-40B4-BE49-F238E27FC236}">
                    <a16:creationId xmlns:a16="http://schemas.microsoft.com/office/drawing/2014/main" id="{A5DE0335-9483-4E53-BE52-FE90CC859E0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6" name="Freeform: Shape 6395">
                <a:extLst>
                  <a:ext uri="{FF2B5EF4-FFF2-40B4-BE49-F238E27FC236}">
                    <a16:creationId xmlns:a16="http://schemas.microsoft.com/office/drawing/2014/main" id="{4C87E1FE-1C24-41B0-97B7-E16E5EF358E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7" name="Freeform: Shape 6396">
                <a:extLst>
                  <a:ext uri="{FF2B5EF4-FFF2-40B4-BE49-F238E27FC236}">
                    <a16:creationId xmlns:a16="http://schemas.microsoft.com/office/drawing/2014/main" id="{9B90C93C-F0FF-49AB-89FE-752C4EED8DA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8" name="Freeform: Shape 6397">
                <a:extLst>
                  <a:ext uri="{FF2B5EF4-FFF2-40B4-BE49-F238E27FC236}">
                    <a16:creationId xmlns:a16="http://schemas.microsoft.com/office/drawing/2014/main" id="{04620080-857B-466C-8DAF-A348FE25A06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99" name="Freeform: Shape 6398">
                <a:extLst>
                  <a:ext uri="{FF2B5EF4-FFF2-40B4-BE49-F238E27FC236}">
                    <a16:creationId xmlns:a16="http://schemas.microsoft.com/office/drawing/2014/main" id="{A369CF98-F43E-4A5C-BF5A-0E60ACCF42B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0" name="Freeform: Shape 6399">
                <a:extLst>
                  <a:ext uri="{FF2B5EF4-FFF2-40B4-BE49-F238E27FC236}">
                    <a16:creationId xmlns:a16="http://schemas.microsoft.com/office/drawing/2014/main" id="{1F8BD71A-DB2E-4153-8156-44B9EB364C2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1" name="Freeform: Shape 6400">
                <a:extLst>
                  <a:ext uri="{FF2B5EF4-FFF2-40B4-BE49-F238E27FC236}">
                    <a16:creationId xmlns:a16="http://schemas.microsoft.com/office/drawing/2014/main" id="{3E299C8D-C12B-4D17-A4A8-9AB6A0497E3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2" name="Freeform: Shape 6401">
                <a:extLst>
                  <a:ext uri="{FF2B5EF4-FFF2-40B4-BE49-F238E27FC236}">
                    <a16:creationId xmlns:a16="http://schemas.microsoft.com/office/drawing/2014/main" id="{0E3146F3-8A9A-44F6-B8E5-A71D0276625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3" name="Freeform: Shape 6402">
                <a:extLst>
                  <a:ext uri="{FF2B5EF4-FFF2-40B4-BE49-F238E27FC236}">
                    <a16:creationId xmlns:a16="http://schemas.microsoft.com/office/drawing/2014/main" id="{975B1C9E-E9E3-448F-8C6B-A97E9CD5666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4" name="Freeform: Shape 6403">
                <a:extLst>
                  <a:ext uri="{FF2B5EF4-FFF2-40B4-BE49-F238E27FC236}">
                    <a16:creationId xmlns:a16="http://schemas.microsoft.com/office/drawing/2014/main" id="{4678D934-0AEA-4F65-9D20-FA4D5DD372F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5" name="Freeform: Shape 6404">
                <a:extLst>
                  <a:ext uri="{FF2B5EF4-FFF2-40B4-BE49-F238E27FC236}">
                    <a16:creationId xmlns:a16="http://schemas.microsoft.com/office/drawing/2014/main" id="{71E0CD79-666A-4C7B-8827-83D8F9CC17A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6" name="Freeform: Shape 6405">
                <a:extLst>
                  <a:ext uri="{FF2B5EF4-FFF2-40B4-BE49-F238E27FC236}">
                    <a16:creationId xmlns:a16="http://schemas.microsoft.com/office/drawing/2014/main" id="{5A460AAF-3B95-43EE-A5D7-7CE2E24F400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7" name="Freeform: Shape 6406">
                <a:extLst>
                  <a:ext uri="{FF2B5EF4-FFF2-40B4-BE49-F238E27FC236}">
                    <a16:creationId xmlns:a16="http://schemas.microsoft.com/office/drawing/2014/main" id="{32F8E103-0787-4BAE-9D0D-ED8720FD646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8" name="Freeform: Shape 6407">
                <a:extLst>
                  <a:ext uri="{FF2B5EF4-FFF2-40B4-BE49-F238E27FC236}">
                    <a16:creationId xmlns:a16="http://schemas.microsoft.com/office/drawing/2014/main" id="{BC197EB0-2073-481D-BA68-4B45F1778EA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09" name="Freeform: Shape 6408">
                <a:extLst>
                  <a:ext uri="{FF2B5EF4-FFF2-40B4-BE49-F238E27FC236}">
                    <a16:creationId xmlns:a16="http://schemas.microsoft.com/office/drawing/2014/main" id="{CCE7AC73-E589-439E-AC41-9EB73A710C2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0" name="Freeform: Shape 6409">
                <a:extLst>
                  <a:ext uri="{FF2B5EF4-FFF2-40B4-BE49-F238E27FC236}">
                    <a16:creationId xmlns:a16="http://schemas.microsoft.com/office/drawing/2014/main" id="{D5D911C6-A923-499A-881D-3EFA9C367C6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1" name="Freeform: Shape 6410">
                <a:extLst>
                  <a:ext uri="{FF2B5EF4-FFF2-40B4-BE49-F238E27FC236}">
                    <a16:creationId xmlns:a16="http://schemas.microsoft.com/office/drawing/2014/main" id="{C47270E3-9AD6-401C-A356-AF9587233B4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2" name="Freeform: Shape 6411">
                <a:extLst>
                  <a:ext uri="{FF2B5EF4-FFF2-40B4-BE49-F238E27FC236}">
                    <a16:creationId xmlns:a16="http://schemas.microsoft.com/office/drawing/2014/main" id="{6D52F42D-34F9-4439-BF26-8303B0CF1A6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3" name="Freeform: Shape 6412">
                <a:extLst>
                  <a:ext uri="{FF2B5EF4-FFF2-40B4-BE49-F238E27FC236}">
                    <a16:creationId xmlns:a16="http://schemas.microsoft.com/office/drawing/2014/main" id="{AD5D7746-F09F-4404-A31F-699A3B7686D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4" name="Freeform: Shape 6413">
                <a:extLst>
                  <a:ext uri="{FF2B5EF4-FFF2-40B4-BE49-F238E27FC236}">
                    <a16:creationId xmlns:a16="http://schemas.microsoft.com/office/drawing/2014/main" id="{24DCEFDD-465A-42A9-8091-D8D04AB30747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5" name="Freeform: Shape 6414">
                <a:extLst>
                  <a:ext uri="{FF2B5EF4-FFF2-40B4-BE49-F238E27FC236}">
                    <a16:creationId xmlns:a16="http://schemas.microsoft.com/office/drawing/2014/main" id="{2BBE4BDD-156C-449E-B0E3-453CC94AF0C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6" name="Freeform: Shape 6415">
                <a:extLst>
                  <a:ext uri="{FF2B5EF4-FFF2-40B4-BE49-F238E27FC236}">
                    <a16:creationId xmlns:a16="http://schemas.microsoft.com/office/drawing/2014/main" id="{827EFEE2-9817-44F4-A12F-4F363C31C09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7" name="Freeform: Shape 6416">
                <a:extLst>
                  <a:ext uri="{FF2B5EF4-FFF2-40B4-BE49-F238E27FC236}">
                    <a16:creationId xmlns:a16="http://schemas.microsoft.com/office/drawing/2014/main" id="{23C7CBE1-32DF-4FCC-9D2E-8C402CCD7F0E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8" name="Freeform: Shape 6417">
                <a:extLst>
                  <a:ext uri="{FF2B5EF4-FFF2-40B4-BE49-F238E27FC236}">
                    <a16:creationId xmlns:a16="http://schemas.microsoft.com/office/drawing/2014/main" id="{12E0B2C8-C337-4AE7-8312-47B15C2470E2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19" name="Freeform: Shape 6418">
                <a:extLst>
                  <a:ext uri="{FF2B5EF4-FFF2-40B4-BE49-F238E27FC236}">
                    <a16:creationId xmlns:a16="http://schemas.microsoft.com/office/drawing/2014/main" id="{CF46C892-2E36-474B-A035-50C60BC317C8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0" name="Freeform: Shape 6419">
                <a:extLst>
                  <a:ext uri="{FF2B5EF4-FFF2-40B4-BE49-F238E27FC236}">
                    <a16:creationId xmlns:a16="http://schemas.microsoft.com/office/drawing/2014/main" id="{E880DFCB-25CA-47E2-B73C-0557A4E6D35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1" name="Freeform: Shape 6420">
                <a:extLst>
                  <a:ext uri="{FF2B5EF4-FFF2-40B4-BE49-F238E27FC236}">
                    <a16:creationId xmlns:a16="http://schemas.microsoft.com/office/drawing/2014/main" id="{E7FB8D69-63A7-4853-9316-AC659B1D0AD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2" name="Freeform: Shape 6421">
                <a:extLst>
                  <a:ext uri="{FF2B5EF4-FFF2-40B4-BE49-F238E27FC236}">
                    <a16:creationId xmlns:a16="http://schemas.microsoft.com/office/drawing/2014/main" id="{15183F04-E35F-435F-9D1E-418216ED43A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3" name="Freeform: Shape 6422">
                <a:extLst>
                  <a:ext uri="{FF2B5EF4-FFF2-40B4-BE49-F238E27FC236}">
                    <a16:creationId xmlns:a16="http://schemas.microsoft.com/office/drawing/2014/main" id="{778079BA-112C-4265-8DE4-565F136CCCBB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4" name="Freeform: Shape 6423">
                <a:extLst>
                  <a:ext uri="{FF2B5EF4-FFF2-40B4-BE49-F238E27FC236}">
                    <a16:creationId xmlns:a16="http://schemas.microsoft.com/office/drawing/2014/main" id="{3956A535-70DC-43D3-A08A-051071227A0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5" name="Freeform: Shape 6424">
                <a:extLst>
                  <a:ext uri="{FF2B5EF4-FFF2-40B4-BE49-F238E27FC236}">
                    <a16:creationId xmlns:a16="http://schemas.microsoft.com/office/drawing/2014/main" id="{1969183F-6E69-4B16-8DCC-DB6F4C62F12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6" name="Freeform: Shape 6425">
                <a:extLst>
                  <a:ext uri="{FF2B5EF4-FFF2-40B4-BE49-F238E27FC236}">
                    <a16:creationId xmlns:a16="http://schemas.microsoft.com/office/drawing/2014/main" id="{2C0305D2-3BF0-4608-9613-7C067C22B53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427" name="Freeform: Shape 6426">
                <a:extLst>
                  <a:ext uri="{FF2B5EF4-FFF2-40B4-BE49-F238E27FC236}">
                    <a16:creationId xmlns:a16="http://schemas.microsoft.com/office/drawing/2014/main" id="{D77E97BC-DBDB-476A-AB27-E391089BA43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0" name="Group 4499">
              <a:extLst>
                <a:ext uri="{FF2B5EF4-FFF2-40B4-BE49-F238E27FC236}">
                  <a16:creationId xmlns:a16="http://schemas.microsoft.com/office/drawing/2014/main" id="{35E8828F-2393-42B0-A92D-4985B646CC33}"/>
                </a:ext>
              </a:extLst>
            </p:cNvPr>
            <p:cNvGrpSpPr/>
            <p:nvPr/>
          </p:nvGrpSpPr>
          <p:grpSpPr>
            <a:xfrm rot="14246241" flipH="1">
              <a:off x="4352125" y="48400"/>
              <a:ext cx="1024114" cy="889301"/>
              <a:chOff x="2393887" y="4210285"/>
              <a:chExt cx="497854" cy="422169"/>
            </a:xfrm>
          </p:grpSpPr>
          <p:sp>
            <p:nvSpPr>
              <p:cNvPr id="6300" name="Freeform: Shape 6299">
                <a:extLst>
                  <a:ext uri="{FF2B5EF4-FFF2-40B4-BE49-F238E27FC236}">
                    <a16:creationId xmlns:a16="http://schemas.microsoft.com/office/drawing/2014/main" id="{F1E55B02-BC0C-471E-A4B7-3B9C7B88FD2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1" name="Freeform: Shape 6300">
                <a:extLst>
                  <a:ext uri="{FF2B5EF4-FFF2-40B4-BE49-F238E27FC236}">
                    <a16:creationId xmlns:a16="http://schemas.microsoft.com/office/drawing/2014/main" id="{D6B0A518-CA0C-493D-857C-32A735E900E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2" name="Freeform: Shape 6301">
                <a:extLst>
                  <a:ext uri="{FF2B5EF4-FFF2-40B4-BE49-F238E27FC236}">
                    <a16:creationId xmlns:a16="http://schemas.microsoft.com/office/drawing/2014/main" id="{EC296BCC-A4CA-420B-A135-F6973207B97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3" name="Freeform: Shape 6302">
                <a:extLst>
                  <a:ext uri="{FF2B5EF4-FFF2-40B4-BE49-F238E27FC236}">
                    <a16:creationId xmlns:a16="http://schemas.microsoft.com/office/drawing/2014/main" id="{9F1C646D-D759-4551-AE22-B8E29A45B8D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4" name="Freeform: Shape 6303">
                <a:extLst>
                  <a:ext uri="{FF2B5EF4-FFF2-40B4-BE49-F238E27FC236}">
                    <a16:creationId xmlns:a16="http://schemas.microsoft.com/office/drawing/2014/main" id="{490FD3A3-817F-4FF5-9737-2DBCC0AC9DC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5" name="Freeform: Shape 6304">
                <a:extLst>
                  <a:ext uri="{FF2B5EF4-FFF2-40B4-BE49-F238E27FC236}">
                    <a16:creationId xmlns:a16="http://schemas.microsoft.com/office/drawing/2014/main" id="{A7721C30-5E99-44C8-BC8C-0E4C9898497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6" name="Freeform: Shape 6305">
                <a:extLst>
                  <a:ext uri="{FF2B5EF4-FFF2-40B4-BE49-F238E27FC236}">
                    <a16:creationId xmlns:a16="http://schemas.microsoft.com/office/drawing/2014/main" id="{6177F664-BC0B-466F-B9C6-393F661526F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7" name="Freeform: Shape 6306">
                <a:extLst>
                  <a:ext uri="{FF2B5EF4-FFF2-40B4-BE49-F238E27FC236}">
                    <a16:creationId xmlns:a16="http://schemas.microsoft.com/office/drawing/2014/main" id="{147FDF27-22B1-4521-9561-F1EB259AF9A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8" name="Freeform: Shape 6307">
                <a:extLst>
                  <a:ext uri="{FF2B5EF4-FFF2-40B4-BE49-F238E27FC236}">
                    <a16:creationId xmlns:a16="http://schemas.microsoft.com/office/drawing/2014/main" id="{6431DDF4-9A59-485E-9CAD-1C69E738BDF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09" name="Freeform: Shape 6308">
                <a:extLst>
                  <a:ext uri="{FF2B5EF4-FFF2-40B4-BE49-F238E27FC236}">
                    <a16:creationId xmlns:a16="http://schemas.microsoft.com/office/drawing/2014/main" id="{15F153FB-1D59-4212-9A1E-04037FA502E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0" name="Freeform: Shape 6309">
                <a:extLst>
                  <a:ext uri="{FF2B5EF4-FFF2-40B4-BE49-F238E27FC236}">
                    <a16:creationId xmlns:a16="http://schemas.microsoft.com/office/drawing/2014/main" id="{638D6AFC-2D5F-435C-8C60-D205E2E8766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1" name="Freeform: Shape 6310">
                <a:extLst>
                  <a:ext uri="{FF2B5EF4-FFF2-40B4-BE49-F238E27FC236}">
                    <a16:creationId xmlns:a16="http://schemas.microsoft.com/office/drawing/2014/main" id="{88000105-9530-4732-877C-0ADDAC8982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2" name="Freeform: Shape 6311">
                <a:extLst>
                  <a:ext uri="{FF2B5EF4-FFF2-40B4-BE49-F238E27FC236}">
                    <a16:creationId xmlns:a16="http://schemas.microsoft.com/office/drawing/2014/main" id="{11AA3E89-0DAD-4BAF-9F1F-64EB18917AB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3" name="Freeform: Shape 6312">
                <a:extLst>
                  <a:ext uri="{FF2B5EF4-FFF2-40B4-BE49-F238E27FC236}">
                    <a16:creationId xmlns:a16="http://schemas.microsoft.com/office/drawing/2014/main" id="{167AEC27-5846-42C0-BB5E-3405DE2C7C1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4" name="Freeform: Shape 6313">
                <a:extLst>
                  <a:ext uri="{FF2B5EF4-FFF2-40B4-BE49-F238E27FC236}">
                    <a16:creationId xmlns:a16="http://schemas.microsoft.com/office/drawing/2014/main" id="{EF845949-2D84-4B50-8EB3-4D0DCF739A2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5" name="Freeform: Shape 6314">
                <a:extLst>
                  <a:ext uri="{FF2B5EF4-FFF2-40B4-BE49-F238E27FC236}">
                    <a16:creationId xmlns:a16="http://schemas.microsoft.com/office/drawing/2014/main" id="{C3296449-1A29-4BDD-BB10-8F92B5BB1B4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6" name="Freeform: Shape 6315">
                <a:extLst>
                  <a:ext uri="{FF2B5EF4-FFF2-40B4-BE49-F238E27FC236}">
                    <a16:creationId xmlns:a16="http://schemas.microsoft.com/office/drawing/2014/main" id="{5936A30D-5A5B-4D30-8CE1-4636C1CA8DA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7" name="Freeform: Shape 6316">
                <a:extLst>
                  <a:ext uri="{FF2B5EF4-FFF2-40B4-BE49-F238E27FC236}">
                    <a16:creationId xmlns:a16="http://schemas.microsoft.com/office/drawing/2014/main" id="{EF956BF3-86DE-4FCF-8074-D816828DA94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8" name="Freeform: Shape 6317">
                <a:extLst>
                  <a:ext uri="{FF2B5EF4-FFF2-40B4-BE49-F238E27FC236}">
                    <a16:creationId xmlns:a16="http://schemas.microsoft.com/office/drawing/2014/main" id="{AFB73116-21E0-4CF9-8AA2-DA7323A68DF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19" name="Freeform: Shape 6318">
                <a:extLst>
                  <a:ext uri="{FF2B5EF4-FFF2-40B4-BE49-F238E27FC236}">
                    <a16:creationId xmlns:a16="http://schemas.microsoft.com/office/drawing/2014/main" id="{D48EDC80-A760-4395-968C-E13FC1745D2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0" name="Freeform: Shape 6319">
                <a:extLst>
                  <a:ext uri="{FF2B5EF4-FFF2-40B4-BE49-F238E27FC236}">
                    <a16:creationId xmlns:a16="http://schemas.microsoft.com/office/drawing/2014/main" id="{9EDB0959-83E3-495A-825C-418C7991CBB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1" name="Freeform: Shape 6320">
                <a:extLst>
                  <a:ext uri="{FF2B5EF4-FFF2-40B4-BE49-F238E27FC236}">
                    <a16:creationId xmlns:a16="http://schemas.microsoft.com/office/drawing/2014/main" id="{22B0487C-9507-48F4-B3FB-8FDD320573E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2" name="Freeform: Shape 6321">
                <a:extLst>
                  <a:ext uri="{FF2B5EF4-FFF2-40B4-BE49-F238E27FC236}">
                    <a16:creationId xmlns:a16="http://schemas.microsoft.com/office/drawing/2014/main" id="{67BEB159-DE0B-4B2F-9FB1-709770BBB53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3" name="Freeform: Shape 6322">
                <a:extLst>
                  <a:ext uri="{FF2B5EF4-FFF2-40B4-BE49-F238E27FC236}">
                    <a16:creationId xmlns:a16="http://schemas.microsoft.com/office/drawing/2014/main" id="{F3EC2265-90E6-4448-9522-2BA0CE8B8A8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4" name="Freeform: Shape 6323">
                <a:extLst>
                  <a:ext uri="{FF2B5EF4-FFF2-40B4-BE49-F238E27FC236}">
                    <a16:creationId xmlns:a16="http://schemas.microsoft.com/office/drawing/2014/main" id="{BB5E4338-FAA5-46E1-BFFD-CAE04C2F069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5" name="Freeform: Shape 6324">
                <a:extLst>
                  <a:ext uri="{FF2B5EF4-FFF2-40B4-BE49-F238E27FC236}">
                    <a16:creationId xmlns:a16="http://schemas.microsoft.com/office/drawing/2014/main" id="{4445F2E5-7C07-49B0-9160-F2B9F6FFAF5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6" name="Freeform: Shape 6325">
                <a:extLst>
                  <a:ext uri="{FF2B5EF4-FFF2-40B4-BE49-F238E27FC236}">
                    <a16:creationId xmlns:a16="http://schemas.microsoft.com/office/drawing/2014/main" id="{CA5072D5-5C96-48BE-94CE-AD31B63A585F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7" name="Freeform: Shape 6326">
                <a:extLst>
                  <a:ext uri="{FF2B5EF4-FFF2-40B4-BE49-F238E27FC236}">
                    <a16:creationId xmlns:a16="http://schemas.microsoft.com/office/drawing/2014/main" id="{0B5E96DA-AC22-4B9E-8FE3-9F0E9C5B984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8" name="Freeform: Shape 6327">
                <a:extLst>
                  <a:ext uri="{FF2B5EF4-FFF2-40B4-BE49-F238E27FC236}">
                    <a16:creationId xmlns:a16="http://schemas.microsoft.com/office/drawing/2014/main" id="{4E339198-544D-4B35-A8CE-9B8C5880C37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29" name="Freeform: Shape 6328">
                <a:extLst>
                  <a:ext uri="{FF2B5EF4-FFF2-40B4-BE49-F238E27FC236}">
                    <a16:creationId xmlns:a16="http://schemas.microsoft.com/office/drawing/2014/main" id="{E1E04F03-ECA7-4542-AE44-9654CD529DA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0" name="Freeform: Shape 6329">
                <a:extLst>
                  <a:ext uri="{FF2B5EF4-FFF2-40B4-BE49-F238E27FC236}">
                    <a16:creationId xmlns:a16="http://schemas.microsoft.com/office/drawing/2014/main" id="{4FA2A735-F2E0-4201-AE20-02937FD54C0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1" name="Freeform: Shape 6330">
                <a:extLst>
                  <a:ext uri="{FF2B5EF4-FFF2-40B4-BE49-F238E27FC236}">
                    <a16:creationId xmlns:a16="http://schemas.microsoft.com/office/drawing/2014/main" id="{88812BAC-C56A-4093-8644-741A0966985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2" name="Freeform: Shape 6331">
                <a:extLst>
                  <a:ext uri="{FF2B5EF4-FFF2-40B4-BE49-F238E27FC236}">
                    <a16:creationId xmlns:a16="http://schemas.microsoft.com/office/drawing/2014/main" id="{29B730C2-F77C-4B2A-B059-8A5F3ADCD50F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3" name="Freeform: Shape 6332">
                <a:extLst>
                  <a:ext uri="{FF2B5EF4-FFF2-40B4-BE49-F238E27FC236}">
                    <a16:creationId xmlns:a16="http://schemas.microsoft.com/office/drawing/2014/main" id="{958B0E71-5577-48AA-8D55-B42F64374B8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4" name="Freeform: Shape 6333">
                <a:extLst>
                  <a:ext uri="{FF2B5EF4-FFF2-40B4-BE49-F238E27FC236}">
                    <a16:creationId xmlns:a16="http://schemas.microsoft.com/office/drawing/2014/main" id="{2187FB9F-4065-46BA-B62C-72B58641AFF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5" name="Freeform: Shape 6334">
                <a:extLst>
                  <a:ext uri="{FF2B5EF4-FFF2-40B4-BE49-F238E27FC236}">
                    <a16:creationId xmlns:a16="http://schemas.microsoft.com/office/drawing/2014/main" id="{63414540-7262-4D50-B9B3-ECD7510C320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6" name="Freeform: Shape 6335">
                <a:extLst>
                  <a:ext uri="{FF2B5EF4-FFF2-40B4-BE49-F238E27FC236}">
                    <a16:creationId xmlns:a16="http://schemas.microsoft.com/office/drawing/2014/main" id="{E939C161-5F89-4939-AC8A-7333C10E5C8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7" name="Freeform: Shape 6336">
                <a:extLst>
                  <a:ext uri="{FF2B5EF4-FFF2-40B4-BE49-F238E27FC236}">
                    <a16:creationId xmlns:a16="http://schemas.microsoft.com/office/drawing/2014/main" id="{47BFFDD3-1F21-4429-8DC0-840DBA6BE91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8" name="Freeform: Shape 6337">
                <a:extLst>
                  <a:ext uri="{FF2B5EF4-FFF2-40B4-BE49-F238E27FC236}">
                    <a16:creationId xmlns:a16="http://schemas.microsoft.com/office/drawing/2014/main" id="{D4954EC9-E196-4096-A744-5B6F6212507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39" name="Freeform: Shape 6338">
                <a:extLst>
                  <a:ext uri="{FF2B5EF4-FFF2-40B4-BE49-F238E27FC236}">
                    <a16:creationId xmlns:a16="http://schemas.microsoft.com/office/drawing/2014/main" id="{5A288959-EA98-4D60-AC8F-9A962D2D6F15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0" name="Freeform: Shape 6339">
                <a:extLst>
                  <a:ext uri="{FF2B5EF4-FFF2-40B4-BE49-F238E27FC236}">
                    <a16:creationId xmlns:a16="http://schemas.microsoft.com/office/drawing/2014/main" id="{D833364D-EAAE-47C1-A06A-D01769EF7D0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1" name="Freeform: Shape 6340">
                <a:extLst>
                  <a:ext uri="{FF2B5EF4-FFF2-40B4-BE49-F238E27FC236}">
                    <a16:creationId xmlns:a16="http://schemas.microsoft.com/office/drawing/2014/main" id="{639FEE9A-4655-48C2-A46D-99B9AA53611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2" name="Freeform: Shape 6341">
                <a:extLst>
                  <a:ext uri="{FF2B5EF4-FFF2-40B4-BE49-F238E27FC236}">
                    <a16:creationId xmlns:a16="http://schemas.microsoft.com/office/drawing/2014/main" id="{912A207A-352B-4782-9093-8E174C91AA3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3" name="Freeform: Shape 6342">
                <a:extLst>
                  <a:ext uri="{FF2B5EF4-FFF2-40B4-BE49-F238E27FC236}">
                    <a16:creationId xmlns:a16="http://schemas.microsoft.com/office/drawing/2014/main" id="{EE5C5772-5920-408F-8555-B76B7996416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4" name="Freeform: Shape 6343">
                <a:extLst>
                  <a:ext uri="{FF2B5EF4-FFF2-40B4-BE49-F238E27FC236}">
                    <a16:creationId xmlns:a16="http://schemas.microsoft.com/office/drawing/2014/main" id="{4DA31BB7-795F-4739-8A4E-95B4460BDFA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5" name="Freeform: Shape 6344">
                <a:extLst>
                  <a:ext uri="{FF2B5EF4-FFF2-40B4-BE49-F238E27FC236}">
                    <a16:creationId xmlns:a16="http://schemas.microsoft.com/office/drawing/2014/main" id="{02AEEA1E-2CF7-4FEA-841F-819852251AB6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6" name="Freeform: Shape 6345">
                <a:extLst>
                  <a:ext uri="{FF2B5EF4-FFF2-40B4-BE49-F238E27FC236}">
                    <a16:creationId xmlns:a16="http://schemas.microsoft.com/office/drawing/2014/main" id="{AC3D4830-AC17-4CCB-A23C-E8A280E24B4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7" name="Freeform: Shape 6346">
                <a:extLst>
                  <a:ext uri="{FF2B5EF4-FFF2-40B4-BE49-F238E27FC236}">
                    <a16:creationId xmlns:a16="http://schemas.microsoft.com/office/drawing/2014/main" id="{FB5EA2C1-645D-4A69-8935-E6B9D9AD798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8" name="Freeform: Shape 6347">
                <a:extLst>
                  <a:ext uri="{FF2B5EF4-FFF2-40B4-BE49-F238E27FC236}">
                    <a16:creationId xmlns:a16="http://schemas.microsoft.com/office/drawing/2014/main" id="{D6FA079A-99D0-450A-AA8D-B69BB7DC29D4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49" name="Freeform: Shape 6348">
                <a:extLst>
                  <a:ext uri="{FF2B5EF4-FFF2-40B4-BE49-F238E27FC236}">
                    <a16:creationId xmlns:a16="http://schemas.microsoft.com/office/drawing/2014/main" id="{D60E88B9-28E1-4340-9BF3-E6E42A18D3E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0" name="Freeform: Shape 6349">
                <a:extLst>
                  <a:ext uri="{FF2B5EF4-FFF2-40B4-BE49-F238E27FC236}">
                    <a16:creationId xmlns:a16="http://schemas.microsoft.com/office/drawing/2014/main" id="{FDA2D8DB-D7D8-48EB-AF7D-914AD4567108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1" name="Freeform: Shape 6350">
                <a:extLst>
                  <a:ext uri="{FF2B5EF4-FFF2-40B4-BE49-F238E27FC236}">
                    <a16:creationId xmlns:a16="http://schemas.microsoft.com/office/drawing/2014/main" id="{C3D0AB11-B1B6-4391-A75A-5086A0DAF88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2" name="Freeform: Shape 6351">
                <a:extLst>
                  <a:ext uri="{FF2B5EF4-FFF2-40B4-BE49-F238E27FC236}">
                    <a16:creationId xmlns:a16="http://schemas.microsoft.com/office/drawing/2014/main" id="{B7958864-B6AA-44BD-AC08-9341B98AEED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3" name="Freeform: Shape 6352">
                <a:extLst>
                  <a:ext uri="{FF2B5EF4-FFF2-40B4-BE49-F238E27FC236}">
                    <a16:creationId xmlns:a16="http://schemas.microsoft.com/office/drawing/2014/main" id="{D6F404ED-2259-4191-BA49-C5961B96175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4" name="Freeform: Shape 6353">
                <a:extLst>
                  <a:ext uri="{FF2B5EF4-FFF2-40B4-BE49-F238E27FC236}">
                    <a16:creationId xmlns:a16="http://schemas.microsoft.com/office/drawing/2014/main" id="{9D47AC62-84B0-4DA7-B80E-BBD6ACABC55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5" name="Freeform: Shape 6354">
                <a:extLst>
                  <a:ext uri="{FF2B5EF4-FFF2-40B4-BE49-F238E27FC236}">
                    <a16:creationId xmlns:a16="http://schemas.microsoft.com/office/drawing/2014/main" id="{3F3B8EFD-0FFA-477F-98CF-4E62F8414EEC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6" name="Freeform: Shape 6355">
                <a:extLst>
                  <a:ext uri="{FF2B5EF4-FFF2-40B4-BE49-F238E27FC236}">
                    <a16:creationId xmlns:a16="http://schemas.microsoft.com/office/drawing/2014/main" id="{223D5373-AAE7-4976-9B62-681CE99F7FB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7" name="Freeform: Shape 6356">
                <a:extLst>
                  <a:ext uri="{FF2B5EF4-FFF2-40B4-BE49-F238E27FC236}">
                    <a16:creationId xmlns:a16="http://schemas.microsoft.com/office/drawing/2014/main" id="{4EA93BEB-7640-40A7-A3DD-243DF84B632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8" name="Freeform: Shape 6357">
                <a:extLst>
                  <a:ext uri="{FF2B5EF4-FFF2-40B4-BE49-F238E27FC236}">
                    <a16:creationId xmlns:a16="http://schemas.microsoft.com/office/drawing/2014/main" id="{29EBCD81-6F44-4329-8877-6868A0D4B94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59" name="Freeform: Shape 6358">
                <a:extLst>
                  <a:ext uri="{FF2B5EF4-FFF2-40B4-BE49-F238E27FC236}">
                    <a16:creationId xmlns:a16="http://schemas.microsoft.com/office/drawing/2014/main" id="{FA37BDAD-4522-4459-861A-1D930D27C13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0" name="Freeform: Shape 6359">
                <a:extLst>
                  <a:ext uri="{FF2B5EF4-FFF2-40B4-BE49-F238E27FC236}">
                    <a16:creationId xmlns:a16="http://schemas.microsoft.com/office/drawing/2014/main" id="{EC6CFB2C-B2AE-4521-8C88-AFA6615A7F3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1" name="Freeform: Shape 6360">
                <a:extLst>
                  <a:ext uri="{FF2B5EF4-FFF2-40B4-BE49-F238E27FC236}">
                    <a16:creationId xmlns:a16="http://schemas.microsoft.com/office/drawing/2014/main" id="{6B43784C-72DA-4808-939B-F4F83E36D4D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2" name="Freeform: Shape 6361">
                <a:extLst>
                  <a:ext uri="{FF2B5EF4-FFF2-40B4-BE49-F238E27FC236}">
                    <a16:creationId xmlns:a16="http://schemas.microsoft.com/office/drawing/2014/main" id="{A369A6A5-1DAE-4B58-8246-E4296F0B18F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363" name="Freeform: Shape 6362">
                <a:extLst>
                  <a:ext uri="{FF2B5EF4-FFF2-40B4-BE49-F238E27FC236}">
                    <a16:creationId xmlns:a16="http://schemas.microsoft.com/office/drawing/2014/main" id="{0236FDA6-5ADA-43F7-B6BF-0AEC4E4084C5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1" name="Group 4500">
              <a:extLst>
                <a:ext uri="{FF2B5EF4-FFF2-40B4-BE49-F238E27FC236}">
                  <a16:creationId xmlns:a16="http://schemas.microsoft.com/office/drawing/2014/main" id="{00DFA3D5-D2C6-4AB1-9AB3-CD7C7B7D3EE8}"/>
                </a:ext>
              </a:extLst>
            </p:cNvPr>
            <p:cNvGrpSpPr/>
            <p:nvPr/>
          </p:nvGrpSpPr>
          <p:grpSpPr>
            <a:xfrm rot="12454596" flipH="1">
              <a:off x="5130368" y="-200670"/>
              <a:ext cx="1048729" cy="868428"/>
              <a:chOff x="2393887" y="4210285"/>
              <a:chExt cx="497854" cy="422169"/>
            </a:xfrm>
          </p:grpSpPr>
          <p:sp>
            <p:nvSpPr>
              <p:cNvPr id="6236" name="Freeform: Shape 6235">
                <a:extLst>
                  <a:ext uri="{FF2B5EF4-FFF2-40B4-BE49-F238E27FC236}">
                    <a16:creationId xmlns:a16="http://schemas.microsoft.com/office/drawing/2014/main" id="{65158DA9-A4C4-47AB-BB93-1F7DAAB5545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7" name="Freeform: Shape 6236">
                <a:extLst>
                  <a:ext uri="{FF2B5EF4-FFF2-40B4-BE49-F238E27FC236}">
                    <a16:creationId xmlns:a16="http://schemas.microsoft.com/office/drawing/2014/main" id="{F41C7432-A062-4D1D-86CE-D9D05EFE9EB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8" name="Freeform: Shape 6237">
                <a:extLst>
                  <a:ext uri="{FF2B5EF4-FFF2-40B4-BE49-F238E27FC236}">
                    <a16:creationId xmlns:a16="http://schemas.microsoft.com/office/drawing/2014/main" id="{3FD65250-4C8C-4B89-B758-C87109B48C9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9" name="Freeform: Shape 6238">
                <a:extLst>
                  <a:ext uri="{FF2B5EF4-FFF2-40B4-BE49-F238E27FC236}">
                    <a16:creationId xmlns:a16="http://schemas.microsoft.com/office/drawing/2014/main" id="{3FE88173-1432-4EC9-89D7-22B556C8D06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0" name="Freeform: Shape 6239">
                <a:extLst>
                  <a:ext uri="{FF2B5EF4-FFF2-40B4-BE49-F238E27FC236}">
                    <a16:creationId xmlns:a16="http://schemas.microsoft.com/office/drawing/2014/main" id="{1E5BDD34-2BC6-49A0-87E8-B71FB75A1DE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1" name="Freeform: Shape 6240">
                <a:extLst>
                  <a:ext uri="{FF2B5EF4-FFF2-40B4-BE49-F238E27FC236}">
                    <a16:creationId xmlns:a16="http://schemas.microsoft.com/office/drawing/2014/main" id="{C18C82ED-1C6E-4136-B7AA-CC5AD7121A1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2" name="Freeform: Shape 6241">
                <a:extLst>
                  <a:ext uri="{FF2B5EF4-FFF2-40B4-BE49-F238E27FC236}">
                    <a16:creationId xmlns:a16="http://schemas.microsoft.com/office/drawing/2014/main" id="{49539AE7-FF54-4232-90C3-3E7B9E19C2D3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3" name="Freeform: Shape 6242">
                <a:extLst>
                  <a:ext uri="{FF2B5EF4-FFF2-40B4-BE49-F238E27FC236}">
                    <a16:creationId xmlns:a16="http://schemas.microsoft.com/office/drawing/2014/main" id="{A9985CF5-BA08-425B-AEA4-2D6A4CA51E93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4" name="Freeform: Shape 6243">
                <a:extLst>
                  <a:ext uri="{FF2B5EF4-FFF2-40B4-BE49-F238E27FC236}">
                    <a16:creationId xmlns:a16="http://schemas.microsoft.com/office/drawing/2014/main" id="{F0B47B00-8749-45B8-BE7F-730CA0871C8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5" name="Freeform: Shape 6244">
                <a:extLst>
                  <a:ext uri="{FF2B5EF4-FFF2-40B4-BE49-F238E27FC236}">
                    <a16:creationId xmlns:a16="http://schemas.microsoft.com/office/drawing/2014/main" id="{77FA1A75-F4E0-47A2-9562-54DA5FFA48B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6" name="Freeform: Shape 6245">
                <a:extLst>
                  <a:ext uri="{FF2B5EF4-FFF2-40B4-BE49-F238E27FC236}">
                    <a16:creationId xmlns:a16="http://schemas.microsoft.com/office/drawing/2014/main" id="{6F326695-09F4-4FFE-8316-4B5B4ADC9EB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7" name="Freeform: Shape 6246">
                <a:extLst>
                  <a:ext uri="{FF2B5EF4-FFF2-40B4-BE49-F238E27FC236}">
                    <a16:creationId xmlns:a16="http://schemas.microsoft.com/office/drawing/2014/main" id="{2B2C9269-162E-4AE0-8534-F35C30ACF9F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8" name="Freeform: Shape 6247">
                <a:extLst>
                  <a:ext uri="{FF2B5EF4-FFF2-40B4-BE49-F238E27FC236}">
                    <a16:creationId xmlns:a16="http://schemas.microsoft.com/office/drawing/2014/main" id="{B1CF62D1-A407-43ED-A241-EDD2CEF4399D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49" name="Freeform: Shape 6248">
                <a:extLst>
                  <a:ext uri="{FF2B5EF4-FFF2-40B4-BE49-F238E27FC236}">
                    <a16:creationId xmlns:a16="http://schemas.microsoft.com/office/drawing/2014/main" id="{D2995FFC-AB35-4C4A-92FD-ECDA9D88C24B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0" name="Freeform: Shape 6249">
                <a:extLst>
                  <a:ext uri="{FF2B5EF4-FFF2-40B4-BE49-F238E27FC236}">
                    <a16:creationId xmlns:a16="http://schemas.microsoft.com/office/drawing/2014/main" id="{E73A27F1-1F9C-4B0F-8BA5-586364B5B00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1" name="Freeform: Shape 6250">
                <a:extLst>
                  <a:ext uri="{FF2B5EF4-FFF2-40B4-BE49-F238E27FC236}">
                    <a16:creationId xmlns:a16="http://schemas.microsoft.com/office/drawing/2014/main" id="{79FAB6C6-A9AD-4271-A971-DF4703258E4A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2" name="Freeform: Shape 6251">
                <a:extLst>
                  <a:ext uri="{FF2B5EF4-FFF2-40B4-BE49-F238E27FC236}">
                    <a16:creationId xmlns:a16="http://schemas.microsoft.com/office/drawing/2014/main" id="{7F5EAF18-3DA4-4235-AB7B-B5CA4B7156A3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3" name="Freeform: Shape 6252">
                <a:extLst>
                  <a:ext uri="{FF2B5EF4-FFF2-40B4-BE49-F238E27FC236}">
                    <a16:creationId xmlns:a16="http://schemas.microsoft.com/office/drawing/2014/main" id="{5075606E-621D-4F77-8C58-69A0BB73C5E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4" name="Freeform: Shape 6253">
                <a:extLst>
                  <a:ext uri="{FF2B5EF4-FFF2-40B4-BE49-F238E27FC236}">
                    <a16:creationId xmlns:a16="http://schemas.microsoft.com/office/drawing/2014/main" id="{0FD34A47-2998-49D4-941D-1873AF72CE7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5" name="Freeform: Shape 6254">
                <a:extLst>
                  <a:ext uri="{FF2B5EF4-FFF2-40B4-BE49-F238E27FC236}">
                    <a16:creationId xmlns:a16="http://schemas.microsoft.com/office/drawing/2014/main" id="{C53BA43D-733B-4B46-994A-9975475ED83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6" name="Freeform: Shape 6255">
                <a:extLst>
                  <a:ext uri="{FF2B5EF4-FFF2-40B4-BE49-F238E27FC236}">
                    <a16:creationId xmlns:a16="http://schemas.microsoft.com/office/drawing/2014/main" id="{8C010298-4327-4ECC-9D99-DFCAA299C9F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7" name="Freeform: Shape 6256">
                <a:extLst>
                  <a:ext uri="{FF2B5EF4-FFF2-40B4-BE49-F238E27FC236}">
                    <a16:creationId xmlns:a16="http://schemas.microsoft.com/office/drawing/2014/main" id="{E882F123-B062-4D90-B4DD-BCFBC9AF9B3F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8" name="Freeform: Shape 6257">
                <a:extLst>
                  <a:ext uri="{FF2B5EF4-FFF2-40B4-BE49-F238E27FC236}">
                    <a16:creationId xmlns:a16="http://schemas.microsoft.com/office/drawing/2014/main" id="{D8ED1023-86CE-47EF-BEA7-80B7BE0F27A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59" name="Freeform: Shape 6258">
                <a:extLst>
                  <a:ext uri="{FF2B5EF4-FFF2-40B4-BE49-F238E27FC236}">
                    <a16:creationId xmlns:a16="http://schemas.microsoft.com/office/drawing/2014/main" id="{764EEDF4-119D-4B19-8709-0FB7164A898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0" name="Freeform: Shape 6259">
                <a:extLst>
                  <a:ext uri="{FF2B5EF4-FFF2-40B4-BE49-F238E27FC236}">
                    <a16:creationId xmlns:a16="http://schemas.microsoft.com/office/drawing/2014/main" id="{E3095156-3CA6-4BAE-A126-056B1B5BAB8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1" name="Freeform: Shape 6260">
                <a:extLst>
                  <a:ext uri="{FF2B5EF4-FFF2-40B4-BE49-F238E27FC236}">
                    <a16:creationId xmlns:a16="http://schemas.microsoft.com/office/drawing/2014/main" id="{A6B82CC3-7870-4133-A1CC-336023F5CB93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2" name="Freeform: Shape 6261">
                <a:extLst>
                  <a:ext uri="{FF2B5EF4-FFF2-40B4-BE49-F238E27FC236}">
                    <a16:creationId xmlns:a16="http://schemas.microsoft.com/office/drawing/2014/main" id="{EFDB6384-4E43-46A1-B39B-65153E68375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3" name="Freeform: Shape 6262">
                <a:extLst>
                  <a:ext uri="{FF2B5EF4-FFF2-40B4-BE49-F238E27FC236}">
                    <a16:creationId xmlns:a16="http://schemas.microsoft.com/office/drawing/2014/main" id="{A64F874C-4916-4534-A4A5-6EB6871AE8D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4" name="Freeform: Shape 6263">
                <a:extLst>
                  <a:ext uri="{FF2B5EF4-FFF2-40B4-BE49-F238E27FC236}">
                    <a16:creationId xmlns:a16="http://schemas.microsoft.com/office/drawing/2014/main" id="{AB4BB2B2-5B11-4743-85C7-9CED72192E5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5" name="Freeform: Shape 6264">
                <a:extLst>
                  <a:ext uri="{FF2B5EF4-FFF2-40B4-BE49-F238E27FC236}">
                    <a16:creationId xmlns:a16="http://schemas.microsoft.com/office/drawing/2014/main" id="{6F2A3D74-2A72-4B11-B6C1-C9E9AF49C3E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6" name="Freeform: Shape 6265">
                <a:extLst>
                  <a:ext uri="{FF2B5EF4-FFF2-40B4-BE49-F238E27FC236}">
                    <a16:creationId xmlns:a16="http://schemas.microsoft.com/office/drawing/2014/main" id="{E4D33D9A-9F8C-49F9-AB90-2791CB872F1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7" name="Freeform: Shape 6266">
                <a:extLst>
                  <a:ext uri="{FF2B5EF4-FFF2-40B4-BE49-F238E27FC236}">
                    <a16:creationId xmlns:a16="http://schemas.microsoft.com/office/drawing/2014/main" id="{242ADF55-A9A2-40FE-AAEF-0962ADB4DA1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8" name="Freeform: Shape 6267">
                <a:extLst>
                  <a:ext uri="{FF2B5EF4-FFF2-40B4-BE49-F238E27FC236}">
                    <a16:creationId xmlns:a16="http://schemas.microsoft.com/office/drawing/2014/main" id="{0B957210-0585-4ADD-9CA6-9BDFAE7DF8A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69" name="Freeform: Shape 6268">
                <a:extLst>
                  <a:ext uri="{FF2B5EF4-FFF2-40B4-BE49-F238E27FC236}">
                    <a16:creationId xmlns:a16="http://schemas.microsoft.com/office/drawing/2014/main" id="{2B3C4CCB-4135-4F73-BC2F-BD55DAB5260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0" name="Freeform: Shape 6269">
                <a:extLst>
                  <a:ext uri="{FF2B5EF4-FFF2-40B4-BE49-F238E27FC236}">
                    <a16:creationId xmlns:a16="http://schemas.microsoft.com/office/drawing/2014/main" id="{B1E4D9C7-E029-45FB-BCE9-686EF0409F1E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1" name="Freeform: Shape 6270">
                <a:extLst>
                  <a:ext uri="{FF2B5EF4-FFF2-40B4-BE49-F238E27FC236}">
                    <a16:creationId xmlns:a16="http://schemas.microsoft.com/office/drawing/2014/main" id="{C53F4D76-1953-4674-B541-CE931EA1EEA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2" name="Freeform: Shape 6271">
                <a:extLst>
                  <a:ext uri="{FF2B5EF4-FFF2-40B4-BE49-F238E27FC236}">
                    <a16:creationId xmlns:a16="http://schemas.microsoft.com/office/drawing/2014/main" id="{B4AC328D-CECC-4F97-953E-76182846002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3" name="Freeform: Shape 6272">
                <a:extLst>
                  <a:ext uri="{FF2B5EF4-FFF2-40B4-BE49-F238E27FC236}">
                    <a16:creationId xmlns:a16="http://schemas.microsoft.com/office/drawing/2014/main" id="{4157B8F6-3782-41AC-8937-01FC234BAC47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4" name="Freeform: Shape 6273">
                <a:extLst>
                  <a:ext uri="{FF2B5EF4-FFF2-40B4-BE49-F238E27FC236}">
                    <a16:creationId xmlns:a16="http://schemas.microsoft.com/office/drawing/2014/main" id="{0C96E2A2-BE45-4FE9-AC4E-C2AEB0BEF72C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5" name="Freeform: Shape 6274">
                <a:extLst>
                  <a:ext uri="{FF2B5EF4-FFF2-40B4-BE49-F238E27FC236}">
                    <a16:creationId xmlns:a16="http://schemas.microsoft.com/office/drawing/2014/main" id="{F8686480-43CA-497F-95ED-95BF3F010B6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6" name="Freeform: Shape 6275">
                <a:extLst>
                  <a:ext uri="{FF2B5EF4-FFF2-40B4-BE49-F238E27FC236}">
                    <a16:creationId xmlns:a16="http://schemas.microsoft.com/office/drawing/2014/main" id="{D43DADEA-7071-4D1B-AC68-D3234C2784D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7" name="Freeform: Shape 6276">
                <a:extLst>
                  <a:ext uri="{FF2B5EF4-FFF2-40B4-BE49-F238E27FC236}">
                    <a16:creationId xmlns:a16="http://schemas.microsoft.com/office/drawing/2014/main" id="{4DFD9AF5-96BA-4F8E-89CC-AA934265C3C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8" name="Freeform: Shape 6277">
                <a:extLst>
                  <a:ext uri="{FF2B5EF4-FFF2-40B4-BE49-F238E27FC236}">
                    <a16:creationId xmlns:a16="http://schemas.microsoft.com/office/drawing/2014/main" id="{DD690071-0A12-47BE-ABCF-717957C803D2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79" name="Freeform: Shape 6278">
                <a:extLst>
                  <a:ext uri="{FF2B5EF4-FFF2-40B4-BE49-F238E27FC236}">
                    <a16:creationId xmlns:a16="http://schemas.microsoft.com/office/drawing/2014/main" id="{75379AE2-A273-4BAC-9156-02A7814565E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0" name="Freeform: Shape 6279">
                <a:extLst>
                  <a:ext uri="{FF2B5EF4-FFF2-40B4-BE49-F238E27FC236}">
                    <a16:creationId xmlns:a16="http://schemas.microsoft.com/office/drawing/2014/main" id="{6488E5CA-B6DD-4CA3-B590-F48DBCA50C2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1" name="Freeform: Shape 6280">
                <a:extLst>
                  <a:ext uri="{FF2B5EF4-FFF2-40B4-BE49-F238E27FC236}">
                    <a16:creationId xmlns:a16="http://schemas.microsoft.com/office/drawing/2014/main" id="{1B4964A5-C447-4B44-9177-DEEBDC73037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2" name="Freeform: Shape 6281">
                <a:extLst>
                  <a:ext uri="{FF2B5EF4-FFF2-40B4-BE49-F238E27FC236}">
                    <a16:creationId xmlns:a16="http://schemas.microsoft.com/office/drawing/2014/main" id="{466E54E6-4911-47F9-B419-9E3AFA69686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3" name="Freeform: Shape 6282">
                <a:extLst>
                  <a:ext uri="{FF2B5EF4-FFF2-40B4-BE49-F238E27FC236}">
                    <a16:creationId xmlns:a16="http://schemas.microsoft.com/office/drawing/2014/main" id="{8777B4A3-9306-4465-891F-A9A65F858DA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4" name="Freeform: Shape 6283">
                <a:extLst>
                  <a:ext uri="{FF2B5EF4-FFF2-40B4-BE49-F238E27FC236}">
                    <a16:creationId xmlns:a16="http://schemas.microsoft.com/office/drawing/2014/main" id="{19CDB75E-2ECF-4973-9CFD-7D451D4F4FF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5" name="Freeform: Shape 6284">
                <a:extLst>
                  <a:ext uri="{FF2B5EF4-FFF2-40B4-BE49-F238E27FC236}">
                    <a16:creationId xmlns:a16="http://schemas.microsoft.com/office/drawing/2014/main" id="{E1FEB457-6792-417E-869D-93AB4BB2D33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6" name="Freeform: Shape 6285">
                <a:extLst>
                  <a:ext uri="{FF2B5EF4-FFF2-40B4-BE49-F238E27FC236}">
                    <a16:creationId xmlns:a16="http://schemas.microsoft.com/office/drawing/2014/main" id="{74C84E4A-31E2-4E2B-995F-D146EC09650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7" name="Freeform: Shape 6286">
                <a:extLst>
                  <a:ext uri="{FF2B5EF4-FFF2-40B4-BE49-F238E27FC236}">
                    <a16:creationId xmlns:a16="http://schemas.microsoft.com/office/drawing/2014/main" id="{0AAB141E-1470-456B-8FE7-36F1E2FFC3E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8" name="Freeform: Shape 6287">
                <a:extLst>
                  <a:ext uri="{FF2B5EF4-FFF2-40B4-BE49-F238E27FC236}">
                    <a16:creationId xmlns:a16="http://schemas.microsoft.com/office/drawing/2014/main" id="{D99D583C-68FA-4083-B826-C6762D7F1BC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89" name="Freeform: Shape 6288">
                <a:extLst>
                  <a:ext uri="{FF2B5EF4-FFF2-40B4-BE49-F238E27FC236}">
                    <a16:creationId xmlns:a16="http://schemas.microsoft.com/office/drawing/2014/main" id="{64E07889-7BC1-4AC6-A9BE-56CCD95D83B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0" name="Freeform: Shape 6289">
                <a:extLst>
                  <a:ext uri="{FF2B5EF4-FFF2-40B4-BE49-F238E27FC236}">
                    <a16:creationId xmlns:a16="http://schemas.microsoft.com/office/drawing/2014/main" id="{C1E383CD-AF8E-4D79-9F60-D21DC3974B2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1" name="Freeform: Shape 6290">
                <a:extLst>
                  <a:ext uri="{FF2B5EF4-FFF2-40B4-BE49-F238E27FC236}">
                    <a16:creationId xmlns:a16="http://schemas.microsoft.com/office/drawing/2014/main" id="{F6F70FFA-D76C-4537-B0C2-EEB70A9BDD7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2" name="Freeform: Shape 6291">
                <a:extLst>
                  <a:ext uri="{FF2B5EF4-FFF2-40B4-BE49-F238E27FC236}">
                    <a16:creationId xmlns:a16="http://schemas.microsoft.com/office/drawing/2014/main" id="{DA4FC914-9BCF-4129-90EC-543A1831E1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3" name="Freeform: Shape 6292">
                <a:extLst>
                  <a:ext uri="{FF2B5EF4-FFF2-40B4-BE49-F238E27FC236}">
                    <a16:creationId xmlns:a16="http://schemas.microsoft.com/office/drawing/2014/main" id="{3C70B66E-DBDE-48DB-A150-0E84866D944D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4" name="Freeform: Shape 6293">
                <a:extLst>
                  <a:ext uri="{FF2B5EF4-FFF2-40B4-BE49-F238E27FC236}">
                    <a16:creationId xmlns:a16="http://schemas.microsoft.com/office/drawing/2014/main" id="{C26E9770-D211-4265-A2CE-2A91D8A03CB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5" name="Freeform: Shape 6294">
                <a:extLst>
                  <a:ext uri="{FF2B5EF4-FFF2-40B4-BE49-F238E27FC236}">
                    <a16:creationId xmlns:a16="http://schemas.microsoft.com/office/drawing/2014/main" id="{78DCD1AA-FE94-4C7F-AF8A-C1F6707CDCA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6" name="Freeform: Shape 6295">
                <a:extLst>
                  <a:ext uri="{FF2B5EF4-FFF2-40B4-BE49-F238E27FC236}">
                    <a16:creationId xmlns:a16="http://schemas.microsoft.com/office/drawing/2014/main" id="{4577A06C-F4B9-46EA-8FD6-ADA53044538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7" name="Freeform: Shape 6296">
                <a:extLst>
                  <a:ext uri="{FF2B5EF4-FFF2-40B4-BE49-F238E27FC236}">
                    <a16:creationId xmlns:a16="http://schemas.microsoft.com/office/drawing/2014/main" id="{5D2BFE82-AECB-4754-8690-403E65F3132E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8" name="Freeform: Shape 6297">
                <a:extLst>
                  <a:ext uri="{FF2B5EF4-FFF2-40B4-BE49-F238E27FC236}">
                    <a16:creationId xmlns:a16="http://schemas.microsoft.com/office/drawing/2014/main" id="{8768A682-080D-4649-AEBA-08807FC1056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99" name="Freeform: Shape 6298">
                <a:extLst>
                  <a:ext uri="{FF2B5EF4-FFF2-40B4-BE49-F238E27FC236}">
                    <a16:creationId xmlns:a16="http://schemas.microsoft.com/office/drawing/2014/main" id="{B8DE5616-2136-4661-9376-67294527858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2" name="Group 4501">
              <a:extLst>
                <a:ext uri="{FF2B5EF4-FFF2-40B4-BE49-F238E27FC236}">
                  <a16:creationId xmlns:a16="http://schemas.microsoft.com/office/drawing/2014/main" id="{F73E5181-AA12-4C41-B07C-0D6DD6F026BC}"/>
                </a:ext>
              </a:extLst>
            </p:cNvPr>
            <p:cNvGrpSpPr/>
            <p:nvPr/>
          </p:nvGrpSpPr>
          <p:grpSpPr>
            <a:xfrm rot="1317788" flipH="1">
              <a:off x="3992007" y="-161732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172" name="Freeform: Shape 6171">
                <a:extLst>
                  <a:ext uri="{FF2B5EF4-FFF2-40B4-BE49-F238E27FC236}">
                    <a16:creationId xmlns:a16="http://schemas.microsoft.com/office/drawing/2014/main" id="{270E2E71-7F75-43B1-99A1-59E4433FC41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3" name="Freeform: Shape 6172">
                <a:extLst>
                  <a:ext uri="{FF2B5EF4-FFF2-40B4-BE49-F238E27FC236}">
                    <a16:creationId xmlns:a16="http://schemas.microsoft.com/office/drawing/2014/main" id="{9C85B114-BA73-4DCA-B9D3-9EB3E688E69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4" name="Freeform: Shape 6173">
                <a:extLst>
                  <a:ext uri="{FF2B5EF4-FFF2-40B4-BE49-F238E27FC236}">
                    <a16:creationId xmlns:a16="http://schemas.microsoft.com/office/drawing/2014/main" id="{5182E5AC-64AE-41DE-885F-837E904C4EA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5" name="Freeform: Shape 6174">
                <a:extLst>
                  <a:ext uri="{FF2B5EF4-FFF2-40B4-BE49-F238E27FC236}">
                    <a16:creationId xmlns:a16="http://schemas.microsoft.com/office/drawing/2014/main" id="{977C153B-71BB-4730-B26C-E5B90DBD30E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6" name="Freeform: Shape 6175">
                <a:extLst>
                  <a:ext uri="{FF2B5EF4-FFF2-40B4-BE49-F238E27FC236}">
                    <a16:creationId xmlns:a16="http://schemas.microsoft.com/office/drawing/2014/main" id="{96C7EF49-95F8-4D3A-9323-1459DECA8FC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7" name="Freeform: Shape 6176">
                <a:extLst>
                  <a:ext uri="{FF2B5EF4-FFF2-40B4-BE49-F238E27FC236}">
                    <a16:creationId xmlns:a16="http://schemas.microsoft.com/office/drawing/2014/main" id="{DFA2BB0B-8446-44C3-AB70-0294E3DA5C2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8" name="Freeform: Shape 6177">
                <a:extLst>
                  <a:ext uri="{FF2B5EF4-FFF2-40B4-BE49-F238E27FC236}">
                    <a16:creationId xmlns:a16="http://schemas.microsoft.com/office/drawing/2014/main" id="{CDAC34DA-9456-4136-86F7-3480A76E2EA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9" name="Freeform: Shape 6178">
                <a:extLst>
                  <a:ext uri="{FF2B5EF4-FFF2-40B4-BE49-F238E27FC236}">
                    <a16:creationId xmlns:a16="http://schemas.microsoft.com/office/drawing/2014/main" id="{84500DF6-9F0F-46FA-A483-3A81BA12191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0" name="Freeform: Shape 6179">
                <a:extLst>
                  <a:ext uri="{FF2B5EF4-FFF2-40B4-BE49-F238E27FC236}">
                    <a16:creationId xmlns:a16="http://schemas.microsoft.com/office/drawing/2014/main" id="{72DB9ED6-7934-4697-A5C5-52AA6929C998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1" name="Freeform: Shape 6180">
                <a:extLst>
                  <a:ext uri="{FF2B5EF4-FFF2-40B4-BE49-F238E27FC236}">
                    <a16:creationId xmlns:a16="http://schemas.microsoft.com/office/drawing/2014/main" id="{F1A6A0C5-E86A-44D5-97F9-8B8EC93BBB0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2" name="Freeform: Shape 6181">
                <a:extLst>
                  <a:ext uri="{FF2B5EF4-FFF2-40B4-BE49-F238E27FC236}">
                    <a16:creationId xmlns:a16="http://schemas.microsoft.com/office/drawing/2014/main" id="{9DE9D189-3FD6-4A91-B979-3396C6C73C0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3" name="Freeform: Shape 6182">
                <a:extLst>
                  <a:ext uri="{FF2B5EF4-FFF2-40B4-BE49-F238E27FC236}">
                    <a16:creationId xmlns:a16="http://schemas.microsoft.com/office/drawing/2014/main" id="{869C84A9-1995-4802-8240-559BE14EBD4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4" name="Freeform: Shape 6183">
                <a:extLst>
                  <a:ext uri="{FF2B5EF4-FFF2-40B4-BE49-F238E27FC236}">
                    <a16:creationId xmlns:a16="http://schemas.microsoft.com/office/drawing/2014/main" id="{3A055275-08CC-4F66-B3C7-A96794CFB43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5" name="Freeform: Shape 6184">
                <a:extLst>
                  <a:ext uri="{FF2B5EF4-FFF2-40B4-BE49-F238E27FC236}">
                    <a16:creationId xmlns:a16="http://schemas.microsoft.com/office/drawing/2014/main" id="{D2925EB4-70EF-4E59-835A-9A36389467C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6" name="Freeform: Shape 6185">
                <a:extLst>
                  <a:ext uri="{FF2B5EF4-FFF2-40B4-BE49-F238E27FC236}">
                    <a16:creationId xmlns:a16="http://schemas.microsoft.com/office/drawing/2014/main" id="{0DD4691D-D200-422A-80FE-F1EB689EB7E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7" name="Freeform: Shape 6186">
                <a:extLst>
                  <a:ext uri="{FF2B5EF4-FFF2-40B4-BE49-F238E27FC236}">
                    <a16:creationId xmlns:a16="http://schemas.microsoft.com/office/drawing/2014/main" id="{8A89DFF4-974E-4408-B2B1-3807EAEB974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8" name="Freeform: Shape 6187">
                <a:extLst>
                  <a:ext uri="{FF2B5EF4-FFF2-40B4-BE49-F238E27FC236}">
                    <a16:creationId xmlns:a16="http://schemas.microsoft.com/office/drawing/2014/main" id="{D42624F0-199F-42C2-8FCA-3A6BEC4EF78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89" name="Freeform: Shape 6188">
                <a:extLst>
                  <a:ext uri="{FF2B5EF4-FFF2-40B4-BE49-F238E27FC236}">
                    <a16:creationId xmlns:a16="http://schemas.microsoft.com/office/drawing/2014/main" id="{E6DB4FD9-EA50-4A9C-9AC6-123032B4AE8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0" name="Freeform: Shape 6189">
                <a:extLst>
                  <a:ext uri="{FF2B5EF4-FFF2-40B4-BE49-F238E27FC236}">
                    <a16:creationId xmlns:a16="http://schemas.microsoft.com/office/drawing/2014/main" id="{AF4C24E5-D005-40BF-80EA-B4D4B2848CD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1" name="Freeform: Shape 6190">
                <a:extLst>
                  <a:ext uri="{FF2B5EF4-FFF2-40B4-BE49-F238E27FC236}">
                    <a16:creationId xmlns:a16="http://schemas.microsoft.com/office/drawing/2014/main" id="{FD30B763-51BE-4010-BAE0-2D4FE880DF1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2" name="Freeform: Shape 6191">
                <a:extLst>
                  <a:ext uri="{FF2B5EF4-FFF2-40B4-BE49-F238E27FC236}">
                    <a16:creationId xmlns:a16="http://schemas.microsoft.com/office/drawing/2014/main" id="{7DD89841-384D-467D-8259-6027FEE46E8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3" name="Freeform: Shape 6192">
                <a:extLst>
                  <a:ext uri="{FF2B5EF4-FFF2-40B4-BE49-F238E27FC236}">
                    <a16:creationId xmlns:a16="http://schemas.microsoft.com/office/drawing/2014/main" id="{CA8C9981-1C0C-47DD-9BB1-58B2BD99365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4" name="Freeform: Shape 6193">
                <a:extLst>
                  <a:ext uri="{FF2B5EF4-FFF2-40B4-BE49-F238E27FC236}">
                    <a16:creationId xmlns:a16="http://schemas.microsoft.com/office/drawing/2014/main" id="{A012E248-1551-4C61-8AC3-A36DE7001FE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5" name="Freeform: Shape 6194">
                <a:extLst>
                  <a:ext uri="{FF2B5EF4-FFF2-40B4-BE49-F238E27FC236}">
                    <a16:creationId xmlns:a16="http://schemas.microsoft.com/office/drawing/2014/main" id="{FCDEC690-24DC-45B0-A7CB-61341471A16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6" name="Freeform: Shape 6195">
                <a:extLst>
                  <a:ext uri="{FF2B5EF4-FFF2-40B4-BE49-F238E27FC236}">
                    <a16:creationId xmlns:a16="http://schemas.microsoft.com/office/drawing/2014/main" id="{AA4E016B-DAEF-4639-9638-F328B6B3178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7" name="Freeform: Shape 6196">
                <a:extLst>
                  <a:ext uri="{FF2B5EF4-FFF2-40B4-BE49-F238E27FC236}">
                    <a16:creationId xmlns:a16="http://schemas.microsoft.com/office/drawing/2014/main" id="{3C400E3F-7344-4F58-923F-1BD61AE0372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8" name="Freeform: Shape 6197">
                <a:extLst>
                  <a:ext uri="{FF2B5EF4-FFF2-40B4-BE49-F238E27FC236}">
                    <a16:creationId xmlns:a16="http://schemas.microsoft.com/office/drawing/2014/main" id="{615CB5AB-DBEB-4F53-9D9D-1972C08E844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99" name="Freeform: Shape 6198">
                <a:extLst>
                  <a:ext uri="{FF2B5EF4-FFF2-40B4-BE49-F238E27FC236}">
                    <a16:creationId xmlns:a16="http://schemas.microsoft.com/office/drawing/2014/main" id="{CDDFAB1D-BB12-4E03-8DCF-8D23830BB8F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0" name="Freeform: Shape 6199">
                <a:extLst>
                  <a:ext uri="{FF2B5EF4-FFF2-40B4-BE49-F238E27FC236}">
                    <a16:creationId xmlns:a16="http://schemas.microsoft.com/office/drawing/2014/main" id="{17D2E96D-1B1C-49A3-9C75-B3B4F6E7BC5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1" name="Freeform: Shape 6200">
                <a:extLst>
                  <a:ext uri="{FF2B5EF4-FFF2-40B4-BE49-F238E27FC236}">
                    <a16:creationId xmlns:a16="http://schemas.microsoft.com/office/drawing/2014/main" id="{5E14CF28-0832-47E7-A385-316AFCE4B59A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2" name="Freeform: Shape 6201">
                <a:extLst>
                  <a:ext uri="{FF2B5EF4-FFF2-40B4-BE49-F238E27FC236}">
                    <a16:creationId xmlns:a16="http://schemas.microsoft.com/office/drawing/2014/main" id="{5C4F929F-C047-416D-948C-4637C44B68DC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3" name="Freeform: Shape 6202">
                <a:extLst>
                  <a:ext uri="{FF2B5EF4-FFF2-40B4-BE49-F238E27FC236}">
                    <a16:creationId xmlns:a16="http://schemas.microsoft.com/office/drawing/2014/main" id="{FFC91BCC-0CB2-4A9E-8993-730EDAA6540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4" name="Freeform: Shape 6203">
                <a:extLst>
                  <a:ext uri="{FF2B5EF4-FFF2-40B4-BE49-F238E27FC236}">
                    <a16:creationId xmlns:a16="http://schemas.microsoft.com/office/drawing/2014/main" id="{822B3BDD-3E70-49C7-8F07-71224FDADF8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5" name="Freeform: Shape 6204">
                <a:extLst>
                  <a:ext uri="{FF2B5EF4-FFF2-40B4-BE49-F238E27FC236}">
                    <a16:creationId xmlns:a16="http://schemas.microsoft.com/office/drawing/2014/main" id="{BC3D40D9-8706-4F07-A6E2-1C5AFD59D84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6" name="Freeform: Shape 6205">
                <a:extLst>
                  <a:ext uri="{FF2B5EF4-FFF2-40B4-BE49-F238E27FC236}">
                    <a16:creationId xmlns:a16="http://schemas.microsoft.com/office/drawing/2014/main" id="{CD10722B-8720-4186-B408-6EC56BC097F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7" name="Freeform: Shape 6206">
                <a:extLst>
                  <a:ext uri="{FF2B5EF4-FFF2-40B4-BE49-F238E27FC236}">
                    <a16:creationId xmlns:a16="http://schemas.microsoft.com/office/drawing/2014/main" id="{52926EA1-9A21-48B1-8394-47553781B43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8" name="Freeform: Shape 6207">
                <a:extLst>
                  <a:ext uri="{FF2B5EF4-FFF2-40B4-BE49-F238E27FC236}">
                    <a16:creationId xmlns:a16="http://schemas.microsoft.com/office/drawing/2014/main" id="{94ACA73D-042A-40E2-BF67-9E10C2FA0D4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09" name="Freeform: Shape 6208">
                <a:extLst>
                  <a:ext uri="{FF2B5EF4-FFF2-40B4-BE49-F238E27FC236}">
                    <a16:creationId xmlns:a16="http://schemas.microsoft.com/office/drawing/2014/main" id="{1BB44961-C449-44D9-A186-4B5099A129E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0" name="Freeform: Shape 6209">
                <a:extLst>
                  <a:ext uri="{FF2B5EF4-FFF2-40B4-BE49-F238E27FC236}">
                    <a16:creationId xmlns:a16="http://schemas.microsoft.com/office/drawing/2014/main" id="{92853087-6B73-4FD8-A5FA-D783B34E2A8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1" name="Freeform: Shape 6210">
                <a:extLst>
                  <a:ext uri="{FF2B5EF4-FFF2-40B4-BE49-F238E27FC236}">
                    <a16:creationId xmlns:a16="http://schemas.microsoft.com/office/drawing/2014/main" id="{BEF3C10C-8C5A-4B4E-8A3C-B6DA9F1A1534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2" name="Freeform: Shape 6211">
                <a:extLst>
                  <a:ext uri="{FF2B5EF4-FFF2-40B4-BE49-F238E27FC236}">
                    <a16:creationId xmlns:a16="http://schemas.microsoft.com/office/drawing/2014/main" id="{19292C8B-6F94-4B06-853D-71F2F883D325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3" name="Freeform: Shape 6212">
                <a:extLst>
                  <a:ext uri="{FF2B5EF4-FFF2-40B4-BE49-F238E27FC236}">
                    <a16:creationId xmlns:a16="http://schemas.microsoft.com/office/drawing/2014/main" id="{A83B2846-BE7F-4FA8-AC87-21F5CF680FC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4" name="Freeform: Shape 6213">
                <a:extLst>
                  <a:ext uri="{FF2B5EF4-FFF2-40B4-BE49-F238E27FC236}">
                    <a16:creationId xmlns:a16="http://schemas.microsoft.com/office/drawing/2014/main" id="{C2811117-F907-440D-9C1F-A2F18544DCF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5" name="Freeform: Shape 6214">
                <a:extLst>
                  <a:ext uri="{FF2B5EF4-FFF2-40B4-BE49-F238E27FC236}">
                    <a16:creationId xmlns:a16="http://schemas.microsoft.com/office/drawing/2014/main" id="{64698385-98DA-4B4D-BADF-97EA9DC455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6" name="Freeform: Shape 6215">
                <a:extLst>
                  <a:ext uri="{FF2B5EF4-FFF2-40B4-BE49-F238E27FC236}">
                    <a16:creationId xmlns:a16="http://schemas.microsoft.com/office/drawing/2014/main" id="{FE9DEB0F-13E2-4FA6-B216-093242C014C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7" name="Freeform: Shape 6216">
                <a:extLst>
                  <a:ext uri="{FF2B5EF4-FFF2-40B4-BE49-F238E27FC236}">
                    <a16:creationId xmlns:a16="http://schemas.microsoft.com/office/drawing/2014/main" id="{19F4E61B-C526-40D2-92B2-EC2590199CF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8" name="Freeform: Shape 6217">
                <a:extLst>
                  <a:ext uri="{FF2B5EF4-FFF2-40B4-BE49-F238E27FC236}">
                    <a16:creationId xmlns:a16="http://schemas.microsoft.com/office/drawing/2014/main" id="{46A29404-CC89-414A-AD0E-151047995E33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19" name="Freeform: Shape 6218">
                <a:extLst>
                  <a:ext uri="{FF2B5EF4-FFF2-40B4-BE49-F238E27FC236}">
                    <a16:creationId xmlns:a16="http://schemas.microsoft.com/office/drawing/2014/main" id="{5BE79B63-02E9-4F71-8EF4-25641E66F69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0" name="Freeform: Shape 6219">
                <a:extLst>
                  <a:ext uri="{FF2B5EF4-FFF2-40B4-BE49-F238E27FC236}">
                    <a16:creationId xmlns:a16="http://schemas.microsoft.com/office/drawing/2014/main" id="{E18505D9-C383-4668-BDF8-82968F08FCE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1" name="Freeform: Shape 6220">
                <a:extLst>
                  <a:ext uri="{FF2B5EF4-FFF2-40B4-BE49-F238E27FC236}">
                    <a16:creationId xmlns:a16="http://schemas.microsoft.com/office/drawing/2014/main" id="{0492F368-B79B-460D-92C0-7E736173911B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2" name="Freeform: Shape 6221">
                <a:extLst>
                  <a:ext uri="{FF2B5EF4-FFF2-40B4-BE49-F238E27FC236}">
                    <a16:creationId xmlns:a16="http://schemas.microsoft.com/office/drawing/2014/main" id="{2FDED161-D47C-456F-B08A-18D3DA252AF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3" name="Freeform: Shape 6222">
                <a:extLst>
                  <a:ext uri="{FF2B5EF4-FFF2-40B4-BE49-F238E27FC236}">
                    <a16:creationId xmlns:a16="http://schemas.microsoft.com/office/drawing/2014/main" id="{9BFDA270-0AAC-47AB-BBBD-483E82A762C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4" name="Freeform: Shape 6223">
                <a:extLst>
                  <a:ext uri="{FF2B5EF4-FFF2-40B4-BE49-F238E27FC236}">
                    <a16:creationId xmlns:a16="http://schemas.microsoft.com/office/drawing/2014/main" id="{439EC4E3-851C-443B-A530-7C47757B55F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5" name="Freeform: Shape 6224">
                <a:extLst>
                  <a:ext uri="{FF2B5EF4-FFF2-40B4-BE49-F238E27FC236}">
                    <a16:creationId xmlns:a16="http://schemas.microsoft.com/office/drawing/2014/main" id="{7F37A0E1-D11F-43CB-81A1-0C094B6FBAB6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6" name="Freeform: Shape 6225">
                <a:extLst>
                  <a:ext uri="{FF2B5EF4-FFF2-40B4-BE49-F238E27FC236}">
                    <a16:creationId xmlns:a16="http://schemas.microsoft.com/office/drawing/2014/main" id="{30D07385-F4D1-4196-9AEC-F636B5F058F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7" name="Freeform: Shape 6226">
                <a:extLst>
                  <a:ext uri="{FF2B5EF4-FFF2-40B4-BE49-F238E27FC236}">
                    <a16:creationId xmlns:a16="http://schemas.microsoft.com/office/drawing/2014/main" id="{4AF46952-1327-41FB-9824-BC7BF76CC7D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8" name="Freeform: Shape 6227">
                <a:extLst>
                  <a:ext uri="{FF2B5EF4-FFF2-40B4-BE49-F238E27FC236}">
                    <a16:creationId xmlns:a16="http://schemas.microsoft.com/office/drawing/2014/main" id="{F59BF89B-C594-497E-9086-5AB0F3DE010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29" name="Freeform: Shape 6228">
                <a:extLst>
                  <a:ext uri="{FF2B5EF4-FFF2-40B4-BE49-F238E27FC236}">
                    <a16:creationId xmlns:a16="http://schemas.microsoft.com/office/drawing/2014/main" id="{F0194FB5-C36D-458F-A9BA-A9DCDB68563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0" name="Freeform: Shape 6229">
                <a:extLst>
                  <a:ext uri="{FF2B5EF4-FFF2-40B4-BE49-F238E27FC236}">
                    <a16:creationId xmlns:a16="http://schemas.microsoft.com/office/drawing/2014/main" id="{347020BF-3A58-4775-89A1-2B7EBD9BCBE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1" name="Freeform: Shape 6230">
                <a:extLst>
                  <a:ext uri="{FF2B5EF4-FFF2-40B4-BE49-F238E27FC236}">
                    <a16:creationId xmlns:a16="http://schemas.microsoft.com/office/drawing/2014/main" id="{D02C7B3F-97F5-45B4-9F3A-B68D1A604A0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2" name="Freeform: Shape 6231">
                <a:extLst>
                  <a:ext uri="{FF2B5EF4-FFF2-40B4-BE49-F238E27FC236}">
                    <a16:creationId xmlns:a16="http://schemas.microsoft.com/office/drawing/2014/main" id="{F341FE12-37E4-4DCE-9ADE-EF3DFE615AE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3" name="Freeform: Shape 6232">
                <a:extLst>
                  <a:ext uri="{FF2B5EF4-FFF2-40B4-BE49-F238E27FC236}">
                    <a16:creationId xmlns:a16="http://schemas.microsoft.com/office/drawing/2014/main" id="{FEB52618-62CD-4C3E-AA90-3A67F7A0BA7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4" name="Freeform: Shape 6233">
                <a:extLst>
                  <a:ext uri="{FF2B5EF4-FFF2-40B4-BE49-F238E27FC236}">
                    <a16:creationId xmlns:a16="http://schemas.microsoft.com/office/drawing/2014/main" id="{68CBCA8E-0B74-4870-9E0A-DC100B3ADD2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235" name="Freeform: Shape 6234">
                <a:extLst>
                  <a:ext uri="{FF2B5EF4-FFF2-40B4-BE49-F238E27FC236}">
                    <a16:creationId xmlns:a16="http://schemas.microsoft.com/office/drawing/2014/main" id="{4DD6C054-A02F-420E-8E69-FE9126DFA50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3" name="Group 4502">
              <a:extLst>
                <a:ext uri="{FF2B5EF4-FFF2-40B4-BE49-F238E27FC236}">
                  <a16:creationId xmlns:a16="http://schemas.microsoft.com/office/drawing/2014/main" id="{D7FC5DF4-8246-4DA0-B91A-9C94240B79D6}"/>
                </a:ext>
              </a:extLst>
            </p:cNvPr>
            <p:cNvGrpSpPr/>
            <p:nvPr/>
          </p:nvGrpSpPr>
          <p:grpSpPr>
            <a:xfrm rot="7353759">
              <a:off x="7044211" y="124597"/>
              <a:ext cx="1024114" cy="889301"/>
              <a:chOff x="2393887" y="4210285"/>
              <a:chExt cx="497854" cy="422169"/>
            </a:xfrm>
          </p:grpSpPr>
          <p:sp>
            <p:nvSpPr>
              <p:cNvPr id="6108" name="Freeform: Shape 6107">
                <a:extLst>
                  <a:ext uri="{FF2B5EF4-FFF2-40B4-BE49-F238E27FC236}">
                    <a16:creationId xmlns:a16="http://schemas.microsoft.com/office/drawing/2014/main" id="{E15A0C2A-22D5-4E9A-8BD9-4A490C5A37A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9" name="Freeform: Shape 6108">
                <a:extLst>
                  <a:ext uri="{FF2B5EF4-FFF2-40B4-BE49-F238E27FC236}">
                    <a16:creationId xmlns:a16="http://schemas.microsoft.com/office/drawing/2014/main" id="{819D6E74-B561-439E-B9E1-7F829D81EA9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0" name="Freeform: Shape 6109">
                <a:extLst>
                  <a:ext uri="{FF2B5EF4-FFF2-40B4-BE49-F238E27FC236}">
                    <a16:creationId xmlns:a16="http://schemas.microsoft.com/office/drawing/2014/main" id="{2C1B40B2-A3EC-4F35-8AFC-3D3DA8B1CDF3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1" name="Freeform: Shape 6110">
                <a:extLst>
                  <a:ext uri="{FF2B5EF4-FFF2-40B4-BE49-F238E27FC236}">
                    <a16:creationId xmlns:a16="http://schemas.microsoft.com/office/drawing/2014/main" id="{A5A941A4-6985-4AF3-BEB2-B12EFAB414A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2" name="Freeform: Shape 6111">
                <a:extLst>
                  <a:ext uri="{FF2B5EF4-FFF2-40B4-BE49-F238E27FC236}">
                    <a16:creationId xmlns:a16="http://schemas.microsoft.com/office/drawing/2014/main" id="{DD229F95-E3F3-4F81-A503-6172A8C3B64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3" name="Freeform: Shape 6112">
                <a:extLst>
                  <a:ext uri="{FF2B5EF4-FFF2-40B4-BE49-F238E27FC236}">
                    <a16:creationId xmlns:a16="http://schemas.microsoft.com/office/drawing/2014/main" id="{793A524C-6B85-481B-ADD0-ECF61DCE0EE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4" name="Freeform: Shape 6113">
                <a:extLst>
                  <a:ext uri="{FF2B5EF4-FFF2-40B4-BE49-F238E27FC236}">
                    <a16:creationId xmlns:a16="http://schemas.microsoft.com/office/drawing/2014/main" id="{4228C240-25F8-461D-B46F-6B55627768E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5" name="Freeform: Shape 6114">
                <a:extLst>
                  <a:ext uri="{FF2B5EF4-FFF2-40B4-BE49-F238E27FC236}">
                    <a16:creationId xmlns:a16="http://schemas.microsoft.com/office/drawing/2014/main" id="{328390C7-2B49-40DC-A912-440DC030CD8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6" name="Freeform: Shape 6115">
                <a:extLst>
                  <a:ext uri="{FF2B5EF4-FFF2-40B4-BE49-F238E27FC236}">
                    <a16:creationId xmlns:a16="http://schemas.microsoft.com/office/drawing/2014/main" id="{E254AC4B-3DB6-4AF2-845B-DC0E9F3BF18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7" name="Freeform: Shape 6116">
                <a:extLst>
                  <a:ext uri="{FF2B5EF4-FFF2-40B4-BE49-F238E27FC236}">
                    <a16:creationId xmlns:a16="http://schemas.microsoft.com/office/drawing/2014/main" id="{8F7C9193-C2F1-44C6-BF03-453881A8F97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8" name="Freeform: Shape 6117">
                <a:extLst>
                  <a:ext uri="{FF2B5EF4-FFF2-40B4-BE49-F238E27FC236}">
                    <a16:creationId xmlns:a16="http://schemas.microsoft.com/office/drawing/2014/main" id="{8CE2741C-AD8D-423F-A48B-6199C1B6DEC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19" name="Freeform: Shape 6118">
                <a:extLst>
                  <a:ext uri="{FF2B5EF4-FFF2-40B4-BE49-F238E27FC236}">
                    <a16:creationId xmlns:a16="http://schemas.microsoft.com/office/drawing/2014/main" id="{83E00CF7-CD09-46B6-AAAC-95DC9CB09A4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0" name="Freeform: Shape 6119">
                <a:extLst>
                  <a:ext uri="{FF2B5EF4-FFF2-40B4-BE49-F238E27FC236}">
                    <a16:creationId xmlns:a16="http://schemas.microsoft.com/office/drawing/2014/main" id="{AF62ACA9-B23E-4365-9B7E-8D42C7B72F5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1" name="Freeform: Shape 6120">
                <a:extLst>
                  <a:ext uri="{FF2B5EF4-FFF2-40B4-BE49-F238E27FC236}">
                    <a16:creationId xmlns:a16="http://schemas.microsoft.com/office/drawing/2014/main" id="{05D87275-CE25-41CC-B897-69D7F3B0733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2" name="Freeform: Shape 6121">
                <a:extLst>
                  <a:ext uri="{FF2B5EF4-FFF2-40B4-BE49-F238E27FC236}">
                    <a16:creationId xmlns:a16="http://schemas.microsoft.com/office/drawing/2014/main" id="{7D4246CF-6F71-45ED-A26B-9DF6BF4CB004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3" name="Freeform: Shape 6122">
                <a:extLst>
                  <a:ext uri="{FF2B5EF4-FFF2-40B4-BE49-F238E27FC236}">
                    <a16:creationId xmlns:a16="http://schemas.microsoft.com/office/drawing/2014/main" id="{FFA17239-6864-4F9C-A3CB-6EFC4E0A9CF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4" name="Freeform: Shape 6123">
                <a:extLst>
                  <a:ext uri="{FF2B5EF4-FFF2-40B4-BE49-F238E27FC236}">
                    <a16:creationId xmlns:a16="http://schemas.microsoft.com/office/drawing/2014/main" id="{F2B9B91E-7D6E-4A1E-9273-4827C3C2028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5" name="Freeform: Shape 6124">
                <a:extLst>
                  <a:ext uri="{FF2B5EF4-FFF2-40B4-BE49-F238E27FC236}">
                    <a16:creationId xmlns:a16="http://schemas.microsoft.com/office/drawing/2014/main" id="{68618D42-2696-40B4-96CF-FBF01EEB22D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6" name="Freeform: Shape 6125">
                <a:extLst>
                  <a:ext uri="{FF2B5EF4-FFF2-40B4-BE49-F238E27FC236}">
                    <a16:creationId xmlns:a16="http://schemas.microsoft.com/office/drawing/2014/main" id="{01FDF4F8-DCDE-4646-AFE4-CB380D929CA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7" name="Freeform: Shape 6126">
                <a:extLst>
                  <a:ext uri="{FF2B5EF4-FFF2-40B4-BE49-F238E27FC236}">
                    <a16:creationId xmlns:a16="http://schemas.microsoft.com/office/drawing/2014/main" id="{EC6F1852-443B-4C55-9C8F-61D9B23F5AD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8" name="Freeform: Shape 6127">
                <a:extLst>
                  <a:ext uri="{FF2B5EF4-FFF2-40B4-BE49-F238E27FC236}">
                    <a16:creationId xmlns:a16="http://schemas.microsoft.com/office/drawing/2014/main" id="{11CBFBEE-6E75-4038-8E1F-AB4B4BEB0F6E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29" name="Freeform: Shape 6128">
                <a:extLst>
                  <a:ext uri="{FF2B5EF4-FFF2-40B4-BE49-F238E27FC236}">
                    <a16:creationId xmlns:a16="http://schemas.microsoft.com/office/drawing/2014/main" id="{CFF5A58B-A03D-4FFF-BAA9-FE73D7FA8C8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0" name="Freeform: Shape 6129">
                <a:extLst>
                  <a:ext uri="{FF2B5EF4-FFF2-40B4-BE49-F238E27FC236}">
                    <a16:creationId xmlns:a16="http://schemas.microsoft.com/office/drawing/2014/main" id="{0E513BD7-496F-4582-8A68-23E8CCCE294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1" name="Freeform: Shape 6130">
                <a:extLst>
                  <a:ext uri="{FF2B5EF4-FFF2-40B4-BE49-F238E27FC236}">
                    <a16:creationId xmlns:a16="http://schemas.microsoft.com/office/drawing/2014/main" id="{91795017-C857-4291-B1C3-EBA8D43E9EA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2" name="Freeform: Shape 6131">
                <a:extLst>
                  <a:ext uri="{FF2B5EF4-FFF2-40B4-BE49-F238E27FC236}">
                    <a16:creationId xmlns:a16="http://schemas.microsoft.com/office/drawing/2014/main" id="{EAD16D14-EBF8-442E-A35F-FB3FB838191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3" name="Freeform: Shape 6132">
                <a:extLst>
                  <a:ext uri="{FF2B5EF4-FFF2-40B4-BE49-F238E27FC236}">
                    <a16:creationId xmlns:a16="http://schemas.microsoft.com/office/drawing/2014/main" id="{AF7B866A-F598-47B7-9187-707F927D57B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4" name="Freeform: Shape 6133">
                <a:extLst>
                  <a:ext uri="{FF2B5EF4-FFF2-40B4-BE49-F238E27FC236}">
                    <a16:creationId xmlns:a16="http://schemas.microsoft.com/office/drawing/2014/main" id="{36AAA1CE-B28C-43A1-8676-0CD0E45895D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5" name="Freeform: Shape 6134">
                <a:extLst>
                  <a:ext uri="{FF2B5EF4-FFF2-40B4-BE49-F238E27FC236}">
                    <a16:creationId xmlns:a16="http://schemas.microsoft.com/office/drawing/2014/main" id="{AA606154-7DF4-431F-82CF-494CFDC46FB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6" name="Freeform: Shape 6135">
                <a:extLst>
                  <a:ext uri="{FF2B5EF4-FFF2-40B4-BE49-F238E27FC236}">
                    <a16:creationId xmlns:a16="http://schemas.microsoft.com/office/drawing/2014/main" id="{D6433CF7-B249-4E8E-B597-C6E87D090366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7" name="Freeform: Shape 6136">
                <a:extLst>
                  <a:ext uri="{FF2B5EF4-FFF2-40B4-BE49-F238E27FC236}">
                    <a16:creationId xmlns:a16="http://schemas.microsoft.com/office/drawing/2014/main" id="{A7DF9AFB-77F5-4F54-9403-CB46415BE51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8" name="Freeform: Shape 6137">
                <a:extLst>
                  <a:ext uri="{FF2B5EF4-FFF2-40B4-BE49-F238E27FC236}">
                    <a16:creationId xmlns:a16="http://schemas.microsoft.com/office/drawing/2014/main" id="{4D38A0E9-59B2-41ED-ADBC-7306E4754A8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39" name="Freeform: Shape 6138">
                <a:extLst>
                  <a:ext uri="{FF2B5EF4-FFF2-40B4-BE49-F238E27FC236}">
                    <a16:creationId xmlns:a16="http://schemas.microsoft.com/office/drawing/2014/main" id="{8605FC01-4FD2-4B10-8A6D-698DE69D5D1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0" name="Freeform: Shape 6139">
                <a:extLst>
                  <a:ext uri="{FF2B5EF4-FFF2-40B4-BE49-F238E27FC236}">
                    <a16:creationId xmlns:a16="http://schemas.microsoft.com/office/drawing/2014/main" id="{BD59F350-F8DC-4321-B982-A472F308B52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1" name="Freeform: Shape 6140">
                <a:extLst>
                  <a:ext uri="{FF2B5EF4-FFF2-40B4-BE49-F238E27FC236}">
                    <a16:creationId xmlns:a16="http://schemas.microsoft.com/office/drawing/2014/main" id="{D190725E-2FD9-4395-BA96-19D714CE1CB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2" name="Freeform: Shape 6141">
                <a:extLst>
                  <a:ext uri="{FF2B5EF4-FFF2-40B4-BE49-F238E27FC236}">
                    <a16:creationId xmlns:a16="http://schemas.microsoft.com/office/drawing/2014/main" id="{C953887F-15BF-4957-A5C5-F7E2D8FDDA1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3" name="Freeform: Shape 6142">
                <a:extLst>
                  <a:ext uri="{FF2B5EF4-FFF2-40B4-BE49-F238E27FC236}">
                    <a16:creationId xmlns:a16="http://schemas.microsoft.com/office/drawing/2014/main" id="{97B70AD4-D061-4FCA-93EF-4AD936B5066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4" name="Freeform: Shape 6143">
                <a:extLst>
                  <a:ext uri="{FF2B5EF4-FFF2-40B4-BE49-F238E27FC236}">
                    <a16:creationId xmlns:a16="http://schemas.microsoft.com/office/drawing/2014/main" id="{50366361-5D70-4C65-9536-B2525004200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5" name="Freeform: Shape 6144">
                <a:extLst>
                  <a:ext uri="{FF2B5EF4-FFF2-40B4-BE49-F238E27FC236}">
                    <a16:creationId xmlns:a16="http://schemas.microsoft.com/office/drawing/2014/main" id="{9D54C553-C1FE-4BEB-BFDE-20007A71853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6" name="Freeform: Shape 6145">
                <a:extLst>
                  <a:ext uri="{FF2B5EF4-FFF2-40B4-BE49-F238E27FC236}">
                    <a16:creationId xmlns:a16="http://schemas.microsoft.com/office/drawing/2014/main" id="{F2B1791D-CAB6-4CFC-B37A-FCEF0ED90CE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7" name="Freeform: Shape 6146">
                <a:extLst>
                  <a:ext uri="{FF2B5EF4-FFF2-40B4-BE49-F238E27FC236}">
                    <a16:creationId xmlns:a16="http://schemas.microsoft.com/office/drawing/2014/main" id="{12A1C4CF-9E6B-4663-A7BD-F7A45ACEB23C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8" name="Freeform: Shape 6147">
                <a:extLst>
                  <a:ext uri="{FF2B5EF4-FFF2-40B4-BE49-F238E27FC236}">
                    <a16:creationId xmlns:a16="http://schemas.microsoft.com/office/drawing/2014/main" id="{D9133727-46BD-411A-AA5A-484D171956F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49" name="Freeform: Shape 6148">
                <a:extLst>
                  <a:ext uri="{FF2B5EF4-FFF2-40B4-BE49-F238E27FC236}">
                    <a16:creationId xmlns:a16="http://schemas.microsoft.com/office/drawing/2014/main" id="{F9F9DBFF-1A7B-497B-A83B-FFDC5C5659D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0" name="Freeform: Shape 6149">
                <a:extLst>
                  <a:ext uri="{FF2B5EF4-FFF2-40B4-BE49-F238E27FC236}">
                    <a16:creationId xmlns:a16="http://schemas.microsoft.com/office/drawing/2014/main" id="{067866EB-2287-4C9F-98AA-EE5A161E0D8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1" name="Freeform: Shape 6150">
                <a:extLst>
                  <a:ext uri="{FF2B5EF4-FFF2-40B4-BE49-F238E27FC236}">
                    <a16:creationId xmlns:a16="http://schemas.microsoft.com/office/drawing/2014/main" id="{8523459F-B3E1-49FC-8AB7-9AE6A5FC7290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2" name="Freeform: Shape 6151">
                <a:extLst>
                  <a:ext uri="{FF2B5EF4-FFF2-40B4-BE49-F238E27FC236}">
                    <a16:creationId xmlns:a16="http://schemas.microsoft.com/office/drawing/2014/main" id="{2629A284-E495-473F-8124-D0A8287BD9F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3" name="Freeform: Shape 6152">
                <a:extLst>
                  <a:ext uri="{FF2B5EF4-FFF2-40B4-BE49-F238E27FC236}">
                    <a16:creationId xmlns:a16="http://schemas.microsoft.com/office/drawing/2014/main" id="{637CD501-22F5-45BE-BEB4-36BF6D468ED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4" name="Freeform: Shape 6153">
                <a:extLst>
                  <a:ext uri="{FF2B5EF4-FFF2-40B4-BE49-F238E27FC236}">
                    <a16:creationId xmlns:a16="http://schemas.microsoft.com/office/drawing/2014/main" id="{60C17AAD-7D0E-4743-838C-92A6F854A2D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5" name="Freeform: Shape 6154">
                <a:extLst>
                  <a:ext uri="{FF2B5EF4-FFF2-40B4-BE49-F238E27FC236}">
                    <a16:creationId xmlns:a16="http://schemas.microsoft.com/office/drawing/2014/main" id="{5E32CB94-3E20-4EC2-A5CF-4B970D882B6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6" name="Freeform: Shape 6155">
                <a:extLst>
                  <a:ext uri="{FF2B5EF4-FFF2-40B4-BE49-F238E27FC236}">
                    <a16:creationId xmlns:a16="http://schemas.microsoft.com/office/drawing/2014/main" id="{733098C2-208D-40D6-95FD-46B5DF5E800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7" name="Freeform: Shape 6156">
                <a:extLst>
                  <a:ext uri="{FF2B5EF4-FFF2-40B4-BE49-F238E27FC236}">
                    <a16:creationId xmlns:a16="http://schemas.microsoft.com/office/drawing/2014/main" id="{9197E2E1-ED06-4977-ADF0-9D1ED60C1420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8" name="Freeform: Shape 6157">
                <a:extLst>
                  <a:ext uri="{FF2B5EF4-FFF2-40B4-BE49-F238E27FC236}">
                    <a16:creationId xmlns:a16="http://schemas.microsoft.com/office/drawing/2014/main" id="{93B583CD-6A8C-42F3-85D2-B59926A29F4A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59" name="Freeform: Shape 6158">
                <a:extLst>
                  <a:ext uri="{FF2B5EF4-FFF2-40B4-BE49-F238E27FC236}">
                    <a16:creationId xmlns:a16="http://schemas.microsoft.com/office/drawing/2014/main" id="{9C4C1C92-4949-41AC-9FBD-6845064E1A4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0" name="Freeform: Shape 6159">
                <a:extLst>
                  <a:ext uri="{FF2B5EF4-FFF2-40B4-BE49-F238E27FC236}">
                    <a16:creationId xmlns:a16="http://schemas.microsoft.com/office/drawing/2014/main" id="{74DB3F49-2592-41BF-AAB8-03965255664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1" name="Freeform: Shape 6160">
                <a:extLst>
                  <a:ext uri="{FF2B5EF4-FFF2-40B4-BE49-F238E27FC236}">
                    <a16:creationId xmlns:a16="http://schemas.microsoft.com/office/drawing/2014/main" id="{7FA279AD-8CB4-485B-BC1C-E0C080818E7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2" name="Freeform: Shape 6161">
                <a:extLst>
                  <a:ext uri="{FF2B5EF4-FFF2-40B4-BE49-F238E27FC236}">
                    <a16:creationId xmlns:a16="http://schemas.microsoft.com/office/drawing/2014/main" id="{B8A800B3-A82A-4B9C-A7CB-5F249A7BECDA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3" name="Freeform: Shape 6162">
                <a:extLst>
                  <a:ext uri="{FF2B5EF4-FFF2-40B4-BE49-F238E27FC236}">
                    <a16:creationId xmlns:a16="http://schemas.microsoft.com/office/drawing/2014/main" id="{060FCBC4-73AA-43FA-A04A-43200C4C386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4" name="Freeform: Shape 6163">
                <a:extLst>
                  <a:ext uri="{FF2B5EF4-FFF2-40B4-BE49-F238E27FC236}">
                    <a16:creationId xmlns:a16="http://schemas.microsoft.com/office/drawing/2014/main" id="{56C2897F-FE99-461A-B489-E3F10550CC7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5" name="Freeform: Shape 6164">
                <a:extLst>
                  <a:ext uri="{FF2B5EF4-FFF2-40B4-BE49-F238E27FC236}">
                    <a16:creationId xmlns:a16="http://schemas.microsoft.com/office/drawing/2014/main" id="{9B44C3E4-B70F-4147-837A-ADE6C28E757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6" name="Freeform: Shape 6165">
                <a:extLst>
                  <a:ext uri="{FF2B5EF4-FFF2-40B4-BE49-F238E27FC236}">
                    <a16:creationId xmlns:a16="http://schemas.microsoft.com/office/drawing/2014/main" id="{54003D5D-ED85-4797-A98D-28E36C27E99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7" name="Freeform: Shape 6166">
                <a:extLst>
                  <a:ext uri="{FF2B5EF4-FFF2-40B4-BE49-F238E27FC236}">
                    <a16:creationId xmlns:a16="http://schemas.microsoft.com/office/drawing/2014/main" id="{D1FCD44B-50E6-4D6A-B992-787F4B99732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8" name="Freeform: Shape 6167">
                <a:extLst>
                  <a:ext uri="{FF2B5EF4-FFF2-40B4-BE49-F238E27FC236}">
                    <a16:creationId xmlns:a16="http://schemas.microsoft.com/office/drawing/2014/main" id="{4991ADDA-DA99-4229-8BAC-EAB7CF5C46CD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69" name="Freeform: Shape 6168">
                <a:extLst>
                  <a:ext uri="{FF2B5EF4-FFF2-40B4-BE49-F238E27FC236}">
                    <a16:creationId xmlns:a16="http://schemas.microsoft.com/office/drawing/2014/main" id="{3D640DBA-6A54-4F04-A311-41D9B357534C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0" name="Freeform: Shape 6169">
                <a:extLst>
                  <a:ext uri="{FF2B5EF4-FFF2-40B4-BE49-F238E27FC236}">
                    <a16:creationId xmlns:a16="http://schemas.microsoft.com/office/drawing/2014/main" id="{DF44A35B-2CAD-4433-A18E-AE335AE3F87E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71" name="Freeform: Shape 6170">
                <a:extLst>
                  <a:ext uri="{FF2B5EF4-FFF2-40B4-BE49-F238E27FC236}">
                    <a16:creationId xmlns:a16="http://schemas.microsoft.com/office/drawing/2014/main" id="{28A3AAFD-DA9B-47C4-ADCC-7BB40DE46FF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4" name="Group 4503">
              <a:extLst>
                <a:ext uri="{FF2B5EF4-FFF2-40B4-BE49-F238E27FC236}">
                  <a16:creationId xmlns:a16="http://schemas.microsoft.com/office/drawing/2014/main" id="{E45CD48E-5AB1-40DD-AD3B-AFD16C980195}"/>
                </a:ext>
              </a:extLst>
            </p:cNvPr>
            <p:cNvGrpSpPr/>
            <p:nvPr/>
          </p:nvGrpSpPr>
          <p:grpSpPr>
            <a:xfrm rot="3267847" flipH="1">
              <a:off x="6852462" y="-1340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6044" name="Freeform: Shape 6043">
                <a:extLst>
                  <a:ext uri="{FF2B5EF4-FFF2-40B4-BE49-F238E27FC236}">
                    <a16:creationId xmlns:a16="http://schemas.microsoft.com/office/drawing/2014/main" id="{085EA717-F614-4E79-BA71-522161FCC03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5" name="Freeform: Shape 6044">
                <a:extLst>
                  <a:ext uri="{FF2B5EF4-FFF2-40B4-BE49-F238E27FC236}">
                    <a16:creationId xmlns:a16="http://schemas.microsoft.com/office/drawing/2014/main" id="{4B4BC54E-6F20-411B-8383-95438806276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6" name="Freeform: Shape 6045">
                <a:extLst>
                  <a:ext uri="{FF2B5EF4-FFF2-40B4-BE49-F238E27FC236}">
                    <a16:creationId xmlns:a16="http://schemas.microsoft.com/office/drawing/2014/main" id="{E303C2A9-5227-4B3D-AF7A-7FF65046F88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7" name="Freeform: Shape 6046">
                <a:extLst>
                  <a:ext uri="{FF2B5EF4-FFF2-40B4-BE49-F238E27FC236}">
                    <a16:creationId xmlns:a16="http://schemas.microsoft.com/office/drawing/2014/main" id="{14907B12-71AC-462F-92A0-E5783010FE0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8" name="Freeform: Shape 6047">
                <a:extLst>
                  <a:ext uri="{FF2B5EF4-FFF2-40B4-BE49-F238E27FC236}">
                    <a16:creationId xmlns:a16="http://schemas.microsoft.com/office/drawing/2014/main" id="{2758C3AB-B0F3-4C82-9F3A-E6DA0D4FC3B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9" name="Freeform: Shape 6048">
                <a:extLst>
                  <a:ext uri="{FF2B5EF4-FFF2-40B4-BE49-F238E27FC236}">
                    <a16:creationId xmlns:a16="http://schemas.microsoft.com/office/drawing/2014/main" id="{0231280D-8B4F-4BB7-BEF5-50DB9C99029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0" name="Freeform: Shape 6049">
                <a:extLst>
                  <a:ext uri="{FF2B5EF4-FFF2-40B4-BE49-F238E27FC236}">
                    <a16:creationId xmlns:a16="http://schemas.microsoft.com/office/drawing/2014/main" id="{32FD73E2-8C85-4DAD-B11B-640063B8C6A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1" name="Freeform: Shape 6050">
                <a:extLst>
                  <a:ext uri="{FF2B5EF4-FFF2-40B4-BE49-F238E27FC236}">
                    <a16:creationId xmlns:a16="http://schemas.microsoft.com/office/drawing/2014/main" id="{208A5879-4248-4E0A-BE80-8DC92E53B2E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2" name="Freeform: Shape 6051">
                <a:extLst>
                  <a:ext uri="{FF2B5EF4-FFF2-40B4-BE49-F238E27FC236}">
                    <a16:creationId xmlns:a16="http://schemas.microsoft.com/office/drawing/2014/main" id="{68F15153-B63C-4BE8-86D9-6435DA122011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3" name="Freeform: Shape 6052">
                <a:extLst>
                  <a:ext uri="{FF2B5EF4-FFF2-40B4-BE49-F238E27FC236}">
                    <a16:creationId xmlns:a16="http://schemas.microsoft.com/office/drawing/2014/main" id="{60BAC3B7-D790-4756-AA8D-7D948751BBA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4" name="Freeform: Shape 6053">
                <a:extLst>
                  <a:ext uri="{FF2B5EF4-FFF2-40B4-BE49-F238E27FC236}">
                    <a16:creationId xmlns:a16="http://schemas.microsoft.com/office/drawing/2014/main" id="{7E0656AF-AE2A-4D16-8975-EE155BB9508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5" name="Freeform: Shape 6054">
                <a:extLst>
                  <a:ext uri="{FF2B5EF4-FFF2-40B4-BE49-F238E27FC236}">
                    <a16:creationId xmlns:a16="http://schemas.microsoft.com/office/drawing/2014/main" id="{96539CFD-A652-43C5-9934-4F9BF33BA7A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6" name="Freeform: Shape 6055">
                <a:extLst>
                  <a:ext uri="{FF2B5EF4-FFF2-40B4-BE49-F238E27FC236}">
                    <a16:creationId xmlns:a16="http://schemas.microsoft.com/office/drawing/2014/main" id="{F75CCED8-775B-45D8-93DF-D848E9F8850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7" name="Freeform: Shape 6056">
                <a:extLst>
                  <a:ext uri="{FF2B5EF4-FFF2-40B4-BE49-F238E27FC236}">
                    <a16:creationId xmlns:a16="http://schemas.microsoft.com/office/drawing/2014/main" id="{4719D5D4-E9C9-470B-806C-405F6A4AF27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8" name="Freeform: Shape 6057">
                <a:extLst>
                  <a:ext uri="{FF2B5EF4-FFF2-40B4-BE49-F238E27FC236}">
                    <a16:creationId xmlns:a16="http://schemas.microsoft.com/office/drawing/2014/main" id="{91514B25-4C44-4888-B8F8-6FE5CFA3058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59" name="Freeform: Shape 6058">
                <a:extLst>
                  <a:ext uri="{FF2B5EF4-FFF2-40B4-BE49-F238E27FC236}">
                    <a16:creationId xmlns:a16="http://schemas.microsoft.com/office/drawing/2014/main" id="{34BBC683-D56F-4CCC-A5BF-3E2E8DC308F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0" name="Freeform: Shape 6059">
                <a:extLst>
                  <a:ext uri="{FF2B5EF4-FFF2-40B4-BE49-F238E27FC236}">
                    <a16:creationId xmlns:a16="http://schemas.microsoft.com/office/drawing/2014/main" id="{95AEE179-0CBF-4BCA-96FB-0C4FA404BD3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1" name="Freeform: Shape 6060">
                <a:extLst>
                  <a:ext uri="{FF2B5EF4-FFF2-40B4-BE49-F238E27FC236}">
                    <a16:creationId xmlns:a16="http://schemas.microsoft.com/office/drawing/2014/main" id="{AAB159B9-106E-4E25-A04A-6F9C51F230E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2" name="Freeform: Shape 6061">
                <a:extLst>
                  <a:ext uri="{FF2B5EF4-FFF2-40B4-BE49-F238E27FC236}">
                    <a16:creationId xmlns:a16="http://schemas.microsoft.com/office/drawing/2014/main" id="{32795014-5B50-486A-AC73-066ADBF6523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3" name="Freeform: Shape 6062">
                <a:extLst>
                  <a:ext uri="{FF2B5EF4-FFF2-40B4-BE49-F238E27FC236}">
                    <a16:creationId xmlns:a16="http://schemas.microsoft.com/office/drawing/2014/main" id="{3FF3A1D3-B061-4194-B161-EAA841760590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4" name="Freeform: Shape 6063">
                <a:extLst>
                  <a:ext uri="{FF2B5EF4-FFF2-40B4-BE49-F238E27FC236}">
                    <a16:creationId xmlns:a16="http://schemas.microsoft.com/office/drawing/2014/main" id="{54DFFA7F-7EFB-4C30-84F6-3C48B6E7B87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5" name="Freeform: Shape 6064">
                <a:extLst>
                  <a:ext uri="{FF2B5EF4-FFF2-40B4-BE49-F238E27FC236}">
                    <a16:creationId xmlns:a16="http://schemas.microsoft.com/office/drawing/2014/main" id="{8CB590FE-BF66-459C-9E89-7865CACDAB2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6" name="Freeform: Shape 6065">
                <a:extLst>
                  <a:ext uri="{FF2B5EF4-FFF2-40B4-BE49-F238E27FC236}">
                    <a16:creationId xmlns:a16="http://schemas.microsoft.com/office/drawing/2014/main" id="{AE0257B4-762D-494D-8A81-EA39A73E7DC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7" name="Freeform: Shape 6066">
                <a:extLst>
                  <a:ext uri="{FF2B5EF4-FFF2-40B4-BE49-F238E27FC236}">
                    <a16:creationId xmlns:a16="http://schemas.microsoft.com/office/drawing/2014/main" id="{99468334-18C5-44AF-81E0-A33F6A6CD3F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8" name="Freeform: Shape 6067">
                <a:extLst>
                  <a:ext uri="{FF2B5EF4-FFF2-40B4-BE49-F238E27FC236}">
                    <a16:creationId xmlns:a16="http://schemas.microsoft.com/office/drawing/2014/main" id="{47BD0EC9-C7E1-4B77-9ABC-8A30012D83B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69" name="Freeform: Shape 6068">
                <a:extLst>
                  <a:ext uri="{FF2B5EF4-FFF2-40B4-BE49-F238E27FC236}">
                    <a16:creationId xmlns:a16="http://schemas.microsoft.com/office/drawing/2014/main" id="{51BE20FE-24D1-479C-89C6-8873A3FF5EF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0" name="Freeform: Shape 6069">
                <a:extLst>
                  <a:ext uri="{FF2B5EF4-FFF2-40B4-BE49-F238E27FC236}">
                    <a16:creationId xmlns:a16="http://schemas.microsoft.com/office/drawing/2014/main" id="{904E1190-47B9-4C5F-9A30-540B89C3841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1" name="Freeform: Shape 6070">
                <a:extLst>
                  <a:ext uri="{FF2B5EF4-FFF2-40B4-BE49-F238E27FC236}">
                    <a16:creationId xmlns:a16="http://schemas.microsoft.com/office/drawing/2014/main" id="{985D670C-453F-48E3-BD41-9C07B1FD8EA2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2" name="Freeform: Shape 6071">
                <a:extLst>
                  <a:ext uri="{FF2B5EF4-FFF2-40B4-BE49-F238E27FC236}">
                    <a16:creationId xmlns:a16="http://schemas.microsoft.com/office/drawing/2014/main" id="{91703A47-4C17-43C2-B98A-0D8A0600C3E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3" name="Freeform: Shape 6072">
                <a:extLst>
                  <a:ext uri="{FF2B5EF4-FFF2-40B4-BE49-F238E27FC236}">
                    <a16:creationId xmlns:a16="http://schemas.microsoft.com/office/drawing/2014/main" id="{FC6C6B26-4590-47D5-A6BF-BBE98CC86AF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4" name="Freeform: Shape 6073">
                <a:extLst>
                  <a:ext uri="{FF2B5EF4-FFF2-40B4-BE49-F238E27FC236}">
                    <a16:creationId xmlns:a16="http://schemas.microsoft.com/office/drawing/2014/main" id="{A0B7591D-677A-4E73-81CE-EB42EEB18187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5" name="Freeform: Shape 6074">
                <a:extLst>
                  <a:ext uri="{FF2B5EF4-FFF2-40B4-BE49-F238E27FC236}">
                    <a16:creationId xmlns:a16="http://schemas.microsoft.com/office/drawing/2014/main" id="{A0D89CE7-D680-4D78-90CF-CC2F984BFCD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6" name="Freeform: Shape 6075">
                <a:extLst>
                  <a:ext uri="{FF2B5EF4-FFF2-40B4-BE49-F238E27FC236}">
                    <a16:creationId xmlns:a16="http://schemas.microsoft.com/office/drawing/2014/main" id="{02C9CD59-F8F2-42EF-9B01-AE5B7D88640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7" name="Freeform: Shape 6076">
                <a:extLst>
                  <a:ext uri="{FF2B5EF4-FFF2-40B4-BE49-F238E27FC236}">
                    <a16:creationId xmlns:a16="http://schemas.microsoft.com/office/drawing/2014/main" id="{BFC28207-BBF8-46C1-9705-7D3ACDABA7B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8" name="Freeform: Shape 6077">
                <a:extLst>
                  <a:ext uri="{FF2B5EF4-FFF2-40B4-BE49-F238E27FC236}">
                    <a16:creationId xmlns:a16="http://schemas.microsoft.com/office/drawing/2014/main" id="{A69C956A-ADEB-4CDE-9EE3-70E680B060C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79" name="Freeform: Shape 6078">
                <a:extLst>
                  <a:ext uri="{FF2B5EF4-FFF2-40B4-BE49-F238E27FC236}">
                    <a16:creationId xmlns:a16="http://schemas.microsoft.com/office/drawing/2014/main" id="{BCC1163C-7F57-4024-B3B4-1EAF208C3EA3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0" name="Freeform: Shape 6079">
                <a:extLst>
                  <a:ext uri="{FF2B5EF4-FFF2-40B4-BE49-F238E27FC236}">
                    <a16:creationId xmlns:a16="http://schemas.microsoft.com/office/drawing/2014/main" id="{04BEE212-6A20-4597-99DB-173C62E5146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1" name="Freeform: Shape 6080">
                <a:extLst>
                  <a:ext uri="{FF2B5EF4-FFF2-40B4-BE49-F238E27FC236}">
                    <a16:creationId xmlns:a16="http://schemas.microsoft.com/office/drawing/2014/main" id="{6A41F203-DA90-46A4-9A5E-A6DC4009EDF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2" name="Freeform: Shape 6081">
                <a:extLst>
                  <a:ext uri="{FF2B5EF4-FFF2-40B4-BE49-F238E27FC236}">
                    <a16:creationId xmlns:a16="http://schemas.microsoft.com/office/drawing/2014/main" id="{A41817E3-A198-4718-A819-92C43D7B48F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3" name="Freeform: Shape 6082">
                <a:extLst>
                  <a:ext uri="{FF2B5EF4-FFF2-40B4-BE49-F238E27FC236}">
                    <a16:creationId xmlns:a16="http://schemas.microsoft.com/office/drawing/2014/main" id="{90649014-69BE-4742-8D2F-422B26BDBFB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4" name="Freeform: Shape 6083">
                <a:extLst>
                  <a:ext uri="{FF2B5EF4-FFF2-40B4-BE49-F238E27FC236}">
                    <a16:creationId xmlns:a16="http://schemas.microsoft.com/office/drawing/2014/main" id="{C0E0CF5B-C9E9-4C81-9F78-CB4AA124E5F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5" name="Freeform: Shape 6084">
                <a:extLst>
                  <a:ext uri="{FF2B5EF4-FFF2-40B4-BE49-F238E27FC236}">
                    <a16:creationId xmlns:a16="http://schemas.microsoft.com/office/drawing/2014/main" id="{3EBA25C3-F624-4022-A2BB-5E683D109B68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6" name="Freeform: Shape 6085">
                <a:extLst>
                  <a:ext uri="{FF2B5EF4-FFF2-40B4-BE49-F238E27FC236}">
                    <a16:creationId xmlns:a16="http://schemas.microsoft.com/office/drawing/2014/main" id="{5EBA818A-DDAA-439F-A21D-A7508FE115D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7" name="Freeform: Shape 6086">
                <a:extLst>
                  <a:ext uri="{FF2B5EF4-FFF2-40B4-BE49-F238E27FC236}">
                    <a16:creationId xmlns:a16="http://schemas.microsoft.com/office/drawing/2014/main" id="{66175801-6EB2-489E-83A7-BFDAC063D74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8" name="Freeform: Shape 6087">
                <a:extLst>
                  <a:ext uri="{FF2B5EF4-FFF2-40B4-BE49-F238E27FC236}">
                    <a16:creationId xmlns:a16="http://schemas.microsoft.com/office/drawing/2014/main" id="{3BFC1E2F-401B-48AC-A879-3629C10282BA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89" name="Freeform: Shape 6088">
                <a:extLst>
                  <a:ext uri="{FF2B5EF4-FFF2-40B4-BE49-F238E27FC236}">
                    <a16:creationId xmlns:a16="http://schemas.microsoft.com/office/drawing/2014/main" id="{33FAB704-1995-46D7-B6DA-D30CCB321BA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0" name="Freeform: Shape 6089">
                <a:extLst>
                  <a:ext uri="{FF2B5EF4-FFF2-40B4-BE49-F238E27FC236}">
                    <a16:creationId xmlns:a16="http://schemas.microsoft.com/office/drawing/2014/main" id="{36A51034-4F8D-40B8-B412-96D74723C48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1" name="Freeform: Shape 6090">
                <a:extLst>
                  <a:ext uri="{FF2B5EF4-FFF2-40B4-BE49-F238E27FC236}">
                    <a16:creationId xmlns:a16="http://schemas.microsoft.com/office/drawing/2014/main" id="{1125F60D-06D5-44EC-889A-82F6E456795A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2" name="Freeform: Shape 6091">
                <a:extLst>
                  <a:ext uri="{FF2B5EF4-FFF2-40B4-BE49-F238E27FC236}">
                    <a16:creationId xmlns:a16="http://schemas.microsoft.com/office/drawing/2014/main" id="{E4D7AA99-3639-4E10-9876-CF17084A487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3" name="Freeform: Shape 6092">
                <a:extLst>
                  <a:ext uri="{FF2B5EF4-FFF2-40B4-BE49-F238E27FC236}">
                    <a16:creationId xmlns:a16="http://schemas.microsoft.com/office/drawing/2014/main" id="{2EC01AC9-1EAD-4188-A47A-03B05F356E4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4" name="Freeform: Shape 6093">
                <a:extLst>
                  <a:ext uri="{FF2B5EF4-FFF2-40B4-BE49-F238E27FC236}">
                    <a16:creationId xmlns:a16="http://schemas.microsoft.com/office/drawing/2014/main" id="{89A8B105-CCB7-4D18-A168-5F4D30FC2ED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5" name="Freeform: Shape 6094">
                <a:extLst>
                  <a:ext uri="{FF2B5EF4-FFF2-40B4-BE49-F238E27FC236}">
                    <a16:creationId xmlns:a16="http://schemas.microsoft.com/office/drawing/2014/main" id="{53C5CAA0-15A5-4B2D-9466-8A339F56F5F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6" name="Freeform: Shape 6095">
                <a:extLst>
                  <a:ext uri="{FF2B5EF4-FFF2-40B4-BE49-F238E27FC236}">
                    <a16:creationId xmlns:a16="http://schemas.microsoft.com/office/drawing/2014/main" id="{DB24966A-0B94-4D43-9415-2309B5FBDB4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7" name="Freeform: Shape 6096">
                <a:extLst>
                  <a:ext uri="{FF2B5EF4-FFF2-40B4-BE49-F238E27FC236}">
                    <a16:creationId xmlns:a16="http://schemas.microsoft.com/office/drawing/2014/main" id="{B7093A2D-6E81-4BCA-9ED7-742A5F2A907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8" name="Freeform: Shape 6097">
                <a:extLst>
                  <a:ext uri="{FF2B5EF4-FFF2-40B4-BE49-F238E27FC236}">
                    <a16:creationId xmlns:a16="http://schemas.microsoft.com/office/drawing/2014/main" id="{3521EB25-B53B-4DC3-86E7-68732D68F6C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99" name="Freeform: Shape 6098">
                <a:extLst>
                  <a:ext uri="{FF2B5EF4-FFF2-40B4-BE49-F238E27FC236}">
                    <a16:creationId xmlns:a16="http://schemas.microsoft.com/office/drawing/2014/main" id="{A094AE54-78A7-4654-88B2-197EA139BE1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0" name="Freeform: Shape 6099">
                <a:extLst>
                  <a:ext uri="{FF2B5EF4-FFF2-40B4-BE49-F238E27FC236}">
                    <a16:creationId xmlns:a16="http://schemas.microsoft.com/office/drawing/2014/main" id="{D0325ED9-0614-4A6A-9DCE-46AD3987F7F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1" name="Freeform: Shape 6100">
                <a:extLst>
                  <a:ext uri="{FF2B5EF4-FFF2-40B4-BE49-F238E27FC236}">
                    <a16:creationId xmlns:a16="http://schemas.microsoft.com/office/drawing/2014/main" id="{30F0C2EB-8393-4173-AB53-325E9B9ED2C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2" name="Freeform: Shape 6101">
                <a:extLst>
                  <a:ext uri="{FF2B5EF4-FFF2-40B4-BE49-F238E27FC236}">
                    <a16:creationId xmlns:a16="http://schemas.microsoft.com/office/drawing/2014/main" id="{D38B673A-3632-4E0C-801F-BDFAE1240BEA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3" name="Freeform: Shape 6102">
                <a:extLst>
                  <a:ext uri="{FF2B5EF4-FFF2-40B4-BE49-F238E27FC236}">
                    <a16:creationId xmlns:a16="http://schemas.microsoft.com/office/drawing/2014/main" id="{023F5E90-3A95-49D0-9D10-29785C0A8E6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4" name="Freeform: Shape 6103">
                <a:extLst>
                  <a:ext uri="{FF2B5EF4-FFF2-40B4-BE49-F238E27FC236}">
                    <a16:creationId xmlns:a16="http://schemas.microsoft.com/office/drawing/2014/main" id="{1665A3F3-7988-40D0-BFEA-D39DA01A135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5" name="Freeform: Shape 6104">
                <a:extLst>
                  <a:ext uri="{FF2B5EF4-FFF2-40B4-BE49-F238E27FC236}">
                    <a16:creationId xmlns:a16="http://schemas.microsoft.com/office/drawing/2014/main" id="{E50232B9-A8FD-443E-BC3B-DD5D3C76ACE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6" name="Freeform: Shape 6105">
                <a:extLst>
                  <a:ext uri="{FF2B5EF4-FFF2-40B4-BE49-F238E27FC236}">
                    <a16:creationId xmlns:a16="http://schemas.microsoft.com/office/drawing/2014/main" id="{464A009E-AE13-4F19-A4ED-35BF763EBA3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107" name="Freeform: Shape 6106">
                <a:extLst>
                  <a:ext uri="{FF2B5EF4-FFF2-40B4-BE49-F238E27FC236}">
                    <a16:creationId xmlns:a16="http://schemas.microsoft.com/office/drawing/2014/main" id="{0B34D08F-63EB-409F-A6C3-92A5F97C915D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5" name="Group 4504">
              <a:extLst>
                <a:ext uri="{FF2B5EF4-FFF2-40B4-BE49-F238E27FC236}">
                  <a16:creationId xmlns:a16="http://schemas.microsoft.com/office/drawing/2014/main" id="{5B266067-E324-415C-B8B2-B90462078DA8}"/>
                </a:ext>
              </a:extLst>
            </p:cNvPr>
            <p:cNvGrpSpPr/>
            <p:nvPr/>
          </p:nvGrpSpPr>
          <p:grpSpPr>
            <a:xfrm rot="9145404">
              <a:off x="6196797" y="91430"/>
              <a:ext cx="1048729" cy="868428"/>
              <a:chOff x="2393887" y="4210285"/>
              <a:chExt cx="497854" cy="422169"/>
            </a:xfrm>
          </p:grpSpPr>
          <p:sp>
            <p:nvSpPr>
              <p:cNvPr id="5980" name="Freeform: Shape 5979">
                <a:extLst>
                  <a:ext uri="{FF2B5EF4-FFF2-40B4-BE49-F238E27FC236}">
                    <a16:creationId xmlns:a16="http://schemas.microsoft.com/office/drawing/2014/main" id="{CFDAC502-435C-434C-9555-60260C9B6D9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1" name="Freeform: Shape 5980">
                <a:extLst>
                  <a:ext uri="{FF2B5EF4-FFF2-40B4-BE49-F238E27FC236}">
                    <a16:creationId xmlns:a16="http://schemas.microsoft.com/office/drawing/2014/main" id="{0276F30E-D988-4952-8437-23D7CF9FDCF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2" name="Freeform: Shape 5981">
                <a:extLst>
                  <a:ext uri="{FF2B5EF4-FFF2-40B4-BE49-F238E27FC236}">
                    <a16:creationId xmlns:a16="http://schemas.microsoft.com/office/drawing/2014/main" id="{8A541734-C18D-4454-A6D9-DD2B2A3CDE5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3" name="Freeform: Shape 5982">
                <a:extLst>
                  <a:ext uri="{FF2B5EF4-FFF2-40B4-BE49-F238E27FC236}">
                    <a16:creationId xmlns:a16="http://schemas.microsoft.com/office/drawing/2014/main" id="{965B6316-5B0C-4C2E-98D2-038D2CCB08E8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4" name="Freeform: Shape 5983">
                <a:extLst>
                  <a:ext uri="{FF2B5EF4-FFF2-40B4-BE49-F238E27FC236}">
                    <a16:creationId xmlns:a16="http://schemas.microsoft.com/office/drawing/2014/main" id="{CA68F3D3-705A-4DE6-A143-0028284B048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5" name="Freeform: Shape 5984">
                <a:extLst>
                  <a:ext uri="{FF2B5EF4-FFF2-40B4-BE49-F238E27FC236}">
                    <a16:creationId xmlns:a16="http://schemas.microsoft.com/office/drawing/2014/main" id="{13B22618-18D4-464B-97AC-99519AD929E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6" name="Freeform: Shape 5985">
                <a:extLst>
                  <a:ext uri="{FF2B5EF4-FFF2-40B4-BE49-F238E27FC236}">
                    <a16:creationId xmlns:a16="http://schemas.microsoft.com/office/drawing/2014/main" id="{A3CE770C-3D15-4395-B8E8-0CABE707421E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7" name="Freeform: Shape 5986">
                <a:extLst>
                  <a:ext uri="{FF2B5EF4-FFF2-40B4-BE49-F238E27FC236}">
                    <a16:creationId xmlns:a16="http://schemas.microsoft.com/office/drawing/2014/main" id="{CA984538-5D68-434D-8AA9-48C434846BB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8" name="Freeform: Shape 5987">
                <a:extLst>
                  <a:ext uri="{FF2B5EF4-FFF2-40B4-BE49-F238E27FC236}">
                    <a16:creationId xmlns:a16="http://schemas.microsoft.com/office/drawing/2014/main" id="{B910A212-58C1-4316-899C-AB55A052D72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89" name="Freeform: Shape 5988">
                <a:extLst>
                  <a:ext uri="{FF2B5EF4-FFF2-40B4-BE49-F238E27FC236}">
                    <a16:creationId xmlns:a16="http://schemas.microsoft.com/office/drawing/2014/main" id="{C26BF3FB-56DF-4AD3-8BD1-3B55B61BF17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0" name="Freeform: Shape 5989">
                <a:extLst>
                  <a:ext uri="{FF2B5EF4-FFF2-40B4-BE49-F238E27FC236}">
                    <a16:creationId xmlns:a16="http://schemas.microsoft.com/office/drawing/2014/main" id="{3A296E5E-8F6B-458A-AF23-7ECEE4FB8B6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1" name="Freeform: Shape 5990">
                <a:extLst>
                  <a:ext uri="{FF2B5EF4-FFF2-40B4-BE49-F238E27FC236}">
                    <a16:creationId xmlns:a16="http://schemas.microsoft.com/office/drawing/2014/main" id="{748FF454-69F3-41CA-BAEE-C2509F7B0F1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2" name="Freeform: Shape 5991">
                <a:extLst>
                  <a:ext uri="{FF2B5EF4-FFF2-40B4-BE49-F238E27FC236}">
                    <a16:creationId xmlns:a16="http://schemas.microsoft.com/office/drawing/2014/main" id="{66DAB325-741E-4BB2-B4C1-5344D39D387E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3" name="Freeform: Shape 5992">
                <a:extLst>
                  <a:ext uri="{FF2B5EF4-FFF2-40B4-BE49-F238E27FC236}">
                    <a16:creationId xmlns:a16="http://schemas.microsoft.com/office/drawing/2014/main" id="{FDC9C88D-8FB4-4E76-BC42-3EF106951E1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4" name="Freeform: Shape 5993">
                <a:extLst>
                  <a:ext uri="{FF2B5EF4-FFF2-40B4-BE49-F238E27FC236}">
                    <a16:creationId xmlns:a16="http://schemas.microsoft.com/office/drawing/2014/main" id="{70650E99-0466-4D06-88AD-EE34E3C5742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5" name="Freeform: Shape 5994">
                <a:extLst>
                  <a:ext uri="{FF2B5EF4-FFF2-40B4-BE49-F238E27FC236}">
                    <a16:creationId xmlns:a16="http://schemas.microsoft.com/office/drawing/2014/main" id="{EB695742-8B37-4A92-A93A-CCBD316453F0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6" name="Freeform: Shape 5995">
                <a:extLst>
                  <a:ext uri="{FF2B5EF4-FFF2-40B4-BE49-F238E27FC236}">
                    <a16:creationId xmlns:a16="http://schemas.microsoft.com/office/drawing/2014/main" id="{D7342E37-4890-4E02-A421-DF706F837E4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7" name="Freeform: Shape 5996">
                <a:extLst>
                  <a:ext uri="{FF2B5EF4-FFF2-40B4-BE49-F238E27FC236}">
                    <a16:creationId xmlns:a16="http://schemas.microsoft.com/office/drawing/2014/main" id="{C16C6557-EEE3-432A-8F25-65AECE25F57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8" name="Freeform: Shape 5997">
                <a:extLst>
                  <a:ext uri="{FF2B5EF4-FFF2-40B4-BE49-F238E27FC236}">
                    <a16:creationId xmlns:a16="http://schemas.microsoft.com/office/drawing/2014/main" id="{9BBA8BF0-B404-4EF7-A4AB-F3C19488B58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99" name="Freeform: Shape 5998">
                <a:extLst>
                  <a:ext uri="{FF2B5EF4-FFF2-40B4-BE49-F238E27FC236}">
                    <a16:creationId xmlns:a16="http://schemas.microsoft.com/office/drawing/2014/main" id="{9FEE5154-02B6-4162-9008-5898F828AAC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0" name="Freeform: Shape 5999">
                <a:extLst>
                  <a:ext uri="{FF2B5EF4-FFF2-40B4-BE49-F238E27FC236}">
                    <a16:creationId xmlns:a16="http://schemas.microsoft.com/office/drawing/2014/main" id="{6DA9E45C-A9BD-4E28-99C9-A8365D8D680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1" name="Freeform: Shape 6000">
                <a:extLst>
                  <a:ext uri="{FF2B5EF4-FFF2-40B4-BE49-F238E27FC236}">
                    <a16:creationId xmlns:a16="http://schemas.microsoft.com/office/drawing/2014/main" id="{AADF686A-13D3-482A-877C-30E4B601F51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2" name="Freeform: Shape 6001">
                <a:extLst>
                  <a:ext uri="{FF2B5EF4-FFF2-40B4-BE49-F238E27FC236}">
                    <a16:creationId xmlns:a16="http://schemas.microsoft.com/office/drawing/2014/main" id="{052ECB94-0C1D-4545-A72C-6F1AD011520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3" name="Freeform: Shape 6002">
                <a:extLst>
                  <a:ext uri="{FF2B5EF4-FFF2-40B4-BE49-F238E27FC236}">
                    <a16:creationId xmlns:a16="http://schemas.microsoft.com/office/drawing/2014/main" id="{BFC51BF2-E558-41D7-8A1F-92915D2EDF9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4" name="Freeform: Shape 6003">
                <a:extLst>
                  <a:ext uri="{FF2B5EF4-FFF2-40B4-BE49-F238E27FC236}">
                    <a16:creationId xmlns:a16="http://schemas.microsoft.com/office/drawing/2014/main" id="{618A4340-2C1E-4B31-9E2A-4788F7CAF84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5" name="Freeform: Shape 6004">
                <a:extLst>
                  <a:ext uri="{FF2B5EF4-FFF2-40B4-BE49-F238E27FC236}">
                    <a16:creationId xmlns:a16="http://schemas.microsoft.com/office/drawing/2014/main" id="{F324DC9A-08BA-48ED-ABE1-A8DAC3687C0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6" name="Freeform: Shape 6005">
                <a:extLst>
                  <a:ext uri="{FF2B5EF4-FFF2-40B4-BE49-F238E27FC236}">
                    <a16:creationId xmlns:a16="http://schemas.microsoft.com/office/drawing/2014/main" id="{4C99026D-0F6F-4266-973D-728A794E37F7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7" name="Freeform: Shape 6006">
                <a:extLst>
                  <a:ext uri="{FF2B5EF4-FFF2-40B4-BE49-F238E27FC236}">
                    <a16:creationId xmlns:a16="http://schemas.microsoft.com/office/drawing/2014/main" id="{2B8D58F9-2290-4A60-AA27-7E00B68B561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8" name="Freeform: Shape 6007">
                <a:extLst>
                  <a:ext uri="{FF2B5EF4-FFF2-40B4-BE49-F238E27FC236}">
                    <a16:creationId xmlns:a16="http://schemas.microsoft.com/office/drawing/2014/main" id="{3E5EBEFF-B7F6-402B-BD9A-0560E113829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09" name="Freeform: Shape 6008">
                <a:extLst>
                  <a:ext uri="{FF2B5EF4-FFF2-40B4-BE49-F238E27FC236}">
                    <a16:creationId xmlns:a16="http://schemas.microsoft.com/office/drawing/2014/main" id="{FD52A1FA-3BD1-4950-827E-B7EA7E79ED6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0" name="Freeform: Shape 6009">
                <a:extLst>
                  <a:ext uri="{FF2B5EF4-FFF2-40B4-BE49-F238E27FC236}">
                    <a16:creationId xmlns:a16="http://schemas.microsoft.com/office/drawing/2014/main" id="{C1074C7B-A649-45A2-9CA6-CD59F287348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1" name="Freeform: Shape 6010">
                <a:extLst>
                  <a:ext uri="{FF2B5EF4-FFF2-40B4-BE49-F238E27FC236}">
                    <a16:creationId xmlns:a16="http://schemas.microsoft.com/office/drawing/2014/main" id="{9E1362F9-A4AC-4258-B39A-5C6FB79C41B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2" name="Freeform: Shape 6011">
                <a:extLst>
                  <a:ext uri="{FF2B5EF4-FFF2-40B4-BE49-F238E27FC236}">
                    <a16:creationId xmlns:a16="http://schemas.microsoft.com/office/drawing/2014/main" id="{DB4CA95C-C6BB-4625-97F4-F533AA0BCD7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3" name="Freeform: Shape 6012">
                <a:extLst>
                  <a:ext uri="{FF2B5EF4-FFF2-40B4-BE49-F238E27FC236}">
                    <a16:creationId xmlns:a16="http://schemas.microsoft.com/office/drawing/2014/main" id="{196DE79D-1C4F-44B5-8B99-869F81EFAA0A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4" name="Freeform: Shape 6013">
                <a:extLst>
                  <a:ext uri="{FF2B5EF4-FFF2-40B4-BE49-F238E27FC236}">
                    <a16:creationId xmlns:a16="http://schemas.microsoft.com/office/drawing/2014/main" id="{4AA430AB-7C77-43B5-A076-83EAB9323C7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5" name="Freeform: Shape 6014">
                <a:extLst>
                  <a:ext uri="{FF2B5EF4-FFF2-40B4-BE49-F238E27FC236}">
                    <a16:creationId xmlns:a16="http://schemas.microsoft.com/office/drawing/2014/main" id="{79D180AE-51CD-4362-A7F1-1E635E8BFE8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6" name="Freeform: Shape 6015">
                <a:extLst>
                  <a:ext uri="{FF2B5EF4-FFF2-40B4-BE49-F238E27FC236}">
                    <a16:creationId xmlns:a16="http://schemas.microsoft.com/office/drawing/2014/main" id="{4F484FC8-3C45-4196-89EA-DBB6AD7120B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7" name="Freeform: Shape 6016">
                <a:extLst>
                  <a:ext uri="{FF2B5EF4-FFF2-40B4-BE49-F238E27FC236}">
                    <a16:creationId xmlns:a16="http://schemas.microsoft.com/office/drawing/2014/main" id="{97811F9D-26C3-4D33-9B93-CD9D8EA3A13C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8" name="Freeform: Shape 6017">
                <a:extLst>
                  <a:ext uri="{FF2B5EF4-FFF2-40B4-BE49-F238E27FC236}">
                    <a16:creationId xmlns:a16="http://schemas.microsoft.com/office/drawing/2014/main" id="{0DAF0AE5-69BD-4AE8-B7A3-C46E50E5DBB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19" name="Freeform: Shape 6018">
                <a:extLst>
                  <a:ext uri="{FF2B5EF4-FFF2-40B4-BE49-F238E27FC236}">
                    <a16:creationId xmlns:a16="http://schemas.microsoft.com/office/drawing/2014/main" id="{995FB742-43F3-411B-8C72-A31553950FB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0" name="Freeform: Shape 6019">
                <a:extLst>
                  <a:ext uri="{FF2B5EF4-FFF2-40B4-BE49-F238E27FC236}">
                    <a16:creationId xmlns:a16="http://schemas.microsoft.com/office/drawing/2014/main" id="{3F180656-4EF2-4AAC-BB0B-1F2483C9D16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1" name="Freeform: Shape 6020">
                <a:extLst>
                  <a:ext uri="{FF2B5EF4-FFF2-40B4-BE49-F238E27FC236}">
                    <a16:creationId xmlns:a16="http://schemas.microsoft.com/office/drawing/2014/main" id="{78600F1F-DDA9-4B98-AB11-F4D0A407ACB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2" name="Freeform: Shape 6021">
                <a:extLst>
                  <a:ext uri="{FF2B5EF4-FFF2-40B4-BE49-F238E27FC236}">
                    <a16:creationId xmlns:a16="http://schemas.microsoft.com/office/drawing/2014/main" id="{C1427530-5A2B-4128-87FE-6389D85EA23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3" name="Freeform: Shape 6022">
                <a:extLst>
                  <a:ext uri="{FF2B5EF4-FFF2-40B4-BE49-F238E27FC236}">
                    <a16:creationId xmlns:a16="http://schemas.microsoft.com/office/drawing/2014/main" id="{0AEEDCBC-B6A2-49D9-894A-24A9D4FF348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4" name="Freeform: Shape 6023">
                <a:extLst>
                  <a:ext uri="{FF2B5EF4-FFF2-40B4-BE49-F238E27FC236}">
                    <a16:creationId xmlns:a16="http://schemas.microsoft.com/office/drawing/2014/main" id="{34217891-C35B-41B1-9EF5-DB2BB349427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5" name="Freeform: Shape 6024">
                <a:extLst>
                  <a:ext uri="{FF2B5EF4-FFF2-40B4-BE49-F238E27FC236}">
                    <a16:creationId xmlns:a16="http://schemas.microsoft.com/office/drawing/2014/main" id="{20437536-DF00-470D-BB4E-92CEE82BCA7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6" name="Freeform: Shape 6025">
                <a:extLst>
                  <a:ext uri="{FF2B5EF4-FFF2-40B4-BE49-F238E27FC236}">
                    <a16:creationId xmlns:a16="http://schemas.microsoft.com/office/drawing/2014/main" id="{C6DEC79B-6879-4CEE-82CA-3D8E9E58D910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7" name="Freeform: Shape 6026">
                <a:extLst>
                  <a:ext uri="{FF2B5EF4-FFF2-40B4-BE49-F238E27FC236}">
                    <a16:creationId xmlns:a16="http://schemas.microsoft.com/office/drawing/2014/main" id="{1539A9F1-C715-4B8E-A616-4B907291B031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8" name="Freeform: Shape 6027">
                <a:extLst>
                  <a:ext uri="{FF2B5EF4-FFF2-40B4-BE49-F238E27FC236}">
                    <a16:creationId xmlns:a16="http://schemas.microsoft.com/office/drawing/2014/main" id="{8C021CB3-94C6-4D2F-AD6A-2251248E500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29" name="Freeform: Shape 6028">
                <a:extLst>
                  <a:ext uri="{FF2B5EF4-FFF2-40B4-BE49-F238E27FC236}">
                    <a16:creationId xmlns:a16="http://schemas.microsoft.com/office/drawing/2014/main" id="{05A20B7E-63D3-4AF3-ABD0-C3691B4F071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0" name="Freeform: Shape 6029">
                <a:extLst>
                  <a:ext uri="{FF2B5EF4-FFF2-40B4-BE49-F238E27FC236}">
                    <a16:creationId xmlns:a16="http://schemas.microsoft.com/office/drawing/2014/main" id="{D335B0D7-D902-4486-AEE0-60C3A8B5012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1" name="Freeform: Shape 6030">
                <a:extLst>
                  <a:ext uri="{FF2B5EF4-FFF2-40B4-BE49-F238E27FC236}">
                    <a16:creationId xmlns:a16="http://schemas.microsoft.com/office/drawing/2014/main" id="{886DDF30-00AF-4F9D-B05B-EAEE29D5B63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2" name="Freeform: Shape 6031">
                <a:extLst>
                  <a:ext uri="{FF2B5EF4-FFF2-40B4-BE49-F238E27FC236}">
                    <a16:creationId xmlns:a16="http://schemas.microsoft.com/office/drawing/2014/main" id="{0BA3C189-C4D8-4278-A248-ABB957EA6D7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3" name="Freeform: Shape 6032">
                <a:extLst>
                  <a:ext uri="{FF2B5EF4-FFF2-40B4-BE49-F238E27FC236}">
                    <a16:creationId xmlns:a16="http://schemas.microsoft.com/office/drawing/2014/main" id="{563D73EC-790F-4A99-9F26-3CDE0CCC675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4" name="Freeform: Shape 6033">
                <a:extLst>
                  <a:ext uri="{FF2B5EF4-FFF2-40B4-BE49-F238E27FC236}">
                    <a16:creationId xmlns:a16="http://schemas.microsoft.com/office/drawing/2014/main" id="{E87D3134-04DD-46D4-BA64-6C280830DE83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5" name="Freeform: Shape 6034">
                <a:extLst>
                  <a:ext uri="{FF2B5EF4-FFF2-40B4-BE49-F238E27FC236}">
                    <a16:creationId xmlns:a16="http://schemas.microsoft.com/office/drawing/2014/main" id="{E9C274AF-2134-43FF-97FC-A59A05CF0186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6" name="Freeform: Shape 6035">
                <a:extLst>
                  <a:ext uri="{FF2B5EF4-FFF2-40B4-BE49-F238E27FC236}">
                    <a16:creationId xmlns:a16="http://schemas.microsoft.com/office/drawing/2014/main" id="{0B203064-2328-4E51-84C2-C7AF968AAE2A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7" name="Freeform: Shape 6036">
                <a:extLst>
                  <a:ext uri="{FF2B5EF4-FFF2-40B4-BE49-F238E27FC236}">
                    <a16:creationId xmlns:a16="http://schemas.microsoft.com/office/drawing/2014/main" id="{8B4B7F37-CAAF-4460-B4DC-3A93126D4D8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8" name="Freeform: Shape 6037">
                <a:extLst>
                  <a:ext uri="{FF2B5EF4-FFF2-40B4-BE49-F238E27FC236}">
                    <a16:creationId xmlns:a16="http://schemas.microsoft.com/office/drawing/2014/main" id="{BA7A9B9D-32C6-453E-A5FD-0527EEF2900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39" name="Freeform: Shape 6038">
                <a:extLst>
                  <a:ext uri="{FF2B5EF4-FFF2-40B4-BE49-F238E27FC236}">
                    <a16:creationId xmlns:a16="http://schemas.microsoft.com/office/drawing/2014/main" id="{B2523187-B54E-47CA-AED7-0C8FA3DE456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0" name="Freeform: Shape 6039">
                <a:extLst>
                  <a:ext uri="{FF2B5EF4-FFF2-40B4-BE49-F238E27FC236}">
                    <a16:creationId xmlns:a16="http://schemas.microsoft.com/office/drawing/2014/main" id="{4E0B2343-3966-4492-8675-F0101553DC3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1" name="Freeform: Shape 6040">
                <a:extLst>
                  <a:ext uri="{FF2B5EF4-FFF2-40B4-BE49-F238E27FC236}">
                    <a16:creationId xmlns:a16="http://schemas.microsoft.com/office/drawing/2014/main" id="{E9B0EF56-014A-41D6-A88D-60CFAAB79F8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2" name="Freeform: Shape 6041">
                <a:extLst>
                  <a:ext uri="{FF2B5EF4-FFF2-40B4-BE49-F238E27FC236}">
                    <a16:creationId xmlns:a16="http://schemas.microsoft.com/office/drawing/2014/main" id="{4A4CDC60-1067-40DE-AD78-6E8D54DF124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6043" name="Freeform: Shape 6042">
                <a:extLst>
                  <a:ext uri="{FF2B5EF4-FFF2-40B4-BE49-F238E27FC236}">
                    <a16:creationId xmlns:a16="http://schemas.microsoft.com/office/drawing/2014/main" id="{980C80A2-B1A5-47BB-84E1-BA2ECD43CEA1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6" name="Group 4505">
              <a:extLst>
                <a:ext uri="{FF2B5EF4-FFF2-40B4-BE49-F238E27FC236}">
                  <a16:creationId xmlns:a16="http://schemas.microsoft.com/office/drawing/2014/main" id="{7171955B-98CF-43A7-BABE-0126283B45CE}"/>
                </a:ext>
              </a:extLst>
            </p:cNvPr>
            <p:cNvGrpSpPr/>
            <p:nvPr/>
          </p:nvGrpSpPr>
          <p:grpSpPr>
            <a:xfrm rot="3267847" flipH="1">
              <a:off x="5434892" y="107232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916" name="Freeform: Shape 5915">
                <a:extLst>
                  <a:ext uri="{FF2B5EF4-FFF2-40B4-BE49-F238E27FC236}">
                    <a16:creationId xmlns:a16="http://schemas.microsoft.com/office/drawing/2014/main" id="{285A57AA-5134-4A5C-AF1C-2422C2190EE2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7" name="Freeform: Shape 5916">
                <a:extLst>
                  <a:ext uri="{FF2B5EF4-FFF2-40B4-BE49-F238E27FC236}">
                    <a16:creationId xmlns:a16="http://schemas.microsoft.com/office/drawing/2014/main" id="{42B5DCA0-6964-41F2-BD91-88557EAACCC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8" name="Freeform: Shape 5917">
                <a:extLst>
                  <a:ext uri="{FF2B5EF4-FFF2-40B4-BE49-F238E27FC236}">
                    <a16:creationId xmlns:a16="http://schemas.microsoft.com/office/drawing/2014/main" id="{E1945BBE-42C1-4EF0-91AE-E288A8F2619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9" name="Freeform: Shape 5918">
                <a:extLst>
                  <a:ext uri="{FF2B5EF4-FFF2-40B4-BE49-F238E27FC236}">
                    <a16:creationId xmlns:a16="http://schemas.microsoft.com/office/drawing/2014/main" id="{B016EC7E-BBEC-4D06-A9BE-B2D8DD90E88A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0" name="Freeform: Shape 5919">
                <a:extLst>
                  <a:ext uri="{FF2B5EF4-FFF2-40B4-BE49-F238E27FC236}">
                    <a16:creationId xmlns:a16="http://schemas.microsoft.com/office/drawing/2014/main" id="{493C6614-14FB-4A86-8ABA-FACED413965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1" name="Freeform: Shape 5920">
                <a:extLst>
                  <a:ext uri="{FF2B5EF4-FFF2-40B4-BE49-F238E27FC236}">
                    <a16:creationId xmlns:a16="http://schemas.microsoft.com/office/drawing/2014/main" id="{957CE023-9613-4220-99A1-0489DF87CDC5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2" name="Freeform: Shape 5921">
                <a:extLst>
                  <a:ext uri="{FF2B5EF4-FFF2-40B4-BE49-F238E27FC236}">
                    <a16:creationId xmlns:a16="http://schemas.microsoft.com/office/drawing/2014/main" id="{A5DB44DF-228D-47E3-B64A-08095F42443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3" name="Freeform: Shape 5922">
                <a:extLst>
                  <a:ext uri="{FF2B5EF4-FFF2-40B4-BE49-F238E27FC236}">
                    <a16:creationId xmlns:a16="http://schemas.microsoft.com/office/drawing/2014/main" id="{56122D83-1795-48AA-90FE-33CD1E01211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4" name="Freeform: Shape 5923">
                <a:extLst>
                  <a:ext uri="{FF2B5EF4-FFF2-40B4-BE49-F238E27FC236}">
                    <a16:creationId xmlns:a16="http://schemas.microsoft.com/office/drawing/2014/main" id="{1C0BAC87-5792-49A6-9F8B-A94D19FD5EC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5" name="Freeform: Shape 5924">
                <a:extLst>
                  <a:ext uri="{FF2B5EF4-FFF2-40B4-BE49-F238E27FC236}">
                    <a16:creationId xmlns:a16="http://schemas.microsoft.com/office/drawing/2014/main" id="{32553380-AA61-4B2A-A38B-4087F1D4939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6" name="Freeform: Shape 5925">
                <a:extLst>
                  <a:ext uri="{FF2B5EF4-FFF2-40B4-BE49-F238E27FC236}">
                    <a16:creationId xmlns:a16="http://schemas.microsoft.com/office/drawing/2014/main" id="{96F72C1A-02F2-427E-8E6F-0D4988861EF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7" name="Freeform: Shape 5926">
                <a:extLst>
                  <a:ext uri="{FF2B5EF4-FFF2-40B4-BE49-F238E27FC236}">
                    <a16:creationId xmlns:a16="http://schemas.microsoft.com/office/drawing/2014/main" id="{94E7698A-7FF2-4020-A408-66DEC0788F5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8" name="Freeform: Shape 5927">
                <a:extLst>
                  <a:ext uri="{FF2B5EF4-FFF2-40B4-BE49-F238E27FC236}">
                    <a16:creationId xmlns:a16="http://schemas.microsoft.com/office/drawing/2014/main" id="{83968B3B-A7C0-4732-BCC7-F622F877145B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29" name="Freeform: Shape 5928">
                <a:extLst>
                  <a:ext uri="{FF2B5EF4-FFF2-40B4-BE49-F238E27FC236}">
                    <a16:creationId xmlns:a16="http://schemas.microsoft.com/office/drawing/2014/main" id="{3ABB6422-79D9-4024-B4DA-8AD511CAB5EF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0" name="Freeform: Shape 5929">
                <a:extLst>
                  <a:ext uri="{FF2B5EF4-FFF2-40B4-BE49-F238E27FC236}">
                    <a16:creationId xmlns:a16="http://schemas.microsoft.com/office/drawing/2014/main" id="{6A46D0A3-2DD1-421C-8C03-FCC9EB5670D5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1" name="Freeform: Shape 5930">
                <a:extLst>
                  <a:ext uri="{FF2B5EF4-FFF2-40B4-BE49-F238E27FC236}">
                    <a16:creationId xmlns:a16="http://schemas.microsoft.com/office/drawing/2014/main" id="{FBBE6A14-A5AA-4341-967F-76307585A0B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2" name="Freeform: Shape 5931">
                <a:extLst>
                  <a:ext uri="{FF2B5EF4-FFF2-40B4-BE49-F238E27FC236}">
                    <a16:creationId xmlns:a16="http://schemas.microsoft.com/office/drawing/2014/main" id="{4DA597EF-4E41-4238-B29E-1F537E699DC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3" name="Freeform: Shape 5932">
                <a:extLst>
                  <a:ext uri="{FF2B5EF4-FFF2-40B4-BE49-F238E27FC236}">
                    <a16:creationId xmlns:a16="http://schemas.microsoft.com/office/drawing/2014/main" id="{F0D87A82-A1ED-4E30-9101-6B9BE31495F9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4" name="Freeform: Shape 5933">
                <a:extLst>
                  <a:ext uri="{FF2B5EF4-FFF2-40B4-BE49-F238E27FC236}">
                    <a16:creationId xmlns:a16="http://schemas.microsoft.com/office/drawing/2014/main" id="{80858333-C277-45AF-8B14-C5DB52BEE52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5" name="Freeform: Shape 5934">
                <a:extLst>
                  <a:ext uri="{FF2B5EF4-FFF2-40B4-BE49-F238E27FC236}">
                    <a16:creationId xmlns:a16="http://schemas.microsoft.com/office/drawing/2014/main" id="{A2EB6E3F-4B14-4F8D-8469-C79F2C42E46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6" name="Freeform: Shape 5935">
                <a:extLst>
                  <a:ext uri="{FF2B5EF4-FFF2-40B4-BE49-F238E27FC236}">
                    <a16:creationId xmlns:a16="http://schemas.microsoft.com/office/drawing/2014/main" id="{ABDB0231-161F-457D-9410-ED38898F586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7" name="Freeform: Shape 5936">
                <a:extLst>
                  <a:ext uri="{FF2B5EF4-FFF2-40B4-BE49-F238E27FC236}">
                    <a16:creationId xmlns:a16="http://schemas.microsoft.com/office/drawing/2014/main" id="{55DE982D-2193-4C9E-8035-597B814B17C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8" name="Freeform: Shape 5937">
                <a:extLst>
                  <a:ext uri="{FF2B5EF4-FFF2-40B4-BE49-F238E27FC236}">
                    <a16:creationId xmlns:a16="http://schemas.microsoft.com/office/drawing/2014/main" id="{37EDA7DD-2CB9-4AB3-8E43-9404F61A705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39" name="Freeform: Shape 5938">
                <a:extLst>
                  <a:ext uri="{FF2B5EF4-FFF2-40B4-BE49-F238E27FC236}">
                    <a16:creationId xmlns:a16="http://schemas.microsoft.com/office/drawing/2014/main" id="{18186B29-46AA-4B85-9B81-12D3F578DCF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0" name="Freeform: Shape 5939">
                <a:extLst>
                  <a:ext uri="{FF2B5EF4-FFF2-40B4-BE49-F238E27FC236}">
                    <a16:creationId xmlns:a16="http://schemas.microsoft.com/office/drawing/2014/main" id="{819E560F-C4E7-4F86-8168-4BA29002B831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1" name="Freeform: Shape 5940">
                <a:extLst>
                  <a:ext uri="{FF2B5EF4-FFF2-40B4-BE49-F238E27FC236}">
                    <a16:creationId xmlns:a16="http://schemas.microsoft.com/office/drawing/2014/main" id="{1AF08173-3C45-4896-8E21-236A77B89D8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2" name="Freeform: Shape 5941">
                <a:extLst>
                  <a:ext uri="{FF2B5EF4-FFF2-40B4-BE49-F238E27FC236}">
                    <a16:creationId xmlns:a16="http://schemas.microsoft.com/office/drawing/2014/main" id="{2C978CEE-2BE7-4DB0-BD89-427BF72BB25A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3" name="Freeform: Shape 5942">
                <a:extLst>
                  <a:ext uri="{FF2B5EF4-FFF2-40B4-BE49-F238E27FC236}">
                    <a16:creationId xmlns:a16="http://schemas.microsoft.com/office/drawing/2014/main" id="{2E0D1DF2-540C-4748-8E1A-15B3FC22861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4" name="Freeform: Shape 5943">
                <a:extLst>
                  <a:ext uri="{FF2B5EF4-FFF2-40B4-BE49-F238E27FC236}">
                    <a16:creationId xmlns:a16="http://schemas.microsoft.com/office/drawing/2014/main" id="{407AEF64-27AC-4F38-A65A-D0B32D7DF00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5" name="Freeform: Shape 5944">
                <a:extLst>
                  <a:ext uri="{FF2B5EF4-FFF2-40B4-BE49-F238E27FC236}">
                    <a16:creationId xmlns:a16="http://schemas.microsoft.com/office/drawing/2014/main" id="{23C19A01-2516-4C15-ABFC-6C8F454B518F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6" name="Freeform: Shape 5945">
                <a:extLst>
                  <a:ext uri="{FF2B5EF4-FFF2-40B4-BE49-F238E27FC236}">
                    <a16:creationId xmlns:a16="http://schemas.microsoft.com/office/drawing/2014/main" id="{DDE0F61A-C592-497C-B3B1-2D23221C724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7" name="Freeform: Shape 5946">
                <a:extLst>
                  <a:ext uri="{FF2B5EF4-FFF2-40B4-BE49-F238E27FC236}">
                    <a16:creationId xmlns:a16="http://schemas.microsoft.com/office/drawing/2014/main" id="{FA5BC8F2-2803-4A5A-BDDA-07BF6695FF1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8" name="Freeform: Shape 5947">
                <a:extLst>
                  <a:ext uri="{FF2B5EF4-FFF2-40B4-BE49-F238E27FC236}">
                    <a16:creationId xmlns:a16="http://schemas.microsoft.com/office/drawing/2014/main" id="{29771B9D-B698-4DDA-8865-CF06B1CAE28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49" name="Freeform: Shape 5948">
                <a:extLst>
                  <a:ext uri="{FF2B5EF4-FFF2-40B4-BE49-F238E27FC236}">
                    <a16:creationId xmlns:a16="http://schemas.microsoft.com/office/drawing/2014/main" id="{C975A62B-CEAB-428F-A94E-85F072A11A3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0" name="Freeform: Shape 5949">
                <a:extLst>
                  <a:ext uri="{FF2B5EF4-FFF2-40B4-BE49-F238E27FC236}">
                    <a16:creationId xmlns:a16="http://schemas.microsoft.com/office/drawing/2014/main" id="{4CE7D250-9148-40FC-A73B-F953C2E94D9D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1" name="Freeform: Shape 5950">
                <a:extLst>
                  <a:ext uri="{FF2B5EF4-FFF2-40B4-BE49-F238E27FC236}">
                    <a16:creationId xmlns:a16="http://schemas.microsoft.com/office/drawing/2014/main" id="{5F5245C4-AC99-4BE7-A595-520E9A12934D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2" name="Freeform: Shape 5951">
                <a:extLst>
                  <a:ext uri="{FF2B5EF4-FFF2-40B4-BE49-F238E27FC236}">
                    <a16:creationId xmlns:a16="http://schemas.microsoft.com/office/drawing/2014/main" id="{369D5AF5-217D-4424-8CEE-3F07B907278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3" name="Freeform: Shape 5952">
                <a:extLst>
                  <a:ext uri="{FF2B5EF4-FFF2-40B4-BE49-F238E27FC236}">
                    <a16:creationId xmlns:a16="http://schemas.microsoft.com/office/drawing/2014/main" id="{D8DAA618-48D1-4E2C-82D9-B94F88A1607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4" name="Freeform: Shape 5953">
                <a:extLst>
                  <a:ext uri="{FF2B5EF4-FFF2-40B4-BE49-F238E27FC236}">
                    <a16:creationId xmlns:a16="http://schemas.microsoft.com/office/drawing/2014/main" id="{EFC03A41-816E-4D06-BD87-5C6669BC668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5" name="Freeform: Shape 5954">
                <a:extLst>
                  <a:ext uri="{FF2B5EF4-FFF2-40B4-BE49-F238E27FC236}">
                    <a16:creationId xmlns:a16="http://schemas.microsoft.com/office/drawing/2014/main" id="{3D8F19D5-11C5-4074-8FFC-D41E8CCC049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6" name="Freeform: Shape 5955">
                <a:extLst>
                  <a:ext uri="{FF2B5EF4-FFF2-40B4-BE49-F238E27FC236}">
                    <a16:creationId xmlns:a16="http://schemas.microsoft.com/office/drawing/2014/main" id="{5DC2B6A8-7F6D-46FF-8C59-D55ACDEC809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7" name="Freeform: Shape 5956">
                <a:extLst>
                  <a:ext uri="{FF2B5EF4-FFF2-40B4-BE49-F238E27FC236}">
                    <a16:creationId xmlns:a16="http://schemas.microsoft.com/office/drawing/2014/main" id="{72026023-3D00-46F9-AD59-FB6F1200845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8" name="Freeform: Shape 5957">
                <a:extLst>
                  <a:ext uri="{FF2B5EF4-FFF2-40B4-BE49-F238E27FC236}">
                    <a16:creationId xmlns:a16="http://schemas.microsoft.com/office/drawing/2014/main" id="{903388C4-8347-4538-B392-97CF7895AFB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59" name="Freeform: Shape 5958">
                <a:extLst>
                  <a:ext uri="{FF2B5EF4-FFF2-40B4-BE49-F238E27FC236}">
                    <a16:creationId xmlns:a16="http://schemas.microsoft.com/office/drawing/2014/main" id="{E9BD504B-B094-41CA-996B-1700B0D505C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0" name="Freeform: Shape 5959">
                <a:extLst>
                  <a:ext uri="{FF2B5EF4-FFF2-40B4-BE49-F238E27FC236}">
                    <a16:creationId xmlns:a16="http://schemas.microsoft.com/office/drawing/2014/main" id="{22C4896B-11B0-49C8-A529-CAFBE3664A12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1" name="Freeform: Shape 5960">
                <a:extLst>
                  <a:ext uri="{FF2B5EF4-FFF2-40B4-BE49-F238E27FC236}">
                    <a16:creationId xmlns:a16="http://schemas.microsoft.com/office/drawing/2014/main" id="{B8B3B7B5-7561-45E4-A63A-E89CB04173B8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2" name="Freeform: Shape 5961">
                <a:extLst>
                  <a:ext uri="{FF2B5EF4-FFF2-40B4-BE49-F238E27FC236}">
                    <a16:creationId xmlns:a16="http://schemas.microsoft.com/office/drawing/2014/main" id="{4337E2E2-6530-4795-B2E6-15FBF303FBAA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3" name="Freeform: Shape 5962">
                <a:extLst>
                  <a:ext uri="{FF2B5EF4-FFF2-40B4-BE49-F238E27FC236}">
                    <a16:creationId xmlns:a16="http://schemas.microsoft.com/office/drawing/2014/main" id="{A62D0AB4-E29B-464D-89AA-99AB4FE8437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4" name="Freeform: Shape 5963">
                <a:extLst>
                  <a:ext uri="{FF2B5EF4-FFF2-40B4-BE49-F238E27FC236}">
                    <a16:creationId xmlns:a16="http://schemas.microsoft.com/office/drawing/2014/main" id="{309244E3-EC29-4B8B-838F-66DD3898317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5" name="Freeform: Shape 5964">
                <a:extLst>
                  <a:ext uri="{FF2B5EF4-FFF2-40B4-BE49-F238E27FC236}">
                    <a16:creationId xmlns:a16="http://schemas.microsoft.com/office/drawing/2014/main" id="{E1C48104-AC10-4D9B-9686-717012252E6E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6" name="Freeform: Shape 5965">
                <a:extLst>
                  <a:ext uri="{FF2B5EF4-FFF2-40B4-BE49-F238E27FC236}">
                    <a16:creationId xmlns:a16="http://schemas.microsoft.com/office/drawing/2014/main" id="{1874B5FE-9B10-43E8-BBFB-F3945F2741A3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7" name="Freeform: Shape 5966">
                <a:extLst>
                  <a:ext uri="{FF2B5EF4-FFF2-40B4-BE49-F238E27FC236}">
                    <a16:creationId xmlns:a16="http://schemas.microsoft.com/office/drawing/2014/main" id="{C2D8810B-D4D2-488A-A760-AE985966842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8" name="Freeform: Shape 5967">
                <a:extLst>
                  <a:ext uri="{FF2B5EF4-FFF2-40B4-BE49-F238E27FC236}">
                    <a16:creationId xmlns:a16="http://schemas.microsoft.com/office/drawing/2014/main" id="{3FCD9DEB-2E26-428D-B976-EB15083958C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69" name="Freeform: Shape 5968">
                <a:extLst>
                  <a:ext uri="{FF2B5EF4-FFF2-40B4-BE49-F238E27FC236}">
                    <a16:creationId xmlns:a16="http://schemas.microsoft.com/office/drawing/2014/main" id="{CB6CCA73-C540-4955-AE66-318F6FAA5C4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0" name="Freeform: Shape 5969">
                <a:extLst>
                  <a:ext uri="{FF2B5EF4-FFF2-40B4-BE49-F238E27FC236}">
                    <a16:creationId xmlns:a16="http://schemas.microsoft.com/office/drawing/2014/main" id="{451D41A0-0D9B-4667-94E8-17AB7717D2D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1" name="Freeform: Shape 5970">
                <a:extLst>
                  <a:ext uri="{FF2B5EF4-FFF2-40B4-BE49-F238E27FC236}">
                    <a16:creationId xmlns:a16="http://schemas.microsoft.com/office/drawing/2014/main" id="{A376A885-575D-481D-916F-56779FA808D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2" name="Freeform: Shape 5971">
                <a:extLst>
                  <a:ext uri="{FF2B5EF4-FFF2-40B4-BE49-F238E27FC236}">
                    <a16:creationId xmlns:a16="http://schemas.microsoft.com/office/drawing/2014/main" id="{8231581A-C006-4A21-9F5C-89C081D5C65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3" name="Freeform: Shape 5972">
                <a:extLst>
                  <a:ext uri="{FF2B5EF4-FFF2-40B4-BE49-F238E27FC236}">
                    <a16:creationId xmlns:a16="http://schemas.microsoft.com/office/drawing/2014/main" id="{37BACB96-260D-41BF-ADAE-85BED29D292A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4" name="Freeform: Shape 5973">
                <a:extLst>
                  <a:ext uri="{FF2B5EF4-FFF2-40B4-BE49-F238E27FC236}">
                    <a16:creationId xmlns:a16="http://schemas.microsoft.com/office/drawing/2014/main" id="{2800F7DF-00D9-477B-B5E5-A0237F9AD8C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5" name="Freeform: Shape 5974">
                <a:extLst>
                  <a:ext uri="{FF2B5EF4-FFF2-40B4-BE49-F238E27FC236}">
                    <a16:creationId xmlns:a16="http://schemas.microsoft.com/office/drawing/2014/main" id="{A07CDE62-458E-47AA-BDF5-103DCB5E64E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6" name="Freeform: Shape 5975">
                <a:extLst>
                  <a:ext uri="{FF2B5EF4-FFF2-40B4-BE49-F238E27FC236}">
                    <a16:creationId xmlns:a16="http://schemas.microsoft.com/office/drawing/2014/main" id="{7EE10331-4407-437D-A30B-AE68C6486703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7" name="Freeform: Shape 5976">
                <a:extLst>
                  <a:ext uri="{FF2B5EF4-FFF2-40B4-BE49-F238E27FC236}">
                    <a16:creationId xmlns:a16="http://schemas.microsoft.com/office/drawing/2014/main" id="{4B821779-17E8-4608-8210-CDED6906CC3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8" name="Freeform: Shape 5977">
                <a:extLst>
                  <a:ext uri="{FF2B5EF4-FFF2-40B4-BE49-F238E27FC236}">
                    <a16:creationId xmlns:a16="http://schemas.microsoft.com/office/drawing/2014/main" id="{E3E8D86D-DF4F-40F3-9BDE-160371E3750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79" name="Freeform: Shape 5978">
                <a:extLst>
                  <a:ext uri="{FF2B5EF4-FFF2-40B4-BE49-F238E27FC236}">
                    <a16:creationId xmlns:a16="http://schemas.microsoft.com/office/drawing/2014/main" id="{2BFAC8E3-4794-4759-A038-B0875D9EBF60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7" name="Group 4506">
              <a:extLst>
                <a:ext uri="{FF2B5EF4-FFF2-40B4-BE49-F238E27FC236}">
                  <a16:creationId xmlns:a16="http://schemas.microsoft.com/office/drawing/2014/main" id="{63369E56-FDFD-4E88-9294-AE1688CFE591}"/>
                </a:ext>
              </a:extLst>
            </p:cNvPr>
            <p:cNvGrpSpPr/>
            <p:nvPr/>
          </p:nvGrpSpPr>
          <p:grpSpPr>
            <a:xfrm rot="13664737" flipH="1">
              <a:off x="1559327" y="-2483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852" name="Freeform: Shape 5851">
                <a:extLst>
                  <a:ext uri="{FF2B5EF4-FFF2-40B4-BE49-F238E27FC236}">
                    <a16:creationId xmlns:a16="http://schemas.microsoft.com/office/drawing/2014/main" id="{39C22586-2F30-4137-82D6-2D99F7F1C1C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3" name="Freeform: Shape 5852">
                <a:extLst>
                  <a:ext uri="{FF2B5EF4-FFF2-40B4-BE49-F238E27FC236}">
                    <a16:creationId xmlns:a16="http://schemas.microsoft.com/office/drawing/2014/main" id="{5ABDD360-F792-4B1C-B75B-D0AD6C0A36C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4" name="Freeform: Shape 5853">
                <a:extLst>
                  <a:ext uri="{FF2B5EF4-FFF2-40B4-BE49-F238E27FC236}">
                    <a16:creationId xmlns:a16="http://schemas.microsoft.com/office/drawing/2014/main" id="{8A54FB82-CE72-4219-87F1-58CD4F8FD8C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5" name="Freeform: Shape 5854">
                <a:extLst>
                  <a:ext uri="{FF2B5EF4-FFF2-40B4-BE49-F238E27FC236}">
                    <a16:creationId xmlns:a16="http://schemas.microsoft.com/office/drawing/2014/main" id="{C3C50775-0BF7-44CA-AE54-D0FC80839E32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6" name="Freeform: Shape 5855">
                <a:extLst>
                  <a:ext uri="{FF2B5EF4-FFF2-40B4-BE49-F238E27FC236}">
                    <a16:creationId xmlns:a16="http://schemas.microsoft.com/office/drawing/2014/main" id="{B279DF20-3215-4117-BF23-D9BF7C704B6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7" name="Freeform: Shape 5856">
                <a:extLst>
                  <a:ext uri="{FF2B5EF4-FFF2-40B4-BE49-F238E27FC236}">
                    <a16:creationId xmlns:a16="http://schemas.microsoft.com/office/drawing/2014/main" id="{CCC51D2F-6081-48E6-A073-9F00EA76FE81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8" name="Freeform: Shape 5857">
                <a:extLst>
                  <a:ext uri="{FF2B5EF4-FFF2-40B4-BE49-F238E27FC236}">
                    <a16:creationId xmlns:a16="http://schemas.microsoft.com/office/drawing/2014/main" id="{6D863FA3-C9FB-47B4-AE54-04ED5BE39E1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9" name="Freeform: Shape 5858">
                <a:extLst>
                  <a:ext uri="{FF2B5EF4-FFF2-40B4-BE49-F238E27FC236}">
                    <a16:creationId xmlns:a16="http://schemas.microsoft.com/office/drawing/2014/main" id="{77D9B99B-D8EE-46DB-B8E1-C75D7AAFC76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0" name="Freeform: Shape 5859">
                <a:extLst>
                  <a:ext uri="{FF2B5EF4-FFF2-40B4-BE49-F238E27FC236}">
                    <a16:creationId xmlns:a16="http://schemas.microsoft.com/office/drawing/2014/main" id="{469E5B80-BF8E-4D19-8205-7436229DBF4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1" name="Freeform: Shape 5860">
                <a:extLst>
                  <a:ext uri="{FF2B5EF4-FFF2-40B4-BE49-F238E27FC236}">
                    <a16:creationId xmlns:a16="http://schemas.microsoft.com/office/drawing/2014/main" id="{B4F7CB48-2690-4A16-A70A-A2B0C175995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2" name="Freeform: Shape 5861">
                <a:extLst>
                  <a:ext uri="{FF2B5EF4-FFF2-40B4-BE49-F238E27FC236}">
                    <a16:creationId xmlns:a16="http://schemas.microsoft.com/office/drawing/2014/main" id="{E1469466-4FD5-45ED-A7FB-49BAFD35426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3" name="Freeform: Shape 5862">
                <a:extLst>
                  <a:ext uri="{FF2B5EF4-FFF2-40B4-BE49-F238E27FC236}">
                    <a16:creationId xmlns:a16="http://schemas.microsoft.com/office/drawing/2014/main" id="{75CE21E4-8E51-4931-A635-5721CD3B94F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4" name="Freeform: Shape 5863">
                <a:extLst>
                  <a:ext uri="{FF2B5EF4-FFF2-40B4-BE49-F238E27FC236}">
                    <a16:creationId xmlns:a16="http://schemas.microsoft.com/office/drawing/2014/main" id="{90D72E3C-6C82-450A-9590-BF5DE989BBF4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5" name="Freeform: Shape 5864">
                <a:extLst>
                  <a:ext uri="{FF2B5EF4-FFF2-40B4-BE49-F238E27FC236}">
                    <a16:creationId xmlns:a16="http://schemas.microsoft.com/office/drawing/2014/main" id="{FB4356FA-B22C-4FD2-BFFF-65E51E0CCB05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6" name="Freeform: Shape 5865">
                <a:extLst>
                  <a:ext uri="{FF2B5EF4-FFF2-40B4-BE49-F238E27FC236}">
                    <a16:creationId xmlns:a16="http://schemas.microsoft.com/office/drawing/2014/main" id="{62AFFDEF-55C3-4363-A796-748848F1CFC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7" name="Freeform: Shape 5866">
                <a:extLst>
                  <a:ext uri="{FF2B5EF4-FFF2-40B4-BE49-F238E27FC236}">
                    <a16:creationId xmlns:a16="http://schemas.microsoft.com/office/drawing/2014/main" id="{02DA9856-F2A6-4876-A57A-CB684D9FC99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8" name="Freeform: Shape 5867">
                <a:extLst>
                  <a:ext uri="{FF2B5EF4-FFF2-40B4-BE49-F238E27FC236}">
                    <a16:creationId xmlns:a16="http://schemas.microsoft.com/office/drawing/2014/main" id="{B0DB7770-D408-4BC4-9FDB-E30CA13F3F3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69" name="Freeform: Shape 5868">
                <a:extLst>
                  <a:ext uri="{FF2B5EF4-FFF2-40B4-BE49-F238E27FC236}">
                    <a16:creationId xmlns:a16="http://schemas.microsoft.com/office/drawing/2014/main" id="{150E222D-7B0A-47B3-B18F-10D51B3F154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0" name="Freeform: Shape 5869">
                <a:extLst>
                  <a:ext uri="{FF2B5EF4-FFF2-40B4-BE49-F238E27FC236}">
                    <a16:creationId xmlns:a16="http://schemas.microsoft.com/office/drawing/2014/main" id="{48C14792-ECCD-48D7-BFB5-DC0612EDD6B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1" name="Freeform: Shape 5870">
                <a:extLst>
                  <a:ext uri="{FF2B5EF4-FFF2-40B4-BE49-F238E27FC236}">
                    <a16:creationId xmlns:a16="http://schemas.microsoft.com/office/drawing/2014/main" id="{A5800266-1DEA-40D1-BE1C-6BF1F7CB95F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2" name="Freeform: Shape 5871">
                <a:extLst>
                  <a:ext uri="{FF2B5EF4-FFF2-40B4-BE49-F238E27FC236}">
                    <a16:creationId xmlns:a16="http://schemas.microsoft.com/office/drawing/2014/main" id="{22779ABA-993B-4996-810D-E34A00F55F9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3" name="Freeform: Shape 5872">
                <a:extLst>
                  <a:ext uri="{FF2B5EF4-FFF2-40B4-BE49-F238E27FC236}">
                    <a16:creationId xmlns:a16="http://schemas.microsoft.com/office/drawing/2014/main" id="{73229C71-DE87-4B77-A61B-C89F581E93E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4" name="Freeform: Shape 5873">
                <a:extLst>
                  <a:ext uri="{FF2B5EF4-FFF2-40B4-BE49-F238E27FC236}">
                    <a16:creationId xmlns:a16="http://schemas.microsoft.com/office/drawing/2014/main" id="{843DC05B-6035-4DA9-988A-DF058B2C476D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5" name="Freeform: Shape 5874">
                <a:extLst>
                  <a:ext uri="{FF2B5EF4-FFF2-40B4-BE49-F238E27FC236}">
                    <a16:creationId xmlns:a16="http://schemas.microsoft.com/office/drawing/2014/main" id="{92F12F5F-DDAC-424F-9429-23B5A3624DCD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6" name="Freeform: Shape 5875">
                <a:extLst>
                  <a:ext uri="{FF2B5EF4-FFF2-40B4-BE49-F238E27FC236}">
                    <a16:creationId xmlns:a16="http://schemas.microsoft.com/office/drawing/2014/main" id="{83FE161B-3BC4-45FB-98A1-13C6D231240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7" name="Freeform: Shape 5876">
                <a:extLst>
                  <a:ext uri="{FF2B5EF4-FFF2-40B4-BE49-F238E27FC236}">
                    <a16:creationId xmlns:a16="http://schemas.microsoft.com/office/drawing/2014/main" id="{EE060A83-98C4-4F61-B2B4-CC0AB012022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8" name="Freeform: Shape 5877">
                <a:extLst>
                  <a:ext uri="{FF2B5EF4-FFF2-40B4-BE49-F238E27FC236}">
                    <a16:creationId xmlns:a16="http://schemas.microsoft.com/office/drawing/2014/main" id="{193BBE24-3984-402A-9E9F-F80505F3349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79" name="Freeform: Shape 5878">
                <a:extLst>
                  <a:ext uri="{FF2B5EF4-FFF2-40B4-BE49-F238E27FC236}">
                    <a16:creationId xmlns:a16="http://schemas.microsoft.com/office/drawing/2014/main" id="{9F61FA82-4198-4A65-A1DA-84355D0417B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0" name="Freeform: Shape 5879">
                <a:extLst>
                  <a:ext uri="{FF2B5EF4-FFF2-40B4-BE49-F238E27FC236}">
                    <a16:creationId xmlns:a16="http://schemas.microsoft.com/office/drawing/2014/main" id="{03A93370-C056-48C6-9EE6-BE31DF2C636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1" name="Freeform: Shape 5880">
                <a:extLst>
                  <a:ext uri="{FF2B5EF4-FFF2-40B4-BE49-F238E27FC236}">
                    <a16:creationId xmlns:a16="http://schemas.microsoft.com/office/drawing/2014/main" id="{75A3E2E8-6D69-4044-9E22-EA479314631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2" name="Freeform: Shape 5881">
                <a:extLst>
                  <a:ext uri="{FF2B5EF4-FFF2-40B4-BE49-F238E27FC236}">
                    <a16:creationId xmlns:a16="http://schemas.microsoft.com/office/drawing/2014/main" id="{768339FF-EC5B-480F-8A3B-358C51EEF13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3" name="Freeform: Shape 5882">
                <a:extLst>
                  <a:ext uri="{FF2B5EF4-FFF2-40B4-BE49-F238E27FC236}">
                    <a16:creationId xmlns:a16="http://schemas.microsoft.com/office/drawing/2014/main" id="{F5807BC1-BD37-41C1-9412-F6CB43DF0AD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4" name="Freeform: Shape 5883">
                <a:extLst>
                  <a:ext uri="{FF2B5EF4-FFF2-40B4-BE49-F238E27FC236}">
                    <a16:creationId xmlns:a16="http://schemas.microsoft.com/office/drawing/2014/main" id="{79D4FB4F-C31B-4129-8DFC-895529BB5885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5" name="Freeform: Shape 5884">
                <a:extLst>
                  <a:ext uri="{FF2B5EF4-FFF2-40B4-BE49-F238E27FC236}">
                    <a16:creationId xmlns:a16="http://schemas.microsoft.com/office/drawing/2014/main" id="{5658D280-653C-48F5-B013-CE5A7FFF2AE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6" name="Freeform: Shape 5885">
                <a:extLst>
                  <a:ext uri="{FF2B5EF4-FFF2-40B4-BE49-F238E27FC236}">
                    <a16:creationId xmlns:a16="http://schemas.microsoft.com/office/drawing/2014/main" id="{84EA1D4B-1BAC-4C6C-899F-8DAF5F40E29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7" name="Freeform: Shape 5886">
                <a:extLst>
                  <a:ext uri="{FF2B5EF4-FFF2-40B4-BE49-F238E27FC236}">
                    <a16:creationId xmlns:a16="http://schemas.microsoft.com/office/drawing/2014/main" id="{983BA683-7883-4275-AC54-B523EE98CE25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8" name="Freeform: Shape 5887">
                <a:extLst>
                  <a:ext uri="{FF2B5EF4-FFF2-40B4-BE49-F238E27FC236}">
                    <a16:creationId xmlns:a16="http://schemas.microsoft.com/office/drawing/2014/main" id="{4ED43444-3438-469C-8FC1-BD82D3D2273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89" name="Freeform: Shape 5888">
                <a:extLst>
                  <a:ext uri="{FF2B5EF4-FFF2-40B4-BE49-F238E27FC236}">
                    <a16:creationId xmlns:a16="http://schemas.microsoft.com/office/drawing/2014/main" id="{8D8234A6-DA30-41B6-BCCD-D948DF459E2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0" name="Freeform: Shape 5889">
                <a:extLst>
                  <a:ext uri="{FF2B5EF4-FFF2-40B4-BE49-F238E27FC236}">
                    <a16:creationId xmlns:a16="http://schemas.microsoft.com/office/drawing/2014/main" id="{4DFBC473-66D8-4D64-8020-5E09C922FA3E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1" name="Freeform: Shape 5890">
                <a:extLst>
                  <a:ext uri="{FF2B5EF4-FFF2-40B4-BE49-F238E27FC236}">
                    <a16:creationId xmlns:a16="http://schemas.microsoft.com/office/drawing/2014/main" id="{09853BFF-FA10-4E3B-AF76-1A32EFC92B2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2" name="Freeform: Shape 5891">
                <a:extLst>
                  <a:ext uri="{FF2B5EF4-FFF2-40B4-BE49-F238E27FC236}">
                    <a16:creationId xmlns:a16="http://schemas.microsoft.com/office/drawing/2014/main" id="{7C488E75-DCDB-46C3-99AA-8076953B8206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3" name="Freeform: Shape 5892">
                <a:extLst>
                  <a:ext uri="{FF2B5EF4-FFF2-40B4-BE49-F238E27FC236}">
                    <a16:creationId xmlns:a16="http://schemas.microsoft.com/office/drawing/2014/main" id="{0F5F944B-2DB1-46B6-9809-CAED3BFCAAA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4" name="Freeform: Shape 5893">
                <a:extLst>
                  <a:ext uri="{FF2B5EF4-FFF2-40B4-BE49-F238E27FC236}">
                    <a16:creationId xmlns:a16="http://schemas.microsoft.com/office/drawing/2014/main" id="{88395A7E-8BD3-410B-BF8F-A6078242580C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5" name="Freeform: Shape 5894">
                <a:extLst>
                  <a:ext uri="{FF2B5EF4-FFF2-40B4-BE49-F238E27FC236}">
                    <a16:creationId xmlns:a16="http://schemas.microsoft.com/office/drawing/2014/main" id="{4E946974-64A8-4315-94D1-57687E58038A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6" name="Freeform: Shape 5895">
                <a:extLst>
                  <a:ext uri="{FF2B5EF4-FFF2-40B4-BE49-F238E27FC236}">
                    <a16:creationId xmlns:a16="http://schemas.microsoft.com/office/drawing/2014/main" id="{22DF84E6-3C94-427D-8C78-47A002AF753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7" name="Freeform: Shape 5896">
                <a:extLst>
                  <a:ext uri="{FF2B5EF4-FFF2-40B4-BE49-F238E27FC236}">
                    <a16:creationId xmlns:a16="http://schemas.microsoft.com/office/drawing/2014/main" id="{BF44A83C-F29E-421E-9624-8E0592D1FBC0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8" name="Freeform: Shape 5897">
                <a:extLst>
                  <a:ext uri="{FF2B5EF4-FFF2-40B4-BE49-F238E27FC236}">
                    <a16:creationId xmlns:a16="http://schemas.microsoft.com/office/drawing/2014/main" id="{1F01CFD1-6921-42A7-9EEA-65108FFBB41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99" name="Freeform: Shape 5898">
                <a:extLst>
                  <a:ext uri="{FF2B5EF4-FFF2-40B4-BE49-F238E27FC236}">
                    <a16:creationId xmlns:a16="http://schemas.microsoft.com/office/drawing/2014/main" id="{A0A6CA24-ECD6-4883-ACE4-A66B13AE67F0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0" name="Freeform: Shape 5899">
                <a:extLst>
                  <a:ext uri="{FF2B5EF4-FFF2-40B4-BE49-F238E27FC236}">
                    <a16:creationId xmlns:a16="http://schemas.microsoft.com/office/drawing/2014/main" id="{49D7A86C-9890-4D19-995C-AA07B620687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1" name="Freeform: Shape 5900">
                <a:extLst>
                  <a:ext uri="{FF2B5EF4-FFF2-40B4-BE49-F238E27FC236}">
                    <a16:creationId xmlns:a16="http://schemas.microsoft.com/office/drawing/2014/main" id="{DFEAFE48-F38B-4633-93F2-7213AE528D3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2" name="Freeform: Shape 5901">
                <a:extLst>
                  <a:ext uri="{FF2B5EF4-FFF2-40B4-BE49-F238E27FC236}">
                    <a16:creationId xmlns:a16="http://schemas.microsoft.com/office/drawing/2014/main" id="{DD30CDDC-0DC4-4F3A-8513-5707934AF529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3" name="Freeform: Shape 5902">
                <a:extLst>
                  <a:ext uri="{FF2B5EF4-FFF2-40B4-BE49-F238E27FC236}">
                    <a16:creationId xmlns:a16="http://schemas.microsoft.com/office/drawing/2014/main" id="{506EA485-5301-46A4-8BC4-CB97230039C3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4" name="Freeform: Shape 5903">
                <a:extLst>
                  <a:ext uri="{FF2B5EF4-FFF2-40B4-BE49-F238E27FC236}">
                    <a16:creationId xmlns:a16="http://schemas.microsoft.com/office/drawing/2014/main" id="{D82F75C2-3C43-492D-830A-EFE84A58441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5" name="Freeform: Shape 5904">
                <a:extLst>
                  <a:ext uri="{FF2B5EF4-FFF2-40B4-BE49-F238E27FC236}">
                    <a16:creationId xmlns:a16="http://schemas.microsoft.com/office/drawing/2014/main" id="{D4F4C218-5D19-4D84-B7A7-65AFA8DE757B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6" name="Freeform: Shape 5905">
                <a:extLst>
                  <a:ext uri="{FF2B5EF4-FFF2-40B4-BE49-F238E27FC236}">
                    <a16:creationId xmlns:a16="http://schemas.microsoft.com/office/drawing/2014/main" id="{63835EC5-3BED-4E74-A7B0-EACA24F1395C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7" name="Freeform: Shape 5906">
                <a:extLst>
                  <a:ext uri="{FF2B5EF4-FFF2-40B4-BE49-F238E27FC236}">
                    <a16:creationId xmlns:a16="http://schemas.microsoft.com/office/drawing/2014/main" id="{DC50BB18-08B3-4B0C-981F-40E895BD38F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8" name="Freeform: Shape 5907">
                <a:extLst>
                  <a:ext uri="{FF2B5EF4-FFF2-40B4-BE49-F238E27FC236}">
                    <a16:creationId xmlns:a16="http://schemas.microsoft.com/office/drawing/2014/main" id="{1D44CE50-147F-442A-9F64-0B905995FF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09" name="Freeform: Shape 5908">
                <a:extLst>
                  <a:ext uri="{FF2B5EF4-FFF2-40B4-BE49-F238E27FC236}">
                    <a16:creationId xmlns:a16="http://schemas.microsoft.com/office/drawing/2014/main" id="{C5896477-5DEC-4C07-B4DC-0C86681B266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0" name="Freeform: Shape 5909">
                <a:extLst>
                  <a:ext uri="{FF2B5EF4-FFF2-40B4-BE49-F238E27FC236}">
                    <a16:creationId xmlns:a16="http://schemas.microsoft.com/office/drawing/2014/main" id="{D836AC01-0A22-4E80-B4DC-679585C17A3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1" name="Freeform: Shape 5910">
                <a:extLst>
                  <a:ext uri="{FF2B5EF4-FFF2-40B4-BE49-F238E27FC236}">
                    <a16:creationId xmlns:a16="http://schemas.microsoft.com/office/drawing/2014/main" id="{A25D3AE8-4C0C-4C29-9032-405FF204CCA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2" name="Freeform: Shape 5911">
                <a:extLst>
                  <a:ext uri="{FF2B5EF4-FFF2-40B4-BE49-F238E27FC236}">
                    <a16:creationId xmlns:a16="http://schemas.microsoft.com/office/drawing/2014/main" id="{B177E380-FE0A-483D-BC21-84F512E95617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3" name="Freeform: Shape 5912">
                <a:extLst>
                  <a:ext uri="{FF2B5EF4-FFF2-40B4-BE49-F238E27FC236}">
                    <a16:creationId xmlns:a16="http://schemas.microsoft.com/office/drawing/2014/main" id="{34252382-5DB6-4AD0-B6F0-3112F5303C8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4" name="Freeform: Shape 5913">
                <a:extLst>
                  <a:ext uri="{FF2B5EF4-FFF2-40B4-BE49-F238E27FC236}">
                    <a16:creationId xmlns:a16="http://schemas.microsoft.com/office/drawing/2014/main" id="{70D5FAC9-C94C-499C-89C6-72A03892EFBB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915" name="Freeform: Shape 5914">
                <a:extLst>
                  <a:ext uri="{FF2B5EF4-FFF2-40B4-BE49-F238E27FC236}">
                    <a16:creationId xmlns:a16="http://schemas.microsoft.com/office/drawing/2014/main" id="{AF041337-E7F5-4207-9E86-910635731B6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8" name="Group 4507">
              <a:extLst>
                <a:ext uri="{FF2B5EF4-FFF2-40B4-BE49-F238E27FC236}">
                  <a16:creationId xmlns:a16="http://schemas.microsoft.com/office/drawing/2014/main" id="{A7227A35-6185-4A97-881C-C85DC97980C4}"/>
                </a:ext>
              </a:extLst>
            </p:cNvPr>
            <p:cNvGrpSpPr/>
            <p:nvPr/>
          </p:nvGrpSpPr>
          <p:grpSpPr>
            <a:xfrm rot="14579759" flipH="1">
              <a:off x="4550536" y="-1213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788" name="Freeform: Shape 5787">
                <a:extLst>
                  <a:ext uri="{FF2B5EF4-FFF2-40B4-BE49-F238E27FC236}">
                    <a16:creationId xmlns:a16="http://schemas.microsoft.com/office/drawing/2014/main" id="{B75991B2-C6EE-48CB-AF08-898110E0C43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9" name="Freeform: Shape 5788">
                <a:extLst>
                  <a:ext uri="{FF2B5EF4-FFF2-40B4-BE49-F238E27FC236}">
                    <a16:creationId xmlns:a16="http://schemas.microsoft.com/office/drawing/2014/main" id="{AD3BBAC4-27CB-4448-AA39-514CEC20DBF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0" name="Freeform: Shape 5789">
                <a:extLst>
                  <a:ext uri="{FF2B5EF4-FFF2-40B4-BE49-F238E27FC236}">
                    <a16:creationId xmlns:a16="http://schemas.microsoft.com/office/drawing/2014/main" id="{9588C150-5A17-4FED-A99C-C236664BC2B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1" name="Freeform: Shape 5790">
                <a:extLst>
                  <a:ext uri="{FF2B5EF4-FFF2-40B4-BE49-F238E27FC236}">
                    <a16:creationId xmlns:a16="http://schemas.microsoft.com/office/drawing/2014/main" id="{E413AD8E-4161-48DF-9050-10BFBFCF77E0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2" name="Freeform: Shape 5791">
                <a:extLst>
                  <a:ext uri="{FF2B5EF4-FFF2-40B4-BE49-F238E27FC236}">
                    <a16:creationId xmlns:a16="http://schemas.microsoft.com/office/drawing/2014/main" id="{57F3B388-F419-4817-A2AB-CE2C011767C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3" name="Freeform: Shape 5792">
                <a:extLst>
                  <a:ext uri="{FF2B5EF4-FFF2-40B4-BE49-F238E27FC236}">
                    <a16:creationId xmlns:a16="http://schemas.microsoft.com/office/drawing/2014/main" id="{DE06760B-4EF9-4DC6-B684-0118CB559E16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4" name="Freeform: Shape 5793">
                <a:extLst>
                  <a:ext uri="{FF2B5EF4-FFF2-40B4-BE49-F238E27FC236}">
                    <a16:creationId xmlns:a16="http://schemas.microsoft.com/office/drawing/2014/main" id="{E28A3318-E346-462D-A0A8-4C8F04E9CEE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5" name="Freeform: Shape 5794">
                <a:extLst>
                  <a:ext uri="{FF2B5EF4-FFF2-40B4-BE49-F238E27FC236}">
                    <a16:creationId xmlns:a16="http://schemas.microsoft.com/office/drawing/2014/main" id="{861684C7-8535-4F56-8FB0-48D2EE2D5177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6" name="Freeform: Shape 5795">
                <a:extLst>
                  <a:ext uri="{FF2B5EF4-FFF2-40B4-BE49-F238E27FC236}">
                    <a16:creationId xmlns:a16="http://schemas.microsoft.com/office/drawing/2014/main" id="{C2C9A713-F272-44BA-82FE-5E9E17A10896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7" name="Freeform: Shape 5796">
                <a:extLst>
                  <a:ext uri="{FF2B5EF4-FFF2-40B4-BE49-F238E27FC236}">
                    <a16:creationId xmlns:a16="http://schemas.microsoft.com/office/drawing/2014/main" id="{479EC1D4-E4C7-4BE7-A840-DBE8BE31C51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8" name="Freeform: Shape 5797">
                <a:extLst>
                  <a:ext uri="{FF2B5EF4-FFF2-40B4-BE49-F238E27FC236}">
                    <a16:creationId xmlns:a16="http://schemas.microsoft.com/office/drawing/2014/main" id="{CC0D54A4-6DE6-4924-8A3F-F4D29D340016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99" name="Freeform: Shape 5798">
                <a:extLst>
                  <a:ext uri="{FF2B5EF4-FFF2-40B4-BE49-F238E27FC236}">
                    <a16:creationId xmlns:a16="http://schemas.microsoft.com/office/drawing/2014/main" id="{10BB140D-985C-41B5-A87D-BCF24FEF25F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0" name="Freeform: Shape 5799">
                <a:extLst>
                  <a:ext uri="{FF2B5EF4-FFF2-40B4-BE49-F238E27FC236}">
                    <a16:creationId xmlns:a16="http://schemas.microsoft.com/office/drawing/2014/main" id="{136CBFE7-2F46-4F17-8FC0-A5599270EE8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1" name="Freeform: Shape 5800">
                <a:extLst>
                  <a:ext uri="{FF2B5EF4-FFF2-40B4-BE49-F238E27FC236}">
                    <a16:creationId xmlns:a16="http://schemas.microsoft.com/office/drawing/2014/main" id="{462A143D-043E-49B6-97DD-E293F9E04768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2" name="Freeform: Shape 5801">
                <a:extLst>
                  <a:ext uri="{FF2B5EF4-FFF2-40B4-BE49-F238E27FC236}">
                    <a16:creationId xmlns:a16="http://schemas.microsoft.com/office/drawing/2014/main" id="{1871E9AE-F1B9-4E41-9B8B-B2B1C0B1BCD9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3" name="Freeform: Shape 5802">
                <a:extLst>
                  <a:ext uri="{FF2B5EF4-FFF2-40B4-BE49-F238E27FC236}">
                    <a16:creationId xmlns:a16="http://schemas.microsoft.com/office/drawing/2014/main" id="{7693DCF5-A41B-4E91-8539-19290F3BC99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4" name="Freeform: Shape 5803">
                <a:extLst>
                  <a:ext uri="{FF2B5EF4-FFF2-40B4-BE49-F238E27FC236}">
                    <a16:creationId xmlns:a16="http://schemas.microsoft.com/office/drawing/2014/main" id="{E5F19A81-27AE-47F2-BAFA-07A80BA4F7A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5" name="Freeform: Shape 5804">
                <a:extLst>
                  <a:ext uri="{FF2B5EF4-FFF2-40B4-BE49-F238E27FC236}">
                    <a16:creationId xmlns:a16="http://schemas.microsoft.com/office/drawing/2014/main" id="{E52F298B-29A9-4606-8083-C598B830F7C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6" name="Freeform: Shape 5805">
                <a:extLst>
                  <a:ext uri="{FF2B5EF4-FFF2-40B4-BE49-F238E27FC236}">
                    <a16:creationId xmlns:a16="http://schemas.microsoft.com/office/drawing/2014/main" id="{0CBEE667-DF36-4031-A93A-AEF0D56DFB6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7" name="Freeform: Shape 5806">
                <a:extLst>
                  <a:ext uri="{FF2B5EF4-FFF2-40B4-BE49-F238E27FC236}">
                    <a16:creationId xmlns:a16="http://schemas.microsoft.com/office/drawing/2014/main" id="{E61EE9E3-68B9-4C7E-9DFE-B34F0A4151D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8" name="Freeform: Shape 5807">
                <a:extLst>
                  <a:ext uri="{FF2B5EF4-FFF2-40B4-BE49-F238E27FC236}">
                    <a16:creationId xmlns:a16="http://schemas.microsoft.com/office/drawing/2014/main" id="{34C65D3A-5698-4058-803C-7B355F858BA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09" name="Freeform: Shape 5808">
                <a:extLst>
                  <a:ext uri="{FF2B5EF4-FFF2-40B4-BE49-F238E27FC236}">
                    <a16:creationId xmlns:a16="http://schemas.microsoft.com/office/drawing/2014/main" id="{F2B6109C-073E-4C4A-84B9-E94A1F5215B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0" name="Freeform: Shape 5809">
                <a:extLst>
                  <a:ext uri="{FF2B5EF4-FFF2-40B4-BE49-F238E27FC236}">
                    <a16:creationId xmlns:a16="http://schemas.microsoft.com/office/drawing/2014/main" id="{1BB1C294-C5D3-4DC8-B7B7-18B861647FA7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1" name="Freeform: Shape 5810">
                <a:extLst>
                  <a:ext uri="{FF2B5EF4-FFF2-40B4-BE49-F238E27FC236}">
                    <a16:creationId xmlns:a16="http://schemas.microsoft.com/office/drawing/2014/main" id="{2C67438B-F8AA-4478-8B94-4799DCA2956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2" name="Freeform: Shape 5811">
                <a:extLst>
                  <a:ext uri="{FF2B5EF4-FFF2-40B4-BE49-F238E27FC236}">
                    <a16:creationId xmlns:a16="http://schemas.microsoft.com/office/drawing/2014/main" id="{088DA482-0375-4E7B-9751-AA74D7AF2DB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3" name="Freeform: Shape 5812">
                <a:extLst>
                  <a:ext uri="{FF2B5EF4-FFF2-40B4-BE49-F238E27FC236}">
                    <a16:creationId xmlns:a16="http://schemas.microsoft.com/office/drawing/2014/main" id="{AD74F051-2748-413F-ADC6-16F5E879BBA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4" name="Freeform: Shape 5813">
                <a:extLst>
                  <a:ext uri="{FF2B5EF4-FFF2-40B4-BE49-F238E27FC236}">
                    <a16:creationId xmlns:a16="http://schemas.microsoft.com/office/drawing/2014/main" id="{CBC010AA-0485-47B6-BDF9-4E23EF9619F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5" name="Freeform: Shape 5814">
                <a:extLst>
                  <a:ext uri="{FF2B5EF4-FFF2-40B4-BE49-F238E27FC236}">
                    <a16:creationId xmlns:a16="http://schemas.microsoft.com/office/drawing/2014/main" id="{F997C6E7-B4EE-4A15-9410-BC584F2F95C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6" name="Freeform: Shape 5815">
                <a:extLst>
                  <a:ext uri="{FF2B5EF4-FFF2-40B4-BE49-F238E27FC236}">
                    <a16:creationId xmlns:a16="http://schemas.microsoft.com/office/drawing/2014/main" id="{044B0673-824F-4F60-8422-CF9F8F0C3D22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7" name="Freeform: Shape 5816">
                <a:extLst>
                  <a:ext uri="{FF2B5EF4-FFF2-40B4-BE49-F238E27FC236}">
                    <a16:creationId xmlns:a16="http://schemas.microsoft.com/office/drawing/2014/main" id="{700D51D2-ACCE-46D7-A014-9FD8307F5B0E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8" name="Freeform: Shape 5817">
                <a:extLst>
                  <a:ext uri="{FF2B5EF4-FFF2-40B4-BE49-F238E27FC236}">
                    <a16:creationId xmlns:a16="http://schemas.microsoft.com/office/drawing/2014/main" id="{556BDEA2-AAA1-4C52-8C04-CFE1B8693F9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19" name="Freeform: Shape 5818">
                <a:extLst>
                  <a:ext uri="{FF2B5EF4-FFF2-40B4-BE49-F238E27FC236}">
                    <a16:creationId xmlns:a16="http://schemas.microsoft.com/office/drawing/2014/main" id="{F47C93FD-0E6C-4336-A5DB-2A186464CBB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0" name="Freeform: Shape 5819">
                <a:extLst>
                  <a:ext uri="{FF2B5EF4-FFF2-40B4-BE49-F238E27FC236}">
                    <a16:creationId xmlns:a16="http://schemas.microsoft.com/office/drawing/2014/main" id="{79975DE8-9778-4640-9FA1-7BBC03768A1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1" name="Freeform: Shape 5820">
                <a:extLst>
                  <a:ext uri="{FF2B5EF4-FFF2-40B4-BE49-F238E27FC236}">
                    <a16:creationId xmlns:a16="http://schemas.microsoft.com/office/drawing/2014/main" id="{92938F2E-BDA1-420E-98CD-9D3A4A99B669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2" name="Freeform: Shape 5821">
                <a:extLst>
                  <a:ext uri="{FF2B5EF4-FFF2-40B4-BE49-F238E27FC236}">
                    <a16:creationId xmlns:a16="http://schemas.microsoft.com/office/drawing/2014/main" id="{81C78932-211E-4E91-967D-72E2877DE40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3" name="Freeform: Shape 5822">
                <a:extLst>
                  <a:ext uri="{FF2B5EF4-FFF2-40B4-BE49-F238E27FC236}">
                    <a16:creationId xmlns:a16="http://schemas.microsoft.com/office/drawing/2014/main" id="{F6D8CDD9-290A-409B-B23D-48871BA2F77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4" name="Freeform: Shape 5823">
                <a:extLst>
                  <a:ext uri="{FF2B5EF4-FFF2-40B4-BE49-F238E27FC236}">
                    <a16:creationId xmlns:a16="http://schemas.microsoft.com/office/drawing/2014/main" id="{021E7B9E-1469-44A2-B859-4C1A7C98DFDF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5" name="Freeform: Shape 5824">
                <a:extLst>
                  <a:ext uri="{FF2B5EF4-FFF2-40B4-BE49-F238E27FC236}">
                    <a16:creationId xmlns:a16="http://schemas.microsoft.com/office/drawing/2014/main" id="{4A259148-D537-4941-B667-1485AAA0D8E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6" name="Freeform: Shape 5825">
                <a:extLst>
                  <a:ext uri="{FF2B5EF4-FFF2-40B4-BE49-F238E27FC236}">
                    <a16:creationId xmlns:a16="http://schemas.microsoft.com/office/drawing/2014/main" id="{F9C122CF-176B-413E-ACAD-67264C928A01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7" name="Freeform: Shape 5826">
                <a:extLst>
                  <a:ext uri="{FF2B5EF4-FFF2-40B4-BE49-F238E27FC236}">
                    <a16:creationId xmlns:a16="http://schemas.microsoft.com/office/drawing/2014/main" id="{2C146DAA-A372-4F05-BA3E-65A3594F4B1A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8" name="Freeform: Shape 5827">
                <a:extLst>
                  <a:ext uri="{FF2B5EF4-FFF2-40B4-BE49-F238E27FC236}">
                    <a16:creationId xmlns:a16="http://schemas.microsoft.com/office/drawing/2014/main" id="{B66FD2E0-80CF-4AAF-AD0C-2C57D1ABBC88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29" name="Freeform: Shape 5828">
                <a:extLst>
                  <a:ext uri="{FF2B5EF4-FFF2-40B4-BE49-F238E27FC236}">
                    <a16:creationId xmlns:a16="http://schemas.microsoft.com/office/drawing/2014/main" id="{B6E680B6-A774-48EF-B0BA-D87C77D2BAD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0" name="Freeform: Shape 5829">
                <a:extLst>
                  <a:ext uri="{FF2B5EF4-FFF2-40B4-BE49-F238E27FC236}">
                    <a16:creationId xmlns:a16="http://schemas.microsoft.com/office/drawing/2014/main" id="{CFF0693C-F4B8-4A46-B8C3-47019CD51FBA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1" name="Freeform: Shape 5830">
                <a:extLst>
                  <a:ext uri="{FF2B5EF4-FFF2-40B4-BE49-F238E27FC236}">
                    <a16:creationId xmlns:a16="http://schemas.microsoft.com/office/drawing/2014/main" id="{7D22D5C2-F745-4412-BECB-492B14BFCD5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2" name="Freeform: Shape 5831">
                <a:extLst>
                  <a:ext uri="{FF2B5EF4-FFF2-40B4-BE49-F238E27FC236}">
                    <a16:creationId xmlns:a16="http://schemas.microsoft.com/office/drawing/2014/main" id="{3E901302-EED7-40E2-8745-4507869EBEF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3" name="Freeform: Shape 5832">
                <a:extLst>
                  <a:ext uri="{FF2B5EF4-FFF2-40B4-BE49-F238E27FC236}">
                    <a16:creationId xmlns:a16="http://schemas.microsoft.com/office/drawing/2014/main" id="{AB8B46C0-0505-4DC9-A5B5-01149A4C845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4" name="Freeform: Shape 5833">
                <a:extLst>
                  <a:ext uri="{FF2B5EF4-FFF2-40B4-BE49-F238E27FC236}">
                    <a16:creationId xmlns:a16="http://schemas.microsoft.com/office/drawing/2014/main" id="{0BE8A5FF-97E7-4376-8FD4-CD3BEE626C61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5" name="Freeform: Shape 5834">
                <a:extLst>
                  <a:ext uri="{FF2B5EF4-FFF2-40B4-BE49-F238E27FC236}">
                    <a16:creationId xmlns:a16="http://schemas.microsoft.com/office/drawing/2014/main" id="{64A4A4A0-59C3-46B5-8D1C-D46666454DB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6" name="Freeform: Shape 5835">
                <a:extLst>
                  <a:ext uri="{FF2B5EF4-FFF2-40B4-BE49-F238E27FC236}">
                    <a16:creationId xmlns:a16="http://schemas.microsoft.com/office/drawing/2014/main" id="{2CB6E27F-3A5F-4D6A-B570-9D48B490E1E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7" name="Freeform: Shape 5836">
                <a:extLst>
                  <a:ext uri="{FF2B5EF4-FFF2-40B4-BE49-F238E27FC236}">
                    <a16:creationId xmlns:a16="http://schemas.microsoft.com/office/drawing/2014/main" id="{D35372AA-054A-439B-A1C5-50054F5A3827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8" name="Freeform: Shape 5837">
                <a:extLst>
                  <a:ext uri="{FF2B5EF4-FFF2-40B4-BE49-F238E27FC236}">
                    <a16:creationId xmlns:a16="http://schemas.microsoft.com/office/drawing/2014/main" id="{792EA79B-7A94-4345-8E77-F383B18986D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39" name="Freeform: Shape 5838">
                <a:extLst>
                  <a:ext uri="{FF2B5EF4-FFF2-40B4-BE49-F238E27FC236}">
                    <a16:creationId xmlns:a16="http://schemas.microsoft.com/office/drawing/2014/main" id="{836B3087-4277-4614-B917-46508A47A06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0" name="Freeform: Shape 5839">
                <a:extLst>
                  <a:ext uri="{FF2B5EF4-FFF2-40B4-BE49-F238E27FC236}">
                    <a16:creationId xmlns:a16="http://schemas.microsoft.com/office/drawing/2014/main" id="{F9C7BD52-3B47-485D-B556-4B06DC09120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1" name="Freeform: Shape 5840">
                <a:extLst>
                  <a:ext uri="{FF2B5EF4-FFF2-40B4-BE49-F238E27FC236}">
                    <a16:creationId xmlns:a16="http://schemas.microsoft.com/office/drawing/2014/main" id="{49AB1E6C-6B4E-4C21-8630-E88E1969CB3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2" name="Freeform: Shape 5841">
                <a:extLst>
                  <a:ext uri="{FF2B5EF4-FFF2-40B4-BE49-F238E27FC236}">
                    <a16:creationId xmlns:a16="http://schemas.microsoft.com/office/drawing/2014/main" id="{45C10F6A-13E6-4643-BA82-5E91C6E86D2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3" name="Freeform: Shape 5842">
                <a:extLst>
                  <a:ext uri="{FF2B5EF4-FFF2-40B4-BE49-F238E27FC236}">
                    <a16:creationId xmlns:a16="http://schemas.microsoft.com/office/drawing/2014/main" id="{F4FF1825-2555-41F5-AD2B-8068E7C206D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4" name="Freeform: Shape 5843">
                <a:extLst>
                  <a:ext uri="{FF2B5EF4-FFF2-40B4-BE49-F238E27FC236}">
                    <a16:creationId xmlns:a16="http://schemas.microsoft.com/office/drawing/2014/main" id="{B6FB4370-89AA-405A-A3AA-74F65A9A3831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5" name="Freeform: Shape 5844">
                <a:extLst>
                  <a:ext uri="{FF2B5EF4-FFF2-40B4-BE49-F238E27FC236}">
                    <a16:creationId xmlns:a16="http://schemas.microsoft.com/office/drawing/2014/main" id="{925C394A-81E1-4F5A-A3E5-CDD52BDDBC0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6" name="Freeform: Shape 5845">
                <a:extLst>
                  <a:ext uri="{FF2B5EF4-FFF2-40B4-BE49-F238E27FC236}">
                    <a16:creationId xmlns:a16="http://schemas.microsoft.com/office/drawing/2014/main" id="{DDB41DFA-59BB-4B7C-ACAC-40489677454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7" name="Freeform: Shape 5846">
                <a:extLst>
                  <a:ext uri="{FF2B5EF4-FFF2-40B4-BE49-F238E27FC236}">
                    <a16:creationId xmlns:a16="http://schemas.microsoft.com/office/drawing/2014/main" id="{F5685E49-4B9C-46FA-AE44-D9E9B9A17AE9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8" name="Freeform: Shape 5847">
                <a:extLst>
                  <a:ext uri="{FF2B5EF4-FFF2-40B4-BE49-F238E27FC236}">
                    <a16:creationId xmlns:a16="http://schemas.microsoft.com/office/drawing/2014/main" id="{C6D44D62-23E7-4984-8037-F53E56224162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49" name="Freeform: Shape 5848">
                <a:extLst>
                  <a:ext uri="{FF2B5EF4-FFF2-40B4-BE49-F238E27FC236}">
                    <a16:creationId xmlns:a16="http://schemas.microsoft.com/office/drawing/2014/main" id="{698C65D2-51BC-46C6-A84B-210BFF8D009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0" name="Freeform: Shape 5849">
                <a:extLst>
                  <a:ext uri="{FF2B5EF4-FFF2-40B4-BE49-F238E27FC236}">
                    <a16:creationId xmlns:a16="http://schemas.microsoft.com/office/drawing/2014/main" id="{1B9A4716-3DEF-42A7-A933-7268F8776B2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851" name="Freeform: Shape 5850">
                <a:extLst>
                  <a:ext uri="{FF2B5EF4-FFF2-40B4-BE49-F238E27FC236}">
                    <a16:creationId xmlns:a16="http://schemas.microsoft.com/office/drawing/2014/main" id="{8C1D8501-E65D-45B9-8797-654FBFE0D4C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09" name="Group 4508">
              <a:extLst>
                <a:ext uri="{FF2B5EF4-FFF2-40B4-BE49-F238E27FC236}">
                  <a16:creationId xmlns:a16="http://schemas.microsoft.com/office/drawing/2014/main" id="{71B12815-1AFC-46E2-924A-B2C333A35696}"/>
                </a:ext>
              </a:extLst>
            </p:cNvPr>
            <p:cNvGrpSpPr/>
            <p:nvPr/>
          </p:nvGrpSpPr>
          <p:grpSpPr>
            <a:xfrm rot="2442252" flipH="1">
              <a:off x="8906442" y="-9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724" name="Freeform: Shape 5723">
                <a:extLst>
                  <a:ext uri="{FF2B5EF4-FFF2-40B4-BE49-F238E27FC236}">
                    <a16:creationId xmlns:a16="http://schemas.microsoft.com/office/drawing/2014/main" id="{D011313B-88F6-457C-9D2F-BA08CB367664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5" name="Freeform: Shape 5724">
                <a:extLst>
                  <a:ext uri="{FF2B5EF4-FFF2-40B4-BE49-F238E27FC236}">
                    <a16:creationId xmlns:a16="http://schemas.microsoft.com/office/drawing/2014/main" id="{57E1DF24-49A6-47F8-BDB6-94835D8BE72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6" name="Freeform: Shape 5725">
                <a:extLst>
                  <a:ext uri="{FF2B5EF4-FFF2-40B4-BE49-F238E27FC236}">
                    <a16:creationId xmlns:a16="http://schemas.microsoft.com/office/drawing/2014/main" id="{00C58148-3D78-4197-BE30-6508F4D79FC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7" name="Freeform: Shape 5726">
                <a:extLst>
                  <a:ext uri="{FF2B5EF4-FFF2-40B4-BE49-F238E27FC236}">
                    <a16:creationId xmlns:a16="http://schemas.microsoft.com/office/drawing/2014/main" id="{EF0BB71F-0834-4369-8358-3D8A3D341A9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8" name="Freeform: Shape 5727">
                <a:extLst>
                  <a:ext uri="{FF2B5EF4-FFF2-40B4-BE49-F238E27FC236}">
                    <a16:creationId xmlns:a16="http://schemas.microsoft.com/office/drawing/2014/main" id="{87687CC6-9172-46AF-AF40-F2A2D175A4DA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9" name="Freeform: Shape 5728">
                <a:extLst>
                  <a:ext uri="{FF2B5EF4-FFF2-40B4-BE49-F238E27FC236}">
                    <a16:creationId xmlns:a16="http://schemas.microsoft.com/office/drawing/2014/main" id="{466B3B29-E5C5-455F-A200-CD408B5EDF9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0" name="Freeform: Shape 5729">
                <a:extLst>
                  <a:ext uri="{FF2B5EF4-FFF2-40B4-BE49-F238E27FC236}">
                    <a16:creationId xmlns:a16="http://schemas.microsoft.com/office/drawing/2014/main" id="{D5B5DE8C-53D3-4019-8CE3-F4907018155D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1" name="Freeform: Shape 5730">
                <a:extLst>
                  <a:ext uri="{FF2B5EF4-FFF2-40B4-BE49-F238E27FC236}">
                    <a16:creationId xmlns:a16="http://schemas.microsoft.com/office/drawing/2014/main" id="{4C77AD37-854E-43FC-9BBF-2D2EB2568C4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2" name="Freeform: Shape 5731">
                <a:extLst>
                  <a:ext uri="{FF2B5EF4-FFF2-40B4-BE49-F238E27FC236}">
                    <a16:creationId xmlns:a16="http://schemas.microsoft.com/office/drawing/2014/main" id="{226E8967-00B2-44F4-B902-2A3A479FB342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3" name="Freeform: Shape 5732">
                <a:extLst>
                  <a:ext uri="{FF2B5EF4-FFF2-40B4-BE49-F238E27FC236}">
                    <a16:creationId xmlns:a16="http://schemas.microsoft.com/office/drawing/2014/main" id="{12139884-91CC-46D7-B52C-3C2E8C0D6A50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4" name="Freeform: Shape 5733">
                <a:extLst>
                  <a:ext uri="{FF2B5EF4-FFF2-40B4-BE49-F238E27FC236}">
                    <a16:creationId xmlns:a16="http://schemas.microsoft.com/office/drawing/2014/main" id="{8C740EEE-1524-4E69-9158-2B96EAC90395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5" name="Freeform: Shape 5734">
                <a:extLst>
                  <a:ext uri="{FF2B5EF4-FFF2-40B4-BE49-F238E27FC236}">
                    <a16:creationId xmlns:a16="http://schemas.microsoft.com/office/drawing/2014/main" id="{FBC0BBCB-6D86-49DF-BA4B-37AAAEFF884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6" name="Freeform: Shape 5735">
                <a:extLst>
                  <a:ext uri="{FF2B5EF4-FFF2-40B4-BE49-F238E27FC236}">
                    <a16:creationId xmlns:a16="http://schemas.microsoft.com/office/drawing/2014/main" id="{3302D35B-6CEA-433A-8A38-954115752A2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7" name="Freeform: Shape 5736">
                <a:extLst>
                  <a:ext uri="{FF2B5EF4-FFF2-40B4-BE49-F238E27FC236}">
                    <a16:creationId xmlns:a16="http://schemas.microsoft.com/office/drawing/2014/main" id="{B0BAF53A-1D48-4DC2-8D34-BACBB009EBD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8" name="Freeform: Shape 5737">
                <a:extLst>
                  <a:ext uri="{FF2B5EF4-FFF2-40B4-BE49-F238E27FC236}">
                    <a16:creationId xmlns:a16="http://schemas.microsoft.com/office/drawing/2014/main" id="{01CD0AB1-7EF5-4CCB-AFCC-DBD79CBB6281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39" name="Freeform: Shape 5738">
                <a:extLst>
                  <a:ext uri="{FF2B5EF4-FFF2-40B4-BE49-F238E27FC236}">
                    <a16:creationId xmlns:a16="http://schemas.microsoft.com/office/drawing/2014/main" id="{52A41FDA-EDE5-4990-8D13-6FEE61FC7CB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0" name="Freeform: Shape 5739">
                <a:extLst>
                  <a:ext uri="{FF2B5EF4-FFF2-40B4-BE49-F238E27FC236}">
                    <a16:creationId xmlns:a16="http://schemas.microsoft.com/office/drawing/2014/main" id="{DC5978DB-8F70-468F-A744-FF29C8A264A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1" name="Freeform: Shape 5740">
                <a:extLst>
                  <a:ext uri="{FF2B5EF4-FFF2-40B4-BE49-F238E27FC236}">
                    <a16:creationId xmlns:a16="http://schemas.microsoft.com/office/drawing/2014/main" id="{893CC5CC-7B93-4EDA-BC6B-BF37D48F84B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2" name="Freeform: Shape 5741">
                <a:extLst>
                  <a:ext uri="{FF2B5EF4-FFF2-40B4-BE49-F238E27FC236}">
                    <a16:creationId xmlns:a16="http://schemas.microsoft.com/office/drawing/2014/main" id="{7AC5B0D7-FCAA-4191-8E68-85403C422AA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3" name="Freeform: Shape 5742">
                <a:extLst>
                  <a:ext uri="{FF2B5EF4-FFF2-40B4-BE49-F238E27FC236}">
                    <a16:creationId xmlns:a16="http://schemas.microsoft.com/office/drawing/2014/main" id="{74D47D30-B07B-412A-8DC1-AAB8F9BD95E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4" name="Freeform: Shape 5743">
                <a:extLst>
                  <a:ext uri="{FF2B5EF4-FFF2-40B4-BE49-F238E27FC236}">
                    <a16:creationId xmlns:a16="http://schemas.microsoft.com/office/drawing/2014/main" id="{81828C0D-E80C-4101-994B-8B0C6298176C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5" name="Freeform: Shape 5744">
                <a:extLst>
                  <a:ext uri="{FF2B5EF4-FFF2-40B4-BE49-F238E27FC236}">
                    <a16:creationId xmlns:a16="http://schemas.microsoft.com/office/drawing/2014/main" id="{6949D0B7-6D59-4001-9DB9-CF6BDA3D3F3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6" name="Freeform: Shape 5745">
                <a:extLst>
                  <a:ext uri="{FF2B5EF4-FFF2-40B4-BE49-F238E27FC236}">
                    <a16:creationId xmlns:a16="http://schemas.microsoft.com/office/drawing/2014/main" id="{0114803A-3978-49FA-8EF8-0633740F3AF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7" name="Freeform: Shape 5746">
                <a:extLst>
                  <a:ext uri="{FF2B5EF4-FFF2-40B4-BE49-F238E27FC236}">
                    <a16:creationId xmlns:a16="http://schemas.microsoft.com/office/drawing/2014/main" id="{B3D8EA9B-C32C-40A0-A866-2281D8D0FB9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8" name="Freeform: Shape 5747">
                <a:extLst>
                  <a:ext uri="{FF2B5EF4-FFF2-40B4-BE49-F238E27FC236}">
                    <a16:creationId xmlns:a16="http://schemas.microsoft.com/office/drawing/2014/main" id="{7E7BC140-82D8-4456-B1BF-45B695744AB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49" name="Freeform: Shape 5748">
                <a:extLst>
                  <a:ext uri="{FF2B5EF4-FFF2-40B4-BE49-F238E27FC236}">
                    <a16:creationId xmlns:a16="http://schemas.microsoft.com/office/drawing/2014/main" id="{8026A374-9A85-4F36-BBB4-EC3C9AC8C26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0" name="Freeform: Shape 5749">
                <a:extLst>
                  <a:ext uri="{FF2B5EF4-FFF2-40B4-BE49-F238E27FC236}">
                    <a16:creationId xmlns:a16="http://schemas.microsoft.com/office/drawing/2014/main" id="{70A0BF38-23B8-4672-A6E2-52DB749D635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1" name="Freeform: Shape 5750">
                <a:extLst>
                  <a:ext uri="{FF2B5EF4-FFF2-40B4-BE49-F238E27FC236}">
                    <a16:creationId xmlns:a16="http://schemas.microsoft.com/office/drawing/2014/main" id="{BD50A969-A3CA-4CEA-8689-E10A8FD9D72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2" name="Freeform: Shape 5751">
                <a:extLst>
                  <a:ext uri="{FF2B5EF4-FFF2-40B4-BE49-F238E27FC236}">
                    <a16:creationId xmlns:a16="http://schemas.microsoft.com/office/drawing/2014/main" id="{3EEC331B-6014-48C0-980C-8D96BAC7EC4E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3" name="Freeform: Shape 5752">
                <a:extLst>
                  <a:ext uri="{FF2B5EF4-FFF2-40B4-BE49-F238E27FC236}">
                    <a16:creationId xmlns:a16="http://schemas.microsoft.com/office/drawing/2014/main" id="{D1608DB5-D7CA-4B05-8C37-52985E7EF0A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4" name="Freeform: Shape 5753">
                <a:extLst>
                  <a:ext uri="{FF2B5EF4-FFF2-40B4-BE49-F238E27FC236}">
                    <a16:creationId xmlns:a16="http://schemas.microsoft.com/office/drawing/2014/main" id="{4D27B9B0-5DF6-47EB-A8B2-6A8C1E43D7BB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5" name="Freeform: Shape 5754">
                <a:extLst>
                  <a:ext uri="{FF2B5EF4-FFF2-40B4-BE49-F238E27FC236}">
                    <a16:creationId xmlns:a16="http://schemas.microsoft.com/office/drawing/2014/main" id="{A238E606-1BD7-4180-BD77-032E47D6BDE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6" name="Freeform: Shape 5755">
                <a:extLst>
                  <a:ext uri="{FF2B5EF4-FFF2-40B4-BE49-F238E27FC236}">
                    <a16:creationId xmlns:a16="http://schemas.microsoft.com/office/drawing/2014/main" id="{CA1B5A25-BDB0-41C9-9561-5AF5F33ED59E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7" name="Freeform: Shape 5756">
                <a:extLst>
                  <a:ext uri="{FF2B5EF4-FFF2-40B4-BE49-F238E27FC236}">
                    <a16:creationId xmlns:a16="http://schemas.microsoft.com/office/drawing/2014/main" id="{1ECBAA1C-60FC-4D96-BA65-F9938640AE7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8" name="Freeform: Shape 5757">
                <a:extLst>
                  <a:ext uri="{FF2B5EF4-FFF2-40B4-BE49-F238E27FC236}">
                    <a16:creationId xmlns:a16="http://schemas.microsoft.com/office/drawing/2014/main" id="{6EF57883-5980-40E1-9193-1133DD6D096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59" name="Freeform: Shape 5758">
                <a:extLst>
                  <a:ext uri="{FF2B5EF4-FFF2-40B4-BE49-F238E27FC236}">
                    <a16:creationId xmlns:a16="http://schemas.microsoft.com/office/drawing/2014/main" id="{6E510356-518A-42DF-9B49-753F8969517C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0" name="Freeform: Shape 5759">
                <a:extLst>
                  <a:ext uri="{FF2B5EF4-FFF2-40B4-BE49-F238E27FC236}">
                    <a16:creationId xmlns:a16="http://schemas.microsoft.com/office/drawing/2014/main" id="{76C07897-41AB-4026-9E93-B40654836789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1" name="Freeform: Shape 5760">
                <a:extLst>
                  <a:ext uri="{FF2B5EF4-FFF2-40B4-BE49-F238E27FC236}">
                    <a16:creationId xmlns:a16="http://schemas.microsoft.com/office/drawing/2014/main" id="{515F4290-1785-40A2-9C3B-FBCD7AED573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2" name="Freeform: Shape 5761">
                <a:extLst>
                  <a:ext uri="{FF2B5EF4-FFF2-40B4-BE49-F238E27FC236}">
                    <a16:creationId xmlns:a16="http://schemas.microsoft.com/office/drawing/2014/main" id="{64EA52B9-EF06-423E-A0F4-AB5487E8689F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3" name="Freeform: Shape 5762">
                <a:extLst>
                  <a:ext uri="{FF2B5EF4-FFF2-40B4-BE49-F238E27FC236}">
                    <a16:creationId xmlns:a16="http://schemas.microsoft.com/office/drawing/2014/main" id="{69C072A8-85F1-4867-AF8F-7154A11F5B6D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4" name="Freeform: Shape 5763">
                <a:extLst>
                  <a:ext uri="{FF2B5EF4-FFF2-40B4-BE49-F238E27FC236}">
                    <a16:creationId xmlns:a16="http://schemas.microsoft.com/office/drawing/2014/main" id="{7A10D16E-160B-48D6-ACA2-DBF64198993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5" name="Freeform: Shape 5764">
                <a:extLst>
                  <a:ext uri="{FF2B5EF4-FFF2-40B4-BE49-F238E27FC236}">
                    <a16:creationId xmlns:a16="http://schemas.microsoft.com/office/drawing/2014/main" id="{436FF83A-C6A5-474B-AD4D-D9D5FD02994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6" name="Freeform: Shape 5765">
                <a:extLst>
                  <a:ext uri="{FF2B5EF4-FFF2-40B4-BE49-F238E27FC236}">
                    <a16:creationId xmlns:a16="http://schemas.microsoft.com/office/drawing/2014/main" id="{1BEABF6C-3ED1-431D-AA0D-F63C2004333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7" name="Freeform: Shape 5766">
                <a:extLst>
                  <a:ext uri="{FF2B5EF4-FFF2-40B4-BE49-F238E27FC236}">
                    <a16:creationId xmlns:a16="http://schemas.microsoft.com/office/drawing/2014/main" id="{C12449A5-335D-453F-B992-C42C570ADF75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8" name="Freeform: Shape 5767">
                <a:extLst>
                  <a:ext uri="{FF2B5EF4-FFF2-40B4-BE49-F238E27FC236}">
                    <a16:creationId xmlns:a16="http://schemas.microsoft.com/office/drawing/2014/main" id="{554F56C6-6DDD-422C-90E5-C7B90D3E99B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69" name="Freeform: Shape 5768">
                <a:extLst>
                  <a:ext uri="{FF2B5EF4-FFF2-40B4-BE49-F238E27FC236}">
                    <a16:creationId xmlns:a16="http://schemas.microsoft.com/office/drawing/2014/main" id="{1289AFA4-E5D9-415B-9C6E-E65C46AEF9B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0" name="Freeform: Shape 5769">
                <a:extLst>
                  <a:ext uri="{FF2B5EF4-FFF2-40B4-BE49-F238E27FC236}">
                    <a16:creationId xmlns:a16="http://schemas.microsoft.com/office/drawing/2014/main" id="{5B28D86F-06CB-4C42-8152-4A5E17C19D1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1" name="Freeform: Shape 5770">
                <a:extLst>
                  <a:ext uri="{FF2B5EF4-FFF2-40B4-BE49-F238E27FC236}">
                    <a16:creationId xmlns:a16="http://schemas.microsoft.com/office/drawing/2014/main" id="{6851DFEC-AF05-457A-B5FF-F04BC17EDE5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2" name="Freeform: Shape 5771">
                <a:extLst>
                  <a:ext uri="{FF2B5EF4-FFF2-40B4-BE49-F238E27FC236}">
                    <a16:creationId xmlns:a16="http://schemas.microsoft.com/office/drawing/2014/main" id="{95E3F94E-A5A5-4C68-9CCB-BE751F84B09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3" name="Freeform: Shape 5772">
                <a:extLst>
                  <a:ext uri="{FF2B5EF4-FFF2-40B4-BE49-F238E27FC236}">
                    <a16:creationId xmlns:a16="http://schemas.microsoft.com/office/drawing/2014/main" id="{F5212493-3111-4042-BC9C-D43F9CA6D5D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4" name="Freeform: Shape 5773">
                <a:extLst>
                  <a:ext uri="{FF2B5EF4-FFF2-40B4-BE49-F238E27FC236}">
                    <a16:creationId xmlns:a16="http://schemas.microsoft.com/office/drawing/2014/main" id="{6DF56FAB-F4D0-44DA-ABF3-45DED8FC488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5" name="Freeform: Shape 5774">
                <a:extLst>
                  <a:ext uri="{FF2B5EF4-FFF2-40B4-BE49-F238E27FC236}">
                    <a16:creationId xmlns:a16="http://schemas.microsoft.com/office/drawing/2014/main" id="{05DE5B46-B190-4FB0-B6C4-D1FD2A0DBB3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6" name="Freeform: Shape 5775">
                <a:extLst>
                  <a:ext uri="{FF2B5EF4-FFF2-40B4-BE49-F238E27FC236}">
                    <a16:creationId xmlns:a16="http://schemas.microsoft.com/office/drawing/2014/main" id="{6FA9A0C4-943C-4747-8A9D-7101E3FAF58F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7" name="Freeform: Shape 5776">
                <a:extLst>
                  <a:ext uri="{FF2B5EF4-FFF2-40B4-BE49-F238E27FC236}">
                    <a16:creationId xmlns:a16="http://schemas.microsoft.com/office/drawing/2014/main" id="{29C00D5F-28FE-4350-B584-1FF2360C967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8" name="Freeform: Shape 5777">
                <a:extLst>
                  <a:ext uri="{FF2B5EF4-FFF2-40B4-BE49-F238E27FC236}">
                    <a16:creationId xmlns:a16="http://schemas.microsoft.com/office/drawing/2014/main" id="{97D01D6D-C92D-480A-BEA3-C2019856C12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79" name="Freeform: Shape 5778">
                <a:extLst>
                  <a:ext uri="{FF2B5EF4-FFF2-40B4-BE49-F238E27FC236}">
                    <a16:creationId xmlns:a16="http://schemas.microsoft.com/office/drawing/2014/main" id="{A368188F-44E2-40A8-85F7-709D49EF96C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0" name="Freeform: Shape 5779">
                <a:extLst>
                  <a:ext uri="{FF2B5EF4-FFF2-40B4-BE49-F238E27FC236}">
                    <a16:creationId xmlns:a16="http://schemas.microsoft.com/office/drawing/2014/main" id="{94F12C29-F20F-40A3-A114-E0EB9E534D6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1" name="Freeform: Shape 5780">
                <a:extLst>
                  <a:ext uri="{FF2B5EF4-FFF2-40B4-BE49-F238E27FC236}">
                    <a16:creationId xmlns:a16="http://schemas.microsoft.com/office/drawing/2014/main" id="{F0E1149B-19E6-4335-BA94-6FA6AB564B46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2" name="Freeform: Shape 5781">
                <a:extLst>
                  <a:ext uri="{FF2B5EF4-FFF2-40B4-BE49-F238E27FC236}">
                    <a16:creationId xmlns:a16="http://schemas.microsoft.com/office/drawing/2014/main" id="{01BA5AFA-FFE9-4DD5-A880-C2BE46B44FD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3" name="Freeform: Shape 5782">
                <a:extLst>
                  <a:ext uri="{FF2B5EF4-FFF2-40B4-BE49-F238E27FC236}">
                    <a16:creationId xmlns:a16="http://schemas.microsoft.com/office/drawing/2014/main" id="{4D0B1ABF-28ED-4277-BB0C-95540625311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4" name="Freeform: Shape 5783">
                <a:extLst>
                  <a:ext uri="{FF2B5EF4-FFF2-40B4-BE49-F238E27FC236}">
                    <a16:creationId xmlns:a16="http://schemas.microsoft.com/office/drawing/2014/main" id="{0EB8B4E5-959E-49D0-9B57-B8D1ED1F0BD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5" name="Freeform: Shape 5784">
                <a:extLst>
                  <a:ext uri="{FF2B5EF4-FFF2-40B4-BE49-F238E27FC236}">
                    <a16:creationId xmlns:a16="http://schemas.microsoft.com/office/drawing/2014/main" id="{085FFCA3-3B0E-412D-BE0B-03EF6DB62FB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6" name="Freeform: Shape 5785">
                <a:extLst>
                  <a:ext uri="{FF2B5EF4-FFF2-40B4-BE49-F238E27FC236}">
                    <a16:creationId xmlns:a16="http://schemas.microsoft.com/office/drawing/2014/main" id="{5CF6F688-9FD8-4850-A009-BFB451EFAA4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87" name="Freeform: Shape 5786">
                <a:extLst>
                  <a:ext uri="{FF2B5EF4-FFF2-40B4-BE49-F238E27FC236}">
                    <a16:creationId xmlns:a16="http://schemas.microsoft.com/office/drawing/2014/main" id="{769A2844-5BA6-47F3-B79D-65BA1CE1ED9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0" name="Group 4509">
              <a:extLst>
                <a:ext uri="{FF2B5EF4-FFF2-40B4-BE49-F238E27FC236}">
                  <a16:creationId xmlns:a16="http://schemas.microsoft.com/office/drawing/2014/main" id="{1EA39F93-74FA-46EA-9D2B-D867CA3C1878}"/>
                </a:ext>
              </a:extLst>
            </p:cNvPr>
            <p:cNvGrpSpPr/>
            <p:nvPr/>
          </p:nvGrpSpPr>
          <p:grpSpPr>
            <a:xfrm rot="13520824" flipH="1">
              <a:off x="8359523" y="-37536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660" name="Freeform: Shape 5659">
                <a:extLst>
                  <a:ext uri="{FF2B5EF4-FFF2-40B4-BE49-F238E27FC236}">
                    <a16:creationId xmlns:a16="http://schemas.microsoft.com/office/drawing/2014/main" id="{771B1E11-0C0E-4506-9240-21C10246E34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1" name="Freeform: Shape 5660">
                <a:extLst>
                  <a:ext uri="{FF2B5EF4-FFF2-40B4-BE49-F238E27FC236}">
                    <a16:creationId xmlns:a16="http://schemas.microsoft.com/office/drawing/2014/main" id="{BE10201E-D873-46D0-A7B2-95E47C1A50CB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2" name="Freeform: Shape 5661">
                <a:extLst>
                  <a:ext uri="{FF2B5EF4-FFF2-40B4-BE49-F238E27FC236}">
                    <a16:creationId xmlns:a16="http://schemas.microsoft.com/office/drawing/2014/main" id="{2ACCFF81-F4A5-43EF-B1ED-613C355357E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3" name="Freeform: Shape 5662">
                <a:extLst>
                  <a:ext uri="{FF2B5EF4-FFF2-40B4-BE49-F238E27FC236}">
                    <a16:creationId xmlns:a16="http://schemas.microsoft.com/office/drawing/2014/main" id="{C5938BAE-BA74-4578-A77B-BE8CEB4C69A7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4" name="Freeform: Shape 5663">
                <a:extLst>
                  <a:ext uri="{FF2B5EF4-FFF2-40B4-BE49-F238E27FC236}">
                    <a16:creationId xmlns:a16="http://schemas.microsoft.com/office/drawing/2014/main" id="{87F37241-7918-45B9-A79E-0CAE53D382B9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5" name="Freeform: Shape 5664">
                <a:extLst>
                  <a:ext uri="{FF2B5EF4-FFF2-40B4-BE49-F238E27FC236}">
                    <a16:creationId xmlns:a16="http://schemas.microsoft.com/office/drawing/2014/main" id="{C2D9EF36-A0E6-4511-AC2D-310C5E7451BE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6" name="Freeform: Shape 5665">
                <a:extLst>
                  <a:ext uri="{FF2B5EF4-FFF2-40B4-BE49-F238E27FC236}">
                    <a16:creationId xmlns:a16="http://schemas.microsoft.com/office/drawing/2014/main" id="{ABD4255C-F797-4B0A-A22C-B76F9AC53215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7" name="Freeform: Shape 5666">
                <a:extLst>
                  <a:ext uri="{FF2B5EF4-FFF2-40B4-BE49-F238E27FC236}">
                    <a16:creationId xmlns:a16="http://schemas.microsoft.com/office/drawing/2014/main" id="{7379F907-2AD9-4CD5-9D91-9918AD0DA56C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8" name="Freeform: Shape 5667">
                <a:extLst>
                  <a:ext uri="{FF2B5EF4-FFF2-40B4-BE49-F238E27FC236}">
                    <a16:creationId xmlns:a16="http://schemas.microsoft.com/office/drawing/2014/main" id="{F80EDAC6-992E-486B-91DE-6EF4EE54406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69" name="Freeform: Shape 5668">
                <a:extLst>
                  <a:ext uri="{FF2B5EF4-FFF2-40B4-BE49-F238E27FC236}">
                    <a16:creationId xmlns:a16="http://schemas.microsoft.com/office/drawing/2014/main" id="{3FFAD688-2929-44AE-9282-CD36DE90A50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0" name="Freeform: Shape 5669">
                <a:extLst>
                  <a:ext uri="{FF2B5EF4-FFF2-40B4-BE49-F238E27FC236}">
                    <a16:creationId xmlns:a16="http://schemas.microsoft.com/office/drawing/2014/main" id="{FC2F6BF9-A1F7-46E3-A215-D9C64FAB33D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1" name="Freeform: Shape 5670">
                <a:extLst>
                  <a:ext uri="{FF2B5EF4-FFF2-40B4-BE49-F238E27FC236}">
                    <a16:creationId xmlns:a16="http://schemas.microsoft.com/office/drawing/2014/main" id="{0D883F64-9C71-4FC8-BFF1-D7186D33635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2" name="Freeform: Shape 5671">
                <a:extLst>
                  <a:ext uri="{FF2B5EF4-FFF2-40B4-BE49-F238E27FC236}">
                    <a16:creationId xmlns:a16="http://schemas.microsoft.com/office/drawing/2014/main" id="{AED90B29-DD18-4130-8687-1487E3FC74D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3" name="Freeform: Shape 5672">
                <a:extLst>
                  <a:ext uri="{FF2B5EF4-FFF2-40B4-BE49-F238E27FC236}">
                    <a16:creationId xmlns:a16="http://schemas.microsoft.com/office/drawing/2014/main" id="{2EE782BA-189E-4CB6-82B1-0B780DE3A5C7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4" name="Freeform: Shape 5673">
                <a:extLst>
                  <a:ext uri="{FF2B5EF4-FFF2-40B4-BE49-F238E27FC236}">
                    <a16:creationId xmlns:a16="http://schemas.microsoft.com/office/drawing/2014/main" id="{9F2EEB3B-6A7C-477B-B045-269E501CCF0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5" name="Freeform: Shape 5674">
                <a:extLst>
                  <a:ext uri="{FF2B5EF4-FFF2-40B4-BE49-F238E27FC236}">
                    <a16:creationId xmlns:a16="http://schemas.microsoft.com/office/drawing/2014/main" id="{82B4A81E-C381-4F04-9B81-F4E1590DD40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6" name="Freeform: Shape 5675">
                <a:extLst>
                  <a:ext uri="{FF2B5EF4-FFF2-40B4-BE49-F238E27FC236}">
                    <a16:creationId xmlns:a16="http://schemas.microsoft.com/office/drawing/2014/main" id="{A9A51E76-8E67-4FA1-88EA-81B3F11DFAC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7" name="Freeform: Shape 5676">
                <a:extLst>
                  <a:ext uri="{FF2B5EF4-FFF2-40B4-BE49-F238E27FC236}">
                    <a16:creationId xmlns:a16="http://schemas.microsoft.com/office/drawing/2014/main" id="{9EF07E72-E5DE-4018-8B1B-7C835C69F467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8" name="Freeform: Shape 5677">
                <a:extLst>
                  <a:ext uri="{FF2B5EF4-FFF2-40B4-BE49-F238E27FC236}">
                    <a16:creationId xmlns:a16="http://schemas.microsoft.com/office/drawing/2014/main" id="{126B86B3-014F-4F22-8946-874FE6731BE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79" name="Freeform: Shape 5678">
                <a:extLst>
                  <a:ext uri="{FF2B5EF4-FFF2-40B4-BE49-F238E27FC236}">
                    <a16:creationId xmlns:a16="http://schemas.microsoft.com/office/drawing/2014/main" id="{E1283AE5-53DF-45AC-B9CE-4A77CAF21AD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0" name="Freeform: Shape 5679">
                <a:extLst>
                  <a:ext uri="{FF2B5EF4-FFF2-40B4-BE49-F238E27FC236}">
                    <a16:creationId xmlns:a16="http://schemas.microsoft.com/office/drawing/2014/main" id="{4F9F75B5-FB23-4C08-B476-F5D429670E72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1" name="Freeform: Shape 5680">
                <a:extLst>
                  <a:ext uri="{FF2B5EF4-FFF2-40B4-BE49-F238E27FC236}">
                    <a16:creationId xmlns:a16="http://schemas.microsoft.com/office/drawing/2014/main" id="{101771CE-C789-4A5C-9F22-8809FCF1CCF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2" name="Freeform: Shape 5681">
                <a:extLst>
                  <a:ext uri="{FF2B5EF4-FFF2-40B4-BE49-F238E27FC236}">
                    <a16:creationId xmlns:a16="http://schemas.microsoft.com/office/drawing/2014/main" id="{C20B08BF-43F8-44C6-8E41-256B4B2501E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3" name="Freeform: Shape 5682">
                <a:extLst>
                  <a:ext uri="{FF2B5EF4-FFF2-40B4-BE49-F238E27FC236}">
                    <a16:creationId xmlns:a16="http://schemas.microsoft.com/office/drawing/2014/main" id="{3003BB2C-CE85-4BBA-8CAF-D7374F7C85CB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4" name="Freeform: Shape 5683">
                <a:extLst>
                  <a:ext uri="{FF2B5EF4-FFF2-40B4-BE49-F238E27FC236}">
                    <a16:creationId xmlns:a16="http://schemas.microsoft.com/office/drawing/2014/main" id="{1213A3A1-1CF2-4BA0-81BB-B7F7221314D9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5" name="Freeform: Shape 5684">
                <a:extLst>
                  <a:ext uri="{FF2B5EF4-FFF2-40B4-BE49-F238E27FC236}">
                    <a16:creationId xmlns:a16="http://schemas.microsoft.com/office/drawing/2014/main" id="{521B1ED5-6FC6-4DF9-A1BA-1C4801EA534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6" name="Freeform: Shape 5685">
                <a:extLst>
                  <a:ext uri="{FF2B5EF4-FFF2-40B4-BE49-F238E27FC236}">
                    <a16:creationId xmlns:a16="http://schemas.microsoft.com/office/drawing/2014/main" id="{5C432D75-A607-4C43-8A01-8A7A2A1BA20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7" name="Freeform: Shape 5686">
                <a:extLst>
                  <a:ext uri="{FF2B5EF4-FFF2-40B4-BE49-F238E27FC236}">
                    <a16:creationId xmlns:a16="http://schemas.microsoft.com/office/drawing/2014/main" id="{00BE1C4D-C58B-4A24-97CA-0344ECBF0A4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8" name="Freeform: Shape 5687">
                <a:extLst>
                  <a:ext uri="{FF2B5EF4-FFF2-40B4-BE49-F238E27FC236}">
                    <a16:creationId xmlns:a16="http://schemas.microsoft.com/office/drawing/2014/main" id="{D21A0817-09CA-47BE-8D80-2908555D3ED7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89" name="Freeform: Shape 5688">
                <a:extLst>
                  <a:ext uri="{FF2B5EF4-FFF2-40B4-BE49-F238E27FC236}">
                    <a16:creationId xmlns:a16="http://schemas.microsoft.com/office/drawing/2014/main" id="{A98F24D6-F655-4A08-8F3E-F728C6E5447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0" name="Freeform: Shape 5689">
                <a:extLst>
                  <a:ext uri="{FF2B5EF4-FFF2-40B4-BE49-F238E27FC236}">
                    <a16:creationId xmlns:a16="http://schemas.microsoft.com/office/drawing/2014/main" id="{46D323EE-D8A6-4968-8FA2-DDFB62AC380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1" name="Freeform: Shape 5690">
                <a:extLst>
                  <a:ext uri="{FF2B5EF4-FFF2-40B4-BE49-F238E27FC236}">
                    <a16:creationId xmlns:a16="http://schemas.microsoft.com/office/drawing/2014/main" id="{3AA4F8B9-356A-4BBD-9E30-7F0C788AD4CE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2" name="Freeform: Shape 5691">
                <a:extLst>
                  <a:ext uri="{FF2B5EF4-FFF2-40B4-BE49-F238E27FC236}">
                    <a16:creationId xmlns:a16="http://schemas.microsoft.com/office/drawing/2014/main" id="{56148E97-347C-4B7F-83EE-707E319EDB1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3" name="Freeform: Shape 5692">
                <a:extLst>
                  <a:ext uri="{FF2B5EF4-FFF2-40B4-BE49-F238E27FC236}">
                    <a16:creationId xmlns:a16="http://schemas.microsoft.com/office/drawing/2014/main" id="{C35F3178-27AC-4746-8920-1C6B8ACE0BB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4" name="Freeform: Shape 5693">
                <a:extLst>
                  <a:ext uri="{FF2B5EF4-FFF2-40B4-BE49-F238E27FC236}">
                    <a16:creationId xmlns:a16="http://schemas.microsoft.com/office/drawing/2014/main" id="{E9A27EB1-E7C0-4234-8DBB-DC2B274F273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5" name="Freeform: Shape 5694">
                <a:extLst>
                  <a:ext uri="{FF2B5EF4-FFF2-40B4-BE49-F238E27FC236}">
                    <a16:creationId xmlns:a16="http://schemas.microsoft.com/office/drawing/2014/main" id="{9978274A-32B4-423A-8410-1787A84593A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6" name="Freeform: Shape 5695">
                <a:extLst>
                  <a:ext uri="{FF2B5EF4-FFF2-40B4-BE49-F238E27FC236}">
                    <a16:creationId xmlns:a16="http://schemas.microsoft.com/office/drawing/2014/main" id="{BC46500D-174D-4938-8EB3-90AEBDC714BD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7" name="Freeform: Shape 5696">
                <a:extLst>
                  <a:ext uri="{FF2B5EF4-FFF2-40B4-BE49-F238E27FC236}">
                    <a16:creationId xmlns:a16="http://schemas.microsoft.com/office/drawing/2014/main" id="{C0B58FBA-66BF-466E-AC5C-C0F5EEAC650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8" name="Freeform: Shape 5697">
                <a:extLst>
                  <a:ext uri="{FF2B5EF4-FFF2-40B4-BE49-F238E27FC236}">
                    <a16:creationId xmlns:a16="http://schemas.microsoft.com/office/drawing/2014/main" id="{29AB18D5-4B3A-46E8-950A-E00648589402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99" name="Freeform: Shape 5698">
                <a:extLst>
                  <a:ext uri="{FF2B5EF4-FFF2-40B4-BE49-F238E27FC236}">
                    <a16:creationId xmlns:a16="http://schemas.microsoft.com/office/drawing/2014/main" id="{CD8391B5-9000-43D1-82A0-7BA5264858D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0" name="Freeform: Shape 5699">
                <a:extLst>
                  <a:ext uri="{FF2B5EF4-FFF2-40B4-BE49-F238E27FC236}">
                    <a16:creationId xmlns:a16="http://schemas.microsoft.com/office/drawing/2014/main" id="{973D0E40-8087-44F3-B89B-B709FCE593A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1" name="Freeform: Shape 5700">
                <a:extLst>
                  <a:ext uri="{FF2B5EF4-FFF2-40B4-BE49-F238E27FC236}">
                    <a16:creationId xmlns:a16="http://schemas.microsoft.com/office/drawing/2014/main" id="{94A70802-F534-490F-97C2-E39D97C897A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2" name="Freeform: Shape 5701">
                <a:extLst>
                  <a:ext uri="{FF2B5EF4-FFF2-40B4-BE49-F238E27FC236}">
                    <a16:creationId xmlns:a16="http://schemas.microsoft.com/office/drawing/2014/main" id="{B33A83A8-E501-4CC9-B6FA-2C4ACCB8CD78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3" name="Freeform: Shape 5702">
                <a:extLst>
                  <a:ext uri="{FF2B5EF4-FFF2-40B4-BE49-F238E27FC236}">
                    <a16:creationId xmlns:a16="http://schemas.microsoft.com/office/drawing/2014/main" id="{2E05D951-8389-4AD5-89A3-0C4F0BAE120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4" name="Freeform: Shape 5703">
                <a:extLst>
                  <a:ext uri="{FF2B5EF4-FFF2-40B4-BE49-F238E27FC236}">
                    <a16:creationId xmlns:a16="http://schemas.microsoft.com/office/drawing/2014/main" id="{0D63299C-8930-4600-AE27-80913B4D65B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5" name="Freeform: Shape 5704">
                <a:extLst>
                  <a:ext uri="{FF2B5EF4-FFF2-40B4-BE49-F238E27FC236}">
                    <a16:creationId xmlns:a16="http://schemas.microsoft.com/office/drawing/2014/main" id="{76A45289-A3DF-415D-AF4F-439603B0C99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6" name="Freeform: Shape 5705">
                <a:extLst>
                  <a:ext uri="{FF2B5EF4-FFF2-40B4-BE49-F238E27FC236}">
                    <a16:creationId xmlns:a16="http://schemas.microsoft.com/office/drawing/2014/main" id="{3E387F89-43E7-408F-B0B4-04B57CFCD852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7" name="Freeform: Shape 5706">
                <a:extLst>
                  <a:ext uri="{FF2B5EF4-FFF2-40B4-BE49-F238E27FC236}">
                    <a16:creationId xmlns:a16="http://schemas.microsoft.com/office/drawing/2014/main" id="{2080DE41-5718-417A-BC55-82B6888A7B5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8" name="Freeform: Shape 5707">
                <a:extLst>
                  <a:ext uri="{FF2B5EF4-FFF2-40B4-BE49-F238E27FC236}">
                    <a16:creationId xmlns:a16="http://schemas.microsoft.com/office/drawing/2014/main" id="{3AE95B3F-4C26-4FDA-AC71-EB207C0DE02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09" name="Freeform: Shape 5708">
                <a:extLst>
                  <a:ext uri="{FF2B5EF4-FFF2-40B4-BE49-F238E27FC236}">
                    <a16:creationId xmlns:a16="http://schemas.microsoft.com/office/drawing/2014/main" id="{6BDF2889-B6E6-414B-8B3A-349B6177BE53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0" name="Freeform: Shape 5709">
                <a:extLst>
                  <a:ext uri="{FF2B5EF4-FFF2-40B4-BE49-F238E27FC236}">
                    <a16:creationId xmlns:a16="http://schemas.microsoft.com/office/drawing/2014/main" id="{F61C3789-AC02-48BE-A340-35AD396061AB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1" name="Freeform: Shape 5710">
                <a:extLst>
                  <a:ext uri="{FF2B5EF4-FFF2-40B4-BE49-F238E27FC236}">
                    <a16:creationId xmlns:a16="http://schemas.microsoft.com/office/drawing/2014/main" id="{9EB735C1-59C1-4057-A254-B44F227CC52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2" name="Freeform: Shape 5711">
                <a:extLst>
                  <a:ext uri="{FF2B5EF4-FFF2-40B4-BE49-F238E27FC236}">
                    <a16:creationId xmlns:a16="http://schemas.microsoft.com/office/drawing/2014/main" id="{C2EF1925-DDEE-4B65-BCA3-100825E95B34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3" name="Freeform: Shape 5712">
                <a:extLst>
                  <a:ext uri="{FF2B5EF4-FFF2-40B4-BE49-F238E27FC236}">
                    <a16:creationId xmlns:a16="http://schemas.microsoft.com/office/drawing/2014/main" id="{D6B82AD0-9029-45C0-BB42-804117129E98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4" name="Freeform: Shape 5713">
                <a:extLst>
                  <a:ext uri="{FF2B5EF4-FFF2-40B4-BE49-F238E27FC236}">
                    <a16:creationId xmlns:a16="http://schemas.microsoft.com/office/drawing/2014/main" id="{804EA667-255B-40F2-8DE9-CAA92251B24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5" name="Freeform: Shape 5714">
                <a:extLst>
                  <a:ext uri="{FF2B5EF4-FFF2-40B4-BE49-F238E27FC236}">
                    <a16:creationId xmlns:a16="http://schemas.microsoft.com/office/drawing/2014/main" id="{32936148-615B-40B1-B4B7-91B4797AB214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6" name="Freeform: Shape 5715">
                <a:extLst>
                  <a:ext uri="{FF2B5EF4-FFF2-40B4-BE49-F238E27FC236}">
                    <a16:creationId xmlns:a16="http://schemas.microsoft.com/office/drawing/2014/main" id="{D9FAD15E-5BF8-49A1-973C-4D8774B1BF3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7" name="Freeform: Shape 5716">
                <a:extLst>
                  <a:ext uri="{FF2B5EF4-FFF2-40B4-BE49-F238E27FC236}">
                    <a16:creationId xmlns:a16="http://schemas.microsoft.com/office/drawing/2014/main" id="{F16DC816-0E6B-402B-9ACD-E6AB100BA354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8" name="Freeform: Shape 5717">
                <a:extLst>
                  <a:ext uri="{FF2B5EF4-FFF2-40B4-BE49-F238E27FC236}">
                    <a16:creationId xmlns:a16="http://schemas.microsoft.com/office/drawing/2014/main" id="{B9B3054D-0285-484F-9989-F6F34DE3526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19" name="Freeform: Shape 5718">
                <a:extLst>
                  <a:ext uri="{FF2B5EF4-FFF2-40B4-BE49-F238E27FC236}">
                    <a16:creationId xmlns:a16="http://schemas.microsoft.com/office/drawing/2014/main" id="{E5B0E889-EAA7-42B5-AAA1-16D54087D9C7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0" name="Freeform: Shape 5719">
                <a:extLst>
                  <a:ext uri="{FF2B5EF4-FFF2-40B4-BE49-F238E27FC236}">
                    <a16:creationId xmlns:a16="http://schemas.microsoft.com/office/drawing/2014/main" id="{8208C377-34CA-432B-AD65-76CF8F53D7D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1" name="Freeform: Shape 5720">
                <a:extLst>
                  <a:ext uri="{FF2B5EF4-FFF2-40B4-BE49-F238E27FC236}">
                    <a16:creationId xmlns:a16="http://schemas.microsoft.com/office/drawing/2014/main" id="{50358035-2959-4F36-85D4-2DFC006AF12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2" name="Freeform: Shape 5721">
                <a:extLst>
                  <a:ext uri="{FF2B5EF4-FFF2-40B4-BE49-F238E27FC236}">
                    <a16:creationId xmlns:a16="http://schemas.microsoft.com/office/drawing/2014/main" id="{970200BD-0CE0-4216-9976-D71990AB44ED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723" name="Freeform: Shape 5722">
                <a:extLst>
                  <a:ext uri="{FF2B5EF4-FFF2-40B4-BE49-F238E27FC236}">
                    <a16:creationId xmlns:a16="http://schemas.microsoft.com/office/drawing/2014/main" id="{39D28DA8-B69C-4D2D-8A22-55237B554D4B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1" name="Group 4510">
              <a:extLst>
                <a:ext uri="{FF2B5EF4-FFF2-40B4-BE49-F238E27FC236}">
                  <a16:creationId xmlns:a16="http://schemas.microsoft.com/office/drawing/2014/main" id="{A41B4133-E5A4-4A6C-8DB0-95858335DE60}"/>
                </a:ext>
              </a:extLst>
            </p:cNvPr>
            <p:cNvGrpSpPr/>
            <p:nvPr/>
          </p:nvGrpSpPr>
          <p:grpSpPr>
            <a:xfrm flipH="1">
              <a:off x="2715945" y="-517328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596" name="Freeform: Shape 5595">
                <a:extLst>
                  <a:ext uri="{FF2B5EF4-FFF2-40B4-BE49-F238E27FC236}">
                    <a16:creationId xmlns:a16="http://schemas.microsoft.com/office/drawing/2014/main" id="{943ED254-3C83-4FF3-ADD9-7624B94BAFB0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7" name="Freeform: Shape 5596">
                <a:extLst>
                  <a:ext uri="{FF2B5EF4-FFF2-40B4-BE49-F238E27FC236}">
                    <a16:creationId xmlns:a16="http://schemas.microsoft.com/office/drawing/2014/main" id="{CF2A76AA-A36C-4793-807E-A93F5732AB20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8" name="Freeform: Shape 5597">
                <a:extLst>
                  <a:ext uri="{FF2B5EF4-FFF2-40B4-BE49-F238E27FC236}">
                    <a16:creationId xmlns:a16="http://schemas.microsoft.com/office/drawing/2014/main" id="{E49D4009-D88F-4A44-8E05-B3F7FA428345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9" name="Freeform: Shape 5598">
                <a:extLst>
                  <a:ext uri="{FF2B5EF4-FFF2-40B4-BE49-F238E27FC236}">
                    <a16:creationId xmlns:a16="http://schemas.microsoft.com/office/drawing/2014/main" id="{D57945EB-1C20-4DB1-8520-7877F37ECB4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0" name="Freeform: Shape 5599">
                <a:extLst>
                  <a:ext uri="{FF2B5EF4-FFF2-40B4-BE49-F238E27FC236}">
                    <a16:creationId xmlns:a16="http://schemas.microsoft.com/office/drawing/2014/main" id="{373138F0-5DF9-44AA-B1C1-9F3580472D56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1" name="Freeform: Shape 5600">
                <a:extLst>
                  <a:ext uri="{FF2B5EF4-FFF2-40B4-BE49-F238E27FC236}">
                    <a16:creationId xmlns:a16="http://schemas.microsoft.com/office/drawing/2014/main" id="{A54B048F-4631-4DE0-A9C9-1FDC271BF3F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2" name="Freeform: Shape 5601">
                <a:extLst>
                  <a:ext uri="{FF2B5EF4-FFF2-40B4-BE49-F238E27FC236}">
                    <a16:creationId xmlns:a16="http://schemas.microsoft.com/office/drawing/2014/main" id="{4C059385-D479-4D9D-BACA-ECB85D066E5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3" name="Freeform: Shape 5602">
                <a:extLst>
                  <a:ext uri="{FF2B5EF4-FFF2-40B4-BE49-F238E27FC236}">
                    <a16:creationId xmlns:a16="http://schemas.microsoft.com/office/drawing/2014/main" id="{E0617AB0-6C2A-4BF8-A598-B0429C01198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4" name="Freeform: Shape 5603">
                <a:extLst>
                  <a:ext uri="{FF2B5EF4-FFF2-40B4-BE49-F238E27FC236}">
                    <a16:creationId xmlns:a16="http://schemas.microsoft.com/office/drawing/2014/main" id="{C7ABC58A-CA6B-4FA1-A0E9-1892800CCAE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5" name="Freeform: Shape 5604">
                <a:extLst>
                  <a:ext uri="{FF2B5EF4-FFF2-40B4-BE49-F238E27FC236}">
                    <a16:creationId xmlns:a16="http://schemas.microsoft.com/office/drawing/2014/main" id="{F86093DE-BF3B-4BE0-9499-0E2ABDCA0739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6" name="Freeform: Shape 5605">
                <a:extLst>
                  <a:ext uri="{FF2B5EF4-FFF2-40B4-BE49-F238E27FC236}">
                    <a16:creationId xmlns:a16="http://schemas.microsoft.com/office/drawing/2014/main" id="{CD59497C-D0BD-4DF4-BEC1-CC43C107EE1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7" name="Freeform: Shape 5606">
                <a:extLst>
                  <a:ext uri="{FF2B5EF4-FFF2-40B4-BE49-F238E27FC236}">
                    <a16:creationId xmlns:a16="http://schemas.microsoft.com/office/drawing/2014/main" id="{FF6DFA3A-2762-4B89-8173-C38DAE06425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8" name="Freeform: Shape 5607">
                <a:extLst>
                  <a:ext uri="{FF2B5EF4-FFF2-40B4-BE49-F238E27FC236}">
                    <a16:creationId xmlns:a16="http://schemas.microsoft.com/office/drawing/2014/main" id="{6150B57D-A21D-494D-B855-D01801E00933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09" name="Freeform: Shape 5608">
                <a:extLst>
                  <a:ext uri="{FF2B5EF4-FFF2-40B4-BE49-F238E27FC236}">
                    <a16:creationId xmlns:a16="http://schemas.microsoft.com/office/drawing/2014/main" id="{94C689E8-9FCE-4516-A04C-FA01BD80598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0" name="Freeform: Shape 5609">
                <a:extLst>
                  <a:ext uri="{FF2B5EF4-FFF2-40B4-BE49-F238E27FC236}">
                    <a16:creationId xmlns:a16="http://schemas.microsoft.com/office/drawing/2014/main" id="{1B237541-FB15-4EBA-B9B1-2530B6515C0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1" name="Freeform: Shape 5610">
                <a:extLst>
                  <a:ext uri="{FF2B5EF4-FFF2-40B4-BE49-F238E27FC236}">
                    <a16:creationId xmlns:a16="http://schemas.microsoft.com/office/drawing/2014/main" id="{575BB063-2A40-4932-B751-EFCCDA077A6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2" name="Freeform: Shape 5611">
                <a:extLst>
                  <a:ext uri="{FF2B5EF4-FFF2-40B4-BE49-F238E27FC236}">
                    <a16:creationId xmlns:a16="http://schemas.microsoft.com/office/drawing/2014/main" id="{85F7829C-C56A-42C8-B60D-66180CAD7EBA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3" name="Freeform: Shape 5612">
                <a:extLst>
                  <a:ext uri="{FF2B5EF4-FFF2-40B4-BE49-F238E27FC236}">
                    <a16:creationId xmlns:a16="http://schemas.microsoft.com/office/drawing/2014/main" id="{7F1867D7-863A-47F2-9BB8-F30918B58D3E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4" name="Freeform: Shape 5613">
                <a:extLst>
                  <a:ext uri="{FF2B5EF4-FFF2-40B4-BE49-F238E27FC236}">
                    <a16:creationId xmlns:a16="http://schemas.microsoft.com/office/drawing/2014/main" id="{86AAF0D8-F6D2-4BC7-BBBF-A1966260FD6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5" name="Freeform: Shape 5614">
                <a:extLst>
                  <a:ext uri="{FF2B5EF4-FFF2-40B4-BE49-F238E27FC236}">
                    <a16:creationId xmlns:a16="http://schemas.microsoft.com/office/drawing/2014/main" id="{15C66503-6B9F-48D2-A57E-D3F7E9279D77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6" name="Freeform: Shape 5615">
                <a:extLst>
                  <a:ext uri="{FF2B5EF4-FFF2-40B4-BE49-F238E27FC236}">
                    <a16:creationId xmlns:a16="http://schemas.microsoft.com/office/drawing/2014/main" id="{727DDA43-D170-45B0-BF84-805D06ABE0B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7" name="Freeform: Shape 5616">
                <a:extLst>
                  <a:ext uri="{FF2B5EF4-FFF2-40B4-BE49-F238E27FC236}">
                    <a16:creationId xmlns:a16="http://schemas.microsoft.com/office/drawing/2014/main" id="{EC8CBC22-7820-49ED-98D2-22157FF8C57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8" name="Freeform: Shape 5617">
                <a:extLst>
                  <a:ext uri="{FF2B5EF4-FFF2-40B4-BE49-F238E27FC236}">
                    <a16:creationId xmlns:a16="http://schemas.microsoft.com/office/drawing/2014/main" id="{20EE796B-FB59-45CA-88D6-41B3EE20CEB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19" name="Freeform: Shape 5618">
                <a:extLst>
                  <a:ext uri="{FF2B5EF4-FFF2-40B4-BE49-F238E27FC236}">
                    <a16:creationId xmlns:a16="http://schemas.microsoft.com/office/drawing/2014/main" id="{9E717962-8438-4372-93F0-0C59C00996E7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0" name="Freeform: Shape 5619">
                <a:extLst>
                  <a:ext uri="{FF2B5EF4-FFF2-40B4-BE49-F238E27FC236}">
                    <a16:creationId xmlns:a16="http://schemas.microsoft.com/office/drawing/2014/main" id="{FDB43653-1E76-499E-A6CB-53CA84303EC6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1" name="Freeform: Shape 5620">
                <a:extLst>
                  <a:ext uri="{FF2B5EF4-FFF2-40B4-BE49-F238E27FC236}">
                    <a16:creationId xmlns:a16="http://schemas.microsoft.com/office/drawing/2014/main" id="{8E8E07B3-E4F9-4693-81A3-7514E7C398B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2" name="Freeform: Shape 5621">
                <a:extLst>
                  <a:ext uri="{FF2B5EF4-FFF2-40B4-BE49-F238E27FC236}">
                    <a16:creationId xmlns:a16="http://schemas.microsoft.com/office/drawing/2014/main" id="{58A8A65A-415B-4B58-A8BC-E00D1249E15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3" name="Freeform: Shape 5622">
                <a:extLst>
                  <a:ext uri="{FF2B5EF4-FFF2-40B4-BE49-F238E27FC236}">
                    <a16:creationId xmlns:a16="http://schemas.microsoft.com/office/drawing/2014/main" id="{90D491D3-E5FB-4063-9E50-A592C3823CA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4" name="Freeform: Shape 5623">
                <a:extLst>
                  <a:ext uri="{FF2B5EF4-FFF2-40B4-BE49-F238E27FC236}">
                    <a16:creationId xmlns:a16="http://schemas.microsoft.com/office/drawing/2014/main" id="{E27822AE-9F7B-4C33-A936-0557ABBE5C5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5" name="Freeform: Shape 5624">
                <a:extLst>
                  <a:ext uri="{FF2B5EF4-FFF2-40B4-BE49-F238E27FC236}">
                    <a16:creationId xmlns:a16="http://schemas.microsoft.com/office/drawing/2014/main" id="{33295A6A-98B6-4973-BDA7-B1FB83CA1318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6" name="Freeform: Shape 5625">
                <a:extLst>
                  <a:ext uri="{FF2B5EF4-FFF2-40B4-BE49-F238E27FC236}">
                    <a16:creationId xmlns:a16="http://schemas.microsoft.com/office/drawing/2014/main" id="{9FC13DFB-19A3-4A97-AC29-0F917D09E20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7" name="Freeform: Shape 5626">
                <a:extLst>
                  <a:ext uri="{FF2B5EF4-FFF2-40B4-BE49-F238E27FC236}">
                    <a16:creationId xmlns:a16="http://schemas.microsoft.com/office/drawing/2014/main" id="{E0B397A6-745A-4E44-A2E3-60764475F61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8" name="Freeform: Shape 5627">
                <a:extLst>
                  <a:ext uri="{FF2B5EF4-FFF2-40B4-BE49-F238E27FC236}">
                    <a16:creationId xmlns:a16="http://schemas.microsoft.com/office/drawing/2014/main" id="{C1FF6D4B-C8FA-43BD-8E05-D00A3D49FB36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29" name="Freeform: Shape 5628">
                <a:extLst>
                  <a:ext uri="{FF2B5EF4-FFF2-40B4-BE49-F238E27FC236}">
                    <a16:creationId xmlns:a16="http://schemas.microsoft.com/office/drawing/2014/main" id="{4BAE1AF9-829A-4D3A-B995-22CC9DA1669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0" name="Freeform: Shape 5629">
                <a:extLst>
                  <a:ext uri="{FF2B5EF4-FFF2-40B4-BE49-F238E27FC236}">
                    <a16:creationId xmlns:a16="http://schemas.microsoft.com/office/drawing/2014/main" id="{AFB37B20-80C1-4B4B-B2D6-DE2712B2DE5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1" name="Freeform: Shape 5630">
                <a:extLst>
                  <a:ext uri="{FF2B5EF4-FFF2-40B4-BE49-F238E27FC236}">
                    <a16:creationId xmlns:a16="http://schemas.microsoft.com/office/drawing/2014/main" id="{851709ED-9619-451A-8F32-3226FE7AE75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2" name="Freeform: Shape 5631">
                <a:extLst>
                  <a:ext uri="{FF2B5EF4-FFF2-40B4-BE49-F238E27FC236}">
                    <a16:creationId xmlns:a16="http://schemas.microsoft.com/office/drawing/2014/main" id="{0308C1E6-1907-401B-9938-C4D86B741447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3" name="Freeform: Shape 5632">
                <a:extLst>
                  <a:ext uri="{FF2B5EF4-FFF2-40B4-BE49-F238E27FC236}">
                    <a16:creationId xmlns:a16="http://schemas.microsoft.com/office/drawing/2014/main" id="{FB8DF53E-9570-40C9-A9E7-D1E8F19FD34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4" name="Freeform: Shape 5633">
                <a:extLst>
                  <a:ext uri="{FF2B5EF4-FFF2-40B4-BE49-F238E27FC236}">
                    <a16:creationId xmlns:a16="http://schemas.microsoft.com/office/drawing/2014/main" id="{D78EBA6B-350A-43DB-8C2C-4BC5C9715D3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5" name="Freeform: Shape 5634">
                <a:extLst>
                  <a:ext uri="{FF2B5EF4-FFF2-40B4-BE49-F238E27FC236}">
                    <a16:creationId xmlns:a16="http://schemas.microsoft.com/office/drawing/2014/main" id="{5DDBF422-D2C4-4380-9B41-6FE4C31E3970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6" name="Freeform: Shape 5635">
                <a:extLst>
                  <a:ext uri="{FF2B5EF4-FFF2-40B4-BE49-F238E27FC236}">
                    <a16:creationId xmlns:a16="http://schemas.microsoft.com/office/drawing/2014/main" id="{609C46E4-B6B9-4D2F-8692-4F8D5A06C96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7" name="Freeform: Shape 5636">
                <a:extLst>
                  <a:ext uri="{FF2B5EF4-FFF2-40B4-BE49-F238E27FC236}">
                    <a16:creationId xmlns:a16="http://schemas.microsoft.com/office/drawing/2014/main" id="{B343C79D-650F-483D-85D6-29692D0431D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8" name="Freeform: Shape 5637">
                <a:extLst>
                  <a:ext uri="{FF2B5EF4-FFF2-40B4-BE49-F238E27FC236}">
                    <a16:creationId xmlns:a16="http://schemas.microsoft.com/office/drawing/2014/main" id="{E8CC1DB4-FB65-4E02-9AEA-7BE52BCEE03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39" name="Freeform: Shape 5638">
                <a:extLst>
                  <a:ext uri="{FF2B5EF4-FFF2-40B4-BE49-F238E27FC236}">
                    <a16:creationId xmlns:a16="http://schemas.microsoft.com/office/drawing/2014/main" id="{AFD119B8-5540-47D3-AF7E-258E7437F0DD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0" name="Freeform: Shape 5639">
                <a:extLst>
                  <a:ext uri="{FF2B5EF4-FFF2-40B4-BE49-F238E27FC236}">
                    <a16:creationId xmlns:a16="http://schemas.microsoft.com/office/drawing/2014/main" id="{6F74DD85-86C0-451C-880A-0410FB293F9E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1" name="Freeform: Shape 5640">
                <a:extLst>
                  <a:ext uri="{FF2B5EF4-FFF2-40B4-BE49-F238E27FC236}">
                    <a16:creationId xmlns:a16="http://schemas.microsoft.com/office/drawing/2014/main" id="{C88CCA07-AE16-4624-AA36-D6030B890151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2" name="Freeform: Shape 5641">
                <a:extLst>
                  <a:ext uri="{FF2B5EF4-FFF2-40B4-BE49-F238E27FC236}">
                    <a16:creationId xmlns:a16="http://schemas.microsoft.com/office/drawing/2014/main" id="{9D2B86B9-41CD-41DA-B91B-26CF526BE65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3" name="Freeform: Shape 5642">
                <a:extLst>
                  <a:ext uri="{FF2B5EF4-FFF2-40B4-BE49-F238E27FC236}">
                    <a16:creationId xmlns:a16="http://schemas.microsoft.com/office/drawing/2014/main" id="{48507965-1DF4-453E-B0CD-B303B4DA986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4" name="Freeform: Shape 5643">
                <a:extLst>
                  <a:ext uri="{FF2B5EF4-FFF2-40B4-BE49-F238E27FC236}">
                    <a16:creationId xmlns:a16="http://schemas.microsoft.com/office/drawing/2014/main" id="{529A2F8D-5C73-425F-B9AF-35D306BA118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5" name="Freeform: Shape 5644">
                <a:extLst>
                  <a:ext uri="{FF2B5EF4-FFF2-40B4-BE49-F238E27FC236}">
                    <a16:creationId xmlns:a16="http://schemas.microsoft.com/office/drawing/2014/main" id="{D1608C2F-F638-4D5D-9C1E-E4A8D8848C0D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6" name="Freeform: Shape 5645">
                <a:extLst>
                  <a:ext uri="{FF2B5EF4-FFF2-40B4-BE49-F238E27FC236}">
                    <a16:creationId xmlns:a16="http://schemas.microsoft.com/office/drawing/2014/main" id="{2EF8898D-A92C-4426-A581-7ACA03CCF37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7" name="Freeform: Shape 5646">
                <a:extLst>
                  <a:ext uri="{FF2B5EF4-FFF2-40B4-BE49-F238E27FC236}">
                    <a16:creationId xmlns:a16="http://schemas.microsoft.com/office/drawing/2014/main" id="{DF5CADE9-CCE5-481F-9320-A66A53AFBE25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8" name="Freeform: Shape 5647">
                <a:extLst>
                  <a:ext uri="{FF2B5EF4-FFF2-40B4-BE49-F238E27FC236}">
                    <a16:creationId xmlns:a16="http://schemas.microsoft.com/office/drawing/2014/main" id="{EEB9794E-BB74-4B39-BEC0-8499F15443D1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49" name="Freeform: Shape 5648">
                <a:extLst>
                  <a:ext uri="{FF2B5EF4-FFF2-40B4-BE49-F238E27FC236}">
                    <a16:creationId xmlns:a16="http://schemas.microsoft.com/office/drawing/2014/main" id="{E332147A-E276-41B6-8672-2D9382A38EC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0" name="Freeform: Shape 5649">
                <a:extLst>
                  <a:ext uri="{FF2B5EF4-FFF2-40B4-BE49-F238E27FC236}">
                    <a16:creationId xmlns:a16="http://schemas.microsoft.com/office/drawing/2014/main" id="{1BABC7A8-9F59-43D4-A0EB-17E02C99FEC1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1" name="Freeform: Shape 5650">
                <a:extLst>
                  <a:ext uri="{FF2B5EF4-FFF2-40B4-BE49-F238E27FC236}">
                    <a16:creationId xmlns:a16="http://schemas.microsoft.com/office/drawing/2014/main" id="{A9F69CD0-1223-4F56-99DE-D7E277693CF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2" name="Freeform: Shape 5651">
                <a:extLst>
                  <a:ext uri="{FF2B5EF4-FFF2-40B4-BE49-F238E27FC236}">
                    <a16:creationId xmlns:a16="http://schemas.microsoft.com/office/drawing/2014/main" id="{34F36407-C7D5-40A6-9254-7880F65C47E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3" name="Freeform: Shape 5652">
                <a:extLst>
                  <a:ext uri="{FF2B5EF4-FFF2-40B4-BE49-F238E27FC236}">
                    <a16:creationId xmlns:a16="http://schemas.microsoft.com/office/drawing/2014/main" id="{660E12EE-0E7D-4287-B455-EDCA0A8B6E9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4" name="Freeform: Shape 5653">
                <a:extLst>
                  <a:ext uri="{FF2B5EF4-FFF2-40B4-BE49-F238E27FC236}">
                    <a16:creationId xmlns:a16="http://schemas.microsoft.com/office/drawing/2014/main" id="{C6524ADB-F124-4160-8D9B-077CA29209B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5" name="Freeform: Shape 5654">
                <a:extLst>
                  <a:ext uri="{FF2B5EF4-FFF2-40B4-BE49-F238E27FC236}">
                    <a16:creationId xmlns:a16="http://schemas.microsoft.com/office/drawing/2014/main" id="{E8DDCD92-685B-4523-9C8F-9D6A130CA86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6" name="Freeform: Shape 5655">
                <a:extLst>
                  <a:ext uri="{FF2B5EF4-FFF2-40B4-BE49-F238E27FC236}">
                    <a16:creationId xmlns:a16="http://schemas.microsoft.com/office/drawing/2014/main" id="{538D8DD8-943F-49AA-958F-D3304BFF5F8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7" name="Freeform: Shape 5656">
                <a:extLst>
                  <a:ext uri="{FF2B5EF4-FFF2-40B4-BE49-F238E27FC236}">
                    <a16:creationId xmlns:a16="http://schemas.microsoft.com/office/drawing/2014/main" id="{CB35BDE4-A919-4AC2-BA51-0B1401BE3736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8" name="Freeform: Shape 5657">
                <a:extLst>
                  <a:ext uri="{FF2B5EF4-FFF2-40B4-BE49-F238E27FC236}">
                    <a16:creationId xmlns:a16="http://schemas.microsoft.com/office/drawing/2014/main" id="{2823FC07-374F-4980-A118-D213ECCE97B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659" name="Freeform: Shape 5658">
                <a:extLst>
                  <a:ext uri="{FF2B5EF4-FFF2-40B4-BE49-F238E27FC236}">
                    <a16:creationId xmlns:a16="http://schemas.microsoft.com/office/drawing/2014/main" id="{E0DAB2E3-145B-4824-8235-34D13D4F0CC7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2" name="Group 4511">
              <a:extLst>
                <a:ext uri="{FF2B5EF4-FFF2-40B4-BE49-F238E27FC236}">
                  <a16:creationId xmlns:a16="http://schemas.microsoft.com/office/drawing/2014/main" id="{65531E11-17E0-4EC3-A3A2-0519EC30880B}"/>
                </a:ext>
              </a:extLst>
            </p:cNvPr>
            <p:cNvGrpSpPr/>
            <p:nvPr/>
          </p:nvGrpSpPr>
          <p:grpSpPr>
            <a:xfrm rot="7353759">
              <a:off x="8486244" y="226197"/>
              <a:ext cx="1024114" cy="889301"/>
              <a:chOff x="2393887" y="4210285"/>
              <a:chExt cx="497854" cy="422169"/>
            </a:xfrm>
          </p:grpSpPr>
          <p:sp>
            <p:nvSpPr>
              <p:cNvPr id="5532" name="Freeform: Shape 5531">
                <a:extLst>
                  <a:ext uri="{FF2B5EF4-FFF2-40B4-BE49-F238E27FC236}">
                    <a16:creationId xmlns:a16="http://schemas.microsoft.com/office/drawing/2014/main" id="{F1CDAFD4-4416-4E48-85EF-73E391034FD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3" name="Freeform: Shape 5532">
                <a:extLst>
                  <a:ext uri="{FF2B5EF4-FFF2-40B4-BE49-F238E27FC236}">
                    <a16:creationId xmlns:a16="http://schemas.microsoft.com/office/drawing/2014/main" id="{E34D724A-3093-4346-9D40-D14BBB5096B1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4" name="Freeform: Shape 5533">
                <a:extLst>
                  <a:ext uri="{FF2B5EF4-FFF2-40B4-BE49-F238E27FC236}">
                    <a16:creationId xmlns:a16="http://schemas.microsoft.com/office/drawing/2014/main" id="{6910C4D8-B716-4B11-A946-24D71762C7E0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5" name="Freeform: Shape 5534">
                <a:extLst>
                  <a:ext uri="{FF2B5EF4-FFF2-40B4-BE49-F238E27FC236}">
                    <a16:creationId xmlns:a16="http://schemas.microsoft.com/office/drawing/2014/main" id="{ED88BE89-9727-4E34-BFDA-D2A63CD0D27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6" name="Freeform: Shape 5535">
                <a:extLst>
                  <a:ext uri="{FF2B5EF4-FFF2-40B4-BE49-F238E27FC236}">
                    <a16:creationId xmlns:a16="http://schemas.microsoft.com/office/drawing/2014/main" id="{D8AB739D-D8AE-44F8-B8ED-CB16F2DB42E3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7" name="Freeform: Shape 5536">
                <a:extLst>
                  <a:ext uri="{FF2B5EF4-FFF2-40B4-BE49-F238E27FC236}">
                    <a16:creationId xmlns:a16="http://schemas.microsoft.com/office/drawing/2014/main" id="{E73E72D0-8AF5-4AC2-8EA0-A1516397700F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8" name="Freeform: Shape 5537">
                <a:extLst>
                  <a:ext uri="{FF2B5EF4-FFF2-40B4-BE49-F238E27FC236}">
                    <a16:creationId xmlns:a16="http://schemas.microsoft.com/office/drawing/2014/main" id="{B6BB11DA-79BB-4F67-AAAC-0998631334B9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9" name="Freeform: Shape 5538">
                <a:extLst>
                  <a:ext uri="{FF2B5EF4-FFF2-40B4-BE49-F238E27FC236}">
                    <a16:creationId xmlns:a16="http://schemas.microsoft.com/office/drawing/2014/main" id="{FB09874C-0179-4A69-BF0F-6CDE6C86F5F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0" name="Freeform: Shape 5539">
                <a:extLst>
                  <a:ext uri="{FF2B5EF4-FFF2-40B4-BE49-F238E27FC236}">
                    <a16:creationId xmlns:a16="http://schemas.microsoft.com/office/drawing/2014/main" id="{D71DD333-2B13-4718-B48D-74A720A3C1F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1" name="Freeform: Shape 5540">
                <a:extLst>
                  <a:ext uri="{FF2B5EF4-FFF2-40B4-BE49-F238E27FC236}">
                    <a16:creationId xmlns:a16="http://schemas.microsoft.com/office/drawing/2014/main" id="{E8BC8608-8E18-45F8-8891-683157AA213A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2" name="Freeform: Shape 5541">
                <a:extLst>
                  <a:ext uri="{FF2B5EF4-FFF2-40B4-BE49-F238E27FC236}">
                    <a16:creationId xmlns:a16="http://schemas.microsoft.com/office/drawing/2014/main" id="{E777755A-7E83-4118-9CB3-6ADF307C927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3" name="Freeform: Shape 5542">
                <a:extLst>
                  <a:ext uri="{FF2B5EF4-FFF2-40B4-BE49-F238E27FC236}">
                    <a16:creationId xmlns:a16="http://schemas.microsoft.com/office/drawing/2014/main" id="{006BF74C-03D4-4E69-A5F3-87AA69C61B3A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4" name="Freeform: Shape 5543">
                <a:extLst>
                  <a:ext uri="{FF2B5EF4-FFF2-40B4-BE49-F238E27FC236}">
                    <a16:creationId xmlns:a16="http://schemas.microsoft.com/office/drawing/2014/main" id="{3996FC60-EE7E-4CE0-9D20-552D92024D29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5" name="Freeform: Shape 5544">
                <a:extLst>
                  <a:ext uri="{FF2B5EF4-FFF2-40B4-BE49-F238E27FC236}">
                    <a16:creationId xmlns:a16="http://schemas.microsoft.com/office/drawing/2014/main" id="{7C2D9762-130C-4722-BC49-79C47EBFCE9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6" name="Freeform: Shape 5545">
                <a:extLst>
                  <a:ext uri="{FF2B5EF4-FFF2-40B4-BE49-F238E27FC236}">
                    <a16:creationId xmlns:a16="http://schemas.microsoft.com/office/drawing/2014/main" id="{9A366B92-F2B3-463A-AE7E-F43C1CAE839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7" name="Freeform: Shape 5546">
                <a:extLst>
                  <a:ext uri="{FF2B5EF4-FFF2-40B4-BE49-F238E27FC236}">
                    <a16:creationId xmlns:a16="http://schemas.microsoft.com/office/drawing/2014/main" id="{1F54AF53-C017-465D-A1B5-F2A312677B49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8" name="Freeform: Shape 5547">
                <a:extLst>
                  <a:ext uri="{FF2B5EF4-FFF2-40B4-BE49-F238E27FC236}">
                    <a16:creationId xmlns:a16="http://schemas.microsoft.com/office/drawing/2014/main" id="{48B9F30E-A695-4525-9D98-421E8385890D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49" name="Freeform: Shape 5548">
                <a:extLst>
                  <a:ext uri="{FF2B5EF4-FFF2-40B4-BE49-F238E27FC236}">
                    <a16:creationId xmlns:a16="http://schemas.microsoft.com/office/drawing/2014/main" id="{4763418E-0F1C-4CC8-BE3E-8AFF4A339AE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0" name="Freeform: Shape 5549">
                <a:extLst>
                  <a:ext uri="{FF2B5EF4-FFF2-40B4-BE49-F238E27FC236}">
                    <a16:creationId xmlns:a16="http://schemas.microsoft.com/office/drawing/2014/main" id="{689EBC59-6BDE-4853-9BA9-5BB4D28A60DE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1" name="Freeform: Shape 5550">
                <a:extLst>
                  <a:ext uri="{FF2B5EF4-FFF2-40B4-BE49-F238E27FC236}">
                    <a16:creationId xmlns:a16="http://schemas.microsoft.com/office/drawing/2014/main" id="{342B693A-6C86-4C2E-AC0E-1A639C725BD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2" name="Freeform: Shape 5551">
                <a:extLst>
                  <a:ext uri="{FF2B5EF4-FFF2-40B4-BE49-F238E27FC236}">
                    <a16:creationId xmlns:a16="http://schemas.microsoft.com/office/drawing/2014/main" id="{5ABEC622-2A79-4C2E-8420-0358CB76F94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3" name="Freeform: Shape 5552">
                <a:extLst>
                  <a:ext uri="{FF2B5EF4-FFF2-40B4-BE49-F238E27FC236}">
                    <a16:creationId xmlns:a16="http://schemas.microsoft.com/office/drawing/2014/main" id="{F835B460-3C66-4AEE-9649-FE2E0D89B508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4" name="Freeform: Shape 5553">
                <a:extLst>
                  <a:ext uri="{FF2B5EF4-FFF2-40B4-BE49-F238E27FC236}">
                    <a16:creationId xmlns:a16="http://schemas.microsoft.com/office/drawing/2014/main" id="{5E03E01F-CB23-4156-A6BA-D46DEF175E2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5" name="Freeform: Shape 5554">
                <a:extLst>
                  <a:ext uri="{FF2B5EF4-FFF2-40B4-BE49-F238E27FC236}">
                    <a16:creationId xmlns:a16="http://schemas.microsoft.com/office/drawing/2014/main" id="{C2231D15-5996-4E8F-9F05-FDA65389B552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6" name="Freeform: Shape 5555">
                <a:extLst>
                  <a:ext uri="{FF2B5EF4-FFF2-40B4-BE49-F238E27FC236}">
                    <a16:creationId xmlns:a16="http://schemas.microsoft.com/office/drawing/2014/main" id="{227F5D61-977A-41CF-96DF-FD1D3DAED82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7" name="Freeform: Shape 5556">
                <a:extLst>
                  <a:ext uri="{FF2B5EF4-FFF2-40B4-BE49-F238E27FC236}">
                    <a16:creationId xmlns:a16="http://schemas.microsoft.com/office/drawing/2014/main" id="{B4F86084-9515-40D5-921E-E7DE5EB2DEF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8" name="Freeform: Shape 5557">
                <a:extLst>
                  <a:ext uri="{FF2B5EF4-FFF2-40B4-BE49-F238E27FC236}">
                    <a16:creationId xmlns:a16="http://schemas.microsoft.com/office/drawing/2014/main" id="{E4070F8A-3EE0-4E6F-85EF-FC041C4BF83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59" name="Freeform: Shape 5558">
                <a:extLst>
                  <a:ext uri="{FF2B5EF4-FFF2-40B4-BE49-F238E27FC236}">
                    <a16:creationId xmlns:a16="http://schemas.microsoft.com/office/drawing/2014/main" id="{4CDB76F4-4D77-47DD-A046-F795D68684F9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0" name="Freeform: Shape 5559">
                <a:extLst>
                  <a:ext uri="{FF2B5EF4-FFF2-40B4-BE49-F238E27FC236}">
                    <a16:creationId xmlns:a16="http://schemas.microsoft.com/office/drawing/2014/main" id="{ECD7C58E-0F36-4D9D-B59B-A18E2B248BB5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1" name="Freeform: Shape 5560">
                <a:extLst>
                  <a:ext uri="{FF2B5EF4-FFF2-40B4-BE49-F238E27FC236}">
                    <a16:creationId xmlns:a16="http://schemas.microsoft.com/office/drawing/2014/main" id="{FFEB17C5-1183-4693-B22D-898EA8BFD66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2" name="Freeform: Shape 5561">
                <a:extLst>
                  <a:ext uri="{FF2B5EF4-FFF2-40B4-BE49-F238E27FC236}">
                    <a16:creationId xmlns:a16="http://schemas.microsoft.com/office/drawing/2014/main" id="{6DCE34A8-68E4-43C9-91FF-EF256495B1C2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3" name="Freeform: Shape 5562">
                <a:extLst>
                  <a:ext uri="{FF2B5EF4-FFF2-40B4-BE49-F238E27FC236}">
                    <a16:creationId xmlns:a16="http://schemas.microsoft.com/office/drawing/2014/main" id="{19FD8E35-11BF-40E8-B1AD-CA5502C1117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4" name="Freeform: Shape 5563">
                <a:extLst>
                  <a:ext uri="{FF2B5EF4-FFF2-40B4-BE49-F238E27FC236}">
                    <a16:creationId xmlns:a16="http://schemas.microsoft.com/office/drawing/2014/main" id="{53546A74-C7E6-44E1-BF9D-A3256CF1C283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5" name="Freeform: Shape 5564">
                <a:extLst>
                  <a:ext uri="{FF2B5EF4-FFF2-40B4-BE49-F238E27FC236}">
                    <a16:creationId xmlns:a16="http://schemas.microsoft.com/office/drawing/2014/main" id="{04DA82B9-7E4D-4465-A1FE-66B4F4FB122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6" name="Freeform: Shape 5565">
                <a:extLst>
                  <a:ext uri="{FF2B5EF4-FFF2-40B4-BE49-F238E27FC236}">
                    <a16:creationId xmlns:a16="http://schemas.microsoft.com/office/drawing/2014/main" id="{04F24DFD-1CA5-4A4D-B728-C0AF4403254B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7" name="Freeform: Shape 5566">
                <a:extLst>
                  <a:ext uri="{FF2B5EF4-FFF2-40B4-BE49-F238E27FC236}">
                    <a16:creationId xmlns:a16="http://schemas.microsoft.com/office/drawing/2014/main" id="{EDE5B23B-2D30-442F-AE77-98C2AF790680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8" name="Freeform: Shape 5567">
                <a:extLst>
                  <a:ext uri="{FF2B5EF4-FFF2-40B4-BE49-F238E27FC236}">
                    <a16:creationId xmlns:a16="http://schemas.microsoft.com/office/drawing/2014/main" id="{691AC2EE-BF87-4346-93D4-DDE467F2B70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69" name="Freeform: Shape 5568">
                <a:extLst>
                  <a:ext uri="{FF2B5EF4-FFF2-40B4-BE49-F238E27FC236}">
                    <a16:creationId xmlns:a16="http://schemas.microsoft.com/office/drawing/2014/main" id="{D4FC914E-223C-4474-B963-D7293DB50AB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0" name="Freeform: Shape 5569">
                <a:extLst>
                  <a:ext uri="{FF2B5EF4-FFF2-40B4-BE49-F238E27FC236}">
                    <a16:creationId xmlns:a16="http://schemas.microsoft.com/office/drawing/2014/main" id="{16319AF2-FB35-4D7B-B9C0-AAA631576B48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1" name="Freeform: Shape 5570">
                <a:extLst>
                  <a:ext uri="{FF2B5EF4-FFF2-40B4-BE49-F238E27FC236}">
                    <a16:creationId xmlns:a16="http://schemas.microsoft.com/office/drawing/2014/main" id="{E53A144E-1841-4B3D-8835-9E9BC981948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2" name="Freeform: Shape 5571">
                <a:extLst>
                  <a:ext uri="{FF2B5EF4-FFF2-40B4-BE49-F238E27FC236}">
                    <a16:creationId xmlns:a16="http://schemas.microsoft.com/office/drawing/2014/main" id="{B973F1FC-5495-4417-AFEA-075A838D9B6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3" name="Freeform: Shape 5572">
                <a:extLst>
                  <a:ext uri="{FF2B5EF4-FFF2-40B4-BE49-F238E27FC236}">
                    <a16:creationId xmlns:a16="http://schemas.microsoft.com/office/drawing/2014/main" id="{BDBB8C90-D74E-42FE-908E-0D9E6561F6D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4" name="Freeform: Shape 5573">
                <a:extLst>
                  <a:ext uri="{FF2B5EF4-FFF2-40B4-BE49-F238E27FC236}">
                    <a16:creationId xmlns:a16="http://schemas.microsoft.com/office/drawing/2014/main" id="{6DB77D26-A1F6-44C9-B362-8356468D05A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5" name="Freeform: Shape 5574">
                <a:extLst>
                  <a:ext uri="{FF2B5EF4-FFF2-40B4-BE49-F238E27FC236}">
                    <a16:creationId xmlns:a16="http://schemas.microsoft.com/office/drawing/2014/main" id="{6AD31330-C2A9-4297-AC12-4B6288BB820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6" name="Freeform: Shape 5575">
                <a:extLst>
                  <a:ext uri="{FF2B5EF4-FFF2-40B4-BE49-F238E27FC236}">
                    <a16:creationId xmlns:a16="http://schemas.microsoft.com/office/drawing/2014/main" id="{51598858-A8FC-4E41-AE86-8FF7F86D9E88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7" name="Freeform: Shape 5576">
                <a:extLst>
                  <a:ext uri="{FF2B5EF4-FFF2-40B4-BE49-F238E27FC236}">
                    <a16:creationId xmlns:a16="http://schemas.microsoft.com/office/drawing/2014/main" id="{A65C9AD5-8426-40BC-B7DA-6826347925D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8" name="Freeform: Shape 5577">
                <a:extLst>
                  <a:ext uri="{FF2B5EF4-FFF2-40B4-BE49-F238E27FC236}">
                    <a16:creationId xmlns:a16="http://schemas.microsoft.com/office/drawing/2014/main" id="{39C3B46A-CF3B-4BA0-AE10-E13E18C1208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79" name="Freeform: Shape 5578">
                <a:extLst>
                  <a:ext uri="{FF2B5EF4-FFF2-40B4-BE49-F238E27FC236}">
                    <a16:creationId xmlns:a16="http://schemas.microsoft.com/office/drawing/2014/main" id="{3EFB867F-079D-4A11-B6EC-A922D668D7C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0" name="Freeform: Shape 5579">
                <a:extLst>
                  <a:ext uri="{FF2B5EF4-FFF2-40B4-BE49-F238E27FC236}">
                    <a16:creationId xmlns:a16="http://schemas.microsoft.com/office/drawing/2014/main" id="{88B692B4-D915-40F9-9188-5979BA1D7A67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1" name="Freeform: Shape 5580">
                <a:extLst>
                  <a:ext uri="{FF2B5EF4-FFF2-40B4-BE49-F238E27FC236}">
                    <a16:creationId xmlns:a16="http://schemas.microsoft.com/office/drawing/2014/main" id="{495B9869-8D82-4FD7-B090-C57685040D9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2" name="Freeform: Shape 5581">
                <a:extLst>
                  <a:ext uri="{FF2B5EF4-FFF2-40B4-BE49-F238E27FC236}">
                    <a16:creationId xmlns:a16="http://schemas.microsoft.com/office/drawing/2014/main" id="{0E714A0B-3EB6-4296-BC96-60C14D29156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3" name="Freeform: Shape 5582">
                <a:extLst>
                  <a:ext uri="{FF2B5EF4-FFF2-40B4-BE49-F238E27FC236}">
                    <a16:creationId xmlns:a16="http://schemas.microsoft.com/office/drawing/2014/main" id="{BF544F84-EF85-42A8-8B1D-7184F279655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4" name="Freeform: Shape 5583">
                <a:extLst>
                  <a:ext uri="{FF2B5EF4-FFF2-40B4-BE49-F238E27FC236}">
                    <a16:creationId xmlns:a16="http://schemas.microsoft.com/office/drawing/2014/main" id="{A18C3AF0-9911-48CF-BA7A-87D9B5BD692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5" name="Freeform: Shape 5584">
                <a:extLst>
                  <a:ext uri="{FF2B5EF4-FFF2-40B4-BE49-F238E27FC236}">
                    <a16:creationId xmlns:a16="http://schemas.microsoft.com/office/drawing/2014/main" id="{8171F72F-C371-4EA2-B59D-CB2ADE1ABE1A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6" name="Freeform: Shape 5585">
                <a:extLst>
                  <a:ext uri="{FF2B5EF4-FFF2-40B4-BE49-F238E27FC236}">
                    <a16:creationId xmlns:a16="http://schemas.microsoft.com/office/drawing/2014/main" id="{AB1720A5-FDF2-435B-8476-37D98F7B75A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7" name="Freeform: Shape 5586">
                <a:extLst>
                  <a:ext uri="{FF2B5EF4-FFF2-40B4-BE49-F238E27FC236}">
                    <a16:creationId xmlns:a16="http://schemas.microsoft.com/office/drawing/2014/main" id="{D894D4CF-C0B1-4538-9EAE-72E03CFFC48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8" name="Freeform: Shape 5587">
                <a:extLst>
                  <a:ext uri="{FF2B5EF4-FFF2-40B4-BE49-F238E27FC236}">
                    <a16:creationId xmlns:a16="http://schemas.microsoft.com/office/drawing/2014/main" id="{7B49DFC3-44E9-4254-9F2F-05F2CF2AD8D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89" name="Freeform: Shape 5588">
                <a:extLst>
                  <a:ext uri="{FF2B5EF4-FFF2-40B4-BE49-F238E27FC236}">
                    <a16:creationId xmlns:a16="http://schemas.microsoft.com/office/drawing/2014/main" id="{13124E59-28A8-4A30-B642-37A8D2762E9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0" name="Freeform: Shape 5589">
                <a:extLst>
                  <a:ext uri="{FF2B5EF4-FFF2-40B4-BE49-F238E27FC236}">
                    <a16:creationId xmlns:a16="http://schemas.microsoft.com/office/drawing/2014/main" id="{FC7AA2D8-296C-4DDA-9294-C0FDDD5B35E7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1" name="Freeform: Shape 5590">
                <a:extLst>
                  <a:ext uri="{FF2B5EF4-FFF2-40B4-BE49-F238E27FC236}">
                    <a16:creationId xmlns:a16="http://schemas.microsoft.com/office/drawing/2014/main" id="{E45ABC32-BEEC-472A-A56B-12133BEB8D56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2" name="Freeform: Shape 5591">
                <a:extLst>
                  <a:ext uri="{FF2B5EF4-FFF2-40B4-BE49-F238E27FC236}">
                    <a16:creationId xmlns:a16="http://schemas.microsoft.com/office/drawing/2014/main" id="{0D990C96-B2B3-4CEF-9B21-82BB1D97C05E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3" name="Freeform: Shape 5592">
                <a:extLst>
                  <a:ext uri="{FF2B5EF4-FFF2-40B4-BE49-F238E27FC236}">
                    <a16:creationId xmlns:a16="http://schemas.microsoft.com/office/drawing/2014/main" id="{857BFFAD-501C-4EE8-A227-FFA1E3ED2758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4" name="Freeform: Shape 5593">
                <a:extLst>
                  <a:ext uri="{FF2B5EF4-FFF2-40B4-BE49-F238E27FC236}">
                    <a16:creationId xmlns:a16="http://schemas.microsoft.com/office/drawing/2014/main" id="{1305457D-4A62-425F-8F3C-18802D3125C4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95" name="Freeform: Shape 5594">
                <a:extLst>
                  <a:ext uri="{FF2B5EF4-FFF2-40B4-BE49-F238E27FC236}">
                    <a16:creationId xmlns:a16="http://schemas.microsoft.com/office/drawing/2014/main" id="{1E5D7EC1-7A22-44A4-B827-5A6045EE457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3" name="Group 4512">
              <a:extLst>
                <a:ext uri="{FF2B5EF4-FFF2-40B4-BE49-F238E27FC236}">
                  <a16:creationId xmlns:a16="http://schemas.microsoft.com/office/drawing/2014/main" id="{69152081-3248-423F-91A4-1701B2038F80}"/>
                </a:ext>
              </a:extLst>
            </p:cNvPr>
            <p:cNvGrpSpPr/>
            <p:nvPr/>
          </p:nvGrpSpPr>
          <p:grpSpPr>
            <a:xfrm rot="3267847" flipH="1">
              <a:off x="8515587" y="-603968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468" name="Freeform: Shape 5467">
                <a:extLst>
                  <a:ext uri="{FF2B5EF4-FFF2-40B4-BE49-F238E27FC236}">
                    <a16:creationId xmlns:a16="http://schemas.microsoft.com/office/drawing/2014/main" id="{3439AE15-4DBF-4080-B244-3D220DB8B616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9" name="Freeform: Shape 5468">
                <a:extLst>
                  <a:ext uri="{FF2B5EF4-FFF2-40B4-BE49-F238E27FC236}">
                    <a16:creationId xmlns:a16="http://schemas.microsoft.com/office/drawing/2014/main" id="{35E4B96A-19A2-4EDD-82BF-561ED4A3A7A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0" name="Freeform: Shape 5469">
                <a:extLst>
                  <a:ext uri="{FF2B5EF4-FFF2-40B4-BE49-F238E27FC236}">
                    <a16:creationId xmlns:a16="http://schemas.microsoft.com/office/drawing/2014/main" id="{1EEDF9CB-1812-43C4-AACF-83323C20863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1" name="Freeform: Shape 5470">
                <a:extLst>
                  <a:ext uri="{FF2B5EF4-FFF2-40B4-BE49-F238E27FC236}">
                    <a16:creationId xmlns:a16="http://schemas.microsoft.com/office/drawing/2014/main" id="{C30BFD24-524E-4A25-BCE4-7FADB4D8476E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2" name="Freeform: Shape 5471">
                <a:extLst>
                  <a:ext uri="{FF2B5EF4-FFF2-40B4-BE49-F238E27FC236}">
                    <a16:creationId xmlns:a16="http://schemas.microsoft.com/office/drawing/2014/main" id="{D5C4CE7F-B02D-4BB0-A2C9-CE72558DD81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3" name="Freeform: Shape 5472">
                <a:extLst>
                  <a:ext uri="{FF2B5EF4-FFF2-40B4-BE49-F238E27FC236}">
                    <a16:creationId xmlns:a16="http://schemas.microsoft.com/office/drawing/2014/main" id="{ED3BE1CC-B193-4E59-A07E-B9EF51E016D3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4" name="Freeform: Shape 5473">
                <a:extLst>
                  <a:ext uri="{FF2B5EF4-FFF2-40B4-BE49-F238E27FC236}">
                    <a16:creationId xmlns:a16="http://schemas.microsoft.com/office/drawing/2014/main" id="{03EE4A86-CF33-4402-98DE-3FFBBB504734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5" name="Freeform: Shape 5474">
                <a:extLst>
                  <a:ext uri="{FF2B5EF4-FFF2-40B4-BE49-F238E27FC236}">
                    <a16:creationId xmlns:a16="http://schemas.microsoft.com/office/drawing/2014/main" id="{9452EA8B-63D3-404F-83B4-DA91A64ACE72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6" name="Freeform: Shape 5475">
                <a:extLst>
                  <a:ext uri="{FF2B5EF4-FFF2-40B4-BE49-F238E27FC236}">
                    <a16:creationId xmlns:a16="http://schemas.microsoft.com/office/drawing/2014/main" id="{49931324-6057-4C69-9132-4F7048CA1A6D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7" name="Freeform: Shape 5476">
                <a:extLst>
                  <a:ext uri="{FF2B5EF4-FFF2-40B4-BE49-F238E27FC236}">
                    <a16:creationId xmlns:a16="http://schemas.microsoft.com/office/drawing/2014/main" id="{8D606F38-ECFA-4C08-872B-1928CEC64A0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8" name="Freeform: Shape 5477">
                <a:extLst>
                  <a:ext uri="{FF2B5EF4-FFF2-40B4-BE49-F238E27FC236}">
                    <a16:creationId xmlns:a16="http://schemas.microsoft.com/office/drawing/2014/main" id="{E699E052-0BBA-4D5F-A785-2D1A7680DF91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79" name="Freeform: Shape 5478">
                <a:extLst>
                  <a:ext uri="{FF2B5EF4-FFF2-40B4-BE49-F238E27FC236}">
                    <a16:creationId xmlns:a16="http://schemas.microsoft.com/office/drawing/2014/main" id="{B4349BA3-98FA-47DD-AD26-DE96AA854309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0" name="Freeform: Shape 5479">
                <a:extLst>
                  <a:ext uri="{FF2B5EF4-FFF2-40B4-BE49-F238E27FC236}">
                    <a16:creationId xmlns:a16="http://schemas.microsoft.com/office/drawing/2014/main" id="{23F303A7-F378-4122-8BA4-1401B4C7A9E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1" name="Freeform: Shape 5480">
                <a:extLst>
                  <a:ext uri="{FF2B5EF4-FFF2-40B4-BE49-F238E27FC236}">
                    <a16:creationId xmlns:a16="http://schemas.microsoft.com/office/drawing/2014/main" id="{14ACEE35-382B-4B29-B394-F40EC1D66C7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2" name="Freeform: Shape 5481">
                <a:extLst>
                  <a:ext uri="{FF2B5EF4-FFF2-40B4-BE49-F238E27FC236}">
                    <a16:creationId xmlns:a16="http://schemas.microsoft.com/office/drawing/2014/main" id="{B391F8CC-E5A0-4EDE-8F8F-AAD182543AA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3" name="Freeform: Shape 5482">
                <a:extLst>
                  <a:ext uri="{FF2B5EF4-FFF2-40B4-BE49-F238E27FC236}">
                    <a16:creationId xmlns:a16="http://schemas.microsoft.com/office/drawing/2014/main" id="{0F7F430F-F759-448F-A6A8-09C34DE7158F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4" name="Freeform: Shape 5483">
                <a:extLst>
                  <a:ext uri="{FF2B5EF4-FFF2-40B4-BE49-F238E27FC236}">
                    <a16:creationId xmlns:a16="http://schemas.microsoft.com/office/drawing/2014/main" id="{77E49A7B-BBFF-4882-9AE4-7AE3C1249FB4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5" name="Freeform: Shape 5484">
                <a:extLst>
                  <a:ext uri="{FF2B5EF4-FFF2-40B4-BE49-F238E27FC236}">
                    <a16:creationId xmlns:a16="http://schemas.microsoft.com/office/drawing/2014/main" id="{D89FF042-F4BC-47DB-A0F2-B4D56D517B7C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6" name="Freeform: Shape 5485">
                <a:extLst>
                  <a:ext uri="{FF2B5EF4-FFF2-40B4-BE49-F238E27FC236}">
                    <a16:creationId xmlns:a16="http://schemas.microsoft.com/office/drawing/2014/main" id="{2EE1B2A0-9E65-4C3F-ADE4-00C577FF143C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7" name="Freeform: Shape 5486">
                <a:extLst>
                  <a:ext uri="{FF2B5EF4-FFF2-40B4-BE49-F238E27FC236}">
                    <a16:creationId xmlns:a16="http://schemas.microsoft.com/office/drawing/2014/main" id="{DC721296-7A2D-4CBC-96E6-516A007BD31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8" name="Freeform: Shape 5487">
                <a:extLst>
                  <a:ext uri="{FF2B5EF4-FFF2-40B4-BE49-F238E27FC236}">
                    <a16:creationId xmlns:a16="http://schemas.microsoft.com/office/drawing/2014/main" id="{C4E6C1F5-89B0-4667-9EE1-EC24E83DB666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89" name="Freeform: Shape 5488">
                <a:extLst>
                  <a:ext uri="{FF2B5EF4-FFF2-40B4-BE49-F238E27FC236}">
                    <a16:creationId xmlns:a16="http://schemas.microsoft.com/office/drawing/2014/main" id="{FE28E9DE-173F-40D3-8FB4-BEE6AC1B8BF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0" name="Freeform: Shape 5489">
                <a:extLst>
                  <a:ext uri="{FF2B5EF4-FFF2-40B4-BE49-F238E27FC236}">
                    <a16:creationId xmlns:a16="http://schemas.microsoft.com/office/drawing/2014/main" id="{DA4C4FCE-F500-4AA8-BAB4-6189120A113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1" name="Freeform: Shape 5490">
                <a:extLst>
                  <a:ext uri="{FF2B5EF4-FFF2-40B4-BE49-F238E27FC236}">
                    <a16:creationId xmlns:a16="http://schemas.microsoft.com/office/drawing/2014/main" id="{41251244-E24C-44C7-8A7E-4AF9CE79DDBF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2" name="Freeform: Shape 5491">
                <a:extLst>
                  <a:ext uri="{FF2B5EF4-FFF2-40B4-BE49-F238E27FC236}">
                    <a16:creationId xmlns:a16="http://schemas.microsoft.com/office/drawing/2014/main" id="{D1786618-56E3-4E04-8169-7D5EF0C02CDB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3" name="Freeform: Shape 5492">
                <a:extLst>
                  <a:ext uri="{FF2B5EF4-FFF2-40B4-BE49-F238E27FC236}">
                    <a16:creationId xmlns:a16="http://schemas.microsoft.com/office/drawing/2014/main" id="{0EE1D453-A66E-4AD9-946F-990DFD94859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4" name="Freeform: Shape 5493">
                <a:extLst>
                  <a:ext uri="{FF2B5EF4-FFF2-40B4-BE49-F238E27FC236}">
                    <a16:creationId xmlns:a16="http://schemas.microsoft.com/office/drawing/2014/main" id="{9F055032-C8A1-4FBA-B92B-449B2051D72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5" name="Freeform: Shape 5494">
                <a:extLst>
                  <a:ext uri="{FF2B5EF4-FFF2-40B4-BE49-F238E27FC236}">
                    <a16:creationId xmlns:a16="http://schemas.microsoft.com/office/drawing/2014/main" id="{42243229-5670-4A45-A46C-CC73F63E714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6" name="Freeform: Shape 5495">
                <a:extLst>
                  <a:ext uri="{FF2B5EF4-FFF2-40B4-BE49-F238E27FC236}">
                    <a16:creationId xmlns:a16="http://schemas.microsoft.com/office/drawing/2014/main" id="{98EB647C-01DD-4BF5-8AC4-34239D63DE3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7" name="Freeform: Shape 5496">
                <a:extLst>
                  <a:ext uri="{FF2B5EF4-FFF2-40B4-BE49-F238E27FC236}">
                    <a16:creationId xmlns:a16="http://schemas.microsoft.com/office/drawing/2014/main" id="{EDFFDC7F-272E-4ED0-8C99-4CFB01AFCFB3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8" name="Freeform: Shape 5497">
                <a:extLst>
                  <a:ext uri="{FF2B5EF4-FFF2-40B4-BE49-F238E27FC236}">
                    <a16:creationId xmlns:a16="http://schemas.microsoft.com/office/drawing/2014/main" id="{E98D4B8F-DE03-4F7E-B97B-72804991C8D3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99" name="Freeform: Shape 5498">
                <a:extLst>
                  <a:ext uri="{FF2B5EF4-FFF2-40B4-BE49-F238E27FC236}">
                    <a16:creationId xmlns:a16="http://schemas.microsoft.com/office/drawing/2014/main" id="{6B255265-1929-4448-8E10-88671EF12D9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0" name="Freeform: Shape 5499">
                <a:extLst>
                  <a:ext uri="{FF2B5EF4-FFF2-40B4-BE49-F238E27FC236}">
                    <a16:creationId xmlns:a16="http://schemas.microsoft.com/office/drawing/2014/main" id="{610D8348-3797-46EC-B060-20BEB30C358C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1" name="Freeform: Shape 5500">
                <a:extLst>
                  <a:ext uri="{FF2B5EF4-FFF2-40B4-BE49-F238E27FC236}">
                    <a16:creationId xmlns:a16="http://schemas.microsoft.com/office/drawing/2014/main" id="{C2BE3277-53C5-4AAF-8F98-FD481F8527B8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2" name="Freeform: Shape 5501">
                <a:extLst>
                  <a:ext uri="{FF2B5EF4-FFF2-40B4-BE49-F238E27FC236}">
                    <a16:creationId xmlns:a16="http://schemas.microsoft.com/office/drawing/2014/main" id="{FA23E3BE-61C1-401E-9D9A-8FBFCFD8A48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3" name="Freeform: Shape 5502">
                <a:extLst>
                  <a:ext uri="{FF2B5EF4-FFF2-40B4-BE49-F238E27FC236}">
                    <a16:creationId xmlns:a16="http://schemas.microsoft.com/office/drawing/2014/main" id="{AE188D8C-B3A3-479A-BC6C-A0FD136A4DF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4" name="Freeform: Shape 5503">
                <a:extLst>
                  <a:ext uri="{FF2B5EF4-FFF2-40B4-BE49-F238E27FC236}">
                    <a16:creationId xmlns:a16="http://schemas.microsoft.com/office/drawing/2014/main" id="{CFA084CA-0595-4779-97DA-33D4D002E95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5" name="Freeform: Shape 5504">
                <a:extLst>
                  <a:ext uri="{FF2B5EF4-FFF2-40B4-BE49-F238E27FC236}">
                    <a16:creationId xmlns:a16="http://schemas.microsoft.com/office/drawing/2014/main" id="{1C9C4D4D-25EC-48DE-B982-E47C087093C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6" name="Freeform: Shape 5505">
                <a:extLst>
                  <a:ext uri="{FF2B5EF4-FFF2-40B4-BE49-F238E27FC236}">
                    <a16:creationId xmlns:a16="http://schemas.microsoft.com/office/drawing/2014/main" id="{B23DDD50-CC73-4C4F-98CA-C9322BDD096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7" name="Freeform: Shape 5506">
                <a:extLst>
                  <a:ext uri="{FF2B5EF4-FFF2-40B4-BE49-F238E27FC236}">
                    <a16:creationId xmlns:a16="http://schemas.microsoft.com/office/drawing/2014/main" id="{A067F78A-8E70-4A64-98E7-11E3178AB953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8" name="Freeform: Shape 5507">
                <a:extLst>
                  <a:ext uri="{FF2B5EF4-FFF2-40B4-BE49-F238E27FC236}">
                    <a16:creationId xmlns:a16="http://schemas.microsoft.com/office/drawing/2014/main" id="{F939BF47-8DE5-4A97-9B35-F0E87CDC7D2B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09" name="Freeform: Shape 5508">
                <a:extLst>
                  <a:ext uri="{FF2B5EF4-FFF2-40B4-BE49-F238E27FC236}">
                    <a16:creationId xmlns:a16="http://schemas.microsoft.com/office/drawing/2014/main" id="{57BC863F-059B-45F6-946A-8C5A36130D8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0" name="Freeform: Shape 5509">
                <a:extLst>
                  <a:ext uri="{FF2B5EF4-FFF2-40B4-BE49-F238E27FC236}">
                    <a16:creationId xmlns:a16="http://schemas.microsoft.com/office/drawing/2014/main" id="{126C7EA0-0D57-4790-9EC4-1AF0D7D2C80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1" name="Freeform: Shape 5510">
                <a:extLst>
                  <a:ext uri="{FF2B5EF4-FFF2-40B4-BE49-F238E27FC236}">
                    <a16:creationId xmlns:a16="http://schemas.microsoft.com/office/drawing/2014/main" id="{D6EA6973-76DA-4AF4-9C16-9AC9B982C4A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2" name="Freeform: Shape 5511">
                <a:extLst>
                  <a:ext uri="{FF2B5EF4-FFF2-40B4-BE49-F238E27FC236}">
                    <a16:creationId xmlns:a16="http://schemas.microsoft.com/office/drawing/2014/main" id="{8DF9275F-74A8-4667-A973-9F6BF98B502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3" name="Freeform: Shape 5512">
                <a:extLst>
                  <a:ext uri="{FF2B5EF4-FFF2-40B4-BE49-F238E27FC236}">
                    <a16:creationId xmlns:a16="http://schemas.microsoft.com/office/drawing/2014/main" id="{2E8283DF-B783-4E52-A9E3-F7A1F76296EE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4" name="Freeform: Shape 5513">
                <a:extLst>
                  <a:ext uri="{FF2B5EF4-FFF2-40B4-BE49-F238E27FC236}">
                    <a16:creationId xmlns:a16="http://schemas.microsoft.com/office/drawing/2014/main" id="{D66D3E78-EF1F-4AB3-A178-6D33387FD2C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5" name="Freeform: Shape 5514">
                <a:extLst>
                  <a:ext uri="{FF2B5EF4-FFF2-40B4-BE49-F238E27FC236}">
                    <a16:creationId xmlns:a16="http://schemas.microsoft.com/office/drawing/2014/main" id="{42B0C78C-47B9-43FC-BC68-3AE95269B0C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6" name="Freeform: Shape 5515">
                <a:extLst>
                  <a:ext uri="{FF2B5EF4-FFF2-40B4-BE49-F238E27FC236}">
                    <a16:creationId xmlns:a16="http://schemas.microsoft.com/office/drawing/2014/main" id="{9E14346B-F069-4944-B3DC-E4A4D1948EE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7" name="Freeform: Shape 5516">
                <a:extLst>
                  <a:ext uri="{FF2B5EF4-FFF2-40B4-BE49-F238E27FC236}">
                    <a16:creationId xmlns:a16="http://schemas.microsoft.com/office/drawing/2014/main" id="{4B92DB6A-B25B-4A94-9E1A-E96E7B39749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8" name="Freeform: Shape 5517">
                <a:extLst>
                  <a:ext uri="{FF2B5EF4-FFF2-40B4-BE49-F238E27FC236}">
                    <a16:creationId xmlns:a16="http://schemas.microsoft.com/office/drawing/2014/main" id="{D5683A23-77F0-45EF-8278-0213E190BB1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19" name="Freeform: Shape 5518">
                <a:extLst>
                  <a:ext uri="{FF2B5EF4-FFF2-40B4-BE49-F238E27FC236}">
                    <a16:creationId xmlns:a16="http://schemas.microsoft.com/office/drawing/2014/main" id="{E5A38225-5B38-4B78-9E81-ED1D82D1F3B1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0" name="Freeform: Shape 5519">
                <a:extLst>
                  <a:ext uri="{FF2B5EF4-FFF2-40B4-BE49-F238E27FC236}">
                    <a16:creationId xmlns:a16="http://schemas.microsoft.com/office/drawing/2014/main" id="{F205DEE5-4C17-4633-B99C-B20FD9F7A42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1" name="Freeform: Shape 5520">
                <a:extLst>
                  <a:ext uri="{FF2B5EF4-FFF2-40B4-BE49-F238E27FC236}">
                    <a16:creationId xmlns:a16="http://schemas.microsoft.com/office/drawing/2014/main" id="{15DD7260-C5AB-4708-955F-5CD4AFBC4F1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2" name="Freeform: Shape 5521">
                <a:extLst>
                  <a:ext uri="{FF2B5EF4-FFF2-40B4-BE49-F238E27FC236}">
                    <a16:creationId xmlns:a16="http://schemas.microsoft.com/office/drawing/2014/main" id="{73C6D714-BFE8-49B6-8C54-F028F8792CE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3" name="Freeform: Shape 5522">
                <a:extLst>
                  <a:ext uri="{FF2B5EF4-FFF2-40B4-BE49-F238E27FC236}">
                    <a16:creationId xmlns:a16="http://schemas.microsoft.com/office/drawing/2014/main" id="{862F3924-65DB-4CB3-81DD-BAF83768AA5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4" name="Freeform: Shape 5523">
                <a:extLst>
                  <a:ext uri="{FF2B5EF4-FFF2-40B4-BE49-F238E27FC236}">
                    <a16:creationId xmlns:a16="http://schemas.microsoft.com/office/drawing/2014/main" id="{B604CAFC-40A8-4643-88E9-2D5886DF8DAD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5" name="Freeform: Shape 5524">
                <a:extLst>
                  <a:ext uri="{FF2B5EF4-FFF2-40B4-BE49-F238E27FC236}">
                    <a16:creationId xmlns:a16="http://schemas.microsoft.com/office/drawing/2014/main" id="{9E92E30A-5AA7-4D0C-8AEC-5D23B113796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6" name="Freeform: Shape 5525">
                <a:extLst>
                  <a:ext uri="{FF2B5EF4-FFF2-40B4-BE49-F238E27FC236}">
                    <a16:creationId xmlns:a16="http://schemas.microsoft.com/office/drawing/2014/main" id="{0BB9A68E-520C-493B-BDA6-DC0D8CCB14C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7" name="Freeform: Shape 5526">
                <a:extLst>
                  <a:ext uri="{FF2B5EF4-FFF2-40B4-BE49-F238E27FC236}">
                    <a16:creationId xmlns:a16="http://schemas.microsoft.com/office/drawing/2014/main" id="{B1EC16E1-6D1B-4F5E-AE6B-8CAF82C11D50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8" name="Freeform: Shape 5527">
                <a:extLst>
                  <a:ext uri="{FF2B5EF4-FFF2-40B4-BE49-F238E27FC236}">
                    <a16:creationId xmlns:a16="http://schemas.microsoft.com/office/drawing/2014/main" id="{69773D97-2E23-46A6-B97A-1FBF9881A555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29" name="Freeform: Shape 5528">
                <a:extLst>
                  <a:ext uri="{FF2B5EF4-FFF2-40B4-BE49-F238E27FC236}">
                    <a16:creationId xmlns:a16="http://schemas.microsoft.com/office/drawing/2014/main" id="{ED1052FA-CEBC-440E-876D-073CCF9CC30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0" name="Freeform: Shape 5529">
                <a:extLst>
                  <a:ext uri="{FF2B5EF4-FFF2-40B4-BE49-F238E27FC236}">
                    <a16:creationId xmlns:a16="http://schemas.microsoft.com/office/drawing/2014/main" id="{F2809A43-6968-41FA-AD7E-4141BEEAB0F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531" name="Freeform: Shape 5530">
                <a:extLst>
                  <a:ext uri="{FF2B5EF4-FFF2-40B4-BE49-F238E27FC236}">
                    <a16:creationId xmlns:a16="http://schemas.microsoft.com/office/drawing/2014/main" id="{B9171318-1B48-4C59-8E41-EAD9D28959A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4" name="Group 4513">
              <a:extLst>
                <a:ext uri="{FF2B5EF4-FFF2-40B4-BE49-F238E27FC236}">
                  <a16:creationId xmlns:a16="http://schemas.microsoft.com/office/drawing/2014/main" id="{CF4DC5AE-0F42-4140-96B9-C250C77F21B0}"/>
                </a:ext>
              </a:extLst>
            </p:cNvPr>
            <p:cNvGrpSpPr/>
            <p:nvPr/>
          </p:nvGrpSpPr>
          <p:grpSpPr>
            <a:xfrm rot="14763904">
              <a:off x="9320126" y="348533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404" name="Freeform: Shape 5403">
                <a:extLst>
                  <a:ext uri="{FF2B5EF4-FFF2-40B4-BE49-F238E27FC236}">
                    <a16:creationId xmlns:a16="http://schemas.microsoft.com/office/drawing/2014/main" id="{C8152720-4F13-416A-AB96-8AE73A5DE75B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5" name="Freeform: Shape 5404">
                <a:extLst>
                  <a:ext uri="{FF2B5EF4-FFF2-40B4-BE49-F238E27FC236}">
                    <a16:creationId xmlns:a16="http://schemas.microsoft.com/office/drawing/2014/main" id="{78FBF35A-381E-4D20-8F45-ABFE7BC5B6D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6" name="Freeform: Shape 5405">
                <a:extLst>
                  <a:ext uri="{FF2B5EF4-FFF2-40B4-BE49-F238E27FC236}">
                    <a16:creationId xmlns:a16="http://schemas.microsoft.com/office/drawing/2014/main" id="{D531F8D3-07E6-4BED-9503-7154D23FDF3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7" name="Freeform: Shape 5406">
                <a:extLst>
                  <a:ext uri="{FF2B5EF4-FFF2-40B4-BE49-F238E27FC236}">
                    <a16:creationId xmlns:a16="http://schemas.microsoft.com/office/drawing/2014/main" id="{EFD4C977-5EBA-4EE5-A310-43D47098D51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8" name="Freeform: Shape 5407">
                <a:extLst>
                  <a:ext uri="{FF2B5EF4-FFF2-40B4-BE49-F238E27FC236}">
                    <a16:creationId xmlns:a16="http://schemas.microsoft.com/office/drawing/2014/main" id="{0FBF1A05-EFEB-448D-A912-A0748DFB66A8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9" name="Freeform: Shape 5408">
                <a:extLst>
                  <a:ext uri="{FF2B5EF4-FFF2-40B4-BE49-F238E27FC236}">
                    <a16:creationId xmlns:a16="http://schemas.microsoft.com/office/drawing/2014/main" id="{FC010760-A5C1-4EC7-9A1C-E41E3957293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0" name="Freeform: Shape 5409">
                <a:extLst>
                  <a:ext uri="{FF2B5EF4-FFF2-40B4-BE49-F238E27FC236}">
                    <a16:creationId xmlns:a16="http://schemas.microsoft.com/office/drawing/2014/main" id="{C697BB9B-6FF7-47F3-8A6E-51ED8F215EAC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1" name="Freeform: Shape 5410">
                <a:extLst>
                  <a:ext uri="{FF2B5EF4-FFF2-40B4-BE49-F238E27FC236}">
                    <a16:creationId xmlns:a16="http://schemas.microsoft.com/office/drawing/2014/main" id="{CFF7B19B-CC33-4310-B366-F00D1BD07DE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2" name="Freeform: Shape 5411">
                <a:extLst>
                  <a:ext uri="{FF2B5EF4-FFF2-40B4-BE49-F238E27FC236}">
                    <a16:creationId xmlns:a16="http://schemas.microsoft.com/office/drawing/2014/main" id="{24A16C10-C824-4BD1-AFEA-7D86BF8232B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3" name="Freeform: Shape 5412">
                <a:extLst>
                  <a:ext uri="{FF2B5EF4-FFF2-40B4-BE49-F238E27FC236}">
                    <a16:creationId xmlns:a16="http://schemas.microsoft.com/office/drawing/2014/main" id="{31102D87-E8E8-474C-94B5-598379E929D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4" name="Freeform: Shape 5413">
                <a:extLst>
                  <a:ext uri="{FF2B5EF4-FFF2-40B4-BE49-F238E27FC236}">
                    <a16:creationId xmlns:a16="http://schemas.microsoft.com/office/drawing/2014/main" id="{5092FB36-6977-48C3-A747-8E3ABC59CF1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5" name="Freeform: Shape 5414">
                <a:extLst>
                  <a:ext uri="{FF2B5EF4-FFF2-40B4-BE49-F238E27FC236}">
                    <a16:creationId xmlns:a16="http://schemas.microsoft.com/office/drawing/2014/main" id="{375E49E4-26C1-4678-9189-C854024613A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6" name="Freeform: Shape 5415">
                <a:extLst>
                  <a:ext uri="{FF2B5EF4-FFF2-40B4-BE49-F238E27FC236}">
                    <a16:creationId xmlns:a16="http://schemas.microsoft.com/office/drawing/2014/main" id="{69CDF6B5-0C61-44C2-8D85-30A4E1E52E4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7" name="Freeform: Shape 5416">
                <a:extLst>
                  <a:ext uri="{FF2B5EF4-FFF2-40B4-BE49-F238E27FC236}">
                    <a16:creationId xmlns:a16="http://schemas.microsoft.com/office/drawing/2014/main" id="{98F03B6F-E2C1-45C1-AF5E-25499AC75E52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8" name="Freeform: Shape 5417">
                <a:extLst>
                  <a:ext uri="{FF2B5EF4-FFF2-40B4-BE49-F238E27FC236}">
                    <a16:creationId xmlns:a16="http://schemas.microsoft.com/office/drawing/2014/main" id="{15F66E77-7A97-43F4-A6C0-65BAA98B45FB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19" name="Freeform: Shape 5418">
                <a:extLst>
                  <a:ext uri="{FF2B5EF4-FFF2-40B4-BE49-F238E27FC236}">
                    <a16:creationId xmlns:a16="http://schemas.microsoft.com/office/drawing/2014/main" id="{09DF0B8C-FCD7-485B-B992-6624B49B5856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0" name="Freeform: Shape 5419">
                <a:extLst>
                  <a:ext uri="{FF2B5EF4-FFF2-40B4-BE49-F238E27FC236}">
                    <a16:creationId xmlns:a16="http://schemas.microsoft.com/office/drawing/2014/main" id="{A1C9B188-EB1F-44EB-8E04-453ADB2C3257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1" name="Freeform: Shape 5420">
                <a:extLst>
                  <a:ext uri="{FF2B5EF4-FFF2-40B4-BE49-F238E27FC236}">
                    <a16:creationId xmlns:a16="http://schemas.microsoft.com/office/drawing/2014/main" id="{24BB93ED-4D71-4368-B2CC-36D852B666CB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2" name="Freeform: Shape 5421">
                <a:extLst>
                  <a:ext uri="{FF2B5EF4-FFF2-40B4-BE49-F238E27FC236}">
                    <a16:creationId xmlns:a16="http://schemas.microsoft.com/office/drawing/2014/main" id="{B79C2DBA-6805-4D22-90C5-0BFC921C7A76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3" name="Freeform: Shape 5422">
                <a:extLst>
                  <a:ext uri="{FF2B5EF4-FFF2-40B4-BE49-F238E27FC236}">
                    <a16:creationId xmlns:a16="http://schemas.microsoft.com/office/drawing/2014/main" id="{8C91AD3E-3521-4201-A1DB-700CD066B05B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4" name="Freeform: Shape 5423">
                <a:extLst>
                  <a:ext uri="{FF2B5EF4-FFF2-40B4-BE49-F238E27FC236}">
                    <a16:creationId xmlns:a16="http://schemas.microsoft.com/office/drawing/2014/main" id="{DE46867B-29A5-4FCC-BD85-BEF77027FF5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5" name="Freeform: Shape 5424">
                <a:extLst>
                  <a:ext uri="{FF2B5EF4-FFF2-40B4-BE49-F238E27FC236}">
                    <a16:creationId xmlns:a16="http://schemas.microsoft.com/office/drawing/2014/main" id="{20F07800-1479-408C-ADCB-D605019C7833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6" name="Freeform: Shape 5425">
                <a:extLst>
                  <a:ext uri="{FF2B5EF4-FFF2-40B4-BE49-F238E27FC236}">
                    <a16:creationId xmlns:a16="http://schemas.microsoft.com/office/drawing/2014/main" id="{A9041EC3-F51B-4115-9ACC-7331C20F6F50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7" name="Freeform: Shape 5426">
                <a:extLst>
                  <a:ext uri="{FF2B5EF4-FFF2-40B4-BE49-F238E27FC236}">
                    <a16:creationId xmlns:a16="http://schemas.microsoft.com/office/drawing/2014/main" id="{BD9CFB8D-C422-45CE-B5F9-2028086402B8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8" name="Freeform: Shape 5427">
                <a:extLst>
                  <a:ext uri="{FF2B5EF4-FFF2-40B4-BE49-F238E27FC236}">
                    <a16:creationId xmlns:a16="http://schemas.microsoft.com/office/drawing/2014/main" id="{C3B4E7A3-1870-4414-BF1F-B6D1D6AC8B5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29" name="Freeform: Shape 5428">
                <a:extLst>
                  <a:ext uri="{FF2B5EF4-FFF2-40B4-BE49-F238E27FC236}">
                    <a16:creationId xmlns:a16="http://schemas.microsoft.com/office/drawing/2014/main" id="{190938CC-69F1-49C2-BE73-CE546BE9C4CC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0" name="Freeform: Shape 5429">
                <a:extLst>
                  <a:ext uri="{FF2B5EF4-FFF2-40B4-BE49-F238E27FC236}">
                    <a16:creationId xmlns:a16="http://schemas.microsoft.com/office/drawing/2014/main" id="{296C3E05-14F3-4D7B-8AA9-FFD3A5D68C2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1" name="Freeform: Shape 5430">
                <a:extLst>
                  <a:ext uri="{FF2B5EF4-FFF2-40B4-BE49-F238E27FC236}">
                    <a16:creationId xmlns:a16="http://schemas.microsoft.com/office/drawing/2014/main" id="{36C44309-CCE2-4FBB-84A9-94A4105B3094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2" name="Freeform: Shape 5431">
                <a:extLst>
                  <a:ext uri="{FF2B5EF4-FFF2-40B4-BE49-F238E27FC236}">
                    <a16:creationId xmlns:a16="http://schemas.microsoft.com/office/drawing/2014/main" id="{6B9E10BB-5387-426C-9173-8DB59F4D098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3" name="Freeform: Shape 5432">
                <a:extLst>
                  <a:ext uri="{FF2B5EF4-FFF2-40B4-BE49-F238E27FC236}">
                    <a16:creationId xmlns:a16="http://schemas.microsoft.com/office/drawing/2014/main" id="{862C81F1-8002-4531-B458-36AAA3A2A1C4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4" name="Freeform: Shape 5433">
                <a:extLst>
                  <a:ext uri="{FF2B5EF4-FFF2-40B4-BE49-F238E27FC236}">
                    <a16:creationId xmlns:a16="http://schemas.microsoft.com/office/drawing/2014/main" id="{84A49757-CDA2-49E5-82A1-29D44B46E865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5" name="Freeform: Shape 5434">
                <a:extLst>
                  <a:ext uri="{FF2B5EF4-FFF2-40B4-BE49-F238E27FC236}">
                    <a16:creationId xmlns:a16="http://schemas.microsoft.com/office/drawing/2014/main" id="{920619E2-ACAF-417B-B3A3-CF9473517E45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6" name="Freeform: Shape 5435">
                <a:extLst>
                  <a:ext uri="{FF2B5EF4-FFF2-40B4-BE49-F238E27FC236}">
                    <a16:creationId xmlns:a16="http://schemas.microsoft.com/office/drawing/2014/main" id="{93F9DBED-59C6-4D4A-A5FA-14F80E3360B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7" name="Freeform: Shape 5436">
                <a:extLst>
                  <a:ext uri="{FF2B5EF4-FFF2-40B4-BE49-F238E27FC236}">
                    <a16:creationId xmlns:a16="http://schemas.microsoft.com/office/drawing/2014/main" id="{32F9242E-FCB7-4DBB-92BB-ED3ADE61464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8" name="Freeform: Shape 5437">
                <a:extLst>
                  <a:ext uri="{FF2B5EF4-FFF2-40B4-BE49-F238E27FC236}">
                    <a16:creationId xmlns:a16="http://schemas.microsoft.com/office/drawing/2014/main" id="{06EBCBFB-9CE9-4382-A11D-972482CDA0B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39" name="Freeform: Shape 5438">
                <a:extLst>
                  <a:ext uri="{FF2B5EF4-FFF2-40B4-BE49-F238E27FC236}">
                    <a16:creationId xmlns:a16="http://schemas.microsoft.com/office/drawing/2014/main" id="{90DA3485-54D6-4CD2-B0E0-24C32BEDE8F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0" name="Freeform: Shape 5439">
                <a:extLst>
                  <a:ext uri="{FF2B5EF4-FFF2-40B4-BE49-F238E27FC236}">
                    <a16:creationId xmlns:a16="http://schemas.microsoft.com/office/drawing/2014/main" id="{BDCF0A1C-C7B3-4399-A0EC-3ACB2A1DE43B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1" name="Freeform: Shape 5440">
                <a:extLst>
                  <a:ext uri="{FF2B5EF4-FFF2-40B4-BE49-F238E27FC236}">
                    <a16:creationId xmlns:a16="http://schemas.microsoft.com/office/drawing/2014/main" id="{5DDDB2C8-6CD8-4C5C-BFD6-56CC048E5785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2" name="Freeform: Shape 5441">
                <a:extLst>
                  <a:ext uri="{FF2B5EF4-FFF2-40B4-BE49-F238E27FC236}">
                    <a16:creationId xmlns:a16="http://schemas.microsoft.com/office/drawing/2014/main" id="{1FFE872F-ACC4-4633-B853-D610AC7A369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3" name="Freeform: Shape 5442">
                <a:extLst>
                  <a:ext uri="{FF2B5EF4-FFF2-40B4-BE49-F238E27FC236}">
                    <a16:creationId xmlns:a16="http://schemas.microsoft.com/office/drawing/2014/main" id="{B059AD71-16D1-4802-B5C4-055C93D5896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4" name="Freeform: Shape 5443">
                <a:extLst>
                  <a:ext uri="{FF2B5EF4-FFF2-40B4-BE49-F238E27FC236}">
                    <a16:creationId xmlns:a16="http://schemas.microsoft.com/office/drawing/2014/main" id="{31FC9E52-7FD1-419B-BDA9-0AEB47E784E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5" name="Freeform: Shape 5444">
                <a:extLst>
                  <a:ext uri="{FF2B5EF4-FFF2-40B4-BE49-F238E27FC236}">
                    <a16:creationId xmlns:a16="http://schemas.microsoft.com/office/drawing/2014/main" id="{612F375D-EB52-4F54-A7F3-BFDF1D3FB9C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6" name="Freeform: Shape 5445">
                <a:extLst>
                  <a:ext uri="{FF2B5EF4-FFF2-40B4-BE49-F238E27FC236}">
                    <a16:creationId xmlns:a16="http://schemas.microsoft.com/office/drawing/2014/main" id="{98B1B34D-F57A-4572-932F-A165FC52BE2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7" name="Freeform: Shape 5446">
                <a:extLst>
                  <a:ext uri="{FF2B5EF4-FFF2-40B4-BE49-F238E27FC236}">
                    <a16:creationId xmlns:a16="http://schemas.microsoft.com/office/drawing/2014/main" id="{3A282D3B-7F93-452A-8B0D-DB514930863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8" name="Freeform: Shape 5447">
                <a:extLst>
                  <a:ext uri="{FF2B5EF4-FFF2-40B4-BE49-F238E27FC236}">
                    <a16:creationId xmlns:a16="http://schemas.microsoft.com/office/drawing/2014/main" id="{371C9012-AA31-4E8B-B99F-6F4650CDE8F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49" name="Freeform: Shape 5448">
                <a:extLst>
                  <a:ext uri="{FF2B5EF4-FFF2-40B4-BE49-F238E27FC236}">
                    <a16:creationId xmlns:a16="http://schemas.microsoft.com/office/drawing/2014/main" id="{79F3E9F0-7037-48D9-AC5A-623077439FD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0" name="Freeform: Shape 5449">
                <a:extLst>
                  <a:ext uri="{FF2B5EF4-FFF2-40B4-BE49-F238E27FC236}">
                    <a16:creationId xmlns:a16="http://schemas.microsoft.com/office/drawing/2014/main" id="{B9AA028C-F56E-4958-AE14-6692F7A4752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1" name="Freeform: Shape 5450">
                <a:extLst>
                  <a:ext uri="{FF2B5EF4-FFF2-40B4-BE49-F238E27FC236}">
                    <a16:creationId xmlns:a16="http://schemas.microsoft.com/office/drawing/2014/main" id="{3F147D31-E9A6-49AA-B66D-3C700858F8A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2" name="Freeform: Shape 5451">
                <a:extLst>
                  <a:ext uri="{FF2B5EF4-FFF2-40B4-BE49-F238E27FC236}">
                    <a16:creationId xmlns:a16="http://schemas.microsoft.com/office/drawing/2014/main" id="{9098A66B-ECD7-4ED8-A296-680172420366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3" name="Freeform: Shape 5452">
                <a:extLst>
                  <a:ext uri="{FF2B5EF4-FFF2-40B4-BE49-F238E27FC236}">
                    <a16:creationId xmlns:a16="http://schemas.microsoft.com/office/drawing/2014/main" id="{2776B2FD-3D38-4F42-8533-24DEAAA0C04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4" name="Freeform: Shape 5453">
                <a:extLst>
                  <a:ext uri="{FF2B5EF4-FFF2-40B4-BE49-F238E27FC236}">
                    <a16:creationId xmlns:a16="http://schemas.microsoft.com/office/drawing/2014/main" id="{78C177D0-F2FF-49C0-9FEC-C10F3ADDECA5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5" name="Freeform: Shape 5454">
                <a:extLst>
                  <a:ext uri="{FF2B5EF4-FFF2-40B4-BE49-F238E27FC236}">
                    <a16:creationId xmlns:a16="http://schemas.microsoft.com/office/drawing/2014/main" id="{7C83A287-F91A-493B-84F3-C843F895920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6" name="Freeform: Shape 5455">
                <a:extLst>
                  <a:ext uri="{FF2B5EF4-FFF2-40B4-BE49-F238E27FC236}">
                    <a16:creationId xmlns:a16="http://schemas.microsoft.com/office/drawing/2014/main" id="{6B05FA2F-B838-4E45-A015-46B88335BF4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7" name="Freeform: Shape 5456">
                <a:extLst>
                  <a:ext uri="{FF2B5EF4-FFF2-40B4-BE49-F238E27FC236}">
                    <a16:creationId xmlns:a16="http://schemas.microsoft.com/office/drawing/2014/main" id="{BE8F211E-4ABD-4CE5-809B-64F782847BB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8" name="Freeform: Shape 5457">
                <a:extLst>
                  <a:ext uri="{FF2B5EF4-FFF2-40B4-BE49-F238E27FC236}">
                    <a16:creationId xmlns:a16="http://schemas.microsoft.com/office/drawing/2014/main" id="{13118BF8-994C-49A5-97DE-7F67C9285AFB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59" name="Freeform: Shape 5458">
                <a:extLst>
                  <a:ext uri="{FF2B5EF4-FFF2-40B4-BE49-F238E27FC236}">
                    <a16:creationId xmlns:a16="http://schemas.microsoft.com/office/drawing/2014/main" id="{ECC55FA3-4DC5-4C60-9CA7-1EF80F522F1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0" name="Freeform: Shape 5459">
                <a:extLst>
                  <a:ext uri="{FF2B5EF4-FFF2-40B4-BE49-F238E27FC236}">
                    <a16:creationId xmlns:a16="http://schemas.microsoft.com/office/drawing/2014/main" id="{3A9F58B4-44BE-4F2F-B7CF-F3D8B2215ED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1" name="Freeform: Shape 5460">
                <a:extLst>
                  <a:ext uri="{FF2B5EF4-FFF2-40B4-BE49-F238E27FC236}">
                    <a16:creationId xmlns:a16="http://schemas.microsoft.com/office/drawing/2014/main" id="{195278DE-5B40-4C19-94E4-D353E92F603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2" name="Freeform: Shape 5461">
                <a:extLst>
                  <a:ext uri="{FF2B5EF4-FFF2-40B4-BE49-F238E27FC236}">
                    <a16:creationId xmlns:a16="http://schemas.microsoft.com/office/drawing/2014/main" id="{7FEBC794-FF5D-42B0-95CB-E21171D7013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3" name="Freeform: Shape 5462">
                <a:extLst>
                  <a:ext uri="{FF2B5EF4-FFF2-40B4-BE49-F238E27FC236}">
                    <a16:creationId xmlns:a16="http://schemas.microsoft.com/office/drawing/2014/main" id="{06049530-51BE-4F1E-A82F-387269EF733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4" name="Freeform: Shape 5463">
                <a:extLst>
                  <a:ext uri="{FF2B5EF4-FFF2-40B4-BE49-F238E27FC236}">
                    <a16:creationId xmlns:a16="http://schemas.microsoft.com/office/drawing/2014/main" id="{745AEC8E-3960-4EB6-8378-2570035EDAFB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5" name="Freeform: Shape 5464">
                <a:extLst>
                  <a:ext uri="{FF2B5EF4-FFF2-40B4-BE49-F238E27FC236}">
                    <a16:creationId xmlns:a16="http://schemas.microsoft.com/office/drawing/2014/main" id="{EA462E24-6CA5-4F61-8053-6FB07C8014B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6" name="Freeform: Shape 5465">
                <a:extLst>
                  <a:ext uri="{FF2B5EF4-FFF2-40B4-BE49-F238E27FC236}">
                    <a16:creationId xmlns:a16="http://schemas.microsoft.com/office/drawing/2014/main" id="{DD092781-B9E3-400A-BC10-BDFBA70C653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67" name="Freeform: Shape 5466">
                <a:extLst>
                  <a:ext uri="{FF2B5EF4-FFF2-40B4-BE49-F238E27FC236}">
                    <a16:creationId xmlns:a16="http://schemas.microsoft.com/office/drawing/2014/main" id="{1CCD5358-1AE0-49ED-80BD-3CBFD58F588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5" name="Group 4514">
              <a:extLst>
                <a:ext uri="{FF2B5EF4-FFF2-40B4-BE49-F238E27FC236}">
                  <a16:creationId xmlns:a16="http://schemas.microsoft.com/office/drawing/2014/main" id="{A1B0D37C-79AC-480F-858A-00C7D9A16427}"/>
                </a:ext>
              </a:extLst>
            </p:cNvPr>
            <p:cNvGrpSpPr/>
            <p:nvPr/>
          </p:nvGrpSpPr>
          <p:grpSpPr>
            <a:xfrm rot="6361562" flipH="1">
              <a:off x="9034109" y="6824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340" name="Freeform: Shape 5339">
                <a:extLst>
                  <a:ext uri="{FF2B5EF4-FFF2-40B4-BE49-F238E27FC236}">
                    <a16:creationId xmlns:a16="http://schemas.microsoft.com/office/drawing/2014/main" id="{67F9F524-85AF-44FD-9E37-D500B46581F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1" name="Freeform: Shape 5340">
                <a:extLst>
                  <a:ext uri="{FF2B5EF4-FFF2-40B4-BE49-F238E27FC236}">
                    <a16:creationId xmlns:a16="http://schemas.microsoft.com/office/drawing/2014/main" id="{9723D76D-AE25-4240-AE54-03FA3C5B115C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2" name="Freeform: Shape 5341">
                <a:extLst>
                  <a:ext uri="{FF2B5EF4-FFF2-40B4-BE49-F238E27FC236}">
                    <a16:creationId xmlns:a16="http://schemas.microsoft.com/office/drawing/2014/main" id="{AE6A7F28-0722-47A2-BA9A-3EA3CB92AA2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3" name="Freeform: Shape 5342">
                <a:extLst>
                  <a:ext uri="{FF2B5EF4-FFF2-40B4-BE49-F238E27FC236}">
                    <a16:creationId xmlns:a16="http://schemas.microsoft.com/office/drawing/2014/main" id="{8A72C9CA-9A7E-4CFA-9FF5-DD0647DB5BDB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4" name="Freeform: Shape 5343">
                <a:extLst>
                  <a:ext uri="{FF2B5EF4-FFF2-40B4-BE49-F238E27FC236}">
                    <a16:creationId xmlns:a16="http://schemas.microsoft.com/office/drawing/2014/main" id="{B3FC251C-95F1-4C54-8FC7-5C8DC28D8D5B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5" name="Freeform: Shape 5344">
                <a:extLst>
                  <a:ext uri="{FF2B5EF4-FFF2-40B4-BE49-F238E27FC236}">
                    <a16:creationId xmlns:a16="http://schemas.microsoft.com/office/drawing/2014/main" id="{6DCF5957-EEB9-40F9-B711-05FA28420A3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6" name="Freeform: Shape 5345">
                <a:extLst>
                  <a:ext uri="{FF2B5EF4-FFF2-40B4-BE49-F238E27FC236}">
                    <a16:creationId xmlns:a16="http://schemas.microsoft.com/office/drawing/2014/main" id="{89D61CD7-CAFB-408C-89A4-0C309C6F3576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7" name="Freeform: Shape 5346">
                <a:extLst>
                  <a:ext uri="{FF2B5EF4-FFF2-40B4-BE49-F238E27FC236}">
                    <a16:creationId xmlns:a16="http://schemas.microsoft.com/office/drawing/2014/main" id="{2C844A9A-CC6A-495F-92B4-7015A37239E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8" name="Freeform: Shape 5347">
                <a:extLst>
                  <a:ext uri="{FF2B5EF4-FFF2-40B4-BE49-F238E27FC236}">
                    <a16:creationId xmlns:a16="http://schemas.microsoft.com/office/drawing/2014/main" id="{CEC555DA-D0EA-4EA8-88D7-622A7ABF880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49" name="Freeform: Shape 5348">
                <a:extLst>
                  <a:ext uri="{FF2B5EF4-FFF2-40B4-BE49-F238E27FC236}">
                    <a16:creationId xmlns:a16="http://schemas.microsoft.com/office/drawing/2014/main" id="{CC861872-78F3-4A3D-A2F0-F5F99ABB99A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0" name="Freeform: Shape 5349">
                <a:extLst>
                  <a:ext uri="{FF2B5EF4-FFF2-40B4-BE49-F238E27FC236}">
                    <a16:creationId xmlns:a16="http://schemas.microsoft.com/office/drawing/2014/main" id="{D3AC97AC-A575-44AF-BDF9-6859EA6E71EC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1" name="Freeform: Shape 5350">
                <a:extLst>
                  <a:ext uri="{FF2B5EF4-FFF2-40B4-BE49-F238E27FC236}">
                    <a16:creationId xmlns:a16="http://schemas.microsoft.com/office/drawing/2014/main" id="{3964FDE5-D6C6-4ED8-AF22-1E778ED251E0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2" name="Freeform: Shape 5351">
                <a:extLst>
                  <a:ext uri="{FF2B5EF4-FFF2-40B4-BE49-F238E27FC236}">
                    <a16:creationId xmlns:a16="http://schemas.microsoft.com/office/drawing/2014/main" id="{E4888BD9-FC48-4A6C-B1FE-902947F39877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3" name="Freeform: Shape 5352">
                <a:extLst>
                  <a:ext uri="{FF2B5EF4-FFF2-40B4-BE49-F238E27FC236}">
                    <a16:creationId xmlns:a16="http://schemas.microsoft.com/office/drawing/2014/main" id="{9B40A4EA-6E3A-4A48-BAED-B267ABEBB97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4" name="Freeform: Shape 5353">
                <a:extLst>
                  <a:ext uri="{FF2B5EF4-FFF2-40B4-BE49-F238E27FC236}">
                    <a16:creationId xmlns:a16="http://schemas.microsoft.com/office/drawing/2014/main" id="{1D6805B3-BF5B-40BD-B64D-C6874563FC0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5" name="Freeform: Shape 5354">
                <a:extLst>
                  <a:ext uri="{FF2B5EF4-FFF2-40B4-BE49-F238E27FC236}">
                    <a16:creationId xmlns:a16="http://schemas.microsoft.com/office/drawing/2014/main" id="{C80637FF-C1F0-49E2-8062-0D6D0BE62FE3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6" name="Freeform: Shape 5355">
                <a:extLst>
                  <a:ext uri="{FF2B5EF4-FFF2-40B4-BE49-F238E27FC236}">
                    <a16:creationId xmlns:a16="http://schemas.microsoft.com/office/drawing/2014/main" id="{E3E6A8F5-DE36-4FC0-8B13-3C6AB4E0EB4B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7" name="Freeform: Shape 5356">
                <a:extLst>
                  <a:ext uri="{FF2B5EF4-FFF2-40B4-BE49-F238E27FC236}">
                    <a16:creationId xmlns:a16="http://schemas.microsoft.com/office/drawing/2014/main" id="{712C9D9D-07CF-4E62-85BB-9D954CA59EE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8" name="Freeform: Shape 5357">
                <a:extLst>
                  <a:ext uri="{FF2B5EF4-FFF2-40B4-BE49-F238E27FC236}">
                    <a16:creationId xmlns:a16="http://schemas.microsoft.com/office/drawing/2014/main" id="{283CAAB3-A50B-49EF-B2EE-1F51F5F3913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59" name="Freeform: Shape 5358">
                <a:extLst>
                  <a:ext uri="{FF2B5EF4-FFF2-40B4-BE49-F238E27FC236}">
                    <a16:creationId xmlns:a16="http://schemas.microsoft.com/office/drawing/2014/main" id="{64738C73-1FDA-4D31-B621-8CCD3FC0916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0" name="Freeform: Shape 5359">
                <a:extLst>
                  <a:ext uri="{FF2B5EF4-FFF2-40B4-BE49-F238E27FC236}">
                    <a16:creationId xmlns:a16="http://schemas.microsoft.com/office/drawing/2014/main" id="{A5648128-9EB5-4FA3-B310-ABD4E90777C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1" name="Freeform: Shape 5360">
                <a:extLst>
                  <a:ext uri="{FF2B5EF4-FFF2-40B4-BE49-F238E27FC236}">
                    <a16:creationId xmlns:a16="http://schemas.microsoft.com/office/drawing/2014/main" id="{69CB90E5-C885-41F5-A529-C7FD54F38E10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2" name="Freeform: Shape 5361">
                <a:extLst>
                  <a:ext uri="{FF2B5EF4-FFF2-40B4-BE49-F238E27FC236}">
                    <a16:creationId xmlns:a16="http://schemas.microsoft.com/office/drawing/2014/main" id="{19C96EB0-584A-4BEF-A09A-0C75F595514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3" name="Freeform: Shape 5362">
                <a:extLst>
                  <a:ext uri="{FF2B5EF4-FFF2-40B4-BE49-F238E27FC236}">
                    <a16:creationId xmlns:a16="http://schemas.microsoft.com/office/drawing/2014/main" id="{6E40BC51-D05D-45A7-B124-CDDB3C50F51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4" name="Freeform: Shape 5363">
                <a:extLst>
                  <a:ext uri="{FF2B5EF4-FFF2-40B4-BE49-F238E27FC236}">
                    <a16:creationId xmlns:a16="http://schemas.microsoft.com/office/drawing/2014/main" id="{2129A9EF-B0CC-4D2A-BACF-F0582800C7D0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5" name="Freeform: Shape 5364">
                <a:extLst>
                  <a:ext uri="{FF2B5EF4-FFF2-40B4-BE49-F238E27FC236}">
                    <a16:creationId xmlns:a16="http://schemas.microsoft.com/office/drawing/2014/main" id="{9FCB7192-44B1-45C4-8C31-386530162D16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6" name="Freeform: Shape 5365">
                <a:extLst>
                  <a:ext uri="{FF2B5EF4-FFF2-40B4-BE49-F238E27FC236}">
                    <a16:creationId xmlns:a16="http://schemas.microsoft.com/office/drawing/2014/main" id="{5CF4930B-71DA-491F-8E85-F90C27103720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7" name="Freeform: Shape 5366">
                <a:extLst>
                  <a:ext uri="{FF2B5EF4-FFF2-40B4-BE49-F238E27FC236}">
                    <a16:creationId xmlns:a16="http://schemas.microsoft.com/office/drawing/2014/main" id="{F08265F3-0360-4126-932E-CC3A6466AD5F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8" name="Freeform: Shape 5367">
                <a:extLst>
                  <a:ext uri="{FF2B5EF4-FFF2-40B4-BE49-F238E27FC236}">
                    <a16:creationId xmlns:a16="http://schemas.microsoft.com/office/drawing/2014/main" id="{F986F4DF-E1FF-4464-AC30-3D587FFFA9DF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69" name="Freeform: Shape 5368">
                <a:extLst>
                  <a:ext uri="{FF2B5EF4-FFF2-40B4-BE49-F238E27FC236}">
                    <a16:creationId xmlns:a16="http://schemas.microsoft.com/office/drawing/2014/main" id="{9E012476-35CA-4090-91BC-8658D428DC27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0" name="Freeform: Shape 5369">
                <a:extLst>
                  <a:ext uri="{FF2B5EF4-FFF2-40B4-BE49-F238E27FC236}">
                    <a16:creationId xmlns:a16="http://schemas.microsoft.com/office/drawing/2014/main" id="{AFBE90C8-8803-4E78-8A8E-7675836A5E3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1" name="Freeform: Shape 5370">
                <a:extLst>
                  <a:ext uri="{FF2B5EF4-FFF2-40B4-BE49-F238E27FC236}">
                    <a16:creationId xmlns:a16="http://schemas.microsoft.com/office/drawing/2014/main" id="{0749160C-73C3-4E93-970B-071DE316B2D6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2" name="Freeform: Shape 5371">
                <a:extLst>
                  <a:ext uri="{FF2B5EF4-FFF2-40B4-BE49-F238E27FC236}">
                    <a16:creationId xmlns:a16="http://schemas.microsoft.com/office/drawing/2014/main" id="{C701036C-9B12-4AAF-8E22-D5110121E1BA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3" name="Freeform: Shape 5372">
                <a:extLst>
                  <a:ext uri="{FF2B5EF4-FFF2-40B4-BE49-F238E27FC236}">
                    <a16:creationId xmlns:a16="http://schemas.microsoft.com/office/drawing/2014/main" id="{CB87C412-D59B-48FD-A03B-0ACB9200FF56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4" name="Freeform: Shape 5373">
                <a:extLst>
                  <a:ext uri="{FF2B5EF4-FFF2-40B4-BE49-F238E27FC236}">
                    <a16:creationId xmlns:a16="http://schemas.microsoft.com/office/drawing/2014/main" id="{A46D52DE-32CA-4BFC-A917-E74C3B7FCF5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5" name="Freeform: Shape 5374">
                <a:extLst>
                  <a:ext uri="{FF2B5EF4-FFF2-40B4-BE49-F238E27FC236}">
                    <a16:creationId xmlns:a16="http://schemas.microsoft.com/office/drawing/2014/main" id="{53C9E7F9-BE85-4F65-884B-CDFAD4962566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6" name="Freeform: Shape 5375">
                <a:extLst>
                  <a:ext uri="{FF2B5EF4-FFF2-40B4-BE49-F238E27FC236}">
                    <a16:creationId xmlns:a16="http://schemas.microsoft.com/office/drawing/2014/main" id="{0B9C367E-92AB-4FF7-9D17-0A8C522D6C36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7" name="Freeform: Shape 5376">
                <a:extLst>
                  <a:ext uri="{FF2B5EF4-FFF2-40B4-BE49-F238E27FC236}">
                    <a16:creationId xmlns:a16="http://schemas.microsoft.com/office/drawing/2014/main" id="{FA2912A0-E092-4009-B87D-4AAA73E580C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8" name="Freeform: Shape 5377">
                <a:extLst>
                  <a:ext uri="{FF2B5EF4-FFF2-40B4-BE49-F238E27FC236}">
                    <a16:creationId xmlns:a16="http://schemas.microsoft.com/office/drawing/2014/main" id="{00C667AD-1FF4-4327-A6DD-9B2182D381F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79" name="Freeform: Shape 5378">
                <a:extLst>
                  <a:ext uri="{FF2B5EF4-FFF2-40B4-BE49-F238E27FC236}">
                    <a16:creationId xmlns:a16="http://schemas.microsoft.com/office/drawing/2014/main" id="{F078F871-0A3C-4099-8537-70916F8A34C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0" name="Freeform: Shape 5379">
                <a:extLst>
                  <a:ext uri="{FF2B5EF4-FFF2-40B4-BE49-F238E27FC236}">
                    <a16:creationId xmlns:a16="http://schemas.microsoft.com/office/drawing/2014/main" id="{EB774E72-EB3E-413F-9CFA-51736BBF2443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1" name="Freeform: Shape 5380">
                <a:extLst>
                  <a:ext uri="{FF2B5EF4-FFF2-40B4-BE49-F238E27FC236}">
                    <a16:creationId xmlns:a16="http://schemas.microsoft.com/office/drawing/2014/main" id="{E8BDD3F5-D84B-44CF-88B7-93A4D56AEC6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2" name="Freeform: Shape 5381">
                <a:extLst>
                  <a:ext uri="{FF2B5EF4-FFF2-40B4-BE49-F238E27FC236}">
                    <a16:creationId xmlns:a16="http://schemas.microsoft.com/office/drawing/2014/main" id="{C944156E-8F8A-4C10-AED7-CB81F40E7EE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3" name="Freeform: Shape 5382">
                <a:extLst>
                  <a:ext uri="{FF2B5EF4-FFF2-40B4-BE49-F238E27FC236}">
                    <a16:creationId xmlns:a16="http://schemas.microsoft.com/office/drawing/2014/main" id="{916C87E7-D6D1-4707-B09B-BB8E8B00C22F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4" name="Freeform: Shape 5383">
                <a:extLst>
                  <a:ext uri="{FF2B5EF4-FFF2-40B4-BE49-F238E27FC236}">
                    <a16:creationId xmlns:a16="http://schemas.microsoft.com/office/drawing/2014/main" id="{C1929FAB-1218-4225-8DC0-819E77149CE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5" name="Freeform: Shape 5384">
                <a:extLst>
                  <a:ext uri="{FF2B5EF4-FFF2-40B4-BE49-F238E27FC236}">
                    <a16:creationId xmlns:a16="http://schemas.microsoft.com/office/drawing/2014/main" id="{8062CDF1-09E3-4625-97A8-908CBB5877FC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6" name="Freeform: Shape 5385">
                <a:extLst>
                  <a:ext uri="{FF2B5EF4-FFF2-40B4-BE49-F238E27FC236}">
                    <a16:creationId xmlns:a16="http://schemas.microsoft.com/office/drawing/2014/main" id="{DAB859C0-5E8A-43AA-B82B-14FD3FFFB945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7" name="Freeform: Shape 5386">
                <a:extLst>
                  <a:ext uri="{FF2B5EF4-FFF2-40B4-BE49-F238E27FC236}">
                    <a16:creationId xmlns:a16="http://schemas.microsoft.com/office/drawing/2014/main" id="{8C69908C-038D-47D6-8DE7-9BCFDAEF59A8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8" name="Freeform: Shape 5387">
                <a:extLst>
                  <a:ext uri="{FF2B5EF4-FFF2-40B4-BE49-F238E27FC236}">
                    <a16:creationId xmlns:a16="http://schemas.microsoft.com/office/drawing/2014/main" id="{69D3A17B-4047-4B0D-87D2-5D82AEB02F52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89" name="Freeform: Shape 5388">
                <a:extLst>
                  <a:ext uri="{FF2B5EF4-FFF2-40B4-BE49-F238E27FC236}">
                    <a16:creationId xmlns:a16="http://schemas.microsoft.com/office/drawing/2014/main" id="{36BB85EF-2510-4230-BB8C-9B3AE7420B52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0" name="Freeform: Shape 5389">
                <a:extLst>
                  <a:ext uri="{FF2B5EF4-FFF2-40B4-BE49-F238E27FC236}">
                    <a16:creationId xmlns:a16="http://schemas.microsoft.com/office/drawing/2014/main" id="{8966E671-29BC-466F-B9F2-642A507ECAD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1" name="Freeform: Shape 5390">
                <a:extLst>
                  <a:ext uri="{FF2B5EF4-FFF2-40B4-BE49-F238E27FC236}">
                    <a16:creationId xmlns:a16="http://schemas.microsoft.com/office/drawing/2014/main" id="{B2DCCE95-E69D-43F7-AF72-6CE69049ECA9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2" name="Freeform: Shape 5391">
                <a:extLst>
                  <a:ext uri="{FF2B5EF4-FFF2-40B4-BE49-F238E27FC236}">
                    <a16:creationId xmlns:a16="http://schemas.microsoft.com/office/drawing/2014/main" id="{DAC266F1-4959-4BD8-A11D-19B9205DC5A5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3" name="Freeform: Shape 5392">
                <a:extLst>
                  <a:ext uri="{FF2B5EF4-FFF2-40B4-BE49-F238E27FC236}">
                    <a16:creationId xmlns:a16="http://schemas.microsoft.com/office/drawing/2014/main" id="{575A119E-096E-4E60-A591-C4E9E731160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4" name="Freeform: Shape 5393">
                <a:extLst>
                  <a:ext uri="{FF2B5EF4-FFF2-40B4-BE49-F238E27FC236}">
                    <a16:creationId xmlns:a16="http://schemas.microsoft.com/office/drawing/2014/main" id="{D0637F50-981A-4F6B-8F9F-4A0293F5EE69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5" name="Freeform: Shape 5394">
                <a:extLst>
                  <a:ext uri="{FF2B5EF4-FFF2-40B4-BE49-F238E27FC236}">
                    <a16:creationId xmlns:a16="http://schemas.microsoft.com/office/drawing/2014/main" id="{E060FF52-442C-4A4C-AA50-948A37EBE7D7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6" name="Freeform: Shape 5395">
                <a:extLst>
                  <a:ext uri="{FF2B5EF4-FFF2-40B4-BE49-F238E27FC236}">
                    <a16:creationId xmlns:a16="http://schemas.microsoft.com/office/drawing/2014/main" id="{6A12E22B-EEAF-405E-A772-A702BD72A02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7" name="Freeform: Shape 5396">
                <a:extLst>
                  <a:ext uri="{FF2B5EF4-FFF2-40B4-BE49-F238E27FC236}">
                    <a16:creationId xmlns:a16="http://schemas.microsoft.com/office/drawing/2014/main" id="{8A51FB82-E2F3-4E7D-A6F1-15081697D25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8" name="Freeform: Shape 5397">
                <a:extLst>
                  <a:ext uri="{FF2B5EF4-FFF2-40B4-BE49-F238E27FC236}">
                    <a16:creationId xmlns:a16="http://schemas.microsoft.com/office/drawing/2014/main" id="{D36639C0-A5CA-439B-9B0B-BCF91E57FC89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99" name="Freeform: Shape 5398">
                <a:extLst>
                  <a:ext uri="{FF2B5EF4-FFF2-40B4-BE49-F238E27FC236}">
                    <a16:creationId xmlns:a16="http://schemas.microsoft.com/office/drawing/2014/main" id="{75E1A554-57DF-49F5-9BDF-5CB95EF2C6A3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0" name="Freeform: Shape 5399">
                <a:extLst>
                  <a:ext uri="{FF2B5EF4-FFF2-40B4-BE49-F238E27FC236}">
                    <a16:creationId xmlns:a16="http://schemas.microsoft.com/office/drawing/2014/main" id="{0A132B84-2D54-4EC1-8473-71B08637C88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1" name="Freeform: Shape 5400">
                <a:extLst>
                  <a:ext uri="{FF2B5EF4-FFF2-40B4-BE49-F238E27FC236}">
                    <a16:creationId xmlns:a16="http://schemas.microsoft.com/office/drawing/2014/main" id="{6E980295-6F2F-458F-B553-4A9B9C4EC031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2" name="Freeform: Shape 5401">
                <a:extLst>
                  <a:ext uri="{FF2B5EF4-FFF2-40B4-BE49-F238E27FC236}">
                    <a16:creationId xmlns:a16="http://schemas.microsoft.com/office/drawing/2014/main" id="{6EFE2C03-068B-4F9D-A05C-FE339A7AB011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403" name="Freeform: Shape 5402">
                <a:extLst>
                  <a:ext uri="{FF2B5EF4-FFF2-40B4-BE49-F238E27FC236}">
                    <a16:creationId xmlns:a16="http://schemas.microsoft.com/office/drawing/2014/main" id="{0110F03A-3D8C-45C6-B9B2-2032811A0D6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6" name="Group 4515">
              <a:extLst>
                <a:ext uri="{FF2B5EF4-FFF2-40B4-BE49-F238E27FC236}">
                  <a16:creationId xmlns:a16="http://schemas.microsoft.com/office/drawing/2014/main" id="{DFEC795B-56CA-41E8-BE6B-F6BA277DC6FF}"/>
                </a:ext>
              </a:extLst>
            </p:cNvPr>
            <p:cNvGrpSpPr/>
            <p:nvPr/>
          </p:nvGrpSpPr>
          <p:grpSpPr>
            <a:xfrm rot="7223440" flipH="1">
              <a:off x="9443677" y="1223995"/>
              <a:ext cx="1024114" cy="889301"/>
              <a:chOff x="2393887" y="4210285"/>
              <a:chExt cx="497854" cy="422169"/>
            </a:xfrm>
          </p:grpSpPr>
          <p:sp>
            <p:nvSpPr>
              <p:cNvPr id="5276" name="Freeform: Shape 5275">
                <a:extLst>
                  <a:ext uri="{FF2B5EF4-FFF2-40B4-BE49-F238E27FC236}">
                    <a16:creationId xmlns:a16="http://schemas.microsoft.com/office/drawing/2014/main" id="{84FA7C2E-31EB-4B1A-9478-1B37FDD1AD9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7" name="Freeform: Shape 5276">
                <a:extLst>
                  <a:ext uri="{FF2B5EF4-FFF2-40B4-BE49-F238E27FC236}">
                    <a16:creationId xmlns:a16="http://schemas.microsoft.com/office/drawing/2014/main" id="{473C2FB7-7090-4FB5-BFCD-F1A848F674B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8" name="Freeform: Shape 5277">
                <a:extLst>
                  <a:ext uri="{FF2B5EF4-FFF2-40B4-BE49-F238E27FC236}">
                    <a16:creationId xmlns:a16="http://schemas.microsoft.com/office/drawing/2014/main" id="{26BD54F7-F481-42A2-AC61-A271671E7436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9" name="Freeform: Shape 5278">
                <a:extLst>
                  <a:ext uri="{FF2B5EF4-FFF2-40B4-BE49-F238E27FC236}">
                    <a16:creationId xmlns:a16="http://schemas.microsoft.com/office/drawing/2014/main" id="{D167D352-4986-4664-B4F9-4B345CF676F3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0" name="Freeform: Shape 5279">
                <a:extLst>
                  <a:ext uri="{FF2B5EF4-FFF2-40B4-BE49-F238E27FC236}">
                    <a16:creationId xmlns:a16="http://schemas.microsoft.com/office/drawing/2014/main" id="{0F2DB1FE-D8D7-447D-8A38-7FC775B64B3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1" name="Freeform: Shape 5280">
                <a:extLst>
                  <a:ext uri="{FF2B5EF4-FFF2-40B4-BE49-F238E27FC236}">
                    <a16:creationId xmlns:a16="http://schemas.microsoft.com/office/drawing/2014/main" id="{7257F9DD-70CB-4EB3-B06A-6558694BC55A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2" name="Freeform: Shape 5281">
                <a:extLst>
                  <a:ext uri="{FF2B5EF4-FFF2-40B4-BE49-F238E27FC236}">
                    <a16:creationId xmlns:a16="http://schemas.microsoft.com/office/drawing/2014/main" id="{2D5250C7-0096-4F70-A703-46EA9754B92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3" name="Freeform: Shape 5282">
                <a:extLst>
                  <a:ext uri="{FF2B5EF4-FFF2-40B4-BE49-F238E27FC236}">
                    <a16:creationId xmlns:a16="http://schemas.microsoft.com/office/drawing/2014/main" id="{9A7C7D64-5AC9-4F79-86D8-A6F45BAF8C5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4" name="Freeform: Shape 5283">
                <a:extLst>
                  <a:ext uri="{FF2B5EF4-FFF2-40B4-BE49-F238E27FC236}">
                    <a16:creationId xmlns:a16="http://schemas.microsoft.com/office/drawing/2014/main" id="{58B9BE40-4185-4C13-B83C-3A876928D607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5" name="Freeform: Shape 5284">
                <a:extLst>
                  <a:ext uri="{FF2B5EF4-FFF2-40B4-BE49-F238E27FC236}">
                    <a16:creationId xmlns:a16="http://schemas.microsoft.com/office/drawing/2014/main" id="{F60E916D-2F40-4B17-BBBD-FFED865803C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6" name="Freeform: Shape 5285">
                <a:extLst>
                  <a:ext uri="{FF2B5EF4-FFF2-40B4-BE49-F238E27FC236}">
                    <a16:creationId xmlns:a16="http://schemas.microsoft.com/office/drawing/2014/main" id="{47DB11CF-CBFE-4D60-931D-01B3E7D2B0D3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7" name="Freeform: Shape 5286">
                <a:extLst>
                  <a:ext uri="{FF2B5EF4-FFF2-40B4-BE49-F238E27FC236}">
                    <a16:creationId xmlns:a16="http://schemas.microsoft.com/office/drawing/2014/main" id="{E8B4A6F9-2E91-4663-B364-4134FCE51DEE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8" name="Freeform: Shape 5287">
                <a:extLst>
                  <a:ext uri="{FF2B5EF4-FFF2-40B4-BE49-F238E27FC236}">
                    <a16:creationId xmlns:a16="http://schemas.microsoft.com/office/drawing/2014/main" id="{D9ED6A2C-4D53-43E9-A9F2-0FEC4121FD45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89" name="Freeform: Shape 5288">
                <a:extLst>
                  <a:ext uri="{FF2B5EF4-FFF2-40B4-BE49-F238E27FC236}">
                    <a16:creationId xmlns:a16="http://schemas.microsoft.com/office/drawing/2014/main" id="{5F1767EF-A009-494C-8CE3-22A47A24F6C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0" name="Freeform: Shape 5289">
                <a:extLst>
                  <a:ext uri="{FF2B5EF4-FFF2-40B4-BE49-F238E27FC236}">
                    <a16:creationId xmlns:a16="http://schemas.microsoft.com/office/drawing/2014/main" id="{5E704864-222F-48B3-8D37-66836B4E7AC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1" name="Freeform: Shape 5290">
                <a:extLst>
                  <a:ext uri="{FF2B5EF4-FFF2-40B4-BE49-F238E27FC236}">
                    <a16:creationId xmlns:a16="http://schemas.microsoft.com/office/drawing/2014/main" id="{DD4E6A85-DC89-4821-A4E4-C0A4514C8C6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2" name="Freeform: Shape 5291">
                <a:extLst>
                  <a:ext uri="{FF2B5EF4-FFF2-40B4-BE49-F238E27FC236}">
                    <a16:creationId xmlns:a16="http://schemas.microsoft.com/office/drawing/2014/main" id="{3A9A2382-AD5D-438D-B014-1A19877C182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3" name="Freeform: Shape 5292">
                <a:extLst>
                  <a:ext uri="{FF2B5EF4-FFF2-40B4-BE49-F238E27FC236}">
                    <a16:creationId xmlns:a16="http://schemas.microsoft.com/office/drawing/2014/main" id="{A184D1AC-4A98-46CD-85DF-81BB4359B58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4" name="Freeform: Shape 5293">
                <a:extLst>
                  <a:ext uri="{FF2B5EF4-FFF2-40B4-BE49-F238E27FC236}">
                    <a16:creationId xmlns:a16="http://schemas.microsoft.com/office/drawing/2014/main" id="{EE9F7BEA-CCD8-4620-A16B-60B847B7F114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5" name="Freeform: Shape 5294">
                <a:extLst>
                  <a:ext uri="{FF2B5EF4-FFF2-40B4-BE49-F238E27FC236}">
                    <a16:creationId xmlns:a16="http://schemas.microsoft.com/office/drawing/2014/main" id="{0088EA8B-326E-47E8-9AF7-BD14C4DB898D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6" name="Freeform: Shape 5295">
                <a:extLst>
                  <a:ext uri="{FF2B5EF4-FFF2-40B4-BE49-F238E27FC236}">
                    <a16:creationId xmlns:a16="http://schemas.microsoft.com/office/drawing/2014/main" id="{293132F0-ADF4-4077-B486-D2F98A103DC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7" name="Freeform: Shape 5296">
                <a:extLst>
                  <a:ext uri="{FF2B5EF4-FFF2-40B4-BE49-F238E27FC236}">
                    <a16:creationId xmlns:a16="http://schemas.microsoft.com/office/drawing/2014/main" id="{ABDF1F75-A676-427D-AF9F-FC56F806A64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8" name="Freeform: Shape 5297">
                <a:extLst>
                  <a:ext uri="{FF2B5EF4-FFF2-40B4-BE49-F238E27FC236}">
                    <a16:creationId xmlns:a16="http://schemas.microsoft.com/office/drawing/2014/main" id="{7703F2B6-4DE2-4C36-BEAE-B2B3649B3012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99" name="Freeform: Shape 5298">
                <a:extLst>
                  <a:ext uri="{FF2B5EF4-FFF2-40B4-BE49-F238E27FC236}">
                    <a16:creationId xmlns:a16="http://schemas.microsoft.com/office/drawing/2014/main" id="{69630EE0-41F2-4E2A-8308-9580428AE89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0" name="Freeform: Shape 5299">
                <a:extLst>
                  <a:ext uri="{FF2B5EF4-FFF2-40B4-BE49-F238E27FC236}">
                    <a16:creationId xmlns:a16="http://schemas.microsoft.com/office/drawing/2014/main" id="{57496AF1-86C5-4D29-866C-883F0EEC8F0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1" name="Freeform: Shape 5300">
                <a:extLst>
                  <a:ext uri="{FF2B5EF4-FFF2-40B4-BE49-F238E27FC236}">
                    <a16:creationId xmlns:a16="http://schemas.microsoft.com/office/drawing/2014/main" id="{3FC7C4B3-3FFE-450D-AFDA-A1D4E074242B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2" name="Freeform: Shape 5301">
                <a:extLst>
                  <a:ext uri="{FF2B5EF4-FFF2-40B4-BE49-F238E27FC236}">
                    <a16:creationId xmlns:a16="http://schemas.microsoft.com/office/drawing/2014/main" id="{AEFD32C6-F083-44D6-83A6-094C412C0846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3" name="Freeform: Shape 5302">
                <a:extLst>
                  <a:ext uri="{FF2B5EF4-FFF2-40B4-BE49-F238E27FC236}">
                    <a16:creationId xmlns:a16="http://schemas.microsoft.com/office/drawing/2014/main" id="{11CC2415-168A-464C-B3BE-87C4053DA3B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4" name="Freeform: Shape 5303">
                <a:extLst>
                  <a:ext uri="{FF2B5EF4-FFF2-40B4-BE49-F238E27FC236}">
                    <a16:creationId xmlns:a16="http://schemas.microsoft.com/office/drawing/2014/main" id="{BEB268E8-F99A-4907-98E6-67D5C6A12608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5" name="Freeform: Shape 5304">
                <a:extLst>
                  <a:ext uri="{FF2B5EF4-FFF2-40B4-BE49-F238E27FC236}">
                    <a16:creationId xmlns:a16="http://schemas.microsoft.com/office/drawing/2014/main" id="{84A437E4-4554-4149-9189-E02DAB5D622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6" name="Freeform: Shape 5305">
                <a:extLst>
                  <a:ext uri="{FF2B5EF4-FFF2-40B4-BE49-F238E27FC236}">
                    <a16:creationId xmlns:a16="http://schemas.microsoft.com/office/drawing/2014/main" id="{5CD8B515-2EB7-47A6-A99A-3005A6E6ED4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7" name="Freeform: Shape 5306">
                <a:extLst>
                  <a:ext uri="{FF2B5EF4-FFF2-40B4-BE49-F238E27FC236}">
                    <a16:creationId xmlns:a16="http://schemas.microsoft.com/office/drawing/2014/main" id="{2E3E96C8-9836-48FB-8BAB-79166280AADA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8" name="Freeform: Shape 5307">
                <a:extLst>
                  <a:ext uri="{FF2B5EF4-FFF2-40B4-BE49-F238E27FC236}">
                    <a16:creationId xmlns:a16="http://schemas.microsoft.com/office/drawing/2014/main" id="{87FC79DA-5B3E-4AAC-83AA-A3E91BAAC70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09" name="Freeform: Shape 5308">
                <a:extLst>
                  <a:ext uri="{FF2B5EF4-FFF2-40B4-BE49-F238E27FC236}">
                    <a16:creationId xmlns:a16="http://schemas.microsoft.com/office/drawing/2014/main" id="{B00BE2B1-774E-4A39-8430-67CCDD6D76FE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0" name="Freeform: Shape 5309">
                <a:extLst>
                  <a:ext uri="{FF2B5EF4-FFF2-40B4-BE49-F238E27FC236}">
                    <a16:creationId xmlns:a16="http://schemas.microsoft.com/office/drawing/2014/main" id="{EF065837-2AAB-421C-9C98-F13C339FA0C3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1" name="Freeform: Shape 5310">
                <a:extLst>
                  <a:ext uri="{FF2B5EF4-FFF2-40B4-BE49-F238E27FC236}">
                    <a16:creationId xmlns:a16="http://schemas.microsoft.com/office/drawing/2014/main" id="{50DF7F9C-DEC7-4BA2-B83B-ABEEB4B5EB54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2" name="Freeform: Shape 5311">
                <a:extLst>
                  <a:ext uri="{FF2B5EF4-FFF2-40B4-BE49-F238E27FC236}">
                    <a16:creationId xmlns:a16="http://schemas.microsoft.com/office/drawing/2014/main" id="{3B7F8043-BEF6-4F20-87FC-3741C72E1FB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3" name="Freeform: Shape 5312">
                <a:extLst>
                  <a:ext uri="{FF2B5EF4-FFF2-40B4-BE49-F238E27FC236}">
                    <a16:creationId xmlns:a16="http://schemas.microsoft.com/office/drawing/2014/main" id="{B9222185-696D-4E2F-AEF1-DCFD3EDC120B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4" name="Freeform: Shape 5313">
                <a:extLst>
                  <a:ext uri="{FF2B5EF4-FFF2-40B4-BE49-F238E27FC236}">
                    <a16:creationId xmlns:a16="http://schemas.microsoft.com/office/drawing/2014/main" id="{0301EBAC-338A-42EC-87E7-E93C5759EAB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5" name="Freeform: Shape 5314">
                <a:extLst>
                  <a:ext uri="{FF2B5EF4-FFF2-40B4-BE49-F238E27FC236}">
                    <a16:creationId xmlns:a16="http://schemas.microsoft.com/office/drawing/2014/main" id="{35AC7657-0A13-4339-8F5B-386F87A01CA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6" name="Freeform: Shape 5315">
                <a:extLst>
                  <a:ext uri="{FF2B5EF4-FFF2-40B4-BE49-F238E27FC236}">
                    <a16:creationId xmlns:a16="http://schemas.microsoft.com/office/drawing/2014/main" id="{EF75D109-07CD-4AA4-8093-B0BD8396227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7" name="Freeform: Shape 5316">
                <a:extLst>
                  <a:ext uri="{FF2B5EF4-FFF2-40B4-BE49-F238E27FC236}">
                    <a16:creationId xmlns:a16="http://schemas.microsoft.com/office/drawing/2014/main" id="{C96A3E10-907A-4D00-B827-6CF8FFECF499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8" name="Freeform: Shape 5317">
                <a:extLst>
                  <a:ext uri="{FF2B5EF4-FFF2-40B4-BE49-F238E27FC236}">
                    <a16:creationId xmlns:a16="http://schemas.microsoft.com/office/drawing/2014/main" id="{BFBAB092-F2F8-432E-BB56-9D55AD4A03E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19" name="Freeform: Shape 5318">
                <a:extLst>
                  <a:ext uri="{FF2B5EF4-FFF2-40B4-BE49-F238E27FC236}">
                    <a16:creationId xmlns:a16="http://schemas.microsoft.com/office/drawing/2014/main" id="{C5744334-50EE-440B-AD51-D951B548244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0" name="Freeform: Shape 5319">
                <a:extLst>
                  <a:ext uri="{FF2B5EF4-FFF2-40B4-BE49-F238E27FC236}">
                    <a16:creationId xmlns:a16="http://schemas.microsoft.com/office/drawing/2014/main" id="{8A252A6D-9E9E-4BB1-8FC4-5A2D2CF9E54D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1" name="Freeform: Shape 5320">
                <a:extLst>
                  <a:ext uri="{FF2B5EF4-FFF2-40B4-BE49-F238E27FC236}">
                    <a16:creationId xmlns:a16="http://schemas.microsoft.com/office/drawing/2014/main" id="{935AB54C-DFD9-45DE-88E9-2EFC247E198A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2" name="Freeform: Shape 5321">
                <a:extLst>
                  <a:ext uri="{FF2B5EF4-FFF2-40B4-BE49-F238E27FC236}">
                    <a16:creationId xmlns:a16="http://schemas.microsoft.com/office/drawing/2014/main" id="{DB55C2DF-6F11-41AD-B2E4-166CECC129C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3" name="Freeform: Shape 5322">
                <a:extLst>
                  <a:ext uri="{FF2B5EF4-FFF2-40B4-BE49-F238E27FC236}">
                    <a16:creationId xmlns:a16="http://schemas.microsoft.com/office/drawing/2014/main" id="{28BAA525-A379-40B3-A40E-C44A9610AE8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4" name="Freeform: Shape 5323">
                <a:extLst>
                  <a:ext uri="{FF2B5EF4-FFF2-40B4-BE49-F238E27FC236}">
                    <a16:creationId xmlns:a16="http://schemas.microsoft.com/office/drawing/2014/main" id="{5E1905F3-1637-4A8A-A94E-D05ECBF05B8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5" name="Freeform: Shape 5324">
                <a:extLst>
                  <a:ext uri="{FF2B5EF4-FFF2-40B4-BE49-F238E27FC236}">
                    <a16:creationId xmlns:a16="http://schemas.microsoft.com/office/drawing/2014/main" id="{48534D15-6C2B-436C-96A2-7FAB624C1F86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6" name="Freeform: Shape 5325">
                <a:extLst>
                  <a:ext uri="{FF2B5EF4-FFF2-40B4-BE49-F238E27FC236}">
                    <a16:creationId xmlns:a16="http://schemas.microsoft.com/office/drawing/2014/main" id="{B652E86F-404F-4719-B65F-3AD339682E1F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7" name="Freeform: Shape 5326">
                <a:extLst>
                  <a:ext uri="{FF2B5EF4-FFF2-40B4-BE49-F238E27FC236}">
                    <a16:creationId xmlns:a16="http://schemas.microsoft.com/office/drawing/2014/main" id="{78A2BB0C-ED6A-494A-B401-C79649803BD0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8" name="Freeform: Shape 5327">
                <a:extLst>
                  <a:ext uri="{FF2B5EF4-FFF2-40B4-BE49-F238E27FC236}">
                    <a16:creationId xmlns:a16="http://schemas.microsoft.com/office/drawing/2014/main" id="{32FA319C-36EE-4282-BBFE-10237653BB37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29" name="Freeform: Shape 5328">
                <a:extLst>
                  <a:ext uri="{FF2B5EF4-FFF2-40B4-BE49-F238E27FC236}">
                    <a16:creationId xmlns:a16="http://schemas.microsoft.com/office/drawing/2014/main" id="{4622E984-2132-4B08-A68A-FF72FBE2EDD1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0" name="Freeform: Shape 5329">
                <a:extLst>
                  <a:ext uri="{FF2B5EF4-FFF2-40B4-BE49-F238E27FC236}">
                    <a16:creationId xmlns:a16="http://schemas.microsoft.com/office/drawing/2014/main" id="{68BC4B2A-4FDF-4F6F-AEE1-B185B6DD3164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1" name="Freeform: Shape 5330">
                <a:extLst>
                  <a:ext uri="{FF2B5EF4-FFF2-40B4-BE49-F238E27FC236}">
                    <a16:creationId xmlns:a16="http://schemas.microsoft.com/office/drawing/2014/main" id="{31CFA566-283D-4F0C-AB98-F2CAA313ED71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2" name="Freeform: Shape 5331">
                <a:extLst>
                  <a:ext uri="{FF2B5EF4-FFF2-40B4-BE49-F238E27FC236}">
                    <a16:creationId xmlns:a16="http://schemas.microsoft.com/office/drawing/2014/main" id="{A9ECB747-FDC1-4202-B51D-429305E0C9A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3" name="Freeform: Shape 5332">
                <a:extLst>
                  <a:ext uri="{FF2B5EF4-FFF2-40B4-BE49-F238E27FC236}">
                    <a16:creationId xmlns:a16="http://schemas.microsoft.com/office/drawing/2014/main" id="{4415E46E-9204-4790-83C1-98E3887BF727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4" name="Freeform: Shape 5333">
                <a:extLst>
                  <a:ext uri="{FF2B5EF4-FFF2-40B4-BE49-F238E27FC236}">
                    <a16:creationId xmlns:a16="http://schemas.microsoft.com/office/drawing/2014/main" id="{4FC3564F-3322-4E71-A659-52295737E82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5" name="Freeform: Shape 5334">
                <a:extLst>
                  <a:ext uri="{FF2B5EF4-FFF2-40B4-BE49-F238E27FC236}">
                    <a16:creationId xmlns:a16="http://schemas.microsoft.com/office/drawing/2014/main" id="{83841D53-9EBC-44E8-ACC5-D690511CC0B4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6" name="Freeform: Shape 5335">
                <a:extLst>
                  <a:ext uri="{FF2B5EF4-FFF2-40B4-BE49-F238E27FC236}">
                    <a16:creationId xmlns:a16="http://schemas.microsoft.com/office/drawing/2014/main" id="{34B6839F-FD25-4D98-9568-C0A844F897CA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7" name="Freeform: Shape 5336">
                <a:extLst>
                  <a:ext uri="{FF2B5EF4-FFF2-40B4-BE49-F238E27FC236}">
                    <a16:creationId xmlns:a16="http://schemas.microsoft.com/office/drawing/2014/main" id="{0E8EAE0C-C2D3-49DE-9EFA-A5C2E705DB6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8" name="Freeform: Shape 5337">
                <a:extLst>
                  <a:ext uri="{FF2B5EF4-FFF2-40B4-BE49-F238E27FC236}">
                    <a16:creationId xmlns:a16="http://schemas.microsoft.com/office/drawing/2014/main" id="{415A2CF2-C646-43EA-9AD6-53C8168E70EC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339" name="Freeform: Shape 5338">
                <a:extLst>
                  <a:ext uri="{FF2B5EF4-FFF2-40B4-BE49-F238E27FC236}">
                    <a16:creationId xmlns:a16="http://schemas.microsoft.com/office/drawing/2014/main" id="{12EB202B-CCFC-4F6D-8D7D-DBB382EDBB8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7" name="Group 4516">
              <a:extLst>
                <a:ext uri="{FF2B5EF4-FFF2-40B4-BE49-F238E27FC236}">
                  <a16:creationId xmlns:a16="http://schemas.microsoft.com/office/drawing/2014/main" id="{4E8927DB-84D7-4EF9-90DA-FDEBA892B01D}"/>
                </a:ext>
              </a:extLst>
            </p:cNvPr>
            <p:cNvGrpSpPr/>
            <p:nvPr/>
          </p:nvGrpSpPr>
          <p:grpSpPr>
            <a:xfrm rot="6361562" flipH="1">
              <a:off x="9411261" y="1596876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212" name="Freeform: Shape 5211">
                <a:extLst>
                  <a:ext uri="{FF2B5EF4-FFF2-40B4-BE49-F238E27FC236}">
                    <a16:creationId xmlns:a16="http://schemas.microsoft.com/office/drawing/2014/main" id="{2A4165AF-B05B-45EE-BA21-081BFE4031E8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3" name="Freeform: Shape 5212">
                <a:extLst>
                  <a:ext uri="{FF2B5EF4-FFF2-40B4-BE49-F238E27FC236}">
                    <a16:creationId xmlns:a16="http://schemas.microsoft.com/office/drawing/2014/main" id="{2E54E5B2-5638-4B44-96D4-2DE83FBDD916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4" name="Freeform: Shape 5213">
                <a:extLst>
                  <a:ext uri="{FF2B5EF4-FFF2-40B4-BE49-F238E27FC236}">
                    <a16:creationId xmlns:a16="http://schemas.microsoft.com/office/drawing/2014/main" id="{1D30439E-1C07-4DC7-A77D-F17EB0BD5C1D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5" name="Freeform: Shape 5214">
                <a:extLst>
                  <a:ext uri="{FF2B5EF4-FFF2-40B4-BE49-F238E27FC236}">
                    <a16:creationId xmlns:a16="http://schemas.microsoft.com/office/drawing/2014/main" id="{AB6D8B1B-DCBF-4C6E-9F21-6EB082F0349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6" name="Freeform: Shape 5215">
                <a:extLst>
                  <a:ext uri="{FF2B5EF4-FFF2-40B4-BE49-F238E27FC236}">
                    <a16:creationId xmlns:a16="http://schemas.microsoft.com/office/drawing/2014/main" id="{9126ED3E-1007-4B9E-A60D-F1EC7018AD6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7" name="Freeform: Shape 5216">
                <a:extLst>
                  <a:ext uri="{FF2B5EF4-FFF2-40B4-BE49-F238E27FC236}">
                    <a16:creationId xmlns:a16="http://schemas.microsoft.com/office/drawing/2014/main" id="{A5A132B7-F168-488B-AD16-B2FE48F3468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8" name="Freeform: Shape 5217">
                <a:extLst>
                  <a:ext uri="{FF2B5EF4-FFF2-40B4-BE49-F238E27FC236}">
                    <a16:creationId xmlns:a16="http://schemas.microsoft.com/office/drawing/2014/main" id="{6239ED3D-AEBF-4385-BC47-3F50BFD9076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9" name="Freeform: Shape 5218">
                <a:extLst>
                  <a:ext uri="{FF2B5EF4-FFF2-40B4-BE49-F238E27FC236}">
                    <a16:creationId xmlns:a16="http://schemas.microsoft.com/office/drawing/2014/main" id="{C36BB2EA-6C0B-4D51-92B4-DF48496B80C6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0" name="Freeform: Shape 5219">
                <a:extLst>
                  <a:ext uri="{FF2B5EF4-FFF2-40B4-BE49-F238E27FC236}">
                    <a16:creationId xmlns:a16="http://schemas.microsoft.com/office/drawing/2014/main" id="{86479A24-9AD1-4162-907C-D73D7C9D796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1" name="Freeform: Shape 5220">
                <a:extLst>
                  <a:ext uri="{FF2B5EF4-FFF2-40B4-BE49-F238E27FC236}">
                    <a16:creationId xmlns:a16="http://schemas.microsoft.com/office/drawing/2014/main" id="{F8039F71-7A22-41A3-ADFA-8C9AF0A9E43C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2" name="Freeform: Shape 5221">
                <a:extLst>
                  <a:ext uri="{FF2B5EF4-FFF2-40B4-BE49-F238E27FC236}">
                    <a16:creationId xmlns:a16="http://schemas.microsoft.com/office/drawing/2014/main" id="{E3CE330F-9015-45A6-80A8-083DA19DAC7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3" name="Freeform: Shape 5222">
                <a:extLst>
                  <a:ext uri="{FF2B5EF4-FFF2-40B4-BE49-F238E27FC236}">
                    <a16:creationId xmlns:a16="http://schemas.microsoft.com/office/drawing/2014/main" id="{0D3AA8A9-18C3-4BA7-A9FD-E5E9EBED09D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4" name="Freeform: Shape 5223">
                <a:extLst>
                  <a:ext uri="{FF2B5EF4-FFF2-40B4-BE49-F238E27FC236}">
                    <a16:creationId xmlns:a16="http://schemas.microsoft.com/office/drawing/2014/main" id="{DE08AD03-7A01-4463-BECA-32C060D2354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5" name="Freeform: Shape 5224">
                <a:extLst>
                  <a:ext uri="{FF2B5EF4-FFF2-40B4-BE49-F238E27FC236}">
                    <a16:creationId xmlns:a16="http://schemas.microsoft.com/office/drawing/2014/main" id="{04F7FA4D-E73B-4F23-BF7D-E87EE678FD1E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6" name="Freeform: Shape 5225">
                <a:extLst>
                  <a:ext uri="{FF2B5EF4-FFF2-40B4-BE49-F238E27FC236}">
                    <a16:creationId xmlns:a16="http://schemas.microsoft.com/office/drawing/2014/main" id="{3164BBC3-C112-4FB4-828D-E3F8A11ED16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7" name="Freeform: Shape 5226">
                <a:extLst>
                  <a:ext uri="{FF2B5EF4-FFF2-40B4-BE49-F238E27FC236}">
                    <a16:creationId xmlns:a16="http://schemas.microsoft.com/office/drawing/2014/main" id="{C9E7428C-794F-45BB-84E5-FEFF78C0A40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8" name="Freeform: Shape 5227">
                <a:extLst>
                  <a:ext uri="{FF2B5EF4-FFF2-40B4-BE49-F238E27FC236}">
                    <a16:creationId xmlns:a16="http://schemas.microsoft.com/office/drawing/2014/main" id="{7C4FEABD-512D-4D40-A6C0-E0AF121D59E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29" name="Freeform: Shape 5228">
                <a:extLst>
                  <a:ext uri="{FF2B5EF4-FFF2-40B4-BE49-F238E27FC236}">
                    <a16:creationId xmlns:a16="http://schemas.microsoft.com/office/drawing/2014/main" id="{0EE7093B-F9CC-4449-9921-5DBD6E42434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0" name="Freeform: Shape 5229">
                <a:extLst>
                  <a:ext uri="{FF2B5EF4-FFF2-40B4-BE49-F238E27FC236}">
                    <a16:creationId xmlns:a16="http://schemas.microsoft.com/office/drawing/2014/main" id="{37F17F3A-6BB4-461C-8325-FCFB1C079D1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1" name="Freeform: Shape 5230">
                <a:extLst>
                  <a:ext uri="{FF2B5EF4-FFF2-40B4-BE49-F238E27FC236}">
                    <a16:creationId xmlns:a16="http://schemas.microsoft.com/office/drawing/2014/main" id="{216C32C8-0425-4832-9B46-066706E3D8E6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2" name="Freeform: Shape 5231">
                <a:extLst>
                  <a:ext uri="{FF2B5EF4-FFF2-40B4-BE49-F238E27FC236}">
                    <a16:creationId xmlns:a16="http://schemas.microsoft.com/office/drawing/2014/main" id="{1E6A8331-919A-4D7F-B37B-C4DB8311855D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3" name="Freeform: Shape 5232">
                <a:extLst>
                  <a:ext uri="{FF2B5EF4-FFF2-40B4-BE49-F238E27FC236}">
                    <a16:creationId xmlns:a16="http://schemas.microsoft.com/office/drawing/2014/main" id="{1EEF3651-79F0-4CE9-BE82-EAB83E0504D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4" name="Freeform: Shape 5233">
                <a:extLst>
                  <a:ext uri="{FF2B5EF4-FFF2-40B4-BE49-F238E27FC236}">
                    <a16:creationId xmlns:a16="http://schemas.microsoft.com/office/drawing/2014/main" id="{F7F9D1C8-FB61-469D-89D5-DC268BFF28DA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5" name="Freeform: Shape 5234">
                <a:extLst>
                  <a:ext uri="{FF2B5EF4-FFF2-40B4-BE49-F238E27FC236}">
                    <a16:creationId xmlns:a16="http://schemas.microsoft.com/office/drawing/2014/main" id="{BD9F3AB9-8D96-4375-A951-18EFC03F68A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6" name="Freeform: Shape 5235">
                <a:extLst>
                  <a:ext uri="{FF2B5EF4-FFF2-40B4-BE49-F238E27FC236}">
                    <a16:creationId xmlns:a16="http://schemas.microsoft.com/office/drawing/2014/main" id="{2036588D-1037-4695-A7B5-BB7E7F287C3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7" name="Freeform: Shape 5236">
                <a:extLst>
                  <a:ext uri="{FF2B5EF4-FFF2-40B4-BE49-F238E27FC236}">
                    <a16:creationId xmlns:a16="http://schemas.microsoft.com/office/drawing/2014/main" id="{4937C3F6-B4D9-4F58-A8DF-7B82E4250C1A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8" name="Freeform: Shape 5237">
                <a:extLst>
                  <a:ext uri="{FF2B5EF4-FFF2-40B4-BE49-F238E27FC236}">
                    <a16:creationId xmlns:a16="http://schemas.microsoft.com/office/drawing/2014/main" id="{253E0E03-11CB-41E5-95DE-42C7DAA104AC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39" name="Freeform: Shape 5238">
                <a:extLst>
                  <a:ext uri="{FF2B5EF4-FFF2-40B4-BE49-F238E27FC236}">
                    <a16:creationId xmlns:a16="http://schemas.microsoft.com/office/drawing/2014/main" id="{16911770-A0C5-4814-8E90-84AF212CF39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0" name="Freeform: Shape 5239">
                <a:extLst>
                  <a:ext uri="{FF2B5EF4-FFF2-40B4-BE49-F238E27FC236}">
                    <a16:creationId xmlns:a16="http://schemas.microsoft.com/office/drawing/2014/main" id="{5DD97403-2441-40DE-86FC-62CE4EEDF6A0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1" name="Freeform: Shape 5240">
                <a:extLst>
                  <a:ext uri="{FF2B5EF4-FFF2-40B4-BE49-F238E27FC236}">
                    <a16:creationId xmlns:a16="http://schemas.microsoft.com/office/drawing/2014/main" id="{4AC9AD2F-9677-428A-8F1D-6A45DF1014E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2" name="Freeform: Shape 5241">
                <a:extLst>
                  <a:ext uri="{FF2B5EF4-FFF2-40B4-BE49-F238E27FC236}">
                    <a16:creationId xmlns:a16="http://schemas.microsoft.com/office/drawing/2014/main" id="{18B33786-0128-485B-9359-D8F00B74A5C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3" name="Freeform: Shape 5242">
                <a:extLst>
                  <a:ext uri="{FF2B5EF4-FFF2-40B4-BE49-F238E27FC236}">
                    <a16:creationId xmlns:a16="http://schemas.microsoft.com/office/drawing/2014/main" id="{519D63C6-312A-475F-AD4F-F191192662B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4" name="Freeform: Shape 5243">
                <a:extLst>
                  <a:ext uri="{FF2B5EF4-FFF2-40B4-BE49-F238E27FC236}">
                    <a16:creationId xmlns:a16="http://schemas.microsoft.com/office/drawing/2014/main" id="{E5B07862-E816-4B21-852B-D27F8B4193E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5" name="Freeform: Shape 5244">
                <a:extLst>
                  <a:ext uri="{FF2B5EF4-FFF2-40B4-BE49-F238E27FC236}">
                    <a16:creationId xmlns:a16="http://schemas.microsoft.com/office/drawing/2014/main" id="{95C95C14-B222-4B7B-90FD-29CF875E3381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6" name="Freeform: Shape 5245">
                <a:extLst>
                  <a:ext uri="{FF2B5EF4-FFF2-40B4-BE49-F238E27FC236}">
                    <a16:creationId xmlns:a16="http://schemas.microsoft.com/office/drawing/2014/main" id="{F2266DD0-1FA3-4B9F-B198-D40F902120C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7" name="Freeform: Shape 5246">
                <a:extLst>
                  <a:ext uri="{FF2B5EF4-FFF2-40B4-BE49-F238E27FC236}">
                    <a16:creationId xmlns:a16="http://schemas.microsoft.com/office/drawing/2014/main" id="{5BEA709C-8C48-469E-87AD-994134EA3D12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8" name="Freeform: Shape 5247">
                <a:extLst>
                  <a:ext uri="{FF2B5EF4-FFF2-40B4-BE49-F238E27FC236}">
                    <a16:creationId xmlns:a16="http://schemas.microsoft.com/office/drawing/2014/main" id="{40285B4D-6923-44A6-856D-67264BC98C0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49" name="Freeform: Shape 5248">
                <a:extLst>
                  <a:ext uri="{FF2B5EF4-FFF2-40B4-BE49-F238E27FC236}">
                    <a16:creationId xmlns:a16="http://schemas.microsoft.com/office/drawing/2014/main" id="{87D210FE-D783-41D3-AF6B-4E597C0C814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0" name="Freeform: Shape 5249">
                <a:extLst>
                  <a:ext uri="{FF2B5EF4-FFF2-40B4-BE49-F238E27FC236}">
                    <a16:creationId xmlns:a16="http://schemas.microsoft.com/office/drawing/2014/main" id="{59575FBE-9508-447C-9704-80C64F0B7475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1" name="Freeform: Shape 5250">
                <a:extLst>
                  <a:ext uri="{FF2B5EF4-FFF2-40B4-BE49-F238E27FC236}">
                    <a16:creationId xmlns:a16="http://schemas.microsoft.com/office/drawing/2014/main" id="{F34DC68F-B4B5-400B-931A-25AC1391DFC5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2" name="Freeform: Shape 5251">
                <a:extLst>
                  <a:ext uri="{FF2B5EF4-FFF2-40B4-BE49-F238E27FC236}">
                    <a16:creationId xmlns:a16="http://schemas.microsoft.com/office/drawing/2014/main" id="{16230D39-CE63-4D7A-9B65-4D276968954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3" name="Freeform: Shape 5252">
                <a:extLst>
                  <a:ext uri="{FF2B5EF4-FFF2-40B4-BE49-F238E27FC236}">
                    <a16:creationId xmlns:a16="http://schemas.microsoft.com/office/drawing/2014/main" id="{B8D192D9-5889-486E-9D1D-F817A1B05A46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4" name="Freeform: Shape 5253">
                <a:extLst>
                  <a:ext uri="{FF2B5EF4-FFF2-40B4-BE49-F238E27FC236}">
                    <a16:creationId xmlns:a16="http://schemas.microsoft.com/office/drawing/2014/main" id="{E25B332C-42B5-4CB4-9604-7ADCD0CC1037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5" name="Freeform: Shape 5254">
                <a:extLst>
                  <a:ext uri="{FF2B5EF4-FFF2-40B4-BE49-F238E27FC236}">
                    <a16:creationId xmlns:a16="http://schemas.microsoft.com/office/drawing/2014/main" id="{289F7978-A715-45B6-B481-66C621A0780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6" name="Freeform: Shape 5255">
                <a:extLst>
                  <a:ext uri="{FF2B5EF4-FFF2-40B4-BE49-F238E27FC236}">
                    <a16:creationId xmlns:a16="http://schemas.microsoft.com/office/drawing/2014/main" id="{1739E4F6-07CB-49D0-8639-3FC0E87456F5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7" name="Freeform: Shape 5256">
                <a:extLst>
                  <a:ext uri="{FF2B5EF4-FFF2-40B4-BE49-F238E27FC236}">
                    <a16:creationId xmlns:a16="http://schemas.microsoft.com/office/drawing/2014/main" id="{DDE7FAB0-CC89-444D-81FC-21902FE813E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8" name="Freeform: Shape 5257">
                <a:extLst>
                  <a:ext uri="{FF2B5EF4-FFF2-40B4-BE49-F238E27FC236}">
                    <a16:creationId xmlns:a16="http://schemas.microsoft.com/office/drawing/2014/main" id="{1057AADE-ED76-4B3D-B79C-61436683D404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59" name="Freeform: Shape 5258">
                <a:extLst>
                  <a:ext uri="{FF2B5EF4-FFF2-40B4-BE49-F238E27FC236}">
                    <a16:creationId xmlns:a16="http://schemas.microsoft.com/office/drawing/2014/main" id="{759D078F-B94A-4721-B2DB-DB96D9C32687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0" name="Freeform: Shape 5259">
                <a:extLst>
                  <a:ext uri="{FF2B5EF4-FFF2-40B4-BE49-F238E27FC236}">
                    <a16:creationId xmlns:a16="http://schemas.microsoft.com/office/drawing/2014/main" id="{ABD8F7CC-5918-4F8D-BAD5-2A1DBDA34A4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1" name="Freeform: Shape 5260">
                <a:extLst>
                  <a:ext uri="{FF2B5EF4-FFF2-40B4-BE49-F238E27FC236}">
                    <a16:creationId xmlns:a16="http://schemas.microsoft.com/office/drawing/2014/main" id="{24C2C988-E270-48EE-9682-49EB3420EEA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2" name="Freeform: Shape 5261">
                <a:extLst>
                  <a:ext uri="{FF2B5EF4-FFF2-40B4-BE49-F238E27FC236}">
                    <a16:creationId xmlns:a16="http://schemas.microsoft.com/office/drawing/2014/main" id="{70BBE6C5-2853-46D4-9785-BA2D2F0FED00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3" name="Freeform: Shape 5262">
                <a:extLst>
                  <a:ext uri="{FF2B5EF4-FFF2-40B4-BE49-F238E27FC236}">
                    <a16:creationId xmlns:a16="http://schemas.microsoft.com/office/drawing/2014/main" id="{7E39397D-CC72-45AE-899B-F95B0B42F5FD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4" name="Freeform: Shape 5263">
                <a:extLst>
                  <a:ext uri="{FF2B5EF4-FFF2-40B4-BE49-F238E27FC236}">
                    <a16:creationId xmlns:a16="http://schemas.microsoft.com/office/drawing/2014/main" id="{A6C4DED0-E258-4095-A3FD-67E3AAE9345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5" name="Freeform: Shape 5264">
                <a:extLst>
                  <a:ext uri="{FF2B5EF4-FFF2-40B4-BE49-F238E27FC236}">
                    <a16:creationId xmlns:a16="http://schemas.microsoft.com/office/drawing/2014/main" id="{3F16F285-2E1A-43C2-9A85-69960EE105F4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6" name="Freeform: Shape 5265">
                <a:extLst>
                  <a:ext uri="{FF2B5EF4-FFF2-40B4-BE49-F238E27FC236}">
                    <a16:creationId xmlns:a16="http://schemas.microsoft.com/office/drawing/2014/main" id="{443C33C7-E38F-4BEA-A534-7811A96E7B0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7" name="Freeform: Shape 5266">
                <a:extLst>
                  <a:ext uri="{FF2B5EF4-FFF2-40B4-BE49-F238E27FC236}">
                    <a16:creationId xmlns:a16="http://schemas.microsoft.com/office/drawing/2014/main" id="{1A339CCF-DAB7-46E0-8094-335CFF83E264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8" name="Freeform: Shape 5267">
                <a:extLst>
                  <a:ext uri="{FF2B5EF4-FFF2-40B4-BE49-F238E27FC236}">
                    <a16:creationId xmlns:a16="http://schemas.microsoft.com/office/drawing/2014/main" id="{832C81B6-7A64-4CE4-830D-D4304EAC192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69" name="Freeform: Shape 5268">
                <a:extLst>
                  <a:ext uri="{FF2B5EF4-FFF2-40B4-BE49-F238E27FC236}">
                    <a16:creationId xmlns:a16="http://schemas.microsoft.com/office/drawing/2014/main" id="{0E027423-191B-4EE1-8018-F0AAA70E1813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0" name="Freeform: Shape 5269">
                <a:extLst>
                  <a:ext uri="{FF2B5EF4-FFF2-40B4-BE49-F238E27FC236}">
                    <a16:creationId xmlns:a16="http://schemas.microsoft.com/office/drawing/2014/main" id="{AB08AC7A-36A4-410D-B3CD-4AF1E1EA4F31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1" name="Freeform: Shape 5270">
                <a:extLst>
                  <a:ext uri="{FF2B5EF4-FFF2-40B4-BE49-F238E27FC236}">
                    <a16:creationId xmlns:a16="http://schemas.microsoft.com/office/drawing/2014/main" id="{1DCDD28A-F791-4296-BA86-A78CC408985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2" name="Freeform: Shape 5271">
                <a:extLst>
                  <a:ext uri="{FF2B5EF4-FFF2-40B4-BE49-F238E27FC236}">
                    <a16:creationId xmlns:a16="http://schemas.microsoft.com/office/drawing/2014/main" id="{5EDD3824-59EC-4B5B-98D3-031FDE26EB6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3" name="Freeform: Shape 5272">
                <a:extLst>
                  <a:ext uri="{FF2B5EF4-FFF2-40B4-BE49-F238E27FC236}">
                    <a16:creationId xmlns:a16="http://schemas.microsoft.com/office/drawing/2014/main" id="{4A85F29B-FDD7-4E6C-97A4-9EE2D149E694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4" name="Freeform: Shape 5273">
                <a:extLst>
                  <a:ext uri="{FF2B5EF4-FFF2-40B4-BE49-F238E27FC236}">
                    <a16:creationId xmlns:a16="http://schemas.microsoft.com/office/drawing/2014/main" id="{50881BA0-060C-422F-B723-8C0CA76B80A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75" name="Freeform: Shape 5274">
                <a:extLst>
                  <a:ext uri="{FF2B5EF4-FFF2-40B4-BE49-F238E27FC236}">
                    <a16:creationId xmlns:a16="http://schemas.microsoft.com/office/drawing/2014/main" id="{44346BE7-F187-41D6-82E7-A21DE1CF114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8" name="Group 4517">
              <a:extLst>
                <a:ext uri="{FF2B5EF4-FFF2-40B4-BE49-F238E27FC236}">
                  <a16:creationId xmlns:a16="http://schemas.microsoft.com/office/drawing/2014/main" id="{482EFB30-1E08-44F0-B7E2-7572A51A57A6}"/>
                </a:ext>
              </a:extLst>
            </p:cNvPr>
            <p:cNvGrpSpPr/>
            <p:nvPr/>
          </p:nvGrpSpPr>
          <p:grpSpPr>
            <a:xfrm rot="13520824" flipH="1">
              <a:off x="9204864" y="-55316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5148" name="Freeform: Shape 5147">
                <a:extLst>
                  <a:ext uri="{FF2B5EF4-FFF2-40B4-BE49-F238E27FC236}">
                    <a16:creationId xmlns:a16="http://schemas.microsoft.com/office/drawing/2014/main" id="{10DB2DEA-CC7C-4AC6-9205-C8238310B52E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9" name="Freeform: Shape 5148">
                <a:extLst>
                  <a:ext uri="{FF2B5EF4-FFF2-40B4-BE49-F238E27FC236}">
                    <a16:creationId xmlns:a16="http://schemas.microsoft.com/office/drawing/2014/main" id="{C7DC7653-F296-4BDA-BB1C-02B554CC9B2F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0" name="Freeform: Shape 5149">
                <a:extLst>
                  <a:ext uri="{FF2B5EF4-FFF2-40B4-BE49-F238E27FC236}">
                    <a16:creationId xmlns:a16="http://schemas.microsoft.com/office/drawing/2014/main" id="{95B3F322-4DDF-4A21-B885-550FEF8C7F42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1" name="Freeform: Shape 5150">
                <a:extLst>
                  <a:ext uri="{FF2B5EF4-FFF2-40B4-BE49-F238E27FC236}">
                    <a16:creationId xmlns:a16="http://schemas.microsoft.com/office/drawing/2014/main" id="{A6FB031D-E81F-46F7-8FFC-F14B2672659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2" name="Freeform: Shape 5151">
                <a:extLst>
                  <a:ext uri="{FF2B5EF4-FFF2-40B4-BE49-F238E27FC236}">
                    <a16:creationId xmlns:a16="http://schemas.microsoft.com/office/drawing/2014/main" id="{A8248F96-CE76-4094-8502-5CFF42CBDAD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3" name="Freeform: Shape 5152">
                <a:extLst>
                  <a:ext uri="{FF2B5EF4-FFF2-40B4-BE49-F238E27FC236}">
                    <a16:creationId xmlns:a16="http://schemas.microsoft.com/office/drawing/2014/main" id="{C70221D1-3CEA-4528-9626-750B71ADC9A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4" name="Freeform: Shape 5153">
                <a:extLst>
                  <a:ext uri="{FF2B5EF4-FFF2-40B4-BE49-F238E27FC236}">
                    <a16:creationId xmlns:a16="http://schemas.microsoft.com/office/drawing/2014/main" id="{AA28C956-08B4-483E-BD06-608BD84D6ADA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5" name="Freeform: Shape 5154">
                <a:extLst>
                  <a:ext uri="{FF2B5EF4-FFF2-40B4-BE49-F238E27FC236}">
                    <a16:creationId xmlns:a16="http://schemas.microsoft.com/office/drawing/2014/main" id="{B661DE60-4482-4F10-A4A0-84E1F2EFBEA5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6" name="Freeform: Shape 5155">
                <a:extLst>
                  <a:ext uri="{FF2B5EF4-FFF2-40B4-BE49-F238E27FC236}">
                    <a16:creationId xmlns:a16="http://schemas.microsoft.com/office/drawing/2014/main" id="{D8B97D3C-9C34-4F96-87F4-58BC443B965F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7" name="Freeform: Shape 5156">
                <a:extLst>
                  <a:ext uri="{FF2B5EF4-FFF2-40B4-BE49-F238E27FC236}">
                    <a16:creationId xmlns:a16="http://schemas.microsoft.com/office/drawing/2014/main" id="{D022975C-6E77-428A-8B8C-D674B95414CD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8" name="Freeform: Shape 5157">
                <a:extLst>
                  <a:ext uri="{FF2B5EF4-FFF2-40B4-BE49-F238E27FC236}">
                    <a16:creationId xmlns:a16="http://schemas.microsoft.com/office/drawing/2014/main" id="{405FFD66-E5D1-4990-A564-33C15D82A81F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59" name="Freeform: Shape 5158">
                <a:extLst>
                  <a:ext uri="{FF2B5EF4-FFF2-40B4-BE49-F238E27FC236}">
                    <a16:creationId xmlns:a16="http://schemas.microsoft.com/office/drawing/2014/main" id="{F27850AA-5402-4D63-BA15-F1E61A7C9883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0" name="Freeform: Shape 5159">
                <a:extLst>
                  <a:ext uri="{FF2B5EF4-FFF2-40B4-BE49-F238E27FC236}">
                    <a16:creationId xmlns:a16="http://schemas.microsoft.com/office/drawing/2014/main" id="{309F9BB0-93FE-491C-B0C7-94F4895B853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1" name="Freeform: Shape 5160">
                <a:extLst>
                  <a:ext uri="{FF2B5EF4-FFF2-40B4-BE49-F238E27FC236}">
                    <a16:creationId xmlns:a16="http://schemas.microsoft.com/office/drawing/2014/main" id="{92A1AF9A-F679-4286-A91E-4E1DD50B2106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2" name="Freeform: Shape 5161">
                <a:extLst>
                  <a:ext uri="{FF2B5EF4-FFF2-40B4-BE49-F238E27FC236}">
                    <a16:creationId xmlns:a16="http://schemas.microsoft.com/office/drawing/2014/main" id="{4CE8491C-BFA1-4791-AB73-6D2191C4EF5C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3" name="Freeform: Shape 5162">
                <a:extLst>
                  <a:ext uri="{FF2B5EF4-FFF2-40B4-BE49-F238E27FC236}">
                    <a16:creationId xmlns:a16="http://schemas.microsoft.com/office/drawing/2014/main" id="{547CC5AD-3D00-4284-A716-0630D7631E5C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4" name="Freeform: Shape 5163">
                <a:extLst>
                  <a:ext uri="{FF2B5EF4-FFF2-40B4-BE49-F238E27FC236}">
                    <a16:creationId xmlns:a16="http://schemas.microsoft.com/office/drawing/2014/main" id="{8400694A-1A9A-433A-8A23-370DA5F82A8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5" name="Freeform: Shape 5164">
                <a:extLst>
                  <a:ext uri="{FF2B5EF4-FFF2-40B4-BE49-F238E27FC236}">
                    <a16:creationId xmlns:a16="http://schemas.microsoft.com/office/drawing/2014/main" id="{93C7D060-009B-4B5A-B466-87EF8D959E90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6" name="Freeform: Shape 5165">
                <a:extLst>
                  <a:ext uri="{FF2B5EF4-FFF2-40B4-BE49-F238E27FC236}">
                    <a16:creationId xmlns:a16="http://schemas.microsoft.com/office/drawing/2014/main" id="{7CE8BA10-6642-4E68-895F-38D42DB2F91B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7" name="Freeform: Shape 5166">
                <a:extLst>
                  <a:ext uri="{FF2B5EF4-FFF2-40B4-BE49-F238E27FC236}">
                    <a16:creationId xmlns:a16="http://schemas.microsoft.com/office/drawing/2014/main" id="{931B824F-D8B3-4CB1-8FF2-5F46D362B469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8" name="Freeform: Shape 5167">
                <a:extLst>
                  <a:ext uri="{FF2B5EF4-FFF2-40B4-BE49-F238E27FC236}">
                    <a16:creationId xmlns:a16="http://schemas.microsoft.com/office/drawing/2014/main" id="{96A3A0B8-8FEB-4C26-A702-414A2FF5097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69" name="Freeform: Shape 5168">
                <a:extLst>
                  <a:ext uri="{FF2B5EF4-FFF2-40B4-BE49-F238E27FC236}">
                    <a16:creationId xmlns:a16="http://schemas.microsoft.com/office/drawing/2014/main" id="{EEF42E62-8BD5-4C6F-B55D-2BBF06C18A9E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0" name="Freeform: Shape 5169">
                <a:extLst>
                  <a:ext uri="{FF2B5EF4-FFF2-40B4-BE49-F238E27FC236}">
                    <a16:creationId xmlns:a16="http://schemas.microsoft.com/office/drawing/2014/main" id="{7FBF15DE-BDC4-433A-966B-F84ADC2CB315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1" name="Freeform: Shape 5170">
                <a:extLst>
                  <a:ext uri="{FF2B5EF4-FFF2-40B4-BE49-F238E27FC236}">
                    <a16:creationId xmlns:a16="http://schemas.microsoft.com/office/drawing/2014/main" id="{C61FBEB4-FE60-4AB9-B11C-5EE35FB95D41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2" name="Freeform: Shape 5171">
                <a:extLst>
                  <a:ext uri="{FF2B5EF4-FFF2-40B4-BE49-F238E27FC236}">
                    <a16:creationId xmlns:a16="http://schemas.microsoft.com/office/drawing/2014/main" id="{A95FA501-FBDA-4F57-9E11-CED8254893B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3" name="Freeform: Shape 5172">
                <a:extLst>
                  <a:ext uri="{FF2B5EF4-FFF2-40B4-BE49-F238E27FC236}">
                    <a16:creationId xmlns:a16="http://schemas.microsoft.com/office/drawing/2014/main" id="{5801F396-B484-4062-A792-5AA421FC34FF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4" name="Freeform: Shape 5173">
                <a:extLst>
                  <a:ext uri="{FF2B5EF4-FFF2-40B4-BE49-F238E27FC236}">
                    <a16:creationId xmlns:a16="http://schemas.microsoft.com/office/drawing/2014/main" id="{9C80DAE9-39AD-4147-9B94-7731E08428CE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5" name="Freeform: Shape 5174">
                <a:extLst>
                  <a:ext uri="{FF2B5EF4-FFF2-40B4-BE49-F238E27FC236}">
                    <a16:creationId xmlns:a16="http://schemas.microsoft.com/office/drawing/2014/main" id="{C99384B4-5520-4486-9C5F-85EDA7BAB7BA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6" name="Freeform: Shape 5175">
                <a:extLst>
                  <a:ext uri="{FF2B5EF4-FFF2-40B4-BE49-F238E27FC236}">
                    <a16:creationId xmlns:a16="http://schemas.microsoft.com/office/drawing/2014/main" id="{2A2D23BA-3E28-466C-AC86-C807AE02A13A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7" name="Freeform: Shape 5176">
                <a:extLst>
                  <a:ext uri="{FF2B5EF4-FFF2-40B4-BE49-F238E27FC236}">
                    <a16:creationId xmlns:a16="http://schemas.microsoft.com/office/drawing/2014/main" id="{5124C98A-DECA-44DC-96D4-003DABECE871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8" name="Freeform: Shape 5177">
                <a:extLst>
                  <a:ext uri="{FF2B5EF4-FFF2-40B4-BE49-F238E27FC236}">
                    <a16:creationId xmlns:a16="http://schemas.microsoft.com/office/drawing/2014/main" id="{DC7C729E-331C-4B39-AED1-65A14936E7B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79" name="Freeform: Shape 5178">
                <a:extLst>
                  <a:ext uri="{FF2B5EF4-FFF2-40B4-BE49-F238E27FC236}">
                    <a16:creationId xmlns:a16="http://schemas.microsoft.com/office/drawing/2014/main" id="{ECA23EA7-0209-4C91-A7FF-90A9FBDF4BF0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0" name="Freeform: Shape 5179">
                <a:extLst>
                  <a:ext uri="{FF2B5EF4-FFF2-40B4-BE49-F238E27FC236}">
                    <a16:creationId xmlns:a16="http://schemas.microsoft.com/office/drawing/2014/main" id="{58B42A15-8DC1-45B0-A31F-EEC138A83F2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1" name="Freeform: Shape 5180">
                <a:extLst>
                  <a:ext uri="{FF2B5EF4-FFF2-40B4-BE49-F238E27FC236}">
                    <a16:creationId xmlns:a16="http://schemas.microsoft.com/office/drawing/2014/main" id="{4C8BEADA-A600-4E3C-9D90-D2C13460437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2" name="Freeform: Shape 5181">
                <a:extLst>
                  <a:ext uri="{FF2B5EF4-FFF2-40B4-BE49-F238E27FC236}">
                    <a16:creationId xmlns:a16="http://schemas.microsoft.com/office/drawing/2014/main" id="{CD7B678D-D497-45AF-8E72-0AE419B6D7A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3" name="Freeform: Shape 5182">
                <a:extLst>
                  <a:ext uri="{FF2B5EF4-FFF2-40B4-BE49-F238E27FC236}">
                    <a16:creationId xmlns:a16="http://schemas.microsoft.com/office/drawing/2014/main" id="{BE509CFB-5CD0-4276-AFE0-99FAE7F7706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4" name="Freeform: Shape 5183">
                <a:extLst>
                  <a:ext uri="{FF2B5EF4-FFF2-40B4-BE49-F238E27FC236}">
                    <a16:creationId xmlns:a16="http://schemas.microsoft.com/office/drawing/2014/main" id="{AAC47DBC-13D4-413B-A992-4DC7857CCE08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5" name="Freeform: Shape 5184">
                <a:extLst>
                  <a:ext uri="{FF2B5EF4-FFF2-40B4-BE49-F238E27FC236}">
                    <a16:creationId xmlns:a16="http://schemas.microsoft.com/office/drawing/2014/main" id="{F1CE145A-98B7-42C7-8D61-F579DB035918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6" name="Freeform: Shape 5185">
                <a:extLst>
                  <a:ext uri="{FF2B5EF4-FFF2-40B4-BE49-F238E27FC236}">
                    <a16:creationId xmlns:a16="http://schemas.microsoft.com/office/drawing/2014/main" id="{7D949789-1747-4C53-BEDC-B16A65E4A9B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7" name="Freeform: Shape 5186">
                <a:extLst>
                  <a:ext uri="{FF2B5EF4-FFF2-40B4-BE49-F238E27FC236}">
                    <a16:creationId xmlns:a16="http://schemas.microsoft.com/office/drawing/2014/main" id="{EF2E9DC7-C69C-489F-A7E4-8E14FC10E5E7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8" name="Freeform: Shape 5187">
                <a:extLst>
                  <a:ext uri="{FF2B5EF4-FFF2-40B4-BE49-F238E27FC236}">
                    <a16:creationId xmlns:a16="http://schemas.microsoft.com/office/drawing/2014/main" id="{B3703067-FBFA-44BD-82FA-D62F1A759732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89" name="Freeform: Shape 5188">
                <a:extLst>
                  <a:ext uri="{FF2B5EF4-FFF2-40B4-BE49-F238E27FC236}">
                    <a16:creationId xmlns:a16="http://schemas.microsoft.com/office/drawing/2014/main" id="{69C9970F-7332-4C75-8EBD-1092F8354157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0" name="Freeform: Shape 5189">
                <a:extLst>
                  <a:ext uri="{FF2B5EF4-FFF2-40B4-BE49-F238E27FC236}">
                    <a16:creationId xmlns:a16="http://schemas.microsoft.com/office/drawing/2014/main" id="{41F5D95C-8AFF-43F7-BD4D-8341E0286CED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1" name="Freeform: Shape 5190">
                <a:extLst>
                  <a:ext uri="{FF2B5EF4-FFF2-40B4-BE49-F238E27FC236}">
                    <a16:creationId xmlns:a16="http://schemas.microsoft.com/office/drawing/2014/main" id="{00C03722-5BA5-4999-A3A8-C3E7FF66ED2E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2" name="Freeform: Shape 5191">
                <a:extLst>
                  <a:ext uri="{FF2B5EF4-FFF2-40B4-BE49-F238E27FC236}">
                    <a16:creationId xmlns:a16="http://schemas.microsoft.com/office/drawing/2014/main" id="{374E165A-1D98-493E-B2B6-EAA891971CC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3" name="Freeform: Shape 5192">
                <a:extLst>
                  <a:ext uri="{FF2B5EF4-FFF2-40B4-BE49-F238E27FC236}">
                    <a16:creationId xmlns:a16="http://schemas.microsoft.com/office/drawing/2014/main" id="{0EB28124-E31A-4D83-8F0F-39D5C9D47A73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4" name="Freeform: Shape 5193">
                <a:extLst>
                  <a:ext uri="{FF2B5EF4-FFF2-40B4-BE49-F238E27FC236}">
                    <a16:creationId xmlns:a16="http://schemas.microsoft.com/office/drawing/2014/main" id="{3A881358-E169-4048-B7D9-1A3E112111D8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5" name="Freeform: Shape 5194">
                <a:extLst>
                  <a:ext uri="{FF2B5EF4-FFF2-40B4-BE49-F238E27FC236}">
                    <a16:creationId xmlns:a16="http://schemas.microsoft.com/office/drawing/2014/main" id="{BFCACF5E-D6EC-484F-9784-0B91CEF7778E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6" name="Freeform: Shape 5195">
                <a:extLst>
                  <a:ext uri="{FF2B5EF4-FFF2-40B4-BE49-F238E27FC236}">
                    <a16:creationId xmlns:a16="http://schemas.microsoft.com/office/drawing/2014/main" id="{65AD4B69-56C0-4B79-AFCD-3F05DD72129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7" name="Freeform: Shape 5196">
                <a:extLst>
                  <a:ext uri="{FF2B5EF4-FFF2-40B4-BE49-F238E27FC236}">
                    <a16:creationId xmlns:a16="http://schemas.microsoft.com/office/drawing/2014/main" id="{0A54369F-ABD7-4422-BCBD-A2593E592B35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8" name="Freeform: Shape 5197">
                <a:extLst>
                  <a:ext uri="{FF2B5EF4-FFF2-40B4-BE49-F238E27FC236}">
                    <a16:creationId xmlns:a16="http://schemas.microsoft.com/office/drawing/2014/main" id="{B47EAD66-28F0-4452-99AC-64DDB9EC44F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99" name="Freeform: Shape 5198">
                <a:extLst>
                  <a:ext uri="{FF2B5EF4-FFF2-40B4-BE49-F238E27FC236}">
                    <a16:creationId xmlns:a16="http://schemas.microsoft.com/office/drawing/2014/main" id="{0F2A253C-5C61-4C2E-8BD2-BD04EB5BEA3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0" name="Freeform: Shape 5199">
                <a:extLst>
                  <a:ext uri="{FF2B5EF4-FFF2-40B4-BE49-F238E27FC236}">
                    <a16:creationId xmlns:a16="http://schemas.microsoft.com/office/drawing/2014/main" id="{67504BDE-9298-40B1-9D97-5B1A0627264C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1" name="Freeform: Shape 5200">
                <a:extLst>
                  <a:ext uri="{FF2B5EF4-FFF2-40B4-BE49-F238E27FC236}">
                    <a16:creationId xmlns:a16="http://schemas.microsoft.com/office/drawing/2014/main" id="{CA03D743-CBE3-44D0-A4E8-C6CD2557C06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2" name="Freeform: Shape 5201">
                <a:extLst>
                  <a:ext uri="{FF2B5EF4-FFF2-40B4-BE49-F238E27FC236}">
                    <a16:creationId xmlns:a16="http://schemas.microsoft.com/office/drawing/2014/main" id="{DACB1572-E3CC-443C-9495-C3502D391A56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3" name="Freeform: Shape 5202">
                <a:extLst>
                  <a:ext uri="{FF2B5EF4-FFF2-40B4-BE49-F238E27FC236}">
                    <a16:creationId xmlns:a16="http://schemas.microsoft.com/office/drawing/2014/main" id="{A156ED21-5C08-463E-8A4E-CF5712D9699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4" name="Freeform: Shape 5203">
                <a:extLst>
                  <a:ext uri="{FF2B5EF4-FFF2-40B4-BE49-F238E27FC236}">
                    <a16:creationId xmlns:a16="http://schemas.microsoft.com/office/drawing/2014/main" id="{F5B0106E-A2A7-4FA3-9304-2F8BC123A7FF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5" name="Freeform: Shape 5204">
                <a:extLst>
                  <a:ext uri="{FF2B5EF4-FFF2-40B4-BE49-F238E27FC236}">
                    <a16:creationId xmlns:a16="http://schemas.microsoft.com/office/drawing/2014/main" id="{E97E5EF6-E530-426B-A1A4-09EB1285B9D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6" name="Freeform: Shape 5205">
                <a:extLst>
                  <a:ext uri="{FF2B5EF4-FFF2-40B4-BE49-F238E27FC236}">
                    <a16:creationId xmlns:a16="http://schemas.microsoft.com/office/drawing/2014/main" id="{FFFE1EB8-F01E-4602-88A7-E5F678669C08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7" name="Freeform: Shape 5206">
                <a:extLst>
                  <a:ext uri="{FF2B5EF4-FFF2-40B4-BE49-F238E27FC236}">
                    <a16:creationId xmlns:a16="http://schemas.microsoft.com/office/drawing/2014/main" id="{CBA3F6D2-340A-41FE-9FC2-7F140F9426BA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8" name="Freeform: Shape 5207">
                <a:extLst>
                  <a:ext uri="{FF2B5EF4-FFF2-40B4-BE49-F238E27FC236}">
                    <a16:creationId xmlns:a16="http://schemas.microsoft.com/office/drawing/2014/main" id="{650C2050-2F09-425D-800B-68621B0404B4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09" name="Freeform: Shape 5208">
                <a:extLst>
                  <a:ext uri="{FF2B5EF4-FFF2-40B4-BE49-F238E27FC236}">
                    <a16:creationId xmlns:a16="http://schemas.microsoft.com/office/drawing/2014/main" id="{D7623ADB-EFEF-4401-BE9C-BEC93A1B0CD5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0" name="Freeform: Shape 5209">
                <a:extLst>
                  <a:ext uri="{FF2B5EF4-FFF2-40B4-BE49-F238E27FC236}">
                    <a16:creationId xmlns:a16="http://schemas.microsoft.com/office/drawing/2014/main" id="{DFB2D640-DB7F-491E-AF82-8B4690C3763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211" name="Freeform: Shape 5210">
                <a:extLst>
                  <a:ext uri="{FF2B5EF4-FFF2-40B4-BE49-F238E27FC236}">
                    <a16:creationId xmlns:a16="http://schemas.microsoft.com/office/drawing/2014/main" id="{6BDB8CB4-C312-40A6-910D-BA2E8311B6E2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19" name="Group 4518">
              <a:extLst>
                <a:ext uri="{FF2B5EF4-FFF2-40B4-BE49-F238E27FC236}">
                  <a16:creationId xmlns:a16="http://schemas.microsoft.com/office/drawing/2014/main" id="{D0EB9678-21A0-4EB9-AB8A-2A2E230D4470}"/>
                </a:ext>
              </a:extLst>
            </p:cNvPr>
            <p:cNvGrpSpPr/>
            <p:nvPr/>
          </p:nvGrpSpPr>
          <p:grpSpPr>
            <a:xfrm rot="14376560">
              <a:off x="110977" y="652493"/>
              <a:ext cx="1024114" cy="889301"/>
              <a:chOff x="2393887" y="4210285"/>
              <a:chExt cx="497854" cy="422169"/>
            </a:xfrm>
          </p:grpSpPr>
          <p:sp>
            <p:nvSpPr>
              <p:cNvPr id="5084" name="Freeform: Shape 5083">
                <a:extLst>
                  <a:ext uri="{FF2B5EF4-FFF2-40B4-BE49-F238E27FC236}">
                    <a16:creationId xmlns:a16="http://schemas.microsoft.com/office/drawing/2014/main" id="{89DAC189-3B8E-4342-90F4-A130B1E88421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5" name="Freeform: Shape 5084">
                <a:extLst>
                  <a:ext uri="{FF2B5EF4-FFF2-40B4-BE49-F238E27FC236}">
                    <a16:creationId xmlns:a16="http://schemas.microsoft.com/office/drawing/2014/main" id="{818DD7B8-8D12-45BD-BC98-663040444765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6" name="Freeform: Shape 5085">
                <a:extLst>
                  <a:ext uri="{FF2B5EF4-FFF2-40B4-BE49-F238E27FC236}">
                    <a16:creationId xmlns:a16="http://schemas.microsoft.com/office/drawing/2014/main" id="{CE59E9B8-3DE3-4F21-BF5F-8D02F342037A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7" name="Freeform: Shape 5086">
                <a:extLst>
                  <a:ext uri="{FF2B5EF4-FFF2-40B4-BE49-F238E27FC236}">
                    <a16:creationId xmlns:a16="http://schemas.microsoft.com/office/drawing/2014/main" id="{192D60AA-BE86-42D6-90BE-6618FE0B2E1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8" name="Freeform: Shape 5087">
                <a:extLst>
                  <a:ext uri="{FF2B5EF4-FFF2-40B4-BE49-F238E27FC236}">
                    <a16:creationId xmlns:a16="http://schemas.microsoft.com/office/drawing/2014/main" id="{30FA141E-3B72-4778-B17E-7D5052A2170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9" name="Freeform: Shape 5088">
                <a:extLst>
                  <a:ext uri="{FF2B5EF4-FFF2-40B4-BE49-F238E27FC236}">
                    <a16:creationId xmlns:a16="http://schemas.microsoft.com/office/drawing/2014/main" id="{62009B63-62CB-4400-8093-FF0FC38A6DA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0" name="Freeform: Shape 5089">
                <a:extLst>
                  <a:ext uri="{FF2B5EF4-FFF2-40B4-BE49-F238E27FC236}">
                    <a16:creationId xmlns:a16="http://schemas.microsoft.com/office/drawing/2014/main" id="{ED28033C-A94E-4B28-B17E-ADB5D2113DF0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1" name="Freeform: Shape 5090">
                <a:extLst>
                  <a:ext uri="{FF2B5EF4-FFF2-40B4-BE49-F238E27FC236}">
                    <a16:creationId xmlns:a16="http://schemas.microsoft.com/office/drawing/2014/main" id="{3337DF77-F81F-48B7-B163-F958E20FC92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2" name="Freeform: Shape 5091">
                <a:extLst>
                  <a:ext uri="{FF2B5EF4-FFF2-40B4-BE49-F238E27FC236}">
                    <a16:creationId xmlns:a16="http://schemas.microsoft.com/office/drawing/2014/main" id="{2A1A16B1-2CF5-49FE-8DE8-E4EF63979F6A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3" name="Freeform: Shape 5092">
                <a:extLst>
                  <a:ext uri="{FF2B5EF4-FFF2-40B4-BE49-F238E27FC236}">
                    <a16:creationId xmlns:a16="http://schemas.microsoft.com/office/drawing/2014/main" id="{670423EE-5CD4-4700-A495-737A8C916E1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4" name="Freeform: Shape 5093">
                <a:extLst>
                  <a:ext uri="{FF2B5EF4-FFF2-40B4-BE49-F238E27FC236}">
                    <a16:creationId xmlns:a16="http://schemas.microsoft.com/office/drawing/2014/main" id="{B69F058A-0998-4C27-98B7-748122B572A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5" name="Freeform: Shape 5094">
                <a:extLst>
                  <a:ext uri="{FF2B5EF4-FFF2-40B4-BE49-F238E27FC236}">
                    <a16:creationId xmlns:a16="http://schemas.microsoft.com/office/drawing/2014/main" id="{4C87533C-EC04-4D8C-A68F-3A5ABB9A09AF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6" name="Freeform: Shape 5095">
                <a:extLst>
                  <a:ext uri="{FF2B5EF4-FFF2-40B4-BE49-F238E27FC236}">
                    <a16:creationId xmlns:a16="http://schemas.microsoft.com/office/drawing/2014/main" id="{22073A18-B6EA-4171-AD5C-F0F1D6B83CBC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7" name="Freeform: Shape 5096">
                <a:extLst>
                  <a:ext uri="{FF2B5EF4-FFF2-40B4-BE49-F238E27FC236}">
                    <a16:creationId xmlns:a16="http://schemas.microsoft.com/office/drawing/2014/main" id="{D6CA8B9C-8E8C-4807-9F5A-26BC3AC8DB4D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8" name="Freeform: Shape 5097">
                <a:extLst>
                  <a:ext uri="{FF2B5EF4-FFF2-40B4-BE49-F238E27FC236}">
                    <a16:creationId xmlns:a16="http://schemas.microsoft.com/office/drawing/2014/main" id="{ACD25BA2-5077-460C-8526-0C9BFE93E5D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99" name="Freeform: Shape 5098">
                <a:extLst>
                  <a:ext uri="{FF2B5EF4-FFF2-40B4-BE49-F238E27FC236}">
                    <a16:creationId xmlns:a16="http://schemas.microsoft.com/office/drawing/2014/main" id="{DA949786-1790-4405-BC38-ED36939A5AE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0" name="Freeform: Shape 5099">
                <a:extLst>
                  <a:ext uri="{FF2B5EF4-FFF2-40B4-BE49-F238E27FC236}">
                    <a16:creationId xmlns:a16="http://schemas.microsoft.com/office/drawing/2014/main" id="{330BE02C-39E4-498E-BB8C-1C60D69E185E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1" name="Freeform: Shape 5100">
                <a:extLst>
                  <a:ext uri="{FF2B5EF4-FFF2-40B4-BE49-F238E27FC236}">
                    <a16:creationId xmlns:a16="http://schemas.microsoft.com/office/drawing/2014/main" id="{5064DEEA-B99D-4001-90B9-B6872DB8A5D4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2" name="Freeform: Shape 5101">
                <a:extLst>
                  <a:ext uri="{FF2B5EF4-FFF2-40B4-BE49-F238E27FC236}">
                    <a16:creationId xmlns:a16="http://schemas.microsoft.com/office/drawing/2014/main" id="{FC89952D-A43D-44EA-8C02-E82C517E5D6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3" name="Freeform: Shape 5102">
                <a:extLst>
                  <a:ext uri="{FF2B5EF4-FFF2-40B4-BE49-F238E27FC236}">
                    <a16:creationId xmlns:a16="http://schemas.microsoft.com/office/drawing/2014/main" id="{35B80457-1987-47E4-9A46-D96485940424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4" name="Freeform: Shape 5103">
                <a:extLst>
                  <a:ext uri="{FF2B5EF4-FFF2-40B4-BE49-F238E27FC236}">
                    <a16:creationId xmlns:a16="http://schemas.microsoft.com/office/drawing/2014/main" id="{61D2A0B5-A490-4B31-9AE6-18180F68F087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5" name="Freeform: Shape 5104">
                <a:extLst>
                  <a:ext uri="{FF2B5EF4-FFF2-40B4-BE49-F238E27FC236}">
                    <a16:creationId xmlns:a16="http://schemas.microsoft.com/office/drawing/2014/main" id="{4D54AF2C-6BD4-4C70-ABA6-55AFCAD830DC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6" name="Freeform: Shape 5105">
                <a:extLst>
                  <a:ext uri="{FF2B5EF4-FFF2-40B4-BE49-F238E27FC236}">
                    <a16:creationId xmlns:a16="http://schemas.microsoft.com/office/drawing/2014/main" id="{8EB10455-6E67-4C6F-A999-F1DC42C7C9A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7" name="Freeform: Shape 5106">
                <a:extLst>
                  <a:ext uri="{FF2B5EF4-FFF2-40B4-BE49-F238E27FC236}">
                    <a16:creationId xmlns:a16="http://schemas.microsoft.com/office/drawing/2014/main" id="{0D56D573-775D-4018-88F4-B66D747D241E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8" name="Freeform: Shape 5107">
                <a:extLst>
                  <a:ext uri="{FF2B5EF4-FFF2-40B4-BE49-F238E27FC236}">
                    <a16:creationId xmlns:a16="http://schemas.microsoft.com/office/drawing/2014/main" id="{67D8EBBF-24E4-4BB1-8E46-8AE7481B598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09" name="Freeform: Shape 5108">
                <a:extLst>
                  <a:ext uri="{FF2B5EF4-FFF2-40B4-BE49-F238E27FC236}">
                    <a16:creationId xmlns:a16="http://schemas.microsoft.com/office/drawing/2014/main" id="{438BCF2A-ACF9-437D-99DA-ACCDC7635DA0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0" name="Freeform: Shape 5109">
                <a:extLst>
                  <a:ext uri="{FF2B5EF4-FFF2-40B4-BE49-F238E27FC236}">
                    <a16:creationId xmlns:a16="http://schemas.microsoft.com/office/drawing/2014/main" id="{48EE2EA5-AC5B-4CF1-88E0-5CDB529E3538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1" name="Freeform: Shape 5110">
                <a:extLst>
                  <a:ext uri="{FF2B5EF4-FFF2-40B4-BE49-F238E27FC236}">
                    <a16:creationId xmlns:a16="http://schemas.microsoft.com/office/drawing/2014/main" id="{1EEADFF7-51E0-4CFE-A2C9-82B7ED5299C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2" name="Freeform: Shape 5111">
                <a:extLst>
                  <a:ext uri="{FF2B5EF4-FFF2-40B4-BE49-F238E27FC236}">
                    <a16:creationId xmlns:a16="http://schemas.microsoft.com/office/drawing/2014/main" id="{3C9E8861-5642-4C28-8468-E905A62A7231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3" name="Freeform: Shape 5112">
                <a:extLst>
                  <a:ext uri="{FF2B5EF4-FFF2-40B4-BE49-F238E27FC236}">
                    <a16:creationId xmlns:a16="http://schemas.microsoft.com/office/drawing/2014/main" id="{BB6871F8-3E78-475B-ACFB-210CE0B5CB29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4" name="Freeform: Shape 5113">
                <a:extLst>
                  <a:ext uri="{FF2B5EF4-FFF2-40B4-BE49-F238E27FC236}">
                    <a16:creationId xmlns:a16="http://schemas.microsoft.com/office/drawing/2014/main" id="{18DFAA9C-85A7-46BA-B301-495368722B21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5" name="Freeform: Shape 5114">
                <a:extLst>
                  <a:ext uri="{FF2B5EF4-FFF2-40B4-BE49-F238E27FC236}">
                    <a16:creationId xmlns:a16="http://schemas.microsoft.com/office/drawing/2014/main" id="{3C123DA2-A400-4471-876C-36D170E68623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6" name="Freeform: Shape 5115">
                <a:extLst>
                  <a:ext uri="{FF2B5EF4-FFF2-40B4-BE49-F238E27FC236}">
                    <a16:creationId xmlns:a16="http://schemas.microsoft.com/office/drawing/2014/main" id="{D4FB9547-B1D3-4993-AFDC-D31D7029C58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7" name="Freeform: Shape 5116">
                <a:extLst>
                  <a:ext uri="{FF2B5EF4-FFF2-40B4-BE49-F238E27FC236}">
                    <a16:creationId xmlns:a16="http://schemas.microsoft.com/office/drawing/2014/main" id="{8002B8BA-FD2E-4A8C-AAF4-AD335D893F9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8" name="Freeform: Shape 5117">
                <a:extLst>
                  <a:ext uri="{FF2B5EF4-FFF2-40B4-BE49-F238E27FC236}">
                    <a16:creationId xmlns:a16="http://schemas.microsoft.com/office/drawing/2014/main" id="{6DAF49E0-EFA9-405C-B314-9B16DFCA2E41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19" name="Freeform: Shape 5118">
                <a:extLst>
                  <a:ext uri="{FF2B5EF4-FFF2-40B4-BE49-F238E27FC236}">
                    <a16:creationId xmlns:a16="http://schemas.microsoft.com/office/drawing/2014/main" id="{83D6D914-9AED-44F5-9A8B-8C51CC5F8968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0" name="Freeform: Shape 5119">
                <a:extLst>
                  <a:ext uri="{FF2B5EF4-FFF2-40B4-BE49-F238E27FC236}">
                    <a16:creationId xmlns:a16="http://schemas.microsoft.com/office/drawing/2014/main" id="{7B45820F-B4F6-4F2E-8E7A-C023847A66B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1" name="Freeform: Shape 5120">
                <a:extLst>
                  <a:ext uri="{FF2B5EF4-FFF2-40B4-BE49-F238E27FC236}">
                    <a16:creationId xmlns:a16="http://schemas.microsoft.com/office/drawing/2014/main" id="{77EB5916-74DC-4CEE-9618-0F36AAAFD749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2" name="Freeform: Shape 5121">
                <a:extLst>
                  <a:ext uri="{FF2B5EF4-FFF2-40B4-BE49-F238E27FC236}">
                    <a16:creationId xmlns:a16="http://schemas.microsoft.com/office/drawing/2014/main" id="{22C1F796-76A0-42C5-89CE-E41EFF0FF5DA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3" name="Freeform: Shape 5122">
                <a:extLst>
                  <a:ext uri="{FF2B5EF4-FFF2-40B4-BE49-F238E27FC236}">
                    <a16:creationId xmlns:a16="http://schemas.microsoft.com/office/drawing/2014/main" id="{9D371784-28A2-48F4-8583-35B39DE05F4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4" name="Freeform: Shape 5123">
                <a:extLst>
                  <a:ext uri="{FF2B5EF4-FFF2-40B4-BE49-F238E27FC236}">
                    <a16:creationId xmlns:a16="http://schemas.microsoft.com/office/drawing/2014/main" id="{71C26C99-6623-4112-B5D3-2E79F064742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5" name="Freeform: Shape 5124">
                <a:extLst>
                  <a:ext uri="{FF2B5EF4-FFF2-40B4-BE49-F238E27FC236}">
                    <a16:creationId xmlns:a16="http://schemas.microsoft.com/office/drawing/2014/main" id="{ADF62A03-F750-4AB5-88A8-36656486282D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6" name="Freeform: Shape 5125">
                <a:extLst>
                  <a:ext uri="{FF2B5EF4-FFF2-40B4-BE49-F238E27FC236}">
                    <a16:creationId xmlns:a16="http://schemas.microsoft.com/office/drawing/2014/main" id="{701CBE28-C794-457F-A87A-826A042B9D7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7" name="Freeform: Shape 5126">
                <a:extLst>
                  <a:ext uri="{FF2B5EF4-FFF2-40B4-BE49-F238E27FC236}">
                    <a16:creationId xmlns:a16="http://schemas.microsoft.com/office/drawing/2014/main" id="{4C65EE78-212E-422D-B8C2-5ED5E42E78AC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8" name="Freeform: Shape 5127">
                <a:extLst>
                  <a:ext uri="{FF2B5EF4-FFF2-40B4-BE49-F238E27FC236}">
                    <a16:creationId xmlns:a16="http://schemas.microsoft.com/office/drawing/2014/main" id="{FD567C2C-4D6F-48A2-9FA8-F4C901E8D7EB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29" name="Freeform: Shape 5128">
                <a:extLst>
                  <a:ext uri="{FF2B5EF4-FFF2-40B4-BE49-F238E27FC236}">
                    <a16:creationId xmlns:a16="http://schemas.microsoft.com/office/drawing/2014/main" id="{7CE8EA6E-37F0-4703-B0DC-18F20149F43F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0" name="Freeform: Shape 5129">
                <a:extLst>
                  <a:ext uri="{FF2B5EF4-FFF2-40B4-BE49-F238E27FC236}">
                    <a16:creationId xmlns:a16="http://schemas.microsoft.com/office/drawing/2014/main" id="{9F0F74D7-0808-4807-90C2-2D9881AA942D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1" name="Freeform: Shape 5130">
                <a:extLst>
                  <a:ext uri="{FF2B5EF4-FFF2-40B4-BE49-F238E27FC236}">
                    <a16:creationId xmlns:a16="http://schemas.microsoft.com/office/drawing/2014/main" id="{E0A709E6-AE04-463F-A363-CC591D4AAE0B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2" name="Freeform: Shape 5131">
                <a:extLst>
                  <a:ext uri="{FF2B5EF4-FFF2-40B4-BE49-F238E27FC236}">
                    <a16:creationId xmlns:a16="http://schemas.microsoft.com/office/drawing/2014/main" id="{40AD5C90-BC23-40B3-A092-D2AA0A07D3BE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3" name="Freeform: Shape 5132">
                <a:extLst>
                  <a:ext uri="{FF2B5EF4-FFF2-40B4-BE49-F238E27FC236}">
                    <a16:creationId xmlns:a16="http://schemas.microsoft.com/office/drawing/2014/main" id="{A37A59DE-4A64-40AF-A072-C80D8764DE3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4" name="Freeform: Shape 5133">
                <a:extLst>
                  <a:ext uri="{FF2B5EF4-FFF2-40B4-BE49-F238E27FC236}">
                    <a16:creationId xmlns:a16="http://schemas.microsoft.com/office/drawing/2014/main" id="{04316A49-11EA-4B26-A89C-A4011F225C9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5" name="Freeform: Shape 5134">
                <a:extLst>
                  <a:ext uri="{FF2B5EF4-FFF2-40B4-BE49-F238E27FC236}">
                    <a16:creationId xmlns:a16="http://schemas.microsoft.com/office/drawing/2014/main" id="{A9D9074F-5CED-4593-B28E-DF5BAEE07E88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6" name="Freeform: Shape 5135">
                <a:extLst>
                  <a:ext uri="{FF2B5EF4-FFF2-40B4-BE49-F238E27FC236}">
                    <a16:creationId xmlns:a16="http://schemas.microsoft.com/office/drawing/2014/main" id="{18BBBCB7-5441-4BBF-8942-16D72C56D918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7" name="Freeform: Shape 5136">
                <a:extLst>
                  <a:ext uri="{FF2B5EF4-FFF2-40B4-BE49-F238E27FC236}">
                    <a16:creationId xmlns:a16="http://schemas.microsoft.com/office/drawing/2014/main" id="{5609C9D4-24D7-4E4A-85CF-E4C1C24ABB2D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8" name="Freeform: Shape 5137">
                <a:extLst>
                  <a:ext uri="{FF2B5EF4-FFF2-40B4-BE49-F238E27FC236}">
                    <a16:creationId xmlns:a16="http://schemas.microsoft.com/office/drawing/2014/main" id="{B5ACF908-A7DF-4266-B02F-5550F96B8BF5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39" name="Freeform: Shape 5138">
                <a:extLst>
                  <a:ext uri="{FF2B5EF4-FFF2-40B4-BE49-F238E27FC236}">
                    <a16:creationId xmlns:a16="http://schemas.microsoft.com/office/drawing/2014/main" id="{614DA68E-9149-46C9-B9A6-374688CA2C42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0" name="Freeform: Shape 5139">
                <a:extLst>
                  <a:ext uri="{FF2B5EF4-FFF2-40B4-BE49-F238E27FC236}">
                    <a16:creationId xmlns:a16="http://schemas.microsoft.com/office/drawing/2014/main" id="{F7BD8CC2-7259-420E-9B3A-979999C23A65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1" name="Freeform: Shape 5140">
                <a:extLst>
                  <a:ext uri="{FF2B5EF4-FFF2-40B4-BE49-F238E27FC236}">
                    <a16:creationId xmlns:a16="http://schemas.microsoft.com/office/drawing/2014/main" id="{8177AC8D-3E90-4A13-B36E-5A7CC28747F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2" name="Freeform: Shape 5141">
                <a:extLst>
                  <a:ext uri="{FF2B5EF4-FFF2-40B4-BE49-F238E27FC236}">
                    <a16:creationId xmlns:a16="http://schemas.microsoft.com/office/drawing/2014/main" id="{111B49BD-57C2-4B04-902D-94D78838E2D0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3" name="Freeform: Shape 5142">
                <a:extLst>
                  <a:ext uri="{FF2B5EF4-FFF2-40B4-BE49-F238E27FC236}">
                    <a16:creationId xmlns:a16="http://schemas.microsoft.com/office/drawing/2014/main" id="{5D1B9647-68E2-4F2E-B613-B2917262B24F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4" name="Freeform: Shape 5143">
                <a:extLst>
                  <a:ext uri="{FF2B5EF4-FFF2-40B4-BE49-F238E27FC236}">
                    <a16:creationId xmlns:a16="http://schemas.microsoft.com/office/drawing/2014/main" id="{99509B35-89EB-4F20-8BA9-E0485B9BDE4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5" name="Freeform: Shape 5144">
                <a:extLst>
                  <a:ext uri="{FF2B5EF4-FFF2-40B4-BE49-F238E27FC236}">
                    <a16:creationId xmlns:a16="http://schemas.microsoft.com/office/drawing/2014/main" id="{A6CF4862-95E9-49ED-A833-2311E4828CF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6" name="Freeform: Shape 5145">
                <a:extLst>
                  <a:ext uri="{FF2B5EF4-FFF2-40B4-BE49-F238E27FC236}">
                    <a16:creationId xmlns:a16="http://schemas.microsoft.com/office/drawing/2014/main" id="{08EB17C1-2FBC-4AEB-A372-FE75CF152FA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147" name="Freeform: Shape 5146">
                <a:extLst>
                  <a:ext uri="{FF2B5EF4-FFF2-40B4-BE49-F238E27FC236}">
                    <a16:creationId xmlns:a16="http://schemas.microsoft.com/office/drawing/2014/main" id="{FC34331D-B8B5-462A-81EA-C38BF1A4D7B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20" name="Group 4519">
              <a:extLst>
                <a:ext uri="{FF2B5EF4-FFF2-40B4-BE49-F238E27FC236}">
                  <a16:creationId xmlns:a16="http://schemas.microsoft.com/office/drawing/2014/main" id="{08B1B67C-BE28-4244-B889-0E8419E4C1C0}"/>
                </a:ext>
              </a:extLst>
            </p:cNvPr>
            <p:cNvGrpSpPr/>
            <p:nvPr/>
          </p:nvGrpSpPr>
          <p:grpSpPr>
            <a:xfrm rot="15296706">
              <a:off x="-305191" y="1427194"/>
              <a:ext cx="1024114" cy="889301"/>
              <a:chOff x="2393887" y="4210285"/>
              <a:chExt cx="497854" cy="422169"/>
            </a:xfrm>
          </p:grpSpPr>
          <p:sp>
            <p:nvSpPr>
              <p:cNvPr id="5020" name="Freeform: Shape 5019">
                <a:extLst>
                  <a:ext uri="{FF2B5EF4-FFF2-40B4-BE49-F238E27FC236}">
                    <a16:creationId xmlns:a16="http://schemas.microsoft.com/office/drawing/2014/main" id="{20C9038C-D8AF-4CF8-88F6-531424F7D4D9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1" name="Freeform: Shape 5020">
                <a:extLst>
                  <a:ext uri="{FF2B5EF4-FFF2-40B4-BE49-F238E27FC236}">
                    <a16:creationId xmlns:a16="http://schemas.microsoft.com/office/drawing/2014/main" id="{63792EF1-2333-4031-A595-330E896611A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2" name="Freeform: Shape 5021">
                <a:extLst>
                  <a:ext uri="{FF2B5EF4-FFF2-40B4-BE49-F238E27FC236}">
                    <a16:creationId xmlns:a16="http://schemas.microsoft.com/office/drawing/2014/main" id="{68CD001F-FFAB-43F0-9ECC-68C22FDD6EF1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3" name="Freeform: Shape 5022">
                <a:extLst>
                  <a:ext uri="{FF2B5EF4-FFF2-40B4-BE49-F238E27FC236}">
                    <a16:creationId xmlns:a16="http://schemas.microsoft.com/office/drawing/2014/main" id="{407118AE-4ACD-4CDB-9B11-2872C125289F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4" name="Freeform: Shape 5023">
                <a:extLst>
                  <a:ext uri="{FF2B5EF4-FFF2-40B4-BE49-F238E27FC236}">
                    <a16:creationId xmlns:a16="http://schemas.microsoft.com/office/drawing/2014/main" id="{B3DA55C7-3993-44EB-A057-D4BE6853739C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5" name="Freeform: Shape 5024">
                <a:extLst>
                  <a:ext uri="{FF2B5EF4-FFF2-40B4-BE49-F238E27FC236}">
                    <a16:creationId xmlns:a16="http://schemas.microsoft.com/office/drawing/2014/main" id="{007BE75F-1F4D-4E41-930A-7E1A80B1C508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6" name="Freeform: Shape 5025">
                <a:extLst>
                  <a:ext uri="{FF2B5EF4-FFF2-40B4-BE49-F238E27FC236}">
                    <a16:creationId xmlns:a16="http://schemas.microsoft.com/office/drawing/2014/main" id="{F9AAA8C1-302B-4B91-9A13-1F641366F9A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7" name="Freeform: Shape 5026">
                <a:extLst>
                  <a:ext uri="{FF2B5EF4-FFF2-40B4-BE49-F238E27FC236}">
                    <a16:creationId xmlns:a16="http://schemas.microsoft.com/office/drawing/2014/main" id="{1AC867D6-BDD7-46E8-9C63-04F417EEC40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8" name="Freeform: Shape 5027">
                <a:extLst>
                  <a:ext uri="{FF2B5EF4-FFF2-40B4-BE49-F238E27FC236}">
                    <a16:creationId xmlns:a16="http://schemas.microsoft.com/office/drawing/2014/main" id="{56562BB3-F5E8-48AD-8471-8BF0C0C83B0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29" name="Freeform: Shape 5028">
                <a:extLst>
                  <a:ext uri="{FF2B5EF4-FFF2-40B4-BE49-F238E27FC236}">
                    <a16:creationId xmlns:a16="http://schemas.microsoft.com/office/drawing/2014/main" id="{4E9C2E66-234E-4EF6-9DFF-AFB5A44CA057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0" name="Freeform: Shape 5029">
                <a:extLst>
                  <a:ext uri="{FF2B5EF4-FFF2-40B4-BE49-F238E27FC236}">
                    <a16:creationId xmlns:a16="http://schemas.microsoft.com/office/drawing/2014/main" id="{0166FE6F-1478-45BD-819F-AA91ABBC5D67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1" name="Freeform: Shape 5030">
                <a:extLst>
                  <a:ext uri="{FF2B5EF4-FFF2-40B4-BE49-F238E27FC236}">
                    <a16:creationId xmlns:a16="http://schemas.microsoft.com/office/drawing/2014/main" id="{EE1E4413-C6C2-4619-9E95-6FD94FB21D1B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2" name="Freeform: Shape 5031">
                <a:extLst>
                  <a:ext uri="{FF2B5EF4-FFF2-40B4-BE49-F238E27FC236}">
                    <a16:creationId xmlns:a16="http://schemas.microsoft.com/office/drawing/2014/main" id="{898E0A35-90D2-426A-BC06-DA3B7BBF753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3" name="Freeform: Shape 5032">
                <a:extLst>
                  <a:ext uri="{FF2B5EF4-FFF2-40B4-BE49-F238E27FC236}">
                    <a16:creationId xmlns:a16="http://schemas.microsoft.com/office/drawing/2014/main" id="{AE162066-3078-4E05-AA83-D5DA1F578C4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4" name="Freeform: Shape 5033">
                <a:extLst>
                  <a:ext uri="{FF2B5EF4-FFF2-40B4-BE49-F238E27FC236}">
                    <a16:creationId xmlns:a16="http://schemas.microsoft.com/office/drawing/2014/main" id="{3B586905-4B4E-455E-BCA8-E3D26B234110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5" name="Freeform: Shape 5034">
                <a:extLst>
                  <a:ext uri="{FF2B5EF4-FFF2-40B4-BE49-F238E27FC236}">
                    <a16:creationId xmlns:a16="http://schemas.microsoft.com/office/drawing/2014/main" id="{2512877F-B15E-4A3A-9AE7-76E8B00B6F8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6" name="Freeform: Shape 5035">
                <a:extLst>
                  <a:ext uri="{FF2B5EF4-FFF2-40B4-BE49-F238E27FC236}">
                    <a16:creationId xmlns:a16="http://schemas.microsoft.com/office/drawing/2014/main" id="{940696B5-665E-4E3A-86BB-98C8DCE34882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7" name="Freeform: Shape 5036">
                <a:extLst>
                  <a:ext uri="{FF2B5EF4-FFF2-40B4-BE49-F238E27FC236}">
                    <a16:creationId xmlns:a16="http://schemas.microsoft.com/office/drawing/2014/main" id="{6D85C3B9-EECD-4D00-BE92-0782EDC69A5A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8" name="Freeform: Shape 5037">
                <a:extLst>
                  <a:ext uri="{FF2B5EF4-FFF2-40B4-BE49-F238E27FC236}">
                    <a16:creationId xmlns:a16="http://schemas.microsoft.com/office/drawing/2014/main" id="{B33E4AE1-6294-4CC4-A330-315500C5A039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39" name="Freeform: Shape 5038">
                <a:extLst>
                  <a:ext uri="{FF2B5EF4-FFF2-40B4-BE49-F238E27FC236}">
                    <a16:creationId xmlns:a16="http://schemas.microsoft.com/office/drawing/2014/main" id="{C7D3A398-F965-42AD-BA28-920764146585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0" name="Freeform: Shape 5039">
                <a:extLst>
                  <a:ext uri="{FF2B5EF4-FFF2-40B4-BE49-F238E27FC236}">
                    <a16:creationId xmlns:a16="http://schemas.microsoft.com/office/drawing/2014/main" id="{4182C488-9717-4115-97C5-7F368DA29C4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1" name="Freeform: Shape 5040">
                <a:extLst>
                  <a:ext uri="{FF2B5EF4-FFF2-40B4-BE49-F238E27FC236}">
                    <a16:creationId xmlns:a16="http://schemas.microsoft.com/office/drawing/2014/main" id="{DCBCBDD2-7C3B-404F-83C8-6B21991EEEF2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2" name="Freeform: Shape 5041">
                <a:extLst>
                  <a:ext uri="{FF2B5EF4-FFF2-40B4-BE49-F238E27FC236}">
                    <a16:creationId xmlns:a16="http://schemas.microsoft.com/office/drawing/2014/main" id="{0E0CC37B-3FA4-4654-89CD-46EF9458DAB3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3" name="Freeform: Shape 5042">
                <a:extLst>
                  <a:ext uri="{FF2B5EF4-FFF2-40B4-BE49-F238E27FC236}">
                    <a16:creationId xmlns:a16="http://schemas.microsoft.com/office/drawing/2014/main" id="{BB6897E3-A396-4BC8-A201-4647B9073A5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4" name="Freeform: Shape 5043">
                <a:extLst>
                  <a:ext uri="{FF2B5EF4-FFF2-40B4-BE49-F238E27FC236}">
                    <a16:creationId xmlns:a16="http://schemas.microsoft.com/office/drawing/2014/main" id="{55A4CA64-33AE-40B5-AFBD-9546F86D03FE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5" name="Freeform: Shape 5044">
                <a:extLst>
                  <a:ext uri="{FF2B5EF4-FFF2-40B4-BE49-F238E27FC236}">
                    <a16:creationId xmlns:a16="http://schemas.microsoft.com/office/drawing/2014/main" id="{FE4D1026-037D-42CF-936D-5A654CB1C6FE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6" name="Freeform: Shape 5045">
                <a:extLst>
                  <a:ext uri="{FF2B5EF4-FFF2-40B4-BE49-F238E27FC236}">
                    <a16:creationId xmlns:a16="http://schemas.microsoft.com/office/drawing/2014/main" id="{7992804E-CAB7-4134-90FC-B54040D9076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7" name="Freeform: Shape 5046">
                <a:extLst>
                  <a:ext uri="{FF2B5EF4-FFF2-40B4-BE49-F238E27FC236}">
                    <a16:creationId xmlns:a16="http://schemas.microsoft.com/office/drawing/2014/main" id="{E3A61A29-CF3A-4933-8326-1B82D0E9C9C1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8" name="Freeform: Shape 5047">
                <a:extLst>
                  <a:ext uri="{FF2B5EF4-FFF2-40B4-BE49-F238E27FC236}">
                    <a16:creationId xmlns:a16="http://schemas.microsoft.com/office/drawing/2014/main" id="{074E5F95-7BBC-41B5-823A-F8E8E4C6518D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49" name="Freeform: Shape 5048">
                <a:extLst>
                  <a:ext uri="{FF2B5EF4-FFF2-40B4-BE49-F238E27FC236}">
                    <a16:creationId xmlns:a16="http://schemas.microsoft.com/office/drawing/2014/main" id="{CD6CF6EF-541F-4448-AF6C-8DB69B7F76E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0" name="Freeform: Shape 5049">
                <a:extLst>
                  <a:ext uri="{FF2B5EF4-FFF2-40B4-BE49-F238E27FC236}">
                    <a16:creationId xmlns:a16="http://schemas.microsoft.com/office/drawing/2014/main" id="{A7F630A3-6B55-42DE-ABE0-8F5B436E026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1" name="Freeform: Shape 5050">
                <a:extLst>
                  <a:ext uri="{FF2B5EF4-FFF2-40B4-BE49-F238E27FC236}">
                    <a16:creationId xmlns:a16="http://schemas.microsoft.com/office/drawing/2014/main" id="{E6D2581D-2B46-48E2-8BFE-B2F8A3D2333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2" name="Freeform: Shape 5051">
                <a:extLst>
                  <a:ext uri="{FF2B5EF4-FFF2-40B4-BE49-F238E27FC236}">
                    <a16:creationId xmlns:a16="http://schemas.microsoft.com/office/drawing/2014/main" id="{721B4B10-950E-48BB-BFD2-C680E655E489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3" name="Freeform: Shape 5052">
                <a:extLst>
                  <a:ext uri="{FF2B5EF4-FFF2-40B4-BE49-F238E27FC236}">
                    <a16:creationId xmlns:a16="http://schemas.microsoft.com/office/drawing/2014/main" id="{9B3973B2-0E97-4CAA-8522-6F1686D6E65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4" name="Freeform: Shape 5053">
                <a:extLst>
                  <a:ext uri="{FF2B5EF4-FFF2-40B4-BE49-F238E27FC236}">
                    <a16:creationId xmlns:a16="http://schemas.microsoft.com/office/drawing/2014/main" id="{6012893A-7FBA-4951-A4F9-DA577B5B24A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5" name="Freeform: Shape 5054">
                <a:extLst>
                  <a:ext uri="{FF2B5EF4-FFF2-40B4-BE49-F238E27FC236}">
                    <a16:creationId xmlns:a16="http://schemas.microsoft.com/office/drawing/2014/main" id="{0596213B-F8E0-4A00-A062-70972F82716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6" name="Freeform: Shape 5055">
                <a:extLst>
                  <a:ext uri="{FF2B5EF4-FFF2-40B4-BE49-F238E27FC236}">
                    <a16:creationId xmlns:a16="http://schemas.microsoft.com/office/drawing/2014/main" id="{DCC96ADF-1CA2-4474-B7E7-EA8143F07BE5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7" name="Freeform: Shape 5056">
                <a:extLst>
                  <a:ext uri="{FF2B5EF4-FFF2-40B4-BE49-F238E27FC236}">
                    <a16:creationId xmlns:a16="http://schemas.microsoft.com/office/drawing/2014/main" id="{9CF74C6D-CE4F-49AF-B0EB-81BFE0DD2C6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8" name="Freeform: Shape 5057">
                <a:extLst>
                  <a:ext uri="{FF2B5EF4-FFF2-40B4-BE49-F238E27FC236}">
                    <a16:creationId xmlns:a16="http://schemas.microsoft.com/office/drawing/2014/main" id="{E4B43A48-97D1-493F-9F45-26BC145107EB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59" name="Freeform: Shape 5058">
                <a:extLst>
                  <a:ext uri="{FF2B5EF4-FFF2-40B4-BE49-F238E27FC236}">
                    <a16:creationId xmlns:a16="http://schemas.microsoft.com/office/drawing/2014/main" id="{A73F2241-53F5-4DF7-B7FC-25059551C061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0" name="Freeform: Shape 5059">
                <a:extLst>
                  <a:ext uri="{FF2B5EF4-FFF2-40B4-BE49-F238E27FC236}">
                    <a16:creationId xmlns:a16="http://schemas.microsoft.com/office/drawing/2014/main" id="{F6EC68B4-6F61-41D3-8767-B3A360461D19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1" name="Freeform: Shape 5060">
                <a:extLst>
                  <a:ext uri="{FF2B5EF4-FFF2-40B4-BE49-F238E27FC236}">
                    <a16:creationId xmlns:a16="http://schemas.microsoft.com/office/drawing/2014/main" id="{53B690DD-06F6-4A71-8062-82CEA07BB741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2" name="Freeform: Shape 5061">
                <a:extLst>
                  <a:ext uri="{FF2B5EF4-FFF2-40B4-BE49-F238E27FC236}">
                    <a16:creationId xmlns:a16="http://schemas.microsoft.com/office/drawing/2014/main" id="{B6EE10F9-DB62-4D58-8648-D43BB4031ED4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3" name="Freeform: Shape 5062">
                <a:extLst>
                  <a:ext uri="{FF2B5EF4-FFF2-40B4-BE49-F238E27FC236}">
                    <a16:creationId xmlns:a16="http://schemas.microsoft.com/office/drawing/2014/main" id="{C435A811-0CF9-4C01-A075-CC90A1C84707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4" name="Freeform: Shape 5063">
                <a:extLst>
                  <a:ext uri="{FF2B5EF4-FFF2-40B4-BE49-F238E27FC236}">
                    <a16:creationId xmlns:a16="http://schemas.microsoft.com/office/drawing/2014/main" id="{BE8473FE-6F50-4875-8445-C4B42EF76F80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5" name="Freeform: Shape 5064">
                <a:extLst>
                  <a:ext uri="{FF2B5EF4-FFF2-40B4-BE49-F238E27FC236}">
                    <a16:creationId xmlns:a16="http://schemas.microsoft.com/office/drawing/2014/main" id="{58F523A0-D269-4E2D-8C72-627EF83CDE92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6" name="Freeform: Shape 5065">
                <a:extLst>
                  <a:ext uri="{FF2B5EF4-FFF2-40B4-BE49-F238E27FC236}">
                    <a16:creationId xmlns:a16="http://schemas.microsoft.com/office/drawing/2014/main" id="{D0EE2407-A0C1-43C5-980B-33E7D8865B7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7" name="Freeform: Shape 5066">
                <a:extLst>
                  <a:ext uri="{FF2B5EF4-FFF2-40B4-BE49-F238E27FC236}">
                    <a16:creationId xmlns:a16="http://schemas.microsoft.com/office/drawing/2014/main" id="{5215CBF1-856C-43CE-8417-B088B17754F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8" name="Freeform: Shape 5067">
                <a:extLst>
                  <a:ext uri="{FF2B5EF4-FFF2-40B4-BE49-F238E27FC236}">
                    <a16:creationId xmlns:a16="http://schemas.microsoft.com/office/drawing/2014/main" id="{D9467DB5-309E-4F57-95FB-7B1B3C19C199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69" name="Freeform: Shape 5068">
                <a:extLst>
                  <a:ext uri="{FF2B5EF4-FFF2-40B4-BE49-F238E27FC236}">
                    <a16:creationId xmlns:a16="http://schemas.microsoft.com/office/drawing/2014/main" id="{F43D6610-8554-480C-807D-355CCBABABF8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0" name="Freeform: Shape 5069">
                <a:extLst>
                  <a:ext uri="{FF2B5EF4-FFF2-40B4-BE49-F238E27FC236}">
                    <a16:creationId xmlns:a16="http://schemas.microsoft.com/office/drawing/2014/main" id="{AD3C640B-6F26-4268-8D73-50970EDEE64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1" name="Freeform: Shape 5070">
                <a:extLst>
                  <a:ext uri="{FF2B5EF4-FFF2-40B4-BE49-F238E27FC236}">
                    <a16:creationId xmlns:a16="http://schemas.microsoft.com/office/drawing/2014/main" id="{6ADA9DD3-D7AA-4719-B443-B1DFB1CC8BEE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2" name="Freeform: Shape 5071">
                <a:extLst>
                  <a:ext uri="{FF2B5EF4-FFF2-40B4-BE49-F238E27FC236}">
                    <a16:creationId xmlns:a16="http://schemas.microsoft.com/office/drawing/2014/main" id="{E23603AF-3827-4281-982B-8641F5F53A1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3" name="Freeform: Shape 5072">
                <a:extLst>
                  <a:ext uri="{FF2B5EF4-FFF2-40B4-BE49-F238E27FC236}">
                    <a16:creationId xmlns:a16="http://schemas.microsoft.com/office/drawing/2014/main" id="{F18EC8FC-4451-4A64-AAC7-B30C0BFD8199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4" name="Freeform: Shape 5073">
                <a:extLst>
                  <a:ext uri="{FF2B5EF4-FFF2-40B4-BE49-F238E27FC236}">
                    <a16:creationId xmlns:a16="http://schemas.microsoft.com/office/drawing/2014/main" id="{CA26F85E-FB6B-422A-88A4-1D56D090EF1E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5" name="Freeform: Shape 5074">
                <a:extLst>
                  <a:ext uri="{FF2B5EF4-FFF2-40B4-BE49-F238E27FC236}">
                    <a16:creationId xmlns:a16="http://schemas.microsoft.com/office/drawing/2014/main" id="{72C7B2C4-0EEE-4148-B6B7-96F97E1EA3A0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6" name="Freeform: Shape 5075">
                <a:extLst>
                  <a:ext uri="{FF2B5EF4-FFF2-40B4-BE49-F238E27FC236}">
                    <a16:creationId xmlns:a16="http://schemas.microsoft.com/office/drawing/2014/main" id="{FD0F44FA-FAAB-4076-BC88-3B59F8DD6F28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7" name="Freeform: Shape 5076">
                <a:extLst>
                  <a:ext uri="{FF2B5EF4-FFF2-40B4-BE49-F238E27FC236}">
                    <a16:creationId xmlns:a16="http://schemas.microsoft.com/office/drawing/2014/main" id="{762D6DA2-B435-460E-9A29-05F47FE5C0C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8" name="Freeform: Shape 5077">
                <a:extLst>
                  <a:ext uri="{FF2B5EF4-FFF2-40B4-BE49-F238E27FC236}">
                    <a16:creationId xmlns:a16="http://schemas.microsoft.com/office/drawing/2014/main" id="{CEBF3C4A-917D-42C2-BBD7-9A815D7071BC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79" name="Freeform: Shape 5078">
                <a:extLst>
                  <a:ext uri="{FF2B5EF4-FFF2-40B4-BE49-F238E27FC236}">
                    <a16:creationId xmlns:a16="http://schemas.microsoft.com/office/drawing/2014/main" id="{3CDC255A-82DB-4CA9-AECB-C54FCB79796E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0" name="Freeform: Shape 5079">
                <a:extLst>
                  <a:ext uri="{FF2B5EF4-FFF2-40B4-BE49-F238E27FC236}">
                    <a16:creationId xmlns:a16="http://schemas.microsoft.com/office/drawing/2014/main" id="{2B9B1243-FA55-4CDF-AFBB-CDA3D9BBA16F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1" name="Freeform: Shape 5080">
                <a:extLst>
                  <a:ext uri="{FF2B5EF4-FFF2-40B4-BE49-F238E27FC236}">
                    <a16:creationId xmlns:a16="http://schemas.microsoft.com/office/drawing/2014/main" id="{6F49DEC8-6063-4D01-AB5C-770EFBD0D31B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2" name="Freeform: Shape 5081">
                <a:extLst>
                  <a:ext uri="{FF2B5EF4-FFF2-40B4-BE49-F238E27FC236}">
                    <a16:creationId xmlns:a16="http://schemas.microsoft.com/office/drawing/2014/main" id="{91B51666-8BCB-478A-B1ED-83F416EC5AA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83" name="Freeform: Shape 5082">
                <a:extLst>
                  <a:ext uri="{FF2B5EF4-FFF2-40B4-BE49-F238E27FC236}">
                    <a16:creationId xmlns:a16="http://schemas.microsoft.com/office/drawing/2014/main" id="{C18B7FA3-5E43-4A86-9735-425C3B3B0679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21" name="Group 4520">
              <a:extLst>
                <a:ext uri="{FF2B5EF4-FFF2-40B4-BE49-F238E27FC236}">
                  <a16:creationId xmlns:a16="http://schemas.microsoft.com/office/drawing/2014/main" id="{E0059160-3513-400E-9512-8F069E1F9B42}"/>
                </a:ext>
              </a:extLst>
            </p:cNvPr>
            <p:cNvGrpSpPr/>
            <p:nvPr/>
          </p:nvGrpSpPr>
          <p:grpSpPr>
            <a:xfrm rot="15968012">
              <a:off x="-58853" y="48245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956" name="Freeform: Shape 4955">
                <a:extLst>
                  <a:ext uri="{FF2B5EF4-FFF2-40B4-BE49-F238E27FC236}">
                    <a16:creationId xmlns:a16="http://schemas.microsoft.com/office/drawing/2014/main" id="{956F9EAC-0299-4365-BBBC-16798622C21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7" name="Freeform: Shape 4956">
                <a:extLst>
                  <a:ext uri="{FF2B5EF4-FFF2-40B4-BE49-F238E27FC236}">
                    <a16:creationId xmlns:a16="http://schemas.microsoft.com/office/drawing/2014/main" id="{5F46728B-18BE-45F0-BBA7-92F3C567496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8" name="Freeform: Shape 4957">
                <a:extLst>
                  <a:ext uri="{FF2B5EF4-FFF2-40B4-BE49-F238E27FC236}">
                    <a16:creationId xmlns:a16="http://schemas.microsoft.com/office/drawing/2014/main" id="{08EC52B2-1FAD-4D17-8A87-D5FCF6D83DA7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9" name="Freeform: Shape 4958">
                <a:extLst>
                  <a:ext uri="{FF2B5EF4-FFF2-40B4-BE49-F238E27FC236}">
                    <a16:creationId xmlns:a16="http://schemas.microsoft.com/office/drawing/2014/main" id="{5F250488-978A-4614-AAB8-1688F27511F9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0" name="Freeform: Shape 4959">
                <a:extLst>
                  <a:ext uri="{FF2B5EF4-FFF2-40B4-BE49-F238E27FC236}">
                    <a16:creationId xmlns:a16="http://schemas.microsoft.com/office/drawing/2014/main" id="{A4758D5A-8822-4B55-B6C2-4FDFFE43ACD7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1" name="Freeform: Shape 4960">
                <a:extLst>
                  <a:ext uri="{FF2B5EF4-FFF2-40B4-BE49-F238E27FC236}">
                    <a16:creationId xmlns:a16="http://schemas.microsoft.com/office/drawing/2014/main" id="{2567649C-406D-4EA4-B9F1-312F3FFD1EDD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2" name="Freeform: Shape 4961">
                <a:extLst>
                  <a:ext uri="{FF2B5EF4-FFF2-40B4-BE49-F238E27FC236}">
                    <a16:creationId xmlns:a16="http://schemas.microsoft.com/office/drawing/2014/main" id="{1BB97652-5E8F-48D2-B180-C642983E624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3" name="Freeform: Shape 4962">
                <a:extLst>
                  <a:ext uri="{FF2B5EF4-FFF2-40B4-BE49-F238E27FC236}">
                    <a16:creationId xmlns:a16="http://schemas.microsoft.com/office/drawing/2014/main" id="{3E84BB8B-521A-4A43-9D2F-94A303AB27A9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4" name="Freeform: Shape 4963">
                <a:extLst>
                  <a:ext uri="{FF2B5EF4-FFF2-40B4-BE49-F238E27FC236}">
                    <a16:creationId xmlns:a16="http://schemas.microsoft.com/office/drawing/2014/main" id="{FF7174D7-32E8-4E76-885F-907AFF18BDBC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5" name="Freeform: Shape 4964">
                <a:extLst>
                  <a:ext uri="{FF2B5EF4-FFF2-40B4-BE49-F238E27FC236}">
                    <a16:creationId xmlns:a16="http://schemas.microsoft.com/office/drawing/2014/main" id="{E398DECC-8BDA-458C-8CB2-6F2994CE4A3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6" name="Freeform: Shape 4965">
                <a:extLst>
                  <a:ext uri="{FF2B5EF4-FFF2-40B4-BE49-F238E27FC236}">
                    <a16:creationId xmlns:a16="http://schemas.microsoft.com/office/drawing/2014/main" id="{C35D1E07-7F4E-40D0-98D2-7BDFDE70B909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7" name="Freeform: Shape 4966">
                <a:extLst>
                  <a:ext uri="{FF2B5EF4-FFF2-40B4-BE49-F238E27FC236}">
                    <a16:creationId xmlns:a16="http://schemas.microsoft.com/office/drawing/2014/main" id="{803EF3A4-2CA1-4A1A-ACC7-7E3D5B942F6D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8" name="Freeform: Shape 4967">
                <a:extLst>
                  <a:ext uri="{FF2B5EF4-FFF2-40B4-BE49-F238E27FC236}">
                    <a16:creationId xmlns:a16="http://schemas.microsoft.com/office/drawing/2014/main" id="{DEDA6736-77C9-445A-BBFB-AEAC84966B7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69" name="Freeform: Shape 4968">
                <a:extLst>
                  <a:ext uri="{FF2B5EF4-FFF2-40B4-BE49-F238E27FC236}">
                    <a16:creationId xmlns:a16="http://schemas.microsoft.com/office/drawing/2014/main" id="{BB146FE6-4EA8-4BE9-8B3E-D812DAC53E8C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0" name="Freeform: Shape 4969">
                <a:extLst>
                  <a:ext uri="{FF2B5EF4-FFF2-40B4-BE49-F238E27FC236}">
                    <a16:creationId xmlns:a16="http://schemas.microsoft.com/office/drawing/2014/main" id="{A05DDB6F-F01D-483B-8F2D-B798C07FC058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1" name="Freeform: Shape 4970">
                <a:extLst>
                  <a:ext uri="{FF2B5EF4-FFF2-40B4-BE49-F238E27FC236}">
                    <a16:creationId xmlns:a16="http://schemas.microsoft.com/office/drawing/2014/main" id="{08DBAEE2-0337-4942-933B-13B8A8D5C007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2" name="Freeform: Shape 4971">
                <a:extLst>
                  <a:ext uri="{FF2B5EF4-FFF2-40B4-BE49-F238E27FC236}">
                    <a16:creationId xmlns:a16="http://schemas.microsoft.com/office/drawing/2014/main" id="{4F00EF3C-07CF-4B9F-9734-12F1D6248E78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3" name="Freeform: Shape 4972">
                <a:extLst>
                  <a:ext uri="{FF2B5EF4-FFF2-40B4-BE49-F238E27FC236}">
                    <a16:creationId xmlns:a16="http://schemas.microsoft.com/office/drawing/2014/main" id="{A32C79A3-E261-4EE1-90E3-D2FD5F14A822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4" name="Freeform: Shape 4973">
                <a:extLst>
                  <a:ext uri="{FF2B5EF4-FFF2-40B4-BE49-F238E27FC236}">
                    <a16:creationId xmlns:a16="http://schemas.microsoft.com/office/drawing/2014/main" id="{32452720-3BB9-47C0-BBBE-51BF80F59033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5" name="Freeform: Shape 4974">
                <a:extLst>
                  <a:ext uri="{FF2B5EF4-FFF2-40B4-BE49-F238E27FC236}">
                    <a16:creationId xmlns:a16="http://schemas.microsoft.com/office/drawing/2014/main" id="{9266650A-9A80-418C-8F73-31FC678C021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6" name="Freeform: Shape 4975">
                <a:extLst>
                  <a:ext uri="{FF2B5EF4-FFF2-40B4-BE49-F238E27FC236}">
                    <a16:creationId xmlns:a16="http://schemas.microsoft.com/office/drawing/2014/main" id="{A0CF0146-0D26-4295-9E80-3FAE8B67B34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7" name="Freeform: Shape 4976">
                <a:extLst>
                  <a:ext uri="{FF2B5EF4-FFF2-40B4-BE49-F238E27FC236}">
                    <a16:creationId xmlns:a16="http://schemas.microsoft.com/office/drawing/2014/main" id="{A1EF534A-889E-48BD-AA98-402402EDD6B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8" name="Freeform: Shape 4977">
                <a:extLst>
                  <a:ext uri="{FF2B5EF4-FFF2-40B4-BE49-F238E27FC236}">
                    <a16:creationId xmlns:a16="http://schemas.microsoft.com/office/drawing/2014/main" id="{E1E82221-EBF3-46E4-8A3B-1573B2F58C8E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79" name="Freeform: Shape 4978">
                <a:extLst>
                  <a:ext uri="{FF2B5EF4-FFF2-40B4-BE49-F238E27FC236}">
                    <a16:creationId xmlns:a16="http://schemas.microsoft.com/office/drawing/2014/main" id="{4527011D-EE42-475F-9B7F-62B4DDCBAAD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0" name="Freeform: Shape 4979">
                <a:extLst>
                  <a:ext uri="{FF2B5EF4-FFF2-40B4-BE49-F238E27FC236}">
                    <a16:creationId xmlns:a16="http://schemas.microsoft.com/office/drawing/2014/main" id="{2E9B80AE-2819-466A-B20B-018682362C1A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1" name="Freeform: Shape 4980">
                <a:extLst>
                  <a:ext uri="{FF2B5EF4-FFF2-40B4-BE49-F238E27FC236}">
                    <a16:creationId xmlns:a16="http://schemas.microsoft.com/office/drawing/2014/main" id="{88932FAB-AEB0-4927-8033-4A9FE933F6B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2" name="Freeform: Shape 4981">
                <a:extLst>
                  <a:ext uri="{FF2B5EF4-FFF2-40B4-BE49-F238E27FC236}">
                    <a16:creationId xmlns:a16="http://schemas.microsoft.com/office/drawing/2014/main" id="{8F2753C6-C7D7-4834-9AFB-779770021055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3" name="Freeform: Shape 4982">
                <a:extLst>
                  <a:ext uri="{FF2B5EF4-FFF2-40B4-BE49-F238E27FC236}">
                    <a16:creationId xmlns:a16="http://schemas.microsoft.com/office/drawing/2014/main" id="{508614D5-E0AF-4490-AB65-BD7EE350293D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4" name="Freeform: Shape 4983">
                <a:extLst>
                  <a:ext uri="{FF2B5EF4-FFF2-40B4-BE49-F238E27FC236}">
                    <a16:creationId xmlns:a16="http://schemas.microsoft.com/office/drawing/2014/main" id="{DD71CFD8-AA6A-4DF8-B76C-5251BD6B8A9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5" name="Freeform: Shape 4984">
                <a:extLst>
                  <a:ext uri="{FF2B5EF4-FFF2-40B4-BE49-F238E27FC236}">
                    <a16:creationId xmlns:a16="http://schemas.microsoft.com/office/drawing/2014/main" id="{878B9E89-671A-4575-B4B1-9D9A2FB3CE2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6" name="Freeform: Shape 4985">
                <a:extLst>
                  <a:ext uri="{FF2B5EF4-FFF2-40B4-BE49-F238E27FC236}">
                    <a16:creationId xmlns:a16="http://schemas.microsoft.com/office/drawing/2014/main" id="{CD7BD262-3713-46FD-9880-1F1006113F0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7" name="Freeform: Shape 4986">
                <a:extLst>
                  <a:ext uri="{FF2B5EF4-FFF2-40B4-BE49-F238E27FC236}">
                    <a16:creationId xmlns:a16="http://schemas.microsoft.com/office/drawing/2014/main" id="{2F89A0DD-9D92-47DC-963B-9EE51B637519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8" name="Freeform: Shape 4987">
                <a:extLst>
                  <a:ext uri="{FF2B5EF4-FFF2-40B4-BE49-F238E27FC236}">
                    <a16:creationId xmlns:a16="http://schemas.microsoft.com/office/drawing/2014/main" id="{6FCC4362-25AF-436C-A40D-F9AF63C0FC1B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89" name="Freeform: Shape 4988">
                <a:extLst>
                  <a:ext uri="{FF2B5EF4-FFF2-40B4-BE49-F238E27FC236}">
                    <a16:creationId xmlns:a16="http://schemas.microsoft.com/office/drawing/2014/main" id="{2F20F62C-7FA6-4803-AA6D-BCBE42114EFF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0" name="Freeform: Shape 4989">
                <a:extLst>
                  <a:ext uri="{FF2B5EF4-FFF2-40B4-BE49-F238E27FC236}">
                    <a16:creationId xmlns:a16="http://schemas.microsoft.com/office/drawing/2014/main" id="{DD33CD60-2DC4-4741-9DD0-8B85509F9918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1" name="Freeform: Shape 4990">
                <a:extLst>
                  <a:ext uri="{FF2B5EF4-FFF2-40B4-BE49-F238E27FC236}">
                    <a16:creationId xmlns:a16="http://schemas.microsoft.com/office/drawing/2014/main" id="{A4150FFE-B9B5-42C8-A0E0-D1065C655E5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2" name="Freeform: Shape 4991">
                <a:extLst>
                  <a:ext uri="{FF2B5EF4-FFF2-40B4-BE49-F238E27FC236}">
                    <a16:creationId xmlns:a16="http://schemas.microsoft.com/office/drawing/2014/main" id="{E261D6F4-5FA6-491A-B7AA-668C873EFBE4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3" name="Freeform: Shape 4992">
                <a:extLst>
                  <a:ext uri="{FF2B5EF4-FFF2-40B4-BE49-F238E27FC236}">
                    <a16:creationId xmlns:a16="http://schemas.microsoft.com/office/drawing/2014/main" id="{0BA5A6A4-8EBC-4CDD-AF5E-A38E517377E6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4" name="Freeform: Shape 4993">
                <a:extLst>
                  <a:ext uri="{FF2B5EF4-FFF2-40B4-BE49-F238E27FC236}">
                    <a16:creationId xmlns:a16="http://schemas.microsoft.com/office/drawing/2014/main" id="{8CE366A4-D84E-4206-91F8-D7FA17832E27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 dirty="0"/>
              </a:p>
            </p:txBody>
          </p:sp>
          <p:sp>
            <p:nvSpPr>
              <p:cNvPr id="4995" name="Freeform: Shape 4994">
                <a:extLst>
                  <a:ext uri="{FF2B5EF4-FFF2-40B4-BE49-F238E27FC236}">
                    <a16:creationId xmlns:a16="http://schemas.microsoft.com/office/drawing/2014/main" id="{4C5DDCC5-7E7D-4994-BF12-9D1FE66828FF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6" name="Freeform: Shape 4995">
                <a:extLst>
                  <a:ext uri="{FF2B5EF4-FFF2-40B4-BE49-F238E27FC236}">
                    <a16:creationId xmlns:a16="http://schemas.microsoft.com/office/drawing/2014/main" id="{6B48EF87-33D4-4A31-BE0F-AF874DEAE16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7" name="Freeform: Shape 4996">
                <a:extLst>
                  <a:ext uri="{FF2B5EF4-FFF2-40B4-BE49-F238E27FC236}">
                    <a16:creationId xmlns:a16="http://schemas.microsoft.com/office/drawing/2014/main" id="{95525ECA-7161-4B84-BB4B-12FFA6B1D13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8" name="Freeform: Shape 4997">
                <a:extLst>
                  <a:ext uri="{FF2B5EF4-FFF2-40B4-BE49-F238E27FC236}">
                    <a16:creationId xmlns:a16="http://schemas.microsoft.com/office/drawing/2014/main" id="{B0909C7E-3F62-481B-9E40-970A9BEA2106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99" name="Freeform: Shape 4998">
                <a:extLst>
                  <a:ext uri="{FF2B5EF4-FFF2-40B4-BE49-F238E27FC236}">
                    <a16:creationId xmlns:a16="http://schemas.microsoft.com/office/drawing/2014/main" id="{81258550-5E3E-4F1E-A250-7F6FAA9759F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0" name="Freeform: Shape 4999">
                <a:extLst>
                  <a:ext uri="{FF2B5EF4-FFF2-40B4-BE49-F238E27FC236}">
                    <a16:creationId xmlns:a16="http://schemas.microsoft.com/office/drawing/2014/main" id="{A69E10D3-9D16-421E-93BF-C90D706B3E59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1" name="Freeform: Shape 5000">
                <a:extLst>
                  <a:ext uri="{FF2B5EF4-FFF2-40B4-BE49-F238E27FC236}">
                    <a16:creationId xmlns:a16="http://schemas.microsoft.com/office/drawing/2014/main" id="{F5291E0E-723C-40A1-96CD-2417061DEAE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2" name="Freeform: Shape 5001">
                <a:extLst>
                  <a:ext uri="{FF2B5EF4-FFF2-40B4-BE49-F238E27FC236}">
                    <a16:creationId xmlns:a16="http://schemas.microsoft.com/office/drawing/2014/main" id="{0857258D-8465-4E9C-90F8-99A53766B547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3" name="Freeform: Shape 5002">
                <a:extLst>
                  <a:ext uri="{FF2B5EF4-FFF2-40B4-BE49-F238E27FC236}">
                    <a16:creationId xmlns:a16="http://schemas.microsoft.com/office/drawing/2014/main" id="{318FEFF2-CF4A-402E-850A-ED8942A4F3E3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4" name="Freeform: Shape 5003">
                <a:extLst>
                  <a:ext uri="{FF2B5EF4-FFF2-40B4-BE49-F238E27FC236}">
                    <a16:creationId xmlns:a16="http://schemas.microsoft.com/office/drawing/2014/main" id="{FA4F8A9C-449C-484E-A15B-5C9CA96FE6B0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5" name="Freeform: Shape 5004">
                <a:extLst>
                  <a:ext uri="{FF2B5EF4-FFF2-40B4-BE49-F238E27FC236}">
                    <a16:creationId xmlns:a16="http://schemas.microsoft.com/office/drawing/2014/main" id="{F6BDB3C5-CD40-46EB-A59C-0F10DD2EC28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6" name="Freeform: Shape 5005">
                <a:extLst>
                  <a:ext uri="{FF2B5EF4-FFF2-40B4-BE49-F238E27FC236}">
                    <a16:creationId xmlns:a16="http://schemas.microsoft.com/office/drawing/2014/main" id="{4156A41A-C8CA-4E03-98C2-1317C93D841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7" name="Freeform: Shape 5006">
                <a:extLst>
                  <a:ext uri="{FF2B5EF4-FFF2-40B4-BE49-F238E27FC236}">
                    <a16:creationId xmlns:a16="http://schemas.microsoft.com/office/drawing/2014/main" id="{F0C4DA49-94B5-446E-80BF-AF8851F929EF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8" name="Freeform: Shape 5007">
                <a:extLst>
                  <a:ext uri="{FF2B5EF4-FFF2-40B4-BE49-F238E27FC236}">
                    <a16:creationId xmlns:a16="http://schemas.microsoft.com/office/drawing/2014/main" id="{82ABF24B-3B9B-47AD-82ED-515DAB72A13B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09" name="Freeform: Shape 5008">
                <a:extLst>
                  <a:ext uri="{FF2B5EF4-FFF2-40B4-BE49-F238E27FC236}">
                    <a16:creationId xmlns:a16="http://schemas.microsoft.com/office/drawing/2014/main" id="{76904BDD-3D32-46DA-A4E0-D685D9F9E23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0" name="Freeform: Shape 5009">
                <a:extLst>
                  <a:ext uri="{FF2B5EF4-FFF2-40B4-BE49-F238E27FC236}">
                    <a16:creationId xmlns:a16="http://schemas.microsoft.com/office/drawing/2014/main" id="{B5A23EE1-77B4-4937-B3FD-581E2894279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1" name="Freeform: Shape 5010">
                <a:extLst>
                  <a:ext uri="{FF2B5EF4-FFF2-40B4-BE49-F238E27FC236}">
                    <a16:creationId xmlns:a16="http://schemas.microsoft.com/office/drawing/2014/main" id="{F84832FD-491A-4992-8783-A0EA196E18CF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2" name="Freeform: Shape 5011">
                <a:extLst>
                  <a:ext uri="{FF2B5EF4-FFF2-40B4-BE49-F238E27FC236}">
                    <a16:creationId xmlns:a16="http://schemas.microsoft.com/office/drawing/2014/main" id="{232DF7A2-C026-466F-B879-C2661748B6E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3" name="Freeform: Shape 5012">
                <a:extLst>
                  <a:ext uri="{FF2B5EF4-FFF2-40B4-BE49-F238E27FC236}">
                    <a16:creationId xmlns:a16="http://schemas.microsoft.com/office/drawing/2014/main" id="{3E6D3AE8-88CD-4712-ADF7-E50F72F3767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4" name="Freeform: Shape 5013">
                <a:extLst>
                  <a:ext uri="{FF2B5EF4-FFF2-40B4-BE49-F238E27FC236}">
                    <a16:creationId xmlns:a16="http://schemas.microsoft.com/office/drawing/2014/main" id="{CBF63B40-5B85-4547-AFFD-A6C52ECBFB94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5" name="Freeform: Shape 5014">
                <a:extLst>
                  <a:ext uri="{FF2B5EF4-FFF2-40B4-BE49-F238E27FC236}">
                    <a16:creationId xmlns:a16="http://schemas.microsoft.com/office/drawing/2014/main" id="{C107D366-3EB4-457E-8B97-B882F18B4A9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6" name="Freeform: Shape 5015">
                <a:extLst>
                  <a:ext uri="{FF2B5EF4-FFF2-40B4-BE49-F238E27FC236}">
                    <a16:creationId xmlns:a16="http://schemas.microsoft.com/office/drawing/2014/main" id="{09CEEC60-B64A-469D-AF55-96D7E04DEF60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7" name="Freeform: Shape 5016">
                <a:extLst>
                  <a:ext uri="{FF2B5EF4-FFF2-40B4-BE49-F238E27FC236}">
                    <a16:creationId xmlns:a16="http://schemas.microsoft.com/office/drawing/2014/main" id="{6C484F06-FEB1-433A-8AB8-0B760FD388C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8" name="Freeform: Shape 5017">
                <a:extLst>
                  <a:ext uri="{FF2B5EF4-FFF2-40B4-BE49-F238E27FC236}">
                    <a16:creationId xmlns:a16="http://schemas.microsoft.com/office/drawing/2014/main" id="{B9E7C5DF-5A63-452E-89B7-761BAACC4800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5019" name="Freeform: Shape 5018">
                <a:extLst>
                  <a:ext uri="{FF2B5EF4-FFF2-40B4-BE49-F238E27FC236}">
                    <a16:creationId xmlns:a16="http://schemas.microsoft.com/office/drawing/2014/main" id="{7484B5FD-DB31-451A-99E2-8EF8C65725CE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22" name="Group 4521">
              <a:extLst>
                <a:ext uri="{FF2B5EF4-FFF2-40B4-BE49-F238E27FC236}">
                  <a16:creationId xmlns:a16="http://schemas.microsoft.com/office/drawing/2014/main" id="{0B7B88DB-1290-4D13-BFB5-28B05D930E3A}"/>
                </a:ext>
              </a:extLst>
            </p:cNvPr>
            <p:cNvGrpSpPr/>
            <p:nvPr/>
          </p:nvGrpSpPr>
          <p:grpSpPr>
            <a:xfrm rot="14022368">
              <a:off x="-537850" y="1701649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892" name="Freeform: Shape 4891">
                <a:extLst>
                  <a:ext uri="{FF2B5EF4-FFF2-40B4-BE49-F238E27FC236}">
                    <a16:creationId xmlns:a16="http://schemas.microsoft.com/office/drawing/2014/main" id="{ADF879DC-58C6-42AE-9877-669194E68D37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3" name="Freeform: Shape 4892">
                <a:extLst>
                  <a:ext uri="{FF2B5EF4-FFF2-40B4-BE49-F238E27FC236}">
                    <a16:creationId xmlns:a16="http://schemas.microsoft.com/office/drawing/2014/main" id="{C6DE6175-F424-4639-A8F8-0784E5AAECA2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4" name="Freeform: Shape 4893">
                <a:extLst>
                  <a:ext uri="{FF2B5EF4-FFF2-40B4-BE49-F238E27FC236}">
                    <a16:creationId xmlns:a16="http://schemas.microsoft.com/office/drawing/2014/main" id="{5DA44DDB-E2AA-4418-BCFD-459B5CE3C8FC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5" name="Freeform: Shape 4894">
                <a:extLst>
                  <a:ext uri="{FF2B5EF4-FFF2-40B4-BE49-F238E27FC236}">
                    <a16:creationId xmlns:a16="http://schemas.microsoft.com/office/drawing/2014/main" id="{63191ADF-EBE8-4307-85DC-C6963EB96386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6" name="Freeform: Shape 4895">
                <a:extLst>
                  <a:ext uri="{FF2B5EF4-FFF2-40B4-BE49-F238E27FC236}">
                    <a16:creationId xmlns:a16="http://schemas.microsoft.com/office/drawing/2014/main" id="{871D5EAB-8B15-4057-B730-51D0B1E2E87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7" name="Freeform: Shape 4896">
                <a:extLst>
                  <a:ext uri="{FF2B5EF4-FFF2-40B4-BE49-F238E27FC236}">
                    <a16:creationId xmlns:a16="http://schemas.microsoft.com/office/drawing/2014/main" id="{C321ED37-4766-4AD7-B6F1-6A93B9D7DB1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8" name="Freeform: Shape 4897">
                <a:extLst>
                  <a:ext uri="{FF2B5EF4-FFF2-40B4-BE49-F238E27FC236}">
                    <a16:creationId xmlns:a16="http://schemas.microsoft.com/office/drawing/2014/main" id="{FE2BA42E-57A2-43EA-9902-316C528CA7D7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9" name="Freeform: Shape 4898">
                <a:extLst>
                  <a:ext uri="{FF2B5EF4-FFF2-40B4-BE49-F238E27FC236}">
                    <a16:creationId xmlns:a16="http://schemas.microsoft.com/office/drawing/2014/main" id="{228EE8A8-DCDD-4E3E-B9E7-50EFE8A64464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0" name="Freeform: Shape 4899">
                <a:extLst>
                  <a:ext uri="{FF2B5EF4-FFF2-40B4-BE49-F238E27FC236}">
                    <a16:creationId xmlns:a16="http://schemas.microsoft.com/office/drawing/2014/main" id="{C256F8CB-BB46-409D-9A43-D5A44CECD53B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1" name="Freeform: Shape 4900">
                <a:extLst>
                  <a:ext uri="{FF2B5EF4-FFF2-40B4-BE49-F238E27FC236}">
                    <a16:creationId xmlns:a16="http://schemas.microsoft.com/office/drawing/2014/main" id="{402DB6B7-5EA3-4813-84C7-23303FC1501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2" name="Freeform: Shape 4901">
                <a:extLst>
                  <a:ext uri="{FF2B5EF4-FFF2-40B4-BE49-F238E27FC236}">
                    <a16:creationId xmlns:a16="http://schemas.microsoft.com/office/drawing/2014/main" id="{E94A95BC-AF88-43A3-82E0-0C7950D0251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3" name="Freeform: Shape 4902">
                <a:extLst>
                  <a:ext uri="{FF2B5EF4-FFF2-40B4-BE49-F238E27FC236}">
                    <a16:creationId xmlns:a16="http://schemas.microsoft.com/office/drawing/2014/main" id="{0281408E-144E-4418-82B7-8A550369C004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4" name="Freeform: Shape 4903">
                <a:extLst>
                  <a:ext uri="{FF2B5EF4-FFF2-40B4-BE49-F238E27FC236}">
                    <a16:creationId xmlns:a16="http://schemas.microsoft.com/office/drawing/2014/main" id="{FE9B90B3-9513-420F-85E3-8531BA1309CF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5" name="Freeform: Shape 4904">
                <a:extLst>
                  <a:ext uri="{FF2B5EF4-FFF2-40B4-BE49-F238E27FC236}">
                    <a16:creationId xmlns:a16="http://schemas.microsoft.com/office/drawing/2014/main" id="{D173B8DE-5A87-4105-BE07-4B829AE2DE3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6" name="Freeform: Shape 4905">
                <a:extLst>
                  <a:ext uri="{FF2B5EF4-FFF2-40B4-BE49-F238E27FC236}">
                    <a16:creationId xmlns:a16="http://schemas.microsoft.com/office/drawing/2014/main" id="{5F611896-E207-448E-9FA2-5F6D09B342AD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7" name="Freeform: Shape 4906">
                <a:extLst>
                  <a:ext uri="{FF2B5EF4-FFF2-40B4-BE49-F238E27FC236}">
                    <a16:creationId xmlns:a16="http://schemas.microsoft.com/office/drawing/2014/main" id="{FA76F6AC-14B0-4A6F-B408-DA2F6294C974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8" name="Freeform: Shape 4907">
                <a:extLst>
                  <a:ext uri="{FF2B5EF4-FFF2-40B4-BE49-F238E27FC236}">
                    <a16:creationId xmlns:a16="http://schemas.microsoft.com/office/drawing/2014/main" id="{F5300EFC-1E05-4329-938F-FA19A953FA06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09" name="Freeform: Shape 4908">
                <a:extLst>
                  <a:ext uri="{FF2B5EF4-FFF2-40B4-BE49-F238E27FC236}">
                    <a16:creationId xmlns:a16="http://schemas.microsoft.com/office/drawing/2014/main" id="{8DE12D32-AB38-4CEA-BA35-916EC99EA805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0" name="Freeform: Shape 4909">
                <a:extLst>
                  <a:ext uri="{FF2B5EF4-FFF2-40B4-BE49-F238E27FC236}">
                    <a16:creationId xmlns:a16="http://schemas.microsoft.com/office/drawing/2014/main" id="{95DB0A0A-1EC7-4FCC-94D8-6D78EBFA159F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1" name="Freeform: Shape 4910">
                <a:extLst>
                  <a:ext uri="{FF2B5EF4-FFF2-40B4-BE49-F238E27FC236}">
                    <a16:creationId xmlns:a16="http://schemas.microsoft.com/office/drawing/2014/main" id="{F4425F15-0806-488F-92A3-16E83EA213EE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2" name="Freeform: Shape 4911">
                <a:extLst>
                  <a:ext uri="{FF2B5EF4-FFF2-40B4-BE49-F238E27FC236}">
                    <a16:creationId xmlns:a16="http://schemas.microsoft.com/office/drawing/2014/main" id="{C155E887-C48A-4D28-8F2C-8B0A50800468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3" name="Freeform: Shape 4912">
                <a:extLst>
                  <a:ext uri="{FF2B5EF4-FFF2-40B4-BE49-F238E27FC236}">
                    <a16:creationId xmlns:a16="http://schemas.microsoft.com/office/drawing/2014/main" id="{1B3F130D-7A37-4162-88AB-0D0882C34E36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4" name="Freeform: Shape 4913">
                <a:extLst>
                  <a:ext uri="{FF2B5EF4-FFF2-40B4-BE49-F238E27FC236}">
                    <a16:creationId xmlns:a16="http://schemas.microsoft.com/office/drawing/2014/main" id="{9786C476-D83C-4D99-BC0A-470CC630287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5" name="Freeform: Shape 4914">
                <a:extLst>
                  <a:ext uri="{FF2B5EF4-FFF2-40B4-BE49-F238E27FC236}">
                    <a16:creationId xmlns:a16="http://schemas.microsoft.com/office/drawing/2014/main" id="{12F488E7-B6BA-4292-BA5C-DBA2FDB87F7A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6" name="Freeform: Shape 4915">
                <a:extLst>
                  <a:ext uri="{FF2B5EF4-FFF2-40B4-BE49-F238E27FC236}">
                    <a16:creationId xmlns:a16="http://schemas.microsoft.com/office/drawing/2014/main" id="{68A61AEE-B128-4002-BBBB-8C0436E8097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7" name="Freeform: Shape 4916">
                <a:extLst>
                  <a:ext uri="{FF2B5EF4-FFF2-40B4-BE49-F238E27FC236}">
                    <a16:creationId xmlns:a16="http://schemas.microsoft.com/office/drawing/2014/main" id="{91D410A9-17DD-4B3E-91EA-3A1D5A44FDC1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8" name="Freeform: Shape 4917">
                <a:extLst>
                  <a:ext uri="{FF2B5EF4-FFF2-40B4-BE49-F238E27FC236}">
                    <a16:creationId xmlns:a16="http://schemas.microsoft.com/office/drawing/2014/main" id="{B80DF924-3144-481F-86AC-C8918944C2ED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19" name="Freeform: Shape 4918">
                <a:extLst>
                  <a:ext uri="{FF2B5EF4-FFF2-40B4-BE49-F238E27FC236}">
                    <a16:creationId xmlns:a16="http://schemas.microsoft.com/office/drawing/2014/main" id="{44D55036-9D36-48B1-9786-ECDB0859B47E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0" name="Freeform: Shape 4919">
                <a:extLst>
                  <a:ext uri="{FF2B5EF4-FFF2-40B4-BE49-F238E27FC236}">
                    <a16:creationId xmlns:a16="http://schemas.microsoft.com/office/drawing/2014/main" id="{9989605A-FB2D-4198-8CEB-BB848515876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1" name="Freeform: Shape 4920">
                <a:extLst>
                  <a:ext uri="{FF2B5EF4-FFF2-40B4-BE49-F238E27FC236}">
                    <a16:creationId xmlns:a16="http://schemas.microsoft.com/office/drawing/2014/main" id="{3F6CBEF4-92B8-4E47-933E-CA43C640B57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2" name="Freeform: Shape 4921">
                <a:extLst>
                  <a:ext uri="{FF2B5EF4-FFF2-40B4-BE49-F238E27FC236}">
                    <a16:creationId xmlns:a16="http://schemas.microsoft.com/office/drawing/2014/main" id="{FE68F3D5-4F8A-42EA-9487-3A0655DE45ED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3" name="Freeform: Shape 4922">
                <a:extLst>
                  <a:ext uri="{FF2B5EF4-FFF2-40B4-BE49-F238E27FC236}">
                    <a16:creationId xmlns:a16="http://schemas.microsoft.com/office/drawing/2014/main" id="{EA2C8BA9-B916-48AC-B35F-2926D51BD688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4" name="Freeform: Shape 4923">
                <a:extLst>
                  <a:ext uri="{FF2B5EF4-FFF2-40B4-BE49-F238E27FC236}">
                    <a16:creationId xmlns:a16="http://schemas.microsoft.com/office/drawing/2014/main" id="{90D0C33E-7A9B-438C-9596-EC7DC00D8612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5" name="Freeform: Shape 4924">
                <a:extLst>
                  <a:ext uri="{FF2B5EF4-FFF2-40B4-BE49-F238E27FC236}">
                    <a16:creationId xmlns:a16="http://schemas.microsoft.com/office/drawing/2014/main" id="{549DEA16-2F46-4F47-96E8-F083F336EF7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6" name="Freeform: Shape 4925">
                <a:extLst>
                  <a:ext uri="{FF2B5EF4-FFF2-40B4-BE49-F238E27FC236}">
                    <a16:creationId xmlns:a16="http://schemas.microsoft.com/office/drawing/2014/main" id="{8902DB75-73F9-4552-8B02-196270DF5686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7" name="Freeform: Shape 4926">
                <a:extLst>
                  <a:ext uri="{FF2B5EF4-FFF2-40B4-BE49-F238E27FC236}">
                    <a16:creationId xmlns:a16="http://schemas.microsoft.com/office/drawing/2014/main" id="{071940B1-030C-4123-AD38-E3E9C0DC5D8E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8" name="Freeform: Shape 4927">
                <a:extLst>
                  <a:ext uri="{FF2B5EF4-FFF2-40B4-BE49-F238E27FC236}">
                    <a16:creationId xmlns:a16="http://schemas.microsoft.com/office/drawing/2014/main" id="{649101FD-D077-4CDA-824D-B329B842CE93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29" name="Freeform: Shape 4928">
                <a:extLst>
                  <a:ext uri="{FF2B5EF4-FFF2-40B4-BE49-F238E27FC236}">
                    <a16:creationId xmlns:a16="http://schemas.microsoft.com/office/drawing/2014/main" id="{A3CB99D1-EEC8-4D8F-AC64-E620D37EE48A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0" name="Freeform: Shape 4929">
                <a:extLst>
                  <a:ext uri="{FF2B5EF4-FFF2-40B4-BE49-F238E27FC236}">
                    <a16:creationId xmlns:a16="http://schemas.microsoft.com/office/drawing/2014/main" id="{C280D3D3-BA14-40C8-B280-A7B26FE03694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1" name="Freeform: Shape 4930">
                <a:extLst>
                  <a:ext uri="{FF2B5EF4-FFF2-40B4-BE49-F238E27FC236}">
                    <a16:creationId xmlns:a16="http://schemas.microsoft.com/office/drawing/2014/main" id="{F924244F-CF3E-426B-AE9D-F1C43270FC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2" name="Freeform: Shape 4931">
                <a:extLst>
                  <a:ext uri="{FF2B5EF4-FFF2-40B4-BE49-F238E27FC236}">
                    <a16:creationId xmlns:a16="http://schemas.microsoft.com/office/drawing/2014/main" id="{5CF32EDA-9E6B-477F-81B1-5EB2B8A6FEDF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3" name="Freeform: Shape 4932">
                <a:extLst>
                  <a:ext uri="{FF2B5EF4-FFF2-40B4-BE49-F238E27FC236}">
                    <a16:creationId xmlns:a16="http://schemas.microsoft.com/office/drawing/2014/main" id="{20CA8BE8-288A-4B32-95C8-09D0D94E7253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4" name="Freeform: Shape 4933">
                <a:extLst>
                  <a:ext uri="{FF2B5EF4-FFF2-40B4-BE49-F238E27FC236}">
                    <a16:creationId xmlns:a16="http://schemas.microsoft.com/office/drawing/2014/main" id="{DA980DEA-C92B-48C0-A7FF-EA4D17E31F9E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5" name="Freeform: Shape 4934">
                <a:extLst>
                  <a:ext uri="{FF2B5EF4-FFF2-40B4-BE49-F238E27FC236}">
                    <a16:creationId xmlns:a16="http://schemas.microsoft.com/office/drawing/2014/main" id="{923BCCAB-3B8D-430B-8B49-6C2D1C1DDCA2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6" name="Freeform: Shape 4935">
                <a:extLst>
                  <a:ext uri="{FF2B5EF4-FFF2-40B4-BE49-F238E27FC236}">
                    <a16:creationId xmlns:a16="http://schemas.microsoft.com/office/drawing/2014/main" id="{56BDAAF3-E2CA-499C-BA21-EECD8D943116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7" name="Freeform: Shape 4936">
                <a:extLst>
                  <a:ext uri="{FF2B5EF4-FFF2-40B4-BE49-F238E27FC236}">
                    <a16:creationId xmlns:a16="http://schemas.microsoft.com/office/drawing/2014/main" id="{66EBD49A-963F-4238-89A3-29B89E6ED187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8" name="Freeform: Shape 4937">
                <a:extLst>
                  <a:ext uri="{FF2B5EF4-FFF2-40B4-BE49-F238E27FC236}">
                    <a16:creationId xmlns:a16="http://schemas.microsoft.com/office/drawing/2014/main" id="{54D634B3-366B-47A6-98DD-EE918787743B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39" name="Freeform: Shape 4938">
                <a:extLst>
                  <a:ext uri="{FF2B5EF4-FFF2-40B4-BE49-F238E27FC236}">
                    <a16:creationId xmlns:a16="http://schemas.microsoft.com/office/drawing/2014/main" id="{605218E3-67F5-4146-9BEC-5A90B6A18082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0" name="Freeform: Shape 4939">
                <a:extLst>
                  <a:ext uri="{FF2B5EF4-FFF2-40B4-BE49-F238E27FC236}">
                    <a16:creationId xmlns:a16="http://schemas.microsoft.com/office/drawing/2014/main" id="{0D2CD685-C919-4FD2-8A63-5E5F3E8FC92A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1" name="Freeform: Shape 4940">
                <a:extLst>
                  <a:ext uri="{FF2B5EF4-FFF2-40B4-BE49-F238E27FC236}">
                    <a16:creationId xmlns:a16="http://schemas.microsoft.com/office/drawing/2014/main" id="{79181686-99D9-4CDA-845D-789758C2CAD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2" name="Freeform: Shape 4941">
                <a:extLst>
                  <a:ext uri="{FF2B5EF4-FFF2-40B4-BE49-F238E27FC236}">
                    <a16:creationId xmlns:a16="http://schemas.microsoft.com/office/drawing/2014/main" id="{DDA494D7-3D6C-4037-AE99-D5E16E3802DC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3" name="Freeform: Shape 4942">
                <a:extLst>
                  <a:ext uri="{FF2B5EF4-FFF2-40B4-BE49-F238E27FC236}">
                    <a16:creationId xmlns:a16="http://schemas.microsoft.com/office/drawing/2014/main" id="{1C29BC62-4627-4A28-A8CA-96E186830E2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4" name="Freeform: Shape 4943">
                <a:extLst>
                  <a:ext uri="{FF2B5EF4-FFF2-40B4-BE49-F238E27FC236}">
                    <a16:creationId xmlns:a16="http://schemas.microsoft.com/office/drawing/2014/main" id="{A06067EA-3E55-4652-803F-B2FB74F47D9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5" name="Freeform: Shape 4944">
                <a:extLst>
                  <a:ext uri="{FF2B5EF4-FFF2-40B4-BE49-F238E27FC236}">
                    <a16:creationId xmlns:a16="http://schemas.microsoft.com/office/drawing/2014/main" id="{50B1D3E4-3153-468A-A0A0-2DC87BE19E45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6" name="Freeform: Shape 4945">
                <a:extLst>
                  <a:ext uri="{FF2B5EF4-FFF2-40B4-BE49-F238E27FC236}">
                    <a16:creationId xmlns:a16="http://schemas.microsoft.com/office/drawing/2014/main" id="{C01C27BE-9E98-44E1-B7E5-5B2005A9524F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7" name="Freeform: Shape 4946">
                <a:extLst>
                  <a:ext uri="{FF2B5EF4-FFF2-40B4-BE49-F238E27FC236}">
                    <a16:creationId xmlns:a16="http://schemas.microsoft.com/office/drawing/2014/main" id="{A916D43D-F0C1-440C-81FF-4D5AE07DD03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8" name="Freeform: Shape 4947">
                <a:extLst>
                  <a:ext uri="{FF2B5EF4-FFF2-40B4-BE49-F238E27FC236}">
                    <a16:creationId xmlns:a16="http://schemas.microsoft.com/office/drawing/2014/main" id="{F7532EF8-39D2-49B3-8083-3FBA88F084E0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49" name="Freeform: Shape 4948">
                <a:extLst>
                  <a:ext uri="{FF2B5EF4-FFF2-40B4-BE49-F238E27FC236}">
                    <a16:creationId xmlns:a16="http://schemas.microsoft.com/office/drawing/2014/main" id="{A592BE06-0BBB-4F64-AA82-40160A281BBE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0" name="Freeform: Shape 4949">
                <a:extLst>
                  <a:ext uri="{FF2B5EF4-FFF2-40B4-BE49-F238E27FC236}">
                    <a16:creationId xmlns:a16="http://schemas.microsoft.com/office/drawing/2014/main" id="{F7CB55D6-AB65-456D-BC29-719B6712B48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1" name="Freeform: Shape 4950">
                <a:extLst>
                  <a:ext uri="{FF2B5EF4-FFF2-40B4-BE49-F238E27FC236}">
                    <a16:creationId xmlns:a16="http://schemas.microsoft.com/office/drawing/2014/main" id="{E14154AE-5BB3-447F-8CE3-41925F4DA781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2" name="Freeform: Shape 4951">
                <a:extLst>
                  <a:ext uri="{FF2B5EF4-FFF2-40B4-BE49-F238E27FC236}">
                    <a16:creationId xmlns:a16="http://schemas.microsoft.com/office/drawing/2014/main" id="{FAF9E31F-D00A-478B-8D43-7C8469B6512C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3" name="Freeform: Shape 4952">
                <a:extLst>
                  <a:ext uri="{FF2B5EF4-FFF2-40B4-BE49-F238E27FC236}">
                    <a16:creationId xmlns:a16="http://schemas.microsoft.com/office/drawing/2014/main" id="{E00160FC-8C93-4A10-8A21-D683389616C7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4" name="Freeform: Shape 4953">
                <a:extLst>
                  <a:ext uri="{FF2B5EF4-FFF2-40B4-BE49-F238E27FC236}">
                    <a16:creationId xmlns:a16="http://schemas.microsoft.com/office/drawing/2014/main" id="{A3F744C5-D01A-4D34-9EF5-838ABBE7541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955" name="Freeform: Shape 4954">
                <a:extLst>
                  <a:ext uri="{FF2B5EF4-FFF2-40B4-BE49-F238E27FC236}">
                    <a16:creationId xmlns:a16="http://schemas.microsoft.com/office/drawing/2014/main" id="{BF43549D-0057-4F1A-865E-2C588996F916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23" name="Group 4522">
              <a:extLst>
                <a:ext uri="{FF2B5EF4-FFF2-40B4-BE49-F238E27FC236}">
                  <a16:creationId xmlns:a16="http://schemas.microsoft.com/office/drawing/2014/main" id="{96637CCB-6C05-4E30-A436-3FF38426C03E}"/>
                </a:ext>
              </a:extLst>
            </p:cNvPr>
            <p:cNvGrpSpPr/>
            <p:nvPr/>
          </p:nvGrpSpPr>
          <p:grpSpPr>
            <a:xfrm rot="14579759" flipH="1">
              <a:off x="6566349" y="-667465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828" name="Freeform: Shape 4827">
                <a:extLst>
                  <a:ext uri="{FF2B5EF4-FFF2-40B4-BE49-F238E27FC236}">
                    <a16:creationId xmlns:a16="http://schemas.microsoft.com/office/drawing/2014/main" id="{557A045A-0F56-4F21-BDDD-A80EB8D9693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9" name="Freeform: Shape 4828">
                <a:extLst>
                  <a:ext uri="{FF2B5EF4-FFF2-40B4-BE49-F238E27FC236}">
                    <a16:creationId xmlns:a16="http://schemas.microsoft.com/office/drawing/2014/main" id="{259DC4D7-7ECE-4C34-B9AF-4815C67AA043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0" name="Freeform: Shape 4829">
                <a:extLst>
                  <a:ext uri="{FF2B5EF4-FFF2-40B4-BE49-F238E27FC236}">
                    <a16:creationId xmlns:a16="http://schemas.microsoft.com/office/drawing/2014/main" id="{DEA32956-20E4-49E7-A4A9-4C5BCDDFE9C9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1" name="Freeform: Shape 4830">
                <a:extLst>
                  <a:ext uri="{FF2B5EF4-FFF2-40B4-BE49-F238E27FC236}">
                    <a16:creationId xmlns:a16="http://schemas.microsoft.com/office/drawing/2014/main" id="{042A4B5A-47FE-4A5A-954E-74CC3F98FE3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2" name="Freeform: Shape 4831">
                <a:extLst>
                  <a:ext uri="{FF2B5EF4-FFF2-40B4-BE49-F238E27FC236}">
                    <a16:creationId xmlns:a16="http://schemas.microsoft.com/office/drawing/2014/main" id="{824CEC1E-6675-4DF2-A8E9-9AE92666DA55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3" name="Freeform: Shape 4832">
                <a:extLst>
                  <a:ext uri="{FF2B5EF4-FFF2-40B4-BE49-F238E27FC236}">
                    <a16:creationId xmlns:a16="http://schemas.microsoft.com/office/drawing/2014/main" id="{EFB93875-1C35-4E29-AF03-46AC6180C4F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4" name="Freeform: Shape 4833">
                <a:extLst>
                  <a:ext uri="{FF2B5EF4-FFF2-40B4-BE49-F238E27FC236}">
                    <a16:creationId xmlns:a16="http://schemas.microsoft.com/office/drawing/2014/main" id="{C27EBD23-3754-4365-90A8-55676639125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5" name="Freeform: Shape 4834">
                <a:extLst>
                  <a:ext uri="{FF2B5EF4-FFF2-40B4-BE49-F238E27FC236}">
                    <a16:creationId xmlns:a16="http://schemas.microsoft.com/office/drawing/2014/main" id="{757B8B1C-B965-43E9-9766-D47C9E6DD91A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6" name="Freeform: Shape 4835">
                <a:extLst>
                  <a:ext uri="{FF2B5EF4-FFF2-40B4-BE49-F238E27FC236}">
                    <a16:creationId xmlns:a16="http://schemas.microsoft.com/office/drawing/2014/main" id="{432A07A1-AF7C-4BF7-9CE8-4675FB46EE85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7" name="Freeform: Shape 4836">
                <a:extLst>
                  <a:ext uri="{FF2B5EF4-FFF2-40B4-BE49-F238E27FC236}">
                    <a16:creationId xmlns:a16="http://schemas.microsoft.com/office/drawing/2014/main" id="{4DAFC11B-0008-4672-85FC-B023C0C7500F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8" name="Freeform: Shape 4837">
                <a:extLst>
                  <a:ext uri="{FF2B5EF4-FFF2-40B4-BE49-F238E27FC236}">
                    <a16:creationId xmlns:a16="http://schemas.microsoft.com/office/drawing/2014/main" id="{5BFA7098-2AAE-4998-9522-01E2575E3EE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39" name="Freeform: Shape 4838">
                <a:extLst>
                  <a:ext uri="{FF2B5EF4-FFF2-40B4-BE49-F238E27FC236}">
                    <a16:creationId xmlns:a16="http://schemas.microsoft.com/office/drawing/2014/main" id="{69B971DF-C513-4121-A104-4C8129E1C765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0" name="Freeform: Shape 4839">
                <a:extLst>
                  <a:ext uri="{FF2B5EF4-FFF2-40B4-BE49-F238E27FC236}">
                    <a16:creationId xmlns:a16="http://schemas.microsoft.com/office/drawing/2014/main" id="{D6A28DED-778A-4A5D-A366-9C6C53AEC3D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1" name="Freeform: Shape 4840">
                <a:extLst>
                  <a:ext uri="{FF2B5EF4-FFF2-40B4-BE49-F238E27FC236}">
                    <a16:creationId xmlns:a16="http://schemas.microsoft.com/office/drawing/2014/main" id="{721760AD-506C-4BFF-9F0A-68D036AAB6E3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2" name="Freeform: Shape 4841">
                <a:extLst>
                  <a:ext uri="{FF2B5EF4-FFF2-40B4-BE49-F238E27FC236}">
                    <a16:creationId xmlns:a16="http://schemas.microsoft.com/office/drawing/2014/main" id="{80D29A2C-C88A-489B-A20F-E8C68BB38897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3" name="Freeform: Shape 4842">
                <a:extLst>
                  <a:ext uri="{FF2B5EF4-FFF2-40B4-BE49-F238E27FC236}">
                    <a16:creationId xmlns:a16="http://schemas.microsoft.com/office/drawing/2014/main" id="{312591AF-F602-496F-BC8C-815979CAA6C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4" name="Freeform: Shape 4843">
                <a:extLst>
                  <a:ext uri="{FF2B5EF4-FFF2-40B4-BE49-F238E27FC236}">
                    <a16:creationId xmlns:a16="http://schemas.microsoft.com/office/drawing/2014/main" id="{F2635DEC-9FFA-42A6-8A2E-0C36856D4959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5" name="Freeform: Shape 4844">
                <a:extLst>
                  <a:ext uri="{FF2B5EF4-FFF2-40B4-BE49-F238E27FC236}">
                    <a16:creationId xmlns:a16="http://schemas.microsoft.com/office/drawing/2014/main" id="{6B8BDF5F-0689-498E-9B76-8E91F4529318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6" name="Freeform: Shape 4845">
                <a:extLst>
                  <a:ext uri="{FF2B5EF4-FFF2-40B4-BE49-F238E27FC236}">
                    <a16:creationId xmlns:a16="http://schemas.microsoft.com/office/drawing/2014/main" id="{45F71226-6339-4D31-BC5C-6A2C0B134E48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7" name="Freeform: Shape 4846">
                <a:extLst>
                  <a:ext uri="{FF2B5EF4-FFF2-40B4-BE49-F238E27FC236}">
                    <a16:creationId xmlns:a16="http://schemas.microsoft.com/office/drawing/2014/main" id="{31F62A6F-BEBD-455A-9975-A18AB0EAEB62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8" name="Freeform: Shape 4847">
                <a:extLst>
                  <a:ext uri="{FF2B5EF4-FFF2-40B4-BE49-F238E27FC236}">
                    <a16:creationId xmlns:a16="http://schemas.microsoft.com/office/drawing/2014/main" id="{AB6C0C5D-709F-4A3A-BA34-910F1FD6E140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49" name="Freeform: Shape 4848">
                <a:extLst>
                  <a:ext uri="{FF2B5EF4-FFF2-40B4-BE49-F238E27FC236}">
                    <a16:creationId xmlns:a16="http://schemas.microsoft.com/office/drawing/2014/main" id="{1A156A21-AB42-4BAA-AFE6-2C6BC6F1EB2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0" name="Freeform: Shape 4849">
                <a:extLst>
                  <a:ext uri="{FF2B5EF4-FFF2-40B4-BE49-F238E27FC236}">
                    <a16:creationId xmlns:a16="http://schemas.microsoft.com/office/drawing/2014/main" id="{1EC2DE55-F6D9-4DFD-906C-94302B84B138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1" name="Freeform: Shape 4850">
                <a:extLst>
                  <a:ext uri="{FF2B5EF4-FFF2-40B4-BE49-F238E27FC236}">
                    <a16:creationId xmlns:a16="http://schemas.microsoft.com/office/drawing/2014/main" id="{E1E429BF-6025-4C18-810B-1290F8B7A553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2" name="Freeform: Shape 4851">
                <a:extLst>
                  <a:ext uri="{FF2B5EF4-FFF2-40B4-BE49-F238E27FC236}">
                    <a16:creationId xmlns:a16="http://schemas.microsoft.com/office/drawing/2014/main" id="{5633CF6C-789D-4C66-9DE9-B2C464D3E172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3" name="Freeform: Shape 4852">
                <a:extLst>
                  <a:ext uri="{FF2B5EF4-FFF2-40B4-BE49-F238E27FC236}">
                    <a16:creationId xmlns:a16="http://schemas.microsoft.com/office/drawing/2014/main" id="{332E7BC8-C812-4130-A264-3863AE799917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4" name="Freeform: Shape 4853">
                <a:extLst>
                  <a:ext uri="{FF2B5EF4-FFF2-40B4-BE49-F238E27FC236}">
                    <a16:creationId xmlns:a16="http://schemas.microsoft.com/office/drawing/2014/main" id="{093BC89D-5D3D-4704-B906-9E20B8C5CC79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5" name="Freeform: Shape 4854">
                <a:extLst>
                  <a:ext uri="{FF2B5EF4-FFF2-40B4-BE49-F238E27FC236}">
                    <a16:creationId xmlns:a16="http://schemas.microsoft.com/office/drawing/2014/main" id="{4222DD9D-397F-4522-84A6-BCDCC0F51C27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6" name="Freeform: Shape 4855">
                <a:extLst>
                  <a:ext uri="{FF2B5EF4-FFF2-40B4-BE49-F238E27FC236}">
                    <a16:creationId xmlns:a16="http://schemas.microsoft.com/office/drawing/2014/main" id="{DCC411E1-22B7-4CA3-9A8A-FEE10CAB2D0C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7" name="Freeform: Shape 4856">
                <a:extLst>
                  <a:ext uri="{FF2B5EF4-FFF2-40B4-BE49-F238E27FC236}">
                    <a16:creationId xmlns:a16="http://schemas.microsoft.com/office/drawing/2014/main" id="{BEA1B1C0-8B33-4174-A271-45F65AFDAB3B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8" name="Freeform: Shape 4857">
                <a:extLst>
                  <a:ext uri="{FF2B5EF4-FFF2-40B4-BE49-F238E27FC236}">
                    <a16:creationId xmlns:a16="http://schemas.microsoft.com/office/drawing/2014/main" id="{8636C2BA-1DFC-4B4C-A4A4-7077CF13A9A9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59" name="Freeform: Shape 4858">
                <a:extLst>
                  <a:ext uri="{FF2B5EF4-FFF2-40B4-BE49-F238E27FC236}">
                    <a16:creationId xmlns:a16="http://schemas.microsoft.com/office/drawing/2014/main" id="{B555D5D1-84C6-45FF-9A8D-BAFA5C58E482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0" name="Freeform: Shape 4859">
                <a:extLst>
                  <a:ext uri="{FF2B5EF4-FFF2-40B4-BE49-F238E27FC236}">
                    <a16:creationId xmlns:a16="http://schemas.microsoft.com/office/drawing/2014/main" id="{408347EA-6A07-4234-B886-12337E5B35A1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1" name="Freeform: Shape 4860">
                <a:extLst>
                  <a:ext uri="{FF2B5EF4-FFF2-40B4-BE49-F238E27FC236}">
                    <a16:creationId xmlns:a16="http://schemas.microsoft.com/office/drawing/2014/main" id="{4E458449-9D79-4AA5-B412-876EAA9CEA72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2" name="Freeform: Shape 4861">
                <a:extLst>
                  <a:ext uri="{FF2B5EF4-FFF2-40B4-BE49-F238E27FC236}">
                    <a16:creationId xmlns:a16="http://schemas.microsoft.com/office/drawing/2014/main" id="{A0D06399-F3F6-4071-B3A7-6BA153F1CD20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3" name="Freeform: Shape 4862">
                <a:extLst>
                  <a:ext uri="{FF2B5EF4-FFF2-40B4-BE49-F238E27FC236}">
                    <a16:creationId xmlns:a16="http://schemas.microsoft.com/office/drawing/2014/main" id="{DB84E28E-8F0A-43BD-8E29-069492F2D41B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4" name="Freeform: Shape 4863">
                <a:extLst>
                  <a:ext uri="{FF2B5EF4-FFF2-40B4-BE49-F238E27FC236}">
                    <a16:creationId xmlns:a16="http://schemas.microsoft.com/office/drawing/2014/main" id="{B4B11B6E-5804-46B7-AFE8-93930BF6658C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5" name="Freeform: Shape 4864">
                <a:extLst>
                  <a:ext uri="{FF2B5EF4-FFF2-40B4-BE49-F238E27FC236}">
                    <a16:creationId xmlns:a16="http://schemas.microsoft.com/office/drawing/2014/main" id="{8099610C-8784-4AC6-B556-F1623CC661ED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6" name="Freeform: Shape 4865">
                <a:extLst>
                  <a:ext uri="{FF2B5EF4-FFF2-40B4-BE49-F238E27FC236}">
                    <a16:creationId xmlns:a16="http://schemas.microsoft.com/office/drawing/2014/main" id="{F21D381D-F16C-4976-A163-A1F3E65BDFA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7" name="Freeform: Shape 4866">
                <a:extLst>
                  <a:ext uri="{FF2B5EF4-FFF2-40B4-BE49-F238E27FC236}">
                    <a16:creationId xmlns:a16="http://schemas.microsoft.com/office/drawing/2014/main" id="{A34CC394-390E-439D-ADEA-02E78C6C7DF6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8" name="Freeform: Shape 4867">
                <a:extLst>
                  <a:ext uri="{FF2B5EF4-FFF2-40B4-BE49-F238E27FC236}">
                    <a16:creationId xmlns:a16="http://schemas.microsoft.com/office/drawing/2014/main" id="{5CFB1981-3B35-4AF3-8BCF-BA4B98759B81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69" name="Freeform: Shape 4868">
                <a:extLst>
                  <a:ext uri="{FF2B5EF4-FFF2-40B4-BE49-F238E27FC236}">
                    <a16:creationId xmlns:a16="http://schemas.microsoft.com/office/drawing/2014/main" id="{F73D1CBD-8777-4428-8C2D-32CF053FBD4A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0" name="Freeform: Shape 4869">
                <a:extLst>
                  <a:ext uri="{FF2B5EF4-FFF2-40B4-BE49-F238E27FC236}">
                    <a16:creationId xmlns:a16="http://schemas.microsoft.com/office/drawing/2014/main" id="{5EB94B4C-2C29-413B-85DA-CE636BFC0D65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1" name="Freeform: Shape 4870">
                <a:extLst>
                  <a:ext uri="{FF2B5EF4-FFF2-40B4-BE49-F238E27FC236}">
                    <a16:creationId xmlns:a16="http://schemas.microsoft.com/office/drawing/2014/main" id="{DCB330B7-1E1A-4B55-AD1F-497EF7C876C9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2" name="Freeform: Shape 4871">
                <a:extLst>
                  <a:ext uri="{FF2B5EF4-FFF2-40B4-BE49-F238E27FC236}">
                    <a16:creationId xmlns:a16="http://schemas.microsoft.com/office/drawing/2014/main" id="{D902A2CF-63AF-43C4-B2FB-BBAAC87D1183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3" name="Freeform: Shape 4872">
                <a:extLst>
                  <a:ext uri="{FF2B5EF4-FFF2-40B4-BE49-F238E27FC236}">
                    <a16:creationId xmlns:a16="http://schemas.microsoft.com/office/drawing/2014/main" id="{CAE74EB9-A2F1-43AB-870B-D0D157163804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4" name="Freeform: Shape 4873">
                <a:extLst>
                  <a:ext uri="{FF2B5EF4-FFF2-40B4-BE49-F238E27FC236}">
                    <a16:creationId xmlns:a16="http://schemas.microsoft.com/office/drawing/2014/main" id="{31FD841B-8FEC-4655-9D8A-C0941F6AA7B9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5" name="Freeform: Shape 4874">
                <a:extLst>
                  <a:ext uri="{FF2B5EF4-FFF2-40B4-BE49-F238E27FC236}">
                    <a16:creationId xmlns:a16="http://schemas.microsoft.com/office/drawing/2014/main" id="{C4F7D976-F471-4255-BC5F-7E9387D189EF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6" name="Freeform: Shape 4875">
                <a:extLst>
                  <a:ext uri="{FF2B5EF4-FFF2-40B4-BE49-F238E27FC236}">
                    <a16:creationId xmlns:a16="http://schemas.microsoft.com/office/drawing/2014/main" id="{5CE0425B-1403-4B7A-9311-E5223BBE417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7" name="Freeform: Shape 4876">
                <a:extLst>
                  <a:ext uri="{FF2B5EF4-FFF2-40B4-BE49-F238E27FC236}">
                    <a16:creationId xmlns:a16="http://schemas.microsoft.com/office/drawing/2014/main" id="{D58E9727-D269-4341-839D-851CC2FA3E4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8" name="Freeform: Shape 4877">
                <a:extLst>
                  <a:ext uri="{FF2B5EF4-FFF2-40B4-BE49-F238E27FC236}">
                    <a16:creationId xmlns:a16="http://schemas.microsoft.com/office/drawing/2014/main" id="{13881997-AF1D-4056-B8FF-6BE8123BCD5E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79" name="Freeform: Shape 4878">
                <a:extLst>
                  <a:ext uri="{FF2B5EF4-FFF2-40B4-BE49-F238E27FC236}">
                    <a16:creationId xmlns:a16="http://schemas.microsoft.com/office/drawing/2014/main" id="{DA250B20-F0B5-4102-B1E6-042A3668FE92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0" name="Freeform: Shape 4879">
                <a:extLst>
                  <a:ext uri="{FF2B5EF4-FFF2-40B4-BE49-F238E27FC236}">
                    <a16:creationId xmlns:a16="http://schemas.microsoft.com/office/drawing/2014/main" id="{6AE7D276-F55D-444F-87BD-4C441B1BD766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1" name="Freeform: Shape 4880">
                <a:extLst>
                  <a:ext uri="{FF2B5EF4-FFF2-40B4-BE49-F238E27FC236}">
                    <a16:creationId xmlns:a16="http://schemas.microsoft.com/office/drawing/2014/main" id="{212F29EF-6669-4C8B-9677-1A38B74CFF92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2" name="Freeform: Shape 4881">
                <a:extLst>
                  <a:ext uri="{FF2B5EF4-FFF2-40B4-BE49-F238E27FC236}">
                    <a16:creationId xmlns:a16="http://schemas.microsoft.com/office/drawing/2014/main" id="{72B5C193-4165-45F7-AAC1-31DA7B1CA6E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3" name="Freeform: Shape 4882">
                <a:extLst>
                  <a:ext uri="{FF2B5EF4-FFF2-40B4-BE49-F238E27FC236}">
                    <a16:creationId xmlns:a16="http://schemas.microsoft.com/office/drawing/2014/main" id="{A82C16A1-25C0-4CD4-90E3-CDA760DBAE2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4" name="Freeform: Shape 4883">
                <a:extLst>
                  <a:ext uri="{FF2B5EF4-FFF2-40B4-BE49-F238E27FC236}">
                    <a16:creationId xmlns:a16="http://schemas.microsoft.com/office/drawing/2014/main" id="{119AFEFB-BA99-4BCF-8538-083B339E95E4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5" name="Freeform: Shape 4884">
                <a:extLst>
                  <a:ext uri="{FF2B5EF4-FFF2-40B4-BE49-F238E27FC236}">
                    <a16:creationId xmlns:a16="http://schemas.microsoft.com/office/drawing/2014/main" id="{292BE474-6130-4F7E-9E9E-4A664037B5C5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6" name="Freeform: Shape 4885">
                <a:extLst>
                  <a:ext uri="{FF2B5EF4-FFF2-40B4-BE49-F238E27FC236}">
                    <a16:creationId xmlns:a16="http://schemas.microsoft.com/office/drawing/2014/main" id="{7005BD6A-7854-4ABD-B206-61BD58011FAD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7" name="Freeform: Shape 4886">
                <a:extLst>
                  <a:ext uri="{FF2B5EF4-FFF2-40B4-BE49-F238E27FC236}">
                    <a16:creationId xmlns:a16="http://schemas.microsoft.com/office/drawing/2014/main" id="{92040048-01EF-4A02-AA4A-191B658099B5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8" name="Freeform: Shape 4887">
                <a:extLst>
                  <a:ext uri="{FF2B5EF4-FFF2-40B4-BE49-F238E27FC236}">
                    <a16:creationId xmlns:a16="http://schemas.microsoft.com/office/drawing/2014/main" id="{B7965D65-9481-4C59-A12F-C36F920C1621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89" name="Freeform: Shape 4888">
                <a:extLst>
                  <a:ext uri="{FF2B5EF4-FFF2-40B4-BE49-F238E27FC236}">
                    <a16:creationId xmlns:a16="http://schemas.microsoft.com/office/drawing/2014/main" id="{177A03A2-DCE6-46F5-9459-C41BE076C5C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0" name="Freeform: Shape 4889">
                <a:extLst>
                  <a:ext uri="{FF2B5EF4-FFF2-40B4-BE49-F238E27FC236}">
                    <a16:creationId xmlns:a16="http://schemas.microsoft.com/office/drawing/2014/main" id="{AE35F167-75B4-461E-8BF6-15554E73A102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91" name="Freeform: Shape 4890">
                <a:extLst>
                  <a:ext uri="{FF2B5EF4-FFF2-40B4-BE49-F238E27FC236}">
                    <a16:creationId xmlns:a16="http://schemas.microsoft.com/office/drawing/2014/main" id="{D6332441-5CF0-43D2-B06B-522011C7CC2F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24" name="Group 4523">
              <a:extLst>
                <a:ext uri="{FF2B5EF4-FFF2-40B4-BE49-F238E27FC236}">
                  <a16:creationId xmlns:a16="http://schemas.microsoft.com/office/drawing/2014/main" id="{1451C8F5-94E1-4599-8008-0BA8F5498D93}"/>
                </a:ext>
              </a:extLst>
            </p:cNvPr>
            <p:cNvGrpSpPr/>
            <p:nvPr/>
          </p:nvGrpSpPr>
          <p:grpSpPr>
            <a:xfrm rot="16200000" flipV="1">
              <a:off x="8759467" y="652493"/>
              <a:ext cx="1024114" cy="889301"/>
              <a:chOff x="2393887" y="4210285"/>
              <a:chExt cx="497854" cy="422169"/>
            </a:xfrm>
          </p:grpSpPr>
          <p:sp>
            <p:nvSpPr>
              <p:cNvPr id="4764" name="Freeform: Shape 4763">
                <a:extLst>
                  <a:ext uri="{FF2B5EF4-FFF2-40B4-BE49-F238E27FC236}">
                    <a16:creationId xmlns:a16="http://schemas.microsoft.com/office/drawing/2014/main" id="{739D0279-F8E5-4965-BD3B-DDE6596B1C45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5" name="Freeform: Shape 4764">
                <a:extLst>
                  <a:ext uri="{FF2B5EF4-FFF2-40B4-BE49-F238E27FC236}">
                    <a16:creationId xmlns:a16="http://schemas.microsoft.com/office/drawing/2014/main" id="{FB23A527-F483-49AD-A90B-EAB5E2DC5337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6" name="Freeform: Shape 4765">
                <a:extLst>
                  <a:ext uri="{FF2B5EF4-FFF2-40B4-BE49-F238E27FC236}">
                    <a16:creationId xmlns:a16="http://schemas.microsoft.com/office/drawing/2014/main" id="{167029AC-9DAD-4286-8F33-902E9F9944EB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7" name="Freeform: Shape 4766">
                <a:extLst>
                  <a:ext uri="{FF2B5EF4-FFF2-40B4-BE49-F238E27FC236}">
                    <a16:creationId xmlns:a16="http://schemas.microsoft.com/office/drawing/2014/main" id="{95D738C4-D10A-41ED-97AC-F395661E1D91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8" name="Freeform: Shape 4767">
                <a:extLst>
                  <a:ext uri="{FF2B5EF4-FFF2-40B4-BE49-F238E27FC236}">
                    <a16:creationId xmlns:a16="http://schemas.microsoft.com/office/drawing/2014/main" id="{62F7255F-C8AC-4A55-8E01-8879AE545A4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9" name="Freeform: Shape 4768">
                <a:extLst>
                  <a:ext uri="{FF2B5EF4-FFF2-40B4-BE49-F238E27FC236}">
                    <a16:creationId xmlns:a16="http://schemas.microsoft.com/office/drawing/2014/main" id="{43BABE9B-4ECF-4E95-93D9-2A5B6C12F0AB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0" name="Freeform: Shape 4769">
                <a:extLst>
                  <a:ext uri="{FF2B5EF4-FFF2-40B4-BE49-F238E27FC236}">
                    <a16:creationId xmlns:a16="http://schemas.microsoft.com/office/drawing/2014/main" id="{0385EADC-393F-4863-9170-5895AEFC8B68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1" name="Freeform: Shape 4770">
                <a:extLst>
                  <a:ext uri="{FF2B5EF4-FFF2-40B4-BE49-F238E27FC236}">
                    <a16:creationId xmlns:a16="http://schemas.microsoft.com/office/drawing/2014/main" id="{F70DD61F-5D17-4DBA-8969-D57303BFC420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2" name="Freeform: Shape 4771">
                <a:extLst>
                  <a:ext uri="{FF2B5EF4-FFF2-40B4-BE49-F238E27FC236}">
                    <a16:creationId xmlns:a16="http://schemas.microsoft.com/office/drawing/2014/main" id="{B19C70FA-C9D3-4559-99F5-12C679FFF433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3" name="Freeform: Shape 4772">
                <a:extLst>
                  <a:ext uri="{FF2B5EF4-FFF2-40B4-BE49-F238E27FC236}">
                    <a16:creationId xmlns:a16="http://schemas.microsoft.com/office/drawing/2014/main" id="{BE070EAE-8607-45FF-8B18-6FFFA286F4D1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4" name="Freeform: Shape 4773">
                <a:extLst>
                  <a:ext uri="{FF2B5EF4-FFF2-40B4-BE49-F238E27FC236}">
                    <a16:creationId xmlns:a16="http://schemas.microsoft.com/office/drawing/2014/main" id="{039C52C6-1925-4FA1-8B60-503A21D0C3BE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5" name="Freeform: Shape 4774">
                <a:extLst>
                  <a:ext uri="{FF2B5EF4-FFF2-40B4-BE49-F238E27FC236}">
                    <a16:creationId xmlns:a16="http://schemas.microsoft.com/office/drawing/2014/main" id="{23055C5D-8F05-436A-95CA-03BA0B888EE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6" name="Freeform: Shape 4775">
                <a:extLst>
                  <a:ext uri="{FF2B5EF4-FFF2-40B4-BE49-F238E27FC236}">
                    <a16:creationId xmlns:a16="http://schemas.microsoft.com/office/drawing/2014/main" id="{44B27F2C-8B7E-4D70-9F4A-A2609F005CB0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7" name="Freeform: Shape 4776">
                <a:extLst>
                  <a:ext uri="{FF2B5EF4-FFF2-40B4-BE49-F238E27FC236}">
                    <a16:creationId xmlns:a16="http://schemas.microsoft.com/office/drawing/2014/main" id="{27103A82-812A-4743-8126-A5C2005EE86A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8" name="Freeform: Shape 4777">
                <a:extLst>
                  <a:ext uri="{FF2B5EF4-FFF2-40B4-BE49-F238E27FC236}">
                    <a16:creationId xmlns:a16="http://schemas.microsoft.com/office/drawing/2014/main" id="{1529F90E-A3FB-46E5-9ED4-9C61ED4A678A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79" name="Freeform: Shape 4778">
                <a:extLst>
                  <a:ext uri="{FF2B5EF4-FFF2-40B4-BE49-F238E27FC236}">
                    <a16:creationId xmlns:a16="http://schemas.microsoft.com/office/drawing/2014/main" id="{73E940B5-3D26-4241-9006-EDC5BD714FD1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0" name="Freeform: Shape 4779">
                <a:extLst>
                  <a:ext uri="{FF2B5EF4-FFF2-40B4-BE49-F238E27FC236}">
                    <a16:creationId xmlns:a16="http://schemas.microsoft.com/office/drawing/2014/main" id="{7796E0C7-CEC6-4F22-97EE-B84DE278CE41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1" name="Freeform: Shape 4780">
                <a:extLst>
                  <a:ext uri="{FF2B5EF4-FFF2-40B4-BE49-F238E27FC236}">
                    <a16:creationId xmlns:a16="http://schemas.microsoft.com/office/drawing/2014/main" id="{70CDACED-97D7-472B-AAE9-7D802637989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2" name="Freeform: Shape 4781">
                <a:extLst>
                  <a:ext uri="{FF2B5EF4-FFF2-40B4-BE49-F238E27FC236}">
                    <a16:creationId xmlns:a16="http://schemas.microsoft.com/office/drawing/2014/main" id="{342F1CA2-656B-408B-963B-B0BEF70A44AA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3" name="Freeform: Shape 4782">
                <a:extLst>
                  <a:ext uri="{FF2B5EF4-FFF2-40B4-BE49-F238E27FC236}">
                    <a16:creationId xmlns:a16="http://schemas.microsoft.com/office/drawing/2014/main" id="{E838D22F-C5F0-4A15-B07F-DE342D1209C8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4" name="Freeform: Shape 4783">
                <a:extLst>
                  <a:ext uri="{FF2B5EF4-FFF2-40B4-BE49-F238E27FC236}">
                    <a16:creationId xmlns:a16="http://schemas.microsoft.com/office/drawing/2014/main" id="{C85A78A8-06E5-4ADE-A8BA-3E043C59FF2A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5" name="Freeform: Shape 4784">
                <a:extLst>
                  <a:ext uri="{FF2B5EF4-FFF2-40B4-BE49-F238E27FC236}">
                    <a16:creationId xmlns:a16="http://schemas.microsoft.com/office/drawing/2014/main" id="{CC8C1952-5621-4E85-8F80-93CF3BE9C449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6" name="Freeform: Shape 4785">
                <a:extLst>
                  <a:ext uri="{FF2B5EF4-FFF2-40B4-BE49-F238E27FC236}">
                    <a16:creationId xmlns:a16="http://schemas.microsoft.com/office/drawing/2014/main" id="{A208AF60-D180-487D-9795-DD699BEBCC2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7" name="Freeform: Shape 4786">
                <a:extLst>
                  <a:ext uri="{FF2B5EF4-FFF2-40B4-BE49-F238E27FC236}">
                    <a16:creationId xmlns:a16="http://schemas.microsoft.com/office/drawing/2014/main" id="{9CF58725-F48E-4B42-9ACD-995F2FB646E0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8" name="Freeform: Shape 4787">
                <a:extLst>
                  <a:ext uri="{FF2B5EF4-FFF2-40B4-BE49-F238E27FC236}">
                    <a16:creationId xmlns:a16="http://schemas.microsoft.com/office/drawing/2014/main" id="{5A1CA776-E138-4036-AE70-98E2640C4414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89" name="Freeform: Shape 4788">
                <a:extLst>
                  <a:ext uri="{FF2B5EF4-FFF2-40B4-BE49-F238E27FC236}">
                    <a16:creationId xmlns:a16="http://schemas.microsoft.com/office/drawing/2014/main" id="{5E9D9FF5-A08D-413D-B3F2-7A4B2B0E3D02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0" name="Freeform: Shape 4789">
                <a:extLst>
                  <a:ext uri="{FF2B5EF4-FFF2-40B4-BE49-F238E27FC236}">
                    <a16:creationId xmlns:a16="http://schemas.microsoft.com/office/drawing/2014/main" id="{62D6FB94-A4CD-497B-914B-A123C14CFF9B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1" name="Freeform: Shape 4790">
                <a:extLst>
                  <a:ext uri="{FF2B5EF4-FFF2-40B4-BE49-F238E27FC236}">
                    <a16:creationId xmlns:a16="http://schemas.microsoft.com/office/drawing/2014/main" id="{8A46350C-9079-4603-A8C7-6C079346E9D5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2" name="Freeform: Shape 4791">
                <a:extLst>
                  <a:ext uri="{FF2B5EF4-FFF2-40B4-BE49-F238E27FC236}">
                    <a16:creationId xmlns:a16="http://schemas.microsoft.com/office/drawing/2014/main" id="{D60A735F-3A2D-46FC-A640-6BE9C48953CB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3" name="Freeform: Shape 4792">
                <a:extLst>
                  <a:ext uri="{FF2B5EF4-FFF2-40B4-BE49-F238E27FC236}">
                    <a16:creationId xmlns:a16="http://schemas.microsoft.com/office/drawing/2014/main" id="{46C6294A-F247-424E-A33E-9416C71A7B10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4" name="Freeform: Shape 4793">
                <a:extLst>
                  <a:ext uri="{FF2B5EF4-FFF2-40B4-BE49-F238E27FC236}">
                    <a16:creationId xmlns:a16="http://schemas.microsoft.com/office/drawing/2014/main" id="{565AF059-360D-4FC7-B9C8-20B0A486BB6A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5" name="Freeform: Shape 4794">
                <a:extLst>
                  <a:ext uri="{FF2B5EF4-FFF2-40B4-BE49-F238E27FC236}">
                    <a16:creationId xmlns:a16="http://schemas.microsoft.com/office/drawing/2014/main" id="{482EB8A3-D18E-410B-BCB5-F9E5BD993684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6" name="Freeform: Shape 4795">
                <a:extLst>
                  <a:ext uri="{FF2B5EF4-FFF2-40B4-BE49-F238E27FC236}">
                    <a16:creationId xmlns:a16="http://schemas.microsoft.com/office/drawing/2014/main" id="{2A8D0E42-D0C4-4A66-98DB-D8A67F680990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7" name="Freeform: Shape 4796">
                <a:extLst>
                  <a:ext uri="{FF2B5EF4-FFF2-40B4-BE49-F238E27FC236}">
                    <a16:creationId xmlns:a16="http://schemas.microsoft.com/office/drawing/2014/main" id="{009A0940-95A5-4136-9B50-083D83389E0C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8" name="Freeform: Shape 4797">
                <a:extLst>
                  <a:ext uri="{FF2B5EF4-FFF2-40B4-BE49-F238E27FC236}">
                    <a16:creationId xmlns:a16="http://schemas.microsoft.com/office/drawing/2014/main" id="{412D237E-3DFD-4850-A405-A615AD157659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99" name="Freeform: Shape 4798">
                <a:extLst>
                  <a:ext uri="{FF2B5EF4-FFF2-40B4-BE49-F238E27FC236}">
                    <a16:creationId xmlns:a16="http://schemas.microsoft.com/office/drawing/2014/main" id="{C63FA74B-ED8A-4FBC-99F4-BF4BC3D6C14A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0" name="Freeform: Shape 4799">
                <a:extLst>
                  <a:ext uri="{FF2B5EF4-FFF2-40B4-BE49-F238E27FC236}">
                    <a16:creationId xmlns:a16="http://schemas.microsoft.com/office/drawing/2014/main" id="{3B5CF26B-3C01-4C33-924A-8177150BAC4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1" name="Freeform: Shape 4800">
                <a:extLst>
                  <a:ext uri="{FF2B5EF4-FFF2-40B4-BE49-F238E27FC236}">
                    <a16:creationId xmlns:a16="http://schemas.microsoft.com/office/drawing/2014/main" id="{069413FE-CA15-409C-BBD1-C873F1E92F9E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2" name="Freeform: Shape 4801">
                <a:extLst>
                  <a:ext uri="{FF2B5EF4-FFF2-40B4-BE49-F238E27FC236}">
                    <a16:creationId xmlns:a16="http://schemas.microsoft.com/office/drawing/2014/main" id="{4292AF26-9616-4F08-B1FE-F2F1F69ADF10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3" name="Freeform: Shape 4802">
                <a:extLst>
                  <a:ext uri="{FF2B5EF4-FFF2-40B4-BE49-F238E27FC236}">
                    <a16:creationId xmlns:a16="http://schemas.microsoft.com/office/drawing/2014/main" id="{A03F0900-48C9-4763-9370-FF7DAB7C5809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4" name="Freeform: Shape 4803">
                <a:extLst>
                  <a:ext uri="{FF2B5EF4-FFF2-40B4-BE49-F238E27FC236}">
                    <a16:creationId xmlns:a16="http://schemas.microsoft.com/office/drawing/2014/main" id="{75AC8F11-A928-41E9-B0FF-A5124DA68AB0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5" name="Freeform: Shape 4804">
                <a:extLst>
                  <a:ext uri="{FF2B5EF4-FFF2-40B4-BE49-F238E27FC236}">
                    <a16:creationId xmlns:a16="http://schemas.microsoft.com/office/drawing/2014/main" id="{B59F76EA-E93B-4453-879E-7856A971C7E4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6" name="Freeform: Shape 4805">
                <a:extLst>
                  <a:ext uri="{FF2B5EF4-FFF2-40B4-BE49-F238E27FC236}">
                    <a16:creationId xmlns:a16="http://schemas.microsoft.com/office/drawing/2014/main" id="{FFC93422-CC16-4D7D-9021-BCEA1A1B9D91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7" name="Freeform: Shape 4806">
                <a:extLst>
                  <a:ext uri="{FF2B5EF4-FFF2-40B4-BE49-F238E27FC236}">
                    <a16:creationId xmlns:a16="http://schemas.microsoft.com/office/drawing/2014/main" id="{8C560088-DFE2-41CC-AA6E-7A12E92E2E6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8" name="Freeform: Shape 4807">
                <a:extLst>
                  <a:ext uri="{FF2B5EF4-FFF2-40B4-BE49-F238E27FC236}">
                    <a16:creationId xmlns:a16="http://schemas.microsoft.com/office/drawing/2014/main" id="{C7EDCC10-74CD-4953-AFF2-8A94590C6F41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09" name="Freeform: Shape 4808">
                <a:extLst>
                  <a:ext uri="{FF2B5EF4-FFF2-40B4-BE49-F238E27FC236}">
                    <a16:creationId xmlns:a16="http://schemas.microsoft.com/office/drawing/2014/main" id="{E044BDFE-1DA1-4624-8369-5C6032795E2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0" name="Freeform: Shape 4809">
                <a:extLst>
                  <a:ext uri="{FF2B5EF4-FFF2-40B4-BE49-F238E27FC236}">
                    <a16:creationId xmlns:a16="http://schemas.microsoft.com/office/drawing/2014/main" id="{86CB5B80-EE1D-44B1-8D43-92AA49F35BF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1" name="Freeform: Shape 4810">
                <a:extLst>
                  <a:ext uri="{FF2B5EF4-FFF2-40B4-BE49-F238E27FC236}">
                    <a16:creationId xmlns:a16="http://schemas.microsoft.com/office/drawing/2014/main" id="{C4855811-5034-4501-B09E-8FCAFAA1586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2" name="Freeform: Shape 4811">
                <a:extLst>
                  <a:ext uri="{FF2B5EF4-FFF2-40B4-BE49-F238E27FC236}">
                    <a16:creationId xmlns:a16="http://schemas.microsoft.com/office/drawing/2014/main" id="{86709105-7876-4EC3-A8E1-76919AF1A235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3" name="Freeform: Shape 4812">
                <a:extLst>
                  <a:ext uri="{FF2B5EF4-FFF2-40B4-BE49-F238E27FC236}">
                    <a16:creationId xmlns:a16="http://schemas.microsoft.com/office/drawing/2014/main" id="{2F1F3745-1499-44DF-92F1-0D463B64E874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4" name="Freeform: Shape 4813">
                <a:extLst>
                  <a:ext uri="{FF2B5EF4-FFF2-40B4-BE49-F238E27FC236}">
                    <a16:creationId xmlns:a16="http://schemas.microsoft.com/office/drawing/2014/main" id="{D88E1DD8-BAF7-4B00-8C74-0611E291EBDD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5" name="Freeform: Shape 4814">
                <a:extLst>
                  <a:ext uri="{FF2B5EF4-FFF2-40B4-BE49-F238E27FC236}">
                    <a16:creationId xmlns:a16="http://schemas.microsoft.com/office/drawing/2014/main" id="{B4FD3DCD-3E91-49D1-8719-08C3EC9509E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6" name="Freeform: Shape 4815">
                <a:extLst>
                  <a:ext uri="{FF2B5EF4-FFF2-40B4-BE49-F238E27FC236}">
                    <a16:creationId xmlns:a16="http://schemas.microsoft.com/office/drawing/2014/main" id="{23B1BD40-8975-4D93-BBAA-CDC3DD4873C0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7" name="Freeform: Shape 4816">
                <a:extLst>
                  <a:ext uri="{FF2B5EF4-FFF2-40B4-BE49-F238E27FC236}">
                    <a16:creationId xmlns:a16="http://schemas.microsoft.com/office/drawing/2014/main" id="{EFADF357-F59C-4DC2-A22B-BF0420C5887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8" name="Freeform: Shape 4817">
                <a:extLst>
                  <a:ext uri="{FF2B5EF4-FFF2-40B4-BE49-F238E27FC236}">
                    <a16:creationId xmlns:a16="http://schemas.microsoft.com/office/drawing/2014/main" id="{FEB9E528-F6C3-44CB-8A15-3417C5D2939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19" name="Freeform: Shape 4818">
                <a:extLst>
                  <a:ext uri="{FF2B5EF4-FFF2-40B4-BE49-F238E27FC236}">
                    <a16:creationId xmlns:a16="http://schemas.microsoft.com/office/drawing/2014/main" id="{F2998C87-9F14-46CD-82DF-9B9EC97ED113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0" name="Freeform: Shape 4819">
                <a:extLst>
                  <a:ext uri="{FF2B5EF4-FFF2-40B4-BE49-F238E27FC236}">
                    <a16:creationId xmlns:a16="http://schemas.microsoft.com/office/drawing/2014/main" id="{0700C7E5-82AC-45C2-997B-35B88058A9E9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1" name="Freeform: Shape 4820">
                <a:extLst>
                  <a:ext uri="{FF2B5EF4-FFF2-40B4-BE49-F238E27FC236}">
                    <a16:creationId xmlns:a16="http://schemas.microsoft.com/office/drawing/2014/main" id="{5D9F7CC0-757E-4B15-AF21-FB83A3F145FF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2" name="Freeform: Shape 4821">
                <a:extLst>
                  <a:ext uri="{FF2B5EF4-FFF2-40B4-BE49-F238E27FC236}">
                    <a16:creationId xmlns:a16="http://schemas.microsoft.com/office/drawing/2014/main" id="{F87276F9-1491-4132-BFB0-B79F8A0D8076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3" name="Freeform: Shape 4822">
                <a:extLst>
                  <a:ext uri="{FF2B5EF4-FFF2-40B4-BE49-F238E27FC236}">
                    <a16:creationId xmlns:a16="http://schemas.microsoft.com/office/drawing/2014/main" id="{36DC78A6-03D3-4A41-BA03-27A9583157BD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4" name="Freeform: Shape 4823">
                <a:extLst>
                  <a:ext uri="{FF2B5EF4-FFF2-40B4-BE49-F238E27FC236}">
                    <a16:creationId xmlns:a16="http://schemas.microsoft.com/office/drawing/2014/main" id="{D261307A-96B4-4A4D-9B14-51CA23E7A3F9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5" name="Freeform: Shape 4824">
                <a:extLst>
                  <a:ext uri="{FF2B5EF4-FFF2-40B4-BE49-F238E27FC236}">
                    <a16:creationId xmlns:a16="http://schemas.microsoft.com/office/drawing/2014/main" id="{F142260B-EEC3-4CCF-B50E-C239982DBFDF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6" name="Freeform: Shape 4825">
                <a:extLst>
                  <a:ext uri="{FF2B5EF4-FFF2-40B4-BE49-F238E27FC236}">
                    <a16:creationId xmlns:a16="http://schemas.microsoft.com/office/drawing/2014/main" id="{34885F4B-3FAC-4F6D-91C1-4E4FD53C1103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827" name="Freeform: Shape 4826">
                <a:extLst>
                  <a:ext uri="{FF2B5EF4-FFF2-40B4-BE49-F238E27FC236}">
                    <a16:creationId xmlns:a16="http://schemas.microsoft.com/office/drawing/2014/main" id="{E6DFE358-B0E3-4C0A-9333-140C422163FA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solidFill>
                <a:srgbClr val="002405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sp>
          <p:nvSpPr>
            <p:cNvPr id="4525" name="Graphic 65">
              <a:extLst>
                <a:ext uri="{FF2B5EF4-FFF2-40B4-BE49-F238E27FC236}">
                  <a16:creationId xmlns:a16="http://schemas.microsoft.com/office/drawing/2014/main" id="{17AED3D6-20A7-4102-9D46-B4AEC5FEA29A}"/>
                </a:ext>
              </a:extLst>
            </p:cNvPr>
            <p:cNvSpPr/>
            <p:nvPr/>
          </p:nvSpPr>
          <p:spPr>
            <a:xfrm rot="4874218">
              <a:off x="7313030" y="-1665866"/>
              <a:ext cx="1597920" cy="3943620"/>
            </a:xfrm>
            <a:custGeom>
              <a:avLst/>
              <a:gdLst>
                <a:gd name="connsiteX0" fmla="*/ 186 w 728460"/>
                <a:gd name="connsiteY0" fmla="*/ 1601816 h 1601723"/>
                <a:gd name="connsiteX1" fmla="*/ 11235 w 728460"/>
                <a:gd name="connsiteY1" fmla="*/ 1585052 h 1601723"/>
                <a:gd name="connsiteX2" fmla="*/ 26666 w 728460"/>
                <a:gd name="connsiteY2" fmla="*/ 1564954 h 1601723"/>
                <a:gd name="connsiteX3" fmla="*/ 37905 w 728460"/>
                <a:gd name="connsiteY3" fmla="*/ 1552476 h 1601723"/>
                <a:gd name="connsiteX4" fmla="*/ 44097 w 728460"/>
                <a:gd name="connsiteY4" fmla="*/ 1545523 h 1601723"/>
                <a:gd name="connsiteX5" fmla="*/ 51431 w 728460"/>
                <a:gd name="connsiteY5" fmla="*/ 1538379 h 1601723"/>
                <a:gd name="connsiteX6" fmla="*/ 130869 w 728460"/>
                <a:gd name="connsiteY6" fmla="*/ 1469323 h 1601723"/>
                <a:gd name="connsiteX7" fmla="*/ 242598 w 728460"/>
                <a:gd name="connsiteY7" fmla="*/ 1383598 h 1601723"/>
                <a:gd name="connsiteX8" fmla="*/ 367280 w 728460"/>
                <a:gd name="connsiteY8" fmla="*/ 1280061 h 1601723"/>
                <a:gd name="connsiteX9" fmla="*/ 489009 w 728460"/>
                <a:gd name="connsiteY9" fmla="*/ 1153474 h 1601723"/>
                <a:gd name="connsiteX10" fmla="*/ 674271 w 728460"/>
                <a:gd name="connsiteY10" fmla="*/ 826671 h 1601723"/>
                <a:gd name="connsiteX11" fmla="*/ 715800 w 728460"/>
                <a:gd name="connsiteY11" fmla="*/ 445671 h 1601723"/>
                <a:gd name="connsiteX12" fmla="*/ 670556 w 728460"/>
                <a:gd name="connsiteY12" fmla="*/ 268221 h 1601723"/>
                <a:gd name="connsiteX13" fmla="*/ 587212 w 728460"/>
                <a:gd name="connsiteY13" fmla="*/ 123345 h 1601723"/>
                <a:gd name="connsiteX14" fmla="*/ 483771 w 728460"/>
                <a:gd name="connsiteY14" fmla="*/ 30381 h 1601723"/>
                <a:gd name="connsiteX15" fmla="*/ 393664 w 728460"/>
                <a:gd name="connsiteY15" fmla="*/ 1806 h 1601723"/>
                <a:gd name="connsiteX16" fmla="*/ 344325 w 728460"/>
                <a:gd name="connsiteY16" fmla="*/ 12189 h 1601723"/>
                <a:gd name="connsiteX17" fmla="*/ 329847 w 728460"/>
                <a:gd name="connsiteY17" fmla="*/ 20475 h 1601723"/>
                <a:gd name="connsiteX18" fmla="*/ 344039 w 728460"/>
                <a:gd name="connsiteY18" fmla="*/ 11808 h 1601723"/>
                <a:gd name="connsiteX19" fmla="*/ 392997 w 728460"/>
                <a:gd name="connsiteY19" fmla="*/ 92 h 1601723"/>
                <a:gd name="connsiteX20" fmla="*/ 484152 w 728460"/>
                <a:gd name="connsiteY20" fmla="*/ 27238 h 1601723"/>
                <a:gd name="connsiteX21" fmla="*/ 589974 w 728460"/>
                <a:gd name="connsiteY21" fmla="*/ 120107 h 1601723"/>
                <a:gd name="connsiteX22" fmla="*/ 675699 w 728460"/>
                <a:gd name="connsiteY22" fmla="*/ 265935 h 1601723"/>
                <a:gd name="connsiteX23" fmla="*/ 722467 w 728460"/>
                <a:gd name="connsiteY23" fmla="*/ 444909 h 1601723"/>
                <a:gd name="connsiteX24" fmla="*/ 681414 w 728460"/>
                <a:gd name="connsiteY24" fmla="*/ 829529 h 1601723"/>
                <a:gd name="connsiteX25" fmla="*/ 493963 w 728460"/>
                <a:gd name="connsiteY25" fmla="*/ 1157856 h 1601723"/>
                <a:gd name="connsiteX26" fmla="*/ 371280 w 728460"/>
                <a:gd name="connsiteY26" fmla="*/ 1284538 h 1601723"/>
                <a:gd name="connsiteX27" fmla="*/ 245931 w 728460"/>
                <a:gd name="connsiteY27" fmla="*/ 1387027 h 1601723"/>
                <a:gd name="connsiteX28" fmla="*/ 133727 w 728460"/>
                <a:gd name="connsiteY28" fmla="*/ 1471133 h 1601723"/>
                <a:gd name="connsiteX29" fmla="*/ 53145 w 728460"/>
                <a:gd name="connsiteY29" fmla="*/ 1539237 h 1601723"/>
                <a:gd name="connsiteX30" fmla="*/ 45716 w 728460"/>
                <a:gd name="connsiteY30" fmla="*/ 1546285 h 1601723"/>
                <a:gd name="connsiteX31" fmla="*/ 39334 w 728460"/>
                <a:gd name="connsiteY31" fmla="*/ 1553143 h 1601723"/>
                <a:gd name="connsiteX32" fmla="*/ 27809 w 728460"/>
                <a:gd name="connsiteY32" fmla="*/ 1565526 h 1601723"/>
                <a:gd name="connsiteX33" fmla="*/ 11807 w 728460"/>
                <a:gd name="connsiteY33" fmla="*/ 1585433 h 1601723"/>
                <a:gd name="connsiteX34" fmla="*/ 186 w 728460"/>
                <a:gd name="connsiteY34" fmla="*/ 1601816 h 1601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728460" h="1601723">
                  <a:moveTo>
                    <a:pt x="186" y="1601816"/>
                  </a:moveTo>
                  <a:cubicBezTo>
                    <a:pt x="186" y="1601816"/>
                    <a:pt x="4187" y="1596006"/>
                    <a:pt x="11235" y="1585052"/>
                  </a:cubicBezTo>
                  <a:cubicBezTo>
                    <a:pt x="14950" y="1579527"/>
                    <a:pt x="20760" y="1572955"/>
                    <a:pt x="26666" y="1564954"/>
                  </a:cubicBezTo>
                  <a:cubicBezTo>
                    <a:pt x="30000" y="1561049"/>
                    <a:pt x="34000" y="1556953"/>
                    <a:pt x="37905" y="1552476"/>
                  </a:cubicBezTo>
                  <a:lnTo>
                    <a:pt x="44097" y="1545523"/>
                  </a:lnTo>
                  <a:lnTo>
                    <a:pt x="51431" y="1538379"/>
                  </a:lnTo>
                  <a:cubicBezTo>
                    <a:pt x="76444" y="1513727"/>
                    <a:pt x="102980" y="1490663"/>
                    <a:pt x="130869" y="1469323"/>
                  </a:cubicBezTo>
                  <a:cubicBezTo>
                    <a:pt x="163826" y="1443415"/>
                    <a:pt x="202117" y="1414935"/>
                    <a:pt x="242598" y="1383598"/>
                  </a:cubicBezTo>
                  <a:cubicBezTo>
                    <a:pt x="283079" y="1352261"/>
                    <a:pt x="325560" y="1318257"/>
                    <a:pt x="367280" y="1280061"/>
                  </a:cubicBezTo>
                  <a:cubicBezTo>
                    <a:pt x="410647" y="1240643"/>
                    <a:pt x="451319" y="1198352"/>
                    <a:pt x="489009" y="1153474"/>
                  </a:cubicBezTo>
                  <a:cubicBezTo>
                    <a:pt x="570448" y="1056941"/>
                    <a:pt x="633266" y="946130"/>
                    <a:pt x="674271" y="826671"/>
                  </a:cubicBezTo>
                  <a:cubicBezTo>
                    <a:pt x="716667" y="704429"/>
                    <a:pt x="730868" y="574178"/>
                    <a:pt x="715800" y="445671"/>
                  </a:cubicBezTo>
                  <a:cubicBezTo>
                    <a:pt x="708342" y="384835"/>
                    <a:pt x="693130" y="325202"/>
                    <a:pt x="670556" y="268221"/>
                  </a:cubicBezTo>
                  <a:cubicBezTo>
                    <a:pt x="649906" y="216161"/>
                    <a:pt x="621836" y="167363"/>
                    <a:pt x="587212" y="123345"/>
                  </a:cubicBezTo>
                  <a:cubicBezTo>
                    <a:pt x="558618" y="86372"/>
                    <a:pt x="523576" y="54877"/>
                    <a:pt x="483771" y="30381"/>
                  </a:cubicBezTo>
                  <a:cubicBezTo>
                    <a:pt x="456729" y="13189"/>
                    <a:pt x="425668" y="3341"/>
                    <a:pt x="393664" y="1806"/>
                  </a:cubicBezTo>
                  <a:cubicBezTo>
                    <a:pt x="376643" y="1503"/>
                    <a:pt x="359774" y="5052"/>
                    <a:pt x="344325" y="12189"/>
                  </a:cubicBezTo>
                  <a:lnTo>
                    <a:pt x="329847" y="20475"/>
                  </a:lnTo>
                  <a:lnTo>
                    <a:pt x="344039" y="11808"/>
                  </a:lnTo>
                  <a:cubicBezTo>
                    <a:pt x="359260" y="4251"/>
                    <a:pt x="376005" y="245"/>
                    <a:pt x="392997" y="92"/>
                  </a:cubicBezTo>
                  <a:cubicBezTo>
                    <a:pt x="425220" y="1071"/>
                    <a:pt x="456644" y="10427"/>
                    <a:pt x="484152" y="27238"/>
                  </a:cubicBezTo>
                  <a:cubicBezTo>
                    <a:pt x="524871" y="51380"/>
                    <a:pt x="560752" y="82870"/>
                    <a:pt x="589974" y="120107"/>
                  </a:cubicBezTo>
                  <a:cubicBezTo>
                    <a:pt x="625474" y="164299"/>
                    <a:pt x="654354" y="213423"/>
                    <a:pt x="675699" y="265935"/>
                  </a:cubicBezTo>
                  <a:cubicBezTo>
                    <a:pt x="699045" y="323292"/>
                    <a:pt x="714771" y="383464"/>
                    <a:pt x="722467" y="444909"/>
                  </a:cubicBezTo>
                  <a:cubicBezTo>
                    <a:pt x="738069" y="574570"/>
                    <a:pt x="724039" y="706082"/>
                    <a:pt x="681414" y="829529"/>
                  </a:cubicBezTo>
                  <a:cubicBezTo>
                    <a:pt x="639828" y="949646"/>
                    <a:pt x="576258" y="1060981"/>
                    <a:pt x="493963" y="1157856"/>
                  </a:cubicBezTo>
                  <a:cubicBezTo>
                    <a:pt x="456110" y="1202925"/>
                    <a:pt x="415115" y="1245258"/>
                    <a:pt x="371280" y="1284538"/>
                  </a:cubicBezTo>
                  <a:cubicBezTo>
                    <a:pt x="329180" y="1322638"/>
                    <a:pt x="286317" y="1356071"/>
                    <a:pt x="245931" y="1387027"/>
                  </a:cubicBezTo>
                  <a:cubicBezTo>
                    <a:pt x="205545" y="1417983"/>
                    <a:pt x="166874" y="1445701"/>
                    <a:pt x="133727" y="1471133"/>
                  </a:cubicBezTo>
                  <a:cubicBezTo>
                    <a:pt x="105552" y="1492231"/>
                    <a:pt x="78644" y="1514971"/>
                    <a:pt x="53145" y="1539237"/>
                  </a:cubicBezTo>
                  <a:lnTo>
                    <a:pt x="45716" y="1546285"/>
                  </a:lnTo>
                  <a:lnTo>
                    <a:pt x="39334" y="1553143"/>
                  </a:lnTo>
                  <a:cubicBezTo>
                    <a:pt x="35334" y="1557620"/>
                    <a:pt x="31238" y="1561716"/>
                    <a:pt x="27809" y="1565526"/>
                  </a:cubicBezTo>
                  <a:cubicBezTo>
                    <a:pt x="21713" y="1573431"/>
                    <a:pt x="15617" y="1580004"/>
                    <a:pt x="11807" y="1585433"/>
                  </a:cubicBezTo>
                  <a:cubicBezTo>
                    <a:pt x="4377" y="1596006"/>
                    <a:pt x="186" y="1601816"/>
                    <a:pt x="186" y="1601816"/>
                  </a:cubicBezTo>
                  <a:close/>
                </a:path>
              </a:pathLst>
            </a:custGeom>
            <a:solidFill>
              <a:srgbClr val="F5F0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4526" name="Oval 4525">
              <a:extLst>
                <a:ext uri="{FF2B5EF4-FFF2-40B4-BE49-F238E27FC236}">
                  <a16:creationId xmlns:a16="http://schemas.microsoft.com/office/drawing/2014/main" id="{B3F4071B-6C61-4B84-93D1-81559B20FD57}"/>
                </a:ext>
              </a:extLst>
            </p:cNvPr>
            <p:cNvSpPr/>
            <p:nvPr/>
          </p:nvSpPr>
          <p:spPr>
            <a:xfrm flipH="1">
              <a:off x="6441356" y="72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27" name="Oval 4526">
              <a:extLst>
                <a:ext uri="{FF2B5EF4-FFF2-40B4-BE49-F238E27FC236}">
                  <a16:creationId xmlns:a16="http://schemas.microsoft.com/office/drawing/2014/main" id="{B827A4C5-B584-4120-8BA3-D2053EC5C4CB}"/>
                </a:ext>
              </a:extLst>
            </p:cNvPr>
            <p:cNvSpPr/>
            <p:nvPr/>
          </p:nvSpPr>
          <p:spPr>
            <a:xfrm flipH="1">
              <a:off x="6828706" y="4025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28" name="Oval 4527">
              <a:extLst>
                <a:ext uri="{FF2B5EF4-FFF2-40B4-BE49-F238E27FC236}">
                  <a16:creationId xmlns:a16="http://schemas.microsoft.com/office/drawing/2014/main" id="{D4044CE3-4EC0-4DBC-B7BE-258B99B2BE1C}"/>
                </a:ext>
              </a:extLst>
            </p:cNvPr>
            <p:cNvSpPr/>
            <p:nvPr/>
          </p:nvSpPr>
          <p:spPr>
            <a:xfrm flipH="1">
              <a:off x="7254156" y="6628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29" name="Oval 4528">
              <a:extLst>
                <a:ext uri="{FF2B5EF4-FFF2-40B4-BE49-F238E27FC236}">
                  <a16:creationId xmlns:a16="http://schemas.microsoft.com/office/drawing/2014/main" id="{D68FB91C-6E04-4B54-898C-7FE2BA3AD417}"/>
                </a:ext>
              </a:extLst>
            </p:cNvPr>
            <p:cNvSpPr/>
            <p:nvPr/>
          </p:nvSpPr>
          <p:spPr>
            <a:xfrm flipH="1">
              <a:off x="7806606" y="8787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30" name="Oval 4529">
              <a:extLst>
                <a:ext uri="{FF2B5EF4-FFF2-40B4-BE49-F238E27FC236}">
                  <a16:creationId xmlns:a16="http://schemas.microsoft.com/office/drawing/2014/main" id="{B7BC4DC7-8DF4-4641-AE46-333966064A26}"/>
                </a:ext>
              </a:extLst>
            </p:cNvPr>
            <p:cNvSpPr/>
            <p:nvPr/>
          </p:nvSpPr>
          <p:spPr>
            <a:xfrm flipH="1">
              <a:off x="8384456" y="9486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31" name="Oval 4530">
              <a:extLst>
                <a:ext uri="{FF2B5EF4-FFF2-40B4-BE49-F238E27FC236}">
                  <a16:creationId xmlns:a16="http://schemas.microsoft.com/office/drawing/2014/main" id="{D9F876B5-7C1D-454C-9865-F64CC3956E7B}"/>
                </a:ext>
              </a:extLst>
            </p:cNvPr>
            <p:cNvSpPr/>
            <p:nvPr/>
          </p:nvSpPr>
          <p:spPr>
            <a:xfrm flipH="1">
              <a:off x="8949606" y="8978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32" name="Oval 4531">
              <a:extLst>
                <a:ext uri="{FF2B5EF4-FFF2-40B4-BE49-F238E27FC236}">
                  <a16:creationId xmlns:a16="http://schemas.microsoft.com/office/drawing/2014/main" id="{E8006B12-E640-4278-B053-191B8DB85D19}"/>
                </a:ext>
              </a:extLst>
            </p:cNvPr>
            <p:cNvSpPr/>
            <p:nvPr/>
          </p:nvSpPr>
          <p:spPr>
            <a:xfrm flipH="1">
              <a:off x="9451256" y="72635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33" name="Oval 4532">
              <a:extLst>
                <a:ext uri="{FF2B5EF4-FFF2-40B4-BE49-F238E27FC236}">
                  <a16:creationId xmlns:a16="http://schemas.microsoft.com/office/drawing/2014/main" id="{D520CBAE-76C0-42D6-A359-7BF8F96F9B2F}"/>
                </a:ext>
              </a:extLst>
            </p:cNvPr>
            <p:cNvSpPr/>
            <p:nvPr/>
          </p:nvSpPr>
          <p:spPr>
            <a:xfrm flipH="1">
              <a:off x="9781456" y="453306"/>
              <a:ext cx="124544" cy="124544"/>
            </a:xfrm>
            <a:prstGeom prst="ellipse">
              <a:avLst/>
            </a:prstGeom>
            <a:solidFill>
              <a:srgbClr val="F5F0BD"/>
            </a:solidFill>
            <a:ln>
              <a:noFill/>
            </a:ln>
            <a:effectLst>
              <a:glow rad="190500">
                <a:srgbClr val="F5F0BD">
                  <a:alpha val="40000"/>
                </a:srgbClr>
              </a:glow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N"/>
            </a:p>
          </p:txBody>
        </p:sp>
        <p:sp>
          <p:nvSpPr>
            <p:cNvPr id="4534" name="Graphic 4777">
              <a:extLst>
                <a:ext uri="{FF2B5EF4-FFF2-40B4-BE49-F238E27FC236}">
                  <a16:creationId xmlns:a16="http://schemas.microsoft.com/office/drawing/2014/main" id="{CEE546D2-E83C-4B86-90D8-1BF4E4D57608}"/>
                </a:ext>
              </a:extLst>
            </p:cNvPr>
            <p:cNvSpPr/>
            <p:nvPr/>
          </p:nvSpPr>
          <p:spPr>
            <a:xfrm>
              <a:off x="784358" y="490572"/>
              <a:ext cx="376896" cy="42855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4535" name="Graphic 4777">
              <a:extLst>
                <a:ext uri="{FF2B5EF4-FFF2-40B4-BE49-F238E27FC236}">
                  <a16:creationId xmlns:a16="http://schemas.microsoft.com/office/drawing/2014/main" id="{282B71B1-621B-4EB6-A815-F274867A99F4}"/>
                </a:ext>
              </a:extLst>
            </p:cNvPr>
            <p:cNvSpPr/>
            <p:nvPr/>
          </p:nvSpPr>
          <p:spPr>
            <a:xfrm rot="1716013">
              <a:off x="3384820" y="-75820"/>
              <a:ext cx="386934" cy="43997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4536" name="Graphic 4777">
              <a:extLst>
                <a:ext uri="{FF2B5EF4-FFF2-40B4-BE49-F238E27FC236}">
                  <a16:creationId xmlns:a16="http://schemas.microsoft.com/office/drawing/2014/main" id="{076DD9EB-C323-4BC4-861D-DE7C5C7146B3}"/>
                </a:ext>
              </a:extLst>
            </p:cNvPr>
            <p:cNvSpPr/>
            <p:nvPr/>
          </p:nvSpPr>
          <p:spPr>
            <a:xfrm rot="1716013">
              <a:off x="9337011" y="-93583"/>
              <a:ext cx="549938" cy="625316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4537" name="Graphic 4777">
              <a:extLst>
                <a:ext uri="{FF2B5EF4-FFF2-40B4-BE49-F238E27FC236}">
                  <a16:creationId xmlns:a16="http://schemas.microsoft.com/office/drawing/2014/main" id="{ABD6C231-99E0-4BFA-815C-8BFEDF36834C}"/>
                </a:ext>
              </a:extLst>
            </p:cNvPr>
            <p:cNvSpPr/>
            <p:nvPr/>
          </p:nvSpPr>
          <p:spPr>
            <a:xfrm>
              <a:off x="-18473" y="-47625"/>
              <a:ext cx="268058" cy="304800"/>
            </a:xfrm>
            <a:custGeom>
              <a:avLst/>
              <a:gdLst>
                <a:gd name="connsiteX0" fmla="*/ 232972 w 242594"/>
                <a:gd name="connsiteY0" fmla="*/ 65325 h 275846"/>
                <a:gd name="connsiteX1" fmla="*/ 201730 w 242594"/>
                <a:gd name="connsiteY1" fmla="*/ 84375 h 275846"/>
                <a:gd name="connsiteX2" fmla="*/ 208779 w 242594"/>
                <a:gd name="connsiteY2" fmla="*/ 65325 h 275846"/>
                <a:gd name="connsiteX3" fmla="*/ 206207 w 242594"/>
                <a:gd name="connsiteY3" fmla="*/ 59610 h 275846"/>
                <a:gd name="connsiteX4" fmla="*/ 200509 w 242594"/>
                <a:gd name="connsiteY4" fmla="*/ 62045 h 275846"/>
                <a:gd name="connsiteX5" fmla="*/ 200492 w 242594"/>
                <a:gd name="connsiteY5" fmla="*/ 62087 h 275846"/>
                <a:gd name="connsiteX6" fmla="*/ 189348 w 242594"/>
                <a:gd name="connsiteY6" fmla="*/ 90662 h 275846"/>
                <a:gd name="connsiteX7" fmla="*/ 174489 w 242594"/>
                <a:gd name="connsiteY7" fmla="*/ 99615 h 275846"/>
                <a:gd name="connsiteX8" fmla="*/ 186585 w 242594"/>
                <a:gd name="connsiteY8" fmla="*/ 68373 h 275846"/>
                <a:gd name="connsiteX9" fmla="*/ 184014 w 242594"/>
                <a:gd name="connsiteY9" fmla="*/ 62658 h 275846"/>
                <a:gd name="connsiteX10" fmla="*/ 178299 w 242594"/>
                <a:gd name="connsiteY10" fmla="*/ 65230 h 275846"/>
                <a:gd name="connsiteX11" fmla="*/ 162201 w 242594"/>
                <a:gd name="connsiteY11" fmla="*/ 107140 h 275846"/>
                <a:gd name="connsiteX12" fmla="*/ 134579 w 242594"/>
                <a:gd name="connsiteY12" fmla="*/ 123809 h 275846"/>
                <a:gd name="connsiteX13" fmla="*/ 133817 w 242594"/>
                <a:gd name="connsiteY13" fmla="*/ 123047 h 275846"/>
                <a:gd name="connsiteX14" fmla="*/ 144390 w 242594"/>
                <a:gd name="connsiteY14" fmla="*/ 103997 h 275846"/>
                <a:gd name="connsiteX15" fmla="*/ 157344 w 242594"/>
                <a:gd name="connsiteY15" fmla="*/ 97615 h 275846"/>
                <a:gd name="connsiteX16" fmla="*/ 152295 w 242594"/>
                <a:gd name="connsiteY16" fmla="*/ 80375 h 275846"/>
                <a:gd name="connsiteX17" fmla="*/ 135212 w 242594"/>
                <a:gd name="connsiteY17" fmla="*/ 85309 h 275846"/>
                <a:gd name="connsiteX18" fmla="*/ 135150 w 242594"/>
                <a:gd name="connsiteY18" fmla="*/ 85423 h 275846"/>
                <a:gd name="connsiteX19" fmla="*/ 136579 w 242594"/>
                <a:gd name="connsiteY19" fmla="*/ 99806 h 275846"/>
                <a:gd name="connsiteX20" fmla="*/ 126006 w 242594"/>
                <a:gd name="connsiteY20" fmla="*/ 118856 h 275846"/>
                <a:gd name="connsiteX21" fmla="*/ 124959 w 242594"/>
                <a:gd name="connsiteY21" fmla="*/ 118856 h 275846"/>
                <a:gd name="connsiteX22" fmla="*/ 124292 w 242594"/>
                <a:gd name="connsiteY22" fmla="*/ 86661 h 275846"/>
                <a:gd name="connsiteX23" fmla="*/ 151152 w 242594"/>
                <a:gd name="connsiteY23" fmla="*/ 50657 h 275846"/>
                <a:gd name="connsiteX24" fmla="*/ 151152 w 242594"/>
                <a:gd name="connsiteY24" fmla="*/ 50085 h 275846"/>
                <a:gd name="connsiteX25" fmla="*/ 149914 w 242594"/>
                <a:gd name="connsiteY25" fmla="*/ 44465 h 275846"/>
                <a:gd name="connsiteX26" fmla="*/ 143770 w 242594"/>
                <a:gd name="connsiteY26" fmla="*/ 45262 h 275846"/>
                <a:gd name="connsiteX27" fmla="*/ 143723 w 242594"/>
                <a:gd name="connsiteY27" fmla="*/ 45323 h 275846"/>
                <a:gd name="connsiteX28" fmla="*/ 123720 w 242594"/>
                <a:gd name="connsiteY28" fmla="*/ 72183 h 275846"/>
                <a:gd name="connsiteX29" fmla="*/ 123720 w 242594"/>
                <a:gd name="connsiteY29" fmla="*/ 54943 h 275846"/>
                <a:gd name="connsiteX30" fmla="*/ 142294 w 242594"/>
                <a:gd name="connsiteY30" fmla="*/ 29892 h 275846"/>
                <a:gd name="connsiteX31" fmla="*/ 142294 w 242594"/>
                <a:gd name="connsiteY31" fmla="*/ 29892 h 275846"/>
                <a:gd name="connsiteX32" fmla="*/ 141056 w 242594"/>
                <a:gd name="connsiteY32" fmla="*/ 24177 h 275846"/>
                <a:gd name="connsiteX33" fmla="*/ 134865 w 242594"/>
                <a:gd name="connsiteY33" fmla="*/ 25130 h 275846"/>
                <a:gd name="connsiteX34" fmla="*/ 123149 w 242594"/>
                <a:gd name="connsiteY34" fmla="*/ 40941 h 275846"/>
                <a:gd name="connsiteX35" fmla="*/ 122387 w 242594"/>
                <a:gd name="connsiteY35" fmla="*/ 4365 h 275846"/>
                <a:gd name="connsiteX36" fmla="*/ 117815 w 242594"/>
                <a:gd name="connsiteY36" fmla="*/ 79 h 275846"/>
                <a:gd name="connsiteX37" fmla="*/ 113529 w 242594"/>
                <a:gd name="connsiteY37" fmla="*/ 4556 h 275846"/>
                <a:gd name="connsiteX38" fmla="*/ 114291 w 242594"/>
                <a:gd name="connsiteY38" fmla="*/ 41132 h 275846"/>
                <a:gd name="connsiteX39" fmla="*/ 101813 w 242594"/>
                <a:gd name="connsiteY39" fmla="*/ 25796 h 275846"/>
                <a:gd name="connsiteX40" fmla="*/ 95656 w 242594"/>
                <a:gd name="connsiteY40" fmla="*/ 25102 h 275846"/>
                <a:gd name="connsiteX41" fmla="*/ 95622 w 242594"/>
                <a:gd name="connsiteY41" fmla="*/ 25130 h 275846"/>
                <a:gd name="connsiteX42" fmla="*/ 94927 w 242594"/>
                <a:gd name="connsiteY42" fmla="*/ 31287 h 275846"/>
                <a:gd name="connsiteX43" fmla="*/ 94955 w 242594"/>
                <a:gd name="connsiteY43" fmla="*/ 31321 h 275846"/>
                <a:gd name="connsiteX44" fmla="*/ 114862 w 242594"/>
                <a:gd name="connsiteY44" fmla="*/ 55800 h 275846"/>
                <a:gd name="connsiteX45" fmla="*/ 114862 w 242594"/>
                <a:gd name="connsiteY45" fmla="*/ 73136 h 275846"/>
                <a:gd name="connsiteX46" fmla="*/ 93717 w 242594"/>
                <a:gd name="connsiteY46" fmla="*/ 47132 h 275846"/>
                <a:gd name="connsiteX47" fmla="*/ 88383 w 242594"/>
                <a:gd name="connsiteY47" fmla="*/ 46275 h 275846"/>
                <a:gd name="connsiteX48" fmla="*/ 87688 w 242594"/>
                <a:gd name="connsiteY48" fmla="*/ 52432 h 275846"/>
                <a:gd name="connsiteX49" fmla="*/ 87716 w 242594"/>
                <a:gd name="connsiteY49" fmla="*/ 52466 h 275846"/>
                <a:gd name="connsiteX50" fmla="*/ 116291 w 242594"/>
                <a:gd name="connsiteY50" fmla="*/ 87423 h 275846"/>
                <a:gd name="connsiteX51" fmla="*/ 116862 w 242594"/>
                <a:gd name="connsiteY51" fmla="*/ 119618 h 275846"/>
                <a:gd name="connsiteX52" fmla="*/ 115815 w 242594"/>
                <a:gd name="connsiteY52" fmla="*/ 119618 h 275846"/>
                <a:gd name="connsiteX53" fmla="*/ 104480 w 242594"/>
                <a:gd name="connsiteY53" fmla="*/ 100568 h 275846"/>
                <a:gd name="connsiteX54" fmla="*/ 105718 w 242594"/>
                <a:gd name="connsiteY54" fmla="*/ 98758 h 275846"/>
                <a:gd name="connsiteX55" fmla="*/ 106861 w 242594"/>
                <a:gd name="connsiteY55" fmla="*/ 95710 h 275846"/>
                <a:gd name="connsiteX56" fmla="*/ 105432 w 242594"/>
                <a:gd name="connsiteY56" fmla="*/ 86185 h 275846"/>
                <a:gd name="connsiteX57" fmla="*/ 97622 w 242594"/>
                <a:gd name="connsiteY57" fmla="*/ 80470 h 275846"/>
                <a:gd name="connsiteX58" fmla="*/ 88097 w 242594"/>
                <a:gd name="connsiteY58" fmla="*/ 81899 h 275846"/>
                <a:gd name="connsiteX59" fmla="*/ 82382 w 242594"/>
                <a:gd name="connsiteY59" fmla="*/ 89709 h 275846"/>
                <a:gd name="connsiteX60" fmla="*/ 83811 w 242594"/>
                <a:gd name="connsiteY60" fmla="*/ 99234 h 275846"/>
                <a:gd name="connsiteX61" fmla="*/ 91621 w 242594"/>
                <a:gd name="connsiteY61" fmla="*/ 104949 h 275846"/>
                <a:gd name="connsiteX62" fmla="*/ 97050 w 242594"/>
                <a:gd name="connsiteY62" fmla="*/ 104949 h 275846"/>
                <a:gd name="connsiteX63" fmla="*/ 108385 w 242594"/>
                <a:gd name="connsiteY63" fmla="*/ 123999 h 275846"/>
                <a:gd name="connsiteX64" fmla="*/ 107623 w 242594"/>
                <a:gd name="connsiteY64" fmla="*/ 124856 h 275846"/>
                <a:gd name="connsiteX65" fmla="*/ 79048 w 242594"/>
                <a:gd name="connsiteY65" fmla="*/ 109331 h 275846"/>
                <a:gd name="connsiteX66" fmla="*/ 61236 w 242594"/>
                <a:gd name="connsiteY66" fmla="*/ 68087 h 275846"/>
                <a:gd name="connsiteX67" fmla="*/ 55535 w 242594"/>
                <a:gd name="connsiteY67" fmla="*/ 65661 h 275846"/>
                <a:gd name="connsiteX68" fmla="*/ 55426 w 242594"/>
                <a:gd name="connsiteY68" fmla="*/ 65706 h 275846"/>
                <a:gd name="connsiteX69" fmla="*/ 53140 w 242594"/>
                <a:gd name="connsiteY69" fmla="*/ 71516 h 275846"/>
                <a:gd name="connsiteX70" fmla="*/ 66475 w 242594"/>
                <a:gd name="connsiteY70" fmla="*/ 102377 h 275846"/>
                <a:gd name="connsiteX71" fmla="*/ 51235 w 242594"/>
                <a:gd name="connsiteY71" fmla="*/ 93995 h 275846"/>
                <a:gd name="connsiteX72" fmla="*/ 38948 w 242594"/>
                <a:gd name="connsiteY72" fmla="*/ 65420 h 275846"/>
                <a:gd name="connsiteX73" fmla="*/ 33138 w 242594"/>
                <a:gd name="connsiteY73" fmla="*/ 63039 h 275846"/>
                <a:gd name="connsiteX74" fmla="*/ 30756 w 242594"/>
                <a:gd name="connsiteY74" fmla="*/ 68849 h 275846"/>
                <a:gd name="connsiteX75" fmla="*/ 38662 w 242594"/>
                <a:gd name="connsiteY75" fmla="*/ 87042 h 275846"/>
                <a:gd name="connsiteX76" fmla="*/ 6563 w 242594"/>
                <a:gd name="connsiteY76" fmla="*/ 69326 h 275846"/>
                <a:gd name="connsiteX77" fmla="*/ 562 w 242594"/>
                <a:gd name="connsiteY77" fmla="*/ 71135 h 275846"/>
                <a:gd name="connsiteX78" fmla="*/ 2277 w 242594"/>
                <a:gd name="connsiteY78" fmla="*/ 77136 h 275846"/>
                <a:gd name="connsiteX79" fmla="*/ 34376 w 242594"/>
                <a:gd name="connsiteY79" fmla="*/ 94757 h 275846"/>
                <a:gd name="connsiteX80" fmla="*/ 14850 w 242594"/>
                <a:gd name="connsiteY80" fmla="*/ 97806 h 275846"/>
                <a:gd name="connsiteX81" fmla="*/ 11226 w 242594"/>
                <a:gd name="connsiteY81" fmla="*/ 102833 h 275846"/>
                <a:gd name="connsiteX82" fmla="*/ 11230 w 242594"/>
                <a:gd name="connsiteY82" fmla="*/ 102854 h 275846"/>
                <a:gd name="connsiteX83" fmla="*/ 16178 w 242594"/>
                <a:gd name="connsiteY83" fmla="*/ 106584 h 275846"/>
                <a:gd name="connsiteX84" fmla="*/ 16278 w 242594"/>
                <a:gd name="connsiteY84" fmla="*/ 106568 h 275846"/>
                <a:gd name="connsiteX85" fmla="*/ 46949 w 242594"/>
                <a:gd name="connsiteY85" fmla="*/ 101711 h 275846"/>
                <a:gd name="connsiteX86" fmla="*/ 62189 w 242594"/>
                <a:gd name="connsiteY86" fmla="*/ 110093 h 275846"/>
                <a:gd name="connsiteX87" fmla="*/ 29042 w 242594"/>
                <a:gd name="connsiteY87" fmla="*/ 115331 h 275846"/>
                <a:gd name="connsiteX88" fmla="*/ 25419 w 242594"/>
                <a:gd name="connsiteY88" fmla="*/ 120358 h 275846"/>
                <a:gd name="connsiteX89" fmla="*/ 25422 w 242594"/>
                <a:gd name="connsiteY89" fmla="*/ 120380 h 275846"/>
                <a:gd name="connsiteX90" fmla="*/ 30449 w 242594"/>
                <a:gd name="connsiteY90" fmla="*/ 124003 h 275846"/>
                <a:gd name="connsiteX91" fmla="*/ 30471 w 242594"/>
                <a:gd name="connsiteY91" fmla="*/ 123999 h 275846"/>
                <a:gd name="connsiteX92" fmla="*/ 74762 w 242594"/>
                <a:gd name="connsiteY92" fmla="*/ 117046 h 275846"/>
                <a:gd name="connsiteX93" fmla="*/ 103337 w 242594"/>
                <a:gd name="connsiteY93" fmla="*/ 132572 h 275846"/>
                <a:gd name="connsiteX94" fmla="*/ 103337 w 242594"/>
                <a:gd name="connsiteY94" fmla="*/ 133619 h 275846"/>
                <a:gd name="connsiteX95" fmla="*/ 81429 w 242594"/>
                <a:gd name="connsiteY95" fmla="*/ 133619 h 275846"/>
                <a:gd name="connsiteX96" fmla="*/ 78477 w 242594"/>
                <a:gd name="connsiteY96" fmla="*/ 129143 h 275846"/>
                <a:gd name="connsiteX97" fmla="*/ 69428 w 242594"/>
                <a:gd name="connsiteY97" fmla="*/ 125618 h 275846"/>
                <a:gd name="connsiteX98" fmla="*/ 69428 w 242594"/>
                <a:gd name="connsiteY98" fmla="*/ 125618 h 275846"/>
                <a:gd name="connsiteX99" fmla="*/ 60570 w 242594"/>
                <a:gd name="connsiteY99" fmla="*/ 129524 h 275846"/>
                <a:gd name="connsiteX100" fmla="*/ 57045 w 242594"/>
                <a:gd name="connsiteY100" fmla="*/ 139049 h 275846"/>
                <a:gd name="connsiteX101" fmla="*/ 60855 w 242594"/>
                <a:gd name="connsiteY101" fmla="*/ 147907 h 275846"/>
                <a:gd name="connsiteX102" fmla="*/ 70380 w 242594"/>
                <a:gd name="connsiteY102" fmla="*/ 151431 h 275846"/>
                <a:gd name="connsiteX103" fmla="*/ 79334 w 242594"/>
                <a:gd name="connsiteY103" fmla="*/ 147526 h 275846"/>
                <a:gd name="connsiteX104" fmla="*/ 81239 w 242594"/>
                <a:gd name="connsiteY104" fmla="*/ 144859 h 275846"/>
                <a:gd name="connsiteX105" fmla="*/ 82096 w 242594"/>
                <a:gd name="connsiteY105" fmla="*/ 142954 h 275846"/>
                <a:gd name="connsiteX106" fmla="*/ 104004 w 242594"/>
                <a:gd name="connsiteY106" fmla="*/ 142954 h 275846"/>
                <a:gd name="connsiteX107" fmla="*/ 104004 w 242594"/>
                <a:gd name="connsiteY107" fmla="*/ 144002 h 275846"/>
                <a:gd name="connsiteX108" fmla="*/ 75143 w 242594"/>
                <a:gd name="connsiteY108" fmla="*/ 160575 h 275846"/>
                <a:gd name="connsiteX109" fmla="*/ 30471 w 242594"/>
                <a:gd name="connsiteY109" fmla="*/ 155336 h 275846"/>
                <a:gd name="connsiteX110" fmla="*/ 25619 w 242594"/>
                <a:gd name="connsiteY110" fmla="*/ 159190 h 275846"/>
                <a:gd name="connsiteX111" fmla="*/ 25613 w 242594"/>
                <a:gd name="connsiteY111" fmla="*/ 159242 h 275846"/>
                <a:gd name="connsiteX112" fmla="*/ 29467 w 242594"/>
                <a:gd name="connsiteY112" fmla="*/ 164094 h 275846"/>
                <a:gd name="connsiteX113" fmla="*/ 29518 w 242594"/>
                <a:gd name="connsiteY113" fmla="*/ 164099 h 275846"/>
                <a:gd name="connsiteX114" fmla="*/ 62760 w 242594"/>
                <a:gd name="connsiteY114" fmla="*/ 168005 h 275846"/>
                <a:gd name="connsiteX115" fmla="*/ 47901 w 242594"/>
                <a:gd name="connsiteY115" fmla="*/ 176958 h 275846"/>
                <a:gd name="connsiteX116" fmla="*/ 17040 w 242594"/>
                <a:gd name="connsiteY116" fmla="*/ 173339 h 275846"/>
                <a:gd name="connsiteX117" fmla="*/ 12087 w 242594"/>
                <a:gd name="connsiteY117" fmla="*/ 177244 h 275846"/>
                <a:gd name="connsiteX118" fmla="*/ 15941 w 242594"/>
                <a:gd name="connsiteY118" fmla="*/ 182096 h 275846"/>
                <a:gd name="connsiteX119" fmla="*/ 15993 w 242594"/>
                <a:gd name="connsiteY119" fmla="*/ 182102 h 275846"/>
                <a:gd name="connsiteX120" fmla="*/ 35614 w 242594"/>
                <a:gd name="connsiteY120" fmla="*/ 184388 h 275846"/>
                <a:gd name="connsiteX121" fmla="*/ 4277 w 242594"/>
                <a:gd name="connsiteY121" fmla="*/ 203438 h 275846"/>
                <a:gd name="connsiteX122" fmla="*/ 2753 w 242594"/>
                <a:gd name="connsiteY122" fmla="*/ 209534 h 275846"/>
                <a:gd name="connsiteX123" fmla="*/ 8771 w 242594"/>
                <a:gd name="connsiteY123" fmla="*/ 211011 h 275846"/>
                <a:gd name="connsiteX124" fmla="*/ 8849 w 242594"/>
                <a:gd name="connsiteY124" fmla="*/ 210962 h 275846"/>
                <a:gd name="connsiteX125" fmla="*/ 40186 w 242594"/>
                <a:gd name="connsiteY125" fmla="*/ 191912 h 275846"/>
                <a:gd name="connsiteX126" fmla="*/ 33042 w 242594"/>
                <a:gd name="connsiteY126" fmla="*/ 210296 h 275846"/>
                <a:gd name="connsiteX127" fmla="*/ 35614 w 242594"/>
                <a:gd name="connsiteY127" fmla="*/ 216011 h 275846"/>
                <a:gd name="connsiteX128" fmla="*/ 41043 w 242594"/>
                <a:gd name="connsiteY128" fmla="*/ 214010 h 275846"/>
                <a:gd name="connsiteX129" fmla="*/ 41043 w 242594"/>
                <a:gd name="connsiteY129" fmla="*/ 213534 h 275846"/>
                <a:gd name="connsiteX130" fmla="*/ 52188 w 242594"/>
                <a:gd name="connsiteY130" fmla="*/ 184388 h 275846"/>
                <a:gd name="connsiteX131" fmla="*/ 67047 w 242594"/>
                <a:gd name="connsiteY131" fmla="*/ 175434 h 275846"/>
                <a:gd name="connsiteX132" fmla="*/ 55045 w 242594"/>
                <a:gd name="connsiteY132" fmla="*/ 206771 h 275846"/>
                <a:gd name="connsiteX133" fmla="*/ 57522 w 242594"/>
                <a:gd name="connsiteY133" fmla="*/ 212486 h 275846"/>
                <a:gd name="connsiteX134" fmla="*/ 63046 w 242594"/>
                <a:gd name="connsiteY134" fmla="*/ 210486 h 275846"/>
                <a:gd name="connsiteX135" fmla="*/ 63046 w 242594"/>
                <a:gd name="connsiteY135" fmla="*/ 209915 h 275846"/>
                <a:gd name="connsiteX136" fmla="*/ 79239 w 242594"/>
                <a:gd name="connsiteY136" fmla="*/ 168005 h 275846"/>
                <a:gd name="connsiteX137" fmla="*/ 107433 w 242594"/>
                <a:gd name="connsiteY137" fmla="*/ 151526 h 275846"/>
                <a:gd name="connsiteX138" fmla="*/ 108290 w 242594"/>
                <a:gd name="connsiteY138" fmla="*/ 152288 h 275846"/>
                <a:gd name="connsiteX139" fmla="*/ 97717 w 242594"/>
                <a:gd name="connsiteY139" fmla="*/ 171338 h 275846"/>
                <a:gd name="connsiteX140" fmla="*/ 84763 w 242594"/>
                <a:gd name="connsiteY140" fmla="*/ 177815 h 275846"/>
                <a:gd name="connsiteX141" fmla="*/ 89635 w 242594"/>
                <a:gd name="connsiteY141" fmla="*/ 194916 h 275846"/>
                <a:gd name="connsiteX142" fmla="*/ 89716 w 242594"/>
                <a:gd name="connsiteY142" fmla="*/ 194960 h 275846"/>
                <a:gd name="connsiteX143" fmla="*/ 106941 w 242594"/>
                <a:gd name="connsiteY143" fmla="*/ 190035 h 275846"/>
                <a:gd name="connsiteX144" fmla="*/ 106956 w 242594"/>
                <a:gd name="connsiteY144" fmla="*/ 190007 h 275846"/>
                <a:gd name="connsiteX145" fmla="*/ 105432 w 242594"/>
                <a:gd name="connsiteY145" fmla="*/ 175625 h 275846"/>
                <a:gd name="connsiteX146" fmla="*/ 116005 w 242594"/>
                <a:gd name="connsiteY146" fmla="*/ 156575 h 275846"/>
                <a:gd name="connsiteX147" fmla="*/ 117053 w 242594"/>
                <a:gd name="connsiteY147" fmla="*/ 156575 h 275846"/>
                <a:gd name="connsiteX148" fmla="*/ 117720 w 242594"/>
                <a:gd name="connsiteY148" fmla="*/ 188864 h 275846"/>
                <a:gd name="connsiteX149" fmla="*/ 90954 w 242594"/>
                <a:gd name="connsiteY149" fmla="*/ 224869 h 275846"/>
                <a:gd name="connsiteX150" fmla="*/ 91751 w 242594"/>
                <a:gd name="connsiteY150" fmla="*/ 231014 h 275846"/>
                <a:gd name="connsiteX151" fmla="*/ 91812 w 242594"/>
                <a:gd name="connsiteY151" fmla="*/ 231060 h 275846"/>
                <a:gd name="connsiteX152" fmla="*/ 98003 w 242594"/>
                <a:gd name="connsiteY152" fmla="*/ 230203 h 275846"/>
                <a:gd name="connsiteX153" fmla="*/ 118005 w 242594"/>
                <a:gd name="connsiteY153" fmla="*/ 203247 h 275846"/>
                <a:gd name="connsiteX154" fmla="*/ 118005 w 242594"/>
                <a:gd name="connsiteY154" fmla="*/ 220583 h 275846"/>
                <a:gd name="connsiteX155" fmla="*/ 98955 w 242594"/>
                <a:gd name="connsiteY155" fmla="*/ 245538 h 275846"/>
                <a:gd name="connsiteX156" fmla="*/ 99752 w 242594"/>
                <a:gd name="connsiteY156" fmla="*/ 251683 h 275846"/>
                <a:gd name="connsiteX157" fmla="*/ 99813 w 242594"/>
                <a:gd name="connsiteY157" fmla="*/ 251729 h 275846"/>
                <a:gd name="connsiteX158" fmla="*/ 105957 w 242594"/>
                <a:gd name="connsiteY158" fmla="*/ 250933 h 275846"/>
                <a:gd name="connsiteX159" fmla="*/ 106004 w 242594"/>
                <a:gd name="connsiteY159" fmla="*/ 250872 h 275846"/>
                <a:gd name="connsiteX160" fmla="*/ 117815 w 242594"/>
                <a:gd name="connsiteY160" fmla="*/ 234965 h 275846"/>
                <a:gd name="connsiteX161" fmla="*/ 118577 w 242594"/>
                <a:gd name="connsiteY161" fmla="*/ 271637 h 275846"/>
                <a:gd name="connsiteX162" fmla="*/ 123052 w 242594"/>
                <a:gd name="connsiteY162" fmla="*/ 275923 h 275846"/>
                <a:gd name="connsiteX163" fmla="*/ 123054 w 242594"/>
                <a:gd name="connsiteY163" fmla="*/ 275923 h 275846"/>
                <a:gd name="connsiteX164" fmla="*/ 126864 w 242594"/>
                <a:gd name="connsiteY164" fmla="*/ 273637 h 275846"/>
                <a:gd name="connsiteX165" fmla="*/ 127340 w 242594"/>
                <a:gd name="connsiteY165" fmla="*/ 271446 h 275846"/>
                <a:gd name="connsiteX166" fmla="*/ 126673 w 242594"/>
                <a:gd name="connsiteY166" fmla="*/ 234870 h 275846"/>
                <a:gd name="connsiteX167" fmla="*/ 139056 w 242594"/>
                <a:gd name="connsiteY167" fmla="*/ 250205 h 275846"/>
                <a:gd name="connsiteX168" fmla="*/ 145213 w 242594"/>
                <a:gd name="connsiteY168" fmla="*/ 250900 h 275846"/>
                <a:gd name="connsiteX169" fmla="*/ 145247 w 242594"/>
                <a:gd name="connsiteY169" fmla="*/ 250872 h 275846"/>
                <a:gd name="connsiteX170" fmla="*/ 146390 w 242594"/>
                <a:gd name="connsiteY170" fmla="*/ 249539 h 275846"/>
                <a:gd name="connsiteX171" fmla="*/ 145914 w 242594"/>
                <a:gd name="connsiteY171" fmla="*/ 244586 h 275846"/>
                <a:gd name="connsiteX172" fmla="*/ 126864 w 242594"/>
                <a:gd name="connsiteY172" fmla="*/ 220392 h 275846"/>
                <a:gd name="connsiteX173" fmla="*/ 126864 w 242594"/>
                <a:gd name="connsiteY173" fmla="*/ 203057 h 275846"/>
                <a:gd name="connsiteX174" fmla="*/ 147914 w 242594"/>
                <a:gd name="connsiteY174" fmla="*/ 229155 h 275846"/>
                <a:gd name="connsiteX175" fmla="*/ 154200 w 242594"/>
                <a:gd name="connsiteY175" fmla="*/ 229822 h 275846"/>
                <a:gd name="connsiteX176" fmla="*/ 155248 w 242594"/>
                <a:gd name="connsiteY176" fmla="*/ 228488 h 275846"/>
                <a:gd name="connsiteX177" fmla="*/ 154772 w 242594"/>
                <a:gd name="connsiteY177" fmla="*/ 223631 h 275846"/>
                <a:gd name="connsiteX178" fmla="*/ 126483 w 242594"/>
                <a:gd name="connsiteY178" fmla="*/ 189150 h 275846"/>
                <a:gd name="connsiteX179" fmla="*/ 125816 w 242594"/>
                <a:gd name="connsiteY179" fmla="*/ 156860 h 275846"/>
                <a:gd name="connsiteX180" fmla="*/ 126864 w 242594"/>
                <a:gd name="connsiteY180" fmla="*/ 156860 h 275846"/>
                <a:gd name="connsiteX181" fmla="*/ 138198 w 242594"/>
                <a:gd name="connsiteY181" fmla="*/ 175910 h 275846"/>
                <a:gd name="connsiteX182" fmla="*/ 136008 w 242594"/>
                <a:gd name="connsiteY182" fmla="*/ 179625 h 275846"/>
                <a:gd name="connsiteX183" fmla="*/ 137532 w 242594"/>
                <a:gd name="connsiteY183" fmla="*/ 189150 h 275846"/>
                <a:gd name="connsiteX184" fmla="*/ 154867 w 242594"/>
                <a:gd name="connsiteY184" fmla="*/ 193436 h 275846"/>
                <a:gd name="connsiteX185" fmla="*/ 159439 w 242594"/>
                <a:gd name="connsiteY185" fmla="*/ 188674 h 275846"/>
                <a:gd name="connsiteX186" fmla="*/ 159439 w 242594"/>
                <a:gd name="connsiteY186" fmla="*/ 176006 h 275846"/>
                <a:gd name="connsiteX187" fmla="*/ 151629 w 242594"/>
                <a:gd name="connsiteY187" fmla="*/ 170291 h 275846"/>
                <a:gd name="connsiteX188" fmla="*/ 145533 w 242594"/>
                <a:gd name="connsiteY188" fmla="*/ 170100 h 275846"/>
                <a:gd name="connsiteX189" fmla="*/ 134198 w 242594"/>
                <a:gd name="connsiteY189" fmla="*/ 151050 h 275846"/>
                <a:gd name="connsiteX190" fmla="*/ 134960 w 242594"/>
                <a:gd name="connsiteY190" fmla="*/ 150288 h 275846"/>
                <a:gd name="connsiteX191" fmla="*/ 163535 w 242594"/>
                <a:gd name="connsiteY191" fmla="*/ 165814 h 275846"/>
                <a:gd name="connsiteX192" fmla="*/ 181156 w 242594"/>
                <a:gd name="connsiteY192" fmla="*/ 208200 h 275846"/>
                <a:gd name="connsiteX193" fmla="*/ 186905 w 242594"/>
                <a:gd name="connsiteY193" fmla="*/ 210513 h 275846"/>
                <a:gd name="connsiteX194" fmla="*/ 186966 w 242594"/>
                <a:gd name="connsiteY194" fmla="*/ 210486 h 275846"/>
                <a:gd name="connsiteX195" fmla="*/ 189062 w 242594"/>
                <a:gd name="connsiteY195" fmla="*/ 208581 h 275846"/>
                <a:gd name="connsiteX196" fmla="*/ 189062 w 242594"/>
                <a:gd name="connsiteY196" fmla="*/ 204676 h 275846"/>
                <a:gd name="connsiteX197" fmla="*/ 176013 w 242594"/>
                <a:gd name="connsiteY197" fmla="*/ 173434 h 275846"/>
                <a:gd name="connsiteX198" fmla="*/ 191157 w 242594"/>
                <a:gd name="connsiteY198" fmla="*/ 181816 h 275846"/>
                <a:gd name="connsiteX199" fmla="*/ 203540 w 242594"/>
                <a:gd name="connsiteY199" fmla="*/ 210391 h 275846"/>
                <a:gd name="connsiteX200" fmla="*/ 209288 w 242594"/>
                <a:gd name="connsiteY200" fmla="*/ 212704 h 275846"/>
                <a:gd name="connsiteX201" fmla="*/ 209350 w 242594"/>
                <a:gd name="connsiteY201" fmla="*/ 212677 h 275846"/>
                <a:gd name="connsiteX202" fmla="*/ 211446 w 242594"/>
                <a:gd name="connsiteY202" fmla="*/ 210772 h 275846"/>
                <a:gd name="connsiteX203" fmla="*/ 211446 w 242594"/>
                <a:gd name="connsiteY203" fmla="*/ 206867 h 275846"/>
                <a:gd name="connsiteX204" fmla="*/ 203826 w 242594"/>
                <a:gd name="connsiteY204" fmla="*/ 189150 h 275846"/>
                <a:gd name="connsiteX205" fmla="*/ 235830 w 242594"/>
                <a:gd name="connsiteY205" fmla="*/ 206771 h 275846"/>
                <a:gd name="connsiteX206" fmla="*/ 241800 w 242594"/>
                <a:gd name="connsiteY206" fmla="*/ 205112 h 275846"/>
                <a:gd name="connsiteX207" fmla="*/ 241830 w 242594"/>
                <a:gd name="connsiteY207" fmla="*/ 205057 h 275846"/>
                <a:gd name="connsiteX208" fmla="*/ 240819 w 242594"/>
                <a:gd name="connsiteY208" fmla="*/ 199080 h 275846"/>
                <a:gd name="connsiteX209" fmla="*/ 240116 w 242594"/>
                <a:gd name="connsiteY209" fmla="*/ 198675 h 275846"/>
                <a:gd name="connsiteX210" fmla="*/ 208112 w 242594"/>
                <a:gd name="connsiteY210" fmla="*/ 181054 h 275846"/>
                <a:gd name="connsiteX211" fmla="*/ 227162 w 242594"/>
                <a:gd name="connsiteY211" fmla="*/ 177911 h 275846"/>
                <a:gd name="connsiteX212" fmla="*/ 231258 w 242594"/>
                <a:gd name="connsiteY212" fmla="*/ 175720 h 275846"/>
                <a:gd name="connsiteX213" fmla="*/ 231258 w 242594"/>
                <a:gd name="connsiteY213" fmla="*/ 172862 h 275846"/>
                <a:gd name="connsiteX214" fmla="*/ 226231 w 242594"/>
                <a:gd name="connsiteY214" fmla="*/ 169239 h 275846"/>
                <a:gd name="connsiteX215" fmla="*/ 226209 w 242594"/>
                <a:gd name="connsiteY215" fmla="*/ 169243 h 275846"/>
                <a:gd name="connsiteX216" fmla="*/ 195444 w 242594"/>
                <a:gd name="connsiteY216" fmla="*/ 174101 h 275846"/>
                <a:gd name="connsiteX217" fmla="*/ 180299 w 242594"/>
                <a:gd name="connsiteY217" fmla="*/ 165719 h 275846"/>
                <a:gd name="connsiteX218" fmla="*/ 213351 w 242594"/>
                <a:gd name="connsiteY218" fmla="*/ 160575 h 275846"/>
                <a:gd name="connsiteX219" fmla="*/ 216589 w 242594"/>
                <a:gd name="connsiteY219" fmla="*/ 158384 h 275846"/>
                <a:gd name="connsiteX220" fmla="*/ 216589 w 242594"/>
                <a:gd name="connsiteY220" fmla="*/ 155527 h 275846"/>
                <a:gd name="connsiteX221" fmla="*/ 212208 w 242594"/>
                <a:gd name="connsiteY221" fmla="*/ 151812 h 275846"/>
                <a:gd name="connsiteX222" fmla="*/ 167821 w 242594"/>
                <a:gd name="connsiteY222" fmla="*/ 158765 h 275846"/>
                <a:gd name="connsiteX223" fmla="*/ 139246 w 242594"/>
                <a:gd name="connsiteY223" fmla="*/ 143240 h 275846"/>
                <a:gd name="connsiteX224" fmla="*/ 139246 w 242594"/>
                <a:gd name="connsiteY224" fmla="*/ 142097 h 275846"/>
                <a:gd name="connsiteX225" fmla="*/ 161154 w 242594"/>
                <a:gd name="connsiteY225" fmla="*/ 142097 h 275846"/>
                <a:gd name="connsiteX226" fmla="*/ 164202 w 242594"/>
                <a:gd name="connsiteY226" fmla="*/ 146573 h 275846"/>
                <a:gd name="connsiteX227" fmla="*/ 173250 w 242594"/>
                <a:gd name="connsiteY227" fmla="*/ 150098 h 275846"/>
                <a:gd name="connsiteX228" fmla="*/ 182109 w 242594"/>
                <a:gd name="connsiteY228" fmla="*/ 146192 h 275846"/>
                <a:gd name="connsiteX229" fmla="*/ 184109 w 242594"/>
                <a:gd name="connsiteY229" fmla="*/ 143525 h 275846"/>
                <a:gd name="connsiteX230" fmla="*/ 185633 w 242594"/>
                <a:gd name="connsiteY230" fmla="*/ 137144 h 275846"/>
                <a:gd name="connsiteX231" fmla="*/ 181728 w 242594"/>
                <a:gd name="connsiteY231" fmla="*/ 128285 h 275846"/>
                <a:gd name="connsiteX232" fmla="*/ 172679 w 242594"/>
                <a:gd name="connsiteY232" fmla="*/ 124761 h 275846"/>
                <a:gd name="connsiteX233" fmla="*/ 163821 w 242594"/>
                <a:gd name="connsiteY233" fmla="*/ 128666 h 275846"/>
                <a:gd name="connsiteX234" fmla="*/ 160963 w 242594"/>
                <a:gd name="connsiteY234" fmla="*/ 133238 h 275846"/>
                <a:gd name="connsiteX235" fmla="*/ 139056 w 242594"/>
                <a:gd name="connsiteY235" fmla="*/ 133238 h 275846"/>
                <a:gd name="connsiteX236" fmla="*/ 139056 w 242594"/>
                <a:gd name="connsiteY236" fmla="*/ 132095 h 275846"/>
                <a:gd name="connsiteX237" fmla="*/ 166678 w 242594"/>
                <a:gd name="connsiteY237" fmla="*/ 115427 h 275846"/>
                <a:gd name="connsiteX238" fmla="*/ 211255 w 242594"/>
                <a:gd name="connsiteY238" fmla="*/ 120665 h 275846"/>
                <a:gd name="connsiteX239" fmla="*/ 215637 w 242594"/>
                <a:gd name="connsiteY239" fmla="*/ 118379 h 275846"/>
                <a:gd name="connsiteX240" fmla="*/ 216208 w 242594"/>
                <a:gd name="connsiteY240" fmla="*/ 116760 h 275846"/>
                <a:gd name="connsiteX241" fmla="*/ 212208 w 242594"/>
                <a:gd name="connsiteY241" fmla="*/ 111998 h 275846"/>
                <a:gd name="connsiteX242" fmla="*/ 178870 w 242594"/>
                <a:gd name="connsiteY242" fmla="*/ 108092 h 275846"/>
                <a:gd name="connsiteX243" fmla="*/ 193729 w 242594"/>
                <a:gd name="connsiteY243" fmla="*/ 99139 h 275846"/>
                <a:gd name="connsiteX244" fmla="*/ 224685 w 242594"/>
                <a:gd name="connsiteY244" fmla="*/ 102758 h 275846"/>
                <a:gd name="connsiteX245" fmla="*/ 229067 w 242594"/>
                <a:gd name="connsiteY245" fmla="*/ 100472 h 275846"/>
                <a:gd name="connsiteX246" fmla="*/ 229067 w 242594"/>
                <a:gd name="connsiteY246" fmla="*/ 98853 h 275846"/>
                <a:gd name="connsiteX247" fmla="*/ 225331 w 242594"/>
                <a:gd name="connsiteY247" fmla="*/ 93910 h 275846"/>
                <a:gd name="connsiteX248" fmla="*/ 225257 w 242594"/>
                <a:gd name="connsiteY248" fmla="*/ 93900 h 275846"/>
                <a:gd name="connsiteX249" fmla="*/ 205635 w 242594"/>
                <a:gd name="connsiteY249" fmla="*/ 91614 h 275846"/>
                <a:gd name="connsiteX250" fmla="*/ 236877 w 242594"/>
                <a:gd name="connsiteY250" fmla="*/ 72564 h 275846"/>
                <a:gd name="connsiteX251" fmla="*/ 238497 w 242594"/>
                <a:gd name="connsiteY251" fmla="*/ 70850 h 275846"/>
                <a:gd name="connsiteX252" fmla="*/ 238497 w 242594"/>
                <a:gd name="connsiteY252" fmla="*/ 66468 h 275846"/>
                <a:gd name="connsiteX253" fmla="*/ 232972 w 242594"/>
                <a:gd name="connsiteY253" fmla="*/ 65325 h 275846"/>
                <a:gd name="connsiteX254" fmla="*/ 90573 w 242594"/>
                <a:gd name="connsiteY254" fmla="*/ 95424 h 275846"/>
                <a:gd name="connsiteX255" fmla="*/ 90097 w 242594"/>
                <a:gd name="connsiteY255" fmla="*/ 92471 h 275846"/>
                <a:gd name="connsiteX256" fmla="*/ 90097 w 242594"/>
                <a:gd name="connsiteY256" fmla="*/ 91519 h 275846"/>
                <a:gd name="connsiteX257" fmla="*/ 91431 w 242594"/>
                <a:gd name="connsiteY257" fmla="*/ 90090 h 275846"/>
                <a:gd name="connsiteX258" fmla="*/ 94383 w 242594"/>
                <a:gd name="connsiteY258" fmla="*/ 90090 h 275846"/>
                <a:gd name="connsiteX259" fmla="*/ 96765 w 242594"/>
                <a:gd name="connsiteY259" fmla="*/ 91805 h 275846"/>
                <a:gd name="connsiteX260" fmla="*/ 97908 w 242594"/>
                <a:gd name="connsiteY260" fmla="*/ 93900 h 275846"/>
                <a:gd name="connsiteX261" fmla="*/ 96193 w 242594"/>
                <a:gd name="connsiteY261" fmla="*/ 96281 h 275846"/>
                <a:gd name="connsiteX262" fmla="*/ 93240 w 242594"/>
                <a:gd name="connsiteY262" fmla="*/ 96281 h 275846"/>
                <a:gd name="connsiteX263" fmla="*/ 90573 w 242594"/>
                <a:gd name="connsiteY263" fmla="*/ 95234 h 275846"/>
                <a:gd name="connsiteX264" fmla="*/ 71523 w 242594"/>
                <a:gd name="connsiteY264" fmla="*/ 142001 h 275846"/>
                <a:gd name="connsiteX265" fmla="*/ 68761 w 242594"/>
                <a:gd name="connsiteY265" fmla="*/ 143144 h 275846"/>
                <a:gd name="connsiteX266" fmla="*/ 66094 w 242594"/>
                <a:gd name="connsiteY266" fmla="*/ 142097 h 275846"/>
                <a:gd name="connsiteX267" fmla="*/ 64856 w 242594"/>
                <a:gd name="connsiteY267" fmla="*/ 139430 h 275846"/>
                <a:gd name="connsiteX268" fmla="*/ 64856 w 242594"/>
                <a:gd name="connsiteY268" fmla="*/ 137525 h 275846"/>
                <a:gd name="connsiteX269" fmla="*/ 68190 w 242594"/>
                <a:gd name="connsiteY269" fmla="*/ 135524 h 275846"/>
                <a:gd name="connsiteX270" fmla="*/ 72095 w 242594"/>
                <a:gd name="connsiteY270" fmla="*/ 139237 h 275846"/>
                <a:gd name="connsiteX271" fmla="*/ 72095 w 242594"/>
                <a:gd name="connsiteY271" fmla="*/ 139239 h 275846"/>
                <a:gd name="connsiteX272" fmla="*/ 71333 w 242594"/>
                <a:gd name="connsiteY272" fmla="*/ 141525 h 275846"/>
                <a:gd name="connsiteX273" fmla="*/ 151533 w 242594"/>
                <a:gd name="connsiteY273" fmla="*/ 181149 h 275846"/>
                <a:gd name="connsiteX274" fmla="*/ 150222 w 242594"/>
                <a:gd name="connsiteY274" fmla="*/ 186376 h 275846"/>
                <a:gd name="connsiteX275" fmla="*/ 150200 w 242594"/>
                <a:gd name="connsiteY275" fmla="*/ 186388 h 275846"/>
                <a:gd name="connsiteX276" fmla="*/ 145058 w 242594"/>
                <a:gd name="connsiteY276" fmla="*/ 185308 h 275846"/>
                <a:gd name="connsiteX277" fmla="*/ 144961 w 242594"/>
                <a:gd name="connsiteY277" fmla="*/ 185150 h 275846"/>
                <a:gd name="connsiteX278" fmla="*/ 144961 w 242594"/>
                <a:gd name="connsiteY278" fmla="*/ 181244 h 275846"/>
                <a:gd name="connsiteX279" fmla="*/ 146390 w 242594"/>
                <a:gd name="connsiteY279" fmla="*/ 179816 h 275846"/>
                <a:gd name="connsiteX280" fmla="*/ 151343 w 242594"/>
                <a:gd name="connsiteY280" fmla="*/ 180959 h 275846"/>
                <a:gd name="connsiteX281" fmla="*/ 170583 w 242594"/>
                <a:gd name="connsiteY281" fmla="*/ 135334 h 275846"/>
                <a:gd name="connsiteX282" fmla="*/ 171155 w 242594"/>
                <a:gd name="connsiteY282" fmla="*/ 134572 h 275846"/>
                <a:gd name="connsiteX283" fmla="*/ 173822 w 242594"/>
                <a:gd name="connsiteY283" fmla="*/ 133334 h 275846"/>
                <a:gd name="connsiteX284" fmla="*/ 177727 w 242594"/>
                <a:gd name="connsiteY284" fmla="*/ 137144 h 275846"/>
                <a:gd name="connsiteX285" fmla="*/ 174014 w 242594"/>
                <a:gd name="connsiteY285" fmla="*/ 141049 h 275846"/>
                <a:gd name="connsiteX286" fmla="*/ 174012 w 242594"/>
                <a:gd name="connsiteY286" fmla="*/ 141049 h 275846"/>
                <a:gd name="connsiteX287" fmla="*/ 171250 w 242594"/>
                <a:gd name="connsiteY287" fmla="*/ 140001 h 275846"/>
                <a:gd name="connsiteX288" fmla="*/ 170107 w 242594"/>
                <a:gd name="connsiteY288" fmla="*/ 137334 h 275846"/>
                <a:gd name="connsiteX289" fmla="*/ 170012 w 242594"/>
                <a:gd name="connsiteY289" fmla="*/ 135143 h 275846"/>
                <a:gd name="connsiteX290" fmla="*/ 116481 w 242594"/>
                <a:gd name="connsiteY290" fmla="*/ 147335 h 275846"/>
                <a:gd name="connsiteX291" fmla="*/ 112471 w 242594"/>
                <a:gd name="connsiteY291" fmla="*/ 133351 h 275846"/>
                <a:gd name="connsiteX292" fmla="*/ 112481 w 242594"/>
                <a:gd name="connsiteY292" fmla="*/ 133334 h 275846"/>
                <a:gd name="connsiteX293" fmla="*/ 126432 w 242594"/>
                <a:gd name="connsiteY293" fmla="*/ 129210 h 275846"/>
                <a:gd name="connsiteX294" fmla="*/ 126483 w 242594"/>
                <a:gd name="connsiteY294" fmla="*/ 129238 h 275846"/>
                <a:gd name="connsiteX295" fmla="*/ 130578 w 242594"/>
                <a:gd name="connsiteY295" fmla="*/ 143240 h 275846"/>
                <a:gd name="connsiteX296" fmla="*/ 116528 w 242594"/>
                <a:gd name="connsiteY296" fmla="*/ 147503 h 275846"/>
                <a:gd name="connsiteX297" fmla="*/ 115910 w 242594"/>
                <a:gd name="connsiteY297" fmla="*/ 147145 h 275846"/>
                <a:gd name="connsiteX298" fmla="*/ 143437 w 242594"/>
                <a:gd name="connsiteY298" fmla="*/ 90185 h 275846"/>
                <a:gd name="connsiteX299" fmla="*/ 148624 w 242594"/>
                <a:gd name="connsiteY299" fmla="*/ 88727 h 275846"/>
                <a:gd name="connsiteX300" fmla="*/ 148676 w 242594"/>
                <a:gd name="connsiteY300" fmla="*/ 88757 h 275846"/>
                <a:gd name="connsiteX301" fmla="*/ 150200 w 242594"/>
                <a:gd name="connsiteY301" fmla="*/ 93900 h 275846"/>
                <a:gd name="connsiteX302" fmla="*/ 145046 w 242594"/>
                <a:gd name="connsiteY302" fmla="*/ 95471 h 275846"/>
                <a:gd name="connsiteX303" fmla="*/ 144961 w 242594"/>
                <a:gd name="connsiteY303" fmla="*/ 95424 h 275846"/>
                <a:gd name="connsiteX304" fmla="*/ 142773 w 242594"/>
                <a:gd name="connsiteY304" fmla="*/ 90501 h 275846"/>
                <a:gd name="connsiteX305" fmla="*/ 142866 w 242594"/>
                <a:gd name="connsiteY305" fmla="*/ 90281 h 275846"/>
                <a:gd name="connsiteX306" fmla="*/ 99622 w 242594"/>
                <a:gd name="connsiteY306" fmla="*/ 185435 h 275846"/>
                <a:gd name="connsiteX307" fmla="*/ 94468 w 242594"/>
                <a:gd name="connsiteY307" fmla="*/ 187006 h 275846"/>
                <a:gd name="connsiteX308" fmla="*/ 94383 w 242594"/>
                <a:gd name="connsiteY308" fmla="*/ 186959 h 275846"/>
                <a:gd name="connsiteX309" fmla="*/ 92813 w 242594"/>
                <a:gd name="connsiteY309" fmla="*/ 181806 h 275846"/>
                <a:gd name="connsiteX310" fmla="*/ 92859 w 242594"/>
                <a:gd name="connsiteY310" fmla="*/ 181721 h 275846"/>
                <a:gd name="connsiteX311" fmla="*/ 98047 w 242594"/>
                <a:gd name="connsiteY311" fmla="*/ 180262 h 275846"/>
                <a:gd name="connsiteX312" fmla="*/ 98098 w 242594"/>
                <a:gd name="connsiteY312" fmla="*/ 180292 h 275846"/>
                <a:gd name="connsiteX313" fmla="*/ 99119 w 242594"/>
                <a:gd name="connsiteY313" fmla="*/ 185719 h 275846"/>
                <a:gd name="connsiteX314" fmla="*/ 99051 w 242594"/>
                <a:gd name="connsiteY314" fmla="*/ 185816 h 275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</a:cxnLst>
              <a:rect l="l" t="t" r="r" b="b"/>
              <a:pathLst>
                <a:path w="242594" h="275846">
                  <a:moveTo>
                    <a:pt x="232972" y="65325"/>
                  </a:moveTo>
                  <a:lnTo>
                    <a:pt x="201730" y="84375"/>
                  </a:lnTo>
                  <a:lnTo>
                    <a:pt x="208779" y="65325"/>
                  </a:lnTo>
                  <a:cubicBezTo>
                    <a:pt x="209620" y="63037"/>
                    <a:pt x="208477" y="60498"/>
                    <a:pt x="206207" y="59610"/>
                  </a:cubicBezTo>
                  <a:cubicBezTo>
                    <a:pt x="203961" y="58709"/>
                    <a:pt x="201410" y="59799"/>
                    <a:pt x="200509" y="62045"/>
                  </a:cubicBezTo>
                  <a:cubicBezTo>
                    <a:pt x="200503" y="62058"/>
                    <a:pt x="200497" y="62072"/>
                    <a:pt x="200492" y="62087"/>
                  </a:cubicBezTo>
                  <a:lnTo>
                    <a:pt x="189348" y="90662"/>
                  </a:lnTo>
                  <a:lnTo>
                    <a:pt x="174489" y="99615"/>
                  </a:lnTo>
                  <a:lnTo>
                    <a:pt x="186585" y="68373"/>
                  </a:lnTo>
                  <a:cubicBezTo>
                    <a:pt x="187427" y="66085"/>
                    <a:pt x="186284" y="63546"/>
                    <a:pt x="184014" y="62658"/>
                  </a:cubicBezTo>
                  <a:cubicBezTo>
                    <a:pt x="181726" y="61817"/>
                    <a:pt x="179186" y="62960"/>
                    <a:pt x="178299" y="65230"/>
                  </a:cubicBezTo>
                  <a:lnTo>
                    <a:pt x="162201" y="107140"/>
                  </a:lnTo>
                  <a:lnTo>
                    <a:pt x="134579" y="123809"/>
                  </a:lnTo>
                  <a:lnTo>
                    <a:pt x="133817" y="123047"/>
                  </a:lnTo>
                  <a:lnTo>
                    <a:pt x="144390" y="103997"/>
                  </a:lnTo>
                  <a:cubicBezTo>
                    <a:pt x="149616" y="104780"/>
                    <a:pt x="154780" y="102236"/>
                    <a:pt x="157344" y="97615"/>
                  </a:cubicBezTo>
                  <a:cubicBezTo>
                    <a:pt x="160675" y="91456"/>
                    <a:pt x="158422" y="83764"/>
                    <a:pt x="152295" y="80375"/>
                  </a:cubicBezTo>
                  <a:cubicBezTo>
                    <a:pt x="146216" y="77020"/>
                    <a:pt x="138568" y="79229"/>
                    <a:pt x="135212" y="85309"/>
                  </a:cubicBezTo>
                  <a:cubicBezTo>
                    <a:pt x="135191" y="85347"/>
                    <a:pt x="135171" y="85385"/>
                    <a:pt x="135150" y="85423"/>
                  </a:cubicBezTo>
                  <a:cubicBezTo>
                    <a:pt x="132577" y="90045"/>
                    <a:pt x="133146" y="95780"/>
                    <a:pt x="136579" y="99806"/>
                  </a:cubicBezTo>
                  <a:lnTo>
                    <a:pt x="126006" y="118856"/>
                  </a:lnTo>
                  <a:lnTo>
                    <a:pt x="124959" y="118856"/>
                  </a:lnTo>
                  <a:lnTo>
                    <a:pt x="124292" y="86661"/>
                  </a:lnTo>
                  <a:lnTo>
                    <a:pt x="151152" y="50657"/>
                  </a:lnTo>
                  <a:lnTo>
                    <a:pt x="151152" y="50085"/>
                  </a:lnTo>
                  <a:cubicBezTo>
                    <a:pt x="152200" y="48166"/>
                    <a:pt x="151671" y="45768"/>
                    <a:pt x="149914" y="44465"/>
                  </a:cubicBezTo>
                  <a:cubicBezTo>
                    <a:pt x="147998" y="42988"/>
                    <a:pt x="145246" y="43345"/>
                    <a:pt x="143770" y="45262"/>
                  </a:cubicBezTo>
                  <a:cubicBezTo>
                    <a:pt x="143753" y="45282"/>
                    <a:pt x="143738" y="45303"/>
                    <a:pt x="143723" y="45323"/>
                  </a:cubicBezTo>
                  <a:lnTo>
                    <a:pt x="123720" y="72183"/>
                  </a:lnTo>
                  <a:lnTo>
                    <a:pt x="123720" y="54943"/>
                  </a:lnTo>
                  <a:lnTo>
                    <a:pt x="142294" y="29892"/>
                  </a:lnTo>
                  <a:lnTo>
                    <a:pt x="142294" y="29892"/>
                  </a:lnTo>
                  <a:cubicBezTo>
                    <a:pt x="143354" y="27943"/>
                    <a:pt x="142828" y="25513"/>
                    <a:pt x="141056" y="24177"/>
                  </a:cubicBezTo>
                  <a:cubicBezTo>
                    <a:pt x="139077" y="22758"/>
                    <a:pt x="136326" y="23181"/>
                    <a:pt x="134865" y="25130"/>
                  </a:cubicBezTo>
                  <a:lnTo>
                    <a:pt x="123149" y="40941"/>
                  </a:lnTo>
                  <a:lnTo>
                    <a:pt x="122387" y="4365"/>
                  </a:lnTo>
                  <a:cubicBezTo>
                    <a:pt x="122284" y="1930"/>
                    <a:pt x="120251" y="25"/>
                    <a:pt x="117815" y="79"/>
                  </a:cubicBezTo>
                  <a:cubicBezTo>
                    <a:pt x="115417" y="181"/>
                    <a:pt x="113527" y="2155"/>
                    <a:pt x="113529" y="4556"/>
                  </a:cubicBezTo>
                  <a:lnTo>
                    <a:pt x="114291" y="41132"/>
                  </a:lnTo>
                  <a:lnTo>
                    <a:pt x="101813" y="25796"/>
                  </a:lnTo>
                  <a:cubicBezTo>
                    <a:pt x="100304" y="23905"/>
                    <a:pt x="97548" y="23593"/>
                    <a:pt x="95656" y="25102"/>
                  </a:cubicBezTo>
                  <a:cubicBezTo>
                    <a:pt x="95644" y="25112"/>
                    <a:pt x="95633" y="25120"/>
                    <a:pt x="95622" y="25130"/>
                  </a:cubicBezTo>
                  <a:cubicBezTo>
                    <a:pt x="93730" y="26638"/>
                    <a:pt x="93418" y="29395"/>
                    <a:pt x="94927" y="31287"/>
                  </a:cubicBezTo>
                  <a:cubicBezTo>
                    <a:pt x="94937" y="31298"/>
                    <a:pt x="94945" y="31310"/>
                    <a:pt x="94955" y="31321"/>
                  </a:cubicBezTo>
                  <a:lnTo>
                    <a:pt x="114862" y="55800"/>
                  </a:lnTo>
                  <a:lnTo>
                    <a:pt x="114862" y="73136"/>
                  </a:lnTo>
                  <a:lnTo>
                    <a:pt x="93717" y="47132"/>
                  </a:lnTo>
                  <a:cubicBezTo>
                    <a:pt x="92347" y="45654"/>
                    <a:pt x="90147" y="45301"/>
                    <a:pt x="88383" y="46275"/>
                  </a:cubicBezTo>
                  <a:cubicBezTo>
                    <a:pt x="86491" y="47784"/>
                    <a:pt x="86179" y="50541"/>
                    <a:pt x="87688" y="52432"/>
                  </a:cubicBezTo>
                  <a:cubicBezTo>
                    <a:pt x="87698" y="52444"/>
                    <a:pt x="87706" y="52455"/>
                    <a:pt x="87716" y="52466"/>
                  </a:cubicBezTo>
                  <a:lnTo>
                    <a:pt x="116291" y="87423"/>
                  </a:lnTo>
                  <a:lnTo>
                    <a:pt x="116862" y="119618"/>
                  </a:lnTo>
                  <a:lnTo>
                    <a:pt x="115815" y="119618"/>
                  </a:lnTo>
                  <a:lnTo>
                    <a:pt x="104480" y="100568"/>
                  </a:lnTo>
                  <a:cubicBezTo>
                    <a:pt x="104947" y="100003"/>
                    <a:pt x="105361" y="99397"/>
                    <a:pt x="105718" y="98758"/>
                  </a:cubicBezTo>
                  <a:cubicBezTo>
                    <a:pt x="106197" y="97782"/>
                    <a:pt x="106580" y="96761"/>
                    <a:pt x="106861" y="95710"/>
                  </a:cubicBezTo>
                  <a:cubicBezTo>
                    <a:pt x="107668" y="92471"/>
                    <a:pt x="107154" y="89044"/>
                    <a:pt x="105432" y="86185"/>
                  </a:cubicBezTo>
                  <a:cubicBezTo>
                    <a:pt x="103696" y="83314"/>
                    <a:pt x="100883" y="81257"/>
                    <a:pt x="97622" y="80470"/>
                  </a:cubicBezTo>
                  <a:cubicBezTo>
                    <a:pt x="94383" y="79663"/>
                    <a:pt x="90956" y="80177"/>
                    <a:pt x="88097" y="81899"/>
                  </a:cubicBezTo>
                  <a:cubicBezTo>
                    <a:pt x="85226" y="83635"/>
                    <a:pt x="83169" y="86448"/>
                    <a:pt x="82382" y="89709"/>
                  </a:cubicBezTo>
                  <a:cubicBezTo>
                    <a:pt x="81575" y="92948"/>
                    <a:pt x="82088" y="96375"/>
                    <a:pt x="83811" y="99234"/>
                  </a:cubicBezTo>
                  <a:cubicBezTo>
                    <a:pt x="85563" y="102091"/>
                    <a:pt x="88368" y="104143"/>
                    <a:pt x="91621" y="104949"/>
                  </a:cubicBezTo>
                  <a:cubicBezTo>
                    <a:pt x="93411" y="105330"/>
                    <a:pt x="95261" y="105330"/>
                    <a:pt x="97050" y="104949"/>
                  </a:cubicBezTo>
                  <a:lnTo>
                    <a:pt x="108385" y="123999"/>
                  </a:lnTo>
                  <a:lnTo>
                    <a:pt x="107623" y="124856"/>
                  </a:lnTo>
                  <a:lnTo>
                    <a:pt x="79048" y="109331"/>
                  </a:lnTo>
                  <a:lnTo>
                    <a:pt x="61236" y="68087"/>
                  </a:lnTo>
                  <a:cubicBezTo>
                    <a:pt x="60332" y="65843"/>
                    <a:pt x="57780" y="64757"/>
                    <a:pt x="55535" y="65661"/>
                  </a:cubicBezTo>
                  <a:cubicBezTo>
                    <a:pt x="55499" y="65676"/>
                    <a:pt x="55462" y="65691"/>
                    <a:pt x="55426" y="65706"/>
                  </a:cubicBezTo>
                  <a:cubicBezTo>
                    <a:pt x="53216" y="66704"/>
                    <a:pt x="52203" y="69280"/>
                    <a:pt x="53140" y="71516"/>
                  </a:cubicBezTo>
                  <a:lnTo>
                    <a:pt x="66475" y="102377"/>
                  </a:lnTo>
                  <a:lnTo>
                    <a:pt x="51235" y="93995"/>
                  </a:lnTo>
                  <a:lnTo>
                    <a:pt x="38948" y="65420"/>
                  </a:lnTo>
                  <a:cubicBezTo>
                    <a:pt x="37986" y="63174"/>
                    <a:pt x="35400" y="62114"/>
                    <a:pt x="33138" y="63039"/>
                  </a:cubicBezTo>
                  <a:cubicBezTo>
                    <a:pt x="30891" y="64001"/>
                    <a:pt x="29831" y="66587"/>
                    <a:pt x="30756" y="68849"/>
                  </a:cubicBezTo>
                  <a:lnTo>
                    <a:pt x="38662" y="87042"/>
                  </a:lnTo>
                  <a:lnTo>
                    <a:pt x="6563" y="69326"/>
                  </a:lnTo>
                  <a:cubicBezTo>
                    <a:pt x="4404" y="68194"/>
                    <a:pt x="1736" y="68999"/>
                    <a:pt x="562" y="71135"/>
                  </a:cubicBezTo>
                  <a:cubicBezTo>
                    <a:pt x="-585" y="73270"/>
                    <a:pt x="175" y="75929"/>
                    <a:pt x="2277" y="77136"/>
                  </a:cubicBezTo>
                  <a:lnTo>
                    <a:pt x="34376" y="94757"/>
                  </a:lnTo>
                  <a:lnTo>
                    <a:pt x="14850" y="97806"/>
                  </a:lnTo>
                  <a:cubicBezTo>
                    <a:pt x="12461" y="98193"/>
                    <a:pt x="10839" y="100444"/>
                    <a:pt x="11226" y="102833"/>
                  </a:cubicBezTo>
                  <a:cubicBezTo>
                    <a:pt x="11228" y="102839"/>
                    <a:pt x="11229" y="102847"/>
                    <a:pt x="11230" y="102854"/>
                  </a:cubicBezTo>
                  <a:cubicBezTo>
                    <a:pt x="11566" y="105250"/>
                    <a:pt x="13782" y="106920"/>
                    <a:pt x="16178" y="106584"/>
                  </a:cubicBezTo>
                  <a:cubicBezTo>
                    <a:pt x="16212" y="106579"/>
                    <a:pt x="16245" y="106574"/>
                    <a:pt x="16278" y="106568"/>
                  </a:cubicBezTo>
                  <a:lnTo>
                    <a:pt x="46949" y="101711"/>
                  </a:lnTo>
                  <a:lnTo>
                    <a:pt x="62189" y="110093"/>
                  </a:lnTo>
                  <a:lnTo>
                    <a:pt x="29042" y="115331"/>
                  </a:lnTo>
                  <a:cubicBezTo>
                    <a:pt x="26653" y="115719"/>
                    <a:pt x="25031" y="117970"/>
                    <a:pt x="25419" y="120358"/>
                  </a:cubicBezTo>
                  <a:cubicBezTo>
                    <a:pt x="25420" y="120365"/>
                    <a:pt x="25421" y="120373"/>
                    <a:pt x="25422" y="120380"/>
                  </a:cubicBezTo>
                  <a:cubicBezTo>
                    <a:pt x="25810" y="122769"/>
                    <a:pt x="28061" y="124391"/>
                    <a:pt x="30449" y="124003"/>
                  </a:cubicBezTo>
                  <a:cubicBezTo>
                    <a:pt x="30456" y="124001"/>
                    <a:pt x="30464" y="124000"/>
                    <a:pt x="30471" y="123999"/>
                  </a:cubicBezTo>
                  <a:lnTo>
                    <a:pt x="74762" y="117046"/>
                  </a:lnTo>
                  <a:lnTo>
                    <a:pt x="103337" y="132572"/>
                  </a:lnTo>
                  <a:lnTo>
                    <a:pt x="103337" y="133619"/>
                  </a:lnTo>
                  <a:lnTo>
                    <a:pt x="81429" y="133619"/>
                  </a:lnTo>
                  <a:cubicBezTo>
                    <a:pt x="80776" y="131934"/>
                    <a:pt x="79769" y="130407"/>
                    <a:pt x="78477" y="129143"/>
                  </a:cubicBezTo>
                  <a:cubicBezTo>
                    <a:pt x="76060" y="126794"/>
                    <a:pt x="72796" y="125523"/>
                    <a:pt x="69428" y="125618"/>
                  </a:cubicBezTo>
                  <a:lnTo>
                    <a:pt x="69428" y="125618"/>
                  </a:lnTo>
                  <a:cubicBezTo>
                    <a:pt x="66066" y="125653"/>
                    <a:pt x="62863" y="127064"/>
                    <a:pt x="60570" y="129524"/>
                  </a:cubicBezTo>
                  <a:cubicBezTo>
                    <a:pt x="58066" y="132035"/>
                    <a:pt x="56779" y="135512"/>
                    <a:pt x="57045" y="139049"/>
                  </a:cubicBezTo>
                  <a:cubicBezTo>
                    <a:pt x="57087" y="142390"/>
                    <a:pt x="58459" y="145578"/>
                    <a:pt x="60855" y="147907"/>
                  </a:cubicBezTo>
                  <a:cubicBezTo>
                    <a:pt x="63387" y="150380"/>
                    <a:pt x="66849" y="151660"/>
                    <a:pt x="70380" y="151431"/>
                  </a:cubicBezTo>
                  <a:cubicBezTo>
                    <a:pt x="73767" y="151379"/>
                    <a:pt x="76992" y="149972"/>
                    <a:pt x="79334" y="147526"/>
                  </a:cubicBezTo>
                  <a:cubicBezTo>
                    <a:pt x="80104" y="146742"/>
                    <a:pt x="80747" y="145843"/>
                    <a:pt x="81239" y="144859"/>
                  </a:cubicBezTo>
                  <a:cubicBezTo>
                    <a:pt x="81620" y="144271"/>
                    <a:pt x="81909" y="143629"/>
                    <a:pt x="82096" y="142954"/>
                  </a:cubicBezTo>
                  <a:lnTo>
                    <a:pt x="104004" y="142954"/>
                  </a:lnTo>
                  <a:cubicBezTo>
                    <a:pt x="103950" y="143302"/>
                    <a:pt x="103950" y="143655"/>
                    <a:pt x="104004" y="144002"/>
                  </a:cubicBezTo>
                  <a:lnTo>
                    <a:pt x="75143" y="160575"/>
                  </a:lnTo>
                  <a:lnTo>
                    <a:pt x="30471" y="155336"/>
                  </a:lnTo>
                  <a:cubicBezTo>
                    <a:pt x="28067" y="155061"/>
                    <a:pt x="25894" y="156786"/>
                    <a:pt x="25619" y="159190"/>
                  </a:cubicBezTo>
                  <a:cubicBezTo>
                    <a:pt x="25617" y="159207"/>
                    <a:pt x="25615" y="159225"/>
                    <a:pt x="25613" y="159242"/>
                  </a:cubicBezTo>
                  <a:cubicBezTo>
                    <a:pt x="25338" y="161646"/>
                    <a:pt x="27063" y="163818"/>
                    <a:pt x="29467" y="164094"/>
                  </a:cubicBezTo>
                  <a:cubicBezTo>
                    <a:pt x="29484" y="164096"/>
                    <a:pt x="29501" y="164098"/>
                    <a:pt x="29518" y="164099"/>
                  </a:cubicBezTo>
                  <a:lnTo>
                    <a:pt x="62760" y="168005"/>
                  </a:lnTo>
                  <a:lnTo>
                    <a:pt x="47901" y="176958"/>
                  </a:lnTo>
                  <a:lnTo>
                    <a:pt x="17040" y="173339"/>
                  </a:lnTo>
                  <a:cubicBezTo>
                    <a:pt x="14597" y="173059"/>
                    <a:pt x="12385" y="174803"/>
                    <a:pt x="12087" y="177244"/>
                  </a:cubicBezTo>
                  <a:cubicBezTo>
                    <a:pt x="11812" y="179648"/>
                    <a:pt x="13537" y="181821"/>
                    <a:pt x="15941" y="182096"/>
                  </a:cubicBezTo>
                  <a:cubicBezTo>
                    <a:pt x="15958" y="182098"/>
                    <a:pt x="15975" y="182100"/>
                    <a:pt x="15993" y="182102"/>
                  </a:cubicBezTo>
                  <a:lnTo>
                    <a:pt x="35614" y="184388"/>
                  </a:lnTo>
                  <a:lnTo>
                    <a:pt x="4277" y="203438"/>
                  </a:lnTo>
                  <a:cubicBezTo>
                    <a:pt x="2189" y="204712"/>
                    <a:pt x="1510" y="207427"/>
                    <a:pt x="2753" y="209534"/>
                  </a:cubicBezTo>
                  <a:cubicBezTo>
                    <a:pt x="4006" y="211604"/>
                    <a:pt x="6701" y="212265"/>
                    <a:pt x="8771" y="211011"/>
                  </a:cubicBezTo>
                  <a:cubicBezTo>
                    <a:pt x="8796" y="210995"/>
                    <a:pt x="8823" y="210979"/>
                    <a:pt x="8849" y="210962"/>
                  </a:cubicBezTo>
                  <a:lnTo>
                    <a:pt x="40186" y="191912"/>
                  </a:lnTo>
                  <a:lnTo>
                    <a:pt x="33042" y="210296"/>
                  </a:lnTo>
                  <a:cubicBezTo>
                    <a:pt x="32201" y="212584"/>
                    <a:pt x="33344" y="215123"/>
                    <a:pt x="35614" y="216011"/>
                  </a:cubicBezTo>
                  <a:cubicBezTo>
                    <a:pt x="37669" y="216850"/>
                    <a:pt x="40024" y="215982"/>
                    <a:pt x="41043" y="214010"/>
                  </a:cubicBezTo>
                  <a:lnTo>
                    <a:pt x="41043" y="213534"/>
                  </a:lnTo>
                  <a:lnTo>
                    <a:pt x="52188" y="184388"/>
                  </a:lnTo>
                  <a:lnTo>
                    <a:pt x="67047" y="175434"/>
                  </a:lnTo>
                  <a:lnTo>
                    <a:pt x="55045" y="206771"/>
                  </a:lnTo>
                  <a:cubicBezTo>
                    <a:pt x="54193" y="209033"/>
                    <a:pt x="55289" y="211562"/>
                    <a:pt x="57522" y="212486"/>
                  </a:cubicBezTo>
                  <a:cubicBezTo>
                    <a:pt x="59605" y="213248"/>
                    <a:pt x="61934" y="212405"/>
                    <a:pt x="63046" y="210486"/>
                  </a:cubicBezTo>
                  <a:cubicBezTo>
                    <a:pt x="63087" y="210298"/>
                    <a:pt x="63087" y="210103"/>
                    <a:pt x="63046" y="209915"/>
                  </a:cubicBezTo>
                  <a:lnTo>
                    <a:pt x="79239" y="168005"/>
                  </a:lnTo>
                  <a:lnTo>
                    <a:pt x="107433" y="151526"/>
                  </a:lnTo>
                  <a:lnTo>
                    <a:pt x="108290" y="152288"/>
                  </a:lnTo>
                  <a:lnTo>
                    <a:pt x="97717" y="171338"/>
                  </a:lnTo>
                  <a:cubicBezTo>
                    <a:pt x="92474" y="170601"/>
                    <a:pt x="87320" y="173179"/>
                    <a:pt x="84763" y="177815"/>
                  </a:cubicBezTo>
                  <a:cubicBezTo>
                    <a:pt x="81387" y="183883"/>
                    <a:pt x="83568" y="191539"/>
                    <a:pt x="89635" y="194916"/>
                  </a:cubicBezTo>
                  <a:cubicBezTo>
                    <a:pt x="89662" y="194931"/>
                    <a:pt x="89689" y="194945"/>
                    <a:pt x="89716" y="194960"/>
                  </a:cubicBezTo>
                  <a:cubicBezTo>
                    <a:pt x="95833" y="198357"/>
                    <a:pt x="103545" y="196151"/>
                    <a:pt x="106941" y="190035"/>
                  </a:cubicBezTo>
                  <a:cubicBezTo>
                    <a:pt x="106946" y="190026"/>
                    <a:pt x="106952" y="190017"/>
                    <a:pt x="106956" y="190007"/>
                  </a:cubicBezTo>
                  <a:cubicBezTo>
                    <a:pt x="109476" y="185360"/>
                    <a:pt x="108870" y="179640"/>
                    <a:pt x="105432" y="175625"/>
                  </a:cubicBezTo>
                  <a:lnTo>
                    <a:pt x="116005" y="156575"/>
                  </a:lnTo>
                  <a:lnTo>
                    <a:pt x="117053" y="156575"/>
                  </a:lnTo>
                  <a:lnTo>
                    <a:pt x="117720" y="188864"/>
                  </a:lnTo>
                  <a:lnTo>
                    <a:pt x="90954" y="224869"/>
                  </a:lnTo>
                  <a:cubicBezTo>
                    <a:pt x="89477" y="226785"/>
                    <a:pt x="89834" y="229537"/>
                    <a:pt x="91751" y="231014"/>
                  </a:cubicBezTo>
                  <a:cubicBezTo>
                    <a:pt x="91771" y="231030"/>
                    <a:pt x="91791" y="231045"/>
                    <a:pt x="91812" y="231060"/>
                  </a:cubicBezTo>
                  <a:cubicBezTo>
                    <a:pt x="93766" y="232500"/>
                    <a:pt x="96513" y="232120"/>
                    <a:pt x="98003" y="230203"/>
                  </a:cubicBezTo>
                  <a:lnTo>
                    <a:pt x="118005" y="203247"/>
                  </a:lnTo>
                  <a:lnTo>
                    <a:pt x="118005" y="220583"/>
                  </a:lnTo>
                  <a:lnTo>
                    <a:pt x="98955" y="245538"/>
                  </a:lnTo>
                  <a:cubicBezTo>
                    <a:pt x="97478" y="247455"/>
                    <a:pt x="97835" y="250206"/>
                    <a:pt x="99752" y="251683"/>
                  </a:cubicBezTo>
                  <a:cubicBezTo>
                    <a:pt x="99772" y="251699"/>
                    <a:pt x="99792" y="251714"/>
                    <a:pt x="99813" y="251729"/>
                  </a:cubicBezTo>
                  <a:cubicBezTo>
                    <a:pt x="101729" y="253207"/>
                    <a:pt x="104481" y="252850"/>
                    <a:pt x="105957" y="250933"/>
                  </a:cubicBezTo>
                  <a:cubicBezTo>
                    <a:pt x="105973" y="250913"/>
                    <a:pt x="105989" y="250892"/>
                    <a:pt x="106004" y="250872"/>
                  </a:cubicBezTo>
                  <a:lnTo>
                    <a:pt x="117815" y="234965"/>
                  </a:lnTo>
                  <a:lnTo>
                    <a:pt x="118577" y="271637"/>
                  </a:lnTo>
                  <a:cubicBezTo>
                    <a:pt x="118629" y="274056"/>
                    <a:pt x="120632" y="275975"/>
                    <a:pt x="123052" y="275923"/>
                  </a:cubicBezTo>
                  <a:cubicBezTo>
                    <a:pt x="123053" y="275923"/>
                    <a:pt x="123053" y="275923"/>
                    <a:pt x="123054" y="275923"/>
                  </a:cubicBezTo>
                  <a:cubicBezTo>
                    <a:pt x="124639" y="275890"/>
                    <a:pt x="126088" y="275020"/>
                    <a:pt x="126864" y="273637"/>
                  </a:cubicBezTo>
                  <a:cubicBezTo>
                    <a:pt x="127257" y="272978"/>
                    <a:pt x="127424" y="272209"/>
                    <a:pt x="127340" y="271446"/>
                  </a:cubicBezTo>
                  <a:lnTo>
                    <a:pt x="126673" y="234870"/>
                  </a:lnTo>
                  <a:lnTo>
                    <a:pt x="139056" y="250205"/>
                  </a:lnTo>
                  <a:cubicBezTo>
                    <a:pt x="140564" y="252097"/>
                    <a:pt x="143321" y="252409"/>
                    <a:pt x="145213" y="250900"/>
                  </a:cubicBezTo>
                  <a:cubicBezTo>
                    <a:pt x="145224" y="250890"/>
                    <a:pt x="145235" y="250882"/>
                    <a:pt x="145247" y="250872"/>
                  </a:cubicBezTo>
                  <a:cubicBezTo>
                    <a:pt x="145703" y="250498"/>
                    <a:pt x="146090" y="250046"/>
                    <a:pt x="146390" y="249539"/>
                  </a:cubicBezTo>
                  <a:cubicBezTo>
                    <a:pt x="147248" y="247943"/>
                    <a:pt x="147059" y="245989"/>
                    <a:pt x="145914" y="244586"/>
                  </a:cubicBezTo>
                  <a:lnTo>
                    <a:pt x="126864" y="220392"/>
                  </a:lnTo>
                  <a:lnTo>
                    <a:pt x="126864" y="203057"/>
                  </a:lnTo>
                  <a:lnTo>
                    <a:pt x="147914" y="229155"/>
                  </a:lnTo>
                  <a:cubicBezTo>
                    <a:pt x="149467" y="231072"/>
                    <a:pt x="152279" y="231370"/>
                    <a:pt x="154200" y="229822"/>
                  </a:cubicBezTo>
                  <a:cubicBezTo>
                    <a:pt x="154600" y="229420"/>
                    <a:pt x="154952" y="228972"/>
                    <a:pt x="155248" y="228488"/>
                  </a:cubicBezTo>
                  <a:cubicBezTo>
                    <a:pt x="156146" y="226934"/>
                    <a:pt x="155955" y="224981"/>
                    <a:pt x="154772" y="223631"/>
                  </a:cubicBezTo>
                  <a:lnTo>
                    <a:pt x="126483" y="189150"/>
                  </a:lnTo>
                  <a:lnTo>
                    <a:pt x="125816" y="156860"/>
                  </a:lnTo>
                  <a:lnTo>
                    <a:pt x="126864" y="156860"/>
                  </a:lnTo>
                  <a:lnTo>
                    <a:pt x="138198" y="175910"/>
                  </a:lnTo>
                  <a:cubicBezTo>
                    <a:pt x="137287" y="177033"/>
                    <a:pt x="136549" y="178284"/>
                    <a:pt x="136008" y="179625"/>
                  </a:cubicBezTo>
                  <a:cubicBezTo>
                    <a:pt x="135250" y="182877"/>
                    <a:pt x="135797" y="186297"/>
                    <a:pt x="137532" y="189150"/>
                  </a:cubicBezTo>
                  <a:cubicBezTo>
                    <a:pt x="141149" y="195101"/>
                    <a:pt x="148893" y="197016"/>
                    <a:pt x="154867" y="193436"/>
                  </a:cubicBezTo>
                  <a:cubicBezTo>
                    <a:pt x="156780" y="192273"/>
                    <a:pt x="158355" y="190632"/>
                    <a:pt x="159439" y="188674"/>
                  </a:cubicBezTo>
                  <a:cubicBezTo>
                    <a:pt x="161722" y="184760"/>
                    <a:pt x="161722" y="179920"/>
                    <a:pt x="159439" y="176006"/>
                  </a:cubicBezTo>
                  <a:cubicBezTo>
                    <a:pt x="157753" y="173089"/>
                    <a:pt x="154919" y="171015"/>
                    <a:pt x="151629" y="170291"/>
                  </a:cubicBezTo>
                  <a:cubicBezTo>
                    <a:pt x="149643" y="169732"/>
                    <a:pt x="147550" y="169666"/>
                    <a:pt x="145533" y="170100"/>
                  </a:cubicBezTo>
                  <a:lnTo>
                    <a:pt x="134198" y="151050"/>
                  </a:lnTo>
                  <a:lnTo>
                    <a:pt x="134960" y="150288"/>
                  </a:lnTo>
                  <a:lnTo>
                    <a:pt x="163535" y="165814"/>
                  </a:lnTo>
                  <a:lnTo>
                    <a:pt x="181156" y="208200"/>
                  </a:lnTo>
                  <a:cubicBezTo>
                    <a:pt x="182105" y="210426"/>
                    <a:pt x="184679" y="211462"/>
                    <a:pt x="186905" y="210513"/>
                  </a:cubicBezTo>
                  <a:cubicBezTo>
                    <a:pt x="186925" y="210504"/>
                    <a:pt x="186946" y="210496"/>
                    <a:pt x="186966" y="210486"/>
                  </a:cubicBezTo>
                  <a:cubicBezTo>
                    <a:pt x="187884" y="210144"/>
                    <a:pt x="188634" y="209462"/>
                    <a:pt x="189062" y="208581"/>
                  </a:cubicBezTo>
                  <a:cubicBezTo>
                    <a:pt x="189689" y="207355"/>
                    <a:pt x="189689" y="205902"/>
                    <a:pt x="189062" y="204676"/>
                  </a:cubicBezTo>
                  <a:lnTo>
                    <a:pt x="176013" y="173434"/>
                  </a:lnTo>
                  <a:lnTo>
                    <a:pt x="191157" y="181816"/>
                  </a:lnTo>
                  <a:lnTo>
                    <a:pt x="203540" y="210391"/>
                  </a:lnTo>
                  <a:cubicBezTo>
                    <a:pt x="204489" y="212617"/>
                    <a:pt x="207062" y="213652"/>
                    <a:pt x="209288" y="212704"/>
                  </a:cubicBezTo>
                  <a:cubicBezTo>
                    <a:pt x="209309" y="212695"/>
                    <a:pt x="209330" y="212687"/>
                    <a:pt x="209350" y="212677"/>
                  </a:cubicBezTo>
                  <a:cubicBezTo>
                    <a:pt x="210253" y="212311"/>
                    <a:pt x="210996" y="211636"/>
                    <a:pt x="211446" y="210772"/>
                  </a:cubicBezTo>
                  <a:cubicBezTo>
                    <a:pt x="212073" y="209546"/>
                    <a:pt x="212073" y="208093"/>
                    <a:pt x="211446" y="206867"/>
                  </a:cubicBezTo>
                  <a:lnTo>
                    <a:pt x="203826" y="189150"/>
                  </a:lnTo>
                  <a:lnTo>
                    <a:pt x="235830" y="206771"/>
                  </a:lnTo>
                  <a:cubicBezTo>
                    <a:pt x="237936" y="207962"/>
                    <a:pt x="240609" y="207219"/>
                    <a:pt x="241800" y="205112"/>
                  </a:cubicBezTo>
                  <a:cubicBezTo>
                    <a:pt x="241810" y="205094"/>
                    <a:pt x="241820" y="205075"/>
                    <a:pt x="241830" y="205057"/>
                  </a:cubicBezTo>
                  <a:cubicBezTo>
                    <a:pt x="243201" y="203127"/>
                    <a:pt x="242748" y="200452"/>
                    <a:pt x="240819" y="199080"/>
                  </a:cubicBezTo>
                  <a:cubicBezTo>
                    <a:pt x="240598" y="198924"/>
                    <a:pt x="240362" y="198788"/>
                    <a:pt x="240116" y="198675"/>
                  </a:cubicBezTo>
                  <a:lnTo>
                    <a:pt x="208112" y="181054"/>
                  </a:lnTo>
                  <a:lnTo>
                    <a:pt x="227162" y="177911"/>
                  </a:lnTo>
                  <a:cubicBezTo>
                    <a:pt x="228834" y="178024"/>
                    <a:pt x="230424" y="177173"/>
                    <a:pt x="231258" y="175720"/>
                  </a:cubicBezTo>
                  <a:cubicBezTo>
                    <a:pt x="231592" y="174797"/>
                    <a:pt x="231592" y="173785"/>
                    <a:pt x="231258" y="172862"/>
                  </a:cubicBezTo>
                  <a:cubicBezTo>
                    <a:pt x="230870" y="170474"/>
                    <a:pt x="228619" y="168852"/>
                    <a:pt x="226231" y="169239"/>
                  </a:cubicBezTo>
                  <a:cubicBezTo>
                    <a:pt x="226224" y="169241"/>
                    <a:pt x="226217" y="169242"/>
                    <a:pt x="226209" y="169243"/>
                  </a:cubicBezTo>
                  <a:lnTo>
                    <a:pt x="195444" y="174101"/>
                  </a:lnTo>
                  <a:lnTo>
                    <a:pt x="180299" y="165719"/>
                  </a:lnTo>
                  <a:lnTo>
                    <a:pt x="213351" y="160575"/>
                  </a:lnTo>
                  <a:cubicBezTo>
                    <a:pt x="214714" y="160394"/>
                    <a:pt x="215913" y="159583"/>
                    <a:pt x="216589" y="158384"/>
                  </a:cubicBezTo>
                  <a:cubicBezTo>
                    <a:pt x="216924" y="157461"/>
                    <a:pt x="216924" y="156450"/>
                    <a:pt x="216589" y="155527"/>
                  </a:cubicBezTo>
                  <a:cubicBezTo>
                    <a:pt x="216257" y="153371"/>
                    <a:pt x="214389" y="151787"/>
                    <a:pt x="212208" y="151812"/>
                  </a:cubicBezTo>
                  <a:lnTo>
                    <a:pt x="167821" y="158765"/>
                  </a:lnTo>
                  <a:lnTo>
                    <a:pt x="139246" y="143240"/>
                  </a:lnTo>
                  <a:lnTo>
                    <a:pt x="139246" y="142097"/>
                  </a:lnTo>
                  <a:lnTo>
                    <a:pt x="161154" y="142097"/>
                  </a:lnTo>
                  <a:cubicBezTo>
                    <a:pt x="161866" y="143774"/>
                    <a:pt x="162902" y="145295"/>
                    <a:pt x="164202" y="146573"/>
                  </a:cubicBezTo>
                  <a:cubicBezTo>
                    <a:pt x="166624" y="148913"/>
                    <a:pt x="169884" y="150183"/>
                    <a:pt x="173250" y="150098"/>
                  </a:cubicBezTo>
                  <a:cubicBezTo>
                    <a:pt x="176604" y="150020"/>
                    <a:pt x="179789" y="148616"/>
                    <a:pt x="182109" y="146192"/>
                  </a:cubicBezTo>
                  <a:cubicBezTo>
                    <a:pt x="182858" y="145369"/>
                    <a:pt x="183527" y="144475"/>
                    <a:pt x="184109" y="143525"/>
                  </a:cubicBezTo>
                  <a:cubicBezTo>
                    <a:pt x="185148" y="141561"/>
                    <a:pt x="185673" y="139366"/>
                    <a:pt x="185633" y="137144"/>
                  </a:cubicBezTo>
                  <a:cubicBezTo>
                    <a:pt x="185576" y="133786"/>
                    <a:pt x="184169" y="130592"/>
                    <a:pt x="181728" y="128285"/>
                  </a:cubicBezTo>
                  <a:cubicBezTo>
                    <a:pt x="179317" y="125928"/>
                    <a:pt x="176049" y="124655"/>
                    <a:pt x="172679" y="124761"/>
                  </a:cubicBezTo>
                  <a:cubicBezTo>
                    <a:pt x="169317" y="124796"/>
                    <a:pt x="166114" y="126207"/>
                    <a:pt x="163821" y="128666"/>
                  </a:cubicBezTo>
                  <a:cubicBezTo>
                    <a:pt x="162554" y="129969"/>
                    <a:pt x="161579" y="131529"/>
                    <a:pt x="160963" y="133238"/>
                  </a:cubicBezTo>
                  <a:lnTo>
                    <a:pt x="139056" y="133238"/>
                  </a:lnTo>
                  <a:lnTo>
                    <a:pt x="139056" y="132095"/>
                  </a:lnTo>
                  <a:lnTo>
                    <a:pt x="166678" y="115427"/>
                  </a:lnTo>
                  <a:lnTo>
                    <a:pt x="211255" y="120665"/>
                  </a:lnTo>
                  <a:cubicBezTo>
                    <a:pt x="213042" y="120851"/>
                    <a:pt x="214767" y="119952"/>
                    <a:pt x="215637" y="118379"/>
                  </a:cubicBezTo>
                  <a:cubicBezTo>
                    <a:pt x="215926" y="117879"/>
                    <a:pt x="216119" y="117331"/>
                    <a:pt x="216208" y="116760"/>
                  </a:cubicBezTo>
                  <a:cubicBezTo>
                    <a:pt x="216375" y="114354"/>
                    <a:pt x="214606" y="112248"/>
                    <a:pt x="212208" y="111998"/>
                  </a:cubicBezTo>
                  <a:lnTo>
                    <a:pt x="178870" y="108092"/>
                  </a:lnTo>
                  <a:lnTo>
                    <a:pt x="193729" y="99139"/>
                  </a:lnTo>
                  <a:lnTo>
                    <a:pt x="224685" y="102758"/>
                  </a:lnTo>
                  <a:cubicBezTo>
                    <a:pt x="226472" y="102944"/>
                    <a:pt x="228197" y="102045"/>
                    <a:pt x="229067" y="100472"/>
                  </a:cubicBezTo>
                  <a:cubicBezTo>
                    <a:pt x="229204" y="99941"/>
                    <a:pt x="229204" y="99385"/>
                    <a:pt x="229067" y="98853"/>
                  </a:cubicBezTo>
                  <a:cubicBezTo>
                    <a:pt x="229400" y="96457"/>
                    <a:pt x="227728" y="94243"/>
                    <a:pt x="225331" y="93910"/>
                  </a:cubicBezTo>
                  <a:cubicBezTo>
                    <a:pt x="225306" y="93907"/>
                    <a:pt x="225282" y="93903"/>
                    <a:pt x="225257" y="93900"/>
                  </a:cubicBezTo>
                  <a:lnTo>
                    <a:pt x="205635" y="91614"/>
                  </a:lnTo>
                  <a:lnTo>
                    <a:pt x="236877" y="72564"/>
                  </a:lnTo>
                  <a:cubicBezTo>
                    <a:pt x="237558" y="72144"/>
                    <a:pt x="238116" y="71553"/>
                    <a:pt x="238497" y="70850"/>
                  </a:cubicBezTo>
                  <a:cubicBezTo>
                    <a:pt x="239299" y="69500"/>
                    <a:pt x="239299" y="67818"/>
                    <a:pt x="238497" y="66468"/>
                  </a:cubicBezTo>
                  <a:cubicBezTo>
                    <a:pt x="237157" y="64829"/>
                    <a:pt x="234852" y="64352"/>
                    <a:pt x="232972" y="65325"/>
                  </a:cubicBezTo>
                  <a:close/>
                  <a:moveTo>
                    <a:pt x="90573" y="95424"/>
                  </a:moveTo>
                  <a:cubicBezTo>
                    <a:pt x="89984" y="94559"/>
                    <a:pt x="89809" y="93477"/>
                    <a:pt x="90097" y="92471"/>
                  </a:cubicBezTo>
                  <a:cubicBezTo>
                    <a:pt x="90074" y="92154"/>
                    <a:pt x="90074" y="91836"/>
                    <a:pt x="90097" y="91519"/>
                  </a:cubicBezTo>
                  <a:cubicBezTo>
                    <a:pt x="90410" y="90935"/>
                    <a:pt x="90870" y="90443"/>
                    <a:pt x="91431" y="90090"/>
                  </a:cubicBezTo>
                  <a:cubicBezTo>
                    <a:pt x="92377" y="89704"/>
                    <a:pt x="93437" y="89704"/>
                    <a:pt x="94383" y="90090"/>
                  </a:cubicBezTo>
                  <a:cubicBezTo>
                    <a:pt x="95370" y="90330"/>
                    <a:pt x="96224" y="90946"/>
                    <a:pt x="96765" y="91805"/>
                  </a:cubicBezTo>
                  <a:cubicBezTo>
                    <a:pt x="97355" y="92367"/>
                    <a:pt x="97754" y="93099"/>
                    <a:pt x="97908" y="93900"/>
                  </a:cubicBezTo>
                  <a:cubicBezTo>
                    <a:pt x="97668" y="94887"/>
                    <a:pt x="97052" y="95740"/>
                    <a:pt x="96193" y="96281"/>
                  </a:cubicBezTo>
                  <a:cubicBezTo>
                    <a:pt x="95246" y="96668"/>
                    <a:pt x="94187" y="96668"/>
                    <a:pt x="93240" y="96281"/>
                  </a:cubicBezTo>
                  <a:cubicBezTo>
                    <a:pt x="92241" y="96339"/>
                    <a:pt x="91267" y="95956"/>
                    <a:pt x="90573" y="95234"/>
                  </a:cubicBezTo>
                  <a:close/>
                  <a:moveTo>
                    <a:pt x="71523" y="142001"/>
                  </a:moveTo>
                  <a:cubicBezTo>
                    <a:pt x="70797" y="142743"/>
                    <a:pt x="69799" y="143156"/>
                    <a:pt x="68761" y="143144"/>
                  </a:cubicBezTo>
                  <a:cubicBezTo>
                    <a:pt x="67757" y="143229"/>
                    <a:pt x="66772" y="142842"/>
                    <a:pt x="66094" y="142097"/>
                  </a:cubicBezTo>
                  <a:cubicBezTo>
                    <a:pt x="65312" y="141431"/>
                    <a:pt x="64861" y="140457"/>
                    <a:pt x="64856" y="139430"/>
                  </a:cubicBezTo>
                  <a:cubicBezTo>
                    <a:pt x="64703" y="138804"/>
                    <a:pt x="64703" y="138151"/>
                    <a:pt x="64856" y="137525"/>
                  </a:cubicBezTo>
                  <a:cubicBezTo>
                    <a:pt x="65502" y="136284"/>
                    <a:pt x="66790" y="135510"/>
                    <a:pt x="68190" y="135524"/>
                  </a:cubicBezTo>
                  <a:cubicBezTo>
                    <a:pt x="70293" y="135471"/>
                    <a:pt x="72042" y="137133"/>
                    <a:pt x="72095" y="139237"/>
                  </a:cubicBezTo>
                  <a:cubicBezTo>
                    <a:pt x="72095" y="139237"/>
                    <a:pt x="72095" y="139238"/>
                    <a:pt x="72095" y="139239"/>
                  </a:cubicBezTo>
                  <a:cubicBezTo>
                    <a:pt x="72070" y="140059"/>
                    <a:pt x="71805" y="140855"/>
                    <a:pt x="71333" y="141525"/>
                  </a:cubicBezTo>
                  <a:close/>
                  <a:moveTo>
                    <a:pt x="151533" y="181149"/>
                  </a:moveTo>
                  <a:cubicBezTo>
                    <a:pt x="152614" y="182954"/>
                    <a:pt x="152027" y="185295"/>
                    <a:pt x="150222" y="186376"/>
                  </a:cubicBezTo>
                  <a:cubicBezTo>
                    <a:pt x="150214" y="186379"/>
                    <a:pt x="150207" y="186384"/>
                    <a:pt x="150200" y="186388"/>
                  </a:cubicBezTo>
                  <a:cubicBezTo>
                    <a:pt x="148482" y="187509"/>
                    <a:pt x="146180" y="187026"/>
                    <a:pt x="145058" y="185308"/>
                  </a:cubicBezTo>
                  <a:cubicBezTo>
                    <a:pt x="145025" y="185255"/>
                    <a:pt x="144993" y="185203"/>
                    <a:pt x="144961" y="185150"/>
                  </a:cubicBezTo>
                  <a:cubicBezTo>
                    <a:pt x="144243" y="183947"/>
                    <a:pt x="144243" y="182447"/>
                    <a:pt x="144961" y="181244"/>
                  </a:cubicBezTo>
                  <a:cubicBezTo>
                    <a:pt x="145283" y="180636"/>
                    <a:pt x="145781" y="180138"/>
                    <a:pt x="146390" y="179816"/>
                  </a:cubicBezTo>
                  <a:cubicBezTo>
                    <a:pt x="148097" y="178923"/>
                    <a:pt x="150200" y="179408"/>
                    <a:pt x="151343" y="180959"/>
                  </a:cubicBezTo>
                  <a:close/>
                  <a:moveTo>
                    <a:pt x="170583" y="135334"/>
                  </a:moveTo>
                  <a:cubicBezTo>
                    <a:pt x="170687" y="135025"/>
                    <a:pt x="170888" y="134759"/>
                    <a:pt x="171155" y="134572"/>
                  </a:cubicBezTo>
                  <a:cubicBezTo>
                    <a:pt x="171848" y="133827"/>
                    <a:pt x="172806" y="133383"/>
                    <a:pt x="173822" y="133334"/>
                  </a:cubicBezTo>
                  <a:cubicBezTo>
                    <a:pt x="175942" y="133333"/>
                    <a:pt x="177675" y="135024"/>
                    <a:pt x="177727" y="137144"/>
                  </a:cubicBezTo>
                  <a:cubicBezTo>
                    <a:pt x="177780" y="139247"/>
                    <a:pt x="176118" y="140996"/>
                    <a:pt x="174014" y="141049"/>
                  </a:cubicBezTo>
                  <a:cubicBezTo>
                    <a:pt x="174014" y="141049"/>
                    <a:pt x="174013" y="141049"/>
                    <a:pt x="174012" y="141049"/>
                  </a:cubicBezTo>
                  <a:cubicBezTo>
                    <a:pt x="172995" y="141046"/>
                    <a:pt x="172013" y="140674"/>
                    <a:pt x="171250" y="140001"/>
                  </a:cubicBezTo>
                  <a:cubicBezTo>
                    <a:pt x="170523" y="139304"/>
                    <a:pt x="170111" y="138341"/>
                    <a:pt x="170107" y="137334"/>
                  </a:cubicBezTo>
                  <a:cubicBezTo>
                    <a:pt x="169785" y="136646"/>
                    <a:pt x="169751" y="135857"/>
                    <a:pt x="170012" y="135143"/>
                  </a:cubicBezTo>
                  <a:close/>
                  <a:moveTo>
                    <a:pt x="116481" y="147335"/>
                  </a:moveTo>
                  <a:cubicBezTo>
                    <a:pt x="111512" y="144581"/>
                    <a:pt x="109717" y="138320"/>
                    <a:pt x="112471" y="133351"/>
                  </a:cubicBezTo>
                  <a:cubicBezTo>
                    <a:pt x="112474" y="133345"/>
                    <a:pt x="112478" y="133339"/>
                    <a:pt x="112481" y="133334"/>
                  </a:cubicBezTo>
                  <a:cubicBezTo>
                    <a:pt x="115195" y="128343"/>
                    <a:pt x="121441" y="126497"/>
                    <a:pt x="126432" y="129210"/>
                  </a:cubicBezTo>
                  <a:cubicBezTo>
                    <a:pt x="126449" y="129220"/>
                    <a:pt x="126465" y="129228"/>
                    <a:pt x="126483" y="129238"/>
                  </a:cubicBezTo>
                  <a:cubicBezTo>
                    <a:pt x="131449" y="131998"/>
                    <a:pt x="133275" y="138238"/>
                    <a:pt x="130578" y="143240"/>
                  </a:cubicBezTo>
                  <a:cubicBezTo>
                    <a:pt x="127876" y="148297"/>
                    <a:pt x="121586" y="150206"/>
                    <a:pt x="116528" y="147503"/>
                  </a:cubicBezTo>
                  <a:cubicBezTo>
                    <a:pt x="116318" y="147391"/>
                    <a:pt x="116112" y="147272"/>
                    <a:pt x="115910" y="147145"/>
                  </a:cubicBezTo>
                  <a:close/>
                  <a:moveTo>
                    <a:pt x="143437" y="90185"/>
                  </a:moveTo>
                  <a:cubicBezTo>
                    <a:pt x="144467" y="88350"/>
                    <a:pt x="146789" y="87698"/>
                    <a:pt x="148624" y="88727"/>
                  </a:cubicBezTo>
                  <a:cubicBezTo>
                    <a:pt x="148642" y="88737"/>
                    <a:pt x="148659" y="88747"/>
                    <a:pt x="148676" y="88757"/>
                  </a:cubicBezTo>
                  <a:cubicBezTo>
                    <a:pt x="150468" y="89796"/>
                    <a:pt x="151136" y="92052"/>
                    <a:pt x="150200" y="93900"/>
                  </a:cubicBezTo>
                  <a:cubicBezTo>
                    <a:pt x="149210" y="95758"/>
                    <a:pt x="146902" y="96461"/>
                    <a:pt x="145046" y="95471"/>
                  </a:cubicBezTo>
                  <a:cubicBezTo>
                    <a:pt x="145017" y="95456"/>
                    <a:pt x="144989" y="95440"/>
                    <a:pt x="144961" y="95424"/>
                  </a:cubicBezTo>
                  <a:cubicBezTo>
                    <a:pt x="142997" y="94669"/>
                    <a:pt x="142018" y="92464"/>
                    <a:pt x="142773" y="90501"/>
                  </a:cubicBezTo>
                  <a:cubicBezTo>
                    <a:pt x="142802" y="90426"/>
                    <a:pt x="142832" y="90353"/>
                    <a:pt x="142866" y="90281"/>
                  </a:cubicBezTo>
                  <a:close/>
                  <a:moveTo>
                    <a:pt x="99622" y="185435"/>
                  </a:moveTo>
                  <a:cubicBezTo>
                    <a:pt x="98632" y="187293"/>
                    <a:pt x="96325" y="187996"/>
                    <a:pt x="94468" y="187006"/>
                  </a:cubicBezTo>
                  <a:cubicBezTo>
                    <a:pt x="94440" y="186991"/>
                    <a:pt x="94411" y="186976"/>
                    <a:pt x="94383" y="186959"/>
                  </a:cubicBezTo>
                  <a:cubicBezTo>
                    <a:pt x="92526" y="185970"/>
                    <a:pt x="91823" y="183662"/>
                    <a:pt x="92813" y="181806"/>
                  </a:cubicBezTo>
                  <a:cubicBezTo>
                    <a:pt x="92828" y="181777"/>
                    <a:pt x="92843" y="181748"/>
                    <a:pt x="92859" y="181721"/>
                  </a:cubicBezTo>
                  <a:cubicBezTo>
                    <a:pt x="93889" y="179885"/>
                    <a:pt x="96211" y="179233"/>
                    <a:pt x="98047" y="180262"/>
                  </a:cubicBezTo>
                  <a:cubicBezTo>
                    <a:pt x="98064" y="180272"/>
                    <a:pt x="98081" y="180282"/>
                    <a:pt x="98098" y="180292"/>
                  </a:cubicBezTo>
                  <a:cubicBezTo>
                    <a:pt x="99879" y="181509"/>
                    <a:pt x="100336" y="183939"/>
                    <a:pt x="99119" y="185719"/>
                  </a:cubicBezTo>
                  <a:cubicBezTo>
                    <a:pt x="99096" y="185753"/>
                    <a:pt x="99073" y="185784"/>
                    <a:pt x="99051" y="185816"/>
                  </a:cubicBezTo>
                  <a:close/>
                </a:path>
              </a:pathLst>
            </a:custGeom>
            <a:gradFill>
              <a:gsLst>
                <a:gs pos="50400">
                  <a:srgbClr val="FFF29F"/>
                </a:gs>
                <a:gs pos="0">
                  <a:srgbClr val="905116"/>
                </a:gs>
                <a:gs pos="100000">
                  <a:srgbClr val="B86914"/>
                </a:gs>
              </a:gsLst>
              <a:lin ang="16200000" scaled="1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grpSp>
          <p:nvGrpSpPr>
            <p:cNvPr id="4538" name="Group 4537">
              <a:extLst>
                <a:ext uri="{FF2B5EF4-FFF2-40B4-BE49-F238E27FC236}">
                  <a16:creationId xmlns:a16="http://schemas.microsoft.com/office/drawing/2014/main" id="{54294366-25DB-415B-B21A-CBA7DC9FDEDE}"/>
                </a:ext>
              </a:extLst>
            </p:cNvPr>
            <p:cNvGrpSpPr/>
            <p:nvPr/>
          </p:nvGrpSpPr>
          <p:grpSpPr>
            <a:xfrm>
              <a:off x="9387557" y="1457995"/>
              <a:ext cx="430102" cy="494630"/>
              <a:chOff x="4272201" y="2654299"/>
              <a:chExt cx="1364413" cy="1569121"/>
            </a:xfrm>
          </p:grpSpPr>
          <p:sp>
            <p:nvSpPr>
              <p:cNvPr id="4749" name="Freeform: Shape 4748">
                <a:extLst>
                  <a:ext uri="{FF2B5EF4-FFF2-40B4-BE49-F238E27FC236}">
                    <a16:creationId xmlns:a16="http://schemas.microsoft.com/office/drawing/2014/main" id="{51044E8E-43F8-4C5F-B05E-1A64A0F55D60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386881 w 677041"/>
                  <a:gd name="connsiteY1" fmla="*/ 394863 h 396740"/>
                  <a:gd name="connsiteX2" fmla="*/ 0 w 677041"/>
                  <a:gd name="connsiteY2" fmla="*/ 0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386881" y="394863"/>
                    </a:lnTo>
                    <a:lnTo>
                      <a:pt x="0" y="0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0" name="Freeform: Shape 4749">
                <a:extLst>
                  <a:ext uri="{FF2B5EF4-FFF2-40B4-BE49-F238E27FC236}">
                    <a16:creationId xmlns:a16="http://schemas.microsoft.com/office/drawing/2014/main" id="{F7191C63-BB24-4A9A-8221-5FFB28915E4C}"/>
                  </a:ext>
                </a:extLst>
              </p:cNvPr>
              <p:cNvSpPr/>
              <p:nvPr/>
            </p:nvSpPr>
            <p:spPr>
              <a:xfrm>
                <a:off x="4810736" y="2654299"/>
                <a:ext cx="148836" cy="784560"/>
              </a:xfrm>
              <a:custGeom>
                <a:avLst/>
                <a:gdLst>
                  <a:gd name="connsiteX0" fmla="*/ 148837 w 148836"/>
                  <a:gd name="connsiteY0" fmla="*/ 0 h 784560"/>
                  <a:gd name="connsiteX1" fmla="*/ 143672 w 148836"/>
                  <a:gd name="connsiteY1" fmla="*/ 784561 h 784560"/>
                  <a:gd name="connsiteX2" fmla="*/ 0 w 148836"/>
                  <a:gd name="connsiteY2" fmla="*/ 532431 h 784560"/>
                  <a:gd name="connsiteX3" fmla="*/ 148837 w 148836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836" h="784560">
                    <a:moveTo>
                      <a:pt x="148837" y="0"/>
                    </a:moveTo>
                    <a:lnTo>
                      <a:pt x="143672" y="784561"/>
                    </a:lnTo>
                    <a:lnTo>
                      <a:pt x="0" y="532431"/>
                    </a:lnTo>
                    <a:lnTo>
                      <a:pt x="14883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1" name="Freeform: Shape 4750">
                <a:extLst>
                  <a:ext uri="{FF2B5EF4-FFF2-40B4-BE49-F238E27FC236}">
                    <a16:creationId xmlns:a16="http://schemas.microsoft.com/office/drawing/2014/main" id="{E7379A1D-EBD4-4B4F-A0FC-18027213FCEA}"/>
                  </a:ext>
                </a:extLst>
              </p:cNvPr>
              <p:cNvSpPr/>
              <p:nvPr/>
            </p:nvSpPr>
            <p:spPr>
              <a:xfrm>
                <a:off x="4954408" y="2654299"/>
                <a:ext cx="146958" cy="784560"/>
              </a:xfrm>
              <a:custGeom>
                <a:avLst/>
                <a:gdLst>
                  <a:gd name="connsiteX0" fmla="*/ 146958 w 146958"/>
                  <a:gd name="connsiteY0" fmla="*/ 534309 h 784560"/>
                  <a:gd name="connsiteX1" fmla="*/ 0 w 146958"/>
                  <a:gd name="connsiteY1" fmla="*/ 784561 h 784560"/>
                  <a:gd name="connsiteX2" fmla="*/ 5165 w 146958"/>
                  <a:gd name="connsiteY2" fmla="*/ 0 h 784560"/>
                  <a:gd name="connsiteX3" fmla="*/ 146958 w 146958"/>
                  <a:gd name="connsiteY3" fmla="*/ 534309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534309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6958" y="534309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52" name="Freeform: Shape 4751">
                <a:extLst>
                  <a:ext uri="{FF2B5EF4-FFF2-40B4-BE49-F238E27FC236}">
                    <a16:creationId xmlns:a16="http://schemas.microsoft.com/office/drawing/2014/main" id="{FC0C24C9-D55C-42B6-8A5C-C04F3ECD21B9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9698"/>
              </a:xfrm>
              <a:custGeom>
                <a:avLst/>
                <a:gdLst>
                  <a:gd name="connsiteX0" fmla="*/ 682207 w 682206"/>
                  <a:gd name="connsiteY0" fmla="*/ 0 h 389698"/>
                  <a:gd name="connsiteX1" fmla="*/ 290161 w 682206"/>
                  <a:gd name="connsiteY1" fmla="*/ 389698 h 389698"/>
                  <a:gd name="connsiteX2" fmla="*/ 0 w 682206"/>
                  <a:gd name="connsiteY2" fmla="*/ 387820 h 389698"/>
                  <a:gd name="connsiteX3" fmla="*/ 682207 w 682206"/>
                  <a:gd name="connsiteY3" fmla="*/ 0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0"/>
                    </a:moveTo>
                    <a:lnTo>
                      <a:pt x="290161" y="389698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3" name="Freeform: Shape 4752">
                <a:extLst>
                  <a:ext uri="{FF2B5EF4-FFF2-40B4-BE49-F238E27FC236}">
                    <a16:creationId xmlns:a16="http://schemas.microsoft.com/office/drawing/2014/main" id="{1CF615FC-BA68-42E9-AD89-788D8B26DC54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143202 w 676572"/>
                  <a:gd name="connsiteY1" fmla="*/ 252600 h 396740"/>
                  <a:gd name="connsiteX2" fmla="*/ 0 w 676572"/>
                  <a:gd name="connsiteY2" fmla="*/ 0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143202" y="252600"/>
                    </a:lnTo>
                    <a:lnTo>
                      <a:pt x="0" y="0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4" name="Freeform: Shape 4753">
                <a:extLst>
                  <a:ext uri="{FF2B5EF4-FFF2-40B4-BE49-F238E27FC236}">
                    <a16:creationId xmlns:a16="http://schemas.microsoft.com/office/drawing/2014/main" id="{6DCA5335-5FFE-42F4-97B1-C9D701A8906C}"/>
                  </a:ext>
                </a:extLst>
              </p:cNvPr>
              <p:cNvSpPr/>
              <p:nvPr/>
            </p:nvSpPr>
            <p:spPr>
              <a:xfrm>
                <a:off x="4949243" y="3438859"/>
                <a:ext cx="148367" cy="784560"/>
              </a:xfrm>
              <a:custGeom>
                <a:avLst/>
                <a:gdLst>
                  <a:gd name="connsiteX0" fmla="*/ 148367 w 148367"/>
                  <a:gd name="connsiteY0" fmla="*/ 252600 h 784560"/>
                  <a:gd name="connsiteX1" fmla="*/ 0 w 148367"/>
                  <a:gd name="connsiteY1" fmla="*/ 784561 h 784560"/>
                  <a:gd name="connsiteX2" fmla="*/ 5165 w 148367"/>
                  <a:gd name="connsiteY2" fmla="*/ 0 h 784560"/>
                  <a:gd name="connsiteX3" fmla="*/ 148367 w 148367"/>
                  <a:gd name="connsiteY3" fmla="*/ 25260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8367" h="784560">
                    <a:moveTo>
                      <a:pt x="148367" y="252600"/>
                    </a:moveTo>
                    <a:lnTo>
                      <a:pt x="0" y="784561"/>
                    </a:lnTo>
                    <a:lnTo>
                      <a:pt x="5165" y="0"/>
                    </a:lnTo>
                    <a:lnTo>
                      <a:pt x="148367" y="25260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5" name="Freeform: Shape 4754">
                <a:extLst>
                  <a:ext uri="{FF2B5EF4-FFF2-40B4-BE49-F238E27FC236}">
                    <a16:creationId xmlns:a16="http://schemas.microsoft.com/office/drawing/2014/main" id="{1622F9EC-5343-4B82-A800-D81DDEDC2DCB}"/>
                  </a:ext>
                </a:extLst>
              </p:cNvPr>
              <p:cNvSpPr/>
              <p:nvPr/>
            </p:nvSpPr>
            <p:spPr>
              <a:xfrm>
                <a:off x="4807450" y="3438859"/>
                <a:ext cx="146958" cy="784560"/>
              </a:xfrm>
              <a:custGeom>
                <a:avLst/>
                <a:gdLst>
                  <a:gd name="connsiteX0" fmla="*/ 146958 w 146958"/>
                  <a:gd name="connsiteY0" fmla="*/ 0 h 784560"/>
                  <a:gd name="connsiteX1" fmla="*/ 141794 w 146958"/>
                  <a:gd name="connsiteY1" fmla="*/ 784561 h 784560"/>
                  <a:gd name="connsiteX2" fmla="*/ 0 w 146958"/>
                  <a:gd name="connsiteY2" fmla="*/ 250252 h 784560"/>
                  <a:gd name="connsiteX3" fmla="*/ 146958 w 146958"/>
                  <a:gd name="connsiteY3" fmla="*/ 0 h 78456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6958" h="784560">
                    <a:moveTo>
                      <a:pt x="146958" y="0"/>
                    </a:moveTo>
                    <a:lnTo>
                      <a:pt x="141794" y="784561"/>
                    </a:lnTo>
                    <a:lnTo>
                      <a:pt x="0" y="250252"/>
                    </a:lnTo>
                    <a:lnTo>
                      <a:pt x="146958" y="0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6" name="Freeform: Shape 4755">
                <a:extLst>
                  <a:ext uri="{FF2B5EF4-FFF2-40B4-BE49-F238E27FC236}">
                    <a16:creationId xmlns:a16="http://schemas.microsoft.com/office/drawing/2014/main" id="{3FFEB475-27D7-41D1-A9AB-F03A2D6E683C}"/>
                  </a:ext>
                </a:extLst>
              </p:cNvPr>
              <p:cNvSpPr/>
              <p:nvPr/>
            </p:nvSpPr>
            <p:spPr>
              <a:xfrm>
                <a:off x="4272202" y="3436981"/>
                <a:ext cx="682206" cy="389698"/>
              </a:xfrm>
              <a:custGeom>
                <a:avLst/>
                <a:gdLst>
                  <a:gd name="connsiteX0" fmla="*/ 682207 w 682206"/>
                  <a:gd name="connsiteY0" fmla="*/ 1878 h 389698"/>
                  <a:gd name="connsiteX1" fmla="*/ 0 w 682206"/>
                  <a:gd name="connsiteY1" fmla="*/ 389698 h 389698"/>
                  <a:gd name="connsiteX2" fmla="*/ 392046 w 682206"/>
                  <a:gd name="connsiteY2" fmla="*/ 0 h 389698"/>
                  <a:gd name="connsiteX3" fmla="*/ 682207 w 682206"/>
                  <a:gd name="connsiteY3" fmla="*/ 1878 h 3896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9698">
                    <a:moveTo>
                      <a:pt x="682207" y="1878"/>
                    </a:moveTo>
                    <a:lnTo>
                      <a:pt x="0" y="389698"/>
                    </a:lnTo>
                    <a:lnTo>
                      <a:pt x="392046" y="0"/>
                    </a:lnTo>
                    <a:lnTo>
                      <a:pt x="682207" y="1878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7" name="Freeform: Shape 4756">
                <a:extLst>
                  <a:ext uri="{FF2B5EF4-FFF2-40B4-BE49-F238E27FC236}">
                    <a16:creationId xmlns:a16="http://schemas.microsoft.com/office/drawing/2014/main" id="{B3B9549C-3E37-4C2D-B238-1E0FB7CB4651}"/>
                  </a:ext>
                </a:extLst>
              </p:cNvPr>
              <p:cNvSpPr/>
              <p:nvPr/>
            </p:nvSpPr>
            <p:spPr>
              <a:xfrm>
                <a:off x="4277366" y="3042119"/>
                <a:ext cx="677041" cy="396740"/>
              </a:xfrm>
              <a:custGeom>
                <a:avLst/>
                <a:gdLst>
                  <a:gd name="connsiteX0" fmla="*/ 677042 w 677041"/>
                  <a:gd name="connsiteY0" fmla="*/ 396741 h 396740"/>
                  <a:gd name="connsiteX1" fmla="*/ 0 w 677041"/>
                  <a:gd name="connsiteY1" fmla="*/ 0 h 396740"/>
                  <a:gd name="connsiteX2" fmla="*/ 533370 w 677041"/>
                  <a:gd name="connsiteY2" fmla="*/ 144611 h 396740"/>
                  <a:gd name="connsiteX3" fmla="*/ 677042 w 677041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7041" h="396740">
                    <a:moveTo>
                      <a:pt x="677042" y="396741"/>
                    </a:moveTo>
                    <a:lnTo>
                      <a:pt x="0" y="0"/>
                    </a:lnTo>
                    <a:lnTo>
                      <a:pt x="533370" y="144611"/>
                    </a:lnTo>
                    <a:lnTo>
                      <a:pt x="677042" y="396741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8" name="Freeform: Shape 4757">
                <a:extLst>
                  <a:ext uri="{FF2B5EF4-FFF2-40B4-BE49-F238E27FC236}">
                    <a16:creationId xmlns:a16="http://schemas.microsoft.com/office/drawing/2014/main" id="{6F0C8D5F-54A6-4A45-A4FB-D6206C062F7F}"/>
                  </a:ext>
                </a:extLst>
              </p:cNvPr>
              <p:cNvSpPr/>
              <p:nvPr/>
            </p:nvSpPr>
            <p:spPr>
              <a:xfrm>
                <a:off x="4954408" y="3438859"/>
                <a:ext cx="676572" cy="396740"/>
              </a:xfrm>
              <a:custGeom>
                <a:avLst/>
                <a:gdLst>
                  <a:gd name="connsiteX0" fmla="*/ 676572 w 676572"/>
                  <a:gd name="connsiteY0" fmla="*/ 396741 h 396740"/>
                  <a:gd name="connsiteX1" fmla="*/ 0 w 676572"/>
                  <a:gd name="connsiteY1" fmla="*/ 0 h 396740"/>
                  <a:gd name="connsiteX2" fmla="*/ 290161 w 676572"/>
                  <a:gd name="connsiteY2" fmla="*/ 1878 h 396740"/>
                  <a:gd name="connsiteX3" fmla="*/ 676572 w 676572"/>
                  <a:gd name="connsiteY3" fmla="*/ 396741 h 3967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572" h="396740">
                    <a:moveTo>
                      <a:pt x="676572" y="396741"/>
                    </a:moveTo>
                    <a:lnTo>
                      <a:pt x="0" y="0"/>
                    </a:lnTo>
                    <a:lnTo>
                      <a:pt x="290161" y="1878"/>
                    </a:lnTo>
                    <a:lnTo>
                      <a:pt x="676572" y="396741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59" name="Freeform: Shape 4758">
                <a:extLst>
                  <a:ext uri="{FF2B5EF4-FFF2-40B4-BE49-F238E27FC236}">
                    <a16:creationId xmlns:a16="http://schemas.microsoft.com/office/drawing/2014/main" id="{0B845AFA-F651-4151-831C-33C69CE30CB5}"/>
                  </a:ext>
                </a:extLst>
              </p:cNvPr>
              <p:cNvSpPr/>
              <p:nvPr/>
            </p:nvSpPr>
            <p:spPr>
              <a:xfrm>
                <a:off x="4954408" y="3051039"/>
                <a:ext cx="682206" cy="387819"/>
              </a:xfrm>
              <a:custGeom>
                <a:avLst/>
                <a:gdLst>
                  <a:gd name="connsiteX0" fmla="*/ 682207 w 682206"/>
                  <a:gd name="connsiteY0" fmla="*/ 0 h 387819"/>
                  <a:gd name="connsiteX1" fmla="*/ 0 w 682206"/>
                  <a:gd name="connsiteY1" fmla="*/ 387820 h 387819"/>
                  <a:gd name="connsiteX2" fmla="*/ 146958 w 682206"/>
                  <a:gd name="connsiteY2" fmla="*/ 137568 h 387819"/>
                  <a:gd name="connsiteX3" fmla="*/ 682207 w 682206"/>
                  <a:gd name="connsiteY3" fmla="*/ 0 h 38781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19">
                    <a:moveTo>
                      <a:pt x="682207" y="0"/>
                    </a:moveTo>
                    <a:lnTo>
                      <a:pt x="0" y="387820"/>
                    </a:lnTo>
                    <a:lnTo>
                      <a:pt x="146958" y="137568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60" name="Freeform: Shape 4759">
                <a:extLst>
                  <a:ext uri="{FF2B5EF4-FFF2-40B4-BE49-F238E27FC236}">
                    <a16:creationId xmlns:a16="http://schemas.microsoft.com/office/drawing/2014/main" id="{39205498-DF1D-40FB-BBA5-A51A63D0330F}"/>
                  </a:ext>
                </a:extLst>
              </p:cNvPr>
              <p:cNvSpPr/>
              <p:nvPr/>
            </p:nvSpPr>
            <p:spPr>
              <a:xfrm>
                <a:off x="4272202" y="3438859"/>
                <a:ext cx="682206" cy="387820"/>
              </a:xfrm>
              <a:custGeom>
                <a:avLst/>
                <a:gdLst>
                  <a:gd name="connsiteX0" fmla="*/ 682207 w 682206"/>
                  <a:gd name="connsiteY0" fmla="*/ 0 h 387820"/>
                  <a:gd name="connsiteX1" fmla="*/ 535248 w 682206"/>
                  <a:gd name="connsiteY1" fmla="*/ 250252 h 387820"/>
                  <a:gd name="connsiteX2" fmla="*/ 0 w 682206"/>
                  <a:gd name="connsiteY2" fmla="*/ 387820 h 387820"/>
                  <a:gd name="connsiteX3" fmla="*/ 682207 w 682206"/>
                  <a:gd name="connsiteY3" fmla="*/ 0 h 3878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82206" h="387820">
                    <a:moveTo>
                      <a:pt x="682207" y="0"/>
                    </a:moveTo>
                    <a:lnTo>
                      <a:pt x="535248" y="250252"/>
                    </a:lnTo>
                    <a:lnTo>
                      <a:pt x="0" y="387820"/>
                    </a:lnTo>
                    <a:lnTo>
                      <a:pt x="682207" y="0"/>
                    </a:lnTo>
                    <a:close/>
                  </a:path>
                </a:pathLst>
              </a:custGeom>
              <a:gradFill>
                <a:gsLst>
                  <a:gs pos="50400">
                    <a:srgbClr val="FFF29F"/>
                  </a:gs>
                  <a:gs pos="0">
                    <a:srgbClr val="905116"/>
                  </a:gs>
                  <a:gs pos="100000">
                    <a:srgbClr val="B86914"/>
                  </a:gs>
                </a:gsLst>
                <a:lin ang="16200000" scaled="1"/>
              </a:gra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61" name="Freeform: Shape 4760">
                <a:extLst>
                  <a:ext uri="{FF2B5EF4-FFF2-40B4-BE49-F238E27FC236}">
                    <a16:creationId xmlns:a16="http://schemas.microsoft.com/office/drawing/2014/main" id="{C53906B7-1F0C-4B2E-9B6D-C55D6654300F}"/>
                  </a:ext>
                </a:extLst>
              </p:cNvPr>
              <p:cNvSpPr/>
              <p:nvPr/>
            </p:nvSpPr>
            <p:spPr>
              <a:xfrm>
                <a:off x="4277366" y="3041649"/>
                <a:ext cx="1353614" cy="793950"/>
              </a:xfrm>
              <a:custGeom>
                <a:avLst/>
                <a:gdLst>
                  <a:gd name="connsiteX0" fmla="*/ 1353730 w 1353614"/>
                  <a:gd name="connsiteY0" fmla="*/ 794064 h 793950"/>
                  <a:gd name="connsiteX1" fmla="*/ 1013331 w 1353614"/>
                  <a:gd name="connsiteY1" fmla="*/ 599215 h 793950"/>
                  <a:gd name="connsiteX2" fmla="*/ 673871 w 1353614"/>
                  <a:gd name="connsiteY2" fmla="*/ 402018 h 793950"/>
                  <a:gd name="connsiteX3" fmla="*/ 336289 w 1353614"/>
                  <a:gd name="connsiteY3" fmla="*/ 202474 h 793950"/>
                  <a:gd name="connsiteX4" fmla="*/ 167732 w 1353614"/>
                  <a:gd name="connsiteY4" fmla="*/ 101998 h 793950"/>
                  <a:gd name="connsiteX5" fmla="*/ 115 w 1353614"/>
                  <a:gd name="connsiteY5" fmla="*/ 113 h 793950"/>
                  <a:gd name="connsiteX6" fmla="*/ 171019 w 1353614"/>
                  <a:gd name="connsiteY6" fmla="*/ 96833 h 793950"/>
                  <a:gd name="connsiteX7" fmla="*/ 340984 w 1353614"/>
                  <a:gd name="connsiteY7" fmla="*/ 194962 h 793950"/>
                  <a:gd name="connsiteX8" fmla="*/ 679974 w 1353614"/>
                  <a:gd name="connsiteY8" fmla="*/ 392159 h 793950"/>
                  <a:gd name="connsiteX9" fmla="*/ 1017556 w 1353614"/>
                  <a:gd name="connsiteY9" fmla="*/ 591703 h 793950"/>
                  <a:gd name="connsiteX10" fmla="*/ 1353730 w 1353614"/>
                  <a:gd name="connsiteY10" fmla="*/ 794064 h 793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53614" h="793950">
                    <a:moveTo>
                      <a:pt x="1353730" y="794064"/>
                    </a:moveTo>
                    <a:cubicBezTo>
                      <a:pt x="1239637" y="729741"/>
                      <a:pt x="1126484" y="664947"/>
                      <a:pt x="1013331" y="599215"/>
                    </a:cubicBezTo>
                    <a:lnTo>
                      <a:pt x="673871" y="402018"/>
                    </a:lnTo>
                    <a:lnTo>
                      <a:pt x="336289" y="202474"/>
                    </a:lnTo>
                    <a:lnTo>
                      <a:pt x="167732" y="101998"/>
                    </a:lnTo>
                    <a:lnTo>
                      <a:pt x="115" y="113"/>
                    </a:lnTo>
                    <a:lnTo>
                      <a:pt x="171019" y="96833"/>
                    </a:lnTo>
                    <a:lnTo>
                      <a:pt x="340984" y="194962"/>
                    </a:lnTo>
                    <a:lnTo>
                      <a:pt x="679974" y="392159"/>
                    </a:lnTo>
                    <a:lnTo>
                      <a:pt x="1017556" y="591703"/>
                    </a:lnTo>
                    <a:cubicBezTo>
                      <a:pt x="1129301" y="658844"/>
                      <a:pt x="1242455" y="725984"/>
                      <a:pt x="1353730" y="794064"/>
                    </a:cubicBezTo>
                    <a:close/>
                  </a:path>
                </a:pathLst>
              </a:custGeom>
              <a:solidFill>
                <a:srgbClr val="E2BD7E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2" name="Freeform: Shape 4761">
                <a:extLst>
                  <a:ext uri="{FF2B5EF4-FFF2-40B4-BE49-F238E27FC236}">
                    <a16:creationId xmlns:a16="http://schemas.microsoft.com/office/drawing/2014/main" id="{3C7CC2C7-2B1D-43C0-BA6A-224179C6CAC0}"/>
                  </a:ext>
                </a:extLst>
              </p:cNvPr>
              <p:cNvSpPr/>
              <p:nvPr/>
            </p:nvSpPr>
            <p:spPr>
              <a:xfrm>
                <a:off x="4948304" y="2654299"/>
                <a:ext cx="11268" cy="1569121"/>
              </a:xfrm>
              <a:custGeom>
                <a:avLst/>
                <a:gdLst>
                  <a:gd name="connsiteX0" fmla="*/ 11384 w 11268"/>
                  <a:gd name="connsiteY0" fmla="*/ 113 h 1569121"/>
                  <a:gd name="connsiteX1" fmla="*/ 11384 w 11268"/>
                  <a:gd name="connsiteY1" fmla="*/ 392159 h 1569121"/>
                  <a:gd name="connsiteX2" fmla="*/ 11384 w 11268"/>
                  <a:gd name="connsiteY2" fmla="*/ 784674 h 1569121"/>
                  <a:gd name="connsiteX3" fmla="*/ 7628 w 11268"/>
                  <a:gd name="connsiteY3" fmla="*/ 1176719 h 1569121"/>
                  <a:gd name="connsiteX4" fmla="*/ 4341 w 11268"/>
                  <a:gd name="connsiteY4" fmla="*/ 1372977 h 1569121"/>
                  <a:gd name="connsiteX5" fmla="*/ 115 w 11268"/>
                  <a:gd name="connsiteY5" fmla="*/ 1569235 h 1569121"/>
                  <a:gd name="connsiteX6" fmla="*/ 115 w 11268"/>
                  <a:gd name="connsiteY6" fmla="*/ 1372977 h 1569121"/>
                  <a:gd name="connsiteX7" fmla="*/ 115 w 11268"/>
                  <a:gd name="connsiteY7" fmla="*/ 1176719 h 1569121"/>
                  <a:gd name="connsiteX8" fmla="*/ 115 w 11268"/>
                  <a:gd name="connsiteY8" fmla="*/ 784674 h 1569121"/>
                  <a:gd name="connsiteX9" fmla="*/ 4341 w 11268"/>
                  <a:gd name="connsiteY9" fmla="*/ 392159 h 1569121"/>
                  <a:gd name="connsiteX10" fmla="*/ 11384 w 11268"/>
                  <a:gd name="connsiteY10" fmla="*/ 113 h 156912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1268" h="1569121">
                    <a:moveTo>
                      <a:pt x="11384" y="113"/>
                    </a:moveTo>
                    <a:cubicBezTo>
                      <a:pt x="11384" y="130638"/>
                      <a:pt x="11384" y="261633"/>
                      <a:pt x="11384" y="392159"/>
                    </a:cubicBezTo>
                    <a:lnTo>
                      <a:pt x="11384" y="784674"/>
                    </a:lnTo>
                    <a:lnTo>
                      <a:pt x="7628" y="1176719"/>
                    </a:lnTo>
                    <a:lnTo>
                      <a:pt x="4341" y="1372977"/>
                    </a:lnTo>
                    <a:lnTo>
                      <a:pt x="115" y="1569235"/>
                    </a:lnTo>
                    <a:lnTo>
                      <a:pt x="115" y="1372977"/>
                    </a:lnTo>
                    <a:lnTo>
                      <a:pt x="115" y="1176719"/>
                    </a:lnTo>
                    <a:lnTo>
                      <a:pt x="115" y="784674"/>
                    </a:lnTo>
                    <a:lnTo>
                      <a:pt x="4341" y="392159"/>
                    </a:lnTo>
                    <a:cubicBezTo>
                      <a:pt x="6219" y="261633"/>
                      <a:pt x="8097" y="130638"/>
                      <a:pt x="11384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63" name="Freeform: Shape 4762">
                <a:extLst>
                  <a:ext uri="{FF2B5EF4-FFF2-40B4-BE49-F238E27FC236}">
                    <a16:creationId xmlns:a16="http://schemas.microsoft.com/office/drawing/2014/main" id="{8FE618E7-7A93-401F-9A67-B46280A16616}"/>
                  </a:ext>
                </a:extLst>
              </p:cNvPr>
              <p:cNvSpPr/>
              <p:nvPr/>
            </p:nvSpPr>
            <p:spPr>
              <a:xfrm>
                <a:off x="4272201" y="3051039"/>
                <a:ext cx="1364413" cy="773292"/>
              </a:xfrm>
              <a:custGeom>
                <a:avLst/>
                <a:gdLst>
                  <a:gd name="connsiteX0" fmla="*/ 1364529 w 1364413"/>
                  <a:gd name="connsiteY0" fmla="*/ 113 h 773292"/>
                  <a:gd name="connsiteX1" fmla="*/ 1025538 w 1364413"/>
                  <a:gd name="connsiteY1" fmla="*/ 197779 h 773292"/>
                  <a:gd name="connsiteX2" fmla="*/ 685139 w 1364413"/>
                  <a:gd name="connsiteY2" fmla="*/ 392628 h 773292"/>
                  <a:gd name="connsiteX3" fmla="*/ 343332 w 1364413"/>
                  <a:gd name="connsiteY3" fmla="*/ 585599 h 773292"/>
                  <a:gd name="connsiteX4" fmla="*/ 171958 w 1364413"/>
                  <a:gd name="connsiteY4" fmla="*/ 679502 h 773292"/>
                  <a:gd name="connsiteX5" fmla="*/ 115 w 1364413"/>
                  <a:gd name="connsiteY5" fmla="*/ 773406 h 773292"/>
                  <a:gd name="connsiteX6" fmla="*/ 169141 w 1364413"/>
                  <a:gd name="connsiteY6" fmla="*/ 674338 h 773292"/>
                  <a:gd name="connsiteX7" fmla="*/ 339106 w 1364413"/>
                  <a:gd name="connsiteY7" fmla="*/ 575740 h 773292"/>
                  <a:gd name="connsiteX8" fmla="*/ 679505 w 1364413"/>
                  <a:gd name="connsiteY8" fmla="*/ 380890 h 773292"/>
                  <a:gd name="connsiteX9" fmla="*/ 1020843 w 1364413"/>
                  <a:gd name="connsiteY9" fmla="*/ 188389 h 773292"/>
                  <a:gd name="connsiteX10" fmla="*/ 1364529 w 1364413"/>
                  <a:gd name="connsiteY10" fmla="*/ 113 h 77329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364413" h="773292">
                    <a:moveTo>
                      <a:pt x="1364529" y="113"/>
                    </a:moveTo>
                    <a:cubicBezTo>
                      <a:pt x="1251845" y="66784"/>
                      <a:pt x="1138846" y="132657"/>
                      <a:pt x="1025538" y="197779"/>
                    </a:cubicBezTo>
                    <a:lnTo>
                      <a:pt x="685139" y="392628"/>
                    </a:lnTo>
                    <a:lnTo>
                      <a:pt x="343332" y="585599"/>
                    </a:lnTo>
                    <a:lnTo>
                      <a:pt x="171958" y="679502"/>
                    </a:lnTo>
                    <a:lnTo>
                      <a:pt x="115" y="773406"/>
                    </a:lnTo>
                    <a:lnTo>
                      <a:pt x="169141" y="674338"/>
                    </a:lnTo>
                    <a:lnTo>
                      <a:pt x="339106" y="575740"/>
                    </a:lnTo>
                    <a:lnTo>
                      <a:pt x="679505" y="380890"/>
                    </a:lnTo>
                    <a:lnTo>
                      <a:pt x="1020843" y="188389"/>
                    </a:lnTo>
                    <a:cubicBezTo>
                      <a:pt x="1134466" y="126413"/>
                      <a:pt x="1249497" y="62559"/>
                      <a:pt x="1364529" y="113"/>
                    </a:cubicBezTo>
                    <a:close/>
                  </a:path>
                </a:pathLst>
              </a:custGeom>
              <a:solidFill>
                <a:srgbClr val="FFF29C"/>
              </a:solidFill>
              <a:ln w="46640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39" name="Group 4538">
              <a:extLst>
                <a:ext uri="{FF2B5EF4-FFF2-40B4-BE49-F238E27FC236}">
                  <a16:creationId xmlns:a16="http://schemas.microsoft.com/office/drawing/2014/main" id="{3C0E1842-3266-4ABF-A8AD-9465B050DACC}"/>
                </a:ext>
              </a:extLst>
            </p:cNvPr>
            <p:cNvGrpSpPr/>
            <p:nvPr/>
          </p:nvGrpSpPr>
          <p:grpSpPr>
            <a:xfrm rot="20543105">
              <a:off x="361920" y="88157"/>
              <a:ext cx="425354" cy="488672"/>
              <a:chOff x="2151697" y="111442"/>
              <a:chExt cx="389001" cy="446910"/>
            </a:xfrm>
          </p:grpSpPr>
          <p:sp>
            <p:nvSpPr>
              <p:cNvPr id="4745" name="Freeform: Shape 4744">
                <a:extLst>
                  <a:ext uri="{FF2B5EF4-FFF2-40B4-BE49-F238E27FC236}">
                    <a16:creationId xmlns:a16="http://schemas.microsoft.com/office/drawing/2014/main" id="{74D19AE5-8963-4E55-A446-AEC5CA6DB066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46" name="Freeform: Shape 4745">
                <a:extLst>
                  <a:ext uri="{FF2B5EF4-FFF2-40B4-BE49-F238E27FC236}">
                    <a16:creationId xmlns:a16="http://schemas.microsoft.com/office/drawing/2014/main" id="{9C438153-4E4F-4265-821F-A95E1132EE16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47" name="Freeform: Shape 4746">
                <a:extLst>
                  <a:ext uri="{FF2B5EF4-FFF2-40B4-BE49-F238E27FC236}">
                    <a16:creationId xmlns:a16="http://schemas.microsoft.com/office/drawing/2014/main" id="{355B9465-906A-4426-9D72-03D0EBBA3D3F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748" name="Freeform: Shape 4747">
                <a:extLst>
                  <a:ext uri="{FF2B5EF4-FFF2-40B4-BE49-F238E27FC236}">
                    <a16:creationId xmlns:a16="http://schemas.microsoft.com/office/drawing/2014/main" id="{4F1CADE8-142E-40F3-9022-956C050E4E05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40" name="Group 4539">
              <a:extLst>
                <a:ext uri="{FF2B5EF4-FFF2-40B4-BE49-F238E27FC236}">
                  <a16:creationId xmlns:a16="http://schemas.microsoft.com/office/drawing/2014/main" id="{87173149-C130-45E3-93A7-7574D2BDC154}"/>
                </a:ext>
              </a:extLst>
            </p:cNvPr>
            <p:cNvGrpSpPr/>
            <p:nvPr/>
          </p:nvGrpSpPr>
          <p:grpSpPr>
            <a:xfrm rot="15238438">
              <a:off x="-194733" y="399900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681" name="Freeform: Shape 4680">
                <a:extLst>
                  <a:ext uri="{FF2B5EF4-FFF2-40B4-BE49-F238E27FC236}">
                    <a16:creationId xmlns:a16="http://schemas.microsoft.com/office/drawing/2014/main" id="{F09AD836-7DA7-48AB-BEC5-AF11D435CDC3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2" name="Freeform: Shape 4681">
                <a:extLst>
                  <a:ext uri="{FF2B5EF4-FFF2-40B4-BE49-F238E27FC236}">
                    <a16:creationId xmlns:a16="http://schemas.microsoft.com/office/drawing/2014/main" id="{B38B4B88-4A11-48F5-8EE1-5773A7BE6AA8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3" name="Freeform: Shape 4682">
                <a:extLst>
                  <a:ext uri="{FF2B5EF4-FFF2-40B4-BE49-F238E27FC236}">
                    <a16:creationId xmlns:a16="http://schemas.microsoft.com/office/drawing/2014/main" id="{6DE4DDAC-06AB-4522-8EC0-416E11223024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4" name="Freeform: Shape 4683">
                <a:extLst>
                  <a:ext uri="{FF2B5EF4-FFF2-40B4-BE49-F238E27FC236}">
                    <a16:creationId xmlns:a16="http://schemas.microsoft.com/office/drawing/2014/main" id="{00138BB7-0146-48B3-9BBD-24AE7E47B66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5" name="Freeform: Shape 4684">
                <a:extLst>
                  <a:ext uri="{FF2B5EF4-FFF2-40B4-BE49-F238E27FC236}">
                    <a16:creationId xmlns:a16="http://schemas.microsoft.com/office/drawing/2014/main" id="{67BC7285-EDEC-4352-A924-F18B3CEEC5F4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6" name="Freeform: Shape 4685">
                <a:extLst>
                  <a:ext uri="{FF2B5EF4-FFF2-40B4-BE49-F238E27FC236}">
                    <a16:creationId xmlns:a16="http://schemas.microsoft.com/office/drawing/2014/main" id="{0017A917-5069-40AC-BBA2-54C40E61FD00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7" name="Freeform: Shape 4686">
                <a:extLst>
                  <a:ext uri="{FF2B5EF4-FFF2-40B4-BE49-F238E27FC236}">
                    <a16:creationId xmlns:a16="http://schemas.microsoft.com/office/drawing/2014/main" id="{1583B6BB-E12A-477B-BECC-803E7F336701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8" name="Freeform: Shape 4687">
                <a:extLst>
                  <a:ext uri="{FF2B5EF4-FFF2-40B4-BE49-F238E27FC236}">
                    <a16:creationId xmlns:a16="http://schemas.microsoft.com/office/drawing/2014/main" id="{61DA80B7-7E63-4608-9983-B21B404A0D8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89" name="Freeform: Shape 4688">
                <a:extLst>
                  <a:ext uri="{FF2B5EF4-FFF2-40B4-BE49-F238E27FC236}">
                    <a16:creationId xmlns:a16="http://schemas.microsoft.com/office/drawing/2014/main" id="{181703B3-A1F4-4C8C-84AB-D2C562C7C389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0" name="Freeform: Shape 4689">
                <a:extLst>
                  <a:ext uri="{FF2B5EF4-FFF2-40B4-BE49-F238E27FC236}">
                    <a16:creationId xmlns:a16="http://schemas.microsoft.com/office/drawing/2014/main" id="{5455C66A-5247-4F5D-BD57-04853023E33B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1" name="Freeform: Shape 4690">
                <a:extLst>
                  <a:ext uri="{FF2B5EF4-FFF2-40B4-BE49-F238E27FC236}">
                    <a16:creationId xmlns:a16="http://schemas.microsoft.com/office/drawing/2014/main" id="{A4840643-8EEE-4CF0-9969-E7D5CC04BD12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2" name="Freeform: Shape 4691">
                <a:extLst>
                  <a:ext uri="{FF2B5EF4-FFF2-40B4-BE49-F238E27FC236}">
                    <a16:creationId xmlns:a16="http://schemas.microsoft.com/office/drawing/2014/main" id="{CE95CDD9-19ED-4697-833A-459B32D0DE4C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3" name="Freeform: Shape 4692">
                <a:extLst>
                  <a:ext uri="{FF2B5EF4-FFF2-40B4-BE49-F238E27FC236}">
                    <a16:creationId xmlns:a16="http://schemas.microsoft.com/office/drawing/2014/main" id="{2CD8EC23-AC6D-4A2C-B7DC-FCF02CB00821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4" name="Freeform: Shape 4693">
                <a:extLst>
                  <a:ext uri="{FF2B5EF4-FFF2-40B4-BE49-F238E27FC236}">
                    <a16:creationId xmlns:a16="http://schemas.microsoft.com/office/drawing/2014/main" id="{A6C63AA0-2581-4BA3-B917-259FA6EDA2D9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5" name="Freeform: Shape 4694">
                <a:extLst>
                  <a:ext uri="{FF2B5EF4-FFF2-40B4-BE49-F238E27FC236}">
                    <a16:creationId xmlns:a16="http://schemas.microsoft.com/office/drawing/2014/main" id="{1FA9907B-DC0B-4CD0-832C-049E939F717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6" name="Freeform: Shape 4695">
                <a:extLst>
                  <a:ext uri="{FF2B5EF4-FFF2-40B4-BE49-F238E27FC236}">
                    <a16:creationId xmlns:a16="http://schemas.microsoft.com/office/drawing/2014/main" id="{6031E4D9-4CA3-44E1-BDA2-F909E742D27E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7" name="Freeform: Shape 4696">
                <a:extLst>
                  <a:ext uri="{FF2B5EF4-FFF2-40B4-BE49-F238E27FC236}">
                    <a16:creationId xmlns:a16="http://schemas.microsoft.com/office/drawing/2014/main" id="{8D8F1DC4-6BB4-431C-B8CD-AE65D57651D0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8" name="Freeform: Shape 4697">
                <a:extLst>
                  <a:ext uri="{FF2B5EF4-FFF2-40B4-BE49-F238E27FC236}">
                    <a16:creationId xmlns:a16="http://schemas.microsoft.com/office/drawing/2014/main" id="{A6F45661-CCFA-41C3-8F3A-726D8F86CEC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99" name="Freeform: Shape 4698">
                <a:extLst>
                  <a:ext uri="{FF2B5EF4-FFF2-40B4-BE49-F238E27FC236}">
                    <a16:creationId xmlns:a16="http://schemas.microsoft.com/office/drawing/2014/main" id="{FBA136BB-EBCF-4A50-8070-4AD9233C5B1D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0" name="Freeform: Shape 4699">
                <a:extLst>
                  <a:ext uri="{FF2B5EF4-FFF2-40B4-BE49-F238E27FC236}">
                    <a16:creationId xmlns:a16="http://schemas.microsoft.com/office/drawing/2014/main" id="{B0233A85-C4D8-4257-A678-0066BF2256E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1" name="Freeform: Shape 4700">
                <a:extLst>
                  <a:ext uri="{FF2B5EF4-FFF2-40B4-BE49-F238E27FC236}">
                    <a16:creationId xmlns:a16="http://schemas.microsoft.com/office/drawing/2014/main" id="{56254A9F-BB77-4E56-BEB9-CC81EF574341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2" name="Freeform: Shape 4701">
                <a:extLst>
                  <a:ext uri="{FF2B5EF4-FFF2-40B4-BE49-F238E27FC236}">
                    <a16:creationId xmlns:a16="http://schemas.microsoft.com/office/drawing/2014/main" id="{B37E05CD-6A34-4780-93E1-F89B22844665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3" name="Freeform: Shape 4702">
                <a:extLst>
                  <a:ext uri="{FF2B5EF4-FFF2-40B4-BE49-F238E27FC236}">
                    <a16:creationId xmlns:a16="http://schemas.microsoft.com/office/drawing/2014/main" id="{C6EFA6B8-E8F3-43A8-9A67-D360C2A937EC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4" name="Freeform: Shape 4703">
                <a:extLst>
                  <a:ext uri="{FF2B5EF4-FFF2-40B4-BE49-F238E27FC236}">
                    <a16:creationId xmlns:a16="http://schemas.microsoft.com/office/drawing/2014/main" id="{36562F27-D4BE-43AC-BFAD-D7E2AFB8BA94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5" name="Freeform: Shape 4704">
                <a:extLst>
                  <a:ext uri="{FF2B5EF4-FFF2-40B4-BE49-F238E27FC236}">
                    <a16:creationId xmlns:a16="http://schemas.microsoft.com/office/drawing/2014/main" id="{86E4C959-1A6F-4B16-B083-6EE304FE662D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6" name="Freeform: Shape 4705">
                <a:extLst>
                  <a:ext uri="{FF2B5EF4-FFF2-40B4-BE49-F238E27FC236}">
                    <a16:creationId xmlns:a16="http://schemas.microsoft.com/office/drawing/2014/main" id="{36E1ED58-D5ED-4DE2-A8E4-7A877921B334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7" name="Freeform: Shape 4706">
                <a:extLst>
                  <a:ext uri="{FF2B5EF4-FFF2-40B4-BE49-F238E27FC236}">
                    <a16:creationId xmlns:a16="http://schemas.microsoft.com/office/drawing/2014/main" id="{60B23EA6-8C4E-47AC-A604-6B9994299AF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8" name="Freeform: Shape 4707">
                <a:extLst>
                  <a:ext uri="{FF2B5EF4-FFF2-40B4-BE49-F238E27FC236}">
                    <a16:creationId xmlns:a16="http://schemas.microsoft.com/office/drawing/2014/main" id="{9D0ACD71-047B-4F8D-96A7-C1C0AD63D546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09" name="Freeform: Shape 4708">
                <a:extLst>
                  <a:ext uri="{FF2B5EF4-FFF2-40B4-BE49-F238E27FC236}">
                    <a16:creationId xmlns:a16="http://schemas.microsoft.com/office/drawing/2014/main" id="{57B7E06D-44E4-4D33-B044-DF49434EAC09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0" name="Freeform: Shape 4709">
                <a:extLst>
                  <a:ext uri="{FF2B5EF4-FFF2-40B4-BE49-F238E27FC236}">
                    <a16:creationId xmlns:a16="http://schemas.microsoft.com/office/drawing/2014/main" id="{C1C89CA3-79A5-4BFC-ABB2-22BCE89D4096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1" name="Freeform: Shape 4710">
                <a:extLst>
                  <a:ext uri="{FF2B5EF4-FFF2-40B4-BE49-F238E27FC236}">
                    <a16:creationId xmlns:a16="http://schemas.microsoft.com/office/drawing/2014/main" id="{52BC9D4E-DE6F-4A0B-9F86-A0B7F26FA166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2" name="Freeform: Shape 4711">
                <a:extLst>
                  <a:ext uri="{FF2B5EF4-FFF2-40B4-BE49-F238E27FC236}">
                    <a16:creationId xmlns:a16="http://schemas.microsoft.com/office/drawing/2014/main" id="{F7AB43E7-8419-433F-9493-5761ECF2C8C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3" name="Freeform: Shape 4712">
                <a:extLst>
                  <a:ext uri="{FF2B5EF4-FFF2-40B4-BE49-F238E27FC236}">
                    <a16:creationId xmlns:a16="http://schemas.microsoft.com/office/drawing/2014/main" id="{E1A84189-1FF0-4067-B556-7C017570AA88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4" name="Freeform: Shape 4713">
                <a:extLst>
                  <a:ext uri="{FF2B5EF4-FFF2-40B4-BE49-F238E27FC236}">
                    <a16:creationId xmlns:a16="http://schemas.microsoft.com/office/drawing/2014/main" id="{5099E735-B1DB-4B32-971F-D67E9FEAF905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5" name="Freeform: Shape 4714">
                <a:extLst>
                  <a:ext uri="{FF2B5EF4-FFF2-40B4-BE49-F238E27FC236}">
                    <a16:creationId xmlns:a16="http://schemas.microsoft.com/office/drawing/2014/main" id="{FBA52FAF-856F-4432-92D6-0E8BF24B393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6" name="Freeform: Shape 4715">
                <a:extLst>
                  <a:ext uri="{FF2B5EF4-FFF2-40B4-BE49-F238E27FC236}">
                    <a16:creationId xmlns:a16="http://schemas.microsoft.com/office/drawing/2014/main" id="{533484BB-0FA8-4549-BA31-0AAD1B4376F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7" name="Freeform: Shape 4716">
                <a:extLst>
                  <a:ext uri="{FF2B5EF4-FFF2-40B4-BE49-F238E27FC236}">
                    <a16:creationId xmlns:a16="http://schemas.microsoft.com/office/drawing/2014/main" id="{1ED99002-1E43-4F5F-B3ED-B3BD837EC3E2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8" name="Freeform: Shape 4717">
                <a:extLst>
                  <a:ext uri="{FF2B5EF4-FFF2-40B4-BE49-F238E27FC236}">
                    <a16:creationId xmlns:a16="http://schemas.microsoft.com/office/drawing/2014/main" id="{CA6784A3-28E1-4D5C-B430-C7116DB647E0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19" name="Freeform: Shape 4718">
                <a:extLst>
                  <a:ext uri="{FF2B5EF4-FFF2-40B4-BE49-F238E27FC236}">
                    <a16:creationId xmlns:a16="http://schemas.microsoft.com/office/drawing/2014/main" id="{4D95BB95-169F-40D1-AC3F-FA1063D38E46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0" name="Freeform: Shape 4719">
                <a:extLst>
                  <a:ext uri="{FF2B5EF4-FFF2-40B4-BE49-F238E27FC236}">
                    <a16:creationId xmlns:a16="http://schemas.microsoft.com/office/drawing/2014/main" id="{6B6B68B6-9CB1-40BD-B29C-1E4DCFF05C8B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1" name="Freeform: Shape 4720">
                <a:extLst>
                  <a:ext uri="{FF2B5EF4-FFF2-40B4-BE49-F238E27FC236}">
                    <a16:creationId xmlns:a16="http://schemas.microsoft.com/office/drawing/2014/main" id="{DFADBE29-8DBC-4353-B85B-3BA27C0EE1DA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2" name="Freeform: Shape 4721">
                <a:extLst>
                  <a:ext uri="{FF2B5EF4-FFF2-40B4-BE49-F238E27FC236}">
                    <a16:creationId xmlns:a16="http://schemas.microsoft.com/office/drawing/2014/main" id="{0C772064-0696-450A-8B2A-21F1FF63F84C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3" name="Freeform: Shape 4722">
                <a:extLst>
                  <a:ext uri="{FF2B5EF4-FFF2-40B4-BE49-F238E27FC236}">
                    <a16:creationId xmlns:a16="http://schemas.microsoft.com/office/drawing/2014/main" id="{81482634-2BAB-46A3-B6A4-D8885BBFF243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4" name="Freeform: Shape 4723">
                <a:extLst>
                  <a:ext uri="{FF2B5EF4-FFF2-40B4-BE49-F238E27FC236}">
                    <a16:creationId xmlns:a16="http://schemas.microsoft.com/office/drawing/2014/main" id="{D5AFB328-F6CF-43FE-870E-8C6935D8354B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5" name="Freeform: Shape 4724">
                <a:extLst>
                  <a:ext uri="{FF2B5EF4-FFF2-40B4-BE49-F238E27FC236}">
                    <a16:creationId xmlns:a16="http://schemas.microsoft.com/office/drawing/2014/main" id="{94447FDA-8DBE-4930-900C-10B23C843A97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6" name="Freeform: Shape 4725">
                <a:extLst>
                  <a:ext uri="{FF2B5EF4-FFF2-40B4-BE49-F238E27FC236}">
                    <a16:creationId xmlns:a16="http://schemas.microsoft.com/office/drawing/2014/main" id="{B90F5732-554D-4B37-B3A7-45C83DFEBB0D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7" name="Freeform: Shape 4726">
                <a:extLst>
                  <a:ext uri="{FF2B5EF4-FFF2-40B4-BE49-F238E27FC236}">
                    <a16:creationId xmlns:a16="http://schemas.microsoft.com/office/drawing/2014/main" id="{AA12D71B-1153-483D-B6C9-2DED42DAD5CC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8" name="Freeform: Shape 4727">
                <a:extLst>
                  <a:ext uri="{FF2B5EF4-FFF2-40B4-BE49-F238E27FC236}">
                    <a16:creationId xmlns:a16="http://schemas.microsoft.com/office/drawing/2014/main" id="{45D8F9CC-84E8-4301-93AC-F37C8033D37C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29" name="Freeform: Shape 4728">
                <a:extLst>
                  <a:ext uri="{FF2B5EF4-FFF2-40B4-BE49-F238E27FC236}">
                    <a16:creationId xmlns:a16="http://schemas.microsoft.com/office/drawing/2014/main" id="{FF13FAC8-C6C5-4548-8520-9BF2BD1AB041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0" name="Freeform: Shape 4729">
                <a:extLst>
                  <a:ext uri="{FF2B5EF4-FFF2-40B4-BE49-F238E27FC236}">
                    <a16:creationId xmlns:a16="http://schemas.microsoft.com/office/drawing/2014/main" id="{C5A55F11-FAD6-4489-954E-90D347A8855C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1" name="Freeform: Shape 4730">
                <a:extLst>
                  <a:ext uri="{FF2B5EF4-FFF2-40B4-BE49-F238E27FC236}">
                    <a16:creationId xmlns:a16="http://schemas.microsoft.com/office/drawing/2014/main" id="{81647720-DF69-4F5D-8D36-E8383D78FAA1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2" name="Freeform: Shape 4731">
                <a:extLst>
                  <a:ext uri="{FF2B5EF4-FFF2-40B4-BE49-F238E27FC236}">
                    <a16:creationId xmlns:a16="http://schemas.microsoft.com/office/drawing/2014/main" id="{1ECF1DFE-FBE9-4673-92B6-CE5E085F020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3" name="Freeform: Shape 4732">
                <a:extLst>
                  <a:ext uri="{FF2B5EF4-FFF2-40B4-BE49-F238E27FC236}">
                    <a16:creationId xmlns:a16="http://schemas.microsoft.com/office/drawing/2014/main" id="{B4299D68-2EBF-4538-A79A-C1FDC57BD3FA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4" name="Freeform: Shape 4733">
                <a:extLst>
                  <a:ext uri="{FF2B5EF4-FFF2-40B4-BE49-F238E27FC236}">
                    <a16:creationId xmlns:a16="http://schemas.microsoft.com/office/drawing/2014/main" id="{9E4412AC-6948-4F14-90E5-CB825648FF83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5" name="Freeform: Shape 4734">
                <a:extLst>
                  <a:ext uri="{FF2B5EF4-FFF2-40B4-BE49-F238E27FC236}">
                    <a16:creationId xmlns:a16="http://schemas.microsoft.com/office/drawing/2014/main" id="{BA8D727E-F735-45D2-8A61-9AB70096D9E7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6" name="Freeform: Shape 4735">
                <a:extLst>
                  <a:ext uri="{FF2B5EF4-FFF2-40B4-BE49-F238E27FC236}">
                    <a16:creationId xmlns:a16="http://schemas.microsoft.com/office/drawing/2014/main" id="{11567357-0AD3-42B3-A3F0-AEBF00C565C9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7" name="Freeform: Shape 4736">
                <a:extLst>
                  <a:ext uri="{FF2B5EF4-FFF2-40B4-BE49-F238E27FC236}">
                    <a16:creationId xmlns:a16="http://schemas.microsoft.com/office/drawing/2014/main" id="{51FE3864-211A-4A90-A97D-2B8DD9353B52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8" name="Freeform: Shape 4737">
                <a:extLst>
                  <a:ext uri="{FF2B5EF4-FFF2-40B4-BE49-F238E27FC236}">
                    <a16:creationId xmlns:a16="http://schemas.microsoft.com/office/drawing/2014/main" id="{F73FABFB-9194-4C05-9C56-9F5B56BDCE10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39" name="Freeform: Shape 4738">
                <a:extLst>
                  <a:ext uri="{FF2B5EF4-FFF2-40B4-BE49-F238E27FC236}">
                    <a16:creationId xmlns:a16="http://schemas.microsoft.com/office/drawing/2014/main" id="{40725D82-2498-4588-80B3-E32EB20441C2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40" name="Freeform: Shape 4739">
                <a:extLst>
                  <a:ext uri="{FF2B5EF4-FFF2-40B4-BE49-F238E27FC236}">
                    <a16:creationId xmlns:a16="http://schemas.microsoft.com/office/drawing/2014/main" id="{CAE31658-7664-48B3-9947-15F1904288E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41" name="Freeform: Shape 4740">
                <a:extLst>
                  <a:ext uri="{FF2B5EF4-FFF2-40B4-BE49-F238E27FC236}">
                    <a16:creationId xmlns:a16="http://schemas.microsoft.com/office/drawing/2014/main" id="{DD5900BD-2BF3-4058-9E96-87785B726F1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42" name="Freeform: Shape 4741">
                <a:extLst>
                  <a:ext uri="{FF2B5EF4-FFF2-40B4-BE49-F238E27FC236}">
                    <a16:creationId xmlns:a16="http://schemas.microsoft.com/office/drawing/2014/main" id="{2E04F93D-1D15-47E7-942E-D079254E5B0D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43" name="Freeform: Shape 4742">
                <a:extLst>
                  <a:ext uri="{FF2B5EF4-FFF2-40B4-BE49-F238E27FC236}">
                    <a16:creationId xmlns:a16="http://schemas.microsoft.com/office/drawing/2014/main" id="{0F74D7C1-45A8-40A5-A250-1C6A2484A556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744" name="Freeform: Shape 4743">
                <a:extLst>
                  <a:ext uri="{FF2B5EF4-FFF2-40B4-BE49-F238E27FC236}">
                    <a16:creationId xmlns:a16="http://schemas.microsoft.com/office/drawing/2014/main" id="{A6BDD6EE-6877-4E8A-9D80-B3FAA463F1C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41" name="Group 4540">
              <a:extLst>
                <a:ext uri="{FF2B5EF4-FFF2-40B4-BE49-F238E27FC236}">
                  <a16:creationId xmlns:a16="http://schemas.microsoft.com/office/drawing/2014/main" id="{95D5F676-D1BC-4D64-8BC1-B51262406B3E}"/>
                </a:ext>
              </a:extLst>
            </p:cNvPr>
            <p:cNvGrpSpPr/>
            <p:nvPr/>
          </p:nvGrpSpPr>
          <p:grpSpPr>
            <a:xfrm rot="21026941">
              <a:off x="6023620" y="75166"/>
              <a:ext cx="292036" cy="335508"/>
              <a:chOff x="2151697" y="111442"/>
              <a:chExt cx="389001" cy="446910"/>
            </a:xfrm>
          </p:grpSpPr>
          <p:sp>
            <p:nvSpPr>
              <p:cNvPr id="4677" name="Freeform: Shape 4676">
                <a:extLst>
                  <a:ext uri="{FF2B5EF4-FFF2-40B4-BE49-F238E27FC236}">
                    <a16:creationId xmlns:a16="http://schemas.microsoft.com/office/drawing/2014/main" id="{65AEE259-3DFC-42C1-BDE4-1C49FDC24935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8" name="Freeform: Shape 4677">
                <a:extLst>
                  <a:ext uri="{FF2B5EF4-FFF2-40B4-BE49-F238E27FC236}">
                    <a16:creationId xmlns:a16="http://schemas.microsoft.com/office/drawing/2014/main" id="{989D7F01-393C-4970-A089-02B7662B9E16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679" name="Freeform: Shape 4678">
                <a:extLst>
                  <a:ext uri="{FF2B5EF4-FFF2-40B4-BE49-F238E27FC236}">
                    <a16:creationId xmlns:a16="http://schemas.microsoft.com/office/drawing/2014/main" id="{1F60E1B7-1FD2-4E5D-B928-7661166E5836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680" name="Freeform: Shape 4679">
                <a:extLst>
                  <a:ext uri="{FF2B5EF4-FFF2-40B4-BE49-F238E27FC236}">
                    <a16:creationId xmlns:a16="http://schemas.microsoft.com/office/drawing/2014/main" id="{8E4881B2-DD01-4377-9D0A-ADE1661EE9EE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42" name="Group 4541">
              <a:extLst>
                <a:ext uri="{FF2B5EF4-FFF2-40B4-BE49-F238E27FC236}">
                  <a16:creationId xmlns:a16="http://schemas.microsoft.com/office/drawing/2014/main" id="{F00C9622-DD08-4EA2-B38E-C568D8AF3798}"/>
                </a:ext>
              </a:extLst>
            </p:cNvPr>
            <p:cNvGrpSpPr/>
            <p:nvPr/>
          </p:nvGrpSpPr>
          <p:grpSpPr>
            <a:xfrm rot="14579759" flipH="1">
              <a:off x="5263523" y="-166757"/>
              <a:ext cx="1024114" cy="889301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613" name="Freeform: Shape 4612">
                <a:extLst>
                  <a:ext uri="{FF2B5EF4-FFF2-40B4-BE49-F238E27FC236}">
                    <a16:creationId xmlns:a16="http://schemas.microsoft.com/office/drawing/2014/main" id="{81337B23-5EBB-4E85-9348-7B576D67B4CF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4" name="Freeform: Shape 4613">
                <a:extLst>
                  <a:ext uri="{FF2B5EF4-FFF2-40B4-BE49-F238E27FC236}">
                    <a16:creationId xmlns:a16="http://schemas.microsoft.com/office/drawing/2014/main" id="{99B61820-9668-4721-B67A-69DBEE0D9D1A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5" name="Freeform: Shape 4614">
                <a:extLst>
                  <a:ext uri="{FF2B5EF4-FFF2-40B4-BE49-F238E27FC236}">
                    <a16:creationId xmlns:a16="http://schemas.microsoft.com/office/drawing/2014/main" id="{DFD304BB-783D-4132-AEE0-857E8915962F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6" name="Freeform: Shape 4615">
                <a:extLst>
                  <a:ext uri="{FF2B5EF4-FFF2-40B4-BE49-F238E27FC236}">
                    <a16:creationId xmlns:a16="http://schemas.microsoft.com/office/drawing/2014/main" id="{765EF538-0484-4B7C-8458-D0D5D3E83484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7" name="Freeform: Shape 4616">
                <a:extLst>
                  <a:ext uri="{FF2B5EF4-FFF2-40B4-BE49-F238E27FC236}">
                    <a16:creationId xmlns:a16="http://schemas.microsoft.com/office/drawing/2014/main" id="{AF1CA8F1-7ABA-4BED-92E5-354EB423D09E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8" name="Freeform: Shape 4617">
                <a:extLst>
                  <a:ext uri="{FF2B5EF4-FFF2-40B4-BE49-F238E27FC236}">
                    <a16:creationId xmlns:a16="http://schemas.microsoft.com/office/drawing/2014/main" id="{5BCA30A0-687E-4030-A10E-EDF024E6DA69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9" name="Freeform: Shape 4618">
                <a:extLst>
                  <a:ext uri="{FF2B5EF4-FFF2-40B4-BE49-F238E27FC236}">
                    <a16:creationId xmlns:a16="http://schemas.microsoft.com/office/drawing/2014/main" id="{2723F7A6-9536-4A2E-9A00-17C76C1A973F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0" name="Freeform: Shape 4619">
                <a:extLst>
                  <a:ext uri="{FF2B5EF4-FFF2-40B4-BE49-F238E27FC236}">
                    <a16:creationId xmlns:a16="http://schemas.microsoft.com/office/drawing/2014/main" id="{CD13885E-D71E-4C75-AEB8-D7E0B9010FFE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1" name="Freeform: Shape 4620">
                <a:extLst>
                  <a:ext uri="{FF2B5EF4-FFF2-40B4-BE49-F238E27FC236}">
                    <a16:creationId xmlns:a16="http://schemas.microsoft.com/office/drawing/2014/main" id="{95C38794-8E44-4CFC-A4BE-07CB4C68FC54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2" name="Freeform: Shape 4621">
                <a:extLst>
                  <a:ext uri="{FF2B5EF4-FFF2-40B4-BE49-F238E27FC236}">
                    <a16:creationId xmlns:a16="http://schemas.microsoft.com/office/drawing/2014/main" id="{480EFD72-654A-4788-9C96-13EC8EE0FFB2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3" name="Freeform: Shape 4622">
                <a:extLst>
                  <a:ext uri="{FF2B5EF4-FFF2-40B4-BE49-F238E27FC236}">
                    <a16:creationId xmlns:a16="http://schemas.microsoft.com/office/drawing/2014/main" id="{0A32E25C-65EB-4549-811C-C8F93EBBE3CA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4" name="Freeform: Shape 4623">
                <a:extLst>
                  <a:ext uri="{FF2B5EF4-FFF2-40B4-BE49-F238E27FC236}">
                    <a16:creationId xmlns:a16="http://schemas.microsoft.com/office/drawing/2014/main" id="{6E6D67FF-1BFB-4715-9FE0-CDFA3EFE1D76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5" name="Freeform: Shape 4624">
                <a:extLst>
                  <a:ext uri="{FF2B5EF4-FFF2-40B4-BE49-F238E27FC236}">
                    <a16:creationId xmlns:a16="http://schemas.microsoft.com/office/drawing/2014/main" id="{52D7C1A6-88A4-4536-A96F-FD85FD61DE58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6" name="Freeform: Shape 4625">
                <a:extLst>
                  <a:ext uri="{FF2B5EF4-FFF2-40B4-BE49-F238E27FC236}">
                    <a16:creationId xmlns:a16="http://schemas.microsoft.com/office/drawing/2014/main" id="{F314ACE1-90A1-47E6-AD7F-A6C6319972F1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7" name="Freeform: Shape 4626">
                <a:extLst>
                  <a:ext uri="{FF2B5EF4-FFF2-40B4-BE49-F238E27FC236}">
                    <a16:creationId xmlns:a16="http://schemas.microsoft.com/office/drawing/2014/main" id="{BC55F3D7-1111-407E-A792-E5800CB2D042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8" name="Freeform: Shape 4627">
                <a:extLst>
                  <a:ext uri="{FF2B5EF4-FFF2-40B4-BE49-F238E27FC236}">
                    <a16:creationId xmlns:a16="http://schemas.microsoft.com/office/drawing/2014/main" id="{359EDCD2-AA0A-487C-8969-F73A4B66BD15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29" name="Freeform: Shape 4628">
                <a:extLst>
                  <a:ext uri="{FF2B5EF4-FFF2-40B4-BE49-F238E27FC236}">
                    <a16:creationId xmlns:a16="http://schemas.microsoft.com/office/drawing/2014/main" id="{CD6E4576-299B-491F-A4EA-CEBF9726D6B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0" name="Freeform: Shape 4629">
                <a:extLst>
                  <a:ext uri="{FF2B5EF4-FFF2-40B4-BE49-F238E27FC236}">
                    <a16:creationId xmlns:a16="http://schemas.microsoft.com/office/drawing/2014/main" id="{729A7A3B-20E8-4A7C-A622-8977FC33F17D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1" name="Freeform: Shape 4630">
                <a:extLst>
                  <a:ext uri="{FF2B5EF4-FFF2-40B4-BE49-F238E27FC236}">
                    <a16:creationId xmlns:a16="http://schemas.microsoft.com/office/drawing/2014/main" id="{4CBA8B24-8A49-4AF6-B9B2-7A7E8397C711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2" name="Freeform: Shape 4631">
                <a:extLst>
                  <a:ext uri="{FF2B5EF4-FFF2-40B4-BE49-F238E27FC236}">
                    <a16:creationId xmlns:a16="http://schemas.microsoft.com/office/drawing/2014/main" id="{77947723-E604-4BF7-8477-6AA43F2FC981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3" name="Freeform: Shape 4632">
                <a:extLst>
                  <a:ext uri="{FF2B5EF4-FFF2-40B4-BE49-F238E27FC236}">
                    <a16:creationId xmlns:a16="http://schemas.microsoft.com/office/drawing/2014/main" id="{FF22CFC4-78CE-4073-A0C1-B673FC231D75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4" name="Freeform: Shape 4633">
                <a:extLst>
                  <a:ext uri="{FF2B5EF4-FFF2-40B4-BE49-F238E27FC236}">
                    <a16:creationId xmlns:a16="http://schemas.microsoft.com/office/drawing/2014/main" id="{888CCD17-9B18-493F-A6F7-A6CFFBF5B794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5" name="Freeform: Shape 4634">
                <a:extLst>
                  <a:ext uri="{FF2B5EF4-FFF2-40B4-BE49-F238E27FC236}">
                    <a16:creationId xmlns:a16="http://schemas.microsoft.com/office/drawing/2014/main" id="{E0A01894-F02B-4CF9-BB11-8EBB3024B0B1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6" name="Freeform: Shape 4635">
                <a:extLst>
                  <a:ext uri="{FF2B5EF4-FFF2-40B4-BE49-F238E27FC236}">
                    <a16:creationId xmlns:a16="http://schemas.microsoft.com/office/drawing/2014/main" id="{FB680BD5-AA4E-49FE-B4B4-B0615CF03E86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7" name="Freeform: Shape 4636">
                <a:extLst>
                  <a:ext uri="{FF2B5EF4-FFF2-40B4-BE49-F238E27FC236}">
                    <a16:creationId xmlns:a16="http://schemas.microsoft.com/office/drawing/2014/main" id="{4ACD03AF-604D-4738-A3A9-CC81F1FCCD05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8" name="Freeform: Shape 4637">
                <a:extLst>
                  <a:ext uri="{FF2B5EF4-FFF2-40B4-BE49-F238E27FC236}">
                    <a16:creationId xmlns:a16="http://schemas.microsoft.com/office/drawing/2014/main" id="{6F3A09E1-DCED-42EA-A4D2-B6E6972519DD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39" name="Freeform: Shape 4638">
                <a:extLst>
                  <a:ext uri="{FF2B5EF4-FFF2-40B4-BE49-F238E27FC236}">
                    <a16:creationId xmlns:a16="http://schemas.microsoft.com/office/drawing/2014/main" id="{09DAF625-5CCA-43B1-9225-1EC540B88483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0" name="Freeform: Shape 4639">
                <a:extLst>
                  <a:ext uri="{FF2B5EF4-FFF2-40B4-BE49-F238E27FC236}">
                    <a16:creationId xmlns:a16="http://schemas.microsoft.com/office/drawing/2014/main" id="{060B9728-B7B1-4FA7-9FAF-56105FF10D40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1" name="Freeform: Shape 4640">
                <a:extLst>
                  <a:ext uri="{FF2B5EF4-FFF2-40B4-BE49-F238E27FC236}">
                    <a16:creationId xmlns:a16="http://schemas.microsoft.com/office/drawing/2014/main" id="{992D330C-AA6D-47C6-A3B0-3750CE14BE13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2" name="Freeform: Shape 4641">
                <a:extLst>
                  <a:ext uri="{FF2B5EF4-FFF2-40B4-BE49-F238E27FC236}">
                    <a16:creationId xmlns:a16="http://schemas.microsoft.com/office/drawing/2014/main" id="{B5728485-32CB-401F-9B6F-8AF1C780546D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3" name="Freeform: Shape 4642">
                <a:extLst>
                  <a:ext uri="{FF2B5EF4-FFF2-40B4-BE49-F238E27FC236}">
                    <a16:creationId xmlns:a16="http://schemas.microsoft.com/office/drawing/2014/main" id="{D2B5C346-7242-43AE-A650-FD070612F390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4" name="Freeform: Shape 4643">
                <a:extLst>
                  <a:ext uri="{FF2B5EF4-FFF2-40B4-BE49-F238E27FC236}">
                    <a16:creationId xmlns:a16="http://schemas.microsoft.com/office/drawing/2014/main" id="{9F03E1F4-4328-42EA-8970-F4AD2F537D77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5" name="Freeform: Shape 4644">
                <a:extLst>
                  <a:ext uri="{FF2B5EF4-FFF2-40B4-BE49-F238E27FC236}">
                    <a16:creationId xmlns:a16="http://schemas.microsoft.com/office/drawing/2014/main" id="{0FD5907B-4F7A-47FF-9669-2369068CBCED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6" name="Freeform: Shape 4645">
                <a:extLst>
                  <a:ext uri="{FF2B5EF4-FFF2-40B4-BE49-F238E27FC236}">
                    <a16:creationId xmlns:a16="http://schemas.microsoft.com/office/drawing/2014/main" id="{E0223DDB-065E-4E3C-9727-C7AC8FFA6B00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7" name="Freeform: Shape 4646">
                <a:extLst>
                  <a:ext uri="{FF2B5EF4-FFF2-40B4-BE49-F238E27FC236}">
                    <a16:creationId xmlns:a16="http://schemas.microsoft.com/office/drawing/2014/main" id="{A7D4F073-F350-47A3-9C5E-E27A26570454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8" name="Freeform: Shape 4647">
                <a:extLst>
                  <a:ext uri="{FF2B5EF4-FFF2-40B4-BE49-F238E27FC236}">
                    <a16:creationId xmlns:a16="http://schemas.microsoft.com/office/drawing/2014/main" id="{E664FD5D-2DE0-465C-874D-5B468E9CD2CF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49" name="Freeform: Shape 4648">
                <a:extLst>
                  <a:ext uri="{FF2B5EF4-FFF2-40B4-BE49-F238E27FC236}">
                    <a16:creationId xmlns:a16="http://schemas.microsoft.com/office/drawing/2014/main" id="{12CD05B0-9476-4209-995C-93AB17975EA1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0" name="Freeform: Shape 4649">
                <a:extLst>
                  <a:ext uri="{FF2B5EF4-FFF2-40B4-BE49-F238E27FC236}">
                    <a16:creationId xmlns:a16="http://schemas.microsoft.com/office/drawing/2014/main" id="{84F69A2F-C0D4-4742-BCD8-1AD705903944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1" name="Freeform: Shape 4650">
                <a:extLst>
                  <a:ext uri="{FF2B5EF4-FFF2-40B4-BE49-F238E27FC236}">
                    <a16:creationId xmlns:a16="http://schemas.microsoft.com/office/drawing/2014/main" id="{C34C4066-53FE-4765-A16E-FF5FD14F8523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2" name="Freeform: Shape 4651">
                <a:extLst>
                  <a:ext uri="{FF2B5EF4-FFF2-40B4-BE49-F238E27FC236}">
                    <a16:creationId xmlns:a16="http://schemas.microsoft.com/office/drawing/2014/main" id="{8F3E2589-2025-4E46-93FC-2D273A684B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3" name="Freeform: Shape 4652">
                <a:extLst>
                  <a:ext uri="{FF2B5EF4-FFF2-40B4-BE49-F238E27FC236}">
                    <a16:creationId xmlns:a16="http://schemas.microsoft.com/office/drawing/2014/main" id="{D9145A78-9379-486F-9946-7690ED87833D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4" name="Freeform: Shape 4653">
                <a:extLst>
                  <a:ext uri="{FF2B5EF4-FFF2-40B4-BE49-F238E27FC236}">
                    <a16:creationId xmlns:a16="http://schemas.microsoft.com/office/drawing/2014/main" id="{94A42350-3B40-4127-8DFC-398E6927F9EB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5" name="Freeform: Shape 4654">
                <a:extLst>
                  <a:ext uri="{FF2B5EF4-FFF2-40B4-BE49-F238E27FC236}">
                    <a16:creationId xmlns:a16="http://schemas.microsoft.com/office/drawing/2014/main" id="{E18B603C-4DB5-49FB-A1A5-85355C779EFB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6" name="Freeform: Shape 4655">
                <a:extLst>
                  <a:ext uri="{FF2B5EF4-FFF2-40B4-BE49-F238E27FC236}">
                    <a16:creationId xmlns:a16="http://schemas.microsoft.com/office/drawing/2014/main" id="{DDE227F3-4EE2-43A1-874D-009E8BFF6B16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7" name="Freeform: Shape 4656">
                <a:extLst>
                  <a:ext uri="{FF2B5EF4-FFF2-40B4-BE49-F238E27FC236}">
                    <a16:creationId xmlns:a16="http://schemas.microsoft.com/office/drawing/2014/main" id="{6AF60C55-5779-4AD4-AC13-4D918E76D51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8" name="Freeform: Shape 4657">
                <a:extLst>
                  <a:ext uri="{FF2B5EF4-FFF2-40B4-BE49-F238E27FC236}">
                    <a16:creationId xmlns:a16="http://schemas.microsoft.com/office/drawing/2014/main" id="{95D667F7-CC68-44B0-A868-47B9C305E9D9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59" name="Freeform: Shape 4658">
                <a:extLst>
                  <a:ext uri="{FF2B5EF4-FFF2-40B4-BE49-F238E27FC236}">
                    <a16:creationId xmlns:a16="http://schemas.microsoft.com/office/drawing/2014/main" id="{D0348CEA-30A8-444A-82E6-DF3D0238637F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0" name="Freeform: Shape 4659">
                <a:extLst>
                  <a:ext uri="{FF2B5EF4-FFF2-40B4-BE49-F238E27FC236}">
                    <a16:creationId xmlns:a16="http://schemas.microsoft.com/office/drawing/2014/main" id="{0CFFDFA3-E6E2-4986-A004-F225346BF2F4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1" name="Freeform: Shape 4660">
                <a:extLst>
                  <a:ext uri="{FF2B5EF4-FFF2-40B4-BE49-F238E27FC236}">
                    <a16:creationId xmlns:a16="http://schemas.microsoft.com/office/drawing/2014/main" id="{FFF4A47B-034F-4BC5-AB21-21EC04180648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2" name="Freeform: Shape 4661">
                <a:extLst>
                  <a:ext uri="{FF2B5EF4-FFF2-40B4-BE49-F238E27FC236}">
                    <a16:creationId xmlns:a16="http://schemas.microsoft.com/office/drawing/2014/main" id="{30EF40A9-433C-4951-9E94-F6D9E67C7179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3" name="Freeform: Shape 4662">
                <a:extLst>
                  <a:ext uri="{FF2B5EF4-FFF2-40B4-BE49-F238E27FC236}">
                    <a16:creationId xmlns:a16="http://schemas.microsoft.com/office/drawing/2014/main" id="{6E0937D2-D7F5-47FE-8C84-247C4D297804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4" name="Freeform: Shape 4663">
                <a:extLst>
                  <a:ext uri="{FF2B5EF4-FFF2-40B4-BE49-F238E27FC236}">
                    <a16:creationId xmlns:a16="http://schemas.microsoft.com/office/drawing/2014/main" id="{2D20C53D-711F-4D86-9671-731D58DDBD9B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5" name="Freeform: Shape 4664">
                <a:extLst>
                  <a:ext uri="{FF2B5EF4-FFF2-40B4-BE49-F238E27FC236}">
                    <a16:creationId xmlns:a16="http://schemas.microsoft.com/office/drawing/2014/main" id="{BC8996AA-5DE1-4951-8532-85813B59EF9E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6" name="Freeform: Shape 4665">
                <a:extLst>
                  <a:ext uri="{FF2B5EF4-FFF2-40B4-BE49-F238E27FC236}">
                    <a16:creationId xmlns:a16="http://schemas.microsoft.com/office/drawing/2014/main" id="{75EFDD59-CC6E-4703-87D6-8816AD1A6470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7" name="Freeform: Shape 4666">
                <a:extLst>
                  <a:ext uri="{FF2B5EF4-FFF2-40B4-BE49-F238E27FC236}">
                    <a16:creationId xmlns:a16="http://schemas.microsoft.com/office/drawing/2014/main" id="{1CAF9FF9-E71B-4D99-BD26-A0EFB0299080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8" name="Freeform: Shape 4667">
                <a:extLst>
                  <a:ext uri="{FF2B5EF4-FFF2-40B4-BE49-F238E27FC236}">
                    <a16:creationId xmlns:a16="http://schemas.microsoft.com/office/drawing/2014/main" id="{954A36E2-53CD-495A-A860-DD73D2CE177B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69" name="Freeform: Shape 4668">
                <a:extLst>
                  <a:ext uri="{FF2B5EF4-FFF2-40B4-BE49-F238E27FC236}">
                    <a16:creationId xmlns:a16="http://schemas.microsoft.com/office/drawing/2014/main" id="{83778445-2263-467D-9ADD-6CA762868BC7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0" name="Freeform: Shape 4669">
                <a:extLst>
                  <a:ext uri="{FF2B5EF4-FFF2-40B4-BE49-F238E27FC236}">
                    <a16:creationId xmlns:a16="http://schemas.microsoft.com/office/drawing/2014/main" id="{B739A73F-A404-4D03-BAB5-FAD1FFF69732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1" name="Freeform: Shape 4670">
                <a:extLst>
                  <a:ext uri="{FF2B5EF4-FFF2-40B4-BE49-F238E27FC236}">
                    <a16:creationId xmlns:a16="http://schemas.microsoft.com/office/drawing/2014/main" id="{FA320C97-E332-4366-B669-98C57E06EDFF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2" name="Freeform: Shape 4671">
                <a:extLst>
                  <a:ext uri="{FF2B5EF4-FFF2-40B4-BE49-F238E27FC236}">
                    <a16:creationId xmlns:a16="http://schemas.microsoft.com/office/drawing/2014/main" id="{4121C57E-DF89-4200-B36F-E7A16275C77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3" name="Freeform: Shape 4672">
                <a:extLst>
                  <a:ext uri="{FF2B5EF4-FFF2-40B4-BE49-F238E27FC236}">
                    <a16:creationId xmlns:a16="http://schemas.microsoft.com/office/drawing/2014/main" id="{904D8E96-E605-45A3-A686-CD711EE5F9A6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4" name="Freeform: Shape 4673">
                <a:extLst>
                  <a:ext uri="{FF2B5EF4-FFF2-40B4-BE49-F238E27FC236}">
                    <a16:creationId xmlns:a16="http://schemas.microsoft.com/office/drawing/2014/main" id="{64251A80-8512-4FA7-8D4E-33B8347D5F23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5" name="Freeform: Shape 4674">
                <a:extLst>
                  <a:ext uri="{FF2B5EF4-FFF2-40B4-BE49-F238E27FC236}">
                    <a16:creationId xmlns:a16="http://schemas.microsoft.com/office/drawing/2014/main" id="{9F8CDEC9-0274-4139-ACD5-AFBFCBEB1FAA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76" name="Freeform: Shape 4675">
                <a:extLst>
                  <a:ext uri="{FF2B5EF4-FFF2-40B4-BE49-F238E27FC236}">
                    <a16:creationId xmlns:a16="http://schemas.microsoft.com/office/drawing/2014/main" id="{E74C62A4-262B-4C7F-9AD2-C76DF31260BC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43" name="Group 4542">
              <a:extLst>
                <a:ext uri="{FF2B5EF4-FFF2-40B4-BE49-F238E27FC236}">
                  <a16:creationId xmlns:a16="http://schemas.microsoft.com/office/drawing/2014/main" id="{8DBC36AF-F962-4275-BE59-E8B459AC9ADE}"/>
                </a:ext>
              </a:extLst>
            </p:cNvPr>
            <p:cNvGrpSpPr/>
            <p:nvPr/>
          </p:nvGrpSpPr>
          <p:grpSpPr>
            <a:xfrm rot="2328070">
              <a:off x="8646740" y="-14754"/>
              <a:ext cx="355554" cy="408482"/>
              <a:chOff x="2151697" y="111442"/>
              <a:chExt cx="389001" cy="446910"/>
            </a:xfrm>
          </p:grpSpPr>
          <p:sp>
            <p:nvSpPr>
              <p:cNvPr id="4609" name="Freeform: Shape 4608">
                <a:extLst>
                  <a:ext uri="{FF2B5EF4-FFF2-40B4-BE49-F238E27FC236}">
                    <a16:creationId xmlns:a16="http://schemas.microsoft.com/office/drawing/2014/main" id="{CF25940D-45E9-43FE-8293-FC8F00EE4278}"/>
                  </a:ext>
                </a:extLst>
              </p:cNvPr>
              <p:cNvSpPr/>
              <p:nvPr/>
            </p:nvSpPr>
            <p:spPr>
              <a:xfrm>
                <a:off x="2335815" y="455961"/>
                <a:ext cx="77914" cy="78486"/>
              </a:xfrm>
              <a:custGeom>
                <a:avLst/>
                <a:gdLst>
                  <a:gd name="connsiteX0" fmla="*/ 0 w 77914"/>
                  <a:gd name="connsiteY0" fmla="*/ 17240 h 78486"/>
                  <a:gd name="connsiteX1" fmla="*/ 70199 w 77914"/>
                  <a:gd name="connsiteY1" fmla="*/ 0 h 78486"/>
                  <a:gd name="connsiteX2" fmla="*/ 77915 w 77914"/>
                  <a:gd name="connsiteY2" fmla="*/ 68294 h 78486"/>
                  <a:gd name="connsiteX3" fmla="*/ 22098 w 77914"/>
                  <a:gd name="connsiteY3" fmla="*/ 78486 h 78486"/>
                  <a:gd name="connsiteX4" fmla="*/ 0 w 77914"/>
                  <a:gd name="connsiteY4" fmla="*/ 17240 h 784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7914" h="78486">
                    <a:moveTo>
                      <a:pt x="0" y="17240"/>
                    </a:moveTo>
                    <a:lnTo>
                      <a:pt x="70199" y="0"/>
                    </a:lnTo>
                    <a:lnTo>
                      <a:pt x="77915" y="68294"/>
                    </a:lnTo>
                    <a:lnTo>
                      <a:pt x="22098" y="78486"/>
                    </a:lnTo>
                    <a:lnTo>
                      <a:pt x="0" y="17240"/>
                    </a:lnTo>
                    <a:close/>
                  </a:path>
                </a:pathLst>
              </a:custGeom>
              <a:solidFill>
                <a:srgbClr val="A20102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10" name="Freeform: Shape 4609">
                <a:extLst>
                  <a:ext uri="{FF2B5EF4-FFF2-40B4-BE49-F238E27FC236}">
                    <a16:creationId xmlns:a16="http://schemas.microsoft.com/office/drawing/2014/main" id="{CED2786E-66D6-43B4-A147-D7947B49FCDD}"/>
                  </a:ext>
                </a:extLst>
              </p:cNvPr>
              <p:cNvSpPr/>
              <p:nvPr/>
            </p:nvSpPr>
            <p:spPr>
              <a:xfrm>
                <a:off x="2346102" y="495204"/>
                <a:ext cx="74983" cy="62862"/>
              </a:xfrm>
              <a:custGeom>
                <a:avLst/>
                <a:gdLst>
                  <a:gd name="connsiteX0" fmla="*/ -285 w 74983"/>
                  <a:gd name="connsiteY0" fmla="*/ 20594 h 62862"/>
                  <a:gd name="connsiteX1" fmla="*/ 8193 w 74983"/>
                  <a:gd name="connsiteY1" fmla="*/ 12022 h 62862"/>
                  <a:gd name="connsiteX2" fmla="*/ 19337 w 74983"/>
                  <a:gd name="connsiteY2" fmla="*/ 15832 h 62862"/>
                  <a:gd name="connsiteX3" fmla="*/ 22004 w 74983"/>
                  <a:gd name="connsiteY3" fmla="*/ 31643 h 62862"/>
                  <a:gd name="connsiteX4" fmla="*/ 28862 w 74983"/>
                  <a:gd name="connsiteY4" fmla="*/ 30119 h 62862"/>
                  <a:gd name="connsiteX5" fmla="*/ 23814 w 74983"/>
                  <a:gd name="connsiteY5" fmla="*/ 14689 h 62862"/>
                  <a:gd name="connsiteX6" fmla="*/ 32291 w 74983"/>
                  <a:gd name="connsiteY6" fmla="*/ 6116 h 62862"/>
                  <a:gd name="connsiteX7" fmla="*/ 43435 w 74983"/>
                  <a:gd name="connsiteY7" fmla="*/ 9926 h 62862"/>
                  <a:gd name="connsiteX8" fmla="*/ 46197 w 74983"/>
                  <a:gd name="connsiteY8" fmla="*/ 26214 h 62862"/>
                  <a:gd name="connsiteX9" fmla="*/ 53627 w 74983"/>
                  <a:gd name="connsiteY9" fmla="*/ 24499 h 62862"/>
                  <a:gd name="connsiteX10" fmla="*/ 48483 w 74983"/>
                  <a:gd name="connsiteY10" fmla="*/ 8593 h 62862"/>
                  <a:gd name="connsiteX11" fmla="*/ 56961 w 74983"/>
                  <a:gd name="connsiteY11" fmla="*/ 115 h 62862"/>
                  <a:gd name="connsiteX12" fmla="*/ 68105 w 74983"/>
                  <a:gd name="connsiteY12" fmla="*/ 3830 h 62862"/>
                  <a:gd name="connsiteX13" fmla="*/ 70962 w 74983"/>
                  <a:gd name="connsiteY13" fmla="*/ 20689 h 62862"/>
                  <a:gd name="connsiteX14" fmla="*/ 74582 w 74983"/>
                  <a:gd name="connsiteY14" fmla="*/ 41073 h 62862"/>
                  <a:gd name="connsiteX15" fmla="*/ 74582 w 74983"/>
                  <a:gd name="connsiteY15" fmla="*/ 42406 h 62862"/>
                  <a:gd name="connsiteX16" fmla="*/ 69438 w 74983"/>
                  <a:gd name="connsiteY16" fmla="*/ 50407 h 62862"/>
                  <a:gd name="connsiteX17" fmla="*/ 19051 w 74983"/>
                  <a:gd name="connsiteY17" fmla="*/ 62790 h 62862"/>
                  <a:gd name="connsiteX18" fmla="*/ 10764 w 74983"/>
                  <a:gd name="connsiteY18" fmla="*/ 57932 h 62862"/>
                  <a:gd name="connsiteX19" fmla="*/ 10764 w 74983"/>
                  <a:gd name="connsiteY19" fmla="*/ 56789 h 62862"/>
                  <a:gd name="connsiteX20" fmla="*/ 4573 w 74983"/>
                  <a:gd name="connsiteY20" fmla="*/ 35644 h 62862"/>
                  <a:gd name="connsiteX21" fmla="*/ 4573 w 74983"/>
                  <a:gd name="connsiteY21" fmla="*/ 35644 h 6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</a:cxnLst>
                <a:rect l="l" t="t" r="r" b="b"/>
                <a:pathLst>
                  <a:path w="74983" h="62862">
                    <a:moveTo>
                      <a:pt x="-285" y="20594"/>
                    </a:moveTo>
                    <a:lnTo>
                      <a:pt x="8193" y="12022"/>
                    </a:lnTo>
                    <a:lnTo>
                      <a:pt x="19337" y="15832"/>
                    </a:lnTo>
                    <a:lnTo>
                      <a:pt x="22004" y="31643"/>
                    </a:lnTo>
                    <a:lnTo>
                      <a:pt x="28862" y="30119"/>
                    </a:lnTo>
                    <a:lnTo>
                      <a:pt x="23814" y="14689"/>
                    </a:lnTo>
                    <a:lnTo>
                      <a:pt x="32291" y="6116"/>
                    </a:lnTo>
                    <a:lnTo>
                      <a:pt x="43435" y="9926"/>
                    </a:lnTo>
                    <a:lnTo>
                      <a:pt x="46197" y="26214"/>
                    </a:lnTo>
                    <a:lnTo>
                      <a:pt x="53627" y="24499"/>
                    </a:lnTo>
                    <a:lnTo>
                      <a:pt x="48483" y="8593"/>
                    </a:lnTo>
                    <a:lnTo>
                      <a:pt x="56961" y="115"/>
                    </a:lnTo>
                    <a:lnTo>
                      <a:pt x="68105" y="3830"/>
                    </a:lnTo>
                    <a:lnTo>
                      <a:pt x="70962" y="20689"/>
                    </a:lnTo>
                    <a:lnTo>
                      <a:pt x="74582" y="41073"/>
                    </a:lnTo>
                    <a:lnTo>
                      <a:pt x="74582" y="42406"/>
                    </a:lnTo>
                    <a:cubicBezTo>
                      <a:pt x="75249" y="46013"/>
                      <a:pt x="72991" y="49514"/>
                      <a:pt x="69438" y="50407"/>
                    </a:cubicBezTo>
                    <a:lnTo>
                      <a:pt x="19051" y="62790"/>
                    </a:lnTo>
                    <a:cubicBezTo>
                      <a:pt x="15432" y="63645"/>
                      <a:pt x="11784" y="61506"/>
                      <a:pt x="10764" y="57932"/>
                    </a:cubicBezTo>
                    <a:lnTo>
                      <a:pt x="10764" y="56789"/>
                    </a:lnTo>
                    <a:lnTo>
                      <a:pt x="4573" y="35644"/>
                    </a:lnTo>
                    <a:lnTo>
                      <a:pt x="4573" y="35644"/>
                    </a:ln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611" name="Freeform: Shape 4610">
                <a:extLst>
                  <a:ext uri="{FF2B5EF4-FFF2-40B4-BE49-F238E27FC236}">
                    <a16:creationId xmlns:a16="http://schemas.microsoft.com/office/drawing/2014/main" id="{C0D746EA-952B-47FD-940F-C4E8D67D801A}"/>
                  </a:ext>
                </a:extLst>
              </p:cNvPr>
              <p:cNvSpPr/>
              <p:nvPr/>
            </p:nvSpPr>
            <p:spPr>
              <a:xfrm>
                <a:off x="2357055" y="536447"/>
                <a:ext cx="64029" cy="21905"/>
              </a:xfrm>
              <a:custGeom>
                <a:avLst/>
                <a:gdLst>
                  <a:gd name="connsiteX0" fmla="*/ -285 w 64029"/>
                  <a:gd name="connsiteY0" fmla="*/ 15832 h 21905"/>
                  <a:gd name="connsiteX1" fmla="*/ 63628 w 64029"/>
                  <a:gd name="connsiteY1" fmla="*/ 115 h 21905"/>
                  <a:gd name="connsiteX2" fmla="*/ 63628 w 64029"/>
                  <a:gd name="connsiteY2" fmla="*/ 1449 h 21905"/>
                  <a:gd name="connsiteX3" fmla="*/ 58485 w 64029"/>
                  <a:gd name="connsiteY3" fmla="*/ 9450 h 21905"/>
                  <a:gd name="connsiteX4" fmla="*/ 8097 w 64029"/>
                  <a:gd name="connsiteY4" fmla="*/ 21832 h 21905"/>
                  <a:gd name="connsiteX5" fmla="*/ -189 w 64029"/>
                  <a:gd name="connsiteY5" fmla="*/ 16975 h 219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029" h="21905">
                    <a:moveTo>
                      <a:pt x="-285" y="15832"/>
                    </a:moveTo>
                    <a:lnTo>
                      <a:pt x="63628" y="115"/>
                    </a:lnTo>
                    <a:lnTo>
                      <a:pt x="63628" y="1449"/>
                    </a:lnTo>
                    <a:cubicBezTo>
                      <a:pt x="64295" y="5055"/>
                      <a:pt x="62037" y="8556"/>
                      <a:pt x="58485" y="9450"/>
                    </a:cubicBezTo>
                    <a:lnTo>
                      <a:pt x="8097" y="21832"/>
                    </a:lnTo>
                    <a:cubicBezTo>
                      <a:pt x="4478" y="22688"/>
                      <a:pt x="830" y="20548"/>
                      <a:pt x="-189" y="16975"/>
                    </a:cubicBezTo>
                    <a:close/>
                  </a:path>
                </a:pathLst>
              </a:custGeom>
              <a:gradFill>
                <a:gsLst>
                  <a:gs pos="0">
                    <a:srgbClr val="905116"/>
                  </a:gs>
                  <a:gs pos="100000">
                    <a:srgbClr val="FFF29F"/>
                  </a:gs>
                </a:gsLst>
                <a:lin ang="16200000" scaled="1"/>
              </a:gradFill>
              <a:ln w="46640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IN"/>
              </a:p>
            </p:txBody>
          </p:sp>
          <p:sp>
            <p:nvSpPr>
              <p:cNvPr id="4612" name="Freeform: Shape 4611">
                <a:extLst>
                  <a:ext uri="{FF2B5EF4-FFF2-40B4-BE49-F238E27FC236}">
                    <a16:creationId xmlns:a16="http://schemas.microsoft.com/office/drawing/2014/main" id="{F5046A2B-07C1-4350-84B8-F3740FD7AFD5}"/>
                  </a:ext>
                </a:extLst>
              </p:cNvPr>
              <p:cNvSpPr/>
              <p:nvPr/>
            </p:nvSpPr>
            <p:spPr>
              <a:xfrm>
                <a:off x="2151697" y="111442"/>
                <a:ext cx="389001" cy="389001"/>
              </a:xfrm>
              <a:custGeom>
                <a:avLst/>
                <a:gdLst>
                  <a:gd name="connsiteX0" fmla="*/ 389001 w 389001"/>
                  <a:gd name="connsiteY0" fmla="*/ 194501 h 389001"/>
                  <a:gd name="connsiteX1" fmla="*/ 194501 w 389001"/>
                  <a:gd name="connsiteY1" fmla="*/ 389001 h 389001"/>
                  <a:gd name="connsiteX2" fmla="*/ 0 w 389001"/>
                  <a:gd name="connsiteY2" fmla="*/ 194501 h 389001"/>
                  <a:gd name="connsiteX3" fmla="*/ 194501 w 389001"/>
                  <a:gd name="connsiteY3" fmla="*/ 0 h 389001"/>
                  <a:gd name="connsiteX4" fmla="*/ 389001 w 389001"/>
                  <a:gd name="connsiteY4" fmla="*/ 194501 h 38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89001" h="389001">
                    <a:moveTo>
                      <a:pt x="389001" y="194501"/>
                    </a:moveTo>
                    <a:cubicBezTo>
                      <a:pt x="389001" y="301920"/>
                      <a:pt x="301920" y="389001"/>
                      <a:pt x="194501" y="389001"/>
                    </a:cubicBezTo>
                    <a:cubicBezTo>
                      <a:pt x="87081" y="389001"/>
                      <a:pt x="0" y="301920"/>
                      <a:pt x="0" y="194501"/>
                    </a:cubicBezTo>
                    <a:cubicBezTo>
                      <a:pt x="0" y="87081"/>
                      <a:pt x="87081" y="0"/>
                      <a:pt x="194501" y="0"/>
                    </a:cubicBezTo>
                    <a:cubicBezTo>
                      <a:pt x="301920" y="0"/>
                      <a:pt x="389001" y="87081"/>
                      <a:pt x="389001" y="194501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D20D10"/>
                  </a:gs>
                  <a:gs pos="32000">
                    <a:srgbClr val="FB2426"/>
                  </a:gs>
                  <a:gs pos="72000">
                    <a:srgbClr val="9A0001"/>
                  </a:gs>
                  <a:gs pos="100000">
                    <a:srgbClr val="E72E2A"/>
                  </a:gs>
                </a:gsLst>
                <a:path path="circle">
                  <a:fillToRect l="100000" t="100000"/>
                </a:path>
                <a:tileRect r="-100000" b="-100000"/>
              </a:gra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  <p:grpSp>
          <p:nvGrpSpPr>
            <p:cNvPr id="4544" name="Group 4543">
              <a:extLst>
                <a:ext uri="{FF2B5EF4-FFF2-40B4-BE49-F238E27FC236}">
                  <a16:creationId xmlns:a16="http://schemas.microsoft.com/office/drawing/2014/main" id="{AA215C86-59B8-4C29-928A-CAD02865B077}"/>
                </a:ext>
              </a:extLst>
            </p:cNvPr>
            <p:cNvGrpSpPr/>
            <p:nvPr/>
          </p:nvGrpSpPr>
          <p:grpSpPr>
            <a:xfrm rot="3497611" flipH="1">
              <a:off x="7992237" y="-6789"/>
              <a:ext cx="1048729" cy="868428"/>
              <a:chOff x="2393887" y="4210285"/>
              <a:chExt cx="497854" cy="422169"/>
            </a:xfrm>
            <a:gradFill>
              <a:gsLst>
                <a:gs pos="43000">
                  <a:srgbClr val="005B1E"/>
                </a:gs>
                <a:gs pos="0">
                  <a:srgbClr val="002405"/>
                </a:gs>
                <a:gs pos="100000">
                  <a:srgbClr val="009034"/>
                </a:gs>
              </a:gsLst>
              <a:lin ang="16200000" scaled="1"/>
            </a:gradFill>
          </p:grpSpPr>
          <p:sp>
            <p:nvSpPr>
              <p:cNvPr id="4545" name="Freeform: Shape 4544">
                <a:extLst>
                  <a:ext uri="{FF2B5EF4-FFF2-40B4-BE49-F238E27FC236}">
                    <a16:creationId xmlns:a16="http://schemas.microsoft.com/office/drawing/2014/main" id="{A5573509-E2D8-4774-A79A-16BDDAC8234C}"/>
                  </a:ext>
                </a:extLst>
              </p:cNvPr>
              <p:cNvSpPr/>
              <p:nvPr/>
            </p:nvSpPr>
            <p:spPr>
              <a:xfrm>
                <a:off x="2504185" y="4370546"/>
                <a:ext cx="59479" cy="166297"/>
              </a:xfrm>
              <a:custGeom>
                <a:avLst/>
                <a:gdLst>
                  <a:gd name="connsiteX0" fmla="*/ 6538 w 59479"/>
                  <a:gd name="connsiteY0" fmla="*/ 155510 h 166297"/>
                  <a:gd name="connsiteX1" fmla="*/ 59116 w 59479"/>
                  <a:gd name="connsiteY1" fmla="*/ 62 h 166297"/>
                  <a:gd name="connsiteX2" fmla="*/ 1300 w 59479"/>
                  <a:gd name="connsiteY2" fmla="*/ 149985 h 166297"/>
                  <a:gd name="connsiteX3" fmla="*/ 6538 w 59479"/>
                  <a:gd name="connsiteY3" fmla="*/ 155510 h 16629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9479" h="166297">
                    <a:moveTo>
                      <a:pt x="6538" y="155510"/>
                    </a:moveTo>
                    <a:cubicBezTo>
                      <a:pt x="35875" y="50735"/>
                      <a:pt x="62926" y="157"/>
                      <a:pt x="59116" y="62"/>
                    </a:cubicBezTo>
                    <a:cubicBezTo>
                      <a:pt x="43591" y="62"/>
                      <a:pt x="8062" y="104170"/>
                      <a:pt x="1300" y="149985"/>
                    </a:cubicBezTo>
                    <a:cubicBezTo>
                      <a:pt x="-3272" y="181037"/>
                      <a:pt x="5586" y="159034"/>
                      <a:pt x="6538" y="1555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46" name="Freeform: Shape 4545">
                <a:extLst>
                  <a:ext uri="{FF2B5EF4-FFF2-40B4-BE49-F238E27FC236}">
                    <a16:creationId xmlns:a16="http://schemas.microsoft.com/office/drawing/2014/main" id="{1E3047F8-FA1D-48FF-A6F6-D7BB78C04A6D}"/>
                  </a:ext>
                </a:extLst>
              </p:cNvPr>
              <p:cNvSpPr/>
              <p:nvPr/>
            </p:nvSpPr>
            <p:spPr>
              <a:xfrm>
                <a:off x="2407475" y="4210720"/>
                <a:ext cx="469670" cy="352873"/>
              </a:xfrm>
              <a:custGeom>
                <a:avLst/>
                <a:gdLst>
                  <a:gd name="connsiteX0" fmla="*/ 3426 w 469670"/>
                  <a:gd name="connsiteY0" fmla="*/ 3010 h 352873"/>
                  <a:gd name="connsiteX1" fmla="*/ 20095 w 469670"/>
                  <a:gd name="connsiteY1" fmla="*/ 1200 h 352873"/>
                  <a:gd name="connsiteX2" fmla="*/ 467770 w 469670"/>
                  <a:gd name="connsiteY2" fmla="*/ 348577 h 352873"/>
                  <a:gd name="connsiteX3" fmla="*/ -3 w 469670"/>
                  <a:gd name="connsiteY3" fmla="*/ 8058 h 352873"/>
                  <a:gd name="connsiteX4" fmla="*/ 3426 w 469670"/>
                  <a:gd name="connsiteY4" fmla="*/ 3010 h 35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69670" h="352873">
                    <a:moveTo>
                      <a:pt x="3426" y="3010"/>
                    </a:moveTo>
                    <a:cubicBezTo>
                      <a:pt x="8404" y="-137"/>
                      <a:pt x="14558" y="-806"/>
                      <a:pt x="20095" y="1200"/>
                    </a:cubicBezTo>
                    <a:cubicBezTo>
                      <a:pt x="237932" y="297333"/>
                      <a:pt x="451292" y="334575"/>
                      <a:pt x="467770" y="348577"/>
                    </a:cubicBezTo>
                    <a:cubicBezTo>
                      <a:pt x="495678" y="372294"/>
                      <a:pt x="209833" y="304762"/>
                      <a:pt x="-3" y="8058"/>
                    </a:cubicBezTo>
                    <a:cubicBezTo>
                      <a:pt x="653" y="6092"/>
                      <a:pt x="1839" y="4345"/>
                      <a:pt x="3426" y="301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47" name="Freeform: Shape 4546">
                <a:extLst>
                  <a:ext uri="{FF2B5EF4-FFF2-40B4-BE49-F238E27FC236}">
                    <a16:creationId xmlns:a16="http://schemas.microsoft.com/office/drawing/2014/main" id="{3F3F11C9-F88D-4CD1-9474-91BA786CD7A8}"/>
                  </a:ext>
                </a:extLst>
              </p:cNvPr>
              <p:cNvSpPr/>
              <p:nvPr/>
            </p:nvSpPr>
            <p:spPr>
              <a:xfrm>
                <a:off x="2677960" y="4400984"/>
                <a:ext cx="140528" cy="78220"/>
              </a:xfrm>
              <a:custGeom>
                <a:avLst/>
                <a:gdLst>
                  <a:gd name="connsiteX0" fmla="*/ 131657 w 140528"/>
                  <a:gd name="connsiteY0" fmla="*/ 7247 h 78220"/>
                  <a:gd name="connsiteX1" fmla="*/ 22 w 140528"/>
                  <a:gd name="connsiteY1" fmla="*/ 78018 h 78220"/>
                  <a:gd name="connsiteX2" fmla="*/ 126228 w 140528"/>
                  <a:gd name="connsiteY2" fmla="*/ 3342 h 78220"/>
                  <a:gd name="connsiteX3" fmla="*/ 131657 w 140528"/>
                  <a:gd name="connsiteY3" fmla="*/ 7247 h 782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528" h="78220">
                    <a:moveTo>
                      <a:pt x="131657" y="7247"/>
                    </a:moveTo>
                    <a:cubicBezTo>
                      <a:pt x="42599" y="49443"/>
                      <a:pt x="498" y="81542"/>
                      <a:pt x="22" y="78018"/>
                    </a:cubicBezTo>
                    <a:cubicBezTo>
                      <a:pt x="-1693" y="64016"/>
                      <a:pt x="86509" y="16296"/>
                      <a:pt x="126228" y="3342"/>
                    </a:cubicBezTo>
                    <a:cubicBezTo>
                      <a:pt x="153184" y="-5421"/>
                      <a:pt x="134229" y="6009"/>
                      <a:pt x="131657" y="7247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48" name="Freeform: Shape 4547">
                <a:extLst>
                  <a:ext uri="{FF2B5EF4-FFF2-40B4-BE49-F238E27FC236}">
                    <a16:creationId xmlns:a16="http://schemas.microsoft.com/office/drawing/2014/main" id="{6E91F083-E034-4E68-96A4-F5DEDE107D1D}"/>
                  </a:ext>
                </a:extLst>
              </p:cNvPr>
              <p:cNvSpPr/>
              <p:nvPr/>
            </p:nvSpPr>
            <p:spPr>
              <a:xfrm>
                <a:off x="2700274" y="4430621"/>
                <a:ext cx="144305" cy="58844"/>
              </a:xfrm>
              <a:custGeom>
                <a:avLst/>
                <a:gdLst>
                  <a:gd name="connsiteX0" fmla="*/ 134871 w 144305"/>
                  <a:gd name="connsiteY0" fmla="*/ 6376 h 58844"/>
                  <a:gd name="connsiteX1" fmla="*/ -3 w 144305"/>
                  <a:gd name="connsiteY1" fmla="*/ 58573 h 58844"/>
                  <a:gd name="connsiteX2" fmla="*/ 130394 w 144305"/>
                  <a:gd name="connsiteY2" fmla="*/ 1423 h 58844"/>
                  <a:gd name="connsiteX3" fmla="*/ 134871 w 144305"/>
                  <a:gd name="connsiteY3" fmla="*/ 6376 h 588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4305" h="58844">
                    <a:moveTo>
                      <a:pt x="134871" y="6376"/>
                    </a:moveTo>
                    <a:cubicBezTo>
                      <a:pt x="44288" y="35808"/>
                      <a:pt x="-3" y="62192"/>
                      <a:pt x="-3" y="58573"/>
                    </a:cubicBezTo>
                    <a:cubicBezTo>
                      <a:pt x="-3" y="43904"/>
                      <a:pt x="90675" y="8662"/>
                      <a:pt x="130394" y="1423"/>
                    </a:cubicBezTo>
                    <a:cubicBezTo>
                      <a:pt x="157160" y="-3244"/>
                      <a:pt x="137538" y="5519"/>
                      <a:pt x="134871" y="63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49" name="Freeform: Shape 4548">
                <a:extLst>
                  <a:ext uri="{FF2B5EF4-FFF2-40B4-BE49-F238E27FC236}">
                    <a16:creationId xmlns:a16="http://schemas.microsoft.com/office/drawing/2014/main" id="{BFD36F41-A417-46C9-974C-63066D8BFE2C}"/>
                  </a:ext>
                </a:extLst>
              </p:cNvPr>
              <p:cNvSpPr/>
              <p:nvPr/>
            </p:nvSpPr>
            <p:spPr>
              <a:xfrm>
                <a:off x="2764457" y="4512254"/>
                <a:ext cx="83235" cy="108583"/>
              </a:xfrm>
              <a:custGeom>
                <a:avLst/>
                <a:gdLst>
                  <a:gd name="connsiteX0" fmla="*/ 78689 w 83235"/>
                  <a:gd name="connsiteY0" fmla="*/ 100193 h 108583"/>
                  <a:gd name="connsiteX1" fmla="*/ 1155 w 83235"/>
                  <a:gd name="connsiteY1" fmla="*/ 180 h 108583"/>
                  <a:gd name="connsiteX2" fmla="*/ 71545 w 83235"/>
                  <a:gd name="connsiteY2" fmla="*/ 101431 h 108583"/>
                  <a:gd name="connsiteX3" fmla="*/ 78689 w 83235"/>
                  <a:gd name="connsiteY3" fmla="*/ 100193 h 10858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3235" h="108583">
                    <a:moveTo>
                      <a:pt x="78689" y="100193"/>
                    </a:moveTo>
                    <a:cubicBezTo>
                      <a:pt x="22872" y="37042"/>
                      <a:pt x="3632" y="-2392"/>
                      <a:pt x="1155" y="180"/>
                    </a:cubicBezTo>
                    <a:cubicBezTo>
                      <a:pt x="-8370" y="10562"/>
                      <a:pt x="43160" y="77809"/>
                      <a:pt x="71545" y="101431"/>
                    </a:cubicBezTo>
                    <a:cubicBezTo>
                      <a:pt x="91071" y="117433"/>
                      <a:pt x="80689" y="102098"/>
                      <a:pt x="78689" y="10019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0" name="Freeform: Shape 4549">
                <a:extLst>
                  <a:ext uri="{FF2B5EF4-FFF2-40B4-BE49-F238E27FC236}">
                    <a16:creationId xmlns:a16="http://schemas.microsoft.com/office/drawing/2014/main" id="{F59CB866-20E7-402B-89D2-C2ABA5DC337B}"/>
                  </a:ext>
                </a:extLst>
              </p:cNvPr>
              <p:cNvSpPr/>
              <p:nvPr/>
            </p:nvSpPr>
            <p:spPr>
              <a:xfrm>
                <a:off x="2774222" y="4526612"/>
                <a:ext cx="113016" cy="58305"/>
              </a:xfrm>
              <a:custGeom>
                <a:avLst/>
                <a:gdLst>
                  <a:gd name="connsiteX0" fmla="*/ 106357 w 113016"/>
                  <a:gd name="connsiteY0" fmla="*/ 52688 h 58305"/>
                  <a:gd name="connsiteX1" fmla="*/ 344 w 113016"/>
                  <a:gd name="connsiteY1" fmla="*/ 300 h 58305"/>
                  <a:gd name="connsiteX2" fmla="*/ 99975 w 113016"/>
                  <a:gd name="connsiteY2" fmla="*/ 56307 h 58305"/>
                  <a:gd name="connsiteX3" fmla="*/ 106357 w 113016"/>
                  <a:gd name="connsiteY3" fmla="*/ 52688 h 583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13016" h="58305">
                    <a:moveTo>
                      <a:pt x="106357" y="52688"/>
                    </a:moveTo>
                    <a:cubicBezTo>
                      <a:pt x="32919" y="22208"/>
                      <a:pt x="1582" y="-2653"/>
                      <a:pt x="344" y="300"/>
                    </a:cubicBezTo>
                    <a:cubicBezTo>
                      <a:pt x="-5562" y="12397"/>
                      <a:pt x="65495" y="47925"/>
                      <a:pt x="99975" y="56307"/>
                    </a:cubicBezTo>
                    <a:cubicBezTo>
                      <a:pt x="123407" y="62213"/>
                      <a:pt x="108548" y="53640"/>
                      <a:pt x="106357" y="5268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1" name="Freeform: Shape 4550">
                <a:extLst>
                  <a:ext uri="{FF2B5EF4-FFF2-40B4-BE49-F238E27FC236}">
                    <a16:creationId xmlns:a16="http://schemas.microsoft.com/office/drawing/2014/main" id="{EF8AEAF0-AEB2-473A-BDC2-07C1AA1CAC4B}"/>
                  </a:ext>
                </a:extLst>
              </p:cNvPr>
              <p:cNvSpPr/>
              <p:nvPr/>
            </p:nvSpPr>
            <p:spPr>
              <a:xfrm>
                <a:off x="2765306" y="4516882"/>
                <a:ext cx="126435" cy="18168"/>
              </a:xfrm>
              <a:custGeom>
                <a:avLst/>
                <a:gdLst>
                  <a:gd name="connsiteX0" fmla="*/ 117654 w 126435"/>
                  <a:gd name="connsiteY0" fmla="*/ 18032 h 18168"/>
                  <a:gd name="connsiteX1" fmla="*/ 20 w 126435"/>
                  <a:gd name="connsiteY1" fmla="*/ 6697 h 18168"/>
                  <a:gd name="connsiteX2" fmla="*/ 115654 w 126435"/>
                  <a:gd name="connsiteY2" fmla="*/ 11840 h 18168"/>
                  <a:gd name="connsiteX3" fmla="*/ 117654 w 126435"/>
                  <a:gd name="connsiteY3" fmla="*/ 18032 h 181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435" h="18168">
                    <a:moveTo>
                      <a:pt x="117654" y="18032"/>
                    </a:moveTo>
                    <a:cubicBezTo>
                      <a:pt x="40501" y="5554"/>
                      <a:pt x="-1123" y="9840"/>
                      <a:pt x="20" y="6697"/>
                    </a:cubicBezTo>
                    <a:cubicBezTo>
                      <a:pt x="4783" y="-5876"/>
                      <a:pt x="83745" y="1458"/>
                      <a:pt x="115654" y="11840"/>
                    </a:cubicBezTo>
                    <a:cubicBezTo>
                      <a:pt x="137371" y="18984"/>
                      <a:pt x="119940" y="18413"/>
                      <a:pt x="117654" y="18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2" name="Freeform: Shape 4551">
                <a:extLst>
                  <a:ext uri="{FF2B5EF4-FFF2-40B4-BE49-F238E27FC236}">
                    <a16:creationId xmlns:a16="http://schemas.microsoft.com/office/drawing/2014/main" id="{5A18F24F-C740-4C0A-A796-D304439B28A0}"/>
                  </a:ext>
                </a:extLst>
              </p:cNvPr>
              <p:cNvSpPr/>
              <p:nvPr/>
            </p:nvSpPr>
            <p:spPr>
              <a:xfrm>
                <a:off x="2719324" y="4458658"/>
                <a:ext cx="132638" cy="48411"/>
              </a:xfrm>
              <a:custGeom>
                <a:avLst/>
                <a:gdLst>
                  <a:gd name="connsiteX0" fmla="*/ 123822 w 132638"/>
                  <a:gd name="connsiteY0" fmla="*/ 6342 h 48411"/>
                  <a:gd name="connsiteX1" fmla="*/ -3 w 132638"/>
                  <a:gd name="connsiteY1" fmla="*/ 48062 h 48411"/>
                  <a:gd name="connsiteX2" fmla="*/ 119726 w 132638"/>
                  <a:gd name="connsiteY2" fmla="*/ 437 h 48411"/>
                  <a:gd name="connsiteX3" fmla="*/ 123822 w 132638"/>
                  <a:gd name="connsiteY3" fmla="*/ 6342 h 484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638" h="48411">
                    <a:moveTo>
                      <a:pt x="123822" y="6342"/>
                    </a:moveTo>
                    <a:cubicBezTo>
                      <a:pt x="41145" y="28536"/>
                      <a:pt x="-3" y="51872"/>
                      <a:pt x="-3" y="48062"/>
                    </a:cubicBezTo>
                    <a:cubicBezTo>
                      <a:pt x="569" y="32917"/>
                      <a:pt x="83531" y="4723"/>
                      <a:pt x="119726" y="437"/>
                    </a:cubicBezTo>
                    <a:cubicBezTo>
                      <a:pt x="144491" y="-1659"/>
                      <a:pt x="126489" y="5676"/>
                      <a:pt x="123822" y="63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3" name="Freeform: Shape 4552">
                <a:extLst>
                  <a:ext uri="{FF2B5EF4-FFF2-40B4-BE49-F238E27FC236}">
                    <a16:creationId xmlns:a16="http://schemas.microsoft.com/office/drawing/2014/main" id="{CB65F6FF-5B0F-4E34-A524-7F1DB25563E3}"/>
                  </a:ext>
                </a:extLst>
              </p:cNvPr>
              <p:cNvSpPr/>
              <p:nvPr/>
            </p:nvSpPr>
            <p:spPr>
              <a:xfrm>
                <a:off x="2737693" y="4492161"/>
                <a:ext cx="153642" cy="15209"/>
              </a:xfrm>
              <a:custGeom>
                <a:avLst/>
                <a:gdLst>
                  <a:gd name="connsiteX0" fmla="*/ 143552 w 153642"/>
                  <a:gd name="connsiteY0" fmla="*/ 12082 h 15209"/>
                  <a:gd name="connsiteX1" fmla="*/ 11 w 153642"/>
                  <a:gd name="connsiteY1" fmla="*/ 14368 h 15209"/>
                  <a:gd name="connsiteX2" fmla="*/ 140219 w 153642"/>
                  <a:gd name="connsiteY2" fmla="*/ 4843 h 15209"/>
                  <a:gd name="connsiteX3" fmla="*/ 143552 w 153642"/>
                  <a:gd name="connsiteY3" fmla="*/ 12082 h 15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642" h="15209">
                    <a:moveTo>
                      <a:pt x="143552" y="12082"/>
                    </a:moveTo>
                    <a:cubicBezTo>
                      <a:pt x="48302" y="7510"/>
                      <a:pt x="-942" y="18368"/>
                      <a:pt x="11" y="14368"/>
                    </a:cubicBezTo>
                    <a:cubicBezTo>
                      <a:pt x="3725" y="-1539"/>
                      <a:pt x="100023" y="-3349"/>
                      <a:pt x="140219" y="4843"/>
                    </a:cubicBezTo>
                    <a:cubicBezTo>
                      <a:pt x="166984" y="10558"/>
                      <a:pt x="145838" y="12272"/>
                      <a:pt x="143552" y="1208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4" name="Freeform: Shape 4553">
                <a:extLst>
                  <a:ext uri="{FF2B5EF4-FFF2-40B4-BE49-F238E27FC236}">
                    <a16:creationId xmlns:a16="http://schemas.microsoft.com/office/drawing/2014/main" id="{99C210A8-CBC9-4F7E-8E6F-2B1292770C94}"/>
                  </a:ext>
                </a:extLst>
              </p:cNvPr>
              <p:cNvSpPr/>
              <p:nvPr/>
            </p:nvSpPr>
            <p:spPr>
              <a:xfrm>
                <a:off x="2663962" y="4461588"/>
                <a:ext cx="159105" cy="15569"/>
              </a:xfrm>
              <a:custGeom>
                <a:avLst/>
                <a:gdLst>
                  <a:gd name="connsiteX0" fmla="*/ 148228 w 159105"/>
                  <a:gd name="connsiteY0" fmla="*/ 12270 h 15569"/>
                  <a:gd name="connsiteX1" fmla="*/ 19 w 159105"/>
                  <a:gd name="connsiteY1" fmla="*/ 14747 h 15569"/>
                  <a:gd name="connsiteX2" fmla="*/ 145275 w 159105"/>
                  <a:gd name="connsiteY2" fmla="*/ 5222 h 15569"/>
                  <a:gd name="connsiteX3" fmla="*/ 148228 w 159105"/>
                  <a:gd name="connsiteY3" fmla="*/ 12270 h 15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105" h="15569">
                    <a:moveTo>
                      <a:pt x="148228" y="12270"/>
                    </a:moveTo>
                    <a:cubicBezTo>
                      <a:pt x="50597" y="7603"/>
                      <a:pt x="-1219" y="18747"/>
                      <a:pt x="19" y="14747"/>
                    </a:cubicBezTo>
                    <a:cubicBezTo>
                      <a:pt x="4972" y="-1636"/>
                      <a:pt x="104794" y="-3541"/>
                      <a:pt x="145275" y="5222"/>
                    </a:cubicBezTo>
                    <a:cubicBezTo>
                      <a:pt x="172898" y="10841"/>
                      <a:pt x="151085" y="12365"/>
                      <a:pt x="148228" y="1227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5" name="Freeform: Shape 4554">
                <a:extLst>
                  <a:ext uri="{FF2B5EF4-FFF2-40B4-BE49-F238E27FC236}">
                    <a16:creationId xmlns:a16="http://schemas.microsoft.com/office/drawing/2014/main" id="{BE5D7BF0-5B83-4A16-BF18-3309062E0EB7}"/>
                  </a:ext>
                </a:extLst>
              </p:cNvPr>
              <p:cNvSpPr/>
              <p:nvPr/>
            </p:nvSpPr>
            <p:spPr>
              <a:xfrm>
                <a:off x="2609976" y="4375961"/>
                <a:ext cx="156400" cy="60081"/>
              </a:xfrm>
              <a:custGeom>
                <a:avLst/>
                <a:gdLst>
                  <a:gd name="connsiteX0" fmla="*/ 146206 w 156400"/>
                  <a:gd name="connsiteY0" fmla="*/ 6362 h 60081"/>
                  <a:gd name="connsiteX1" fmla="*/ -3 w 156400"/>
                  <a:gd name="connsiteY1" fmla="*/ 59798 h 60081"/>
                  <a:gd name="connsiteX2" fmla="*/ 141253 w 156400"/>
                  <a:gd name="connsiteY2" fmla="*/ 1695 h 60081"/>
                  <a:gd name="connsiteX3" fmla="*/ 146206 w 156400"/>
                  <a:gd name="connsiteY3" fmla="*/ 6362 h 600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400" h="60081">
                    <a:moveTo>
                      <a:pt x="146206" y="6362"/>
                    </a:moveTo>
                    <a:cubicBezTo>
                      <a:pt x="48194" y="36747"/>
                      <a:pt x="-98" y="63512"/>
                      <a:pt x="-3" y="59798"/>
                    </a:cubicBezTo>
                    <a:cubicBezTo>
                      <a:pt x="-3" y="45415"/>
                      <a:pt x="98391" y="9315"/>
                      <a:pt x="141253" y="1695"/>
                    </a:cubicBezTo>
                    <a:cubicBezTo>
                      <a:pt x="170304" y="-3544"/>
                      <a:pt x="149159" y="5410"/>
                      <a:pt x="146206" y="63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6" name="Freeform: Shape 4555">
                <a:extLst>
                  <a:ext uri="{FF2B5EF4-FFF2-40B4-BE49-F238E27FC236}">
                    <a16:creationId xmlns:a16="http://schemas.microsoft.com/office/drawing/2014/main" id="{4FE8216A-CCAB-4A70-80B3-BBB0B7B25CB2}"/>
                  </a:ext>
                </a:extLst>
              </p:cNvPr>
              <p:cNvSpPr/>
              <p:nvPr/>
            </p:nvSpPr>
            <p:spPr>
              <a:xfrm>
                <a:off x="2719646" y="4496718"/>
                <a:ext cx="19825" cy="132485"/>
              </a:xfrm>
              <a:custGeom>
                <a:avLst/>
                <a:gdLst>
                  <a:gd name="connsiteX0" fmla="*/ 19582 w 19825"/>
                  <a:gd name="connsiteY0" fmla="*/ 123254 h 132485"/>
                  <a:gd name="connsiteX1" fmla="*/ 6152 w 19825"/>
                  <a:gd name="connsiteY1" fmla="*/ 95 h 132485"/>
                  <a:gd name="connsiteX2" fmla="*/ 13391 w 19825"/>
                  <a:gd name="connsiteY2" fmla="*/ 121539 h 132485"/>
                  <a:gd name="connsiteX3" fmla="*/ 19582 w 19825"/>
                  <a:gd name="connsiteY3" fmla="*/ 123254 h 1324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825" h="132485">
                    <a:moveTo>
                      <a:pt x="19582" y="123254"/>
                    </a:moveTo>
                    <a:cubicBezTo>
                      <a:pt x="5771" y="42386"/>
                      <a:pt x="9200" y="-1333"/>
                      <a:pt x="6152" y="95"/>
                    </a:cubicBezTo>
                    <a:cubicBezTo>
                      <a:pt x="-6421" y="5810"/>
                      <a:pt x="2437" y="88487"/>
                      <a:pt x="13391" y="121539"/>
                    </a:cubicBezTo>
                    <a:cubicBezTo>
                      <a:pt x="20821" y="143923"/>
                      <a:pt x="19963" y="125635"/>
                      <a:pt x="19582" y="1232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7" name="Freeform: Shape 4556">
                <a:extLst>
                  <a:ext uri="{FF2B5EF4-FFF2-40B4-BE49-F238E27FC236}">
                    <a16:creationId xmlns:a16="http://schemas.microsoft.com/office/drawing/2014/main" id="{55DD4226-4AC3-4945-AC15-D782BE163BA0}"/>
                  </a:ext>
                </a:extLst>
              </p:cNvPr>
              <p:cNvSpPr/>
              <p:nvPr/>
            </p:nvSpPr>
            <p:spPr>
              <a:xfrm>
                <a:off x="2739598" y="4509083"/>
                <a:ext cx="55570" cy="120676"/>
              </a:xfrm>
              <a:custGeom>
                <a:avLst/>
                <a:gdLst>
                  <a:gd name="connsiteX0" fmla="*/ 52970 w 55570"/>
                  <a:gd name="connsiteY0" fmla="*/ 112032 h 120676"/>
                  <a:gd name="connsiteX1" fmla="*/ 1630 w 55570"/>
                  <a:gd name="connsiteY1" fmla="*/ 113 h 120676"/>
                  <a:gd name="connsiteX2" fmla="*/ 46874 w 55570"/>
                  <a:gd name="connsiteY2" fmla="*/ 111270 h 120676"/>
                  <a:gd name="connsiteX3" fmla="*/ 52970 w 55570"/>
                  <a:gd name="connsiteY3" fmla="*/ 112032 h 1206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5570" h="120676">
                    <a:moveTo>
                      <a:pt x="52970" y="112032"/>
                    </a:moveTo>
                    <a:cubicBezTo>
                      <a:pt x="14870" y="39642"/>
                      <a:pt x="3916" y="-1602"/>
                      <a:pt x="1630" y="113"/>
                    </a:cubicBezTo>
                    <a:cubicBezTo>
                      <a:pt x="-7895" y="7161"/>
                      <a:pt x="26490" y="82314"/>
                      <a:pt x="46874" y="111270"/>
                    </a:cubicBezTo>
                    <a:cubicBezTo>
                      <a:pt x="60780" y="130986"/>
                      <a:pt x="54113" y="114127"/>
                      <a:pt x="52970" y="11203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8" name="Freeform: Shape 4557">
                <a:extLst>
                  <a:ext uri="{FF2B5EF4-FFF2-40B4-BE49-F238E27FC236}">
                    <a16:creationId xmlns:a16="http://schemas.microsoft.com/office/drawing/2014/main" id="{888ED407-0316-4CD6-85F8-E5D2A511F243}"/>
                  </a:ext>
                </a:extLst>
              </p:cNvPr>
              <p:cNvSpPr/>
              <p:nvPr/>
            </p:nvSpPr>
            <p:spPr>
              <a:xfrm>
                <a:off x="2725009" y="4496186"/>
                <a:ext cx="160643" cy="53498"/>
              </a:xfrm>
              <a:custGeom>
                <a:avLst/>
                <a:gdLst>
                  <a:gd name="connsiteX0" fmla="*/ 150998 w 160643"/>
                  <a:gd name="connsiteY0" fmla="*/ 47966 h 53498"/>
                  <a:gd name="connsiteX1" fmla="*/ 312 w 160643"/>
                  <a:gd name="connsiteY1" fmla="*/ 341 h 53498"/>
                  <a:gd name="connsiteX2" fmla="*/ 142711 w 160643"/>
                  <a:gd name="connsiteY2" fmla="*/ 52157 h 53498"/>
                  <a:gd name="connsiteX3" fmla="*/ 150998 w 160643"/>
                  <a:gd name="connsiteY3" fmla="*/ 47966 h 534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643" h="53498">
                    <a:moveTo>
                      <a:pt x="150998" y="47966"/>
                    </a:moveTo>
                    <a:cubicBezTo>
                      <a:pt x="47270" y="21011"/>
                      <a:pt x="1931" y="-2802"/>
                      <a:pt x="312" y="341"/>
                    </a:cubicBezTo>
                    <a:cubicBezTo>
                      <a:pt x="-6355" y="13295"/>
                      <a:pt x="94514" y="45395"/>
                      <a:pt x="142711" y="52157"/>
                    </a:cubicBezTo>
                    <a:cubicBezTo>
                      <a:pt x="175286" y="56729"/>
                      <a:pt x="154141" y="48728"/>
                      <a:pt x="150998" y="4796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59" name="Freeform: Shape 4558">
                <a:extLst>
                  <a:ext uri="{FF2B5EF4-FFF2-40B4-BE49-F238E27FC236}">
                    <a16:creationId xmlns:a16="http://schemas.microsoft.com/office/drawing/2014/main" id="{0C1A8A7C-EC15-4E52-823E-B6D0A6917C8D}"/>
                  </a:ext>
                </a:extLst>
              </p:cNvPr>
              <p:cNvSpPr/>
              <p:nvPr/>
            </p:nvSpPr>
            <p:spPr>
              <a:xfrm>
                <a:off x="2663168" y="4460147"/>
                <a:ext cx="141571" cy="90107"/>
              </a:xfrm>
              <a:custGeom>
                <a:avLst/>
                <a:gdLst>
                  <a:gd name="connsiteX0" fmla="*/ 133305 w 141571"/>
                  <a:gd name="connsiteY0" fmla="*/ 82672 h 90107"/>
                  <a:gd name="connsiteX1" fmla="*/ 526 w 141571"/>
                  <a:gd name="connsiteY1" fmla="*/ 281 h 90107"/>
                  <a:gd name="connsiteX2" fmla="*/ 124923 w 141571"/>
                  <a:gd name="connsiteY2" fmla="*/ 85244 h 90107"/>
                  <a:gd name="connsiteX3" fmla="*/ 133305 w 141571"/>
                  <a:gd name="connsiteY3" fmla="*/ 82672 h 901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1571" h="90107">
                    <a:moveTo>
                      <a:pt x="133305" y="82672"/>
                    </a:moveTo>
                    <a:cubicBezTo>
                      <a:pt x="41008" y="31999"/>
                      <a:pt x="2527" y="-3053"/>
                      <a:pt x="526" y="281"/>
                    </a:cubicBezTo>
                    <a:cubicBezTo>
                      <a:pt x="-7665" y="12377"/>
                      <a:pt x="81298" y="67813"/>
                      <a:pt x="124923" y="85244"/>
                    </a:cubicBezTo>
                    <a:cubicBezTo>
                      <a:pt x="154641" y="97055"/>
                      <a:pt x="136067" y="84101"/>
                      <a:pt x="133305" y="826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0" name="Freeform: Shape 4559">
                <a:extLst>
                  <a:ext uri="{FF2B5EF4-FFF2-40B4-BE49-F238E27FC236}">
                    <a16:creationId xmlns:a16="http://schemas.microsoft.com/office/drawing/2014/main" id="{64EF11BC-841C-4A15-BB56-45D25F5A7A85}"/>
                  </a:ext>
                </a:extLst>
              </p:cNvPr>
              <p:cNvSpPr/>
              <p:nvPr/>
            </p:nvSpPr>
            <p:spPr>
              <a:xfrm>
                <a:off x="2695771" y="4488775"/>
                <a:ext cx="157166" cy="33136"/>
              </a:xfrm>
              <a:custGeom>
                <a:avLst/>
                <a:gdLst>
                  <a:gd name="connsiteX0" fmla="*/ 146327 w 157166"/>
                  <a:gd name="connsiteY0" fmla="*/ 32423 h 33136"/>
                  <a:gd name="connsiteX1" fmla="*/ 22 w 157166"/>
                  <a:gd name="connsiteY1" fmla="*/ 5277 h 33136"/>
                  <a:gd name="connsiteX2" fmla="*/ 143564 w 157166"/>
                  <a:gd name="connsiteY2" fmla="*/ 24898 h 33136"/>
                  <a:gd name="connsiteX3" fmla="*/ 146327 w 157166"/>
                  <a:gd name="connsiteY3" fmla="*/ 32423 h 3313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166" h="33136">
                    <a:moveTo>
                      <a:pt x="146327" y="32423"/>
                    </a:moveTo>
                    <a:cubicBezTo>
                      <a:pt x="50029" y="8706"/>
                      <a:pt x="-1311" y="8801"/>
                      <a:pt x="22" y="5277"/>
                    </a:cubicBezTo>
                    <a:cubicBezTo>
                      <a:pt x="5071" y="-9011"/>
                      <a:pt x="103274" y="8896"/>
                      <a:pt x="143564" y="24898"/>
                    </a:cubicBezTo>
                    <a:cubicBezTo>
                      <a:pt x="170806" y="35757"/>
                      <a:pt x="149184" y="33090"/>
                      <a:pt x="146327" y="3242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1" name="Freeform: Shape 4560">
                <a:extLst>
                  <a:ext uri="{FF2B5EF4-FFF2-40B4-BE49-F238E27FC236}">
                    <a16:creationId xmlns:a16="http://schemas.microsoft.com/office/drawing/2014/main" id="{94184AAD-4EED-4689-B4B7-AE17AA489D71}"/>
                  </a:ext>
                </a:extLst>
              </p:cNvPr>
              <p:cNvSpPr/>
              <p:nvPr/>
            </p:nvSpPr>
            <p:spPr>
              <a:xfrm>
                <a:off x="2639123" y="4378214"/>
                <a:ext cx="162103" cy="70377"/>
              </a:xfrm>
              <a:custGeom>
                <a:avLst/>
                <a:gdLst>
                  <a:gd name="connsiteX0" fmla="*/ 151635 w 162103"/>
                  <a:gd name="connsiteY0" fmla="*/ 7253 h 70377"/>
                  <a:gd name="connsiteX1" fmla="*/ -3 w 162103"/>
                  <a:gd name="connsiteY1" fmla="*/ 70118 h 70377"/>
                  <a:gd name="connsiteX2" fmla="*/ 146111 w 162103"/>
                  <a:gd name="connsiteY2" fmla="*/ 2109 h 70377"/>
                  <a:gd name="connsiteX3" fmla="*/ 151635 w 162103"/>
                  <a:gd name="connsiteY3" fmla="*/ 7253 h 7037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103" h="70377">
                    <a:moveTo>
                      <a:pt x="151635" y="7253"/>
                    </a:moveTo>
                    <a:cubicBezTo>
                      <a:pt x="49718" y="43257"/>
                      <a:pt x="92" y="73928"/>
                      <a:pt x="-3" y="70118"/>
                    </a:cubicBezTo>
                    <a:cubicBezTo>
                      <a:pt x="-3" y="53925"/>
                      <a:pt x="101343" y="11444"/>
                      <a:pt x="146111" y="2109"/>
                    </a:cubicBezTo>
                    <a:cubicBezTo>
                      <a:pt x="176591" y="-4272"/>
                      <a:pt x="154683" y="6205"/>
                      <a:pt x="151635" y="725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2" name="Freeform: Shape 4561">
                <a:extLst>
                  <a:ext uri="{FF2B5EF4-FFF2-40B4-BE49-F238E27FC236}">
                    <a16:creationId xmlns:a16="http://schemas.microsoft.com/office/drawing/2014/main" id="{EA04BDEF-5652-4924-83DC-AF6569A962A2}"/>
                  </a:ext>
                </a:extLst>
              </p:cNvPr>
              <p:cNvSpPr/>
              <p:nvPr/>
            </p:nvSpPr>
            <p:spPr>
              <a:xfrm>
                <a:off x="2587974" y="4346805"/>
                <a:ext cx="156787" cy="67657"/>
              </a:xfrm>
              <a:custGeom>
                <a:avLst/>
                <a:gdLst>
                  <a:gd name="connsiteX0" fmla="*/ 146682 w 156787"/>
                  <a:gd name="connsiteY0" fmla="*/ 7324 h 67657"/>
                  <a:gd name="connsiteX1" fmla="*/ -3 w 156787"/>
                  <a:gd name="connsiteY1" fmla="*/ 67331 h 67657"/>
                  <a:gd name="connsiteX2" fmla="*/ 141443 w 156787"/>
                  <a:gd name="connsiteY2" fmla="*/ 1704 h 67657"/>
                  <a:gd name="connsiteX3" fmla="*/ 146682 w 156787"/>
                  <a:gd name="connsiteY3" fmla="*/ 7324 h 6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6787" h="67657">
                    <a:moveTo>
                      <a:pt x="146682" y="7324"/>
                    </a:moveTo>
                    <a:cubicBezTo>
                      <a:pt x="48194" y="41137"/>
                      <a:pt x="-3" y="71522"/>
                      <a:pt x="-3" y="67331"/>
                    </a:cubicBezTo>
                    <a:cubicBezTo>
                      <a:pt x="-3" y="50472"/>
                      <a:pt x="98295" y="10181"/>
                      <a:pt x="141443" y="1704"/>
                    </a:cubicBezTo>
                    <a:cubicBezTo>
                      <a:pt x="170780" y="-3821"/>
                      <a:pt x="149540" y="6276"/>
                      <a:pt x="146682" y="73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3" name="Freeform: Shape 4562">
                <a:extLst>
                  <a:ext uri="{FF2B5EF4-FFF2-40B4-BE49-F238E27FC236}">
                    <a16:creationId xmlns:a16="http://schemas.microsoft.com/office/drawing/2014/main" id="{362E0F25-4EA5-4B9C-8FF5-7CF4BFAD2C23}"/>
                  </a:ext>
                </a:extLst>
              </p:cNvPr>
              <p:cNvSpPr/>
              <p:nvPr/>
            </p:nvSpPr>
            <p:spPr>
              <a:xfrm>
                <a:off x="2689224" y="4476632"/>
                <a:ext cx="19267" cy="155822"/>
              </a:xfrm>
              <a:custGeom>
                <a:avLst/>
                <a:gdLst>
                  <a:gd name="connsiteX0" fmla="*/ 18953 w 19267"/>
                  <a:gd name="connsiteY0" fmla="*/ 145054 h 155822"/>
                  <a:gd name="connsiteX1" fmla="*/ 5904 w 19267"/>
                  <a:gd name="connsiteY1" fmla="*/ 84 h 155822"/>
                  <a:gd name="connsiteX2" fmla="*/ 12952 w 19267"/>
                  <a:gd name="connsiteY2" fmla="*/ 142292 h 155822"/>
                  <a:gd name="connsiteX3" fmla="*/ 18953 w 19267"/>
                  <a:gd name="connsiteY3" fmla="*/ 145054 h 1558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9267" h="155822">
                    <a:moveTo>
                      <a:pt x="18953" y="145054"/>
                    </a:moveTo>
                    <a:cubicBezTo>
                      <a:pt x="5523" y="49804"/>
                      <a:pt x="8856" y="-1155"/>
                      <a:pt x="5904" y="84"/>
                    </a:cubicBezTo>
                    <a:cubicBezTo>
                      <a:pt x="-6193" y="5037"/>
                      <a:pt x="2379" y="102382"/>
                      <a:pt x="12952" y="142292"/>
                    </a:cubicBezTo>
                    <a:cubicBezTo>
                      <a:pt x="20572" y="169343"/>
                      <a:pt x="19334" y="148197"/>
                      <a:pt x="18953" y="145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4" name="Freeform: Shape 4563">
                <a:extLst>
                  <a:ext uri="{FF2B5EF4-FFF2-40B4-BE49-F238E27FC236}">
                    <a16:creationId xmlns:a16="http://schemas.microsoft.com/office/drawing/2014/main" id="{EEA9339F-05F5-44B4-A1B4-BC3617843579}"/>
                  </a:ext>
                </a:extLst>
              </p:cNvPr>
              <p:cNvSpPr/>
              <p:nvPr/>
            </p:nvSpPr>
            <p:spPr>
              <a:xfrm>
                <a:off x="2644257" y="4440329"/>
                <a:ext cx="28838" cy="145466"/>
              </a:xfrm>
              <a:custGeom>
                <a:avLst/>
                <a:gdLst>
                  <a:gd name="connsiteX0" fmla="*/ 28105 w 28838"/>
                  <a:gd name="connsiteY0" fmla="*/ 135351 h 145466"/>
                  <a:gd name="connsiteX1" fmla="*/ 4007 w 28838"/>
                  <a:gd name="connsiteY1" fmla="*/ 96 h 145466"/>
                  <a:gd name="connsiteX2" fmla="*/ 21914 w 28838"/>
                  <a:gd name="connsiteY2" fmla="*/ 133446 h 145466"/>
                  <a:gd name="connsiteX3" fmla="*/ 28105 w 28838"/>
                  <a:gd name="connsiteY3" fmla="*/ 135351 h 14546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8838" h="145466">
                    <a:moveTo>
                      <a:pt x="28105" y="135351"/>
                    </a:moveTo>
                    <a:cubicBezTo>
                      <a:pt x="7436" y="47055"/>
                      <a:pt x="6865" y="-1428"/>
                      <a:pt x="4007" y="96"/>
                    </a:cubicBezTo>
                    <a:cubicBezTo>
                      <a:pt x="-7613" y="6573"/>
                      <a:pt x="8389" y="97251"/>
                      <a:pt x="21914" y="133446"/>
                    </a:cubicBezTo>
                    <a:cubicBezTo>
                      <a:pt x="31153" y="158021"/>
                      <a:pt x="28677" y="137923"/>
                      <a:pt x="28105" y="1353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5" name="Freeform: Shape 4564">
                <a:extLst>
                  <a:ext uri="{FF2B5EF4-FFF2-40B4-BE49-F238E27FC236}">
                    <a16:creationId xmlns:a16="http://schemas.microsoft.com/office/drawing/2014/main" id="{A680E966-BD9C-494C-9025-B6D72A58CBBD}"/>
                  </a:ext>
                </a:extLst>
              </p:cNvPr>
              <p:cNvSpPr/>
              <p:nvPr/>
            </p:nvSpPr>
            <p:spPr>
              <a:xfrm>
                <a:off x="2655727" y="4455161"/>
                <a:ext cx="44021" cy="136380"/>
              </a:xfrm>
              <a:custGeom>
                <a:avLst/>
                <a:gdLst>
                  <a:gd name="connsiteX0" fmla="*/ 42734 w 44021"/>
                  <a:gd name="connsiteY0" fmla="*/ 126520 h 136380"/>
                  <a:gd name="connsiteX1" fmla="*/ 4634 w 44021"/>
                  <a:gd name="connsiteY1" fmla="*/ 123 h 136380"/>
                  <a:gd name="connsiteX2" fmla="*/ 34256 w 44021"/>
                  <a:gd name="connsiteY2" fmla="*/ 125853 h 136380"/>
                  <a:gd name="connsiteX3" fmla="*/ 42734 w 44021"/>
                  <a:gd name="connsiteY3" fmla="*/ 126520 h 1363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4021" h="136380">
                    <a:moveTo>
                      <a:pt x="42734" y="126520"/>
                    </a:moveTo>
                    <a:cubicBezTo>
                      <a:pt x="11396" y="44891"/>
                      <a:pt x="8539" y="-1877"/>
                      <a:pt x="4634" y="123"/>
                    </a:cubicBezTo>
                    <a:cubicBezTo>
                      <a:pt x="-10511" y="8505"/>
                      <a:pt x="14635" y="93373"/>
                      <a:pt x="34256" y="125853"/>
                    </a:cubicBezTo>
                    <a:cubicBezTo>
                      <a:pt x="47782" y="147951"/>
                      <a:pt x="43591" y="128996"/>
                      <a:pt x="42734" y="126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6" name="Freeform: Shape 4565">
                <a:extLst>
                  <a:ext uri="{FF2B5EF4-FFF2-40B4-BE49-F238E27FC236}">
                    <a16:creationId xmlns:a16="http://schemas.microsoft.com/office/drawing/2014/main" id="{835807F6-E362-4EDA-82E5-E670D27D231F}"/>
                  </a:ext>
                </a:extLst>
              </p:cNvPr>
              <p:cNvSpPr/>
              <p:nvPr/>
            </p:nvSpPr>
            <p:spPr>
              <a:xfrm>
                <a:off x="2682290" y="4488557"/>
                <a:ext cx="120048" cy="79001"/>
              </a:xfrm>
              <a:custGeom>
                <a:avLst/>
                <a:gdLst>
                  <a:gd name="connsiteX0" fmla="*/ 113230 w 120048"/>
                  <a:gd name="connsiteY0" fmla="*/ 72169 h 79001"/>
                  <a:gd name="connsiteX1" fmla="*/ 645 w 120048"/>
                  <a:gd name="connsiteY1" fmla="*/ 255 h 79001"/>
                  <a:gd name="connsiteX2" fmla="*/ 105420 w 120048"/>
                  <a:gd name="connsiteY2" fmla="*/ 75122 h 79001"/>
                  <a:gd name="connsiteX3" fmla="*/ 113230 w 120048"/>
                  <a:gd name="connsiteY3" fmla="*/ 72169 h 790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0048" h="79001">
                    <a:moveTo>
                      <a:pt x="113230" y="72169"/>
                    </a:moveTo>
                    <a:cubicBezTo>
                      <a:pt x="34459" y="28449"/>
                      <a:pt x="2740" y="-2698"/>
                      <a:pt x="645" y="255"/>
                    </a:cubicBezTo>
                    <a:cubicBezTo>
                      <a:pt x="-7737" y="12161"/>
                      <a:pt x="67320" y="60644"/>
                      <a:pt x="105420" y="75122"/>
                    </a:cubicBezTo>
                    <a:cubicBezTo>
                      <a:pt x="131137" y="84932"/>
                      <a:pt x="115612" y="73502"/>
                      <a:pt x="113230" y="721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7" name="Freeform: Shape 4566">
                <a:extLst>
                  <a:ext uri="{FF2B5EF4-FFF2-40B4-BE49-F238E27FC236}">
                    <a16:creationId xmlns:a16="http://schemas.microsoft.com/office/drawing/2014/main" id="{5CB8A924-9932-4A55-A17D-0EBD1246713C}"/>
                  </a:ext>
                </a:extLst>
              </p:cNvPr>
              <p:cNvSpPr/>
              <p:nvPr/>
            </p:nvSpPr>
            <p:spPr>
              <a:xfrm>
                <a:off x="2660809" y="4457323"/>
                <a:ext cx="85489" cy="126464"/>
              </a:xfrm>
              <a:custGeom>
                <a:avLst/>
                <a:gdLst>
                  <a:gd name="connsiteX0" fmla="*/ 81086 w 85489"/>
                  <a:gd name="connsiteY0" fmla="*/ 117120 h 126464"/>
                  <a:gd name="connsiteX1" fmla="*/ 1361 w 85489"/>
                  <a:gd name="connsiteY1" fmla="*/ 153 h 126464"/>
                  <a:gd name="connsiteX2" fmla="*/ 73656 w 85489"/>
                  <a:gd name="connsiteY2" fmla="*/ 117310 h 126464"/>
                  <a:gd name="connsiteX3" fmla="*/ 81086 w 85489"/>
                  <a:gd name="connsiteY3" fmla="*/ 117120 h 1264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5489" h="126464">
                    <a:moveTo>
                      <a:pt x="81086" y="117120"/>
                    </a:moveTo>
                    <a:cubicBezTo>
                      <a:pt x="23364" y="42253"/>
                      <a:pt x="3743" y="-2229"/>
                      <a:pt x="1361" y="153"/>
                    </a:cubicBezTo>
                    <a:cubicBezTo>
                      <a:pt x="-9211" y="9678"/>
                      <a:pt x="44224" y="88259"/>
                      <a:pt x="73656" y="117310"/>
                    </a:cubicBezTo>
                    <a:cubicBezTo>
                      <a:pt x="93468" y="137027"/>
                      <a:pt x="82800" y="119310"/>
                      <a:pt x="81086" y="1171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8" name="Freeform: Shape 4567">
                <a:extLst>
                  <a:ext uri="{FF2B5EF4-FFF2-40B4-BE49-F238E27FC236}">
                    <a16:creationId xmlns:a16="http://schemas.microsoft.com/office/drawing/2014/main" id="{EC645BA7-178C-42ED-AA12-4C9521F08C0C}"/>
                  </a:ext>
                </a:extLst>
              </p:cNvPr>
              <p:cNvSpPr/>
              <p:nvPr/>
            </p:nvSpPr>
            <p:spPr>
              <a:xfrm>
                <a:off x="2646074" y="4429501"/>
                <a:ext cx="149610" cy="36585"/>
              </a:xfrm>
              <a:custGeom>
                <a:avLst/>
                <a:gdLst>
                  <a:gd name="connsiteX0" fmla="*/ 139922 w 149610"/>
                  <a:gd name="connsiteY0" fmla="*/ 5972 h 36585"/>
                  <a:gd name="connsiteX1" fmla="*/ -1 w 149610"/>
                  <a:gd name="connsiteY1" fmla="*/ 36166 h 36585"/>
                  <a:gd name="connsiteX2" fmla="*/ 135826 w 149610"/>
                  <a:gd name="connsiteY2" fmla="*/ 66 h 36585"/>
                  <a:gd name="connsiteX3" fmla="*/ 139922 w 149610"/>
                  <a:gd name="connsiteY3" fmla="*/ 5972 h 365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610" h="36585">
                    <a:moveTo>
                      <a:pt x="139922" y="5972"/>
                    </a:moveTo>
                    <a:cubicBezTo>
                      <a:pt x="46672" y="20355"/>
                      <a:pt x="-382" y="39976"/>
                      <a:pt x="-1" y="36166"/>
                    </a:cubicBezTo>
                    <a:cubicBezTo>
                      <a:pt x="1809" y="20831"/>
                      <a:pt x="95249" y="257"/>
                      <a:pt x="135826" y="66"/>
                    </a:cubicBezTo>
                    <a:cubicBezTo>
                      <a:pt x="162782" y="-124"/>
                      <a:pt x="142303" y="5496"/>
                      <a:pt x="139922" y="597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69" name="Freeform: Shape 4568">
                <a:extLst>
                  <a:ext uri="{FF2B5EF4-FFF2-40B4-BE49-F238E27FC236}">
                    <a16:creationId xmlns:a16="http://schemas.microsoft.com/office/drawing/2014/main" id="{D8CE3AB0-AD00-4265-A196-A7A2C415B4C9}"/>
                  </a:ext>
                </a:extLst>
              </p:cNvPr>
              <p:cNvSpPr/>
              <p:nvPr/>
            </p:nvSpPr>
            <p:spPr>
              <a:xfrm>
                <a:off x="2647348" y="4449025"/>
                <a:ext cx="135767" cy="75758"/>
              </a:xfrm>
              <a:custGeom>
                <a:avLst/>
                <a:gdLst>
                  <a:gd name="connsiteX0" fmla="*/ 125884 w 135767"/>
                  <a:gd name="connsiteY0" fmla="*/ 72268 h 75758"/>
                  <a:gd name="connsiteX1" fmla="*/ 59 w 135767"/>
                  <a:gd name="connsiteY1" fmla="*/ 2164 h 75758"/>
                  <a:gd name="connsiteX2" fmla="*/ 125218 w 135767"/>
                  <a:gd name="connsiteY2" fmla="*/ 64077 h 75758"/>
                  <a:gd name="connsiteX3" fmla="*/ 125884 w 135767"/>
                  <a:gd name="connsiteY3" fmla="*/ 72268 h 757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67" h="75758">
                    <a:moveTo>
                      <a:pt x="125884" y="72268"/>
                    </a:moveTo>
                    <a:cubicBezTo>
                      <a:pt x="44541" y="20357"/>
                      <a:pt x="-1941" y="5593"/>
                      <a:pt x="59" y="2164"/>
                    </a:cubicBezTo>
                    <a:cubicBezTo>
                      <a:pt x="8251" y="-10409"/>
                      <a:pt x="92737" y="36359"/>
                      <a:pt x="125218" y="64077"/>
                    </a:cubicBezTo>
                    <a:cubicBezTo>
                      <a:pt x="147220" y="82936"/>
                      <a:pt x="128361" y="73792"/>
                      <a:pt x="125884" y="722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0" name="Freeform: Shape 4569">
                <a:extLst>
                  <a:ext uri="{FF2B5EF4-FFF2-40B4-BE49-F238E27FC236}">
                    <a16:creationId xmlns:a16="http://schemas.microsoft.com/office/drawing/2014/main" id="{D606BF47-986C-4559-99F9-215725EBABC4}"/>
                  </a:ext>
                </a:extLst>
              </p:cNvPr>
              <p:cNvSpPr/>
              <p:nvPr/>
            </p:nvSpPr>
            <p:spPr>
              <a:xfrm>
                <a:off x="2611434" y="4415077"/>
                <a:ext cx="154038" cy="58754"/>
              </a:xfrm>
              <a:custGeom>
                <a:avLst/>
                <a:gdLst>
                  <a:gd name="connsiteX0" fmla="*/ 142939 w 154038"/>
                  <a:gd name="connsiteY0" fmla="*/ 56591 h 58754"/>
                  <a:gd name="connsiteX1" fmla="*/ 64 w 154038"/>
                  <a:gd name="connsiteY1" fmla="*/ 3727 h 58754"/>
                  <a:gd name="connsiteX2" fmla="*/ 141701 w 154038"/>
                  <a:gd name="connsiteY2" fmla="*/ 47828 h 58754"/>
                  <a:gd name="connsiteX3" fmla="*/ 142939 w 154038"/>
                  <a:gd name="connsiteY3" fmla="*/ 56591 h 587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4038" h="58754">
                    <a:moveTo>
                      <a:pt x="142939" y="56591"/>
                    </a:moveTo>
                    <a:cubicBezTo>
                      <a:pt x="49689" y="15252"/>
                      <a:pt x="-2127" y="7537"/>
                      <a:pt x="64" y="3727"/>
                    </a:cubicBezTo>
                    <a:cubicBezTo>
                      <a:pt x="7589" y="-11418"/>
                      <a:pt x="103696" y="23730"/>
                      <a:pt x="141701" y="47828"/>
                    </a:cubicBezTo>
                    <a:cubicBezTo>
                      <a:pt x="167037" y="64116"/>
                      <a:pt x="145987" y="57829"/>
                      <a:pt x="142939" y="5659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1" name="Freeform: Shape 4570">
                <a:extLst>
                  <a:ext uri="{FF2B5EF4-FFF2-40B4-BE49-F238E27FC236}">
                    <a16:creationId xmlns:a16="http://schemas.microsoft.com/office/drawing/2014/main" id="{50D60E5C-045E-4AC6-84FE-CF28ADF0A713}"/>
                  </a:ext>
                </a:extLst>
              </p:cNvPr>
              <p:cNvSpPr/>
              <p:nvPr/>
            </p:nvSpPr>
            <p:spPr>
              <a:xfrm>
                <a:off x="2567941" y="4375375"/>
                <a:ext cx="147184" cy="20909"/>
              </a:xfrm>
              <a:custGeom>
                <a:avLst/>
                <a:gdLst>
                  <a:gd name="connsiteX0" fmla="*/ 136902 w 147184"/>
                  <a:gd name="connsiteY0" fmla="*/ 8662 h 20909"/>
                  <a:gd name="connsiteX1" fmla="*/ 28 w 147184"/>
                  <a:gd name="connsiteY1" fmla="*/ 20283 h 20909"/>
                  <a:gd name="connsiteX2" fmla="*/ 134806 w 147184"/>
                  <a:gd name="connsiteY2" fmla="*/ 1804 h 20909"/>
                  <a:gd name="connsiteX3" fmla="*/ 136902 w 147184"/>
                  <a:gd name="connsiteY3" fmla="*/ 8662 h 209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84" h="20909">
                    <a:moveTo>
                      <a:pt x="136902" y="8662"/>
                    </a:moveTo>
                    <a:cubicBezTo>
                      <a:pt x="47367" y="10281"/>
                      <a:pt x="-1401" y="24188"/>
                      <a:pt x="28" y="20283"/>
                    </a:cubicBezTo>
                    <a:cubicBezTo>
                      <a:pt x="6028" y="4281"/>
                      <a:pt x="97849" y="-3720"/>
                      <a:pt x="134806" y="1804"/>
                    </a:cubicBezTo>
                    <a:cubicBezTo>
                      <a:pt x="159857" y="5614"/>
                      <a:pt x="139569" y="8662"/>
                      <a:pt x="136902" y="866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2" name="Freeform: Shape 4571">
                <a:extLst>
                  <a:ext uri="{FF2B5EF4-FFF2-40B4-BE49-F238E27FC236}">
                    <a16:creationId xmlns:a16="http://schemas.microsoft.com/office/drawing/2014/main" id="{DD935A11-7C91-4B9F-84E0-E389B2EF56D4}"/>
                  </a:ext>
                </a:extLst>
              </p:cNvPr>
              <p:cNvSpPr/>
              <p:nvPr/>
            </p:nvSpPr>
            <p:spPr>
              <a:xfrm>
                <a:off x="2574348" y="4394531"/>
                <a:ext cx="17100" cy="194240"/>
              </a:xfrm>
              <a:custGeom>
                <a:avLst/>
                <a:gdLst>
                  <a:gd name="connsiteX0" fmla="*/ 16957 w 17100"/>
                  <a:gd name="connsiteY0" fmla="*/ 181054 h 194240"/>
                  <a:gd name="connsiteX1" fmla="*/ 7908 w 17100"/>
                  <a:gd name="connsiteY1" fmla="*/ 79 h 194240"/>
                  <a:gd name="connsiteX2" fmla="*/ 10480 w 17100"/>
                  <a:gd name="connsiteY2" fmla="*/ 177149 h 194240"/>
                  <a:gd name="connsiteX3" fmla="*/ 16957 w 17100"/>
                  <a:gd name="connsiteY3" fmla="*/ 181054 h 1942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100" h="194240">
                    <a:moveTo>
                      <a:pt x="16957" y="181054"/>
                    </a:moveTo>
                    <a:cubicBezTo>
                      <a:pt x="5717" y="62087"/>
                      <a:pt x="11242" y="-1159"/>
                      <a:pt x="7908" y="79"/>
                    </a:cubicBezTo>
                    <a:cubicBezTo>
                      <a:pt x="-5617" y="6080"/>
                      <a:pt x="193" y="127333"/>
                      <a:pt x="10480" y="177149"/>
                    </a:cubicBezTo>
                    <a:cubicBezTo>
                      <a:pt x="17433" y="211249"/>
                      <a:pt x="17338" y="184579"/>
                      <a:pt x="16957" y="18105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3" name="Freeform: Shape 4572">
                <a:extLst>
                  <a:ext uri="{FF2B5EF4-FFF2-40B4-BE49-F238E27FC236}">
                    <a16:creationId xmlns:a16="http://schemas.microsoft.com/office/drawing/2014/main" id="{AC2DE757-77C9-4393-9DC4-755024E25762}"/>
                  </a:ext>
                </a:extLst>
              </p:cNvPr>
              <p:cNvSpPr/>
              <p:nvPr/>
            </p:nvSpPr>
            <p:spPr>
              <a:xfrm>
                <a:off x="2596047" y="4405471"/>
                <a:ext cx="12619" cy="161602"/>
              </a:xfrm>
              <a:custGeom>
                <a:avLst/>
                <a:gdLst>
                  <a:gd name="connsiteX0" fmla="*/ 12593 w 12619"/>
                  <a:gd name="connsiteY0" fmla="*/ 150398 h 161602"/>
                  <a:gd name="connsiteX1" fmla="*/ 10021 w 12619"/>
                  <a:gd name="connsiteY1" fmla="*/ 93 h 161602"/>
                  <a:gd name="connsiteX2" fmla="*/ 6306 w 12619"/>
                  <a:gd name="connsiteY2" fmla="*/ 147921 h 161602"/>
                  <a:gd name="connsiteX3" fmla="*/ 12593 w 12619"/>
                  <a:gd name="connsiteY3" fmla="*/ 150398 h 1616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19" h="161602">
                    <a:moveTo>
                      <a:pt x="12593" y="150398"/>
                    </a:moveTo>
                    <a:cubicBezTo>
                      <a:pt x="5735" y="51814"/>
                      <a:pt x="13450" y="-1431"/>
                      <a:pt x="10021" y="93"/>
                    </a:cubicBezTo>
                    <a:cubicBezTo>
                      <a:pt x="-3409" y="6189"/>
                      <a:pt x="-1980" y="107154"/>
                      <a:pt x="6306" y="147921"/>
                    </a:cubicBezTo>
                    <a:cubicBezTo>
                      <a:pt x="11926" y="175639"/>
                      <a:pt x="12783" y="153351"/>
                      <a:pt x="12593" y="15039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4" name="Freeform: Shape 4573">
                <a:extLst>
                  <a:ext uri="{FF2B5EF4-FFF2-40B4-BE49-F238E27FC236}">
                    <a16:creationId xmlns:a16="http://schemas.microsoft.com/office/drawing/2014/main" id="{775CADA2-EFBF-4D9D-B13A-8F8945CDE57E}"/>
                  </a:ext>
                </a:extLst>
              </p:cNvPr>
              <p:cNvSpPr/>
              <p:nvPr/>
            </p:nvSpPr>
            <p:spPr>
              <a:xfrm>
                <a:off x="2612529" y="4428211"/>
                <a:ext cx="49625" cy="183404"/>
              </a:xfrm>
              <a:custGeom>
                <a:avLst/>
                <a:gdLst>
                  <a:gd name="connsiteX0" fmla="*/ 47737 w 49625"/>
                  <a:gd name="connsiteY0" fmla="*/ 170520 h 183404"/>
                  <a:gd name="connsiteX1" fmla="*/ 3160 w 49625"/>
                  <a:gd name="connsiteY1" fmla="*/ 118 h 183404"/>
                  <a:gd name="connsiteX2" fmla="*/ 40307 w 49625"/>
                  <a:gd name="connsiteY2" fmla="*/ 168425 h 183404"/>
                  <a:gd name="connsiteX3" fmla="*/ 47737 w 49625"/>
                  <a:gd name="connsiteY3" fmla="*/ 170520 h 183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9625" h="183404">
                    <a:moveTo>
                      <a:pt x="47737" y="170520"/>
                    </a:moveTo>
                    <a:cubicBezTo>
                      <a:pt x="12780" y="59364"/>
                      <a:pt x="6303" y="-2073"/>
                      <a:pt x="3160" y="118"/>
                    </a:cubicBezTo>
                    <a:cubicBezTo>
                      <a:pt x="-9794" y="8595"/>
                      <a:pt x="19924" y="122991"/>
                      <a:pt x="40307" y="168425"/>
                    </a:cubicBezTo>
                    <a:cubicBezTo>
                      <a:pt x="54118" y="199191"/>
                      <a:pt x="48784" y="173759"/>
                      <a:pt x="47737" y="17052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5" name="Freeform: Shape 4574">
                <a:extLst>
                  <a:ext uri="{FF2B5EF4-FFF2-40B4-BE49-F238E27FC236}">
                    <a16:creationId xmlns:a16="http://schemas.microsoft.com/office/drawing/2014/main" id="{5A73398C-822A-417B-846F-AAEECCF27D71}"/>
                  </a:ext>
                </a:extLst>
              </p:cNvPr>
              <p:cNvSpPr/>
              <p:nvPr/>
            </p:nvSpPr>
            <p:spPr>
              <a:xfrm>
                <a:off x="2552276" y="4377779"/>
                <a:ext cx="20576" cy="163417"/>
              </a:xfrm>
              <a:custGeom>
                <a:avLst/>
                <a:gdLst>
                  <a:gd name="connsiteX0" fmla="*/ 7405 w 20576"/>
                  <a:gd name="connsiteY0" fmla="*/ 152468 h 163417"/>
                  <a:gd name="connsiteX1" fmla="*/ 19978 w 20576"/>
                  <a:gd name="connsiteY1" fmla="*/ 68 h 163417"/>
                  <a:gd name="connsiteX2" fmla="*/ 928 w 20576"/>
                  <a:gd name="connsiteY2" fmla="*/ 148753 h 163417"/>
                  <a:gd name="connsiteX3" fmla="*/ 7405 w 20576"/>
                  <a:gd name="connsiteY3" fmla="*/ 152468 h 16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0576" h="163417">
                    <a:moveTo>
                      <a:pt x="7405" y="152468"/>
                    </a:moveTo>
                    <a:cubicBezTo>
                      <a:pt x="10358" y="52170"/>
                      <a:pt x="23503" y="-599"/>
                      <a:pt x="19978" y="68"/>
                    </a:cubicBezTo>
                    <a:cubicBezTo>
                      <a:pt x="5786" y="4545"/>
                      <a:pt x="-2977" y="106557"/>
                      <a:pt x="928" y="148753"/>
                    </a:cubicBezTo>
                    <a:cubicBezTo>
                      <a:pt x="4262" y="177804"/>
                      <a:pt x="7310" y="155421"/>
                      <a:pt x="7405" y="15246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6" name="Freeform: Shape 4575">
                <a:extLst>
                  <a:ext uri="{FF2B5EF4-FFF2-40B4-BE49-F238E27FC236}">
                    <a16:creationId xmlns:a16="http://schemas.microsoft.com/office/drawing/2014/main" id="{E38FEE1F-63D6-4DC2-BF2D-4094756912E7}"/>
                  </a:ext>
                </a:extLst>
              </p:cNvPr>
              <p:cNvSpPr/>
              <p:nvPr/>
            </p:nvSpPr>
            <p:spPr>
              <a:xfrm>
                <a:off x="2607792" y="4423389"/>
                <a:ext cx="61072" cy="121976"/>
              </a:xfrm>
              <a:custGeom>
                <a:avLst/>
                <a:gdLst>
                  <a:gd name="connsiteX0" fmla="*/ 58379 w 61072"/>
                  <a:gd name="connsiteY0" fmla="*/ 112763 h 121976"/>
                  <a:gd name="connsiteX1" fmla="*/ 2182 w 61072"/>
                  <a:gd name="connsiteY1" fmla="*/ 177 h 121976"/>
                  <a:gd name="connsiteX2" fmla="*/ 51045 w 61072"/>
                  <a:gd name="connsiteY2" fmla="*/ 113620 h 121976"/>
                  <a:gd name="connsiteX3" fmla="*/ 58379 w 61072"/>
                  <a:gd name="connsiteY3" fmla="*/ 112763 h 1219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1072" h="121976">
                    <a:moveTo>
                      <a:pt x="58379" y="112763"/>
                    </a:moveTo>
                    <a:cubicBezTo>
                      <a:pt x="16183" y="41230"/>
                      <a:pt x="5134" y="-2490"/>
                      <a:pt x="2182" y="177"/>
                    </a:cubicBezTo>
                    <a:cubicBezTo>
                      <a:pt x="-9439" y="10940"/>
                      <a:pt x="27994" y="86474"/>
                      <a:pt x="51045" y="113620"/>
                    </a:cubicBezTo>
                    <a:cubicBezTo>
                      <a:pt x="66761" y="132003"/>
                      <a:pt x="59617" y="114858"/>
                      <a:pt x="58379" y="1127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7" name="Freeform: Shape 4576">
                <a:extLst>
                  <a:ext uri="{FF2B5EF4-FFF2-40B4-BE49-F238E27FC236}">
                    <a16:creationId xmlns:a16="http://schemas.microsoft.com/office/drawing/2014/main" id="{229F98A6-7EBB-4FD4-8BB8-53C3FD9FED3F}"/>
                  </a:ext>
                </a:extLst>
              </p:cNvPr>
              <p:cNvSpPr/>
              <p:nvPr/>
            </p:nvSpPr>
            <p:spPr>
              <a:xfrm>
                <a:off x="2596142" y="4413468"/>
                <a:ext cx="149941" cy="75379"/>
              </a:xfrm>
              <a:custGeom>
                <a:avLst/>
                <a:gdLst>
                  <a:gd name="connsiteX0" fmla="*/ 139657 w 149941"/>
                  <a:gd name="connsiteY0" fmla="*/ 72011 h 75379"/>
                  <a:gd name="connsiteX1" fmla="*/ 20 w 149941"/>
                  <a:gd name="connsiteY1" fmla="*/ 2479 h 75379"/>
                  <a:gd name="connsiteX2" fmla="*/ 136990 w 149941"/>
                  <a:gd name="connsiteY2" fmla="*/ 63439 h 75379"/>
                  <a:gd name="connsiteX3" fmla="*/ 139657 w 149941"/>
                  <a:gd name="connsiteY3" fmla="*/ 72011 h 753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9941" h="75379">
                    <a:moveTo>
                      <a:pt x="139657" y="72011"/>
                    </a:moveTo>
                    <a:cubicBezTo>
                      <a:pt x="47836" y="20100"/>
                      <a:pt x="-1218" y="5812"/>
                      <a:pt x="20" y="2479"/>
                    </a:cubicBezTo>
                    <a:cubicBezTo>
                      <a:pt x="4973" y="-11047"/>
                      <a:pt x="98699" y="35340"/>
                      <a:pt x="136990" y="63439"/>
                    </a:cubicBezTo>
                    <a:cubicBezTo>
                      <a:pt x="162993" y="82489"/>
                      <a:pt x="142228" y="73535"/>
                      <a:pt x="139657" y="720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8" name="Freeform: Shape 4577">
                <a:extLst>
                  <a:ext uri="{FF2B5EF4-FFF2-40B4-BE49-F238E27FC236}">
                    <a16:creationId xmlns:a16="http://schemas.microsoft.com/office/drawing/2014/main" id="{89326047-15FB-42F2-BE54-24815C8814E1}"/>
                  </a:ext>
                </a:extLst>
              </p:cNvPr>
              <p:cNvSpPr/>
              <p:nvPr/>
            </p:nvSpPr>
            <p:spPr>
              <a:xfrm>
                <a:off x="2567695" y="4375751"/>
                <a:ext cx="107861" cy="134334"/>
              </a:xfrm>
              <a:custGeom>
                <a:avLst/>
                <a:gdLst>
                  <a:gd name="connsiteX0" fmla="*/ 102286 w 107861"/>
                  <a:gd name="connsiteY0" fmla="*/ 124015 h 134334"/>
                  <a:gd name="connsiteX1" fmla="*/ 1321 w 107861"/>
                  <a:gd name="connsiteY1" fmla="*/ 190 h 134334"/>
                  <a:gd name="connsiteX2" fmla="*/ 93523 w 107861"/>
                  <a:gd name="connsiteY2" fmla="*/ 125253 h 134334"/>
                  <a:gd name="connsiteX3" fmla="*/ 102286 w 107861"/>
                  <a:gd name="connsiteY3" fmla="*/ 124015 h 1343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7861" h="134334">
                    <a:moveTo>
                      <a:pt x="102286" y="124015"/>
                    </a:moveTo>
                    <a:cubicBezTo>
                      <a:pt x="30086" y="45434"/>
                      <a:pt x="4083" y="-2763"/>
                      <a:pt x="1321" y="190"/>
                    </a:cubicBezTo>
                    <a:cubicBezTo>
                      <a:pt x="-10300" y="12001"/>
                      <a:pt x="57423" y="95345"/>
                      <a:pt x="93523" y="125253"/>
                    </a:cubicBezTo>
                    <a:cubicBezTo>
                      <a:pt x="118097" y="145351"/>
                      <a:pt x="104000" y="126396"/>
                      <a:pt x="102286" y="12401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79" name="Freeform: Shape 4578">
                <a:extLst>
                  <a:ext uri="{FF2B5EF4-FFF2-40B4-BE49-F238E27FC236}">
                    <a16:creationId xmlns:a16="http://schemas.microsoft.com/office/drawing/2014/main" id="{BEF0E0FF-5BE8-4C4C-9D28-5AF648060570}"/>
                  </a:ext>
                </a:extLst>
              </p:cNvPr>
              <p:cNvSpPr/>
              <p:nvPr/>
            </p:nvSpPr>
            <p:spPr>
              <a:xfrm>
                <a:off x="2602050" y="4401466"/>
                <a:ext cx="162561" cy="17902"/>
              </a:xfrm>
              <a:custGeom>
                <a:avLst/>
                <a:gdLst>
                  <a:gd name="connsiteX0" fmla="*/ 151180 w 162561"/>
                  <a:gd name="connsiteY0" fmla="*/ 17909 h 17902"/>
                  <a:gd name="connsiteX1" fmla="*/ 18 w 162561"/>
                  <a:gd name="connsiteY1" fmla="*/ 11813 h 17902"/>
                  <a:gd name="connsiteX2" fmla="*/ 148989 w 162561"/>
                  <a:gd name="connsiteY2" fmla="*/ 9908 h 17902"/>
                  <a:gd name="connsiteX3" fmla="*/ 151180 w 162561"/>
                  <a:gd name="connsiteY3" fmla="*/ 17909 h 179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561" h="17902">
                    <a:moveTo>
                      <a:pt x="151180" y="17909"/>
                    </a:moveTo>
                    <a:cubicBezTo>
                      <a:pt x="52310" y="7241"/>
                      <a:pt x="-1220" y="16004"/>
                      <a:pt x="18" y="11813"/>
                    </a:cubicBezTo>
                    <a:cubicBezTo>
                      <a:pt x="6781" y="-5427"/>
                      <a:pt x="108317" y="-1617"/>
                      <a:pt x="148989" y="9908"/>
                    </a:cubicBezTo>
                    <a:cubicBezTo>
                      <a:pt x="176516" y="17623"/>
                      <a:pt x="154133" y="18195"/>
                      <a:pt x="151180" y="1790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0" name="Freeform: Shape 4579">
                <a:extLst>
                  <a:ext uri="{FF2B5EF4-FFF2-40B4-BE49-F238E27FC236}">
                    <a16:creationId xmlns:a16="http://schemas.microsoft.com/office/drawing/2014/main" id="{FDD349BF-239F-4551-AB8A-6B8A4D9FD462}"/>
                  </a:ext>
                </a:extLst>
              </p:cNvPr>
              <p:cNvSpPr/>
              <p:nvPr/>
            </p:nvSpPr>
            <p:spPr>
              <a:xfrm>
                <a:off x="2564352" y="4320535"/>
                <a:ext cx="159021" cy="68793"/>
              </a:xfrm>
              <a:custGeom>
                <a:avLst/>
                <a:gdLst>
                  <a:gd name="connsiteX0" fmla="*/ 148683 w 159021"/>
                  <a:gd name="connsiteY0" fmla="*/ 7305 h 68793"/>
                  <a:gd name="connsiteX1" fmla="*/ -3 w 159021"/>
                  <a:gd name="connsiteY1" fmla="*/ 68455 h 68793"/>
                  <a:gd name="connsiteX2" fmla="*/ 143634 w 159021"/>
                  <a:gd name="connsiteY2" fmla="*/ 1780 h 68793"/>
                  <a:gd name="connsiteX3" fmla="*/ 148683 w 159021"/>
                  <a:gd name="connsiteY3" fmla="*/ 7305 h 687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9021" h="68793">
                    <a:moveTo>
                      <a:pt x="148683" y="7305"/>
                    </a:moveTo>
                    <a:cubicBezTo>
                      <a:pt x="49051" y="41881"/>
                      <a:pt x="-98" y="72742"/>
                      <a:pt x="-3" y="68455"/>
                    </a:cubicBezTo>
                    <a:cubicBezTo>
                      <a:pt x="474" y="51406"/>
                      <a:pt x="100105" y="10162"/>
                      <a:pt x="143634" y="1780"/>
                    </a:cubicBezTo>
                    <a:cubicBezTo>
                      <a:pt x="173162" y="-3935"/>
                      <a:pt x="151635" y="6352"/>
                      <a:pt x="148683" y="73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1" name="Freeform: Shape 4580">
                <a:extLst>
                  <a:ext uri="{FF2B5EF4-FFF2-40B4-BE49-F238E27FC236}">
                    <a16:creationId xmlns:a16="http://schemas.microsoft.com/office/drawing/2014/main" id="{4727804E-2CF4-4245-9665-D91A409B239D}"/>
                  </a:ext>
                </a:extLst>
              </p:cNvPr>
              <p:cNvSpPr/>
              <p:nvPr/>
            </p:nvSpPr>
            <p:spPr>
              <a:xfrm>
                <a:off x="2544127" y="4371893"/>
                <a:ext cx="140721" cy="84837"/>
              </a:xfrm>
              <a:custGeom>
                <a:avLst/>
                <a:gdLst>
                  <a:gd name="connsiteX0" fmla="*/ 130903 w 140721"/>
                  <a:gd name="connsiteY0" fmla="*/ 80439 h 84837"/>
                  <a:gd name="connsiteX1" fmla="*/ 29 w 140721"/>
                  <a:gd name="connsiteY1" fmla="*/ 1191 h 84837"/>
                  <a:gd name="connsiteX2" fmla="*/ 128998 w 140721"/>
                  <a:gd name="connsiteY2" fmla="*/ 73390 h 84837"/>
                  <a:gd name="connsiteX3" fmla="*/ 130903 w 140721"/>
                  <a:gd name="connsiteY3" fmla="*/ 80439 h 848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21" h="84837">
                    <a:moveTo>
                      <a:pt x="130903" y="80439"/>
                    </a:moveTo>
                    <a:cubicBezTo>
                      <a:pt x="45178" y="23289"/>
                      <a:pt x="-1400" y="3477"/>
                      <a:pt x="29" y="1191"/>
                    </a:cubicBezTo>
                    <a:cubicBezTo>
                      <a:pt x="5935" y="-8334"/>
                      <a:pt x="93755" y="44720"/>
                      <a:pt x="128998" y="73390"/>
                    </a:cubicBezTo>
                    <a:cubicBezTo>
                      <a:pt x="152810" y="92821"/>
                      <a:pt x="133379" y="82153"/>
                      <a:pt x="130903" y="8043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2" name="Freeform: Shape 4581">
                <a:extLst>
                  <a:ext uri="{FF2B5EF4-FFF2-40B4-BE49-F238E27FC236}">
                    <a16:creationId xmlns:a16="http://schemas.microsoft.com/office/drawing/2014/main" id="{F02AD44D-4C65-4456-ADFC-FE00ADE27D18}"/>
                  </a:ext>
                </a:extLst>
              </p:cNvPr>
              <p:cNvSpPr/>
              <p:nvPr/>
            </p:nvSpPr>
            <p:spPr>
              <a:xfrm>
                <a:off x="2531205" y="4310322"/>
                <a:ext cx="152917" cy="50038"/>
              </a:xfrm>
              <a:custGeom>
                <a:avLst/>
                <a:gdLst>
                  <a:gd name="connsiteX0" fmla="*/ 142872 w 152917"/>
                  <a:gd name="connsiteY0" fmla="*/ 5802 h 50038"/>
                  <a:gd name="connsiteX1" fmla="*/ -3 w 152917"/>
                  <a:gd name="connsiteY1" fmla="*/ 49712 h 50038"/>
                  <a:gd name="connsiteX2" fmla="*/ 138300 w 152917"/>
                  <a:gd name="connsiteY2" fmla="*/ 944 h 50038"/>
                  <a:gd name="connsiteX3" fmla="*/ 142872 w 152917"/>
                  <a:gd name="connsiteY3" fmla="*/ 5802 h 500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2917" h="50038">
                    <a:moveTo>
                      <a:pt x="142872" y="5802"/>
                    </a:moveTo>
                    <a:cubicBezTo>
                      <a:pt x="47622" y="29805"/>
                      <a:pt x="-3" y="53427"/>
                      <a:pt x="-3" y="49712"/>
                    </a:cubicBezTo>
                    <a:cubicBezTo>
                      <a:pt x="950" y="35520"/>
                      <a:pt x="96771" y="5897"/>
                      <a:pt x="138300" y="944"/>
                    </a:cubicBezTo>
                    <a:cubicBezTo>
                      <a:pt x="166494" y="-2485"/>
                      <a:pt x="145730" y="5135"/>
                      <a:pt x="142872" y="580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3" name="Freeform: Shape 4582">
                <a:extLst>
                  <a:ext uri="{FF2B5EF4-FFF2-40B4-BE49-F238E27FC236}">
                    <a16:creationId xmlns:a16="http://schemas.microsoft.com/office/drawing/2014/main" id="{EE5FADC2-1022-4368-AFBB-C35879BC316E}"/>
                  </a:ext>
                </a:extLst>
              </p:cNvPr>
              <p:cNvSpPr/>
              <p:nvPr/>
            </p:nvSpPr>
            <p:spPr>
              <a:xfrm>
                <a:off x="2550731" y="4343565"/>
                <a:ext cx="153109" cy="31087"/>
              </a:xfrm>
              <a:custGeom>
                <a:avLst/>
                <a:gdLst>
                  <a:gd name="connsiteX0" fmla="*/ 142872 w 153109"/>
                  <a:gd name="connsiteY0" fmla="*/ 5706 h 31087"/>
                  <a:gd name="connsiteX1" fmla="*/ -3 w 153109"/>
                  <a:gd name="connsiteY1" fmla="*/ 30662 h 31087"/>
                  <a:gd name="connsiteX2" fmla="*/ 138967 w 153109"/>
                  <a:gd name="connsiteY2" fmla="*/ 86 h 31087"/>
                  <a:gd name="connsiteX3" fmla="*/ 142872 w 153109"/>
                  <a:gd name="connsiteY3" fmla="*/ 5706 h 310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109" h="31087">
                    <a:moveTo>
                      <a:pt x="142872" y="5706"/>
                    </a:moveTo>
                    <a:cubicBezTo>
                      <a:pt x="48289" y="16946"/>
                      <a:pt x="-3" y="34281"/>
                      <a:pt x="-3" y="30662"/>
                    </a:cubicBezTo>
                    <a:cubicBezTo>
                      <a:pt x="2950" y="16279"/>
                      <a:pt x="98581" y="-676"/>
                      <a:pt x="138967" y="86"/>
                    </a:cubicBezTo>
                    <a:cubicBezTo>
                      <a:pt x="166589" y="563"/>
                      <a:pt x="145730" y="5039"/>
                      <a:pt x="142872" y="570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4" name="Freeform: Shape 4583">
                <a:extLst>
                  <a:ext uri="{FF2B5EF4-FFF2-40B4-BE49-F238E27FC236}">
                    <a16:creationId xmlns:a16="http://schemas.microsoft.com/office/drawing/2014/main" id="{C2D9EBF5-EB57-4432-A163-06CEAB8F5A82}"/>
                  </a:ext>
                </a:extLst>
              </p:cNvPr>
              <p:cNvSpPr/>
              <p:nvPr/>
            </p:nvSpPr>
            <p:spPr>
              <a:xfrm>
                <a:off x="2518006" y="4348778"/>
                <a:ext cx="157092" cy="32862"/>
              </a:xfrm>
              <a:custGeom>
                <a:avLst/>
                <a:gdLst>
                  <a:gd name="connsiteX0" fmla="*/ 145880 w 157092"/>
                  <a:gd name="connsiteY0" fmla="*/ 32211 h 32862"/>
                  <a:gd name="connsiteX1" fmla="*/ 52 w 157092"/>
                  <a:gd name="connsiteY1" fmla="*/ 5827 h 32862"/>
                  <a:gd name="connsiteX2" fmla="*/ 144451 w 157092"/>
                  <a:gd name="connsiteY2" fmla="*/ 24401 h 32862"/>
                  <a:gd name="connsiteX3" fmla="*/ 145880 w 157092"/>
                  <a:gd name="connsiteY3" fmla="*/ 32211 h 328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092" h="32862">
                    <a:moveTo>
                      <a:pt x="145880" y="32211"/>
                    </a:moveTo>
                    <a:cubicBezTo>
                      <a:pt x="51106" y="8685"/>
                      <a:pt x="-1949" y="9351"/>
                      <a:pt x="52" y="5827"/>
                    </a:cubicBezTo>
                    <a:cubicBezTo>
                      <a:pt x="8053" y="-9222"/>
                      <a:pt x="105970" y="8113"/>
                      <a:pt x="144451" y="24401"/>
                    </a:cubicBezTo>
                    <a:cubicBezTo>
                      <a:pt x="170454" y="35355"/>
                      <a:pt x="148737" y="32878"/>
                      <a:pt x="145880" y="3221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5" name="Freeform: Shape 4584">
                <a:extLst>
                  <a:ext uri="{FF2B5EF4-FFF2-40B4-BE49-F238E27FC236}">
                    <a16:creationId xmlns:a16="http://schemas.microsoft.com/office/drawing/2014/main" id="{D5E1637D-66D0-4E07-88AF-FC9499AF2BBF}"/>
                  </a:ext>
                </a:extLst>
              </p:cNvPr>
              <p:cNvSpPr/>
              <p:nvPr/>
            </p:nvSpPr>
            <p:spPr>
              <a:xfrm>
                <a:off x="2472997" y="4274692"/>
                <a:ext cx="164992" cy="30117"/>
              </a:xfrm>
              <a:custGeom>
                <a:avLst/>
                <a:gdLst>
                  <a:gd name="connsiteX0" fmla="*/ 153836 w 164992"/>
                  <a:gd name="connsiteY0" fmla="*/ 5618 h 30117"/>
                  <a:gd name="connsiteX1" fmla="*/ 7 w 164992"/>
                  <a:gd name="connsiteY1" fmla="*/ 29717 h 30117"/>
                  <a:gd name="connsiteX2" fmla="*/ 149836 w 164992"/>
                  <a:gd name="connsiteY2" fmla="*/ 94 h 30117"/>
                  <a:gd name="connsiteX3" fmla="*/ 153836 w 164992"/>
                  <a:gd name="connsiteY3" fmla="*/ 5618 h 301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4992" h="30117">
                    <a:moveTo>
                      <a:pt x="153836" y="5618"/>
                    </a:moveTo>
                    <a:cubicBezTo>
                      <a:pt x="51728" y="16763"/>
                      <a:pt x="-850" y="33146"/>
                      <a:pt x="7" y="29717"/>
                    </a:cubicBezTo>
                    <a:cubicBezTo>
                      <a:pt x="3055" y="15620"/>
                      <a:pt x="106306" y="-763"/>
                      <a:pt x="149836" y="94"/>
                    </a:cubicBezTo>
                    <a:cubicBezTo>
                      <a:pt x="179649" y="665"/>
                      <a:pt x="156789" y="5333"/>
                      <a:pt x="153836" y="56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6" name="Freeform: Shape 4585">
                <a:extLst>
                  <a:ext uri="{FF2B5EF4-FFF2-40B4-BE49-F238E27FC236}">
                    <a16:creationId xmlns:a16="http://schemas.microsoft.com/office/drawing/2014/main" id="{BF7A7641-F191-490D-8F4F-0FA985E56284}"/>
                  </a:ext>
                </a:extLst>
              </p:cNvPr>
              <p:cNvSpPr/>
              <p:nvPr/>
            </p:nvSpPr>
            <p:spPr>
              <a:xfrm>
                <a:off x="2515650" y="4331774"/>
                <a:ext cx="126333" cy="110616"/>
              </a:xfrm>
              <a:custGeom>
                <a:avLst/>
                <a:gdLst>
                  <a:gd name="connsiteX0" fmla="*/ 119279 w 126333"/>
                  <a:gd name="connsiteY0" fmla="*/ 102556 h 110616"/>
                  <a:gd name="connsiteX1" fmla="*/ 788 w 126333"/>
                  <a:gd name="connsiteY1" fmla="*/ 162 h 110616"/>
                  <a:gd name="connsiteX2" fmla="*/ 110611 w 126333"/>
                  <a:gd name="connsiteY2" fmla="*/ 103318 h 110616"/>
                  <a:gd name="connsiteX3" fmla="*/ 119279 w 126333"/>
                  <a:gd name="connsiteY3" fmla="*/ 102556 h 1106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6333" h="110616">
                    <a:moveTo>
                      <a:pt x="119279" y="102556"/>
                    </a:moveTo>
                    <a:cubicBezTo>
                      <a:pt x="35935" y="37786"/>
                      <a:pt x="3646" y="-2219"/>
                      <a:pt x="788" y="162"/>
                    </a:cubicBezTo>
                    <a:cubicBezTo>
                      <a:pt x="-8737" y="10830"/>
                      <a:pt x="70130" y="79315"/>
                      <a:pt x="110611" y="103318"/>
                    </a:cubicBezTo>
                    <a:cubicBezTo>
                      <a:pt x="138043" y="119606"/>
                      <a:pt x="121756" y="103985"/>
                      <a:pt x="119279" y="10255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7" name="Freeform: Shape 4586">
                <a:extLst>
                  <a:ext uri="{FF2B5EF4-FFF2-40B4-BE49-F238E27FC236}">
                    <a16:creationId xmlns:a16="http://schemas.microsoft.com/office/drawing/2014/main" id="{D50A327C-D3B5-4C78-8B1F-F9D7FC77AF5C}"/>
                  </a:ext>
                </a:extLst>
              </p:cNvPr>
              <p:cNvSpPr/>
              <p:nvPr/>
            </p:nvSpPr>
            <p:spPr>
              <a:xfrm>
                <a:off x="2499093" y="4284116"/>
                <a:ext cx="172476" cy="38641"/>
              </a:xfrm>
              <a:custGeom>
                <a:avLst/>
                <a:gdLst>
                  <a:gd name="connsiteX0" fmla="*/ 160982 w 172476"/>
                  <a:gd name="connsiteY0" fmla="*/ 6005 h 38641"/>
                  <a:gd name="connsiteX1" fmla="*/ 9 w 172476"/>
                  <a:gd name="connsiteY1" fmla="*/ 38199 h 38641"/>
                  <a:gd name="connsiteX2" fmla="*/ 156600 w 172476"/>
                  <a:gd name="connsiteY2" fmla="*/ 99 h 38641"/>
                  <a:gd name="connsiteX3" fmla="*/ 160982 w 172476"/>
                  <a:gd name="connsiteY3" fmla="*/ 6005 h 38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2476" h="38641">
                    <a:moveTo>
                      <a:pt x="160982" y="6005"/>
                    </a:moveTo>
                    <a:cubicBezTo>
                      <a:pt x="54016" y="21531"/>
                      <a:pt x="-943" y="42200"/>
                      <a:pt x="9" y="38199"/>
                    </a:cubicBezTo>
                    <a:cubicBezTo>
                      <a:pt x="2867" y="22197"/>
                      <a:pt x="110785" y="99"/>
                      <a:pt x="156600" y="99"/>
                    </a:cubicBezTo>
                    <a:cubicBezTo>
                      <a:pt x="187652" y="-472"/>
                      <a:pt x="164125" y="5624"/>
                      <a:pt x="160982" y="60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8" name="Freeform: Shape 4587">
                <a:extLst>
                  <a:ext uri="{FF2B5EF4-FFF2-40B4-BE49-F238E27FC236}">
                    <a16:creationId xmlns:a16="http://schemas.microsoft.com/office/drawing/2014/main" id="{2D44B72B-9059-4CAF-99B7-260FF493D7B5}"/>
                  </a:ext>
                </a:extLst>
              </p:cNvPr>
              <p:cNvSpPr/>
              <p:nvPr/>
            </p:nvSpPr>
            <p:spPr>
              <a:xfrm>
                <a:off x="2465664" y="4253253"/>
                <a:ext cx="160764" cy="29738"/>
              </a:xfrm>
              <a:custGeom>
                <a:avLst/>
                <a:gdLst>
                  <a:gd name="connsiteX0" fmla="*/ 150024 w 160764"/>
                  <a:gd name="connsiteY0" fmla="*/ 5626 h 29738"/>
                  <a:gd name="connsiteX1" fmla="*/ 6 w 160764"/>
                  <a:gd name="connsiteY1" fmla="*/ 29344 h 29738"/>
                  <a:gd name="connsiteX2" fmla="*/ 146024 w 160764"/>
                  <a:gd name="connsiteY2" fmla="*/ 102 h 29738"/>
                  <a:gd name="connsiteX3" fmla="*/ 150024 w 160764"/>
                  <a:gd name="connsiteY3" fmla="*/ 5626 h 29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0764" h="29738">
                    <a:moveTo>
                      <a:pt x="150024" y="5626"/>
                    </a:moveTo>
                    <a:cubicBezTo>
                      <a:pt x="50393" y="16104"/>
                      <a:pt x="-756" y="32773"/>
                      <a:pt x="6" y="29344"/>
                    </a:cubicBezTo>
                    <a:cubicBezTo>
                      <a:pt x="2958" y="15247"/>
                      <a:pt x="103542" y="-851"/>
                      <a:pt x="146024" y="102"/>
                    </a:cubicBezTo>
                    <a:cubicBezTo>
                      <a:pt x="174885" y="673"/>
                      <a:pt x="152977" y="5341"/>
                      <a:pt x="150024" y="56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89" name="Freeform: Shape 4588">
                <a:extLst>
                  <a:ext uri="{FF2B5EF4-FFF2-40B4-BE49-F238E27FC236}">
                    <a16:creationId xmlns:a16="http://schemas.microsoft.com/office/drawing/2014/main" id="{368CB26C-069B-4835-8D3F-6DB5DFEA7CFE}"/>
                  </a:ext>
                </a:extLst>
              </p:cNvPr>
              <p:cNvSpPr/>
              <p:nvPr/>
            </p:nvSpPr>
            <p:spPr>
              <a:xfrm>
                <a:off x="2497835" y="4316046"/>
                <a:ext cx="12433" cy="147546"/>
              </a:xfrm>
              <a:custGeom>
                <a:avLst/>
                <a:gdLst>
                  <a:gd name="connsiteX0" fmla="*/ 9078 w 12433"/>
                  <a:gd name="connsiteY0" fmla="*/ 137334 h 147546"/>
                  <a:gd name="connsiteX1" fmla="*/ 11745 w 12433"/>
                  <a:gd name="connsiteY1" fmla="*/ 78 h 147546"/>
                  <a:gd name="connsiteX2" fmla="*/ 3458 w 12433"/>
                  <a:gd name="connsiteY2" fmla="*/ 134381 h 147546"/>
                  <a:gd name="connsiteX3" fmla="*/ 9078 w 12433"/>
                  <a:gd name="connsiteY3" fmla="*/ 137334 h 1475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433" h="147546">
                    <a:moveTo>
                      <a:pt x="9078" y="137334"/>
                    </a:moveTo>
                    <a:cubicBezTo>
                      <a:pt x="6030" y="46751"/>
                      <a:pt x="14888" y="-969"/>
                      <a:pt x="11745" y="78"/>
                    </a:cubicBezTo>
                    <a:cubicBezTo>
                      <a:pt x="-828" y="4079"/>
                      <a:pt x="-2828" y="96186"/>
                      <a:pt x="3458" y="134381"/>
                    </a:cubicBezTo>
                    <a:cubicBezTo>
                      <a:pt x="7744" y="160575"/>
                      <a:pt x="9173" y="140286"/>
                      <a:pt x="9078" y="1373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0" name="Freeform: Shape 4589">
                <a:extLst>
                  <a:ext uri="{FF2B5EF4-FFF2-40B4-BE49-F238E27FC236}">
                    <a16:creationId xmlns:a16="http://schemas.microsoft.com/office/drawing/2014/main" id="{217E4221-FE78-47E8-94F1-3A3E27750256}"/>
                  </a:ext>
                </a:extLst>
              </p:cNvPr>
              <p:cNvSpPr/>
              <p:nvPr/>
            </p:nvSpPr>
            <p:spPr>
              <a:xfrm>
                <a:off x="2515235" y="4362330"/>
                <a:ext cx="22085" cy="141186"/>
              </a:xfrm>
              <a:custGeom>
                <a:avLst/>
                <a:gdLst>
                  <a:gd name="connsiteX0" fmla="*/ 21872 w 22085"/>
                  <a:gd name="connsiteY0" fmla="*/ 131435 h 141186"/>
                  <a:gd name="connsiteX1" fmla="*/ 9204 w 22085"/>
                  <a:gd name="connsiteY1" fmla="*/ 85 h 141186"/>
                  <a:gd name="connsiteX2" fmla="*/ 13871 w 22085"/>
                  <a:gd name="connsiteY2" fmla="*/ 129244 h 141186"/>
                  <a:gd name="connsiteX3" fmla="*/ 21872 w 22085"/>
                  <a:gd name="connsiteY3" fmla="*/ 131435 h 1411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2085" h="141186">
                    <a:moveTo>
                      <a:pt x="21872" y="131435"/>
                    </a:moveTo>
                    <a:cubicBezTo>
                      <a:pt x="7013" y="45710"/>
                      <a:pt x="13300" y="-1153"/>
                      <a:pt x="9204" y="85"/>
                    </a:cubicBezTo>
                    <a:cubicBezTo>
                      <a:pt x="-7274" y="5324"/>
                      <a:pt x="917" y="93430"/>
                      <a:pt x="13871" y="129244"/>
                    </a:cubicBezTo>
                    <a:cubicBezTo>
                      <a:pt x="23110" y="153438"/>
                      <a:pt x="22253" y="134007"/>
                      <a:pt x="21872" y="1314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1" name="Freeform: Shape 4590">
                <a:extLst>
                  <a:ext uri="{FF2B5EF4-FFF2-40B4-BE49-F238E27FC236}">
                    <a16:creationId xmlns:a16="http://schemas.microsoft.com/office/drawing/2014/main" id="{58A50E4A-B453-49B2-98B8-F6F0B98FA333}"/>
                  </a:ext>
                </a:extLst>
              </p:cNvPr>
              <p:cNvSpPr/>
              <p:nvPr/>
            </p:nvSpPr>
            <p:spPr>
              <a:xfrm>
                <a:off x="2517374" y="4335634"/>
                <a:ext cx="60586" cy="140307"/>
              </a:xfrm>
              <a:custGeom>
                <a:avLst/>
                <a:gdLst>
                  <a:gd name="connsiteX0" fmla="*/ 58024 w 60586"/>
                  <a:gd name="connsiteY0" fmla="*/ 130318 h 140307"/>
                  <a:gd name="connsiteX1" fmla="*/ 2398 w 60586"/>
                  <a:gd name="connsiteY1" fmla="*/ 112 h 140307"/>
                  <a:gd name="connsiteX2" fmla="*/ 50499 w 60586"/>
                  <a:gd name="connsiteY2" fmla="*/ 129080 h 140307"/>
                  <a:gd name="connsiteX3" fmla="*/ 58024 w 60586"/>
                  <a:gd name="connsiteY3" fmla="*/ 130318 h 1403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0586" h="140307">
                    <a:moveTo>
                      <a:pt x="58024" y="130318"/>
                    </a:moveTo>
                    <a:cubicBezTo>
                      <a:pt x="16018" y="45641"/>
                      <a:pt x="5446" y="-1698"/>
                      <a:pt x="2398" y="112"/>
                    </a:cubicBezTo>
                    <a:cubicBezTo>
                      <a:pt x="-9794" y="7351"/>
                      <a:pt x="27258" y="95362"/>
                      <a:pt x="50499" y="129080"/>
                    </a:cubicBezTo>
                    <a:cubicBezTo>
                      <a:pt x="66310" y="152321"/>
                      <a:pt x="59071" y="132890"/>
                      <a:pt x="58024" y="13031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2" name="Freeform: Shape 4591">
                <a:extLst>
                  <a:ext uri="{FF2B5EF4-FFF2-40B4-BE49-F238E27FC236}">
                    <a16:creationId xmlns:a16="http://schemas.microsoft.com/office/drawing/2014/main" id="{57E402DD-3B1D-462C-9F6B-FF2A3CFB907F}"/>
                  </a:ext>
                </a:extLst>
              </p:cNvPr>
              <p:cNvSpPr/>
              <p:nvPr/>
            </p:nvSpPr>
            <p:spPr>
              <a:xfrm>
                <a:off x="2562515" y="4388010"/>
                <a:ext cx="67619" cy="151575"/>
              </a:xfrm>
              <a:custGeom>
                <a:avLst/>
                <a:gdLst>
                  <a:gd name="connsiteX0" fmla="*/ 64509 w 67619"/>
                  <a:gd name="connsiteY0" fmla="*/ 140903 h 151575"/>
                  <a:gd name="connsiteX1" fmla="*/ 2215 w 67619"/>
                  <a:gd name="connsiteY1" fmla="*/ 123 h 151575"/>
                  <a:gd name="connsiteX2" fmla="*/ 56793 w 67619"/>
                  <a:gd name="connsiteY2" fmla="*/ 139284 h 151575"/>
                  <a:gd name="connsiteX3" fmla="*/ 64509 w 67619"/>
                  <a:gd name="connsiteY3" fmla="*/ 140903 h 1515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7619" h="151575">
                    <a:moveTo>
                      <a:pt x="64509" y="140903"/>
                    </a:moveTo>
                    <a:cubicBezTo>
                      <a:pt x="17931" y="49177"/>
                      <a:pt x="5168" y="-1972"/>
                      <a:pt x="2215" y="123"/>
                    </a:cubicBezTo>
                    <a:cubicBezTo>
                      <a:pt x="-10072" y="7362"/>
                      <a:pt x="31552" y="101850"/>
                      <a:pt x="56793" y="139284"/>
                    </a:cubicBezTo>
                    <a:cubicBezTo>
                      <a:pt x="73938" y="164620"/>
                      <a:pt x="65937" y="143570"/>
                      <a:pt x="64509" y="14090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3" name="Freeform: Shape 4592">
                <a:extLst>
                  <a:ext uri="{FF2B5EF4-FFF2-40B4-BE49-F238E27FC236}">
                    <a16:creationId xmlns:a16="http://schemas.microsoft.com/office/drawing/2014/main" id="{98880F9C-1DD0-4D74-996E-3E3311F6E336}"/>
                  </a:ext>
                </a:extLst>
              </p:cNvPr>
              <p:cNvSpPr/>
              <p:nvPr/>
            </p:nvSpPr>
            <p:spPr>
              <a:xfrm>
                <a:off x="2502413" y="4327092"/>
                <a:ext cx="153510" cy="14343"/>
              </a:xfrm>
              <a:custGeom>
                <a:avLst/>
                <a:gdLst>
                  <a:gd name="connsiteX0" fmla="*/ 142898 w 153510"/>
                  <a:gd name="connsiteY0" fmla="*/ 11035 h 14343"/>
                  <a:gd name="connsiteX1" fmla="*/ 23 w 153510"/>
                  <a:gd name="connsiteY1" fmla="*/ 13607 h 14343"/>
                  <a:gd name="connsiteX2" fmla="*/ 140231 w 153510"/>
                  <a:gd name="connsiteY2" fmla="*/ 4082 h 14343"/>
                  <a:gd name="connsiteX3" fmla="*/ 142898 w 153510"/>
                  <a:gd name="connsiteY3" fmla="*/ 11035 h 143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3510" h="14343">
                    <a:moveTo>
                      <a:pt x="142898" y="11035"/>
                    </a:moveTo>
                    <a:cubicBezTo>
                      <a:pt x="48601" y="7130"/>
                      <a:pt x="-1310" y="17227"/>
                      <a:pt x="23" y="13607"/>
                    </a:cubicBezTo>
                    <a:cubicBezTo>
                      <a:pt x="4690" y="-1157"/>
                      <a:pt x="100702" y="-3062"/>
                      <a:pt x="140231" y="4082"/>
                    </a:cubicBezTo>
                    <a:cubicBezTo>
                      <a:pt x="166806" y="9607"/>
                      <a:pt x="145756" y="11226"/>
                      <a:pt x="142898" y="1103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4" name="Freeform: Shape 4593">
                <a:extLst>
                  <a:ext uri="{FF2B5EF4-FFF2-40B4-BE49-F238E27FC236}">
                    <a16:creationId xmlns:a16="http://schemas.microsoft.com/office/drawing/2014/main" id="{80D67A82-CA34-49BA-8250-53184E495464}"/>
                  </a:ext>
                </a:extLst>
              </p:cNvPr>
              <p:cNvSpPr/>
              <p:nvPr/>
            </p:nvSpPr>
            <p:spPr>
              <a:xfrm>
                <a:off x="2508372" y="4331479"/>
                <a:ext cx="135772" cy="75633"/>
              </a:xfrm>
              <a:custGeom>
                <a:avLst/>
                <a:gdLst>
                  <a:gd name="connsiteX0" fmla="*/ 125890 w 135772"/>
                  <a:gd name="connsiteY0" fmla="*/ 72180 h 75633"/>
                  <a:gd name="connsiteX1" fmla="*/ 65 w 135772"/>
                  <a:gd name="connsiteY1" fmla="*/ 2171 h 75633"/>
                  <a:gd name="connsiteX2" fmla="*/ 125223 w 135772"/>
                  <a:gd name="connsiteY2" fmla="*/ 63988 h 75633"/>
                  <a:gd name="connsiteX3" fmla="*/ 125890 w 135772"/>
                  <a:gd name="connsiteY3" fmla="*/ 72180 h 7563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5772" h="75633">
                    <a:moveTo>
                      <a:pt x="125890" y="72180"/>
                    </a:moveTo>
                    <a:cubicBezTo>
                      <a:pt x="44547" y="20364"/>
                      <a:pt x="-2031" y="5505"/>
                      <a:pt x="65" y="2171"/>
                    </a:cubicBezTo>
                    <a:cubicBezTo>
                      <a:pt x="8161" y="-10402"/>
                      <a:pt x="92743" y="36175"/>
                      <a:pt x="125223" y="63988"/>
                    </a:cubicBezTo>
                    <a:cubicBezTo>
                      <a:pt x="147226" y="82752"/>
                      <a:pt x="128367" y="73704"/>
                      <a:pt x="125890" y="72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5" name="Freeform: Shape 4594">
                <a:extLst>
                  <a:ext uri="{FF2B5EF4-FFF2-40B4-BE49-F238E27FC236}">
                    <a16:creationId xmlns:a16="http://schemas.microsoft.com/office/drawing/2014/main" id="{FB868AEB-63C5-45BB-9CA0-0A6CF63825B3}"/>
                  </a:ext>
                </a:extLst>
              </p:cNvPr>
              <p:cNvSpPr/>
              <p:nvPr/>
            </p:nvSpPr>
            <p:spPr>
              <a:xfrm>
                <a:off x="2477299" y="4285831"/>
                <a:ext cx="140759" cy="85772"/>
              </a:xfrm>
              <a:custGeom>
                <a:avLst/>
                <a:gdLst>
                  <a:gd name="connsiteX0" fmla="*/ 130293 w 140759"/>
                  <a:gd name="connsiteY0" fmla="*/ 81824 h 85772"/>
                  <a:gd name="connsiteX1" fmla="*/ 86 w 140759"/>
                  <a:gd name="connsiteY1" fmla="*/ 2195 h 85772"/>
                  <a:gd name="connsiteX2" fmla="*/ 130388 w 140759"/>
                  <a:gd name="connsiteY2" fmla="*/ 72966 h 85772"/>
                  <a:gd name="connsiteX3" fmla="*/ 130293 w 140759"/>
                  <a:gd name="connsiteY3" fmla="*/ 81824 h 857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0759" h="85772">
                    <a:moveTo>
                      <a:pt x="130293" y="81824"/>
                    </a:moveTo>
                    <a:cubicBezTo>
                      <a:pt x="46854" y="23245"/>
                      <a:pt x="-2390" y="5624"/>
                      <a:pt x="86" y="2195"/>
                    </a:cubicBezTo>
                    <a:cubicBezTo>
                      <a:pt x="10373" y="-11235"/>
                      <a:pt x="97908" y="41914"/>
                      <a:pt x="130388" y="72966"/>
                    </a:cubicBezTo>
                    <a:cubicBezTo>
                      <a:pt x="152486" y="93825"/>
                      <a:pt x="132770" y="83443"/>
                      <a:pt x="130293" y="8182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6" name="Freeform: Shape 4595">
                <a:extLst>
                  <a:ext uri="{FF2B5EF4-FFF2-40B4-BE49-F238E27FC236}">
                    <a16:creationId xmlns:a16="http://schemas.microsoft.com/office/drawing/2014/main" id="{7A896AAE-6743-4755-A387-775960BC9DBF}"/>
                  </a:ext>
                </a:extLst>
              </p:cNvPr>
              <p:cNvSpPr/>
              <p:nvPr/>
            </p:nvSpPr>
            <p:spPr>
              <a:xfrm>
                <a:off x="2447215" y="4255650"/>
                <a:ext cx="147152" cy="22701"/>
              </a:xfrm>
              <a:custGeom>
                <a:avLst/>
                <a:gdLst>
                  <a:gd name="connsiteX0" fmla="*/ 136565 w 147152"/>
                  <a:gd name="connsiteY0" fmla="*/ 22469 h 22701"/>
                  <a:gd name="connsiteX1" fmla="*/ 71 w 147152"/>
                  <a:gd name="connsiteY1" fmla="*/ 7230 h 22701"/>
                  <a:gd name="connsiteX2" fmla="*/ 135803 w 147152"/>
                  <a:gd name="connsiteY2" fmla="*/ 15326 h 22701"/>
                  <a:gd name="connsiteX3" fmla="*/ 136565 w 147152"/>
                  <a:gd name="connsiteY3" fmla="*/ 22469 h 2270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47152" h="22701">
                    <a:moveTo>
                      <a:pt x="136565" y="22469"/>
                    </a:moveTo>
                    <a:cubicBezTo>
                      <a:pt x="48363" y="6658"/>
                      <a:pt x="-2215" y="10849"/>
                      <a:pt x="71" y="7230"/>
                    </a:cubicBezTo>
                    <a:cubicBezTo>
                      <a:pt x="9025" y="-7249"/>
                      <a:pt x="100655" y="2658"/>
                      <a:pt x="135803" y="15326"/>
                    </a:cubicBezTo>
                    <a:cubicBezTo>
                      <a:pt x="159710" y="23898"/>
                      <a:pt x="138755" y="22946"/>
                      <a:pt x="136565" y="2246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7" name="Freeform: Shape 4596">
                <a:extLst>
                  <a:ext uri="{FF2B5EF4-FFF2-40B4-BE49-F238E27FC236}">
                    <a16:creationId xmlns:a16="http://schemas.microsoft.com/office/drawing/2014/main" id="{57785712-BD3A-41FC-BEFA-3C03D86B5DB8}"/>
                  </a:ext>
                </a:extLst>
              </p:cNvPr>
              <p:cNvSpPr/>
              <p:nvPr/>
            </p:nvSpPr>
            <p:spPr>
              <a:xfrm>
                <a:off x="2424782" y="4278245"/>
                <a:ext cx="50703" cy="169413"/>
              </a:xfrm>
              <a:custGeom>
                <a:avLst/>
                <a:gdLst>
                  <a:gd name="connsiteX0" fmla="*/ 5931 w 50703"/>
                  <a:gd name="connsiteY0" fmla="*/ 158180 h 169413"/>
                  <a:gd name="connsiteX1" fmla="*/ 50318 w 50703"/>
                  <a:gd name="connsiteY1" fmla="*/ 65 h 169413"/>
                  <a:gd name="connsiteX2" fmla="*/ 788 w 50703"/>
                  <a:gd name="connsiteY2" fmla="*/ 153417 h 169413"/>
                  <a:gd name="connsiteX3" fmla="*/ 5931 w 50703"/>
                  <a:gd name="connsiteY3" fmla="*/ 158180 h 1694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50703" h="169413">
                    <a:moveTo>
                      <a:pt x="5931" y="158180"/>
                    </a:moveTo>
                    <a:cubicBezTo>
                      <a:pt x="30125" y="52643"/>
                      <a:pt x="54032" y="-412"/>
                      <a:pt x="50318" y="65"/>
                    </a:cubicBezTo>
                    <a:cubicBezTo>
                      <a:pt x="35649" y="1779"/>
                      <a:pt x="5645" y="107792"/>
                      <a:pt x="788" y="153417"/>
                    </a:cubicBezTo>
                    <a:cubicBezTo>
                      <a:pt x="-2451" y="184659"/>
                      <a:pt x="5264" y="161228"/>
                      <a:pt x="5931" y="15818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8" name="Freeform: Shape 4597">
                <a:extLst>
                  <a:ext uri="{FF2B5EF4-FFF2-40B4-BE49-F238E27FC236}">
                    <a16:creationId xmlns:a16="http://schemas.microsoft.com/office/drawing/2014/main" id="{AED68302-54C6-4D52-BA5D-8FB0053F6D4A}"/>
                  </a:ext>
                </a:extLst>
              </p:cNvPr>
              <p:cNvSpPr/>
              <p:nvPr/>
            </p:nvSpPr>
            <p:spPr>
              <a:xfrm>
                <a:off x="2460464" y="4286863"/>
                <a:ext cx="29797" cy="159711"/>
              </a:xfrm>
              <a:custGeom>
                <a:avLst/>
                <a:gdLst>
                  <a:gd name="connsiteX0" fmla="*/ 29019 w 29797"/>
                  <a:gd name="connsiteY0" fmla="*/ 148419 h 159711"/>
                  <a:gd name="connsiteX1" fmla="*/ 4444 w 29797"/>
                  <a:gd name="connsiteY1" fmla="*/ 115 h 159711"/>
                  <a:gd name="connsiteX2" fmla="*/ 22446 w 29797"/>
                  <a:gd name="connsiteY2" fmla="*/ 146895 h 159711"/>
                  <a:gd name="connsiteX3" fmla="*/ 29019 w 29797"/>
                  <a:gd name="connsiteY3" fmla="*/ 148419 h 159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9797" h="159711">
                    <a:moveTo>
                      <a:pt x="29019" y="148419"/>
                    </a:moveTo>
                    <a:cubicBezTo>
                      <a:pt x="7683" y="52217"/>
                      <a:pt x="7492" y="-1885"/>
                      <a:pt x="4444" y="115"/>
                    </a:cubicBezTo>
                    <a:cubicBezTo>
                      <a:pt x="-8034" y="8116"/>
                      <a:pt x="8254" y="107748"/>
                      <a:pt x="22446" y="146895"/>
                    </a:cubicBezTo>
                    <a:cubicBezTo>
                      <a:pt x="32162" y="173375"/>
                      <a:pt x="29685" y="151277"/>
                      <a:pt x="29019" y="14841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599" name="Freeform: Shape 4598">
                <a:extLst>
                  <a:ext uri="{FF2B5EF4-FFF2-40B4-BE49-F238E27FC236}">
                    <a16:creationId xmlns:a16="http://schemas.microsoft.com/office/drawing/2014/main" id="{42BB31C6-E408-4168-93B0-5B0871E3BD6E}"/>
                  </a:ext>
                </a:extLst>
              </p:cNvPr>
              <p:cNvSpPr/>
              <p:nvPr/>
            </p:nvSpPr>
            <p:spPr>
              <a:xfrm>
                <a:off x="2461357" y="4308148"/>
                <a:ext cx="26696" cy="187711"/>
              </a:xfrm>
              <a:custGeom>
                <a:avLst/>
                <a:gdLst>
                  <a:gd name="connsiteX0" fmla="*/ 6980 w 26696"/>
                  <a:gd name="connsiteY0" fmla="*/ 175140 h 187711"/>
                  <a:gd name="connsiteX1" fmla="*/ 26030 w 26696"/>
                  <a:gd name="connsiteY1" fmla="*/ 71 h 187711"/>
                  <a:gd name="connsiteX2" fmla="*/ 408 w 26696"/>
                  <a:gd name="connsiteY2" fmla="*/ 170568 h 187711"/>
                  <a:gd name="connsiteX3" fmla="*/ 6980 w 26696"/>
                  <a:gd name="connsiteY3" fmla="*/ 175140 h 1877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6696" h="187711">
                    <a:moveTo>
                      <a:pt x="6980" y="175140"/>
                    </a:moveTo>
                    <a:cubicBezTo>
                      <a:pt x="14219" y="58935"/>
                      <a:pt x="30126" y="-787"/>
                      <a:pt x="26030" y="71"/>
                    </a:cubicBezTo>
                    <a:cubicBezTo>
                      <a:pt x="10885" y="3404"/>
                      <a:pt x="-2545" y="120848"/>
                      <a:pt x="408" y="170568"/>
                    </a:cubicBezTo>
                    <a:cubicBezTo>
                      <a:pt x="2694" y="204287"/>
                      <a:pt x="6789" y="178664"/>
                      <a:pt x="6980" y="17514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0" name="Freeform: Shape 4599">
                <a:extLst>
                  <a:ext uri="{FF2B5EF4-FFF2-40B4-BE49-F238E27FC236}">
                    <a16:creationId xmlns:a16="http://schemas.microsoft.com/office/drawing/2014/main" id="{827FA4BC-7810-4CDB-89B9-700D8FE0F3C8}"/>
                  </a:ext>
                </a:extLst>
              </p:cNvPr>
              <p:cNvSpPr/>
              <p:nvPr/>
            </p:nvSpPr>
            <p:spPr>
              <a:xfrm>
                <a:off x="2393887" y="4260529"/>
                <a:ext cx="66852" cy="131487"/>
              </a:xfrm>
              <a:custGeom>
                <a:avLst/>
                <a:gdLst>
                  <a:gd name="connsiteX0" fmla="*/ 6727 w 66852"/>
                  <a:gd name="connsiteY0" fmla="*/ 123128 h 131487"/>
                  <a:gd name="connsiteX1" fmla="*/ 66544 w 66852"/>
                  <a:gd name="connsiteY1" fmla="*/ 64 h 131487"/>
                  <a:gd name="connsiteX2" fmla="*/ 2060 w 66852"/>
                  <a:gd name="connsiteY2" fmla="*/ 118556 h 131487"/>
                  <a:gd name="connsiteX3" fmla="*/ 6727 w 66852"/>
                  <a:gd name="connsiteY3" fmla="*/ 123128 h 13148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6852" h="131487">
                    <a:moveTo>
                      <a:pt x="6727" y="123128"/>
                    </a:moveTo>
                    <a:cubicBezTo>
                      <a:pt x="41112" y="40451"/>
                      <a:pt x="70163" y="160"/>
                      <a:pt x="66544" y="64"/>
                    </a:cubicBezTo>
                    <a:cubicBezTo>
                      <a:pt x="51590" y="-507"/>
                      <a:pt x="11108" y="81980"/>
                      <a:pt x="2060" y="118556"/>
                    </a:cubicBezTo>
                    <a:cubicBezTo>
                      <a:pt x="-4227" y="143321"/>
                      <a:pt x="5774" y="125509"/>
                      <a:pt x="6727" y="123128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1" name="Freeform: Shape 4600">
                <a:extLst>
                  <a:ext uri="{FF2B5EF4-FFF2-40B4-BE49-F238E27FC236}">
                    <a16:creationId xmlns:a16="http://schemas.microsoft.com/office/drawing/2014/main" id="{426338EB-4206-496E-8FEC-2A3E44C32B1E}"/>
                  </a:ext>
                </a:extLst>
              </p:cNvPr>
              <p:cNvSpPr/>
              <p:nvPr/>
            </p:nvSpPr>
            <p:spPr>
              <a:xfrm>
                <a:off x="2471191" y="4292186"/>
                <a:ext cx="38700" cy="131023"/>
              </a:xfrm>
              <a:custGeom>
                <a:avLst/>
                <a:gdLst>
                  <a:gd name="connsiteX0" fmla="*/ 37341 w 38700"/>
                  <a:gd name="connsiteY0" fmla="*/ 121474 h 131023"/>
                  <a:gd name="connsiteX1" fmla="*/ 4194 w 38700"/>
                  <a:gd name="connsiteY1" fmla="*/ 125 h 131023"/>
                  <a:gd name="connsiteX2" fmla="*/ 30007 w 38700"/>
                  <a:gd name="connsiteY2" fmla="*/ 120998 h 131023"/>
                  <a:gd name="connsiteX3" fmla="*/ 37341 w 38700"/>
                  <a:gd name="connsiteY3" fmla="*/ 121474 h 1310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700" h="131023">
                    <a:moveTo>
                      <a:pt x="37341" y="121474"/>
                    </a:moveTo>
                    <a:cubicBezTo>
                      <a:pt x="10004" y="43178"/>
                      <a:pt x="7528" y="-1875"/>
                      <a:pt x="4194" y="125"/>
                    </a:cubicBezTo>
                    <a:cubicBezTo>
                      <a:pt x="-9331" y="8412"/>
                      <a:pt x="12671" y="89851"/>
                      <a:pt x="30007" y="120998"/>
                    </a:cubicBezTo>
                    <a:cubicBezTo>
                      <a:pt x="41818" y="142143"/>
                      <a:pt x="38579" y="123855"/>
                      <a:pt x="37341" y="1214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2" name="Freeform: Shape 4601">
                <a:extLst>
                  <a:ext uri="{FF2B5EF4-FFF2-40B4-BE49-F238E27FC236}">
                    <a16:creationId xmlns:a16="http://schemas.microsoft.com/office/drawing/2014/main" id="{B0DFB418-F17B-4AF7-A6AE-8D1912260B32}"/>
                  </a:ext>
                </a:extLst>
              </p:cNvPr>
              <p:cNvSpPr/>
              <p:nvPr/>
            </p:nvSpPr>
            <p:spPr>
              <a:xfrm>
                <a:off x="2489010" y="4296363"/>
                <a:ext cx="95802" cy="138286"/>
              </a:xfrm>
              <a:custGeom>
                <a:avLst/>
                <a:gdLst>
                  <a:gd name="connsiteX0" fmla="*/ 91150 w 95802"/>
                  <a:gd name="connsiteY0" fmla="*/ 128441 h 138286"/>
                  <a:gd name="connsiteX1" fmla="*/ 2092 w 95802"/>
                  <a:gd name="connsiteY1" fmla="*/ 140 h 138286"/>
                  <a:gd name="connsiteX2" fmla="*/ 81625 w 95802"/>
                  <a:gd name="connsiteY2" fmla="*/ 128156 h 138286"/>
                  <a:gd name="connsiteX3" fmla="*/ 91150 w 95802"/>
                  <a:gd name="connsiteY3" fmla="*/ 128441 h 138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95802" h="138286">
                    <a:moveTo>
                      <a:pt x="91150" y="128441"/>
                    </a:moveTo>
                    <a:cubicBezTo>
                      <a:pt x="25999" y="45860"/>
                      <a:pt x="5425" y="-2146"/>
                      <a:pt x="2092" y="140"/>
                    </a:cubicBezTo>
                    <a:cubicBezTo>
                      <a:pt x="-11910" y="9665"/>
                      <a:pt x="47621" y="95390"/>
                      <a:pt x="81625" y="128156"/>
                    </a:cubicBezTo>
                    <a:cubicBezTo>
                      <a:pt x="104771" y="149873"/>
                      <a:pt x="93055" y="130442"/>
                      <a:pt x="91150" y="12844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3" name="Freeform: Shape 4602">
                <a:extLst>
                  <a:ext uri="{FF2B5EF4-FFF2-40B4-BE49-F238E27FC236}">
                    <a16:creationId xmlns:a16="http://schemas.microsoft.com/office/drawing/2014/main" id="{AB3E7AE3-ECB0-49E8-B64B-D1A6BB4A0598}"/>
                  </a:ext>
                </a:extLst>
              </p:cNvPr>
              <p:cNvSpPr/>
              <p:nvPr/>
            </p:nvSpPr>
            <p:spPr>
              <a:xfrm>
                <a:off x="2469497" y="4275573"/>
                <a:ext cx="158748" cy="41668"/>
              </a:xfrm>
              <a:custGeom>
                <a:avLst/>
                <a:gdLst>
                  <a:gd name="connsiteX0" fmla="*/ 147144 w 158748"/>
                  <a:gd name="connsiteY0" fmla="*/ 40551 h 41668"/>
                  <a:gd name="connsiteX1" fmla="*/ 78 w 158748"/>
                  <a:gd name="connsiteY1" fmla="*/ 5118 h 41668"/>
                  <a:gd name="connsiteX2" fmla="*/ 146573 w 158748"/>
                  <a:gd name="connsiteY2" fmla="*/ 32169 h 41668"/>
                  <a:gd name="connsiteX3" fmla="*/ 147144 w 158748"/>
                  <a:gd name="connsiteY3" fmla="*/ 40551 h 4166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8748" h="41668">
                    <a:moveTo>
                      <a:pt x="147144" y="40551"/>
                    </a:moveTo>
                    <a:cubicBezTo>
                      <a:pt x="51894" y="10833"/>
                      <a:pt x="-2398" y="9023"/>
                      <a:pt x="78" y="5118"/>
                    </a:cubicBezTo>
                    <a:cubicBezTo>
                      <a:pt x="10080" y="-10408"/>
                      <a:pt x="108854" y="13024"/>
                      <a:pt x="146573" y="32169"/>
                    </a:cubicBezTo>
                    <a:cubicBezTo>
                      <a:pt x="172100" y="45218"/>
                      <a:pt x="150002" y="41408"/>
                      <a:pt x="147144" y="40551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4" name="Freeform: Shape 4603">
                <a:extLst>
                  <a:ext uri="{FF2B5EF4-FFF2-40B4-BE49-F238E27FC236}">
                    <a16:creationId xmlns:a16="http://schemas.microsoft.com/office/drawing/2014/main" id="{0186D562-7F91-409F-A4B9-08F58F249299}"/>
                  </a:ext>
                </a:extLst>
              </p:cNvPr>
              <p:cNvSpPr/>
              <p:nvPr/>
            </p:nvSpPr>
            <p:spPr>
              <a:xfrm>
                <a:off x="2456338" y="4210285"/>
                <a:ext cx="127611" cy="62396"/>
              </a:xfrm>
              <a:custGeom>
                <a:avLst/>
                <a:gdLst>
                  <a:gd name="connsiteX0" fmla="*/ 119060 w 127611"/>
                  <a:gd name="connsiteY0" fmla="*/ 6874 h 62396"/>
                  <a:gd name="connsiteX1" fmla="*/ -2 w 127611"/>
                  <a:gd name="connsiteY1" fmla="*/ 62119 h 62396"/>
                  <a:gd name="connsiteX2" fmla="*/ 115250 w 127611"/>
                  <a:gd name="connsiteY2" fmla="*/ 1445 h 62396"/>
                  <a:gd name="connsiteX3" fmla="*/ 119060 w 127611"/>
                  <a:gd name="connsiteY3" fmla="*/ 6874 h 62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7611" h="62396">
                    <a:moveTo>
                      <a:pt x="119060" y="6874"/>
                    </a:moveTo>
                    <a:cubicBezTo>
                      <a:pt x="39431" y="36973"/>
                      <a:pt x="-193" y="65929"/>
                      <a:pt x="-2" y="62119"/>
                    </a:cubicBezTo>
                    <a:cubicBezTo>
                      <a:pt x="760" y="44784"/>
                      <a:pt x="80579" y="7827"/>
                      <a:pt x="115250" y="1445"/>
                    </a:cubicBezTo>
                    <a:cubicBezTo>
                      <a:pt x="139158" y="-3413"/>
                      <a:pt x="121442" y="6017"/>
                      <a:pt x="119060" y="687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5" name="Freeform: Shape 4604">
                <a:extLst>
                  <a:ext uri="{FF2B5EF4-FFF2-40B4-BE49-F238E27FC236}">
                    <a16:creationId xmlns:a16="http://schemas.microsoft.com/office/drawing/2014/main" id="{32B7C12B-CA46-4CF1-B047-FF7B009F4779}"/>
                  </a:ext>
                </a:extLst>
              </p:cNvPr>
              <p:cNvSpPr/>
              <p:nvPr/>
            </p:nvSpPr>
            <p:spPr>
              <a:xfrm>
                <a:off x="2440022" y="4246813"/>
                <a:ext cx="121822" cy="115364"/>
              </a:xfrm>
              <a:custGeom>
                <a:avLst/>
                <a:gdLst>
                  <a:gd name="connsiteX0" fmla="*/ 112420 w 121822"/>
                  <a:gd name="connsiteY0" fmla="*/ 109126 h 115364"/>
                  <a:gd name="connsiteX1" fmla="*/ 121 w 121822"/>
                  <a:gd name="connsiteY1" fmla="*/ 922 h 115364"/>
                  <a:gd name="connsiteX2" fmla="*/ 113563 w 121822"/>
                  <a:gd name="connsiteY2" fmla="*/ 100744 h 115364"/>
                  <a:gd name="connsiteX3" fmla="*/ 112420 w 121822"/>
                  <a:gd name="connsiteY3" fmla="*/ 109126 h 1153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1822" h="115364">
                    <a:moveTo>
                      <a:pt x="112420" y="109126"/>
                    </a:moveTo>
                    <a:cubicBezTo>
                      <a:pt x="41173" y="32640"/>
                      <a:pt x="-2642" y="3398"/>
                      <a:pt x="121" y="922"/>
                    </a:cubicBezTo>
                    <a:cubicBezTo>
                      <a:pt x="11170" y="-8603"/>
                      <a:pt x="86703" y="63311"/>
                      <a:pt x="113563" y="100744"/>
                    </a:cubicBezTo>
                    <a:cubicBezTo>
                      <a:pt x="131756" y="126176"/>
                      <a:pt x="114516" y="111317"/>
                      <a:pt x="112420" y="10912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6" name="Freeform: Shape 4605">
                <a:extLst>
                  <a:ext uri="{FF2B5EF4-FFF2-40B4-BE49-F238E27FC236}">
                    <a16:creationId xmlns:a16="http://schemas.microsoft.com/office/drawing/2014/main" id="{D80BE526-5C09-4843-A51A-346167FD6BB4}"/>
                  </a:ext>
                </a:extLst>
              </p:cNvPr>
              <p:cNvSpPr/>
              <p:nvPr/>
            </p:nvSpPr>
            <p:spPr>
              <a:xfrm>
                <a:off x="2442258" y="4240553"/>
                <a:ext cx="81074" cy="152346"/>
              </a:xfrm>
              <a:custGeom>
                <a:avLst/>
                <a:gdLst>
                  <a:gd name="connsiteX0" fmla="*/ 77038 w 81074"/>
                  <a:gd name="connsiteY0" fmla="*/ 141294 h 152346"/>
                  <a:gd name="connsiteX1" fmla="*/ 2266 w 81074"/>
                  <a:gd name="connsiteY1" fmla="*/ 133 h 152346"/>
                  <a:gd name="connsiteX2" fmla="*/ 68941 w 81074"/>
                  <a:gd name="connsiteY2" fmla="*/ 140722 h 152346"/>
                  <a:gd name="connsiteX3" fmla="*/ 77038 w 81074"/>
                  <a:gd name="connsiteY3" fmla="*/ 141294 h 1523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1074" h="152346">
                    <a:moveTo>
                      <a:pt x="77038" y="141294"/>
                    </a:moveTo>
                    <a:cubicBezTo>
                      <a:pt x="21697" y="50235"/>
                      <a:pt x="5600" y="-2153"/>
                      <a:pt x="2266" y="133"/>
                    </a:cubicBezTo>
                    <a:cubicBezTo>
                      <a:pt x="-11259" y="9658"/>
                      <a:pt x="38842" y="104432"/>
                      <a:pt x="68941" y="140722"/>
                    </a:cubicBezTo>
                    <a:cubicBezTo>
                      <a:pt x="88563" y="165202"/>
                      <a:pt x="78943" y="144056"/>
                      <a:pt x="77038" y="14129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7" name="Freeform: Shape 4606">
                <a:extLst>
                  <a:ext uri="{FF2B5EF4-FFF2-40B4-BE49-F238E27FC236}">
                    <a16:creationId xmlns:a16="http://schemas.microsoft.com/office/drawing/2014/main" id="{025E1311-53CB-424E-BA85-51C7AAC6DDB7}"/>
                  </a:ext>
                </a:extLst>
              </p:cNvPr>
              <p:cNvSpPr/>
              <p:nvPr/>
            </p:nvSpPr>
            <p:spPr>
              <a:xfrm>
                <a:off x="2601412" y="4414353"/>
                <a:ext cx="134164" cy="101558"/>
              </a:xfrm>
              <a:custGeom>
                <a:avLst/>
                <a:gdLst>
                  <a:gd name="connsiteX0" fmla="*/ 126576 w 134164"/>
                  <a:gd name="connsiteY0" fmla="*/ 93034 h 101558"/>
                  <a:gd name="connsiteX1" fmla="*/ 846 w 134164"/>
                  <a:gd name="connsiteY1" fmla="*/ 260 h 101558"/>
                  <a:gd name="connsiteX2" fmla="*/ 117908 w 134164"/>
                  <a:gd name="connsiteY2" fmla="*/ 96177 h 101558"/>
                  <a:gd name="connsiteX3" fmla="*/ 126576 w 134164"/>
                  <a:gd name="connsiteY3" fmla="*/ 93034 h 1015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4164" h="101558">
                    <a:moveTo>
                      <a:pt x="126576" y="93034"/>
                    </a:moveTo>
                    <a:cubicBezTo>
                      <a:pt x="38279" y="35884"/>
                      <a:pt x="3418" y="-3074"/>
                      <a:pt x="846" y="260"/>
                    </a:cubicBezTo>
                    <a:cubicBezTo>
                      <a:pt x="-9346" y="13500"/>
                      <a:pt x="74760" y="75889"/>
                      <a:pt x="117908" y="96177"/>
                    </a:cubicBezTo>
                    <a:cubicBezTo>
                      <a:pt x="146483" y="109321"/>
                      <a:pt x="129243" y="94748"/>
                      <a:pt x="126576" y="93034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  <p:sp>
            <p:nvSpPr>
              <p:cNvPr id="4608" name="Freeform: Shape 4607">
                <a:extLst>
                  <a:ext uri="{FF2B5EF4-FFF2-40B4-BE49-F238E27FC236}">
                    <a16:creationId xmlns:a16="http://schemas.microsoft.com/office/drawing/2014/main" id="{F86FA275-FA63-4A5F-AC66-0C1B09989B7D}"/>
                  </a:ext>
                </a:extLst>
              </p:cNvPr>
              <p:cNvSpPr/>
              <p:nvPr/>
            </p:nvSpPr>
            <p:spPr>
              <a:xfrm>
                <a:off x="2733427" y="4490935"/>
                <a:ext cx="84857" cy="119522"/>
              </a:xfrm>
              <a:custGeom>
                <a:avLst/>
                <a:gdLst>
                  <a:gd name="connsiteX0" fmla="*/ 80476 w 84857"/>
                  <a:gd name="connsiteY0" fmla="*/ 110463 h 119522"/>
                  <a:gd name="connsiteX1" fmla="*/ 1133 w 84857"/>
                  <a:gd name="connsiteY1" fmla="*/ 164 h 119522"/>
                  <a:gd name="connsiteX2" fmla="*/ 73142 w 84857"/>
                  <a:gd name="connsiteY2" fmla="*/ 111225 h 119522"/>
                  <a:gd name="connsiteX3" fmla="*/ 80476 w 84857"/>
                  <a:gd name="connsiteY3" fmla="*/ 110463 h 119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4857" h="119522">
                    <a:moveTo>
                      <a:pt x="80476" y="110463"/>
                    </a:moveTo>
                    <a:cubicBezTo>
                      <a:pt x="23326" y="40359"/>
                      <a:pt x="3514" y="-2313"/>
                      <a:pt x="1133" y="164"/>
                    </a:cubicBezTo>
                    <a:cubicBezTo>
                      <a:pt x="-8392" y="10356"/>
                      <a:pt x="44281" y="84555"/>
                      <a:pt x="73142" y="111225"/>
                    </a:cubicBezTo>
                    <a:cubicBezTo>
                      <a:pt x="92764" y="129418"/>
                      <a:pt x="82191" y="112559"/>
                      <a:pt x="80476" y="110463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/>
              </a:p>
            </p:txBody>
          </p:sp>
        </p:grpSp>
      </p:grpSp>
      <p:grpSp>
        <p:nvGrpSpPr>
          <p:cNvPr id="8910" name="Group 8909">
            <a:extLst>
              <a:ext uri="{FF2B5EF4-FFF2-40B4-BE49-F238E27FC236}">
                <a16:creationId xmlns:a16="http://schemas.microsoft.com/office/drawing/2014/main" id="{D66B0C85-5138-4D58-8A17-8832A5C8DBE7}"/>
              </a:ext>
            </a:extLst>
          </p:cNvPr>
          <p:cNvGrpSpPr/>
          <p:nvPr/>
        </p:nvGrpSpPr>
        <p:grpSpPr>
          <a:xfrm>
            <a:off x="3135005" y="2350646"/>
            <a:ext cx="607040" cy="185320"/>
            <a:chOff x="2948178" y="4908393"/>
            <a:chExt cx="964406" cy="294417"/>
          </a:xfrm>
          <a:solidFill>
            <a:srgbClr val="F5F0BD"/>
          </a:solidFill>
        </p:grpSpPr>
        <p:sp>
          <p:nvSpPr>
            <p:cNvPr id="8904" name="Freeform: Shape 8903">
              <a:extLst>
                <a:ext uri="{FF2B5EF4-FFF2-40B4-BE49-F238E27FC236}">
                  <a16:creationId xmlns:a16="http://schemas.microsoft.com/office/drawing/2014/main" id="{EAD471AB-2C08-420C-977B-DA0E87D3EDD8}"/>
                </a:ext>
              </a:extLst>
            </p:cNvPr>
            <p:cNvSpPr/>
            <p:nvPr/>
          </p:nvSpPr>
          <p:spPr>
            <a:xfrm>
              <a:off x="3290602" y="4908393"/>
              <a:ext cx="269271" cy="294417"/>
            </a:xfrm>
            <a:custGeom>
              <a:avLst/>
              <a:gdLst>
                <a:gd name="connsiteX0" fmla="*/ 172688 w 269271"/>
                <a:gd name="connsiteY0" fmla="*/ 112395 h 294417"/>
                <a:gd name="connsiteX1" fmla="*/ 269272 w 269271"/>
                <a:gd name="connsiteY1" fmla="*/ 150971 h 294417"/>
                <a:gd name="connsiteX2" fmla="*/ 172688 w 269271"/>
                <a:gd name="connsiteY2" fmla="*/ 189452 h 294417"/>
                <a:gd name="connsiteX3" fmla="*/ 134112 w 269271"/>
                <a:gd name="connsiteY3" fmla="*/ 294418 h 294417"/>
                <a:gd name="connsiteX4" fmla="*/ 95631 w 269271"/>
                <a:gd name="connsiteY4" fmla="*/ 189452 h 294417"/>
                <a:gd name="connsiteX5" fmla="*/ 0 w 269271"/>
                <a:gd name="connsiteY5" fmla="*/ 150971 h 294417"/>
                <a:gd name="connsiteX6" fmla="*/ 95631 w 269271"/>
                <a:gd name="connsiteY6" fmla="*/ 112395 h 294417"/>
                <a:gd name="connsiteX7" fmla="*/ 134112 w 269271"/>
                <a:gd name="connsiteY7" fmla="*/ 0 h 294417"/>
                <a:gd name="connsiteX8" fmla="*/ 172688 w 269271"/>
                <a:gd name="connsiteY8" fmla="*/ 112395 h 294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9271" h="294417">
                  <a:moveTo>
                    <a:pt x="172688" y="112395"/>
                  </a:moveTo>
                  <a:lnTo>
                    <a:pt x="269272" y="150971"/>
                  </a:lnTo>
                  <a:lnTo>
                    <a:pt x="172688" y="189452"/>
                  </a:lnTo>
                  <a:lnTo>
                    <a:pt x="134112" y="294418"/>
                  </a:lnTo>
                  <a:lnTo>
                    <a:pt x="95631" y="189452"/>
                  </a:lnTo>
                  <a:lnTo>
                    <a:pt x="0" y="150971"/>
                  </a:lnTo>
                  <a:lnTo>
                    <a:pt x="95631" y="112395"/>
                  </a:lnTo>
                  <a:lnTo>
                    <a:pt x="134112" y="0"/>
                  </a:lnTo>
                  <a:lnTo>
                    <a:pt x="172688" y="112395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>
                <a:solidFill>
                  <a:srgbClr val="F5F0BD"/>
                </a:solidFill>
              </a:endParaRPr>
            </a:p>
          </p:txBody>
        </p:sp>
        <p:sp>
          <p:nvSpPr>
            <p:cNvPr id="8905" name="Freeform: Shape 8904">
              <a:extLst>
                <a:ext uri="{FF2B5EF4-FFF2-40B4-BE49-F238E27FC236}">
                  <a16:creationId xmlns:a16="http://schemas.microsoft.com/office/drawing/2014/main" id="{CEC7106F-1907-498C-844D-BC690FBE7EA2}"/>
                </a:ext>
              </a:extLst>
            </p:cNvPr>
            <p:cNvSpPr/>
            <p:nvPr/>
          </p:nvSpPr>
          <p:spPr>
            <a:xfrm>
              <a:off x="3600736" y="4960399"/>
              <a:ext cx="174116" cy="190404"/>
            </a:xfrm>
            <a:custGeom>
              <a:avLst/>
              <a:gdLst>
                <a:gd name="connsiteX0" fmla="*/ 111728 w 174116"/>
                <a:gd name="connsiteY0" fmla="*/ 72676 h 190404"/>
                <a:gd name="connsiteX1" fmla="*/ 174117 w 174116"/>
                <a:gd name="connsiteY1" fmla="*/ 97631 h 190404"/>
                <a:gd name="connsiteX2" fmla="*/ 111728 w 174116"/>
                <a:gd name="connsiteY2" fmla="*/ 122587 h 190404"/>
                <a:gd name="connsiteX3" fmla="*/ 86773 w 174116"/>
                <a:gd name="connsiteY3" fmla="*/ 190405 h 190404"/>
                <a:gd name="connsiteX4" fmla="*/ 61817 w 174116"/>
                <a:gd name="connsiteY4" fmla="*/ 122587 h 190404"/>
                <a:gd name="connsiteX5" fmla="*/ 0 w 174116"/>
                <a:gd name="connsiteY5" fmla="*/ 97631 h 190404"/>
                <a:gd name="connsiteX6" fmla="*/ 61817 w 174116"/>
                <a:gd name="connsiteY6" fmla="*/ 72676 h 190404"/>
                <a:gd name="connsiteX7" fmla="*/ 86773 w 174116"/>
                <a:gd name="connsiteY7" fmla="*/ 0 h 190404"/>
                <a:gd name="connsiteX8" fmla="*/ 111728 w 174116"/>
                <a:gd name="connsiteY8" fmla="*/ 72676 h 190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116" h="190404">
                  <a:moveTo>
                    <a:pt x="111728" y="72676"/>
                  </a:moveTo>
                  <a:lnTo>
                    <a:pt x="174117" y="97631"/>
                  </a:lnTo>
                  <a:lnTo>
                    <a:pt x="111728" y="122587"/>
                  </a:lnTo>
                  <a:lnTo>
                    <a:pt x="86773" y="190405"/>
                  </a:lnTo>
                  <a:lnTo>
                    <a:pt x="61817" y="122587"/>
                  </a:lnTo>
                  <a:lnTo>
                    <a:pt x="0" y="97631"/>
                  </a:lnTo>
                  <a:lnTo>
                    <a:pt x="61817" y="72676"/>
                  </a:lnTo>
                  <a:lnTo>
                    <a:pt x="86773" y="0"/>
                  </a:lnTo>
                  <a:lnTo>
                    <a:pt x="111728" y="7267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>
                <a:solidFill>
                  <a:srgbClr val="F5F0BD"/>
                </a:solidFill>
              </a:endParaRPr>
            </a:p>
          </p:txBody>
        </p:sp>
        <p:sp>
          <p:nvSpPr>
            <p:cNvPr id="8906" name="Freeform: Shape 8905">
              <a:extLst>
                <a:ext uri="{FF2B5EF4-FFF2-40B4-BE49-F238E27FC236}">
                  <a16:creationId xmlns:a16="http://schemas.microsoft.com/office/drawing/2014/main" id="{E00CC7F3-A61F-4248-9D66-BE112FF37CB0}"/>
                </a:ext>
              </a:extLst>
            </p:cNvPr>
            <p:cNvSpPr/>
            <p:nvPr/>
          </p:nvSpPr>
          <p:spPr>
            <a:xfrm>
              <a:off x="3810953" y="5000118"/>
              <a:ext cx="101631" cy="111061"/>
            </a:xfrm>
            <a:custGeom>
              <a:avLst/>
              <a:gdLst>
                <a:gd name="connsiteX0" fmla="*/ 65246 w 101631"/>
                <a:gd name="connsiteY0" fmla="*/ 42386 h 111061"/>
                <a:gd name="connsiteX1" fmla="*/ 101632 w 101631"/>
                <a:gd name="connsiteY1" fmla="*/ 56864 h 111061"/>
                <a:gd name="connsiteX2" fmla="*/ 65246 w 101631"/>
                <a:gd name="connsiteY2" fmla="*/ 71437 h 111061"/>
                <a:gd name="connsiteX3" fmla="*/ 50673 w 101631"/>
                <a:gd name="connsiteY3" fmla="*/ 111062 h 111061"/>
                <a:gd name="connsiteX4" fmla="*/ 36100 w 101631"/>
                <a:gd name="connsiteY4" fmla="*/ 71437 h 111061"/>
                <a:gd name="connsiteX5" fmla="*/ 0 w 101631"/>
                <a:gd name="connsiteY5" fmla="*/ 56864 h 111061"/>
                <a:gd name="connsiteX6" fmla="*/ 36100 w 101631"/>
                <a:gd name="connsiteY6" fmla="*/ 42386 h 111061"/>
                <a:gd name="connsiteX7" fmla="*/ 50673 w 101631"/>
                <a:gd name="connsiteY7" fmla="*/ 0 h 111061"/>
                <a:gd name="connsiteX8" fmla="*/ 65246 w 101631"/>
                <a:gd name="connsiteY8" fmla="*/ 42386 h 111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631" h="111061">
                  <a:moveTo>
                    <a:pt x="65246" y="42386"/>
                  </a:moveTo>
                  <a:lnTo>
                    <a:pt x="101632" y="56864"/>
                  </a:lnTo>
                  <a:lnTo>
                    <a:pt x="65246" y="71437"/>
                  </a:lnTo>
                  <a:lnTo>
                    <a:pt x="50673" y="111062"/>
                  </a:lnTo>
                  <a:lnTo>
                    <a:pt x="36100" y="71437"/>
                  </a:lnTo>
                  <a:lnTo>
                    <a:pt x="0" y="56864"/>
                  </a:lnTo>
                  <a:lnTo>
                    <a:pt x="36100" y="42386"/>
                  </a:lnTo>
                  <a:lnTo>
                    <a:pt x="50673" y="0"/>
                  </a:lnTo>
                  <a:lnTo>
                    <a:pt x="65246" y="423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>
                <a:solidFill>
                  <a:srgbClr val="F5F0BD"/>
                </a:solidFill>
              </a:endParaRPr>
            </a:p>
          </p:txBody>
        </p:sp>
        <p:sp>
          <p:nvSpPr>
            <p:cNvPr id="8907" name="Freeform: Shape 8906">
              <a:extLst>
                <a:ext uri="{FF2B5EF4-FFF2-40B4-BE49-F238E27FC236}">
                  <a16:creationId xmlns:a16="http://schemas.microsoft.com/office/drawing/2014/main" id="{8643F41B-45E9-4FCC-85F3-C99CC637D08E}"/>
                </a:ext>
              </a:extLst>
            </p:cNvPr>
            <p:cNvSpPr/>
            <p:nvPr/>
          </p:nvSpPr>
          <p:spPr>
            <a:xfrm>
              <a:off x="2948178" y="5000118"/>
              <a:ext cx="101536" cy="111061"/>
            </a:xfrm>
            <a:custGeom>
              <a:avLst/>
              <a:gdLst>
                <a:gd name="connsiteX0" fmla="*/ 65151 w 101536"/>
                <a:gd name="connsiteY0" fmla="*/ 42386 h 111061"/>
                <a:gd name="connsiteX1" fmla="*/ 101536 w 101536"/>
                <a:gd name="connsiteY1" fmla="*/ 56864 h 111061"/>
                <a:gd name="connsiteX2" fmla="*/ 65151 w 101536"/>
                <a:gd name="connsiteY2" fmla="*/ 71437 h 111061"/>
                <a:gd name="connsiteX3" fmla="*/ 50578 w 101536"/>
                <a:gd name="connsiteY3" fmla="*/ 111062 h 111061"/>
                <a:gd name="connsiteX4" fmla="*/ 36100 w 101536"/>
                <a:gd name="connsiteY4" fmla="*/ 71437 h 111061"/>
                <a:gd name="connsiteX5" fmla="*/ 0 w 101536"/>
                <a:gd name="connsiteY5" fmla="*/ 56864 h 111061"/>
                <a:gd name="connsiteX6" fmla="*/ 36100 w 101536"/>
                <a:gd name="connsiteY6" fmla="*/ 42386 h 111061"/>
                <a:gd name="connsiteX7" fmla="*/ 50578 w 101536"/>
                <a:gd name="connsiteY7" fmla="*/ 0 h 111061"/>
                <a:gd name="connsiteX8" fmla="*/ 65151 w 101536"/>
                <a:gd name="connsiteY8" fmla="*/ 42386 h 111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1536" h="111061">
                  <a:moveTo>
                    <a:pt x="65151" y="42386"/>
                  </a:moveTo>
                  <a:lnTo>
                    <a:pt x="101536" y="56864"/>
                  </a:lnTo>
                  <a:lnTo>
                    <a:pt x="65151" y="71437"/>
                  </a:lnTo>
                  <a:lnTo>
                    <a:pt x="50578" y="111062"/>
                  </a:lnTo>
                  <a:lnTo>
                    <a:pt x="36100" y="71437"/>
                  </a:lnTo>
                  <a:lnTo>
                    <a:pt x="0" y="56864"/>
                  </a:lnTo>
                  <a:lnTo>
                    <a:pt x="36100" y="42386"/>
                  </a:lnTo>
                  <a:lnTo>
                    <a:pt x="50578" y="0"/>
                  </a:lnTo>
                  <a:lnTo>
                    <a:pt x="65151" y="4238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>
                <a:solidFill>
                  <a:srgbClr val="F5F0BD"/>
                </a:solidFill>
              </a:endParaRPr>
            </a:p>
          </p:txBody>
        </p:sp>
        <p:sp>
          <p:nvSpPr>
            <p:cNvPr id="8908" name="Freeform: Shape 8907">
              <a:extLst>
                <a:ext uri="{FF2B5EF4-FFF2-40B4-BE49-F238E27FC236}">
                  <a16:creationId xmlns:a16="http://schemas.microsoft.com/office/drawing/2014/main" id="{3374E574-3E33-4F17-9562-9493351BB7C2}"/>
                </a:ext>
              </a:extLst>
            </p:cNvPr>
            <p:cNvSpPr/>
            <p:nvPr/>
          </p:nvSpPr>
          <p:spPr>
            <a:xfrm>
              <a:off x="3077146" y="4960399"/>
              <a:ext cx="174021" cy="190404"/>
            </a:xfrm>
            <a:custGeom>
              <a:avLst/>
              <a:gdLst>
                <a:gd name="connsiteX0" fmla="*/ 111633 w 174021"/>
                <a:gd name="connsiteY0" fmla="*/ 72676 h 190404"/>
                <a:gd name="connsiteX1" fmla="*/ 174022 w 174021"/>
                <a:gd name="connsiteY1" fmla="*/ 97631 h 190404"/>
                <a:gd name="connsiteX2" fmla="*/ 111633 w 174021"/>
                <a:gd name="connsiteY2" fmla="*/ 122587 h 190404"/>
                <a:gd name="connsiteX3" fmla="*/ 86678 w 174021"/>
                <a:gd name="connsiteY3" fmla="*/ 190405 h 190404"/>
                <a:gd name="connsiteX4" fmla="*/ 61817 w 174021"/>
                <a:gd name="connsiteY4" fmla="*/ 122587 h 190404"/>
                <a:gd name="connsiteX5" fmla="*/ 0 w 174021"/>
                <a:gd name="connsiteY5" fmla="*/ 97631 h 190404"/>
                <a:gd name="connsiteX6" fmla="*/ 61817 w 174021"/>
                <a:gd name="connsiteY6" fmla="*/ 72676 h 190404"/>
                <a:gd name="connsiteX7" fmla="*/ 86678 w 174021"/>
                <a:gd name="connsiteY7" fmla="*/ 0 h 190404"/>
                <a:gd name="connsiteX8" fmla="*/ 111633 w 174021"/>
                <a:gd name="connsiteY8" fmla="*/ 72676 h 190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74021" h="190404">
                  <a:moveTo>
                    <a:pt x="111633" y="72676"/>
                  </a:moveTo>
                  <a:lnTo>
                    <a:pt x="174022" y="97631"/>
                  </a:lnTo>
                  <a:lnTo>
                    <a:pt x="111633" y="122587"/>
                  </a:lnTo>
                  <a:lnTo>
                    <a:pt x="86678" y="190405"/>
                  </a:lnTo>
                  <a:lnTo>
                    <a:pt x="61817" y="122587"/>
                  </a:lnTo>
                  <a:lnTo>
                    <a:pt x="0" y="97631"/>
                  </a:lnTo>
                  <a:lnTo>
                    <a:pt x="61817" y="72676"/>
                  </a:lnTo>
                  <a:lnTo>
                    <a:pt x="86678" y="0"/>
                  </a:lnTo>
                  <a:lnTo>
                    <a:pt x="111633" y="7267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>
                <a:solidFill>
                  <a:srgbClr val="F5F0BD"/>
                </a:solidFill>
              </a:endParaRPr>
            </a:p>
          </p:txBody>
        </p:sp>
      </p:grpSp>
      <p:grpSp>
        <p:nvGrpSpPr>
          <p:cNvPr id="8957" name="Group 8956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364345" y="2722712"/>
            <a:ext cx="2129310" cy="185320"/>
            <a:chOff x="2364345" y="6775274"/>
            <a:chExt cx="2129310" cy="185320"/>
          </a:xfrm>
        </p:grpSpPr>
        <p:cxnSp>
          <p:nvCxnSpPr>
            <p:cNvPr id="8948" name="Straight Connector 8947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49" name="Group 8948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50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51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52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53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54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sp>
        <p:nvSpPr>
          <p:cNvPr id="8902" name="TextBox 8901">
            <a:extLst>
              <a:ext uri="{FF2B5EF4-FFF2-40B4-BE49-F238E27FC236}">
                <a16:creationId xmlns:a16="http://schemas.microsoft.com/office/drawing/2014/main" id="{F55FFD0B-F0B7-4DED-A6E2-4E75A9DD70CC}"/>
              </a:ext>
            </a:extLst>
          </p:cNvPr>
          <p:cNvSpPr txBox="1"/>
          <p:nvPr/>
        </p:nvSpPr>
        <p:spPr>
          <a:xfrm>
            <a:off x="100846" y="387400"/>
            <a:ext cx="6634104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US" sz="5000" spc="300" dirty="0">
                <a:solidFill>
                  <a:srgbClr val="F5F0BD"/>
                </a:solidFill>
                <a:latin typeface="Bigelow Rules" panose="02000508000000020004" pitchFamily="2" charset="0"/>
              </a:rPr>
              <a:t>Merry	 							</a:t>
            </a:r>
            <a:r>
              <a:rPr lang="en-US" sz="5400" spc="300" dirty="0">
                <a:solidFill>
                  <a:srgbClr val="F5F0BD"/>
                </a:solidFill>
                <a:latin typeface="Bigelow Rules" panose="02000508000000020004" pitchFamily="2" charset="0"/>
              </a:rPr>
              <a:t>Party</a:t>
            </a:r>
            <a:endParaRPr lang="en-US" sz="5000" spc="300" dirty="0">
              <a:solidFill>
                <a:srgbClr val="F5F0BD"/>
              </a:solidFill>
              <a:latin typeface="Bigelow Rules" panose="02000508000000020004" pitchFamily="2" charset="0"/>
            </a:endParaRPr>
          </a:p>
          <a:p>
            <a:pPr lvl="2"/>
            <a:r>
              <a:rPr lang="en-US" sz="8000" dirty="0">
                <a:solidFill>
                  <a:srgbClr val="F5F0BD"/>
                </a:solidFill>
                <a:latin typeface="Bigelow Rules" panose="02000508000000020004" pitchFamily="2" charset="0"/>
              </a:rPr>
              <a:t>		 Christmas</a:t>
            </a:r>
            <a:endParaRPr lang="en-IN" sz="4500" dirty="0">
              <a:solidFill>
                <a:srgbClr val="F5F0BD"/>
              </a:solidFill>
              <a:latin typeface="Bigelow Rules" panose="02000508000000020004" pitchFamily="2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92" t="26781" r="10517" b="31050"/>
          <a:stretch/>
        </p:blipFill>
        <p:spPr>
          <a:xfrm>
            <a:off x="2135790" y="120400"/>
            <a:ext cx="2742376" cy="1359519"/>
          </a:xfrm>
          <a:prstGeom prst="rect">
            <a:avLst/>
          </a:prstGeom>
        </p:spPr>
      </p:pic>
      <p:grpSp>
        <p:nvGrpSpPr>
          <p:cNvPr id="8913" name="Group 8912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253589" y="2177850"/>
            <a:ext cx="2377440" cy="185320"/>
            <a:chOff x="2364345" y="6775274"/>
            <a:chExt cx="2129310" cy="185320"/>
          </a:xfrm>
        </p:grpSpPr>
        <p:cxnSp>
          <p:nvCxnSpPr>
            <p:cNvPr id="8914" name="Straight Connector 8913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15" name="Group 8914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16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17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18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19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20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sp>
        <p:nvSpPr>
          <p:cNvPr id="8923" name="Rectangle 8922"/>
          <p:cNvSpPr/>
          <p:nvPr/>
        </p:nvSpPr>
        <p:spPr>
          <a:xfrm>
            <a:off x="1" y="2437800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cs typeface="Aharoni" panose="02010803020104030203" pitchFamily="2" charset="-79"/>
              </a:rPr>
              <a:t> </a:t>
            </a:r>
            <a:endParaRPr lang="en-GB" b="1" i="1" dirty="0">
              <a:solidFill>
                <a:schemeClr val="accent4">
                  <a:lumMod val="40000"/>
                  <a:lumOff val="60000"/>
                </a:schemeClr>
              </a:solidFill>
              <a:cs typeface="Aharoni" panose="02010803020104030203" pitchFamily="2" charset="-79"/>
            </a:endParaRPr>
          </a:p>
        </p:txBody>
      </p:sp>
      <p:sp>
        <p:nvSpPr>
          <p:cNvPr id="8929" name="Rectangle 8928"/>
          <p:cNvSpPr/>
          <p:nvPr/>
        </p:nvSpPr>
        <p:spPr>
          <a:xfrm>
            <a:off x="77978" y="2237755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cs typeface="Aharoni" panose="02010803020104030203" pitchFamily="2" charset="-79"/>
              </a:rPr>
              <a:t>PUDDING</a:t>
            </a:r>
            <a:endParaRPr lang="en-GB" b="1" i="1" dirty="0">
              <a:solidFill>
                <a:schemeClr val="accent4">
                  <a:lumMod val="40000"/>
                  <a:lumOff val="60000"/>
                </a:schemeClr>
              </a:solidFill>
              <a:cs typeface="Aharoni" panose="02010803020104030203" pitchFamily="2" charset="-79"/>
            </a:endParaRPr>
          </a:p>
        </p:txBody>
      </p:sp>
      <p:grpSp>
        <p:nvGrpSpPr>
          <p:cNvPr id="8930" name="Group 8929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343159" y="2510652"/>
            <a:ext cx="2129310" cy="185320"/>
            <a:chOff x="2364345" y="6775274"/>
            <a:chExt cx="2129310" cy="185320"/>
          </a:xfrm>
        </p:grpSpPr>
        <p:cxnSp>
          <p:nvCxnSpPr>
            <p:cNvPr id="8931" name="Straight Connector 8930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34" name="Group 8933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35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6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7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8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39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grpSp>
        <p:nvGrpSpPr>
          <p:cNvPr id="8940" name="Group 8939">
            <a:extLst>
              <a:ext uri="{FF2B5EF4-FFF2-40B4-BE49-F238E27FC236}">
                <a16:creationId xmlns:a16="http://schemas.microsoft.com/office/drawing/2014/main" id="{A97C6604-4F53-44F9-8AA0-903C61B20711}"/>
              </a:ext>
            </a:extLst>
          </p:cNvPr>
          <p:cNvGrpSpPr/>
          <p:nvPr/>
        </p:nvGrpSpPr>
        <p:grpSpPr>
          <a:xfrm>
            <a:off x="2421273" y="3015425"/>
            <a:ext cx="2129310" cy="185320"/>
            <a:chOff x="2364345" y="6775274"/>
            <a:chExt cx="2129310" cy="185320"/>
          </a:xfrm>
        </p:grpSpPr>
        <p:cxnSp>
          <p:nvCxnSpPr>
            <p:cNvPr id="8941" name="Straight Connector 8940">
              <a:extLst>
                <a:ext uri="{FF2B5EF4-FFF2-40B4-BE49-F238E27FC236}">
                  <a16:creationId xmlns:a16="http://schemas.microsoft.com/office/drawing/2014/main" id="{8BB62BD3-7F2A-4B0C-A5BD-505282E9A6A5}"/>
                </a:ext>
              </a:extLst>
            </p:cNvPr>
            <p:cNvCxnSpPr>
              <a:cxnSpLocks/>
            </p:cNvCxnSpPr>
            <p:nvPr/>
          </p:nvCxnSpPr>
          <p:spPr>
            <a:xfrm>
              <a:off x="2364345" y="6867933"/>
              <a:ext cx="2129310" cy="0"/>
            </a:xfrm>
            <a:prstGeom prst="line">
              <a:avLst/>
            </a:prstGeom>
            <a:ln w="6350">
              <a:solidFill>
                <a:srgbClr val="F5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942" name="Group 8941">
              <a:extLst>
                <a:ext uri="{FF2B5EF4-FFF2-40B4-BE49-F238E27FC236}">
                  <a16:creationId xmlns:a16="http://schemas.microsoft.com/office/drawing/2014/main" id="{F98E5096-D78A-4090-AB17-0A00B57CECD9}"/>
                </a:ext>
              </a:extLst>
            </p:cNvPr>
            <p:cNvGrpSpPr/>
            <p:nvPr/>
          </p:nvGrpSpPr>
          <p:grpSpPr>
            <a:xfrm>
              <a:off x="3125480" y="6775274"/>
              <a:ext cx="607040" cy="185320"/>
              <a:chOff x="2948178" y="4908393"/>
              <a:chExt cx="964406" cy="294417"/>
            </a:xfrm>
            <a:solidFill>
              <a:srgbClr val="F5F0BD"/>
            </a:solidFill>
          </p:grpSpPr>
          <p:sp>
            <p:nvSpPr>
              <p:cNvPr id="8943" name="Freeform: Shape 8949">
                <a:extLst>
                  <a:ext uri="{FF2B5EF4-FFF2-40B4-BE49-F238E27FC236}">
                    <a16:creationId xmlns:a16="http://schemas.microsoft.com/office/drawing/2014/main" id="{BBBBF30C-A255-4F74-85AB-8CD8565AB967}"/>
                  </a:ext>
                </a:extLst>
              </p:cNvPr>
              <p:cNvSpPr/>
              <p:nvPr/>
            </p:nvSpPr>
            <p:spPr>
              <a:xfrm>
                <a:off x="3290602" y="4908393"/>
                <a:ext cx="269271" cy="294417"/>
              </a:xfrm>
              <a:custGeom>
                <a:avLst/>
                <a:gdLst>
                  <a:gd name="connsiteX0" fmla="*/ 172688 w 269271"/>
                  <a:gd name="connsiteY0" fmla="*/ 112395 h 294417"/>
                  <a:gd name="connsiteX1" fmla="*/ 269272 w 269271"/>
                  <a:gd name="connsiteY1" fmla="*/ 150971 h 294417"/>
                  <a:gd name="connsiteX2" fmla="*/ 172688 w 269271"/>
                  <a:gd name="connsiteY2" fmla="*/ 189452 h 294417"/>
                  <a:gd name="connsiteX3" fmla="*/ 134112 w 269271"/>
                  <a:gd name="connsiteY3" fmla="*/ 294418 h 294417"/>
                  <a:gd name="connsiteX4" fmla="*/ 95631 w 269271"/>
                  <a:gd name="connsiteY4" fmla="*/ 189452 h 294417"/>
                  <a:gd name="connsiteX5" fmla="*/ 0 w 269271"/>
                  <a:gd name="connsiteY5" fmla="*/ 150971 h 294417"/>
                  <a:gd name="connsiteX6" fmla="*/ 95631 w 269271"/>
                  <a:gd name="connsiteY6" fmla="*/ 112395 h 294417"/>
                  <a:gd name="connsiteX7" fmla="*/ 134112 w 269271"/>
                  <a:gd name="connsiteY7" fmla="*/ 0 h 294417"/>
                  <a:gd name="connsiteX8" fmla="*/ 172688 w 269271"/>
                  <a:gd name="connsiteY8" fmla="*/ 112395 h 294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9271" h="294417">
                    <a:moveTo>
                      <a:pt x="172688" y="112395"/>
                    </a:moveTo>
                    <a:lnTo>
                      <a:pt x="269272" y="150971"/>
                    </a:lnTo>
                    <a:lnTo>
                      <a:pt x="172688" y="189452"/>
                    </a:lnTo>
                    <a:lnTo>
                      <a:pt x="134112" y="294418"/>
                    </a:lnTo>
                    <a:lnTo>
                      <a:pt x="95631" y="189452"/>
                    </a:lnTo>
                    <a:lnTo>
                      <a:pt x="0" y="150971"/>
                    </a:lnTo>
                    <a:lnTo>
                      <a:pt x="95631" y="112395"/>
                    </a:lnTo>
                    <a:lnTo>
                      <a:pt x="134112" y="0"/>
                    </a:lnTo>
                    <a:lnTo>
                      <a:pt x="172688" y="11239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4" name="Freeform: Shape 8950">
                <a:extLst>
                  <a:ext uri="{FF2B5EF4-FFF2-40B4-BE49-F238E27FC236}">
                    <a16:creationId xmlns:a16="http://schemas.microsoft.com/office/drawing/2014/main" id="{B23294D8-4A27-4210-980E-78565049C006}"/>
                  </a:ext>
                </a:extLst>
              </p:cNvPr>
              <p:cNvSpPr/>
              <p:nvPr/>
            </p:nvSpPr>
            <p:spPr>
              <a:xfrm>
                <a:off x="3600736" y="4960399"/>
                <a:ext cx="174116" cy="190404"/>
              </a:xfrm>
              <a:custGeom>
                <a:avLst/>
                <a:gdLst>
                  <a:gd name="connsiteX0" fmla="*/ 111728 w 174116"/>
                  <a:gd name="connsiteY0" fmla="*/ 72676 h 190404"/>
                  <a:gd name="connsiteX1" fmla="*/ 174117 w 174116"/>
                  <a:gd name="connsiteY1" fmla="*/ 97631 h 190404"/>
                  <a:gd name="connsiteX2" fmla="*/ 111728 w 174116"/>
                  <a:gd name="connsiteY2" fmla="*/ 122587 h 190404"/>
                  <a:gd name="connsiteX3" fmla="*/ 86773 w 174116"/>
                  <a:gd name="connsiteY3" fmla="*/ 190405 h 190404"/>
                  <a:gd name="connsiteX4" fmla="*/ 61817 w 174116"/>
                  <a:gd name="connsiteY4" fmla="*/ 122587 h 190404"/>
                  <a:gd name="connsiteX5" fmla="*/ 0 w 174116"/>
                  <a:gd name="connsiteY5" fmla="*/ 97631 h 190404"/>
                  <a:gd name="connsiteX6" fmla="*/ 61817 w 174116"/>
                  <a:gd name="connsiteY6" fmla="*/ 72676 h 190404"/>
                  <a:gd name="connsiteX7" fmla="*/ 86773 w 174116"/>
                  <a:gd name="connsiteY7" fmla="*/ 0 h 190404"/>
                  <a:gd name="connsiteX8" fmla="*/ 111728 w 174116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116" h="190404">
                    <a:moveTo>
                      <a:pt x="111728" y="72676"/>
                    </a:moveTo>
                    <a:lnTo>
                      <a:pt x="174117" y="97631"/>
                    </a:lnTo>
                    <a:lnTo>
                      <a:pt x="111728" y="122587"/>
                    </a:lnTo>
                    <a:lnTo>
                      <a:pt x="86773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773" y="0"/>
                    </a:lnTo>
                    <a:lnTo>
                      <a:pt x="111728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5" name="Freeform: Shape 8951">
                <a:extLst>
                  <a:ext uri="{FF2B5EF4-FFF2-40B4-BE49-F238E27FC236}">
                    <a16:creationId xmlns:a16="http://schemas.microsoft.com/office/drawing/2014/main" id="{66EE835C-6B12-4A6A-B122-B66085500EAF}"/>
                  </a:ext>
                </a:extLst>
              </p:cNvPr>
              <p:cNvSpPr/>
              <p:nvPr/>
            </p:nvSpPr>
            <p:spPr>
              <a:xfrm>
                <a:off x="3810953" y="5000118"/>
                <a:ext cx="101631" cy="111061"/>
              </a:xfrm>
              <a:custGeom>
                <a:avLst/>
                <a:gdLst>
                  <a:gd name="connsiteX0" fmla="*/ 65246 w 101631"/>
                  <a:gd name="connsiteY0" fmla="*/ 42386 h 111061"/>
                  <a:gd name="connsiteX1" fmla="*/ 101632 w 101631"/>
                  <a:gd name="connsiteY1" fmla="*/ 56864 h 111061"/>
                  <a:gd name="connsiteX2" fmla="*/ 65246 w 101631"/>
                  <a:gd name="connsiteY2" fmla="*/ 71437 h 111061"/>
                  <a:gd name="connsiteX3" fmla="*/ 50673 w 101631"/>
                  <a:gd name="connsiteY3" fmla="*/ 111062 h 111061"/>
                  <a:gd name="connsiteX4" fmla="*/ 36100 w 101631"/>
                  <a:gd name="connsiteY4" fmla="*/ 71437 h 111061"/>
                  <a:gd name="connsiteX5" fmla="*/ 0 w 101631"/>
                  <a:gd name="connsiteY5" fmla="*/ 56864 h 111061"/>
                  <a:gd name="connsiteX6" fmla="*/ 36100 w 101631"/>
                  <a:gd name="connsiteY6" fmla="*/ 42386 h 111061"/>
                  <a:gd name="connsiteX7" fmla="*/ 50673 w 101631"/>
                  <a:gd name="connsiteY7" fmla="*/ 0 h 111061"/>
                  <a:gd name="connsiteX8" fmla="*/ 65246 w 101631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631" h="111061">
                    <a:moveTo>
                      <a:pt x="65246" y="42386"/>
                    </a:moveTo>
                    <a:lnTo>
                      <a:pt x="101632" y="56864"/>
                    </a:lnTo>
                    <a:lnTo>
                      <a:pt x="65246" y="71437"/>
                    </a:lnTo>
                    <a:lnTo>
                      <a:pt x="50673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673" y="0"/>
                    </a:lnTo>
                    <a:lnTo>
                      <a:pt x="65246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6" name="Freeform: Shape 8952">
                <a:extLst>
                  <a:ext uri="{FF2B5EF4-FFF2-40B4-BE49-F238E27FC236}">
                    <a16:creationId xmlns:a16="http://schemas.microsoft.com/office/drawing/2014/main" id="{05F46B38-CC3B-4667-A800-7F9369FE945C}"/>
                  </a:ext>
                </a:extLst>
              </p:cNvPr>
              <p:cNvSpPr/>
              <p:nvPr/>
            </p:nvSpPr>
            <p:spPr>
              <a:xfrm>
                <a:off x="2948178" y="5000118"/>
                <a:ext cx="101536" cy="111061"/>
              </a:xfrm>
              <a:custGeom>
                <a:avLst/>
                <a:gdLst>
                  <a:gd name="connsiteX0" fmla="*/ 65151 w 101536"/>
                  <a:gd name="connsiteY0" fmla="*/ 42386 h 111061"/>
                  <a:gd name="connsiteX1" fmla="*/ 101536 w 101536"/>
                  <a:gd name="connsiteY1" fmla="*/ 56864 h 111061"/>
                  <a:gd name="connsiteX2" fmla="*/ 65151 w 101536"/>
                  <a:gd name="connsiteY2" fmla="*/ 71437 h 111061"/>
                  <a:gd name="connsiteX3" fmla="*/ 50578 w 101536"/>
                  <a:gd name="connsiteY3" fmla="*/ 111062 h 111061"/>
                  <a:gd name="connsiteX4" fmla="*/ 36100 w 101536"/>
                  <a:gd name="connsiteY4" fmla="*/ 71437 h 111061"/>
                  <a:gd name="connsiteX5" fmla="*/ 0 w 101536"/>
                  <a:gd name="connsiteY5" fmla="*/ 56864 h 111061"/>
                  <a:gd name="connsiteX6" fmla="*/ 36100 w 101536"/>
                  <a:gd name="connsiteY6" fmla="*/ 42386 h 111061"/>
                  <a:gd name="connsiteX7" fmla="*/ 50578 w 101536"/>
                  <a:gd name="connsiteY7" fmla="*/ 0 h 111061"/>
                  <a:gd name="connsiteX8" fmla="*/ 65151 w 101536"/>
                  <a:gd name="connsiteY8" fmla="*/ 42386 h 1110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1536" h="111061">
                    <a:moveTo>
                      <a:pt x="65151" y="42386"/>
                    </a:moveTo>
                    <a:lnTo>
                      <a:pt x="101536" y="56864"/>
                    </a:lnTo>
                    <a:lnTo>
                      <a:pt x="65151" y="71437"/>
                    </a:lnTo>
                    <a:lnTo>
                      <a:pt x="50578" y="111062"/>
                    </a:lnTo>
                    <a:lnTo>
                      <a:pt x="36100" y="71437"/>
                    </a:lnTo>
                    <a:lnTo>
                      <a:pt x="0" y="56864"/>
                    </a:lnTo>
                    <a:lnTo>
                      <a:pt x="36100" y="42386"/>
                    </a:lnTo>
                    <a:lnTo>
                      <a:pt x="50578" y="0"/>
                    </a:lnTo>
                    <a:lnTo>
                      <a:pt x="65151" y="4238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  <p:sp>
            <p:nvSpPr>
              <p:cNvPr id="8947" name="Freeform: Shape 8953">
                <a:extLst>
                  <a:ext uri="{FF2B5EF4-FFF2-40B4-BE49-F238E27FC236}">
                    <a16:creationId xmlns:a16="http://schemas.microsoft.com/office/drawing/2014/main" id="{F44B4EE9-A859-4339-B3E0-1D36E38B717B}"/>
                  </a:ext>
                </a:extLst>
              </p:cNvPr>
              <p:cNvSpPr/>
              <p:nvPr/>
            </p:nvSpPr>
            <p:spPr>
              <a:xfrm>
                <a:off x="3077146" y="4960399"/>
                <a:ext cx="174021" cy="190404"/>
              </a:xfrm>
              <a:custGeom>
                <a:avLst/>
                <a:gdLst>
                  <a:gd name="connsiteX0" fmla="*/ 111633 w 174021"/>
                  <a:gd name="connsiteY0" fmla="*/ 72676 h 190404"/>
                  <a:gd name="connsiteX1" fmla="*/ 174022 w 174021"/>
                  <a:gd name="connsiteY1" fmla="*/ 97631 h 190404"/>
                  <a:gd name="connsiteX2" fmla="*/ 111633 w 174021"/>
                  <a:gd name="connsiteY2" fmla="*/ 122587 h 190404"/>
                  <a:gd name="connsiteX3" fmla="*/ 86678 w 174021"/>
                  <a:gd name="connsiteY3" fmla="*/ 190405 h 190404"/>
                  <a:gd name="connsiteX4" fmla="*/ 61817 w 174021"/>
                  <a:gd name="connsiteY4" fmla="*/ 122587 h 190404"/>
                  <a:gd name="connsiteX5" fmla="*/ 0 w 174021"/>
                  <a:gd name="connsiteY5" fmla="*/ 97631 h 190404"/>
                  <a:gd name="connsiteX6" fmla="*/ 61817 w 174021"/>
                  <a:gd name="connsiteY6" fmla="*/ 72676 h 190404"/>
                  <a:gd name="connsiteX7" fmla="*/ 86678 w 174021"/>
                  <a:gd name="connsiteY7" fmla="*/ 0 h 190404"/>
                  <a:gd name="connsiteX8" fmla="*/ 111633 w 174021"/>
                  <a:gd name="connsiteY8" fmla="*/ 72676 h 1904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74021" h="190404">
                    <a:moveTo>
                      <a:pt x="111633" y="72676"/>
                    </a:moveTo>
                    <a:lnTo>
                      <a:pt x="174022" y="97631"/>
                    </a:lnTo>
                    <a:lnTo>
                      <a:pt x="111633" y="122587"/>
                    </a:lnTo>
                    <a:lnTo>
                      <a:pt x="86678" y="190405"/>
                    </a:lnTo>
                    <a:lnTo>
                      <a:pt x="61817" y="122587"/>
                    </a:lnTo>
                    <a:lnTo>
                      <a:pt x="0" y="97631"/>
                    </a:lnTo>
                    <a:lnTo>
                      <a:pt x="61817" y="72676"/>
                    </a:lnTo>
                    <a:lnTo>
                      <a:pt x="86678" y="0"/>
                    </a:lnTo>
                    <a:lnTo>
                      <a:pt x="111633" y="7267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IN">
                  <a:solidFill>
                    <a:srgbClr val="F5F0BD"/>
                  </a:solidFill>
                </a:endParaRPr>
              </a:p>
            </p:txBody>
          </p:sp>
        </p:grpSp>
      </p:grpSp>
      <p:sp>
        <p:nvSpPr>
          <p:cNvPr id="8886" name="Rectangle 8885"/>
          <p:cNvSpPr/>
          <p:nvPr/>
        </p:nvSpPr>
        <p:spPr>
          <a:xfrm>
            <a:off x="-18488" y="2810184"/>
            <a:ext cx="68764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l</a:t>
            </a:r>
            <a:endParaRPr lang="en-GB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887" name="Rectangle 8886"/>
          <p:cNvSpPr/>
          <p:nvPr/>
        </p:nvSpPr>
        <p:spPr>
          <a:xfrm>
            <a:off x="41045" y="2683185"/>
            <a:ext cx="68580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b="1" u="sng" dirty="0">
              <a:solidFill>
                <a:schemeClr val="accent4"/>
              </a:solidFill>
            </a:endParaRPr>
          </a:p>
        </p:txBody>
      </p:sp>
      <p:sp>
        <p:nvSpPr>
          <p:cNvPr id="8888" name="Rectangle 8887"/>
          <p:cNvSpPr/>
          <p:nvPr/>
        </p:nvSpPr>
        <p:spPr>
          <a:xfrm>
            <a:off x="0" y="4360010"/>
            <a:ext cx="685800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l</a:t>
            </a:r>
            <a:endParaRPr lang="en-GB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8884" name="Group 8883"/>
          <p:cNvGrpSpPr/>
          <p:nvPr/>
        </p:nvGrpSpPr>
        <p:grpSpPr>
          <a:xfrm>
            <a:off x="98596" y="8163102"/>
            <a:ext cx="6858000" cy="532045"/>
            <a:chOff x="0" y="8978144"/>
            <a:chExt cx="6858000" cy="619931"/>
          </a:xfrm>
        </p:grpSpPr>
        <p:sp>
          <p:nvSpPr>
            <p:cNvPr id="8892" name="Rectangle 8891"/>
            <p:cNvSpPr/>
            <p:nvPr/>
          </p:nvSpPr>
          <p:spPr>
            <a:xfrm>
              <a:off x="0" y="9049468"/>
              <a:ext cx="6858000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b="1" i="1" dirty="0">
                  <a:solidFill>
                    <a:schemeClr val="accent2"/>
                  </a:solidFill>
                </a:rPr>
                <a:t>3 Courses £49.99 | 2 Courses £39.99</a:t>
              </a:r>
            </a:p>
          </p:txBody>
        </p:sp>
        <p:grpSp>
          <p:nvGrpSpPr>
            <p:cNvPr id="8973" name="Group 8972">
              <a:extLst>
                <a:ext uri="{FF2B5EF4-FFF2-40B4-BE49-F238E27FC236}">
                  <a16:creationId xmlns:a16="http://schemas.microsoft.com/office/drawing/2014/main" id="{A97C6604-4F53-44F9-8AA0-903C61B20711}"/>
                </a:ext>
              </a:extLst>
            </p:cNvPr>
            <p:cNvGrpSpPr/>
            <p:nvPr/>
          </p:nvGrpSpPr>
          <p:grpSpPr>
            <a:xfrm>
              <a:off x="2364345" y="8978144"/>
              <a:ext cx="2129310" cy="185320"/>
              <a:chOff x="2364345" y="6775274"/>
              <a:chExt cx="2129310" cy="185320"/>
            </a:xfrm>
          </p:grpSpPr>
          <p:cxnSp>
            <p:nvCxnSpPr>
              <p:cNvPr id="8974" name="Straight Connector 8973">
                <a:extLst>
                  <a:ext uri="{FF2B5EF4-FFF2-40B4-BE49-F238E27FC236}">
                    <a16:creationId xmlns:a16="http://schemas.microsoft.com/office/drawing/2014/main" id="{8BB62BD3-7F2A-4B0C-A5BD-505282E9A6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364345" y="6867933"/>
                <a:ext cx="2129310" cy="0"/>
              </a:xfrm>
              <a:prstGeom prst="line">
                <a:avLst/>
              </a:prstGeom>
              <a:ln w="6350">
                <a:solidFill>
                  <a:srgbClr val="F5F0B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975" name="Group 8974">
                <a:extLst>
                  <a:ext uri="{FF2B5EF4-FFF2-40B4-BE49-F238E27FC236}">
                    <a16:creationId xmlns:a16="http://schemas.microsoft.com/office/drawing/2014/main" id="{F98E5096-D78A-4090-AB17-0A00B57CECD9}"/>
                  </a:ext>
                </a:extLst>
              </p:cNvPr>
              <p:cNvGrpSpPr/>
              <p:nvPr/>
            </p:nvGrpSpPr>
            <p:grpSpPr>
              <a:xfrm>
                <a:off x="3125480" y="6775274"/>
                <a:ext cx="607040" cy="185320"/>
                <a:chOff x="2948178" y="4908393"/>
                <a:chExt cx="964406" cy="294417"/>
              </a:xfrm>
              <a:solidFill>
                <a:srgbClr val="F5F0BD"/>
              </a:solidFill>
            </p:grpSpPr>
            <p:sp>
              <p:nvSpPr>
                <p:cNvPr id="8976" name="Freeform: Shape 8949">
                  <a:extLst>
                    <a:ext uri="{FF2B5EF4-FFF2-40B4-BE49-F238E27FC236}">
                      <a16:creationId xmlns:a16="http://schemas.microsoft.com/office/drawing/2014/main" id="{BBBBF30C-A255-4F74-85AB-8CD8565AB967}"/>
                    </a:ext>
                  </a:extLst>
                </p:cNvPr>
                <p:cNvSpPr/>
                <p:nvPr/>
              </p:nvSpPr>
              <p:spPr>
                <a:xfrm>
                  <a:off x="3290602" y="4908393"/>
                  <a:ext cx="269271" cy="294417"/>
                </a:xfrm>
                <a:custGeom>
                  <a:avLst/>
                  <a:gdLst>
                    <a:gd name="connsiteX0" fmla="*/ 172688 w 269271"/>
                    <a:gd name="connsiteY0" fmla="*/ 112395 h 294417"/>
                    <a:gd name="connsiteX1" fmla="*/ 269272 w 269271"/>
                    <a:gd name="connsiteY1" fmla="*/ 150971 h 294417"/>
                    <a:gd name="connsiteX2" fmla="*/ 172688 w 269271"/>
                    <a:gd name="connsiteY2" fmla="*/ 189452 h 294417"/>
                    <a:gd name="connsiteX3" fmla="*/ 134112 w 269271"/>
                    <a:gd name="connsiteY3" fmla="*/ 294418 h 294417"/>
                    <a:gd name="connsiteX4" fmla="*/ 95631 w 269271"/>
                    <a:gd name="connsiteY4" fmla="*/ 189452 h 294417"/>
                    <a:gd name="connsiteX5" fmla="*/ 0 w 269271"/>
                    <a:gd name="connsiteY5" fmla="*/ 150971 h 294417"/>
                    <a:gd name="connsiteX6" fmla="*/ 95631 w 269271"/>
                    <a:gd name="connsiteY6" fmla="*/ 112395 h 294417"/>
                    <a:gd name="connsiteX7" fmla="*/ 134112 w 269271"/>
                    <a:gd name="connsiteY7" fmla="*/ 0 h 294417"/>
                    <a:gd name="connsiteX8" fmla="*/ 172688 w 269271"/>
                    <a:gd name="connsiteY8" fmla="*/ 112395 h 2944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69271" h="294417">
                      <a:moveTo>
                        <a:pt x="172688" y="112395"/>
                      </a:moveTo>
                      <a:lnTo>
                        <a:pt x="269272" y="150971"/>
                      </a:lnTo>
                      <a:lnTo>
                        <a:pt x="172688" y="189452"/>
                      </a:lnTo>
                      <a:lnTo>
                        <a:pt x="134112" y="294418"/>
                      </a:lnTo>
                      <a:lnTo>
                        <a:pt x="95631" y="189452"/>
                      </a:lnTo>
                      <a:lnTo>
                        <a:pt x="0" y="150971"/>
                      </a:lnTo>
                      <a:lnTo>
                        <a:pt x="95631" y="112395"/>
                      </a:lnTo>
                      <a:lnTo>
                        <a:pt x="134112" y="0"/>
                      </a:lnTo>
                      <a:lnTo>
                        <a:pt x="172688" y="112395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77" name="Freeform: Shape 8950">
                  <a:extLst>
                    <a:ext uri="{FF2B5EF4-FFF2-40B4-BE49-F238E27FC236}">
                      <a16:creationId xmlns:a16="http://schemas.microsoft.com/office/drawing/2014/main" id="{B23294D8-4A27-4210-980E-78565049C006}"/>
                    </a:ext>
                  </a:extLst>
                </p:cNvPr>
                <p:cNvSpPr/>
                <p:nvPr/>
              </p:nvSpPr>
              <p:spPr>
                <a:xfrm>
                  <a:off x="3600736" y="4960399"/>
                  <a:ext cx="174116" cy="190404"/>
                </a:xfrm>
                <a:custGeom>
                  <a:avLst/>
                  <a:gdLst>
                    <a:gd name="connsiteX0" fmla="*/ 111728 w 174116"/>
                    <a:gd name="connsiteY0" fmla="*/ 72676 h 190404"/>
                    <a:gd name="connsiteX1" fmla="*/ 174117 w 174116"/>
                    <a:gd name="connsiteY1" fmla="*/ 97631 h 190404"/>
                    <a:gd name="connsiteX2" fmla="*/ 111728 w 174116"/>
                    <a:gd name="connsiteY2" fmla="*/ 122587 h 190404"/>
                    <a:gd name="connsiteX3" fmla="*/ 86773 w 174116"/>
                    <a:gd name="connsiteY3" fmla="*/ 190405 h 190404"/>
                    <a:gd name="connsiteX4" fmla="*/ 61817 w 174116"/>
                    <a:gd name="connsiteY4" fmla="*/ 122587 h 190404"/>
                    <a:gd name="connsiteX5" fmla="*/ 0 w 174116"/>
                    <a:gd name="connsiteY5" fmla="*/ 97631 h 190404"/>
                    <a:gd name="connsiteX6" fmla="*/ 61817 w 174116"/>
                    <a:gd name="connsiteY6" fmla="*/ 72676 h 190404"/>
                    <a:gd name="connsiteX7" fmla="*/ 86773 w 174116"/>
                    <a:gd name="connsiteY7" fmla="*/ 0 h 190404"/>
                    <a:gd name="connsiteX8" fmla="*/ 111728 w 174116"/>
                    <a:gd name="connsiteY8" fmla="*/ 72676 h 1904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74116" h="190404">
                      <a:moveTo>
                        <a:pt x="111728" y="72676"/>
                      </a:moveTo>
                      <a:lnTo>
                        <a:pt x="174117" y="97631"/>
                      </a:lnTo>
                      <a:lnTo>
                        <a:pt x="111728" y="122587"/>
                      </a:lnTo>
                      <a:lnTo>
                        <a:pt x="86773" y="190405"/>
                      </a:lnTo>
                      <a:lnTo>
                        <a:pt x="61817" y="122587"/>
                      </a:lnTo>
                      <a:lnTo>
                        <a:pt x="0" y="97631"/>
                      </a:lnTo>
                      <a:lnTo>
                        <a:pt x="61817" y="72676"/>
                      </a:lnTo>
                      <a:lnTo>
                        <a:pt x="86773" y="0"/>
                      </a:lnTo>
                      <a:lnTo>
                        <a:pt x="111728" y="7267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78" name="Freeform: Shape 8951">
                  <a:extLst>
                    <a:ext uri="{FF2B5EF4-FFF2-40B4-BE49-F238E27FC236}">
                      <a16:creationId xmlns:a16="http://schemas.microsoft.com/office/drawing/2014/main" id="{66EE835C-6B12-4A6A-B122-B66085500EAF}"/>
                    </a:ext>
                  </a:extLst>
                </p:cNvPr>
                <p:cNvSpPr/>
                <p:nvPr/>
              </p:nvSpPr>
              <p:spPr>
                <a:xfrm>
                  <a:off x="3810953" y="5000118"/>
                  <a:ext cx="101631" cy="111061"/>
                </a:xfrm>
                <a:custGeom>
                  <a:avLst/>
                  <a:gdLst>
                    <a:gd name="connsiteX0" fmla="*/ 65246 w 101631"/>
                    <a:gd name="connsiteY0" fmla="*/ 42386 h 111061"/>
                    <a:gd name="connsiteX1" fmla="*/ 101632 w 101631"/>
                    <a:gd name="connsiteY1" fmla="*/ 56864 h 111061"/>
                    <a:gd name="connsiteX2" fmla="*/ 65246 w 101631"/>
                    <a:gd name="connsiteY2" fmla="*/ 71437 h 111061"/>
                    <a:gd name="connsiteX3" fmla="*/ 50673 w 101631"/>
                    <a:gd name="connsiteY3" fmla="*/ 111062 h 111061"/>
                    <a:gd name="connsiteX4" fmla="*/ 36100 w 101631"/>
                    <a:gd name="connsiteY4" fmla="*/ 71437 h 111061"/>
                    <a:gd name="connsiteX5" fmla="*/ 0 w 101631"/>
                    <a:gd name="connsiteY5" fmla="*/ 56864 h 111061"/>
                    <a:gd name="connsiteX6" fmla="*/ 36100 w 101631"/>
                    <a:gd name="connsiteY6" fmla="*/ 42386 h 111061"/>
                    <a:gd name="connsiteX7" fmla="*/ 50673 w 101631"/>
                    <a:gd name="connsiteY7" fmla="*/ 0 h 111061"/>
                    <a:gd name="connsiteX8" fmla="*/ 65246 w 101631"/>
                    <a:gd name="connsiteY8" fmla="*/ 42386 h 111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01631" h="111061">
                      <a:moveTo>
                        <a:pt x="65246" y="42386"/>
                      </a:moveTo>
                      <a:lnTo>
                        <a:pt x="101632" y="56864"/>
                      </a:lnTo>
                      <a:lnTo>
                        <a:pt x="65246" y="71437"/>
                      </a:lnTo>
                      <a:lnTo>
                        <a:pt x="50673" y="111062"/>
                      </a:lnTo>
                      <a:lnTo>
                        <a:pt x="36100" y="71437"/>
                      </a:lnTo>
                      <a:lnTo>
                        <a:pt x="0" y="56864"/>
                      </a:lnTo>
                      <a:lnTo>
                        <a:pt x="36100" y="42386"/>
                      </a:lnTo>
                      <a:lnTo>
                        <a:pt x="50673" y="0"/>
                      </a:lnTo>
                      <a:lnTo>
                        <a:pt x="65246" y="4238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79" name="Freeform: Shape 8952">
                  <a:extLst>
                    <a:ext uri="{FF2B5EF4-FFF2-40B4-BE49-F238E27FC236}">
                      <a16:creationId xmlns:a16="http://schemas.microsoft.com/office/drawing/2014/main" id="{05F46B38-CC3B-4667-A800-7F9369FE945C}"/>
                    </a:ext>
                  </a:extLst>
                </p:cNvPr>
                <p:cNvSpPr/>
                <p:nvPr/>
              </p:nvSpPr>
              <p:spPr>
                <a:xfrm>
                  <a:off x="2948178" y="5000118"/>
                  <a:ext cx="101536" cy="111061"/>
                </a:xfrm>
                <a:custGeom>
                  <a:avLst/>
                  <a:gdLst>
                    <a:gd name="connsiteX0" fmla="*/ 65151 w 101536"/>
                    <a:gd name="connsiteY0" fmla="*/ 42386 h 111061"/>
                    <a:gd name="connsiteX1" fmla="*/ 101536 w 101536"/>
                    <a:gd name="connsiteY1" fmla="*/ 56864 h 111061"/>
                    <a:gd name="connsiteX2" fmla="*/ 65151 w 101536"/>
                    <a:gd name="connsiteY2" fmla="*/ 71437 h 111061"/>
                    <a:gd name="connsiteX3" fmla="*/ 50578 w 101536"/>
                    <a:gd name="connsiteY3" fmla="*/ 111062 h 111061"/>
                    <a:gd name="connsiteX4" fmla="*/ 36100 w 101536"/>
                    <a:gd name="connsiteY4" fmla="*/ 71437 h 111061"/>
                    <a:gd name="connsiteX5" fmla="*/ 0 w 101536"/>
                    <a:gd name="connsiteY5" fmla="*/ 56864 h 111061"/>
                    <a:gd name="connsiteX6" fmla="*/ 36100 w 101536"/>
                    <a:gd name="connsiteY6" fmla="*/ 42386 h 111061"/>
                    <a:gd name="connsiteX7" fmla="*/ 50578 w 101536"/>
                    <a:gd name="connsiteY7" fmla="*/ 0 h 111061"/>
                    <a:gd name="connsiteX8" fmla="*/ 65151 w 101536"/>
                    <a:gd name="connsiteY8" fmla="*/ 42386 h 111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01536" h="111061">
                      <a:moveTo>
                        <a:pt x="65151" y="42386"/>
                      </a:moveTo>
                      <a:lnTo>
                        <a:pt x="101536" y="56864"/>
                      </a:lnTo>
                      <a:lnTo>
                        <a:pt x="65151" y="71437"/>
                      </a:lnTo>
                      <a:lnTo>
                        <a:pt x="50578" y="111062"/>
                      </a:lnTo>
                      <a:lnTo>
                        <a:pt x="36100" y="71437"/>
                      </a:lnTo>
                      <a:lnTo>
                        <a:pt x="0" y="56864"/>
                      </a:lnTo>
                      <a:lnTo>
                        <a:pt x="36100" y="42386"/>
                      </a:lnTo>
                      <a:lnTo>
                        <a:pt x="50578" y="0"/>
                      </a:lnTo>
                      <a:lnTo>
                        <a:pt x="65151" y="4238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80" name="Freeform: Shape 8953">
                  <a:extLst>
                    <a:ext uri="{FF2B5EF4-FFF2-40B4-BE49-F238E27FC236}">
                      <a16:creationId xmlns:a16="http://schemas.microsoft.com/office/drawing/2014/main" id="{F44B4EE9-A859-4339-B3E0-1D36E38B717B}"/>
                    </a:ext>
                  </a:extLst>
                </p:cNvPr>
                <p:cNvSpPr/>
                <p:nvPr/>
              </p:nvSpPr>
              <p:spPr>
                <a:xfrm>
                  <a:off x="3077146" y="4960399"/>
                  <a:ext cx="174021" cy="190404"/>
                </a:xfrm>
                <a:custGeom>
                  <a:avLst/>
                  <a:gdLst>
                    <a:gd name="connsiteX0" fmla="*/ 111633 w 174021"/>
                    <a:gd name="connsiteY0" fmla="*/ 72676 h 190404"/>
                    <a:gd name="connsiteX1" fmla="*/ 174022 w 174021"/>
                    <a:gd name="connsiteY1" fmla="*/ 97631 h 190404"/>
                    <a:gd name="connsiteX2" fmla="*/ 111633 w 174021"/>
                    <a:gd name="connsiteY2" fmla="*/ 122587 h 190404"/>
                    <a:gd name="connsiteX3" fmla="*/ 86678 w 174021"/>
                    <a:gd name="connsiteY3" fmla="*/ 190405 h 190404"/>
                    <a:gd name="connsiteX4" fmla="*/ 61817 w 174021"/>
                    <a:gd name="connsiteY4" fmla="*/ 122587 h 190404"/>
                    <a:gd name="connsiteX5" fmla="*/ 0 w 174021"/>
                    <a:gd name="connsiteY5" fmla="*/ 97631 h 190404"/>
                    <a:gd name="connsiteX6" fmla="*/ 61817 w 174021"/>
                    <a:gd name="connsiteY6" fmla="*/ 72676 h 190404"/>
                    <a:gd name="connsiteX7" fmla="*/ 86678 w 174021"/>
                    <a:gd name="connsiteY7" fmla="*/ 0 h 190404"/>
                    <a:gd name="connsiteX8" fmla="*/ 111633 w 174021"/>
                    <a:gd name="connsiteY8" fmla="*/ 72676 h 1904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74021" h="190404">
                      <a:moveTo>
                        <a:pt x="111633" y="72676"/>
                      </a:moveTo>
                      <a:lnTo>
                        <a:pt x="174022" y="97631"/>
                      </a:lnTo>
                      <a:lnTo>
                        <a:pt x="111633" y="122587"/>
                      </a:lnTo>
                      <a:lnTo>
                        <a:pt x="86678" y="190405"/>
                      </a:lnTo>
                      <a:lnTo>
                        <a:pt x="61817" y="122587"/>
                      </a:lnTo>
                      <a:lnTo>
                        <a:pt x="0" y="97631"/>
                      </a:lnTo>
                      <a:lnTo>
                        <a:pt x="61817" y="72676"/>
                      </a:lnTo>
                      <a:lnTo>
                        <a:pt x="86678" y="0"/>
                      </a:lnTo>
                      <a:lnTo>
                        <a:pt x="111633" y="7267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</p:grpSp>
        </p:grpSp>
        <p:grpSp>
          <p:nvGrpSpPr>
            <p:cNvPr id="8981" name="Group 8980">
              <a:extLst>
                <a:ext uri="{FF2B5EF4-FFF2-40B4-BE49-F238E27FC236}">
                  <a16:creationId xmlns:a16="http://schemas.microsoft.com/office/drawing/2014/main" id="{A97C6604-4F53-44F9-8AA0-903C61B20711}"/>
                </a:ext>
              </a:extLst>
            </p:cNvPr>
            <p:cNvGrpSpPr/>
            <p:nvPr/>
          </p:nvGrpSpPr>
          <p:grpSpPr>
            <a:xfrm>
              <a:off x="2364345" y="9412755"/>
              <a:ext cx="2129310" cy="185320"/>
              <a:chOff x="2364345" y="6775274"/>
              <a:chExt cx="2129310" cy="185320"/>
            </a:xfrm>
          </p:grpSpPr>
          <p:cxnSp>
            <p:nvCxnSpPr>
              <p:cNvPr id="8982" name="Straight Connector 8981">
                <a:extLst>
                  <a:ext uri="{FF2B5EF4-FFF2-40B4-BE49-F238E27FC236}">
                    <a16:creationId xmlns:a16="http://schemas.microsoft.com/office/drawing/2014/main" id="{8BB62BD3-7F2A-4B0C-A5BD-505282E9A6A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364345" y="6867933"/>
                <a:ext cx="2129310" cy="0"/>
              </a:xfrm>
              <a:prstGeom prst="line">
                <a:avLst/>
              </a:prstGeom>
              <a:ln w="6350">
                <a:solidFill>
                  <a:srgbClr val="F5F0B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983" name="Group 8982">
                <a:extLst>
                  <a:ext uri="{FF2B5EF4-FFF2-40B4-BE49-F238E27FC236}">
                    <a16:creationId xmlns:a16="http://schemas.microsoft.com/office/drawing/2014/main" id="{F98E5096-D78A-4090-AB17-0A00B57CECD9}"/>
                  </a:ext>
                </a:extLst>
              </p:cNvPr>
              <p:cNvGrpSpPr/>
              <p:nvPr/>
            </p:nvGrpSpPr>
            <p:grpSpPr>
              <a:xfrm>
                <a:off x="3125480" y="6775274"/>
                <a:ext cx="607040" cy="185320"/>
                <a:chOff x="2948178" y="4908393"/>
                <a:chExt cx="964406" cy="294417"/>
              </a:xfrm>
              <a:solidFill>
                <a:srgbClr val="F5F0BD"/>
              </a:solidFill>
            </p:grpSpPr>
            <p:sp>
              <p:nvSpPr>
                <p:cNvPr id="8984" name="Freeform: Shape 8949">
                  <a:extLst>
                    <a:ext uri="{FF2B5EF4-FFF2-40B4-BE49-F238E27FC236}">
                      <a16:creationId xmlns:a16="http://schemas.microsoft.com/office/drawing/2014/main" id="{BBBBF30C-A255-4F74-85AB-8CD8565AB967}"/>
                    </a:ext>
                  </a:extLst>
                </p:cNvPr>
                <p:cNvSpPr/>
                <p:nvPr/>
              </p:nvSpPr>
              <p:spPr>
                <a:xfrm>
                  <a:off x="3290602" y="4908393"/>
                  <a:ext cx="269271" cy="294417"/>
                </a:xfrm>
                <a:custGeom>
                  <a:avLst/>
                  <a:gdLst>
                    <a:gd name="connsiteX0" fmla="*/ 172688 w 269271"/>
                    <a:gd name="connsiteY0" fmla="*/ 112395 h 294417"/>
                    <a:gd name="connsiteX1" fmla="*/ 269272 w 269271"/>
                    <a:gd name="connsiteY1" fmla="*/ 150971 h 294417"/>
                    <a:gd name="connsiteX2" fmla="*/ 172688 w 269271"/>
                    <a:gd name="connsiteY2" fmla="*/ 189452 h 294417"/>
                    <a:gd name="connsiteX3" fmla="*/ 134112 w 269271"/>
                    <a:gd name="connsiteY3" fmla="*/ 294418 h 294417"/>
                    <a:gd name="connsiteX4" fmla="*/ 95631 w 269271"/>
                    <a:gd name="connsiteY4" fmla="*/ 189452 h 294417"/>
                    <a:gd name="connsiteX5" fmla="*/ 0 w 269271"/>
                    <a:gd name="connsiteY5" fmla="*/ 150971 h 294417"/>
                    <a:gd name="connsiteX6" fmla="*/ 95631 w 269271"/>
                    <a:gd name="connsiteY6" fmla="*/ 112395 h 294417"/>
                    <a:gd name="connsiteX7" fmla="*/ 134112 w 269271"/>
                    <a:gd name="connsiteY7" fmla="*/ 0 h 294417"/>
                    <a:gd name="connsiteX8" fmla="*/ 172688 w 269271"/>
                    <a:gd name="connsiteY8" fmla="*/ 112395 h 2944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69271" h="294417">
                      <a:moveTo>
                        <a:pt x="172688" y="112395"/>
                      </a:moveTo>
                      <a:lnTo>
                        <a:pt x="269272" y="150971"/>
                      </a:lnTo>
                      <a:lnTo>
                        <a:pt x="172688" y="189452"/>
                      </a:lnTo>
                      <a:lnTo>
                        <a:pt x="134112" y="294418"/>
                      </a:lnTo>
                      <a:lnTo>
                        <a:pt x="95631" y="189452"/>
                      </a:lnTo>
                      <a:lnTo>
                        <a:pt x="0" y="150971"/>
                      </a:lnTo>
                      <a:lnTo>
                        <a:pt x="95631" y="112395"/>
                      </a:lnTo>
                      <a:lnTo>
                        <a:pt x="134112" y="0"/>
                      </a:lnTo>
                      <a:lnTo>
                        <a:pt x="172688" y="112395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85" name="Freeform: Shape 8950">
                  <a:extLst>
                    <a:ext uri="{FF2B5EF4-FFF2-40B4-BE49-F238E27FC236}">
                      <a16:creationId xmlns:a16="http://schemas.microsoft.com/office/drawing/2014/main" id="{B23294D8-4A27-4210-980E-78565049C006}"/>
                    </a:ext>
                  </a:extLst>
                </p:cNvPr>
                <p:cNvSpPr/>
                <p:nvPr/>
              </p:nvSpPr>
              <p:spPr>
                <a:xfrm>
                  <a:off x="3600736" y="4960399"/>
                  <a:ext cx="174116" cy="190404"/>
                </a:xfrm>
                <a:custGeom>
                  <a:avLst/>
                  <a:gdLst>
                    <a:gd name="connsiteX0" fmla="*/ 111728 w 174116"/>
                    <a:gd name="connsiteY0" fmla="*/ 72676 h 190404"/>
                    <a:gd name="connsiteX1" fmla="*/ 174117 w 174116"/>
                    <a:gd name="connsiteY1" fmla="*/ 97631 h 190404"/>
                    <a:gd name="connsiteX2" fmla="*/ 111728 w 174116"/>
                    <a:gd name="connsiteY2" fmla="*/ 122587 h 190404"/>
                    <a:gd name="connsiteX3" fmla="*/ 86773 w 174116"/>
                    <a:gd name="connsiteY3" fmla="*/ 190405 h 190404"/>
                    <a:gd name="connsiteX4" fmla="*/ 61817 w 174116"/>
                    <a:gd name="connsiteY4" fmla="*/ 122587 h 190404"/>
                    <a:gd name="connsiteX5" fmla="*/ 0 w 174116"/>
                    <a:gd name="connsiteY5" fmla="*/ 97631 h 190404"/>
                    <a:gd name="connsiteX6" fmla="*/ 61817 w 174116"/>
                    <a:gd name="connsiteY6" fmla="*/ 72676 h 190404"/>
                    <a:gd name="connsiteX7" fmla="*/ 86773 w 174116"/>
                    <a:gd name="connsiteY7" fmla="*/ 0 h 190404"/>
                    <a:gd name="connsiteX8" fmla="*/ 111728 w 174116"/>
                    <a:gd name="connsiteY8" fmla="*/ 72676 h 1904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74116" h="190404">
                      <a:moveTo>
                        <a:pt x="111728" y="72676"/>
                      </a:moveTo>
                      <a:lnTo>
                        <a:pt x="174117" y="97631"/>
                      </a:lnTo>
                      <a:lnTo>
                        <a:pt x="111728" y="122587"/>
                      </a:lnTo>
                      <a:lnTo>
                        <a:pt x="86773" y="190405"/>
                      </a:lnTo>
                      <a:lnTo>
                        <a:pt x="61817" y="122587"/>
                      </a:lnTo>
                      <a:lnTo>
                        <a:pt x="0" y="97631"/>
                      </a:lnTo>
                      <a:lnTo>
                        <a:pt x="61817" y="72676"/>
                      </a:lnTo>
                      <a:lnTo>
                        <a:pt x="86773" y="0"/>
                      </a:lnTo>
                      <a:lnTo>
                        <a:pt x="111728" y="7267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86" name="Freeform: Shape 8951">
                  <a:extLst>
                    <a:ext uri="{FF2B5EF4-FFF2-40B4-BE49-F238E27FC236}">
                      <a16:creationId xmlns:a16="http://schemas.microsoft.com/office/drawing/2014/main" id="{66EE835C-6B12-4A6A-B122-B66085500EAF}"/>
                    </a:ext>
                  </a:extLst>
                </p:cNvPr>
                <p:cNvSpPr/>
                <p:nvPr/>
              </p:nvSpPr>
              <p:spPr>
                <a:xfrm>
                  <a:off x="3810953" y="5000118"/>
                  <a:ext cx="101631" cy="111061"/>
                </a:xfrm>
                <a:custGeom>
                  <a:avLst/>
                  <a:gdLst>
                    <a:gd name="connsiteX0" fmla="*/ 65246 w 101631"/>
                    <a:gd name="connsiteY0" fmla="*/ 42386 h 111061"/>
                    <a:gd name="connsiteX1" fmla="*/ 101632 w 101631"/>
                    <a:gd name="connsiteY1" fmla="*/ 56864 h 111061"/>
                    <a:gd name="connsiteX2" fmla="*/ 65246 w 101631"/>
                    <a:gd name="connsiteY2" fmla="*/ 71437 h 111061"/>
                    <a:gd name="connsiteX3" fmla="*/ 50673 w 101631"/>
                    <a:gd name="connsiteY3" fmla="*/ 111062 h 111061"/>
                    <a:gd name="connsiteX4" fmla="*/ 36100 w 101631"/>
                    <a:gd name="connsiteY4" fmla="*/ 71437 h 111061"/>
                    <a:gd name="connsiteX5" fmla="*/ 0 w 101631"/>
                    <a:gd name="connsiteY5" fmla="*/ 56864 h 111061"/>
                    <a:gd name="connsiteX6" fmla="*/ 36100 w 101631"/>
                    <a:gd name="connsiteY6" fmla="*/ 42386 h 111061"/>
                    <a:gd name="connsiteX7" fmla="*/ 50673 w 101631"/>
                    <a:gd name="connsiteY7" fmla="*/ 0 h 111061"/>
                    <a:gd name="connsiteX8" fmla="*/ 65246 w 101631"/>
                    <a:gd name="connsiteY8" fmla="*/ 42386 h 111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01631" h="111061">
                      <a:moveTo>
                        <a:pt x="65246" y="42386"/>
                      </a:moveTo>
                      <a:lnTo>
                        <a:pt x="101632" y="56864"/>
                      </a:lnTo>
                      <a:lnTo>
                        <a:pt x="65246" y="71437"/>
                      </a:lnTo>
                      <a:lnTo>
                        <a:pt x="50673" y="111062"/>
                      </a:lnTo>
                      <a:lnTo>
                        <a:pt x="36100" y="71437"/>
                      </a:lnTo>
                      <a:lnTo>
                        <a:pt x="0" y="56864"/>
                      </a:lnTo>
                      <a:lnTo>
                        <a:pt x="36100" y="42386"/>
                      </a:lnTo>
                      <a:lnTo>
                        <a:pt x="50673" y="0"/>
                      </a:lnTo>
                      <a:lnTo>
                        <a:pt x="65246" y="4238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87" name="Freeform: Shape 8952">
                  <a:extLst>
                    <a:ext uri="{FF2B5EF4-FFF2-40B4-BE49-F238E27FC236}">
                      <a16:creationId xmlns:a16="http://schemas.microsoft.com/office/drawing/2014/main" id="{05F46B38-CC3B-4667-A800-7F9369FE945C}"/>
                    </a:ext>
                  </a:extLst>
                </p:cNvPr>
                <p:cNvSpPr/>
                <p:nvPr/>
              </p:nvSpPr>
              <p:spPr>
                <a:xfrm>
                  <a:off x="2948178" y="5000118"/>
                  <a:ext cx="101536" cy="111061"/>
                </a:xfrm>
                <a:custGeom>
                  <a:avLst/>
                  <a:gdLst>
                    <a:gd name="connsiteX0" fmla="*/ 65151 w 101536"/>
                    <a:gd name="connsiteY0" fmla="*/ 42386 h 111061"/>
                    <a:gd name="connsiteX1" fmla="*/ 101536 w 101536"/>
                    <a:gd name="connsiteY1" fmla="*/ 56864 h 111061"/>
                    <a:gd name="connsiteX2" fmla="*/ 65151 w 101536"/>
                    <a:gd name="connsiteY2" fmla="*/ 71437 h 111061"/>
                    <a:gd name="connsiteX3" fmla="*/ 50578 w 101536"/>
                    <a:gd name="connsiteY3" fmla="*/ 111062 h 111061"/>
                    <a:gd name="connsiteX4" fmla="*/ 36100 w 101536"/>
                    <a:gd name="connsiteY4" fmla="*/ 71437 h 111061"/>
                    <a:gd name="connsiteX5" fmla="*/ 0 w 101536"/>
                    <a:gd name="connsiteY5" fmla="*/ 56864 h 111061"/>
                    <a:gd name="connsiteX6" fmla="*/ 36100 w 101536"/>
                    <a:gd name="connsiteY6" fmla="*/ 42386 h 111061"/>
                    <a:gd name="connsiteX7" fmla="*/ 50578 w 101536"/>
                    <a:gd name="connsiteY7" fmla="*/ 0 h 111061"/>
                    <a:gd name="connsiteX8" fmla="*/ 65151 w 101536"/>
                    <a:gd name="connsiteY8" fmla="*/ 42386 h 11106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01536" h="111061">
                      <a:moveTo>
                        <a:pt x="65151" y="42386"/>
                      </a:moveTo>
                      <a:lnTo>
                        <a:pt x="101536" y="56864"/>
                      </a:lnTo>
                      <a:lnTo>
                        <a:pt x="65151" y="71437"/>
                      </a:lnTo>
                      <a:lnTo>
                        <a:pt x="50578" y="111062"/>
                      </a:lnTo>
                      <a:lnTo>
                        <a:pt x="36100" y="71437"/>
                      </a:lnTo>
                      <a:lnTo>
                        <a:pt x="0" y="56864"/>
                      </a:lnTo>
                      <a:lnTo>
                        <a:pt x="36100" y="42386"/>
                      </a:lnTo>
                      <a:lnTo>
                        <a:pt x="50578" y="0"/>
                      </a:lnTo>
                      <a:lnTo>
                        <a:pt x="65151" y="4238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  <p:sp>
              <p:nvSpPr>
                <p:cNvPr id="8988" name="Freeform: Shape 8953">
                  <a:extLst>
                    <a:ext uri="{FF2B5EF4-FFF2-40B4-BE49-F238E27FC236}">
                      <a16:creationId xmlns:a16="http://schemas.microsoft.com/office/drawing/2014/main" id="{F44B4EE9-A859-4339-B3E0-1D36E38B717B}"/>
                    </a:ext>
                  </a:extLst>
                </p:cNvPr>
                <p:cNvSpPr/>
                <p:nvPr/>
              </p:nvSpPr>
              <p:spPr>
                <a:xfrm>
                  <a:off x="3077146" y="4960399"/>
                  <a:ext cx="174021" cy="190404"/>
                </a:xfrm>
                <a:custGeom>
                  <a:avLst/>
                  <a:gdLst>
                    <a:gd name="connsiteX0" fmla="*/ 111633 w 174021"/>
                    <a:gd name="connsiteY0" fmla="*/ 72676 h 190404"/>
                    <a:gd name="connsiteX1" fmla="*/ 174022 w 174021"/>
                    <a:gd name="connsiteY1" fmla="*/ 97631 h 190404"/>
                    <a:gd name="connsiteX2" fmla="*/ 111633 w 174021"/>
                    <a:gd name="connsiteY2" fmla="*/ 122587 h 190404"/>
                    <a:gd name="connsiteX3" fmla="*/ 86678 w 174021"/>
                    <a:gd name="connsiteY3" fmla="*/ 190405 h 190404"/>
                    <a:gd name="connsiteX4" fmla="*/ 61817 w 174021"/>
                    <a:gd name="connsiteY4" fmla="*/ 122587 h 190404"/>
                    <a:gd name="connsiteX5" fmla="*/ 0 w 174021"/>
                    <a:gd name="connsiteY5" fmla="*/ 97631 h 190404"/>
                    <a:gd name="connsiteX6" fmla="*/ 61817 w 174021"/>
                    <a:gd name="connsiteY6" fmla="*/ 72676 h 190404"/>
                    <a:gd name="connsiteX7" fmla="*/ 86678 w 174021"/>
                    <a:gd name="connsiteY7" fmla="*/ 0 h 190404"/>
                    <a:gd name="connsiteX8" fmla="*/ 111633 w 174021"/>
                    <a:gd name="connsiteY8" fmla="*/ 72676 h 19040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74021" h="190404">
                      <a:moveTo>
                        <a:pt x="111633" y="72676"/>
                      </a:moveTo>
                      <a:lnTo>
                        <a:pt x="174022" y="97631"/>
                      </a:lnTo>
                      <a:lnTo>
                        <a:pt x="111633" y="122587"/>
                      </a:lnTo>
                      <a:lnTo>
                        <a:pt x="86678" y="190405"/>
                      </a:lnTo>
                      <a:lnTo>
                        <a:pt x="61817" y="122587"/>
                      </a:lnTo>
                      <a:lnTo>
                        <a:pt x="0" y="97631"/>
                      </a:lnTo>
                      <a:lnTo>
                        <a:pt x="61817" y="72676"/>
                      </a:lnTo>
                      <a:lnTo>
                        <a:pt x="86678" y="0"/>
                      </a:lnTo>
                      <a:lnTo>
                        <a:pt x="111633" y="72676"/>
                      </a:lnTo>
                      <a:close/>
                    </a:path>
                  </a:pathLst>
                </a:custGeom>
                <a:grpFill/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pPr algn="ctr"/>
                  <a:endParaRPr lang="en-IN">
                    <a:solidFill>
                      <a:srgbClr val="F5F0BD"/>
                    </a:solidFill>
                  </a:endParaRPr>
                </a:p>
              </p:txBody>
            </p:sp>
          </p:grpSp>
        </p:grpSp>
      </p:grpSp>
      <p:sp>
        <p:nvSpPr>
          <p:cNvPr id="3" name="Rectangle 2"/>
          <p:cNvSpPr/>
          <p:nvPr/>
        </p:nvSpPr>
        <p:spPr>
          <a:xfrm>
            <a:off x="275248" y="2515152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The Black Cab Pudding, Made By Trinity</a:t>
            </a: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With Trinity's The Jelly, Butter, And Ice Cream – 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628 kcal, (v)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8596" y="3948150"/>
            <a:ext cx="6858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Steamed Pudding With Ginger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With Chocolate Sauce And Pearls, And Glazed Mandarin - </a:t>
            </a:r>
            <a:r>
              <a:rPr lang="en-GB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702 kcal, (v)</a:t>
            </a:r>
          </a:p>
        </p:txBody>
      </p:sp>
      <p:sp>
        <p:nvSpPr>
          <p:cNvPr id="8875" name="Rectangle 8874"/>
          <p:cNvSpPr/>
          <p:nvPr/>
        </p:nvSpPr>
        <p:spPr>
          <a:xfrm>
            <a:off x="316304" y="3087483"/>
            <a:ext cx="6858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Plate Of Chocolate</a:t>
            </a:r>
          </a:p>
          <a:p>
            <a:pPr algn="ctr"/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Chocolate Marquis, Snap Crackle And Pop, And Chocolate Mousse Made With 33% Ivory, 70% Dark Chocolate And 35% Milk - </a:t>
            </a:r>
            <a:r>
              <a:rPr lang="en-GB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391 kcal, (</a:t>
            </a:r>
            <a:r>
              <a:rPr lang="en-GB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gf</a:t>
            </a:r>
            <a:r>
              <a:rPr lang="en-GB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) </a:t>
            </a:r>
          </a:p>
        </p:txBody>
      </p:sp>
      <p:sp>
        <p:nvSpPr>
          <p:cNvPr id="8876" name="Rectangle 8875"/>
          <p:cNvSpPr/>
          <p:nvPr/>
        </p:nvSpPr>
        <p:spPr>
          <a:xfrm>
            <a:off x="68734" y="4664521"/>
            <a:ext cx="6876488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accent4"/>
                </a:solidFill>
              </a:rPr>
              <a:t>FESTIVE DRINKS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Santa Claus Red 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Smirnoff Red Vodka, Cointreau, Lime Juice And Cranberry With A Festive Twist(1.4 units)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Snowball Fall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Advocaat, Lime Juice And Lemonade (0.9 units)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Chambord Royale 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Chambord Mixed With Prosecco (1.8 units)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Wine </a:t>
            </a:r>
          </a:p>
          <a:p>
            <a:pPr algn="ctr"/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Pinot Grigio/Italy/</a:t>
            </a:r>
            <a:r>
              <a:rPr lang="en-US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alc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12.0%</a:t>
            </a:r>
          </a:p>
          <a:p>
            <a:pPr algn="ctr"/>
            <a:r>
              <a:rPr lang="en-US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Vistamar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Matinal Merlot/Argentina/</a:t>
            </a:r>
            <a:r>
              <a:rPr lang="en-US" sz="1600" i="1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alc</a:t>
            </a:r>
            <a:r>
              <a:rPr lang="en-US" sz="1600" i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13.0 %</a:t>
            </a:r>
          </a:p>
          <a:p>
            <a:pPr algn="ctr"/>
            <a:endParaRPr lang="en-US" sz="1600" i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880" name="Rectangle 8879"/>
          <p:cNvSpPr/>
          <p:nvPr/>
        </p:nvSpPr>
        <p:spPr>
          <a:xfrm>
            <a:off x="-82094" y="7491574"/>
            <a:ext cx="6858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400" b="1" i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ANNOUNCEMENT</a:t>
            </a:r>
            <a:endParaRPr lang="en-GB" sz="1600" b="1" i="1" u="sng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en-GB" sz="14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There will be a new "chef's signature" special to try along with the regular menu</a:t>
            </a:r>
          </a:p>
        </p:txBody>
      </p:sp>
      <p:sp>
        <p:nvSpPr>
          <p:cNvPr id="8955" name="Rounded Rectangle 8954"/>
          <p:cNvSpPr/>
          <p:nvPr/>
        </p:nvSpPr>
        <p:spPr>
          <a:xfrm>
            <a:off x="3142237" y="9004517"/>
            <a:ext cx="914400" cy="274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200"/>
              <a:t>Book Now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65749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9427E-91A8-BF40-3743-B48CB182AE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6" y="1133061"/>
            <a:ext cx="5988948" cy="7789219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References:</a:t>
            </a:r>
          </a:p>
          <a:p>
            <a:pPr marL="0" indent="0">
              <a:buNone/>
            </a:pPr>
            <a:r>
              <a:rPr lang="en-GB" sz="3600" dirty="0">
                <a:hlinkClick r:id="rId2"/>
              </a:rPr>
              <a:t>www.bbcgoodfood.com</a:t>
            </a:r>
            <a:endParaRPr lang="en-GB" sz="3600" dirty="0"/>
          </a:p>
          <a:p>
            <a:pPr marL="0" indent="0">
              <a:buNone/>
            </a:pPr>
            <a:r>
              <a:rPr lang="en-GB" sz="3600" dirty="0">
                <a:hlinkClick r:id="rId3"/>
              </a:rPr>
              <a:t>www.tabletable.co.uk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86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1215</TotalTime>
  <Words>466</Words>
  <Application>Microsoft Office PowerPoint</Application>
  <PresentationFormat>A4 Paper (210x297 mm)</PresentationFormat>
  <Paragraphs>56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Calibri Light</vt:lpstr>
      <vt:lpstr>Calibri</vt:lpstr>
      <vt:lpstr>Bigelow Rules</vt:lpstr>
      <vt:lpstr>Arial</vt:lpstr>
      <vt:lpstr>Office Theme</vt:lpstr>
      <vt:lpstr>HOTEL TRINITY MENU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 Athira</dc:creator>
  <cp:lastModifiedBy>Anca Marian</cp:lastModifiedBy>
  <cp:revision>27</cp:revision>
  <dcterms:created xsi:type="dcterms:W3CDTF">2021-11-09T04:04:35Z</dcterms:created>
  <dcterms:modified xsi:type="dcterms:W3CDTF">2022-11-17T21:38:18Z</dcterms:modified>
</cp:coreProperties>
</file>