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 rtl="0">
      <a:defRPr lang="es-E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7E78D2-7615-113F-45C3-A844DE074E77}" v="138" dt="2026-02-27T11:46:58.7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91" autoAdjust="0"/>
    <p:restoredTop sz="94660"/>
  </p:normalViewPr>
  <p:slideViewPr>
    <p:cSldViewPr snapToGrid="0">
      <p:cViewPr varScale="1">
        <p:scale>
          <a:sx n="93" d="100"/>
          <a:sy n="93" d="100"/>
        </p:scale>
        <p:origin x="110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1" d="100"/>
          <a:sy n="71" d="100"/>
        </p:scale>
        <p:origin x="4188" y="54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953D32-D22F-4293-A58D-8DB3EE4A34EF}" type="doc">
      <dgm:prSet loTypeId="urn:microsoft.com/office/officeart/2016/7/layout/LinearBlockProcessNumbered" loCatId="process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s-ES"/>
        </a:p>
      </dgm:t>
    </dgm:pt>
    <dgm:pt modelId="{F4AD4DDF-4506-44BB-898F-BC5C9FCBD4AD}">
      <dgm:prSet phldrT="[Texto]" phldr="0"/>
      <dgm:spPr/>
      <dgm:t>
        <a:bodyPr/>
        <a:lstStyle/>
        <a:p>
          <a:pPr rtl="0"/>
          <a:r>
            <a:rPr lang="es-ES">
              <a:ea typeface="+mn-ea"/>
              <a:cs typeface="+mn-cs"/>
            </a:rPr>
            <a:t> I </a:t>
          </a:r>
          <a:r>
            <a:rPr lang="es-ES" err="1">
              <a:ea typeface="+mn-ea"/>
              <a:cs typeface="+mn-cs"/>
            </a:rPr>
            <a:t>completed</a:t>
          </a:r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the</a:t>
          </a:r>
          <a:r>
            <a:rPr lang="es-ES">
              <a:ea typeface="+mn-ea"/>
              <a:cs typeface="+mn-cs"/>
            </a:rPr>
            <a:t> JISC Digital </a:t>
          </a:r>
          <a:r>
            <a:rPr lang="es-ES" err="1">
              <a:ea typeface="+mn-ea"/>
              <a:cs typeface="+mn-cs"/>
            </a:rPr>
            <a:t>Capability</a:t>
          </a:r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tool</a:t>
          </a:r>
          <a:r>
            <a:rPr lang="es-ES">
              <a:ea typeface="+mn-ea"/>
              <a:cs typeface="+mn-cs"/>
            </a:rPr>
            <a:t>. </a:t>
          </a:r>
        </a:p>
      </dgm:t>
    </dgm:pt>
    <dgm:pt modelId="{EDD37690-A8E4-4558-BE5A-619B9307DBE2}" type="parTrans" cxnId="{C6798BE0-C226-46BF-9DC5-4F4D138FADD1}">
      <dgm:prSet/>
      <dgm:spPr/>
      <dgm:t>
        <a:bodyPr/>
        <a:lstStyle/>
        <a:p>
          <a:endParaRPr lang="es-ES"/>
        </a:p>
      </dgm:t>
    </dgm:pt>
    <dgm:pt modelId="{6455955D-C7A8-4EAD-9937-B703DBBF5541}" type="sibTrans" cxnId="{C6798BE0-C226-46BF-9DC5-4F4D138FADD1}">
      <dgm:prSet phldrT="01"/>
      <dgm:spPr/>
      <dgm:t>
        <a:bodyPr/>
        <a:lstStyle/>
        <a:p>
          <a:r>
            <a:rPr lang="es-ES"/>
            <a:t>01</a:t>
          </a:r>
        </a:p>
      </dgm:t>
    </dgm:pt>
    <dgm:pt modelId="{20810EF3-F340-4D55-9247-FF7E1A606740}">
      <dgm:prSet phldrT="[Texto]" phldr="0"/>
      <dgm:spPr/>
      <dgm:t>
        <a:bodyPr/>
        <a:lstStyle/>
        <a:p>
          <a:pPr rtl="0"/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It</a:t>
          </a:r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helped</a:t>
          </a:r>
          <a:r>
            <a:rPr lang="es-ES">
              <a:ea typeface="+mn-ea"/>
              <a:cs typeface="+mn-cs"/>
            </a:rPr>
            <a:t> me </a:t>
          </a:r>
          <a:r>
            <a:rPr lang="es-ES" err="1">
              <a:ea typeface="+mn-ea"/>
              <a:cs typeface="+mn-cs"/>
            </a:rPr>
            <a:t>identify</a:t>
          </a:r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my</a:t>
          </a:r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strengths</a:t>
          </a:r>
          <a:r>
            <a:rPr lang="es-ES">
              <a:ea typeface="+mn-ea"/>
              <a:cs typeface="+mn-cs"/>
            </a:rPr>
            <a:t> and </a:t>
          </a:r>
          <a:r>
            <a:rPr lang="es-ES" err="1">
              <a:ea typeface="+mn-ea"/>
              <a:cs typeface="+mn-cs"/>
            </a:rPr>
            <a:t>weaknesses</a:t>
          </a:r>
          <a:r>
            <a:rPr lang="es-ES">
              <a:ea typeface="+mn-ea"/>
              <a:cs typeface="+mn-cs"/>
            </a:rPr>
            <a:t>. </a:t>
          </a:r>
        </a:p>
      </dgm:t>
    </dgm:pt>
    <dgm:pt modelId="{C7FC163F-E1E7-41A0-8819-73D660C9D364}" type="parTrans" cxnId="{B58E2A1E-DB39-4FE7-8DCD-885592649C5B}">
      <dgm:prSet/>
      <dgm:spPr/>
      <dgm:t>
        <a:bodyPr/>
        <a:lstStyle/>
        <a:p>
          <a:endParaRPr lang="es-ES"/>
        </a:p>
      </dgm:t>
    </dgm:pt>
    <dgm:pt modelId="{3523228F-C53A-4305-B893-09ABA17DBC5F}" type="sibTrans" cxnId="{B58E2A1E-DB39-4FE7-8DCD-885592649C5B}">
      <dgm:prSet phldrT="02"/>
      <dgm:spPr/>
      <dgm:t>
        <a:bodyPr/>
        <a:lstStyle/>
        <a:p>
          <a:r>
            <a:rPr lang="es-ES"/>
            <a:t>02</a:t>
          </a:r>
        </a:p>
      </dgm:t>
    </dgm:pt>
    <dgm:pt modelId="{275483A5-0E00-45BA-8B01-1C3EEC6D5129}">
      <dgm:prSet phldr="0"/>
      <dgm:spPr/>
      <dgm:t>
        <a:bodyPr/>
        <a:lstStyle/>
        <a:p>
          <a:pPr rtl="0"/>
          <a:r>
            <a:rPr lang="es-ES">
              <a:ea typeface="+mn-ea"/>
              <a:cs typeface="+mn-cs"/>
            </a:rPr>
            <a:t> I </a:t>
          </a:r>
          <a:r>
            <a:rPr lang="es-ES" err="1">
              <a:ea typeface="+mn-ea"/>
              <a:cs typeface="+mn-cs"/>
            </a:rPr>
            <a:t>reflected</a:t>
          </a:r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on</a:t>
          </a:r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my</a:t>
          </a:r>
          <a:r>
            <a:rPr lang="es-ES">
              <a:ea typeface="+mn-ea"/>
              <a:cs typeface="+mn-cs"/>
            </a:rPr>
            <a:t> </a:t>
          </a:r>
          <a:r>
            <a:rPr lang="es-ES" err="1">
              <a:ea typeface="+mn-ea"/>
              <a:cs typeface="+mn-cs"/>
            </a:rPr>
            <a:t>results</a:t>
          </a:r>
          <a:r>
            <a:rPr lang="es-ES">
              <a:ea typeface="+mn-ea"/>
              <a:cs typeface="+mn-cs"/>
            </a:rPr>
            <a:t> and </a:t>
          </a:r>
          <a:r>
            <a:rPr lang="es-ES" err="1">
              <a:ea typeface="+mn-ea"/>
              <a:cs typeface="+mn-cs"/>
            </a:rPr>
            <a:t>created</a:t>
          </a:r>
          <a:r>
            <a:rPr lang="es-ES">
              <a:ea typeface="+mn-ea"/>
              <a:cs typeface="+mn-cs"/>
            </a:rPr>
            <a:t> a SMART </a:t>
          </a:r>
          <a:r>
            <a:rPr lang="es-ES" err="1">
              <a:ea typeface="+mn-ea"/>
              <a:cs typeface="+mn-cs"/>
            </a:rPr>
            <a:t>action</a:t>
          </a:r>
          <a:r>
            <a:rPr lang="es-ES">
              <a:ea typeface="+mn-ea"/>
              <a:cs typeface="+mn-cs"/>
            </a:rPr>
            <a:t> plan.</a:t>
          </a:r>
          <a:endParaRPr lang="es-ES">
            <a:latin typeface="Century Gothic" panose="020B0502020202020204"/>
            <a:ea typeface="+mn-ea"/>
            <a:cs typeface="+mn-cs"/>
          </a:endParaRPr>
        </a:p>
      </dgm:t>
    </dgm:pt>
    <dgm:pt modelId="{4E113EB7-4EFD-4024-A66C-12DE2E70D700}" type="parTrans" cxnId="{BDB60197-5871-4484-A313-942D319A905A}">
      <dgm:prSet/>
      <dgm:spPr/>
    </dgm:pt>
    <dgm:pt modelId="{C35B1EEB-D31F-428D-9918-24231A742FC1}" type="sibTrans" cxnId="{BDB60197-5871-4484-A313-942D319A905A}">
      <dgm:prSet phldrT="03"/>
      <dgm:spPr/>
      <dgm:t>
        <a:bodyPr/>
        <a:lstStyle/>
        <a:p>
          <a:r>
            <a:rPr lang="en-US"/>
            <a:t>03</a:t>
          </a:r>
        </a:p>
        <a:p>
          <a:endParaRPr lang="es-ES"/>
        </a:p>
      </dgm:t>
    </dgm:pt>
    <dgm:pt modelId="{F16E0314-5B8B-4A8A-97AA-B124A792AD7D}" type="pres">
      <dgm:prSet presAssocID="{1C953D32-D22F-4293-A58D-8DB3EE4A34EF}" presName="Name0" presStyleCnt="0">
        <dgm:presLayoutVars>
          <dgm:animLvl val="lvl"/>
          <dgm:resizeHandles val="exact"/>
        </dgm:presLayoutVars>
      </dgm:prSet>
      <dgm:spPr/>
    </dgm:pt>
    <dgm:pt modelId="{728CEFCC-1F5D-47B3-A5F5-9613C1E64498}" type="pres">
      <dgm:prSet presAssocID="{F4AD4DDF-4506-44BB-898F-BC5C9FCBD4AD}" presName="compositeNode" presStyleCnt="0">
        <dgm:presLayoutVars>
          <dgm:bulletEnabled val="1"/>
        </dgm:presLayoutVars>
      </dgm:prSet>
      <dgm:spPr/>
    </dgm:pt>
    <dgm:pt modelId="{738DBAF8-841C-41EF-906F-6F4647207BA6}" type="pres">
      <dgm:prSet presAssocID="{F4AD4DDF-4506-44BB-898F-BC5C9FCBD4AD}" presName="bgRect" presStyleLbl="alignNode1" presStyleIdx="0" presStyleCnt="3"/>
      <dgm:spPr/>
    </dgm:pt>
    <dgm:pt modelId="{A6A7BFE2-D048-47BE-8A2F-AC43C0AA4F54}" type="pres">
      <dgm:prSet presAssocID="{6455955D-C7A8-4EAD-9937-B703DBBF5541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40E4928F-346D-4978-9268-DD437F4C7A5C}" type="pres">
      <dgm:prSet presAssocID="{F4AD4DDF-4506-44BB-898F-BC5C9FCBD4AD}" presName="nodeRect" presStyleLbl="alignNode1" presStyleIdx="0" presStyleCnt="3">
        <dgm:presLayoutVars>
          <dgm:bulletEnabled val="1"/>
        </dgm:presLayoutVars>
      </dgm:prSet>
      <dgm:spPr/>
    </dgm:pt>
    <dgm:pt modelId="{4F4AA24F-AD1F-48FD-B5A5-AADE79DA065B}" type="pres">
      <dgm:prSet presAssocID="{6455955D-C7A8-4EAD-9937-B703DBBF5541}" presName="sibTrans" presStyleCnt="0"/>
      <dgm:spPr/>
    </dgm:pt>
    <dgm:pt modelId="{2E413521-580E-4904-8020-0BA818785751}" type="pres">
      <dgm:prSet presAssocID="{20810EF3-F340-4D55-9247-FF7E1A606740}" presName="compositeNode" presStyleCnt="0">
        <dgm:presLayoutVars>
          <dgm:bulletEnabled val="1"/>
        </dgm:presLayoutVars>
      </dgm:prSet>
      <dgm:spPr/>
    </dgm:pt>
    <dgm:pt modelId="{F93404AF-4B62-4D4D-BB46-F3949B94E469}" type="pres">
      <dgm:prSet presAssocID="{20810EF3-F340-4D55-9247-FF7E1A606740}" presName="bgRect" presStyleLbl="alignNode1" presStyleIdx="1" presStyleCnt="3"/>
      <dgm:spPr/>
    </dgm:pt>
    <dgm:pt modelId="{F8F99496-180F-4A5A-8B67-532EA87658EC}" type="pres">
      <dgm:prSet presAssocID="{3523228F-C53A-4305-B893-09ABA17DBC5F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C83A9139-FCA5-4979-A6A8-ED5CF7997E4A}" type="pres">
      <dgm:prSet presAssocID="{20810EF3-F340-4D55-9247-FF7E1A606740}" presName="nodeRect" presStyleLbl="alignNode1" presStyleIdx="1" presStyleCnt="3">
        <dgm:presLayoutVars>
          <dgm:bulletEnabled val="1"/>
        </dgm:presLayoutVars>
      </dgm:prSet>
      <dgm:spPr/>
    </dgm:pt>
    <dgm:pt modelId="{CCEE03C1-366F-4DE9-836A-9FF9D0D07376}" type="pres">
      <dgm:prSet presAssocID="{3523228F-C53A-4305-B893-09ABA17DBC5F}" presName="sibTrans" presStyleCnt="0"/>
      <dgm:spPr/>
    </dgm:pt>
    <dgm:pt modelId="{79A242A8-9FCD-4D4D-85D7-CCA0A1CD1DAB}" type="pres">
      <dgm:prSet presAssocID="{275483A5-0E00-45BA-8B01-1C3EEC6D5129}" presName="compositeNode" presStyleCnt="0">
        <dgm:presLayoutVars>
          <dgm:bulletEnabled val="1"/>
        </dgm:presLayoutVars>
      </dgm:prSet>
      <dgm:spPr/>
    </dgm:pt>
    <dgm:pt modelId="{ACFCB81A-6E14-447C-96EB-97833C38C824}" type="pres">
      <dgm:prSet presAssocID="{275483A5-0E00-45BA-8B01-1C3EEC6D5129}" presName="bgRect" presStyleLbl="alignNode1" presStyleIdx="2" presStyleCnt="3"/>
      <dgm:spPr/>
    </dgm:pt>
    <dgm:pt modelId="{553420E7-190E-42D1-A015-79A2E74C5327}" type="pres">
      <dgm:prSet presAssocID="{C35B1EEB-D31F-428D-9918-24231A742FC1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A2EAACB6-5AE0-433D-9207-482EDEBECF57}" type="pres">
      <dgm:prSet presAssocID="{275483A5-0E00-45BA-8B01-1C3EEC6D5129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98CD2117-557E-4327-995C-8DA3242D27A7}" type="presOf" srcId="{F4AD4DDF-4506-44BB-898F-BC5C9FCBD4AD}" destId="{40E4928F-346D-4978-9268-DD437F4C7A5C}" srcOrd="1" destOrd="0" presId="urn:microsoft.com/office/officeart/2016/7/layout/LinearBlockProcessNumbered"/>
    <dgm:cxn modelId="{B58E2A1E-DB39-4FE7-8DCD-885592649C5B}" srcId="{1C953D32-D22F-4293-A58D-8DB3EE4A34EF}" destId="{20810EF3-F340-4D55-9247-FF7E1A606740}" srcOrd="1" destOrd="0" parTransId="{C7FC163F-E1E7-41A0-8819-73D660C9D364}" sibTransId="{3523228F-C53A-4305-B893-09ABA17DBC5F}"/>
    <dgm:cxn modelId="{D7AE782D-0C03-4374-957E-EEFD29608393}" type="presOf" srcId="{C35B1EEB-D31F-428D-9918-24231A742FC1}" destId="{553420E7-190E-42D1-A015-79A2E74C5327}" srcOrd="0" destOrd="0" presId="urn:microsoft.com/office/officeart/2016/7/layout/LinearBlockProcessNumbered"/>
    <dgm:cxn modelId="{A6042639-2611-4621-803A-47457287393A}" type="presOf" srcId="{275483A5-0E00-45BA-8B01-1C3EEC6D5129}" destId="{ACFCB81A-6E14-447C-96EB-97833C38C824}" srcOrd="0" destOrd="0" presId="urn:microsoft.com/office/officeart/2016/7/layout/LinearBlockProcessNumbered"/>
    <dgm:cxn modelId="{5D84D462-6AF1-4C3C-A29C-0BB1192F9993}" type="presOf" srcId="{1C953D32-D22F-4293-A58D-8DB3EE4A34EF}" destId="{F16E0314-5B8B-4A8A-97AA-B124A792AD7D}" srcOrd="0" destOrd="0" presId="urn:microsoft.com/office/officeart/2016/7/layout/LinearBlockProcessNumbered"/>
    <dgm:cxn modelId="{F10D1544-FB15-4C23-B8BB-5D4CA7B34157}" type="presOf" srcId="{3523228F-C53A-4305-B893-09ABA17DBC5F}" destId="{F8F99496-180F-4A5A-8B67-532EA87658EC}" srcOrd="0" destOrd="0" presId="urn:microsoft.com/office/officeart/2016/7/layout/LinearBlockProcessNumbered"/>
    <dgm:cxn modelId="{BDB60197-5871-4484-A313-942D319A905A}" srcId="{1C953D32-D22F-4293-A58D-8DB3EE4A34EF}" destId="{275483A5-0E00-45BA-8B01-1C3EEC6D5129}" srcOrd="2" destOrd="0" parTransId="{4E113EB7-4EFD-4024-A66C-12DE2E70D700}" sibTransId="{C35B1EEB-D31F-428D-9918-24231A742FC1}"/>
    <dgm:cxn modelId="{9034FEA0-69DD-49D2-B8A6-218FDF657DFE}" type="presOf" srcId="{6455955D-C7A8-4EAD-9937-B703DBBF5541}" destId="{A6A7BFE2-D048-47BE-8A2F-AC43C0AA4F54}" srcOrd="0" destOrd="0" presId="urn:microsoft.com/office/officeart/2016/7/layout/LinearBlockProcessNumbered"/>
    <dgm:cxn modelId="{CCC353A1-F41A-4439-8F62-BF3A8DED9FA1}" type="presOf" srcId="{20810EF3-F340-4D55-9247-FF7E1A606740}" destId="{C83A9139-FCA5-4979-A6A8-ED5CF7997E4A}" srcOrd="1" destOrd="0" presId="urn:microsoft.com/office/officeart/2016/7/layout/LinearBlockProcessNumbered"/>
    <dgm:cxn modelId="{B8DB91DD-53AB-4479-8459-742249E803A8}" type="presOf" srcId="{F4AD4DDF-4506-44BB-898F-BC5C9FCBD4AD}" destId="{738DBAF8-841C-41EF-906F-6F4647207BA6}" srcOrd="0" destOrd="0" presId="urn:microsoft.com/office/officeart/2016/7/layout/LinearBlockProcessNumbered"/>
    <dgm:cxn modelId="{3CF0ADDD-EFA5-4DF3-B9B7-62C14F456002}" type="presOf" srcId="{275483A5-0E00-45BA-8B01-1C3EEC6D5129}" destId="{A2EAACB6-5AE0-433D-9207-482EDEBECF57}" srcOrd="1" destOrd="0" presId="urn:microsoft.com/office/officeart/2016/7/layout/LinearBlockProcessNumbered"/>
    <dgm:cxn modelId="{C6798BE0-C226-46BF-9DC5-4F4D138FADD1}" srcId="{1C953D32-D22F-4293-A58D-8DB3EE4A34EF}" destId="{F4AD4DDF-4506-44BB-898F-BC5C9FCBD4AD}" srcOrd="0" destOrd="0" parTransId="{EDD37690-A8E4-4558-BE5A-619B9307DBE2}" sibTransId="{6455955D-C7A8-4EAD-9937-B703DBBF5541}"/>
    <dgm:cxn modelId="{7FA64CFF-841D-4FEC-A067-F41BB30F6F8A}" type="presOf" srcId="{20810EF3-F340-4D55-9247-FF7E1A606740}" destId="{F93404AF-4B62-4D4D-BB46-F3949B94E469}" srcOrd="0" destOrd="0" presId="urn:microsoft.com/office/officeart/2016/7/layout/LinearBlockProcessNumbered"/>
    <dgm:cxn modelId="{E53C8B03-1E9B-4EDF-BDC6-CB1479C5C789}" type="presParOf" srcId="{F16E0314-5B8B-4A8A-97AA-B124A792AD7D}" destId="{728CEFCC-1F5D-47B3-A5F5-9613C1E64498}" srcOrd="0" destOrd="0" presId="urn:microsoft.com/office/officeart/2016/7/layout/LinearBlockProcessNumbered"/>
    <dgm:cxn modelId="{EC5EDF84-DEFA-4543-97AC-D99A6AE62A6F}" type="presParOf" srcId="{728CEFCC-1F5D-47B3-A5F5-9613C1E64498}" destId="{738DBAF8-841C-41EF-906F-6F4647207BA6}" srcOrd="0" destOrd="0" presId="urn:microsoft.com/office/officeart/2016/7/layout/LinearBlockProcessNumbered"/>
    <dgm:cxn modelId="{DF552C2D-A50D-4AC2-B8ED-CE36487465AC}" type="presParOf" srcId="{728CEFCC-1F5D-47B3-A5F5-9613C1E64498}" destId="{A6A7BFE2-D048-47BE-8A2F-AC43C0AA4F54}" srcOrd="1" destOrd="0" presId="urn:microsoft.com/office/officeart/2016/7/layout/LinearBlockProcessNumbered"/>
    <dgm:cxn modelId="{3893151B-D0BC-4B03-B4EA-7EF3F114E22E}" type="presParOf" srcId="{728CEFCC-1F5D-47B3-A5F5-9613C1E64498}" destId="{40E4928F-346D-4978-9268-DD437F4C7A5C}" srcOrd="2" destOrd="0" presId="urn:microsoft.com/office/officeart/2016/7/layout/LinearBlockProcessNumbered"/>
    <dgm:cxn modelId="{8C37060B-DA49-4BF5-8962-024908B99E0E}" type="presParOf" srcId="{F16E0314-5B8B-4A8A-97AA-B124A792AD7D}" destId="{4F4AA24F-AD1F-48FD-B5A5-AADE79DA065B}" srcOrd="1" destOrd="0" presId="urn:microsoft.com/office/officeart/2016/7/layout/LinearBlockProcessNumbered"/>
    <dgm:cxn modelId="{3E38A68B-5A15-4827-8D78-2422AC1C4D03}" type="presParOf" srcId="{F16E0314-5B8B-4A8A-97AA-B124A792AD7D}" destId="{2E413521-580E-4904-8020-0BA818785751}" srcOrd="2" destOrd="0" presId="urn:microsoft.com/office/officeart/2016/7/layout/LinearBlockProcessNumbered"/>
    <dgm:cxn modelId="{9BD0F778-47B0-411F-BCED-D97A8109D361}" type="presParOf" srcId="{2E413521-580E-4904-8020-0BA818785751}" destId="{F93404AF-4B62-4D4D-BB46-F3949B94E469}" srcOrd="0" destOrd="0" presId="urn:microsoft.com/office/officeart/2016/7/layout/LinearBlockProcessNumbered"/>
    <dgm:cxn modelId="{DB0BABF0-E29B-4E1C-866B-3C68313ECE66}" type="presParOf" srcId="{2E413521-580E-4904-8020-0BA818785751}" destId="{F8F99496-180F-4A5A-8B67-532EA87658EC}" srcOrd="1" destOrd="0" presId="urn:microsoft.com/office/officeart/2016/7/layout/LinearBlockProcessNumbered"/>
    <dgm:cxn modelId="{AAF3ADCE-6DFD-4455-9224-A5BB4354D976}" type="presParOf" srcId="{2E413521-580E-4904-8020-0BA818785751}" destId="{C83A9139-FCA5-4979-A6A8-ED5CF7997E4A}" srcOrd="2" destOrd="0" presId="urn:microsoft.com/office/officeart/2016/7/layout/LinearBlockProcessNumbered"/>
    <dgm:cxn modelId="{3172C6FF-303F-4BE0-A62F-87ACCFB7ACBD}" type="presParOf" srcId="{F16E0314-5B8B-4A8A-97AA-B124A792AD7D}" destId="{CCEE03C1-366F-4DE9-836A-9FF9D0D07376}" srcOrd="3" destOrd="0" presId="urn:microsoft.com/office/officeart/2016/7/layout/LinearBlockProcessNumbered"/>
    <dgm:cxn modelId="{2D2EE759-D598-436C-B600-74CF09E5A392}" type="presParOf" srcId="{F16E0314-5B8B-4A8A-97AA-B124A792AD7D}" destId="{79A242A8-9FCD-4D4D-85D7-CCA0A1CD1DAB}" srcOrd="4" destOrd="0" presId="urn:microsoft.com/office/officeart/2016/7/layout/LinearBlockProcessNumbered"/>
    <dgm:cxn modelId="{BFB009C8-4B16-4487-A054-5C154F2E5780}" type="presParOf" srcId="{79A242A8-9FCD-4D4D-85D7-CCA0A1CD1DAB}" destId="{ACFCB81A-6E14-447C-96EB-97833C38C824}" srcOrd="0" destOrd="0" presId="urn:microsoft.com/office/officeart/2016/7/layout/LinearBlockProcessNumbered"/>
    <dgm:cxn modelId="{0C917ACF-0D17-4C93-B6BD-B31109F3ED80}" type="presParOf" srcId="{79A242A8-9FCD-4D4D-85D7-CCA0A1CD1DAB}" destId="{553420E7-190E-42D1-A015-79A2E74C5327}" srcOrd="1" destOrd="0" presId="urn:microsoft.com/office/officeart/2016/7/layout/LinearBlockProcessNumbered"/>
    <dgm:cxn modelId="{31AF7948-0FC4-496E-BBBD-16D8EBB93D5D}" type="presParOf" srcId="{79A242A8-9FCD-4D4D-85D7-CCA0A1CD1DAB}" destId="{A2EAACB6-5AE0-433D-9207-482EDEBECF57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3E21F1-3790-45AF-BF78-E395BC263E9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21ECA3C-1CA6-48A2-A4E4-97DDDF0CF74B}">
      <dgm:prSet/>
      <dgm:spPr/>
      <dgm:t>
        <a:bodyPr/>
        <a:lstStyle/>
        <a:p>
          <a:r>
            <a:rPr lang="es-ES"/>
            <a:t>• I improved my academic writing skills. • I learned how to use Harvard referencing correctly. </a:t>
          </a:r>
          <a:endParaRPr lang="en-US"/>
        </a:p>
      </dgm:t>
    </dgm:pt>
    <dgm:pt modelId="{D988AE03-F963-4D49-A2C6-DD3E3770401A}" type="parTrans" cxnId="{D8B68174-5B02-4488-A331-8D07B87B43DD}">
      <dgm:prSet/>
      <dgm:spPr/>
      <dgm:t>
        <a:bodyPr/>
        <a:lstStyle/>
        <a:p>
          <a:endParaRPr lang="en-US"/>
        </a:p>
      </dgm:t>
    </dgm:pt>
    <dgm:pt modelId="{8AE3A105-2CBC-4801-8473-FA03416A529B}" type="sibTrans" cxnId="{D8B68174-5B02-4488-A331-8D07B87B43DD}">
      <dgm:prSet/>
      <dgm:spPr/>
      <dgm:t>
        <a:bodyPr/>
        <a:lstStyle/>
        <a:p>
          <a:endParaRPr lang="en-US"/>
        </a:p>
      </dgm:t>
    </dgm:pt>
    <dgm:pt modelId="{8F3470F9-5930-488F-ACF9-67BC53FCD1E2}">
      <dgm:prSet/>
      <dgm:spPr/>
      <dgm:t>
        <a:bodyPr/>
        <a:lstStyle/>
        <a:p>
          <a:r>
            <a:rPr lang="es-ES"/>
            <a:t>• I became more confident using digital tools. </a:t>
          </a:r>
          <a:endParaRPr lang="en-US"/>
        </a:p>
      </dgm:t>
    </dgm:pt>
    <dgm:pt modelId="{2D804509-C927-46D2-B8B4-01E6ECE9A736}" type="parTrans" cxnId="{462E9271-C324-461A-9A42-8E61AE8FAA95}">
      <dgm:prSet/>
      <dgm:spPr/>
      <dgm:t>
        <a:bodyPr/>
        <a:lstStyle/>
        <a:p>
          <a:endParaRPr lang="en-US"/>
        </a:p>
      </dgm:t>
    </dgm:pt>
    <dgm:pt modelId="{F2089DDC-DAEF-44D0-B88E-EAB5DCCCB164}" type="sibTrans" cxnId="{462E9271-C324-461A-9A42-8E61AE8FAA95}">
      <dgm:prSet/>
      <dgm:spPr/>
      <dgm:t>
        <a:bodyPr/>
        <a:lstStyle/>
        <a:p>
          <a:endParaRPr lang="en-US"/>
        </a:p>
      </dgm:t>
    </dgm:pt>
    <dgm:pt modelId="{9A828E1B-E48D-4C30-8179-C52F7ED060B7}">
      <dgm:prSet/>
      <dgm:spPr/>
      <dgm:t>
        <a:bodyPr/>
        <a:lstStyle/>
        <a:p>
          <a:r>
            <a:rPr lang="es-ES"/>
            <a:t>• I improved my time management skills.</a:t>
          </a:r>
          <a:endParaRPr lang="en-US"/>
        </a:p>
      </dgm:t>
    </dgm:pt>
    <dgm:pt modelId="{5D6BA4D0-9DD5-4CEE-BB1F-DEC164377B08}" type="parTrans" cxnId="{913F9BE3-C4C7-430F-849D-1A2BF594D5FF}">
      <dgm:prSet/>
      <dgm:spPr/>
      <dgm:t>
        <a:bodyPr/>
        <a:lstStyle/>
        <a:p>
          <a:endParaRPr lang="en-US"/>
        </a:p>
      </dgm:t>
    </dgm:pt>
    <dgm:pt modelId="{639B423B-3E6C-4841-84D9-675507FE0858}" type="sibTrans" cxnId="{913F9BE3-C4C7-430F-849D-1A2BF594D5FF}">
      <dgm:prSet/>
      <dgm:spPr/>
      <dgm:t>
        <a:bodyPr/>
        <a:lstStyle/>
        <a:p>
          <a:endParaRPr lang="en-US"/>
        </a:p>
      </dgm:t>
    </dgm:pt>
    <dgm:pt modelId="{448F455D-D40F-4EB2-AF15-94FC28EB9725}" type="pres">
      <dgm:prSet presAssocID="{673E21F1-3790-45AF-BF78-E395BC263E90}" presName="root" presStyleCnt="0">
        <dgm:presLayoutVars>
          <dgm:dir/>
          <dgm:resizeHandles val="exact"/>
        </dgm:presLayoutVars>
      </dgm:prSet>
      <dgm:spPr/>
    </dgm:pt>
    <dgm:pt modelId="{6D32CD4E-83F0-4311-BCA5-1E0352952C23}" type="pres">
      <dgm:prSet presAssocID="{321ECA3C-1CA6-48A2-A4E4-97DDDF0CF74B}" presName="compNode" presStyleCnt="0"/>
      <dgm:spPr/>
    </dgm:pt>
    <dgm:pt modelId="{9DAE85DD-9F50-4584-B303-E532E043374C}" type="pres">
      <dgm:prSet presAssocID="{321ECA3C-1CA6-48A2-A4E4-97DDDF0CF74B}" presName="bgRect" presStyleLbl="bgShp" presStyleIdx="0" presStyleCnt="3"/>
      <dgm:spPr/>
    </dgm:pt>
    <dgm:pt modelId="{17EBF0A7-DAF4-4031-9426-6FCD7C5F82AB}" type="pres">
      <dgm:prSet presAssocID="{321ECA3C-1CA6-48A2-A4E4-97DDDF0CF74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bros"/>
        </a:ext>
      </dgm:extLst>
    </dgm:pt>
    <dgm:pt modelId="{6961A976-68FF-4196-A157-376B9BF200EB}" type="pres">
      <dgm:prSet presAssocID="{321ECA3C-1CA6-48A2-A4E4-97DDDF0CF74B}" presName="spaceRect" presStyleCnt="0"/>
      <dgm:spPr/>
    </dgm:pt>
    <dgm:pt modelId="{1AEAA3C0-18F5-4358-84EC-E08F519D21C4}" type="pres">
      <dgm:prSet presAssocID="{321ECA3C-1CA6-48A2-A4E4-97DDDF0CF74B}" presName="parTx" presStyleLbl="revTx" presStyleIdx="0" presStyleCnt="3">
        <dgm:presLayoutVars>
          <dgm:chMax val="0"/>
          <dgm:chPref val="0"/>
        </dgm:presLayoutVars>
      </dgm:prSet>
      <dgm:spPr/>
    </dgm:pt>
    <dgm:pt modelId="{33A9EB37-269A-4816-AB56-F9AE59E08BA2}" type="pres">
      <dgm:prSet presAssocID="{8AE3A105-2CBC-4801-8473-FA03416A529B}" presName="sibTrans" presStyleCnt="0"/>
      <dgm:spPr/>
    </dgm:pt>
    <dgm:pt modelId="{A3E9E804-0125-47A8-BF44-7E35E7253F3B}" type="pres">
      <dgm:prSet presAssocID="{8F3470F9-5930-488F-ACF9-67BC53FCD1E2}" presName="compNode" presStyleCnt="0"/>
      <dgm:spPr/>
    </dgm:pt>
    <dgm:pt modelId="{5442FA1D-290D-43AE-8822-3E67CDE56409}" type="pres">
      <dgm:prSet presAssocID="{8F3470F9-5930-488F-ACF9-67BC53FCD1E2}" presName="bgRect" presStyleLbl="bgShp" presStyleIdx="1" presStyleCnt="3"/>
      <dgm:spPr/>
    </dgm:pt>
    <dgm:pt modelId="{48B3BA12-B74E-4B5D-94B2-FE3A3DA977B0}" type="pres">
      <dgm:prSet presAssocID="{8F3470F9-5930-488F-ACF9-67BC53FCD1E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B5A52EC0-4706-4F00-BA36-01822AB613C1}" type="pres">
      <dgm:prSet presAssocID="{8F3470F9-5930-488F-ACF9-67BC53FCD1E2}" presName="spaceRect" presStyleCnt="0"/>
      <dgm:spPr/>
    </dgm:pt>
    <dgm:pt modelId="{9A93D79F-78E3-4EC8-A711-FC0631D7FCA5}" type="pres">
      <dgm:prSet presAssocID="{8F3470F9-5930-488F-ACF9-67BC53FCD1E2}" presName="parTx" presStyleLbl="revTx" presStyleIdx="1" presStyleCnt="3">
        <dgm:presLayoutVars>
          <dgm:chMax val="0"/>
          <dgm:chPref val="0"/>
        </dgm:presLayoutVars>
      </dgm:prSet>
      <dgm:spPr/>
    </dgm:pt>
    <dgm:pt modelId="{AE0B1D35-885E-49D3-948C-D17AF2B04364}" type="pres">
      <dgm:prSet presAssocID="{F2089DDC-DAEF-44D0-B88E-EAB5DCCCB164}" presName="sibTrans" presStyleCnt="0"/>
      <dgm:spPr/>
    </dgm:pt>
    <dgm:pt modelId="{F426285C-9996-417A-A0A2-E2A6F4857F3E}" type="pres">
      <dgm:prSet presAssocID="{9A828E1B-E48D-4C30-8179-C52F7ED060B7}" presName="compNode" presStyleCnt="0"/>
      <dgm:spPr/>
    </dgm:pt>
    <dgm:pt modelId="{E704A709-2DDA-461B-AB18-5CAF88D0DA70}" type="pres">
      <dgm:prSet presAssocID="{9A828E1B-E48D-4C30-8179-C52F7ED060B7}" presName="bgRect" presStyleLbl="bgShp" presStyleIdx="2" presStyleCnt="3"/>
      <dgm:spPr/>
    </dgm:pt>
    <dgm:pt modelId="{C195B475-3963-4C0A-8632-27A93998B469}" type="pres">
      <dgm:prSet presAssocID="{9A828E1B-E48D-4C30-8179-C52F7ED060B7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loj"/>
        </a:ext>
      </dgm:extLst>
    </dgm:pt>
    <dgm:pt modelId="{FC6A7030-EB61-4D4A-B6F5-072C1A8991A6}" type="pres">
      <dgm:prSet presAssocID="{9A828E1B-E48D-4C30-8179-C52F7ED060B7}" presName="spaceRect" presStyleCnt="0"/>
      <dgm:spPr/>
    </dgm:pt>
    <dgm:pt modelId="{5E3BA478-C2C0-4E7F-B4A8-5A6B89902799}" type="pres">
      <dgm:prSet presAssocID="{9A828E1B-E48D-4C30-8179-C52F7ED060B7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6D7FB22-F158-4FD6-8EE0-8CEEC093D5E0}" type="presOf" srcId="{321ECA3C-1CA6-48A2-A4E4-97DDDF0CF74B}" destId="{1AEAA3C0-18F5-4358-84EC-E08F519D21C4}" srcOrd="0" destOrd="0" presId="urn:microsoft.com/office/officeart/2018/2/layout/IconVerticalSolidList"/>
    <dgm:cxn modelId="{462E9271-C324-461A-9A42-8E61AE8FAA95}" srcId="{673E21F1-3790-45AF-BF78-E395BC263E90}" destId="{8F3470F9-5930-488F-ACF9-67BC53FCD1E2}" srcOrd="1" destOrd="0" parTransId="{2D804509-C927-46D2-B8B4-01E6ECE9A736}" sibTransId="{F2089DDC-DAEF-44D0-B88E-EAB5DCCCB164}"/>
    <dgm:cxn modelId="{D8B68174-5B02-4488-A331-8D07B87B43DD}" srcId="{673E21F1-3790-45AF-BF78-E395BC263E90}" destId="{321ECA3C-1CA6-48A2-A4E4-97DDDF0CF74B}" srcOrd="0" destOrd="0" parTransId="{D988AE03-F963-4D49-A2C6-DD3E3770401A}" sibTransId="{8AE3A105-2CBC-4801-8473-FA03416A529B}"/>
    <dgm:cxn modelId="{650EBF7A-FBC8-4287-9E0A-56D59390884A}" type="presOf" srcId="{673E21F1-3790-45AF-BF78-E395BC263E90}" destId="{448F455D-D40F-4EB2-AF15-94FC28EB9725}" srcOrd="0" destOrd="0" presId="urn:microsoft.com/office/officeart/2018/2/layout/IconVerticalSolidList"/>
    <dgm:cxn modelId="{A7859088-0C17-4C9B-96A8-C4327376EDFF}" type="presOf" srcId="{8F3470F9-5930-488F-ACF9-67BC53FCD1E2}" destId="{9A93D79F-78E3-4EC8-A711-FC0631D7FCA5}" srcOrd="0" destOrd="0" presId="urn:microsoft.com/office/officeart/2018/2/layout/IconVerticalSolidList"/>
    <dgm:cxn modelId="{ADFCCD96-0296-4FFA-8102-9042B315A3DF}" type="presOf" srcId="{9A828E1B-E48D-4C30-8179-C52F7ED060B7}" destId="{5E3BA478-C2C0-4E7F-B4A8-5A6B89902799}" srcOrd="0" destOrd="0" presId="urn:microsoft.com/office/officeart/2018/2/layout/IconVerticalSolidList"/>
    <dgm:cxn modelId="{913F9BE3-C4C7-430F-849D-1A2BF594D5FF}" srcId="{673E21F1-3790-45AF-BF78-E395BC263E90}" destId="{9A828E1B-E48D-4C30-8179-C52F7ED060B7}" srcOrd="2" destOrd="0" parTransId="{5D6BA4D0-9DD5-4CEE-BB1F-DEC164377B08}" sibTransId="{639B423B-3E6C-4841-84D9-675507FE0858}"/>
    <dgm:cxn modelId="{4AE1AEA5-4B95-4A8D-A5C4-271B42FBDBDF}" type="presParOf" srcId="{448F455D-D40F-4EB2-AF15-94FC28EB9725}" destId="{6D32CD4E-83F0-4311-BCA5-1E0352952C23}" srcOrd="0" destOrd="0" presId="urn:microsoft.com/office/officeart/2018/2/layout/IconVerticalSolidList"/>
    <dgm:cxn modelId="{626CCD23-85C4-4A7E-98F7-4D56D9419DD6}" type="presParOf" srcId="{6D32CD4E-83F0-4311-BCA5-1E0352952C23}" destId="{9DAE85DD-9F50-4584-B303-E532E043374C}" srcOrd="0" destOrd="0" presId="urn:microsoft.com/office/officeart/2018/2/layout/IconVerticalSolidList"/>
    <dgm:cxn modelId="{FD753F0D-E314-4F2A-A52C-A756CF1E91B3}" type="presParOf" srcId="{6D32CD4E-83F0-4311-BCA5-1E0352952C23}" destId="{17EBF0A7-DAF4-4031-9426-6FCD7C5F82AB}" srcOrd="1" destOrd="0" presId="urn:microsoft.com/office/officeart/2018/2/layout/IconVerticalSolidList"/>
    <dgm:cxn modelId="{7C5DB010-A99A-4FC9-9555-481AD63059C9}" type="presParOf" srcId="{6D32CD4E-83F0-4311-BCA5-1E0352952C23}" destId="{6961A976-68FF-4196-A157-376B9BF200EB}" srcOrd="2" destOrd="0" presId="urn:microsoft.com/office/officeart/2018/2/layout/IconVerticalSolidList"/>
    <dgm:cxn modelId="{7562423E-D64E-47C0-83A1-69B09CCE423A}" type="presParOf" srcId="{6D32CD4E-83F0-4311-BCA5-1E0352952C23}" destId="{1AEAA3C0-18F5-4358-84EC-E08F519D21C4}" srcOrd="3" destOrd="0" presId="urn:microsoft.com/office/officeart/2018/2/layout/IconVerticalSolidList"/>
    <dgm:cxn modelId="{B7100AAA-D48C-47B3-A4E7-173416C3F483}" type="presParOf" srcId="{448F455D-D40F-4EB2-AF15-94FC28EB9725}" destId="{33A9EB37-269A-4816-AB56-F9AE59E08BA2}" srcOrd="1" destOrd="0" presId="urn:microsoft.com/office/officeart/2018/2/layout/IconVerticalSolidList"/>
    <dgm:cxn modelId="{98CC6BEC-92FC-4247-B92B-F39D6B202D29}" type="presParOf" srcId="{448F455D-D40F-4EB2-AF15-94FC28EB9725}" destId="{A3E9E804-0125-47A8-BF44-7E35E7253F3B}" srcOrd="2" destOrd="0" presId="urn:microsoft.com/office/officeart/2018/2/layout/IconVerticalSolidList"/>
    <dgm:cxn modelId="{12457789-7B3D-45B7-A0C1-E69711DF6AF5}" type="presParOf" srcId="{A3E9E804-0125-47A8-BF44-7E35E7253F3B}" destId="{5442FA1D-290D-43AE-8822-3E67CDE56409}" srcOrd="0" destOrd="0" presId="urn:microsoft.com/office/officeart/2018/2/layout/IconVerticalSolidList"/>
    <dgm:cxn modelId="{7C848563-7ACC-4191-AD25-65BF0A885366}" type="presParOf" srcId="{A3E9E804-0125-47A8-BF44-7E35E7253F3B}" destId="{48B3BA12-B74E-4B5D-94B2-FE3A3DA977B0}" srcOrd="1" destOrd="0" presId="urn:microsoft.com/office/officeart/2018/2/layout/IconVerticalSolidList"/>
    <dgm:cxn modelId="{A8232129-CB63-4D6D-91F8-DFDBC4FDADDF}" type="presParOf" srcId="{A3E9E804-0125-47A8-BF44-7E35E7253F3B}" destId="{B5A52EC0-4706-4F00-BA36-01822AB613C1}" srcOrd="2" destOrd="0" presId="urn:microsoft.com/office/officeart/2018/2/layout/IconVerticalSolidList"/>
    <dgm:cxn modelId="{BD4291F6-DEE5-4156-9A45-87B1744B82EE}" type="presParOf" srcId="{A3E9E804-0125-47A8-BF44-7E35E7253F3B}" destId="{9A93D79F-78E3-4EC8-A711-FC0631D7FCA5}" srcOrd="3" destOrd="0" presId="urn:microsoft.com/office/officeart/2018/2/layout/IconVerticalSolidList"/>
    <dgm:cxn modelId="{78921375-4A23-4690-8CFF-A0D748C71456}" type="presParOf" srcId="{448F455D-D40F-4EB2-AF15-94FC28EB9725}" destId="{AE0B1D35-885E-49D3-948C-D17AF2B04364}" srcOrd="3" destOrd="0" presId="urn:microsoft.com/office/officeart/2018/2/layout/IconVerticalSolidList"/>
    <dgm:cxn modelId="{684AD7CD-C243-4685-856E-2246626D201E}" type="presParOf" srcId="{448F455D-D40F-4EB2-AF15-94FC28EB9725}" destId="{F426285C-9996-417A-A0A2-E2A6F4857F3E}" srcOrd="4" destOrd="0" presId="urn:microsoft.com/office/officeart/2018/2/layout/IconVerticalSolidList"/>
    <dgm:cxn modelId="{1E2953C1-C298-455F-BE2A-D3847AC1C89E}" type="presParOf" srcId="{F426285C-9996-417A-A0A2-E2A6F4857F3E}" destId="{E704A709-2DDA-461B-AB18-5CAF88D0DA70}" srcOrd="0" destOrd="0" presId="urn:microsoft.com/office/officeart/2018/2/layout/IconVerticalSolidList"/>
    <dgm:cxn modelId="{6E025CC2-3437-469F-A1EF-A6765608D7C6}" type="presParOf" srcId="{F426285C-9996-417A-A0A2-E2A6F4857F3E}" destId="{C195B475-3963-4C0A-8632-27A93998B469}" srcOrd="1" destOrd="0" presId="urn:microsoft.com/office/officeart/2018/2/layout/IconVerticalSolidList"/>
    <dgm:cxn modelId="{20B97C17-A8E4-4198-B4EC-8BE7C65FA88B}" type="presParOf" srcId="{F426285C-9996-417A-A0A2-E2A6F4857F3E}" destId="{FC6A7030-EB61-4D4A-B6F5-072C1A8991A6}" srcOrd="2" destOrd="0" presId="urn:microsoft.com/office/officeart/2018/2/layout/IconVerticalSolidList"/>
    <dgm:cxn modelId="{C717B06A-4F11-480B-B9C6-00B82FA9CD1C}" type="presParOf" srcId="{F426285C-9996-417A-A0A2-E2A6F4857F3E}" destId="{5E3BA478-C2C0-4E7F-B4A8-5A6B8990279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8A9C9B8-631E-40B8-85C4-DA8FFEF5B27E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A27D4EF-64DE-49FF-AE12-8884F13B6F8A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• This module helped me understand my strengths and weaknesses.</a:t>
          </a:r>
          <a:endParaRPr lang="en-US"/>
        </a:p>
      </dgm:t>
    </dgm:pt>
    <dgm:pt modelId="{73CDB306-3A72-494C-B113-1CDCC0195DFB}" type="parTrans" cxnId="{5F98EA2E-6391-4F35-8708-CA5254C826C1}">
      <dgm:prSet/>
      <dgm:spPr/>
      <dgm:t>
        <a:bodyPr/>
        <a:lstStyle/>
        <a:p>
          <a:endParaRPr lang="en-US"/>
        </a:p>
      </dgm:t>
    </dgm:pt>
    <dgm:pt modelId="{AEFB307B-E81A-4AEF-9328-DA0F684C0DDF}" type="sibTrans" cxnId="{5F98EA2E-6391-4F35-8708-CA5254C826C1}">
      <dgm:prSet/>
      <dgm:spPr/>
      <dgm:t>
        <a:bodyPr/>
        <a:lstStyle/>
        <a:p>
          <a:endParaRPr lang="en-US"/>
        </a:p>
      </dgm:t>
    </dgm:pt>
    <dgm:pt modelId="{1682248D-3537-47C0-9907-4E9A065B6F58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• I have developed important digital and academic skills. </a:t>
          </a:r>
          <a:endParaRPr lang="en-US"/>
        </a:p>
      </dgm:t>
    </dgm:pt>
    <dgm:pt modelId="{6F87744D-1D8C-433F-AE51-7F4004E8207D}" type="parTrans" cxnId="{A4444BAA-E11E-4013-8BAD-5F84FC26D3DC}">
      <dgm:prSet/>
      <dgm:spPr/>
      <dgm:t>
        <a:bodyPr/>
        <a:lstStyle/>
        <a:p>
          <a:endParaRPr lang="en-US"/>
        </a:p>
      </dgm:t>
    </dgm:pt>
    <dgm:pt modelId="{C6C68DA9-7913-4F84-B9BE-DE0D63335E3E}" type="sibTrans" cxnId="{A4444BAA-E11E-4013-8BAD-5F84FC26D3DC}">
      <dgm:prSet/>
      <dgm:spPr/>
      <dgm:t>
        <a:bodyPr/>
        <a:lstStyle/>
        <a:p>
          <a:endParaRPr lang="en-US"/>
        </a:p>
      </dgm:t>
    </dgm:pt>
    <dgm:pt modelId="{7D2A0A8E-DC6D-48D2-8DDC-CD597E6D7D06}">
      <dgm:prSet/>
      <dgm:spPr/>
      <dgm:t>
        <a:bodyPr/>
        <a:lstStyle/>
        <a:p>
          <a:pPr>
            <a:lnSpc>
              <a:spcPct val="100000"/>
            </a:lnSpc>
          </a:pPr>
          <a:r>
            <a:rPr lang="es-ES"/>
            <a:t>• I feel more confident in my future studies and career.</a:t>
          </a:r>
          <a:endParaRPr lang="en-US"/>
        </a:p>
      </dgm:t>
    </dgm:pt>
    <dgm:pt modelId="{FDFA34D9-ECA9-4D21-84F6-49FEA294C303}" type="parTrans" cxnId="{DF3A4EEE-2AD7-4109-83AF-3BA9B636DD35}">
      <dgm:prSet/>
      <dgm:spPr/>
      <dgm:t>
        <a:bodyPr/>
        <a:lstStyle/>
        <a:p>
          <a:endParaRPr lang="en-US"/>
        </a:p>
      </dgm:t>
    </dgm:pt>
    <dgm:pt modelId="{01ED2A58-CEFB-4519-8EF3-285E26FE46FA}" type="sibTrans" cxnId="{DF3A4EEE-2AD7-4109-83AF-3BA9B636DD35}">
      <dgm:prSet/>
      <dgm:spPr/>
      <dgm:t>
        <a:bodyPr/>
        <a:lstStyle/>
        <a:p>
          <a:endParaRPr lang="en-US"/>
        </a:p>
      </dgm:t>
    </dgm:pt>
    <dgm:pt modelId="{9E3B549C-FC7C-453F-BC24-4065C91AF3B1}" type="pres">
      <dgm:prSet presAssocID="{C8A9C9B8-631E-40B8-85C4-DA8FFEF5B27E}" presName="root" presStyleCnt="0">
        <dgm:presLayoutVars>
          <dgm:dir/>
          <dgm:resizeHandles val="exact"/>
        </dgm:presLayoutVars>
      </dgm:prSet>
      <dgm:spPr/>
    </dgm:pt>
    <dgm:pt modelId="{6FEAA9A5-5240-4FC9-8DF6-2E1E58801F21}" type="pres">
      <dgm:prSet presAssocID="{DA27D4EF-64DE-49FF-AE12-8884F13B6F8A}" presName="compNode" presStyleCnt="0"/>
      <dgm:spPr/>
    </dgm:pt>
    <dgm:pt modelId="{4A07AEDC-5B87-4BCC-A87E-9810017817BE}" type="pres">
      <dgm:prSet presAssocID="{DA27D4EF-64DE-49FF-AE12-8884F13B6F8A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ial Network"/>
        </a:ext>
      </dgm:extLst>
    </dgm:pt>
    <dgm:pt modelId="{8A22D2F0-E506-4484-B9C7-4B460EC52B99}" type="pres">
      <dgm:prSet presAssocID="{DA27D4EF-64DE-49FF-AE12-8884F13B6F8A}" presName="spaceRect" presStyleCnt="0"/>
      <dgm:spPr/>
    </dgm:pt>
    <dgm:pt modelId="{E6414560-853D-42FF-A86D-F69C76E1C36E}" type="pres">
      <dgm:prSet presAssocID="{DA27D4EF-64DE-49FF-AE12-8884F13B6F8A}" presName="textRect" presStyleLbl="revTx" presStyleIdx="0" presStyleCnt="3">
        <dgm:presLayoutVars>
          <dgm:chMax val="1"/>
          <dgm:chPref val="1"/>
        </dgm:presLayoutVars>
      </dgm:prSet>
      <dgm:spPr/>
    </dgm:pt>
    <dgm:pt modelId="{2384CBAD-F6BA-441D-95F3-2A398F78BA37}" type="pres">
      <dgm:prSet presAssocID="{AEFB307B-E81A-4AEF-9328-DA0F684C0DDF}" presName="sibTrans" presStyleCnt="0"/>
      <dgm:spPr/>
    </dgm:pt>
    <dgm:pt modelId="{3082A6B9-62AF-4148-A61C-D8A3E3555518}" type="pres">
      <dgm:prSet presAssocID="{1682248D-3537-47C0-9907-4E9A065B6F58}" presName="compNode" presStyleCnt="0"/>
      <dgm:spPr/>
    </dgm:pt>
    <dgm:pt modelId="{9A046D17-C137-4697-9B13-1977CE452F8B}" type="pres">
      <dgm:prSet presAssocID="{1682248D-3537-47C0-9907-4E9A065B6F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bros"/>
        </a:ext>
      </dgm:extLst>
    </dgm:pt>
    <dgm:pt modelId="{DE2848E9-D4EB-4581-9D41-92A7EEDCDD24}" type="pres">
      <dgm:prSet presAssocID="{1682248D-3537-47C0-9907-4E9A065B6F58}" presName="spaceRect" presStyleCnt="0"/>
      <dgm:spPr/>
    </dgm:pt>
    <dgm:pt modelId="{CFDF24AA-4C2A-4D2C-9F62-A27EADE7AC52}" type="pres">
      <dgm:prSet presAssocID="{1682248D-3537-47C0-9907-4E9A065B6F58}" presName="textRect" presStyleLbl="revTx" presStyleIdx="1" presStyleCnt="3">
        <dgm:presLayoutVars>
          <dgm:chMax val="1"/>
          <dgm:chPref val="1"/>
        </dgm:presLayoutVars>
      </dgm:prSet>
      <dgm:spPr/>
    </dgm:pt>
    <dgm:pt modelId="{7D2FC6E4-1B2E-4E10-BAA3-D6EE3654CE0F}" type="pres">
      <dgm:prSet presAssocID="{C6C68DA9-7913-4F84-B9BE-DE0D63335E3E}" presName="sibTrans" presStyleCnt="0"/>
      <dgm:spPr/>
    </dgm:pt>
    <dgm:pt modelId="{BE2ECCC4-77E4-4A40-BD56-BF69DBA342D6}" type="pres">
      <dgm:prSet presAssocID="{7D2A0A8E-DC6D-48D2-8DDC-CD597E6D7D06}" presName="compNode" presStyleCnt="0"/>
      <dgm:spPr/>
    </dgm:pt>
    <dgm:pt modelId="{BC5B4BF2-DFF3-4808-94CE-6429B84E3908}" type="pres">
      <dgm:prSet presAssocID="{7D2A0A8E-DC6D-48D2-8DDC-CD597E6D7D0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1EB9D701-4B47-4524-855E-C8CD6CBEE487}" type="pres">
      <dgm:prSet presAssocID="{7D2A0A8E-DC6D-48D2-8DDC-CD597E6D7D06}" presName="spaceRect" presStyleCnt="0"/>
      <dgm:spPr/>
    </dgm:pt>
    <dgm:pt modelId="{7CB3F991-A3EC-4FA5-ADA2-1DDD7783C5C0}" type="pres">
      <dgm:prSet presAssocID="{7D2A0A8E-DC6D-48D2-8DDC-CD597E6D7D0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0AFD804-7251-46DB-ABA3-281D72A72D4D}" type="presOf" srcId="{7D2A0A8E-DC6D-48D2-8DDC-CD597E6D7D06}" destId="{7CB3F991-A3EC-4FA5-ADA2-1DDD7783C5C0}" srcOrd="0" destOrd="0" presId="urn:microsoft.com/office/officeart/2018/2/layout/IconLabelList"/>
    <dgm:cxn modelId="{5F98EA2E-6391-4F35-8708-CA5254C826C1}" srcId="{C8A9C9B8-631E-40B8-85C4-DA8FFEF5B27E}" destId="{DA27D4EF-64DE-49FF-AE12-8884F13B6F8A}" srcOrd="0" destOrd="0" parTransId="{73CDB306-3A72-494C-B113-1CDCC0195DFB}" sibTransId="{AEFB307B-E81A-4AEF-9328-DA0F684C0DDF}"/>
    <dgm:cxn modelId="{FFA04035-7E78-45D3-82BE-C9138682FB25}" type="presOf" srcId="{C8A9C9B8-631E-40B8-85C4-DA8FFEF5B27E}" destId="{9E3B549C-FC7C-453F-BC24-4065C91AF3B1}" srcOrd="0" destOrd="0" presId="urn:microsoft.com/office/officeart/2018/2/layout/IconLabelList"/>
    <dgm:cxn modelId="{4A7F5E6F-AD78-46A7-8F39-5BDAF0D617E7}" type="presOf" srcId="{DA27D4EF-64DE-49FF-AE12-8884F13B6F8A}" destId="{E6414560-853D-42FF-A86D-F69C76E1C36E}" srcOrd="0" destOrd="0" presId="urn:microsoft.com/office/officeart/2018/2/layout/IconLabelList"/>
    <dgm:cxn modelId="{A4444BAA-E11E-4013-8BAD-5F84FC26D3DC}" srcId="{C8A9C9B8-631E-40B8-85C4-DA8FFEF5B27E}" destId="{1682248D-3537-47C0-9907-4E9A065B6F58}" srcOrd="1" destOrd="0" parTransId="{6F87744D-1D8C-433F-AE51-7F4004E8207D}" sibTransId="{C6C68DA9-7913-4F84-B9BE-DE0D63335E3E}"/>
    <dgm:cxn modelId="{452C72D4-CB98-46D7-803A-94659A828856}" type="presOf" srcId="{1682248D-3537-47C0-9907-4E9A065B6F58}" destId="{CFDF24AA-4C2A-4D2C-9F62-A27EADE7AC52}" srcOrd="0" destOrd="0" presId="urn:microsoft.com/office/officeart/2018/2/layout/IconLabelList"/>
    <dgm:cxn modelId="{DF3A4EEE-2AD7-4109-83AF-3BA9B636DD35}" srcId="{C8A9C9B8-631E-40B8-85C4-DA8FFEF5B27E}" destId="{7D2A0A8E-DC6D-48D2-8DDC-CD597E6D7D06}" srcOrd="2" destOrd="0" parTransId="{FDFA34D9-ECA9-4D21-84F6-49FEA294C303}" sibTransId="{01ED2A58-CEFB-4519-8EF3-285E26FE46FA}"/>
    <dgm:cxn modelId="{367A33BD-83A1-4606-91CD-0C622C254215}" type="presParOf" srcId="{9E3B549C-FC7C-453F-BC24-4065C91AF3B1}" destId="{6FEAA9A5-5240-4FC9-8DF6-2E1E58801F21}" srcOrd="0" destOrd="0" presId="urn:microsoft.com/office/officeart/2018/2/layout/IconLabelList"/>
    <dgm:cxn modelId="{4E0E6B31-CF2B-4526-9E9A-1AAD3BDD032B}" type="presParOf" srcId="{6FEAA9A5-5240-4FC9-8DF6-2E1E58801F21}" destId="{4A07AEDC-5B87-4BCC-A87E-9810017817BE}" srcOrd="0" destOrd="0" presId="urn:microsoft.com/office/officeart/2018/2/layout/IconLabelList"/>
    <dgm:cxn modelId="{E39334A6-039F-40AF-950F-D0B0CD9754C5}" type="presParOf" srcId="{6FEAA9A5-5240-4FC9-8DF6-2E1E58801F21}" destId="{8A22D2F0-E506-4484-B9C7-4B460EC52B99}" srcOrd="1" destOrd="0" presId="urn:microsoft.com/office/officeart/2018/2/layout/IconLabelList"/>
    <dgm:cxn modelId="{0F7FD566-689E-4DDE-9E58-348185E8EB80}" type="presParOf" srcId="{6FEAA9A5-5240-4FC9-8DF6-2E1E58801F21}" destId="{E6414560-853D-42FF-A86D-F69C76E1C36E}" srcOrd="2" destOrd="0" presId="urn:microsoft.com/office/officeart/2018/2/layout/IconLabelList"/>
    <dgm:cxn modelId="{AB9E126E-9398-429D-AFFC-65AD0C8EB0F5}" type="presParOf" srcId="{9E3B549C-FC7C-453F-BC24-4065C91AF3B1}" destId="{2384CBAD-F6BA-441D-95F3-2A398F78BA37}" srcOrd="1" destOrd="0" presId="urn:microsoft.com/office/officeart/2018/2/layout/IconLabelList"/>
    <dgm:cxn modelId="{ABBC7935-53A4-472A-A255-3BD14072CE71}" type="presParOf" srcId="{9E3B549C-FC7C-453F-BC24-4065C91AF3B1}" destId="{3082A6B9-62AF-4148-A61C-D8A3E3555518}" srcOrd="2" destOrd="0" presId="urn:microsoft.com/office/officeart/2018/2/layout/IconLabelList"/>
    <dgm:cxn modelId="{78B2CA21-F7B4-4D83-B285-99A19ACB2CED}" type="presParOf" srcId="{3082A6B9-62AF-4148-A61C-D8A3E3555518}" destId="{9A046D17-C137-4697-9B13-1977CE452F8B}" srcOrd="0" destOrd="0" presId="urn:microsoft.com/office/officeart/2018/2/layout/IconLabelList"/>
    <dgm:cxn modelId="{600BAC4D-F7BC-423C-A8D5-81722B927F0A}" type="presParOf" srcId="{3082A6B9-62AF-4148-A61C-D8A3E3555518}" destId="{DE2848E9-D4EB-4581-9D41-92A7EEDCDD24}" srcOrd="1" destOrd="0" presId="urn:microsoft.com/office/officeart/2018/2/layout/IconLabelList"/>
    <dgm:cxn modelId="{6AA85F3E-F22C-46A0-A0D0-825E7FBCB9DD}" type="presParOf" srcId="{3082A6B9-62AF-4148-A61C-D8A3E3555518}" destId="{CFDF24AA-4C2A-4D2C-9F62-A27EADE7AC52}" srcOrd="2" destOrd="0" presId="urn:microsoft.com/office/officeart/2018/2/layout/IconLabelList"/>
    <dgm:cxn modelId="{20483B53-A48E-487A-8267-6BA49513D858}" type="presParOf" srcId="{9E3B549C-FC7C-453F-BC24-4065C91AF3B1}" destId="{7D2FC6E4-1B2E-4E10-BAA3-D6EE3654CE0F}" srcOrd="3" destOrd="0" presId="urn:microsoft.com/office/officeart/2018/2/layout/IconLabelList"/>
    <dgm:cxn modelId="{2D90E0CB-BD53-4ABB-BEC8-FBC9416155AC}" type="presParOf" srcId="{9E3B549C-FC7C-453F-BC24-4065C91AF3B1}" destId="{BE2ECCC4-77E4-4A40-BD56-BF69DBA342D6}" srcOrd="4" destOrd="0" presId="urn:microsoft.com/office/officeart/2018/2/layout/IconLabelList"/>
    <dgm:cxn modelId="{CA2A2E6D-756C-4551-BACC-5B38FE312072}" type="presParOf" srcId="{BE2ECCC4-77E4-4A40-BD56-BF69DBA342D6}" destId="{BC5B4BF2-DFF3-4808-94CE-6429B84E3908}" srcOrd="0" destOrd="0" presId="urn:microsoft.com/office/officeart/2018/2/layout/IconLabelList"/>
    <dgm:cxn modelId="{B69DA2ED-CC37-4F35-BF7F-DEC6F0722C61}" type="presParOf" srcId="{BE2ECCC4-77E4-4A40-BD56-BF69DBA342D6}" destId="{1EB9D701-4B47-4524-855E-C8CD6CBEE487}" srcOrd="1" destOrd="0" presId="urn:microsoft.com/office/officeart/2018/2/layout/IconLabelList"/>
    <dgm:cxn modelId="{0DB14B21-85EE-47AD-ADAE-022AC153E9B2}" type="presParOf" srcId="{BE2ECCC4-77E4-4A40-BD56-BF69DBA342D6}" destId="{7CB3F991-A3EC-4FA5-ADA2-1DDD7783C5C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8DBAF8-841C-41EF-906F-6F4647207BA6}">
      <dsp:nvSpPr>
        <dsp:cNvPr id="0" name=""/>
        <dsp:cNvSpPr/>
      </dsp:nvSpPr>
      <dsp:spPr>
        <a:xfrm>
          <a:off x="447" y="1364004"/>
          <a:ext cx="1812483" cy="2174980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tint val="98000"/>
                <a:lumMod val="102000"/>
              </a:schemeClr>
              <a:schemeClr val="accent2">
                <a:hueOff val="0"/>
                <a:satOff val="0"/>
                <a:lumOff val="0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33" tIns="0" rIns="179033" bIns="33020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>
              <a:ea typeface="+mn-ea"/>
              <a:cs typeface="+mn-cs"/>
            </a:rPr>
            <a:t> I </a:t>
          </a:r>
          <a:r>
            <a:rPr lang="es-ES" sz="1400" kern="1200" err="1">
              <a:ea typeface="+mn-ea"/>
              <a:cs typeface="+mn-cs"/>
            </a:rPr>
            <a:t>completed</a:t>
          </a: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the</a:t>
          </a:r>
          <a:r>
            <a:rPr lang="es-ES" sz="1400" kern="1200">
              <a:ea typeface="+mn-ea"/>
              <a:cs typeface="+mn-cs"/>
            </a:rPr>
            <a:t> JISC Digital </a:t>
          </a:r>
          <a:r>
            <a:rPr lang="es-ES" sz="1400" kern="1200" err="1">
              <a:ea typeface="+mn-ea"/>
              <a:cs typeface="+mn-cs"/>
            </a:rPr>
            <a:t>Capability</a:t>
          </a: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tool</a:t>
          </a:r>
          <a:r>
            <a:rPr lang="es-ES" sz="1400" kern="1200">
              <a:ea typeface="+mn-ea"/>
              <a:cs typeface="+mn-cs"/>
            </a:rPr>
            <a:t>. </a:t>
          </a:r>
        </a:p>
      </dsp:txBody>
      <dsp:txXfrm>
        <a:off x="447" y="2233996"/>
        <a:ext cx="1812483" cy="1304988"/>
      </dsp:txXfrm>
    </dsp:sp>
    <dsp:sp modelId="{A6A7BFE2-D048-47BE-8A2F-AC43C0AA4F54}">
      <dsp:nvSpPr>
        <dsp:cNvPr id="0" name=""/>
        <dsp:cNvSpPr/>
      </dsp:nvSpPr>
      <dsp:spPr>
        <a:xfrm>
          <a:off x="447" y="1364004"/>
          <a:ext cx="1812483" cy="869992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33" tIns="165100" rIns="179033" bIns="1651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01</a:t>
          </a:r>
        </a:p>
      </dsp:txBody>
      <dsp:txXfrm>
        <a:off x="447" y="1364004"/>
        <a:ext cx="1812483" cy="869992"/>
      </dsp:txXfrm>
    </dsp:sp>
    <dsp:sp modelId="{F93404AF-4B62-4D4D-BB46-F3949B94E469}">
      <dsp:nvSpPr>
        <dsp:cNvPr id="0" name=""/>
        <dsp:cNvSpPr/>
      </dsp:nvSpPr>
      <dsp:spPr>
        <a:xfrm>
          <a:off x="1957930" y="1364004"/>
          <a:ext cx="1812483" cy="2174980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939188"/>
                <a:satOff val="-4386"/>
                <a:lumOff val="-2843"/>
                <a:alphaOff val="0"/>
                <a:tint val="98000"/>
                <a:lumMod val="102000"/>
              </a:schemeClr>
              <a:schemeClr val="accent2">
                <a:hueOff val="-1939188"/>
                <a:satOff val="-4386"/>
                <a:lumOff val="-2843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1939188"/>
              <a:satOff val="-4386"/>
              <a:lumOff val="-284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33" tIns="0" rIns="179033" bIns="33020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It</a:t>
          </a: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helped</a:t>
          </a:r>
          <a:r>
            <a:rPr lang="es-ES" sz="1400" kern="1200">
              <a:ea typeface="+mn-ea"/>
              <a:cs typeface="+mn-cs"/>
            </a:rPr>
            <a:t> me </a:t>
          </a:r>
          <a:r>
            <a:rPr lang="es-ES" sz="1400" kern="1200" err="1">
              <a:ea typeface="+mn-ea"/>
              <a:cs typeface="+mn-cs"/>
            </a:rPr>
            <a:t>identify</a:t>
          </a: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my</a:t>
          </a: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strengths</a:t>
          </a:r>
          <a:r>
            <a:rPr lang="es-ES" sz="1400" kern="1200">
              <a:ea typeface="+mn-ea"/>
              <a:cs typeface="+mn-cs"/>
            </a:rPr>
            <a:t> and </a:t>
          </a:r>
          <a:r>
            <a:rPr lang="es-ES" sz="1400" kern="1200" err="1">
              <a:ea typeface="+mn-ea"/>
              <a:cs typeface="+mn-cs"/>
            </a:rPr>
            <a:t>weaknesses</a:t>
          </a:r>
          <a:r>
            <a:rPr lang="es-ES" sz="1400" kern="1200">
              <a:ea typeface="+mn-ea"/>
              <a:cs typeface="+mn-cs"/>
            </a:rPr>
            <a:t>. </a:t>
          </a:r>
        </a:p>
      </dsp:txBody>
      <dsp:txXfrm>
        <a:off x="1957930" y="2233996"/>
        <a:ext cx="1812483" cy="1304988"/>
      </dsp:txXfrm>
    </dsp:sp>
    <dsp:sp modelId="{F8F99496-180F-4A5A-8B67-532EA87658EC}">
      <dsp:nvSpPr>
        <dsp:cNvPr id="0" name=""/>
        <dsp:cNvSpPr/>
      </dsp:nvSpPr>
      <dsp:spPr>
        <a:xfrm>
          <a:off x="1957930" y="1364004"/>
          <a:ext cx="1812483" cy="869992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33" tIns="165100" rIns="179033" bIns="1651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600" kern="1200"/>
            <a:t>02</a:t>
          </a:r>
        </a:p>
      </dsp:txBody>
      <dsp:txXfrm>
        <a:off x="1957930" y="1364004"/>
        <a:ext cx="1812483" cy="869992"/>
      </dsp:txXfrm>
    </dsp:sp>
    <dsp:sp modelId="{ACFCB81A-6E14-447C-96EB-97833C38C824}">
      <dsp:nvSpPr>
        <dsp:cNvPr id="0" name=""/>
        <dsp:cNvSpPr/>
      </dsp:nvSpPr>
      <dsp:spPr>
        <a:xfrm>
          <a:off x="3915412" y="1364004"/>
          <a:ext cx="1812483" cy="2174980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878375"/>
                <a:satOff val="-8771"/>
                <a:lumOff val="-5686"/>
                <a:alphaOff val="0"/>
                <a:tint val="98000"/>
                <a:lumMod val="102000"/>
              </a:schemeClr>
              <a:schemeClr val="accent2">
                <a:hueOff val="-3878375"/>
                <a:satOff val="-8771"/>
                <a:lumOff val="-5686"/>
                <a:alphaOff val="0"/>
                <a:shade val="98000"/>
                <a:lumMod val="98000"/>
              </a:schemeClr>
            </a:duotone>
          </a:blip>
          <a:tile tx="0" ty="0" sx="100000" sy="100000" flip="none" algn="tl"/>
        </a:blipFill>
        <a:ln w="9525" cap="rnd" cmpd="sng" algn="ctr">
          <a:solidFill>
            <a:schemeClr val="accent2">
              <a:hueOff val="-3878375"/>
              <a:satOff val="-8771"/>
              <a:lumOff val="-56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33" tIns="0" rIns="179033" bIns="33020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400" kern="1200">
              <a:ea typeface="+mn-ea"/>
              <a:cs typeface="+mn-cs"/>
            </a:rPr>
            <a:t> I </a:t>
          </a:r>
          <a:r>
            <a:rPr lang="es-ES" sz="1400" kern="1200" err="1">
              <a:ea typeface="+mn-ea"/>
              <a:cs typeface="+mn-cs"/>
            </a:rPr>
            <a:t>reflected</a:t>
          </a: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on</a:t>
          </a: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my</a:t>
          </a:r>
          <a:r>
            <a:rPr lang="es-ES" sz="1400" kern="1200">
              <a:ea typeface="+mn-ea"/>
              <a:cs typeface="+mn-cs"/>
            </a:rPr>
            <a:t> </a:t>
          </a:r>
          <a:r>
            <a:rPr lang="es-ES" sz="1400" kern="1200" err="1">
              <a:ea typeface="+mn-ea"/>
              <a:cs typeface="+mn-cs"/>
            </a:rPr>
            <a:t>results</a:t>
          </a:r>
          <a:r>
            <a:rPr lang="es-ES" sz="1400" kern="1200">
              <a:ea typeface="+mn-ea"/>
              <a:cs typeface="+mn-cs"/>
            </a:rPr>
            <a:t> and </a:t>
          </a:r>
          <a:r>
            <a:rPr lang="es-ES" sz="1400" kern="1200" err="1">
              <a:ea typeface="+mn-ea"/>
              <a:cs typeface="+mn-cs"/>
            </a:rPr>
            <a:t>created</a:t>
          </a:r>
          <a:r>
            <a:rPr lang="es-ES" sz="1400" kern="1200">
              <a:ea typeface="+mn-ea"/>
              <a:cs typeface="+mn-cs"/>
            </a:rPr>
            <a:t> a SMART </a:t>
          </a:r>
          <a:r>
            <a:rPr lang="es-ES" sz="1400" kern="1200" err="1">
              <a:ea typeface="+mn-ea"/>
              <a:cs typeface="+mn-cs"/>
            </a:rPr>
            <a:t>action</a:t>
          </a:r>
          <a:r>
            <a:rPr lang="es-ES" sz="1400" kern="1200">
              <a:ea typeface="+mn-ea"/>
              <a:cs typeface="+mn-cs"/>
            </a:rPr>
            <a:t> plan.</a:t>
          </a:r>
          <a:endParaRPr lang="es-ES" sz="1400" kern="1200">
            <a:latin typeface="Century Gothic" panose="020B0502020202020204"/>
            <a:ea typeface="+mn-ea"/>
            <a:cs typeface="+mn-cs"/>
          </a:endParaRPr>
        </a:p>
      </dsp:txBody>
      <dsp:txXfrm>
        <a:off x="3915412" y="2233996"/>
        <a:ext cx="1812483" cy="1304988"/>
      </dsp:txXfrm>
    </dsp:sp>
    <dsp:sp modelId="{553420E7-190E-42D1-A015-79A2E74C5327}">
      <dsp:nvSpPr>
        <dsp:cNvPr id="0" name=""/>
        <dsp:cNvSpPr/>
      </dsp:nvSpPr>
      <dsp:spPr>
        <a:xfrm>
          <a:off x="3915412" y="1364004"/>
          <a:ext cx="1812483" cy="869992"/>
        </a:xfrm>
        <a:prstGeom prst="rect">
          <a:avLst/>
        </a:prstGeom>
        <a:noFill/>
        <a:ln w="9525" cap="rnd" cmpd="sng" algn="ctr">
          <a:noFill/>
          <a:prstDash val="solid"/>
        </a:ln>
        <a:effectLst/>
        <a:sp3d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9033" tIns="165100" rIns="179033" bIns="16510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03</a:t>
          </a:r>
        </a:p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s-ES" sz="1600" kern="1200"/>
        </a:p>
      </dsp:txBody>
      <dsp:txXfrm>
        <a:off x="3915412" y="1364004"/>
        <a:ext cx="1812483" cy="8699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AE85DD-9F50-4584-B303-E532E043374C}">
      <dsp:nvSpPr>
        <dsp:cNvPr id="0" name=""/>
        <dsp:cNvSpPr/>
      </dsp:nvSpPr>
      <dsp:spPr>
        <a:xfrm>
          <a:off x="0" y="572"/>
          <a:ext cx="5906327" cy="133871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EBF0A7-DAF4-4031-9426-6FCD7C5F82AB}">
      <dsp:nvSpPr>
        <dsp:cNvPr id="0" name=""/>
        <dsp:cNvSpPr/>
      </dsp:nvSpPr>
      <dsp:spPr>
        <a:xfrm>
          <a:off x="404961" y="301782"/>
          <a:ext cx="736292" cy="73629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EAA3C0-18F5-4358-84EC-E08F519D21C4}">
      <dsp:nvSpPr>
        <dsp:cNvPr id="0" name=""/>
        <dsp:cNvSpPr/>
      </dsp:nvSpPr>
      <dsp:spPr>
        <a:xfrm>
          <a:off x="1546215" y="572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• I improved my academic writing skills. • I learned how to use Harvard referencing correctly. </a:t>
          </a:r>
          <a:endParaRPr lang="en-US" sz="1900" kern="1200"/>
        </a:p>
      </dsp:txBody>
      <dsp:txXfrm>
        <a:off x="1546215" y="572"/>
        <a:ext cx="4360112" cy="1338714"/>
      </dsp:txXfrm>
    </dsp:sp>
    <dsp:sp modelId="{5442FA1D-290D-43AE-8822-3E67CDE56409}">
      <dsp:nvSpPr>
        <dsp:cNvPr id="0" name=""/>
        <dsp:cNvSpPr/>
      </dsp:nvSpPr>
      <dsp:spPr>
        <a:xfrm>
          <a:off x="0" y="1673965"/>
          <a:ext cx="5906327" cy="133871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B3BA12-B74E-4B5D-94B2-FE3A3DA977B0}">
      <dsp:nvSpPr>
        <dsp:cNvPr id="0" name=""/>
        <dsp:cNvSpPr/>
      </dsp:nvSpPr>
      <dsp:spPr>
        <a:xfrm>
          <a:off x="404961" y="1975176"/>
          <a:ext cx="736292" cy="73629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3D79F-78E3-4EC8-A711-FC0631D7FCA5}">
      <dsp:nvSpPr>
        <dsp:cNvPr id="0" name=""/>
        <dsp:cNvSpPr/>
      </dsp:nvSpPr>
      <dsp:spPr>
        <a:xfrm>
          <a:off x="1546215" y="1673965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• I became more confident using digital tools. </a:t>
          </a:r>
          <a:endParaRPr lang="en-US" sz="1900" kern="1200"/>
        </a:p>
      </dsp:txBody>
      <dsp:txXfrm>
        <a:off x="1546215" y="1673965"/>
        <a:ext cx="4360112" cy="1338714"/>
      </dsp:txXfrm>
    </dsp:sp>
    <dsp:sp modelId="{E704A709-2DDA-461B-AB18-5CAF88D0DA70}">
      <dsp:nvSpPr>
        <dsp:cNvPr id="0" name=""/>
        <dsp:cNvSpPr/>
      </dsp:nvSpPr>
      <dsp:spPr>
        <a:xfrm>
          <a:off x="0" y="3347358"/>
          <a:ext cx="5906327" cy="1338714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95B475-3963-4C0A-8632-27A93998B469}">
      <dsp:nvSpPr>
        <dsp:cNvPr id="0" name=""/>
        <dsp:cNvSpPr/>
      </dsp:nvSpPr>
      <dsp:spPr>
        <a:xfrm>
          <a:off x="404961" y="3648569"/>
          <a:ext cx="736292" cy="73629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3BA478-C2C0-4E7F-B4A8-5A6B89902799}">
      <dsp:nvSpPr>
        <dsp:cNvPr id="0" name=""/>
        <dsp:cNvSpPr/>
      </dsp:nvSpPr>
      <dsp:spPr>
        <a:xfrm>
          <a:off x="1546215" y="3347358"/>
          <a:ext cx="4360112" cy="13387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1681" tIns="141681" rIns="141681" bIns="141681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900" kern="1200"/>
            <a:t>• I improved my time management skills.</a:t>
          </a:r>
          <a:endParaRPr lang="en-US" sz="1900" kern="1200"/>
        </a:p>
      </dsp:txBody>
      <dsp:txXfrm>
        <a:off x="1546215" y="3347358"/>
        <a:ext cx="4360112" cy="13387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07AEDC-5B87-4BCC-A87E-9810017817BE}">
      <dsp:nvSpPr>
        <dsp:cNvPr id="0" name=""/>
        <dsp:cNvSpPr/>
      </dsp:nvSpPr>
      <dsp:spPr>
        <a:xfrm>
          <a:off x="1225236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414560-853D-42FF-A86D-F69C76E1C36E}">
      <dsp:nvSpPr>
        <dsp:cNvPr id="0" name=""/>
        <dsp:cNvSpPr/>
      </dsp:nvSpPr>
      <dsp:spPr>
        <a:xfrm>
          <a:off x="429298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500" kern="1200"/>
            <a:t>• This module helped me understand my strengths and weaknesses.</a:t>
          </a:r>
          <a:endParaRPr lang="en-US" sz="1500" kern="1200"/>
        </a:p>
      </dsp:txBody>
      <dsp:txXfrm>
        <a:off x="429298" y="2287929"/>
        <a:ext cx="2894321" cy="720000"/>
      </dsp:txXfrm>
    </dsp:sp>
    <dsp:sp modelId="{9A046D17-C137-4697-9B13-1977CE452F8B}">
      <dsp:nvSpPr>
        <dsp:cNvPr id="0" name=""/>
        <dsp:cNvSpPr/>
      </dsp:nvSpPr>
      <dsp:spPr>
        <a:xfrm>
          <a:off x="4626064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DF24AA-4C2A-4D2C-9F62-A27EADE7AC52}">
      <dsp:nvSpPr>
        <dsp:cNvPr id="0" name=""/>
        <dsp:cNvSpPr/>
      </dsp:nvSpPr>
      <dsp:spPr>
        <a:xfrm>
          <a:off x="3830126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500" kern="1200"/>
            <a:t>• I have developed important digital and academic skills. </a:t>
          </a:r>
          <a:endParaRPr lang="en-US" sz="1500" kern="1200"/>
        </a:p>
      </dsp:txBody>
      <dsp:txXfrm>
        <a:off x="3830126" y="2287929"/>
        <a:ext cx="2894321" cy="720000"/>
      </dsp:txXfrm>
    </dsp:sp>
    <dsp:sp modelId="{BC5B4BF2-DFF3-4808-94CE-6429B84E3908}">
      <dsp:nvSpPr>
        <dsp:cNvPr id="0" name=""/>
        <dsp:cNvSpPr/>
      </dsp:nvSpPr>
      <dsp:spPr>
        <a:xfrm>
          <a:off x="8026892" y="628581"/>
          <a:ext cx="1302444" cy="130244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3F991-A3EC-4FA5-ADA2-1DDD7783C5C0}">
      <dsp:nvSpPr>
        <dsp:cNvPr id="0" name=""/>
        <dsp:cNvSpPr/>
      </dsp:nvSpPr>
      <dsp:spPr>
        <a:xfrm>
          <a:off x="7230954" y="2287929"/>
          <a:ext cx="2894321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s-ES" sz="1500" kern="1200"/>
            <a:t>• I feel more confident in my future studies and career.</a:t>
          </a:r>
          <a:endParaRPr lang="en-US" sz="1500" kern="1200"/>
        </a:p>
      </dsp:txBody>
      <dsp:txXfrm>
        <a:off x="7230954" y="2287929"/>
        <a:ext cx="2894321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>
            <a:extLst>
              <a:ext uri="{FF2B5EF4-FFF2-40B4-BE49-F238E27FC236}">
                <a16:creationId xmlns:a16="http://schemas.microsoft.com/office/drawing/2014/main" id="{1CD8CD9B-8A0D-49FB-BD1A-CA69E3EF29A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61FF4FBE-967E-4D96-BDDF-259D88CEB373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A69311-0672-4F37-BD1E-E6730C0E8D83}" type="datetimeFigureOut">
              <a:rPr lang="es-ES" smtClean="0"/>
              <a:t>27/02/2026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FF01DB9A-2653-4B98-BB8C-0BA8DA5019D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54AB87FC-D04A-441D-B822-B74EB14C650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E6C4A0-3E8F-4D48-8071-D73BD9E12553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1995774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encabezad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s-ES" noProof="0"/>
          </a:p>
        </p:txBody>
      </p:sp>
      <p:sp>
        <p:nvSpPr>
          <p:cNvPr id="3" name="Marcador de fech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AB7A4F-50A9-4DA7-9289-06E5C00AC94D}" type="datetimeFigureOut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4" name="Marcador de imagen de diapositiva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s-ES" noProof="0"/>
          </a:p>
        </p:txBody>
      </p:sp>
      <p:sp>
        <p:nvSpPr>
          <p:cNvPr id="5" name="Marcador de nota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s-ES" noProof="0"/>
              <a:t>Haga clic para modificar los estilos de texto del patrón</a:t>
            </a:r>
          </a:p>
          <a:p>
            <a:pPr lvl="1"/>
            <a:r>
              <a:rPr lang="es-ES" noProof="0"/>
              <a:t>Segundo nivel</a:t>
            </a:r>
          </a:p>
          <a:p>
            <a:pPr lvl="2"/>
            <a:r>
              <a:rPr lang="es-ES" noProof="0"/>
              <a:t>Tercer nivel</a:t>
            </a:r>
          </a:p>
          <a:p>
            <a:pPr lvl="3"/>
            <a:r>
              <a:rPr lang="es-ES" noProof="0"/>
              <a:t>Cuarto nivel</a:t>
            </a:r>
          </a:p>
          <a:p>
            <a:pPr lvl="4"/>
            <a:r>
              <a:rPr lang="es-ES" noProof="0"/>
              <a:t>Quinto nivel</a:t>
            </a:r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s-ES" noProof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C8D6B6-868D-4AD4-8E33-DA924FE7BA9E}" type="slidenum">
              <a:rPr lang="es-ES" noProof="0" smtClean="0"/>
              <a:t>‹Nº›</a:t>
            </a:fld>
            <a:endParaRPr lang="es-ES" noProof="0"/>
          </a:p>
        </p:txBody>
      </p:sp>
    </p:spTree>
    <p:extLst>
      <p:ext uri="{BB962C8B-B14F-4D97-AF65-F5344CB8AC3E}">
        <p14:creationId xmlns:p14="http://schemas.microsoft.com/office/powerpoint/2010/main" val="4057200809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imagen de diapositiva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Marcador de nota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DC8D6B6-868D-4AD4-8E33-DA924FE7BA9E}" type="slidenum">
              <a:rPr lang="es-ES" smtClean="0"/>
              <a:t>1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080036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rma libre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 rtlCol="0"/>
          <a:lstStyle>
            <a:lvl1pPr>
              <a:defRPr sz="5400"/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rtlCol="0"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s-ES" noProof="0"/>
              <a:t>Haga clic para modificar el estilo de subtítulo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BC5690D-11FB-4CC9-B5C3-A21D74BCB7EF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conteni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orma libre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 rtlCol="0"/>
          <a:lstStyle/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 rtlCol="0"/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8B29F68-D462-4687-8E65-A93BC174FCBF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rma libre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rtlCol="0" anchor="b"/>
          <a:lstStyle>
            <a:lvl1pPr algn="r">
              <a:defRPr sz="4800" b="1" cap="none"/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rtlCol="0"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05DFFE-F4B2-4155-A75D-D6AA80D48E4E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rma libre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 rtlCol="0">
            <a:normAutofit/>
          </a:bodyPr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 rtlCol="0">
            <a:normAutofit/>
          </a:bodyPr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AE63D9E-A5E9-4A1A-BFA5-7431A71E6F8A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orma libre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4" name="Marcador de contenido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rtlCol="0" anchor="t">
            <a:normAutofit/>
          </a:bodyPr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5" name="Marcador de texto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6" name="Marcador de contenido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rtlCol="0" anchor="t">
            <a:normAutofit/>
          </a:bodyPr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7" name="Marcador de fecha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CF209F-3336-4F58-B11E-F4EF263F4B77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8" name="Marcador de pie de página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9" name="Marcador de número de diapositiva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rma libre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fecha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22F0749-A9AA-4C51-AEBE-5480FBB42150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4" name="Marcador de pie de página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5" name="Marcador de número de diapositiva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85DD359-C497-44CB-8B08-FB4AC1BEDFA7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rma libre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rtlCol="0" anchor="b"/>
          <a:lstStyle>
            <a:lvl1pPr algn="l">
              <a:defRPr sz="2000" b="1"/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contenido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 rtlCol="0">
            <a:normAutofit/>
          </a:bodyPr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 rtlCol="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FC6E13D-B742-426B-9CFB-89103DB8DD56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ley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9" name="Marcador de posición de imagen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rtlCol="0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pPr rtl="0"/>
            <a:r>
              <a:rPr lang="es-ES" noProof="0"/>
              <a:t>Haga clic en el icono para agregar una imagen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rtlCol="0"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 rtlCol="0"/>
          <a:lstStyle/>
          <a:p>
            <a:pPr rtl="0"/>
            <a:fld id="{BDFDD110-1A7C-480C-B312-BDD8EF0110DD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agen panorámica con ley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rtlCol="0" anchor="b">
            <a:normAutofit/>
          </a:bodyPr>
          <a:lstStyle>
            <a:lvl1pPr algn="l">
              <a:defRPr sz="2400" b="0"/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15" name="Marcador de posición de imagen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rtlCol="0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pPr rtl="0"/>
            <a:r>
              <a:rPr lang="es-ES" noProof="0"/>
              <a:t>Haga clic en el icono para agregar una imagen</a:t>
            </a:r>
          </a:p>
        </p:txBody>
      </p:sp>
      <p:sp>
        <p:nvSpPr>
          <p:cNvPr id="4" name="Marcador de texto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 rtlCol="0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5" name="Marcador de fecha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934D447-4C6D-454A-87BB-97BBF243C83C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6" name="Marcador de pie de página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7" name="Marcador de número de diapositiva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ley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orma libre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rtlCol="0" anchor="b"/>
          <a:lstStyle>
            <a:lvl1pPr algn="l">
              <a:defRPr sz="4200" b="1" cap="none"/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rtlCol="0"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9" name="Marcador de texto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rtlCol="0" anchor="t"/>
          <a:lstStyle>
            <a:lvl1pPr marL="0" indent="0">
              <a:buFontTx/>
              <a:buNone/>
              <a:defRPr/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9ECC8AE-4F90-4AA2-AB7E-DD523F8B4C93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orma libre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ítulo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 rtlCol="0"/>
          <a:lstStyle>
            <a:lvl1pPr>
              <a:defRPr sz="3200"/>
            </a:lvl1pPr>
          </a:lstStyle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6" name="Marcador de texto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rtlCol="0" anchor="t"/>
          <a:lstStyle>
            <a:lvl1pPr marL="0" indent="0">
              <a:buFontTx/>
              <a:buNone/>
              <a:defRPr/>
            </a:lvl1pPr>
          </a:lstStyle>
          <a:p>
            <a:pPr lvl="0" rtl="0"/>
            <a:r>
              <a:rPr lang="es-ES" noProof="0"/>
              <a:t>Haga clic para modificar los estilos de texto del patrón</a:t>
            </a:r>
          </a:p>
        </p:txBody>
      </p:sp>
      <p:sp>
        <p:nvSpPr>
          <p:cNvPr id="2" name="Marcador de fecha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3BC7658-9153-46A0-B203-D9C9CB21CA4B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3" name="Marcador de pie de página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4" name="Marcador de número de diapositiva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rma libre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posición de texto vertical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EB5981D-6F94-41A0-90B8-202D4E4E51F2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orma libre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vertical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 rtlCol="0"/>
          <a:lstStyle/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posición de texto vertical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rtlCol="0" anchor="t"/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4F9FFEB-ACC8-4A54-9CF0-EF03CDE134C3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s-ES" noProof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pPr rtl="0"/>
            <a:r>
              <a:rPr lang="es-ES" noProof="0"/>
              <a:t>Haga clic para modificar el estilo de título del patrón</a:t>
            </a:r>
          </a:p>
        </p:txBody>
      </p:sp>
      <p:sp>
        <p:nvSpPr>
          <p:cNvPr id="3" name="Marcador de texto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s-ES" noProof="0"/>
              <a:t>Haga clic para modificar los estilos de texto del patrón</a:t>
            </a:r>
          </a:p>
          <a:p>
            <a:pPr lvl="1" rtl="0"/>
            <a:r>
              <a:rPr lang="es-ES" noProof="0"/>
              <a:t>Segundo nivel</a:t>
            </a:r>
          </a:p>
          <a:p>
            <a:pPr lvl="2" rtl="0"/>
            <a:r>
              <a:rPr lang="es-ES" noProof="0"/>
              <a:t>Tercer nivel</a:t>
            </a:r>
          </a:p>
          <a:p>
            <a:pPr lvl="3" rtl="0"/>
            <a:r>
              <a:rPr lang="es-ES" noProof="0"/>
              <a:t>Cuarto nivel</a:t>
            </a:r>
          </a:p>
          <a:p>
            <a:pPr lvl="4" rtl="0"/>
            <a:r>
              <a:rPr lang="es-ES" noProof="0"/>
              <a:t>Quinto nivel</a:t>
            </a:r>
          </a:p>
        </p:txBody>
      </p:sp>
      <p:sp>
        <p:nvSpPr>
          <p:cNvPr id="5" name="Marcador de pie de página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 rtl="0"/>
            <a:endParaRPr lang="es-ES" noProof="0"/>
          </a:p>
        </p:txBody>
      </p:sp>
      <p:sp>
        <p:nvSpPr>
          <p:cNvPr id="4" name="Marcador de fecha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pPr rtl="0"/>
            <a:fld id="{065BBA8F-9CB4-4EF8-BB63-C97BE1B3D568}" type="datetime1">
              <a:rPr lang="es-ES" noProof="0" smtClean="0"/>
              <a:t>27/02/2026</a:t>
            </a:fld>
            <a:endParaRPr lang="es-ES" noProof="0"/>
          </a:p>
        </p:txBody>
      </p:sp>
      <p:sp>
        <p:nvSpPr>
          <p:cNvPr id="6" name="Marcador de número de diapositiva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pPr rtl="0"/>
            <a:fld id="{D57F1E4F-1CFF-5643-939E-217C01CDF565}" type="slidenum">
              <a:rPr lang="es-ES" noProof="0" smtClean="0"/>
              <a:pPr rtl="0"/>
              <a:t>‹Nº›</a:t>
            </a:fld>
            <a:endParaRPr lang="es-ES" noProof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3" r:id="rId9"/>
    <p:sldLayoutId id="2147483657" r:id="rId10"/>
    <p:sldLayoutId id="2147483666" r:id="rId11"/>
    <p:sldLayoutId id="2147483661" r:id="rId12"/>
    <p:sldLayoutId id="2147483658" r:id="rId13"/>
    <p:sldLayoutId id="2147483659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r>
              <a:rPr lang="es-ES" b="0" dirty="0">
                <a:ea typeface="+mj-lt"/>
                <a:cs typeface="+mj-lt"/>
              </a:rPr>
              <a:t>Digital </a:t>
            </a:r>
            <a:r>
              <a:rPr lang="es-ES" b="0" dirty="0" err="1">
                <a:ea typeface="+mj-lt"/>
                <a:cs typeface="+mj-lt"/>
              </a:rPr>
              <a:t>Skills</a:t>
            </a:r>
            <a:r>
              <a:rPr lang="es-ES" b="0" dirty="0">
                <a:ea typeface="+mj-lt"/>
                <a:cs typeface="+mj-lt"/>
              </a:rPr>
              <a:t> </a:t>
            </a:r>
            <a:r>
              <a:rPr lang="es-ES" b="0" dirty="0" err="1">
                <a:ea typeface="+mj-lt"/>
                <a:cs typeface="+mj-lt"/>
              </a:rPr>
              <a:t>for</a:t>
            </a:r>
            <a:r>
              <a:rPr lang="es-ES" b="0" dirty="0">
                <a:ea typeface="+mj-lt"/>
                <a:cs typeface="+mj-lt"/>
              </a:rPr>
              <a:t> Personal and Professional </a:t>
            </a:r>
            <a:r>
              <a:rPr lang="es-ES" b="0" dirty="0" err="1">
                <a:ea typeface="+mj-lt"/>
                <a:cs typeface="+mj-lt"/>
              </a:rPr>
              <a:t>Growth</a:t>
            </a:r>
            <a:endParaRPr lang="es-ES" dirty="0" err="1"/>
          </a:p>
        </p:txBody>
      </p:sp>
      <p:sp>
        <p:nvSpPr>
          <p:cNvPr id="3" name="Subtítulo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1129738"/>
          </a:xfrm>
        </p:spPr>
        <p:txBody>
          <a:bodyPr rtlCol="0">
            <a:normAutofit lnSpcReduction="10000"/>
          </a:bodyPr>
          <a:lstStyle/>
          <a:p>
            <a:r>
              <a:rPr lang="es-ES" dirty="0">
                <a:ea typeface="+mn-lt"/>
                <a:cs typeface="+mn-lt"/>
              </a:rPr>
              <a:t>Esther Moran </a:t>
            </a:r>
            <a:r>
              <a:rPr lang="es-ES" dirty="0" err="1">
                <a:ea typeface="+mn-lt"/>
                <a:cs typeface="+mn-lt"/>
              </a:rPr>
              <a:t>Avila</a:t>
            </a:r>
            <a:r>
              <a:rPr lang="es-ES" dirty="0">
                <a:ea typeface="+mn-lt"/>
                <a:cs typeface="+mn-lt"/>
              </a:rPr>
              <a:t> </a:t>
            </a:r>
          </a:p>
          <a:p>
            <a:r>
              <a:rPr lang="es-ES" dirty="0" err="1">
                <a:ea typeface="+mn-lt"/>
                <a:cs typeface="+mn-lt"/>
              </a:rPr>
              <a:t>Student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Number</a:t>
            </a:r>
            <a:r>
              <a:rPr lang="es-ES" dirty="0">
                <a:ea typeface="+mn-lt"/>
                <a:cs typeface="+mn-lt"/>
              </a:rPr>
              <a:t>: 2508069 </a:t>
            </a:r>
            <a:endParaRPr lang="es-ES">
              <a:ea typeface="+mn-lt"/>
              <a:cs typeface="+mn-lt"/>
            </a:endParaRPr>
          </a:p>
          <a:p>
            <a:r>
              <a:rPr lang="es-ES">
                <a:ea typeface="+mn-lt"/>
                <a:cs typeface="+mn-lt"/>
              </a:rPr>
              <a:t>BMSW4008 2025/26</a:t>
            </a:r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029002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EE457FF-670E-4EC1-ACD4-1173DA9A7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8AC52B6F-1263-6B00-B3AC-EDE18ABBB4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32825" y="1303113"/>
            <a:ext cx="3372079" cy="4251775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/>
              <a:t>Introduction </a:t>
            </a: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68F2977E-E0AE-4EB4-A059-59E908EB86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666761" y="-666761"/>
            <a:ext cx="6858002" cy="8191524"/>
          </a:xfrm>
          <a:custGeom>
            <a:avLst/>
            <a:gdLst>
              <a:gd name="connsiteX0" fmla="*/ 6858002 w 6858002"/>
              <a:gd name="connsiteY0" fmla="*/ 6080676 h 8191524"/>
              <a:gd name="connsiteX1" fmla="*/ 3829244 w 6858002"/>
              <a:gd name="connsiteY1" fmla="*/ 8068294 h 8191524"/>
              <a:gd name="connsiteX2" fmla="*/ 3827371 w 6858002"/>
              <a:gd name="connsiteY2" fmla="*/ 8069839 h 8191524"/>
              <a:gd name="connsiteX3" fmla="*/ 3824585 w 6858002"/>
              <a:gd name="connsiteY3" fmla="*/ 8071350 h 8191524"/>
              <a:gd name="connsiteX4" fmla="*/ 3798695 w 6858002"/>
              <a:gd name="connsiteY4" fmla="*/ 8088342 h 8191524"/>
              <a:gd name="connsiteX5" fmla="*/ 3785013 w 6858002"/>
              <a:gd name="connsiteY5" fmla="*/ 8092830 h 8191524"/>
              <a:gd name="connsiteX6" fmla="*/ 3706341 w 6858002"/>
              <a:gd name="connsiteY6" fmla="*/ 8135531 h 8191524"/>
              <a:gd name="connsiteX7" fmla="*/ 3429000 w 6858002"/>
              <a:gd name="connsiteY7" fmla="*/ 8191524 h 8191524"/>
              <a:gd name="connsiteX8" fmla="*/ 3151660 w 6858002"/>
              <a:gd name="connsiteY8" fmla="*/ 8135531 h 8191524"/>
              <a:gd name="connsiteX9" fmla="*/ 3072998 w 6858002"/>
              <a:gd name="connsiteY9" fmla="*/ 8092835 h 8191524"/>
              <a:gd name="connsiteX10" fmla="*/ 3059300 w 6858002"/>
              <a:gd name="connsiteY10" fmla="*/ 8088342 h 8191524"/>
              <a:gd name="connsiteX11" fmla="*/ 3033385 w 6858002"/>
              <a:gd name="connsiteY11" fmla="*/ 8071334 h 8191524"/>
              <a:gd name="connsiteX12" fmla="*/ 3030629 w 6858002"/>
              <a:gd name="connsiteY12" fmla="*/ 8069839 h 8191524"/>
              <a:gd name="connsiteX13" fmla="*/ 3028777 w 6858002"/>
              <a:gd name="connsiteY13" fmla="*/ 8068310 h 8191524"/>
              <a:gd name="connsiteX14" fmla="*/ 2 w 6858002"/>
              <a:gd name="connsiteY14" fmla="*/ 6080676 h 8191524"/>
              <a:gd name="connsiteX15" fmla="*/ 6858002 w 6858002"/>
              <a:gd name="connsiteY15" fmla="*/ 0 h 8191524"/>
              <a:gd name="connsiteX16" fmla="*/ 6858002 w 6858002"/>
              <a:gd name="connsiteY16" fmla="*/ 2634972 h 8191524"/>
              <a:gd name="connsiteX17" fmla="*/ 6858002 w 6858002"/>
              <a:gd name="connsiteY17" fmla="*/ 2984308 h 8191524"/>
              <a:gd name="connsiteX18" fmla="*/ 6858002 w 6858002"/>
              <a:gd name="connsiteY18" fmla="*/ 3291840 h 8191524"/>
              <a:gd name="connsiteX19" fmla="*/ 6858002 w 6858002"/>
              <a:gd name="connsiteY19" fmla="*/ 6080675 h 8191524"/>
              <a:gd name="connsiteX20" fmla="*/ 2 w 6858002"/>
              <a:gd name="connsiteY20" fmla="*/ 6080675 h 8191524"/>
              <a:gd name="connsiteX21" fmla="*/ 2 w 6858002"/>
              <a:gd name="connsiteY21" fmla="*/ 3291840 h 8191524"/>
              <a:gd name="connsiteX22" fmla="*/ 0 w 6858002"/>
              <a:gd name="connsiteY22" fmla="*/ 3291840 h 8191524"/>
              <a:gd name="connsiteX23" fmla="*/ 0 w 6858002"/>
              <a:gd name="connsiteY23" fmla="*/ 0 h 8191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6858002" h="8191524">
                <a:moveTo>
                  <a:pt x="6858002" y="6080676"/>
                </a:moveTo>
                <a:lnTo>
                  <a:pt x="3829244" y="8068294"/>
                </a:lnTo>
                <a:lnTo>
                  <a:pt x="3827371" y="8069839"/>
                </a:lnTo>
                <a:lnTo>
                  <a:pt x="3824585" y="8071350"/>
                </a:lnTo>
                <a:lnTo>
                  <a:pt x="3798695" y="8088342"/>
                </a:lnTo>
                <a:lnTo>
                  <a:pt x="3785013" y="8092830"/>
                </a:lnTo>
                <a:lnTo>
                  <a:pt x="3706341" y="8135531"/>
                </a:lnTo>
                <a:cubicBezTo>
                  <a:pt x="3621098" y="8171586"/>
                  <a:pt x="3527377" y="8191524"/>
                  <a:pt x="3429000" y="8191524"/>
                </a:cubicBezTo>
                <a:cubicBezTo>
                  <a:pt x="3330623" y="8191524"/>
                  <a:pt x="3236903" y="8171586"/>
                  <a:pt x="3151660" y="8135531"/>
                </a:cubicBezTo>
                <a:lnTo>
                  <a:pt x="3072998" y="8092835"/>
                </a:lnTo>
                <a:lnTo>
                  <a:pt x="3059300" y="8088342"/>
                </a:lnTo>
                <a:lnTo>
                  <a:pt x="3033385" y="8071334"/>
                </a:lnTo>
                <a:lnTo>
                  <a:pt x="3030629" y="8069839"/>
                </a:lnTo>
                <a:lnTo>
                  <a:pt x="3028777" y="8068310"/>
                </a:lnTo>
                <a:lnTo>
                  <a:pt x="2" y="6080676"/>
                </a:lnTo>
                <a:close/>
                <a:moveTo>
                  <a:pt x="6858002" y="0"/>
                </a:moveTo>
                <a:lnTo>
                  <a:pt x="6858002" y="2634972"/>
                </a:lnTo>
                <a:lnTo>
                  <a:pt x="6858002" y="2984308"/>
                </a:lnTo>
                <a:lnTo>
                  <a:pt x="6858002" y="3291840"/>
                </a:lnTo>
                <a:lnTo>
                  <a:pt x="6858002" y="6080675"/>
                </a:lnTo>
                <a:lnTo>
                  <a:pt x="2" y="6080675"/>
                </a:lnTo>
                <a:lnTo>
                  <a:pt x="2" y="3291840"/>
                </a:lnTo>
                <a:lnTo>
                  <a:pt x="0" y="3291840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="" xmlns:a14="http://schemas.microsoft.com/office/drawing/2010/main" xmlns:p14="http://schemas.microsoft.com/office/powerpoint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1B0EF882-CF84-CA0E-E3C4-11D480AA48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1514" y="978993"/>
            <a:ext cx="5830952" cy="4900014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charset="2"/>
              <a:buChar char=""/>
            </a:pPr>
            <a:r>
              <a:rPr lang="en-US"/>
              <a:t>• This presentation reflects on my learning in this module. </a:t>
            </a:r>
          </a:p>
          <a:p>
            <a:pPr>
              <a:buFont typeface="Wingdings 2" charset="2"/>
              <a:buChar char=""/>
            </a:pPr>
            <a:r>
              <a:rPr lang="en-US"/>
              <a:t>• I will discuss Task 1, Task 2 and Task 3. </a:t>
            </a:r>
          </a:p>
          <a:p>
            <a:pPr>
              <a:buFont typeface="Wingdings 2" charset="2"/>
              <a:buChar char=""/>
            </a:pPr>
            <a:r>
              <a:rPr lang="en-US"/>
              <a:t>• I will explain how my digital skills improved. </a:t>
            </a:r>
          </a:p>
          <a:p>
            <a:pPr>
              <a:buFont typeface="Wingdings 2" charset="2"/>
              <a:buChar char=""/>
            </a:pPr>
            <a:r>
              <a:rPr lang="en-US"/>
              <a:t>• I will show how I can apply these skills in university and work.</a:t>
            </a:r>
          </a:p>
        </p:txBody>
      </p:sp>
    </p:spTree>
    <p:extLst>
      <p:ext uri="{BB962C8B-B14F-4D97-AF65-F5344CB8AC3E}">
        <p14:creationId xmlns:p14="http://schemas.microsoft.com/office/powerpoint/2010/main" val="42234910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4" name="Rectangle 283">
            <a:extLst>
              <a:ext uri="{FF2B5EF4-FFF2-40B4-BE49-F238E27FC236}">
                <a16:creationId xmlns:a16="http://schemas.microsoft.com/office/drawing/2014/main" id="{B2B82547-2424-4E7A-A98B-75206EE73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6" name="Freeform 23">
            <a:extLst>
              <a:ext uri="{FF2B5EF4-FFF2-40B4-BE49-F238E27FC236}">
                <a16:creationId xmlns:a16="http://schemas.microsoft.com/office/drawing/2014/main" id="{5109BC2F-9616-4D7D-9E98-57898009A8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53DC3C9D-AB45-074F-E97C-1B54D20A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687286"/>
            <a:ext cx="3269463" cy="3978017"/>
          </a:xfrm>
        </p:spPr>
        <p:txBody>
          <a:bodyPr anchor="t">
            <a:normAutofit/>
          </a:bodyPr>
          <a:lstStyle/>
          <a:p>
            <a:r>
              <a:rPr lang="es-ES" sz="4400" b="0" dirty="0" err="1">
                <a:ea typeface="+mj-lt"/>
                <a:cs typeface="+mj-lt"/>
              </a:rPr>
              <a:t>Task</a:t>
            </a:r>
            <a:r>
              <a:rPr lang="es-ES" sz="4400" b="0" dirty="0">
                <a:ea typeface="+mj-lt"/>
                <a:cs typeface="+mj-lt"/>
              </a:rPr>
              <a:t> 1 – JISC Digital </a:t>
            </a:r>
            <a:r>
              <a:rPr lang="es-ES" sz="4400" b="0" dirty="0" err="1">
                <a:ea typeface="+mj-lt"/>
                <a:cs typeface="+mj-lt"/>
              </a:rPr>
              <a:t>Capability</a:t>
            </a:r>
            <a:r>
              <a:rPr lang="es-ES" sz="4400" b="0" dirty="0">
                <a:ea typeface="+mj-lt"/>
                <a:cs typeface="+mj-lt"/>
              </a:rPr>
              <a:t> </a:t>
            </a:r>
            <a:r>
              <a:rPr lang="es-ES" sz="4400" b="0" dirty="0" err="1">
                <a:ea typeface="+mj-lt"/>
                <a:cs typeface="+mj-lt"/>
              </a:rPr>
              <a:t>Assessment</a:t>
            </a:r>
            <a:endParaRPr lang="es-ES" sz="4400" dirty="0" err="1"/>
          </a:p>
        </p:txBody>
      </p:sp>
      <p:graphicFrame>
        <p:nvGraphicFramePr>
          <p:cNvPr id="279" name="Marcador de contenido 278">
            <a:extLst>
              <a:ext uri="{FF2B5EF4-FFF2-40B4-BE49-F238E27FC236}">
                <a16:creationId xmlns:a16="http://schemas.microsoft.com/office/drawing/2014/main" id="{B733E098-F38A-937F-5DC7-7FA5BC1179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5377644"/>
              </p:ext>
            </p:extLst>
          </p:nvPr>
        </p:nvGraphicFramePr>
        <p:xfrm>
          <a:off x="5508820" y="965200"/>
          <a:ext cx="5728344" cy="49029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9390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>
            <a:extLst>
              <a:ext uri="{FF2B5EF4-FFF2-40B4-BE49-F238E27FC236}">
                <a16:creationId xmlns:a16="http://schemas.microsoft.com/office/drawing/2014/main" id="{DA9A1ACB-4ECA-4EAE-AEAB-CE9C8C01EE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6C90ABF3-278E-22A7-964E-B06BEAB49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359921" cy="9704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My JISC Results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C0645D2D-031F-BC86-CDB3-53A5152F56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18712" y="2222287"/>
            <a:ext cx="5351209" cy="363651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• My strongest area was digital communication. </a:t>
            </a:r>
          </a:p>
          <a:p>
            <a:r>
              <a:rPr lang="en-US"/>
              <a:t>• My weakest area was digital creativity. </a:t>
            </a:r>
          </a:p>
          <a:p>
            <a:r>
              <a:rPr lang="en-US"/>
              <a:t>• This helped me understand where I need improvement.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C524A27-B6C0-41EA-ABCB-AA2E61FC0F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75898" y="0"/>
            <a:ext cx="571305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7">
            <a:extLst>
              <a:ext uri="{FF2B5EF4-FFF2-40B4-BE49-F238E27FC236}">
                <a16:creationId xmlns:a16="http://schemas.microsoft.com/office/drawing/2014/main" id="{F3FCE8DC-E7A6-4A8F-BB57-A87EC4B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8932" y="958640"/>
            <a:ext cx="4419604" cy="4945244"/>
          </a:xfrm>
          <a:prstGeom prst="roundRect">
            <a:avLst>
              <a:gd name="adj" fmla="val 3513"/>
            </a:avLst>
          </a:prstGeom>
          <a:solidFill>
            <a:schemeClr val="tx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Marcador de contenido 2" descr="Gráfico, Gráfico radial&#10;&#10;El contenido generado por IA puede ser incorrecto.">
            <a:extLst>
              <a:ext uri="{FF2B5EF4-FFF2-40B4-BE49-F238E27FC236}">
                <a16:creationId xmlns:a16="http://schemas.microsoft.com/office/drawing/2014/main" id="{906EE0DD-5832-0C2A-B3C2-B854FBA79B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rcRect l="6041" r="16525"/>
          <a:stretch>
            <a:fillRect/>
          </a:stretch>
        </p:blipFill>
        <p:spPr>
          <a:xfrm>
            <a:off x="7410517" y="1258529"/>
            <a:ext cx="3832042" cy="4330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415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3" y="0"/>
            <a:ext cx="1218742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627866B-3E0F-9E9B-7F1D-B98167700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91" y="1741714"/>
            <a:ext cx="3518452" cy="4117749"/>
          </a:xfrm>
        </p:spPr>
        <p:txBody>
          <a:bodyPr anchor="t">
            <a:normAutofit/>
          </a:bodyPr>
          <a:lstStyle/>
          <a:p>
            <a:r>
              <a:rPr lang="es-ES" sz="3700" b="0" err="1">
                <a:ea typeface="+mj-lt"/>
                <a:cs typeface="+mj-lt"/>
              </a:rPr>
              <a:t>Task</a:t>
            </a:r>
            <a:r>
              <a:rPr lang="es-ES" sz="3700" b="0">
                <a:ea typeface="+mj-lt"/>
                <a:cs typeface="+mj-lt"/>
              </a:rPr>
              <a:t> 2 – </a:t>
            </a:r>
            <a:r>
              <a:rPr lang="es-ES" sz="3700" b="0" err="1">
                <a:ea typeface="+mj-lt"/>
                <a:cs typeface="+mj-lt"/>
              </a:rPr>
              <a:t>Reflection</a:t>
            </a:r>
            <a:r>
              <a:rPr lang="es-ES" sz="3700" b="0">
                <a:ea typeface="+mj-lt"/>
                <a:cs typeface="+mj-lt"/>
              </a:rPr>
              <a:t> and </a:t>
            </a:r>
            <a:r>
              <a:rPr lang="es-ES" sz="3700" b="0" err="1">
                <a:ea typeface="+mj-lt"/>
                <a:cs typeface="+mj-lt"/>
              </a:rPr>
              <a:t>Skill</a:t>
            </a:r>
            <a:r>
              <a:rPr lang="es-ES" sz="3700" b="0">
                <a:ea typeface="+mj-lt"/>
                <a:cs typeface="+mj-lt"/>
              </a:rPr>
              <a:t> </a:t>
            </a:r>
            <a:r>
              <a:rPr lang="es-ES" sz="3700" b="0" err="1">
                <a:ea typeface="+mj-lt"/>
                <a:cs typeface="+mj-lt"/>
              </a:rPr>
              <a:t>Development</a:t>
            </a:r>
            <a:r>
              <a:rPr lang="es-ES" sz="3700" b="0">
                <a:ea typeface="+mj-lt"/>
                <a:cs typeface="+mj-lt"/>
              </a:rPr>
              <a:t> </a:t>
            </a:r>
            <a:endParaRPr lang="es-ES" sz="3700"/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C886B02B-CC48-0467-250A-4176DF1BEA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0704932"/>
              </p:ext>
            </p:extLst>
          </p:nvPr>
        </p:nvGraphicFramePr>
        <p:xfrm>
          <a:off x="5466523" y="1172818"/>
          <a:ext cx="5906328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410983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>
            <a:extLst>
              <a:ext uri="{FF2B5EF4-FFF2-40B4-BE49-F238E27FC236}">
                <a16:creationId xmlns:a16="http://schemas.microsoft.com/office/drawing/2014/main" id="{53576798-7F98-4C7F-B6C7-6D41B5A7E9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5BA3AE5-0FB8-4948-A421-5CEE1A5E8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615FFFBF-F0D2-4BB8-BB9E-3ADC47E3B6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6485467" cy="6858000"/>
          </a:xfrm>
          <a:custGeom>
            <a:avLst/>
            <a:gdLst>
              <a:gd name="connsiteX0" fmla="*/ 0 w 6485467"/>
              <a:gd name="connsiteY0" fmla="*/ 0 h 6858000"/>
              <a:gd name="connsiteX1" fmla="*/ 6485467 w 6485467"/>
              <a:gd name="connsiteY1" fmla="*/ 0 h 6858000"/>
              <a:gd name="connsiteX2" fmla="*/ 6485467 w 6485467"/>
              <a:gd name="connsiteY2" fmla="*/ 1900238 h 6858000"/>
              <a:gd name="connsiteX3" fmla="*/ 6115051 w 6485467"/>
              <a:gd name="connsiteY3" fmla="*/ 2178050 h 6858000"/>
              <a:gd name="connsiteX4" fmla="*/ 6110817 w 6485467"/>
              <a:gd name="connsiteY4" fmla="*/ 2184400 h 6858000"/>
              <a:gd name="connsiteX5" fmla="*/ 6104467 w 6485467"/>
              <a:gd name="connsiteY5" fmla="*/ 2193925 h 6858000"/>
              <a:gd name="connsiteX6" fmla="*/ 6098117 w 6485467"/>
              <a:gd name="connsiteY6" fmla="*/ 2201863 h 6858000"/>
              <a:gd name="connsiteX7" fmla="*/ 6098117 w 6485467"/>
              <a:gd name="connsiteY7" fmla="*/ 2211388 h 6858000"/>
              <a:gd name="connsiteX8" fmla="*/ 6098117 w 6485467"/>
              <a:gd name="connsiteY8" fmla="*/ 2220913 h 6858000"/>
              <a:gd name="connsiteX9" fmla="*/ 6104467 w 6485467"/>
              <a:gd name="connsiteY9" fmla="*/ 2228850 h 6858000"/>
              <a:gd name="connsiteX10" fmla="*/ 6110817 w 6485467"/>
              <a:gd name="connsiteY10" fmla="*/ 2238375 h 6858000"/>
              <a:gd name="connsiteX11" fmla="*/ 6115051 w 6485467"/>
              <a:gd name="connsiteY11" fmla="*/ 2244725 h 6858000"/>
              <a:gd name="connsiteX12" fmla="*/ 6485467 w 6485467"/>
              <a:gd name="connsiteY12" fmla="*/ 2522538 h 6858000"/>
              <a:gd name="connsiteX13" fmla="*/ 6485467 w 6485467"/>
              <a:gd name="connsiteY13" fmla="*/ 6858000 h 6858000"/>
              <a:gd name="connsiteX14" fmla="*/ 0 w 6485467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6485467" h="6858000">
                <a:moveTo>
                  <a:pt x="0" y="0"/>
                </a:moveTo>
                <a:lnTo>
                  <a:pt x="6485467" y="0"/>
                </a:lnTo>
                <a:lnTo>
                  <a:pt x="6485467" y="1900238"/>
                </a:lnTo>
                <a:lnTo>
                  <a:pt x="6115051" y="2178050"/>
                </a:lnTo>
                <a:lnTo>
                  <a:pt x="6110817" y="2184400"/>
                </a:lnTo>
                <a:lnTo>
                  <a:pt x="6104467" y="2193925"/>
                </a:lnTo>
                <a:lnTo>
                  <a:pt x="6098117" y="2201863"/>
                </a:lnTo>
                <a:lnTo>
                  <a:pt x="6098117" y="2211388"/>
                </a:lnTo>
                <a:lnTo>
                  <a:pt x="6098117" y="2220913"/>
                </a:lnTo>
                <a:lnTo>
                  <a:pt x="6104467" y="2228850"/>
                </a:lnTo>
                <a:lnTo>
                  <a:pt x="6110817" y="2238375"/>
                </a:lnTo>
                <a:lnTo>
                  <a:pt x="6115051" y="2244725"/>
                </a:lnTo>
                <a:lnTo>
                  <a:pt x="6485467" y="2522538"/>
                </a:lnTo>
                <a:lnTo>
                  <a:pt x="6485467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EE781C21-0E3B-5D1F-11E2-CF4B782E35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5039035" cy="1559412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How These Skills Support My Future Career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F826D5E-FE80-C0EB-D334-C1A1D6EB4F22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18712" y="2413000"/>
            <a:ext cx="5016259" cy="36322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 2" charset="2"/>
              <a:buChar char=""/>
            </a:pPr>
            <a:r>
              <a:rPr lang="en-US">
                <a:solidFill>
                  <a:srgbClr val="FFFFFF"/>
                </a:solidFill>
              </a:rPr>
              <a:t>• Strong writing skills help me communicate professionally.</a:t>
            </a:r>
          </a:p>
          <a:p>
            <a:pPr>
              <a:buFont typeface="Wingdings 2" charset="2"/>
              <a:buChar char=""/>
            </a:pPr>
            <a:r>
              <a:rPr lang="en-US">
                <a:solidFill>
                  <a:srgbClr val="FFFFFF"/>
                </a:solidFill>
              </a:rPr>
              <a:t> • Harvard referencing improves my academic credibility. </a:t>
            </a:r>
          </a:p>
          <a:p>
            <a:pPr>
              <a:buFont typeface="Wingdings 2" charset="2"/>
              <a:buChar char=""/>
            </a:pPr>
            <a:r>
              <a:rPr lang="en-US">
                <a:solidFill>
                  <a:srgbClr val="FFFFFF"/>
                </a:solidFill>
              </a:rPr>
              <a:t>• Digital confidence prepares me for modern workplaces. </a:t>
            </a:r>
          </a:p>
          <a:p>
            <a:pPr>
              <a:buFont typeface="Wingdings 2" charset="2"/>
              <a:buChar char=""/>
            </a:pPr>
            <a:r>
              <a:rPr lang="en-US">
                <a:solidFill>
                  <a:srgbClr val="FFFFFF"/>
                </a:solidFill>
              </a:rPr>
              <a:t>• Time management helps me balance study, work and family life.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FD056B7E-FBD7-4858-966D-9C4DEDA7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28932" y="958640"/>
            <a:ext cx="4419604" cy="4945244"/>
          </a:xfrm>
          <a:prstGeom prst="roundRect">
            <a:avLst>
              <a:gd name="adj" fmla="val 3513"/>
            </a:avLst>
          </a:prstGeom>
          <a:solidFill>
            <a:schemeClr val="bg1"/>
          </a:solidFill>
          <a:ln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ooks on Shelf">
            <a:extLst>
              <a:ext uri="{FF2B5EF4-FFF2-40B4-BE49-F238E27FC236}">
                <a16:creationId xmlns:a16="http://schemas.microsoft.com/office/drawing/2014/main" id="{85D83979-FC42-4B72-0826-B098B39322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410517" y="1507610"/>
            <a:ext cx="3832042" cy="3832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18889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C44DBB-AD7C-4682-B258-6367305D2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ítulo 1">
            <a:extLst>
              <a:ext uri="{FF2B5EF4-FFF2-40B4-BE49-F238E27FC236}">
                <a16:creationId xmlns:a16="http://schemas.microsoft.com/office/drawing/2014/main" id="{7432C506-359C-C634-CA63-145199D13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1218476"/>
            <a:ext cx="3187318" cy="4421050"/>
          </a:xfrm>
          <a:effectLst/>
        </p:spPr>
        <p:txBody>
          <a:bodyPr anchor="ctr">
            <a:normAutofit/>
          </a:bodyPr>
          <a:lstStyle/>
          <a:p>
            <a:pPr algn="r"/>
            <a:r>
              <a:rPr lang="es-ES" sz="3200" b="0">
                <a:solidFill>
                  <a:schemeClr val="tx1"/>
                </a:solidFill>
                <a:ea typeface="+mj-lt"/>
                <a:cs typeface="+mj-lt"/>
              </a:rPr>
              <a:t>Action Plan for Further Development</a:t>
            </a:r>
            <a:endParaRPr lang="es-ES" sz="3200">
              <a:solidFill>
                <a:schemeClr val="tx1"/>
              </a:solidFill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A1CED323-FAF0-4E0B-8717-FC1F468A28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34" y="1696777"/>
            <a:ext cx="0" cy="3464447"/>
          </a:xfrm>
          <a:prstGeom prst="line">
            <a:avLst/>
          </a:prstGeom>
          <a:ln w="222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FE650E39-D43A-D4EB-7D09-26D95C79D2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6751" y="1218475"/>
            <a:ext cx="6080050" cy="4421051"/>
          </a:xfrm>
          <a:effectLst/>
        </p:spPr>
        <p:txBody>
          <a:bodyPr>
            <a:normAutofit/>
          </a:bodyPr>
          <a:lstStyle/>
          <a:p>
            <a:r>
              <a:rPr lang="es-ES" dirty="0">
                <a:ea typeface="+mn-lt"/>
                <a:cs typeface="+mn-lt"/>
              </a:rPr>
              <a:t>• I </a:t>
            </a:r>
            <a:r>
              <a:rPr lang="es-ES" dirty="0" err="1">
                <a:ea typeface="+mn-lt"/>
                <a:cs typeface="+mn-lt"/>
              </a:rPr>
              <a:t>will</a:t>
            </a:r>
            <a:r>
              <a:rPr lang="es-ES" dirty="0">
                <a:ea typeface="+mn-lt"/>
                <a:cs typeface="+mn-lt"/>
              </a:rPr>
              <a:t> continue </a:t>
            </a:r>
            <a:r>
              <a:rPr lang="es-ES" dirty="0" err="1">
                <a:ea typeface="+mn-lt"/>
                <a:cs typeface="+mn-lt"/>
              </a:rPr>
              <a:t>improving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my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academic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writing</a:t>
            </a:r>
            <a:r>
              <a:rPr lang="es-ES" dirty="0">
                <a:ea typeface="+mn-lt"/>
                <a:cs typeface="+mn-lt"/>
              </a:rPr>
              <a:t>. </a:t>
            </a:r>
          </a:p>
          <a:p>
            <a:r>
              <a:rPr lang="es-ES" dirty="0">
                <a:ea typeface="+mn-lt"/>
                <a:cs typeface="+mn-lt"/>
              </a:rPr>
              <a:t>• I </a:t>
            </a:r>
            <a:r>
              <a:rPr lang="es-ES" dirty="0" err="1">
                <a:ea typeface="+mn-lt"/>
                <a:cs typeface="+mn-lt"/>
              </a:rPr>
              <a:t>will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practise</a:t>
            </a:r>
            <a:r>
              <a:rPr lang="es-ES" dirty="0">
                <a:ea typeface="+mn-lt"/>
                <a:cs typeface="+mn-lt"/>
              </a:rPr>
              <a:t> Harvard </a:t>
            </a:r>
            <a:r>
              <a:rPr lang="es-ES" dirty="0" err="1">
                <a:ea typeface="+mn-lt"/>
                <a:cs typeface="+mn-lt"/>
              </a:rPr>
              <a:t>referencing</a:t>
            </a:r>
            <a:r>
              <a:rPr lang="es-ES" dirty="0">
                <a:ea typeface="+mn-lt"/>
                <a:cs typeface="+mn-lt"/>
              </a:rPr>
              <a:t> in </a:t>
            </a:r>
            <a:r>
              <a:rPr lang="es-ES" dirty="0" err="1">
                <a:ea typeface="+mn-lt"/>
                <a:cs typeface="+mn-lt"/>
              </a:rPr>
              <a:t>every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assignment</a:t>
            </a:r>
            <a:r>
              <a:rPr lang="es-ES" dirty="0">
                <a:ea typeface="+mn-lt"/>
                <a:cs typeface="+mn-lt"/>
              </a:rPr>
              <a:t>. • I </a:t>
            </a:r>
            <a:r>
              <a:rPr lang="es-ES" dirty="0" err="1">
                <a:ea typeface="+mn-lt"/>
                <a:cs typeface="+mn-lt"/>
              </a:rPr>
              <a:t>will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develop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my</a:t>
            </a:r>
            <a:r>
              <a:rPr lang="es-ES" dirty="0">
                <a:ea typeface="+mn-lt"/>
                <a:cs typeface="+mn-lt"/>
              </a:rPr>
              <a:t> digital </a:t>
            </a:r>
            <a:r>
              <a:rPr lang="es-ES" dirty="0" err="1">
                <a:ea typeface="+mn-lt"/>
                <a:cs typeface="+mn-lt"/>
              </a:rPr>
              <a:t>creativity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skills</a:t>
            </a:r>
            <a:r>
              <a:rPr lang="es-ES" dirty="0">
                <a:ea typeface="+mn-lt"/>
                <a:cs typeface="+mn-lt"/>
              </a:rPr>
              <a:t>. </a:t>
            </a:r>
          </a:p>
          <a:p>
            <a:r>
              <a:rPr lang="es-ES" dirty="0">
                <a:ea typeface="+mn-lt"/>
                <a:cs typeface="+mn-lt"/>
              </a:rPr>
              <a:t>• I </a:t>
            </a:r>
            <a:r>
              <a:rPr lang="es-ES" dirty="0" err="1">
                <a:ea typeface="+mn-lt"/>
                <a:cs typeface="+mn-lt"/>
              </a:rPr>
              <a:t>will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improve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my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organisation</a:t>
            </a:r>
            <a:r>
              <a:rPr lang="es-ES" dirty="0">
                <a:ea typeface="+mn-lt"/>
                <a:cs typeface="+mn-lt"/>
              </a:rPr>
              <a:t> and </a:t>
            </a:r>
            <a:r>
              <a:rPr lang="es-ES" dirty="0" err="1">
                <a:ea typeface="+mn-lt"/>
                <a:cs typeface="+mn-lt"/>
              </a:rPr>
              <a:t>planning</a:t>
            </a:r>
            <a:r>
              <a:rPr lang="es-ES" dirty="0">
                <a:ea typeface="+mn-lt"/>
                <a:cs typeface="+mn-lt"/>
              </a:rPr>
              <a:t>. </a:t>
            </a:r>
          </a:p>
          <a:p>
            <a:r>
              <a:rPr lang="es-ES" dirty="0">
                <a:ea typeface="+mn-lt"/>
                <a:cs typeface="+mn-lt"/>
              </a:rPr>
              <a:t>• I </a:t>
            </a:r>
            <a:r>
              <a:rPr lang="es-ES" dirty="0" err="1">
                <a:ea typeface="+mn-lt"/>
                <a:cs typeface="+mn-lt"/>
              </a:rPr>
              <a:t>will</a:t>
            </a:r>
            <a:r>
              <a:rPr lang="es-ES" dirty="0">
                <a:ea typeface="+mn-lt"/>
                <a:cs typeface="+mn-lt"/>
              </a:rPr>
              <a:t> use </a:t>
            </a:r>
            <a:r>
              <a:rPr lang="es-ES" dirty="0" err="1">
                <a:ea typeface="+mn-lt"/>
                <a:cs typeface="+mn-lt"/>
              </a:rPr>
              <a:t>feedback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from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lecturers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to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improve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my</a:t>
            </a:r>
            <a:r>
              <a:rPr lang="es-ES" dirty="0">
                <a:ea typeface="+mn-lt"/>
                <a:cs typeface="+mn-lt"/>
              </a:rPr>
              <a:t> </a:t>
            </a:r>
            <a:r>
              <a:rPr lang="es-ES" dirty="0" err="1">
                <a:ea typeface="+mn-lt"/>
                <a:cs typeface="+mn-lt"/>
              </a:rPr>
              <a:t>work</a:t>
            </a:r>
            <a:r>
              <a:rPr lang="es-ES" dirty="0">
                <a:ea typeface="+mn-lt"/>
                <a:cs typeface="+mn-lt"/>
              </a:rPr>
              <a:t>.</a:t>
            </a:r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344954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2344268-D2AF-13DB-3B4E-EE217A776E29}"/>
              </a:ext>
            </a:extLst>
          </p:cNvPr>
          <p:cNvSpPr>
            <a:spLocks noGrp="1"/>
          </p:cNvSpPr>
          <p:nvPr>
            <p:ph type="title"/>
          </p:nvPr>
        </p:nvSpPr>
        <p:spPr>
          <a:effectLst/>
        </p:spPr>
        <p:txBody>
          <a:bodyPr anchor="t">
            <a:normAutofit/>
          </a:bodyPr>
          <a:lstStyle/>
          <a:p>
            <a:pPr algn="ctr"/>
            <a:r>
              <a:rPr lang="es-ES" b="0" dirty="0" err="1">
                <a:solidFill>
                  <a:schemeClr val="tx1"/>
                </a:solidFill>
                <a:ea typeface="+mj-lt"/>
                <a:cs typeface="+mj-lt"/>
              </a:rPr>
              <a:t>Conclusion</a:t>
            </a:r>
            <a:endParaRPr lang="es-ES" dirty="0" err="1">
              <a:solidFill>
                <a:schemeClr val="tx1"/>
              </a:solidFill>
            </a:endParaRPr>
          </a:p>
        </p:txBody>
      </p:sp>
      <p:graphicFrame>
        <p:nvGraphicFramePr>
          <p:cNvPr id="5" name="Marcador de contenido 2">
            <a:extLst>
              <a:ext uri="{FF2B5EF4-FFF2-40B4-BE49-F238E27FC236}">
                <a16:creationId xmlns:a16="http://schemas.microsoft.com/office/drawing/2014/main" id="{5F801505-C709-0CF8-3156-4CCD6C08A3E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93736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>
            <a:extLst>
              <a:ext uri="{FF2B5EF4-FFF2-40B4-BE49-F238E27FC236}">
                <a16:creationId xmlns:a16="http://schemas.microsoft.com/office/drawing/2014/main" id="{8EE457FF-670E-4EC1-ACD4-1173DA9A79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="" xmlns:a14="http://schemas.microsoft.com/office/drawing/2010/main" xmlns:a16="http://schemas.microsoft.com/office/drawing/2014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E0D4A3-ECB8-4689-ABDB-9CE848CE8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854772B-9C8F-4037-89E0-3A45208AB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1576408"/>
            <a:ext cx="10917814" cy="4638125"/>
          </a:xfrm>
          <a:custGeom>
            <a:avLst/>
            <a:gdLst>
              <a:gd name="connsiteX0" fmla="*/ 5441025 w 10917814"/>
              <a:gd name="connsiteY0" fmla="*/ 0 h 4638125"/>
              <a:gd name="connsiteX1" fmla="*/ 5453725 w 10917814"/>
              <a:gd name="connsiteY1" fmla="*/ 0 h 4638125"/>
              <a:gd name="connsiteX2" fmla="*/ 5464308 w 10917814"/>
              <a:gd name="connsiteY2" fmla="*/ 0 h 4638125"/>
              <a:gd name="connsiteX3" fmla="*/ 5477009 w 10917814"/>
              <a:gd name="connsiteY3" fmla="*/ 4762 h 4638125"/>
              <a:gd name="connsiteX4" fmla="*/ 5489708 w 10917814"/>
              <a:gd name="connsiteY4" fmla="*/ 9525 h 4638125"/>
              <a:gd name="connsiteX5" fmla="*/ 5498175 w 10917814"/>
              <a:gd name="connsiteY5" fmla="*/ 12700 h 4638125"/>
              <a:gd name="connsiteX6" fmla="*/ 5865801 w 10917814"/>
              <a:gd name="connsiteY6" fmla="*/ 288419 h 4638125"/>
              <a:gd name="connsiteX7" fmla="*/ 10765009 w 10917814"/>
              <a:gd name="connsiteY7" fmla="*/ 288419 h 4638125"/>
              <a:gd name="connsiteX8" fmla="*/ 10917814 w 10917814"/>
              <a:gd name="connsiteY8" fmla="*/ 441224 h 4638125"/>
              <a:gd name="connsiteX9" fmla="*/ 10917814 w 10917814"/>
              <a:gd name="connsiteY9" fmla="*/ 4485320 h 4638125"/>
              <a:gd name="connsiteX10" fmla="*/ 10765009 w 10917814"/>
              <a:gd name="connsiteY10" fmla="*/ 4638125 h 4638125"/>
              <a:gd name="connsiteX11" fmla="*/ 152805 w 10917814"/>
              <a:gd name="connsiteY11" fmla="*/ 4638125 h 4638125"/>
              <a:gd name="connsiteX12" fmla="*/ 0 w 10917814"/>
              <a:gd name="connsiteY12" fmla="*/ 4485320 h 4638125"/>
              <a:gd name="connsiteX13" fmla="*/ 0 w 10917814"/>
              <a:gd name="connsiteY13" fmla="*/ 441224 h 4638125"/>
              <a:gd name="connsiteX14" fmla="*/ 152805 w 10917814"/>
              <a:gd name="connsiteY14" fmla="*/ 288419 h 4638125"/>
              <a:gd name="connsiteX15" fmla="*/ 5041650 w 10917814"/>
              <a:gd name="connsiteY15" fmla="*/ 288419 h 4638125"/>
              <a:gd name="connsiteX16" fmla="*/ 5409275 w 10917814"/>
              <a:gd name="connsiteY16" fmla="*/ 12700 h 4638125"/>
              <a:gd name="connsiteX17" fmla="*/ 5417742 w 10917814"/>
              <a:gd name="connsiteY17" fmla="*/ 9525 h 4638125"/>
              <a:gd name="connsiteX18" fmla="*/ 5430442 w 10917814"/>
              <a:gd name="connsiteY18" fmla="*/ 4762 h 46381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0917814" h="4638125">
                <a:moveTo>
                  <a:pt x="5441025" y="0"/>
                </a:moveTo>
                <a:lnTo>
                  <a:pt x="5453725" y="0"/>
                </a:lnTo>
                <a:lnTo>
                  <a:pt x="5464308" y="0"/>
                </a:lnTo>
                <a:lnTo>
                  <a:pt x="5477009" y="4762"/>
                </a:lnTo>
                <a:lnTo>
                  <a:pt x="5489708" y="9525"/>
                </a:lnTo>
                <a:lnTo>
                  <a:pt x="5498175" y="12700"/>
                </a:lnTo>
                <a:lnTo>
                  <a:pt x="5865801" y="288419"/>
                </a:lnTo>
                <a:lnTo>
                  <a:pt x="10765009" y="288419"/>
                </a:lnTo>
                <a:cubicBezTo>
                  <a:pt x="10849401" y="288419"/>
                  <a:pt x="10917814" y="356832"/>
                  <a:pt x="10917814" y="441224"/>
                </a:cubicBezTo>
                <a:lnTo>
                  <a:pt x="10917814" y="4485320"/>
                </a:lnTo>
                <a:cubicBezTo>
                  <a:pt x="10917814" y="4569712"/>
                  <a:pt x="10849401" y="4638125"/>
                  <a:pt x="10765009" y="4638125"/>
                </a:cubicBezTo>
                <a:lnTo>
                  <a:pt x="152805" y="4638125"/>
                </a:lnTo>
                <a:cubicBezTo>
                  <a:pt x="68413" y="4638125"/>
                  <a:pt x="0" y="4569712"/>
                  <a:pt x="0" y="4485320"/>
                </a:cubicBezTo>
                <a:lnTo>
                  <a:pt x="0" y="441224"/>
                </a:lnTo>
                <a:cubicBezTo>
                  <a:pt x="0" y="356832"/>
                  <a:pt x="68413" y="288419"/>
                  <a:pt x="152805" y="288419"/>
                </a:cubicBezTo>
                <a:lnTo>
                  <a:pt x="5041650" y="288419"/>
                </a:lnTo>
                <a:lnTo>
                  <a:pt x="5409275" y="12700"/>
                </a:lnTo>
                <a:lnTo>
                  <a:pt x="5417742" y="9525"/>
                </a:lnTo>
                <a:lnTo>
                  <a:pt x="5430442" y="4762"/>
                </a:ln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F361D34-A829-5F81-AB51-39AE9647DFB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115732" y="2222287"/>
            <a:ext cx="9966953" cy="3636511"/>
          </a:xfr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9600"/>
              <a:t>   Thank </a:t>
            </a:r>
            <a:r>
              <a:rPr lang="en-US" sz="9600" err="1"/>
              <a:t>you</a:t>
            </a:r>
            <a:endParaRPr lang="en-US" sz="9600" dirty="0"/>
          </a:p>
        </p:txBody>
      </p:sp>
    </p:spTree>
    <p:extLst>
      <p:ext uri="{BB962C8B-B14F-4D97-AF65-F5344CB8AC3E}">
        <p14:creationId xmlns:p14="http://schemas.microsoft.com/office/powerpoint/2010/main" val="30325130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0</TotalTime>
  <Words>1</Words>
  <Application>Microsoft Office PowerPoint</Application>
  <PresentationFormat>Panorámica</PresentationFormat>
  <Paragraphs>1</Paragraphs>
  <Slides>9</Slides>
  <Notes>1</Notes>
  <HiddenSlides>0</HiddenSlides>
  <MMClips>0</MMClips>
  <ScaleCrop>false</ScaleCrop>
  <HeadingPairs>
    <vt:vector size="4" baseType="variant">
      <vt:variant>
        <vt:lpstr>Tema</vt:lpstr>
      </vt:variant>
      <vt:variant>
        <vt:i4>1</vt:i4>
      </vt:variant>
      <vt:variant>
        <vt:lpstr>Títulos de diapositiva</vt:lpstr>
      </vt:variant>
      <vt:variant>
        <vt:i4>9</vt:i4>
      </vt:variant>
    </vt:vector>
  </HeadingPairs>
  <TitlesOfParts>
    <vt:vector size="10" baseType="lpstr">
      <vt:lpstr>Citable</vt:lpstr>
      <vt:lpstr>Digital Skills for Personal and Professional Growth</vt:lpstr>
      <vt:lpstr>Introduction </vt:lpstr>
      <vt:lpstr>Task 1 – JISC Digital Capability Assessment</vt:lpstr>
      <vt:lpstr>My JISC Results</vt:lpstr>
      <vt:lpstr>Task 2 – Reflection and Skill Development </vt:lpstr>
      <vt:lpstr>How These Skills Support My Future Career</vt:lpstr>
      <vt:lpstr>Action Plan for Further Development</vt:lpstr>
      <vt:lpstr>Conclusion</vt:lpstr>
      <vt:lpstr>Presentación de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138</cp:revision>
  <dcterms:created xsi:type="dcterms:W3CDTF">2026-02-27T09:51:01Z</dcterms:created>
  <dcterms:modified xsi:type="dcterms:W3CDTF">2026-02-27T11:48:17Z</dcterms:modified>
</cp:coreProperties>
</file>