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7" r:id="rId2"/>
    <p:sldId id="291" r:id="rId3"/>
    <p:sldId id="293" r:id="rId4"/>
    <p:sldId id="258" r:id="rId5"/>
    <p:sldId id="294" r:id="rId6"/>
    <p:sldId id="260" r:id="rId7"/>
    <p:sldId id="295" r:id="rId8"/>
    <p:sldId id="262" r:id="rId9"/>
    <p:sldId id="263" r:id="rId10"/>
    <p:sldId id="265" r:id="rId11"/>
    <p:sldId id="296" r:id="rId12"/>
    <p:sldId id="266" r:id="rId13"/>
    <p:sldId id="269" r:id="rId14"/>
    <p:sldId id="267" r:id="rId15"/>
    <p:sldId id="273" r:id="rId16"/>
    <p:sldId id="272" r:id="rId17"/>
    <p:sldId id="271" r:id="rId18"/>
    <p:sldId id="276" r:id="rId19"/>
    <p:sldId id="297"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ojJ0Mc9R7nNMz1unD11bw==" hashData="Nb1p4er/txrIjjcTSc81tWWu6+6s0y0PRoeE7VJnwu/mumhypzJLQ2oGu7qgVQRBkpXB+SEPh/2gSNzJ62m/R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473"/>
    <p:restoredTop sz="85170"/>
  </p:normalViewPr>
  <p:slideViewPr>
    <p:cSldViewPr snapToGrid="0">
      <p:cViewPr varScale="1">
        <p:scale>
          <a:sx n="108" d="100"/>
          <a:sy n="108" d="100"/>
        </p:scale>
        <p:origin x="154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1" Type="http://schemas.openxmlformats.org/officeDocument/2006/relationships/hyperlink" Target="http://www.cjsonline.gov.uk/" TargetMode="External"/></Relationships>
</file>

<file path=ppt/diagrams/_rels/data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image" Target="../media/image17.png"/></Relationships>
</file>

<file path=ppt/diagrams/_rels/data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png"/></Relationships>
</file>

<file path=ppt/diagrams/_rels/drawing1.xml.rels><?xml version="1.0" encoding="UTF-8" standalone="yes"?>
<Relationships xmlns="http://schemas.openxmlformats.org/package/2006/relationships"><Relationship Id="rId1" Type="http://schemas.openxmlformats.org/officeDocument/2006/relationships/hyperlink" Target="http://www.cjsonline.gov.uk/" TargetMode="External"/></Relationships>
</file>

<file path=ppt/diagrams/_rels/drawing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image" Target="../media/image17.png"/></Relationships>
</file>

<file path=ppt/diagrams/_rels/drawing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F37387-6391-4B9F-A5A1-DCD33E38AB65}" type="doc">
      <dgm:prSet loTypeId="urn:microsoft.com/office/officeart/2005/8/layout/process2" loCatId="process" qsTypeId="urn:microsoft.com/office/officeart/2005/8/quickstyle/simple1" qsCatId="simple" csTypeId="urn:microsoft.com/office/officeart/2005/8/colors/accent1_2" csCatId="accent1" phldr="1"/>
      <dgm:spPr/>
    </dgm:pt>
    <dgm:pt modelId="{A0FBF105-6997-4FA1-8353-B07E56D977F8}">
      <dgm:prSet phldrT="[Text]" custT="1"/>
      <dgm:spPr>
        <a:solidFill>
          <a:schemeClr val="accent2">
            <a:lumMod val="20000"/>
            <a:lumOff val="80000"/>
          </a:schemeClr>
        </a:solidFill>
        <a:ln>
          <a:solidFill>
            <a:schemeClr val="tx1"/>
          </a:solidFill>
        </a:ln>
      </dgm:spPr>
      <dgm:t>
        <a:bodyPr/>
        <a:lstStyle/>
        <a:p>
          <a:r>
            <a:rPr lang="en-US" sz="2400" b="1" dirty="0">
              <a:solidFill>
                <a:schemeClr val="tx1"/>
              </a:solidFill>
            </a:rPr>
            <a:t>According to </a:t>
          </a:r>
          <a:r>
            <a:rPr lang="en-US" sz="2400" dirty="0">
              <a:solidFill>
                <a:schemeClr val="tx1"/>
              </a:solidFill>
              <a:hlinkClick xmlns:r="http://schemas.openxmlformats.org/officeDocument/2006/relationships" r:id="rId1"/>
            </a:rPr>
            <a:t>www.cjsonline.gov.uk</a:t>
          </a:r>
          <a:r>
            <a:rPr lang="en-US" sz="2400" dirty="0">
              <a:solidFill>
                <a:schemeClr val="tx1"/>
              </a:solidFill>
            </a:rPr>
            <a:t> the purpose of the CJS is ‘to deliver justice for all, by convicting &amp; punishing the guilty &amp; helping them to stop offending, while protecting the innocent’</a:t>
          </a:r>
        </a:p>
      </dgm:t>
    </dgm:pt>
    <dgm:pt modelId="{34584B47-125A-43E7-BBCD-593A9C1F9CAD}" type="parTrans" cxnId="{2D225E9E-A801-40FA-BE97-29B12FE2EC03}">
      <dgm:prSet/>
      <dgm:spPr/>
      <dgm:t>
        <a:bodyPr/>
        <a:lstStyle/>
        <a:p>
          <a:endParaRPr lang="en-US"/>
        </a:p>
      </dgm:t>
    </dgm:pt>
    <dgm:pt modelId="{68AF4CBD-6B6B-4F7D-BDEB-9502C5195A50}" type="sibTrans" cxnId="{2D225E9E-A801-40FA-BE97-29B12FE2EC03}">
      <dgm:prSet/>
      <dgm:spPr>
        <a:solidFill>
          <a:schemeClr val="accent2">
            <a:lumMod val="75000"/>
          </a:schemeClr>
        </a:solidFill>
        <a:ln>
          <a:solidFill>
            <a:schemeClr val="tx1"/>
          </a:solidFill>
        </a:ln>
      </dgm:spPr>
      <dgm:t>
        <a:bodyPr/>
        <a:lstStyle/>
        <a:p>
          <a:endParaRPr lang="en-US"/>
        </a:p>
      </dgm:t>
    </dgm:pt>
    <dgm:pt modelId="{56B921A4-182F-4925-A7DA-70B40181AD37}">
      <dgm:prSet phldrT="[Text]" custT="1"/>
      <dgm:spPr>
        <a:solidFill>
          <a:schemeClr val="accent2">
            <a:lumMod val="60000"/>
            <a:lumOff val="40000"/>
          </a:schemeClr>
        </a:solidFill>
        <a:ln>
          <a:solidFill>
            <a:schemeClr val="tx1"/>
          </a:solidFill>
        </a:ln>
      </dgm:spPr>
      <dgm:t>
        <a:bodyPr/>
        <a:lstStyle/>
        <a:p>
          <a:r>
            <a:rPr lang="en-US" sz="2400" b="1" dirty="0">
              <a:solidFill>
                <a:schemeClr val="tx1"/>
              </a:solidFill>
            </a:rPr>
            <a:t>Alternatively</a:t>
          </a:r>
          <a:r>
            <a:rPr lang="en-US" sz="2400" dirty="0">
              <a:solidFill>
                <a:schemeClr val="tx1"/>
              </a:solidFill>
            </a:rPr>
            <a:t>, the </a:t>
          </a:r>
          <a:r>
            <a:rPr lang="en-US" sz="2400" b="1" dirty="0">
              <a:solidFill>
                <a:schemeClr val="tx1"/>
              </a:solidFill>
            </a:rPr>
            <a:t>Working Together to Cut Crime &amp; Deliver Justice (2007), Criminal Justice Strategic Plan </a:t>
          </a:r>
          <a:r>
            <a:rPr lang="en-US" sz="2400" dirty="0">
              <a:solidFill>
                <a:schemeClr val="tx1"/>
              </a:solidFill>
            </a:rPr>
            <a:t>states that, ‘the central purpose of the CJS is to deliver an efficient, effective, accountable &amp; fair justice process for the public.’</a:t>
          </a:r>
        </a:p>
      </dgm:t>
    </dgm:pt>
    <dgm:pt modelId="{5574AA2C-5192-456F-B81A-0B8810F5730A}" type="parTrans" cxnId="{A43DDBE3-5BD8-48E9-A89A-2FD046BC1919}">
      <dgm:prSet/>
      <dgm:spPr/>
      <dgm:t>
        <a:bodyPr/>
        <a:lstStyle/>
        <a:p>
          <a:endParaRPr lang="en-US"/>
        </a:p>
      </dgm:t>
    </dgm:pt>
    <dgm:pt modelId="{D087C3EF-471B-4159-AA3B-82F3563A0D77}" type="sibTrans" cxnId="{A43DDBE3-5BD8-48E9-A89A-2FD046BC1919}">
      <dgm:prSet/>
      <dgm:spPr/>
      <dgm:t>
        <a:bodyPr/>
        <a:lstStyle/>
        <a:p>
          <a:endParaRPr lang="en-US"/>
        </a:p>
      </dgm:t>
    </dgm:pt>
    <dgm:pt modelId="{358A3835-94B5-4AD0-A611-71D556A06ABF}" type="pres">
      <dgm:prSet presAssocID="{98F37387-6391-4B9F-A5A1-DCD33E38AB65}" presName="linearFlow" presStyleCnt="0">
        <dgm:presLayoutVars>
          <dgm:resizeHandles val="exact"/>
        </dgm:presLayoutVars>
      </dgm:prSet>
      <dgm:spPr/>
    </dgm:pt>
    <dgm:pt modelId="{D796F4E8-8952-4D89-9D39-528679CD44A2}" type="pres">
      <dgm:prSet presAssocID="{A0FBF105-6997-4FA1-8353-B07E56D977F8}" presName="node" presStyleLbl="node1" presStyleIdx="0" presStyleCnt="2" custScaleX="263714">
        <dgm:presLayoutVars>
          <dgm:bulletEnabled val="1"/>
        </dgm:presLayoutVars>
      </dgm:prSet>
      <dgm:spPr/>
    </dgm:pt>
    <dgm:pt modelId="{FCE5A0F1-848A-455A-B682-0CB257FAE749}" type="pres">
      <dgm:prSet presAssocID="{68AF4CBD-6B6B-4F7D-BDEB-9502C5195A50}" presName="sibTrans" presStyleLbl="sibTrans2D1" presStyleIdx="0" presStyleCnt="1"/>
      <dgm:spPr/>
    </dgm:pt>
    <dgm:pt modelId="{27CCF2C3-7890-4FA2-B59B-7284FA6B8374}" type="pres">
      <dgm:prSet presAssocID="{68AF4CBD-6B6B-4F7D-BDEB-9502C5195A50}" presName="connectorText" presStyleLbl="sibTrans2D1" presStyleIdx="0" presStyleCnt="1"/>
      <dgm:spPr/>
    </dgm:pt>
    <dgm:pt modelId="{4D940EDB-9D6D-41D2-9883-75D8BD8A2781}" type="pres">
      <dgm:prSet presAssocID="{56B921A4-182F-4925-A7DA-70B40181AD37}" presName="node" presStyleLbl="node1" presStyleIdx="1" presStyleCnt="2" custScaleX="257949">
        <dgm:presLayoutVars>
          <dgm:bulletEnabled val="1"/>
        </dgm:presLayoutVars>
      </dgm:prSet>
      <dgm:spPr/>
    </dgm:pt>
  </dgm:ptLst>
  <dgm:cxnLst>
    <dgm:cxn modelId="{C48F331E-FB1B-4167-B989-DE2C0BDF3D0B}" type="presOf" srcId="{98F37387-6391-4B9F-A5A1-DCD33E38AB65}" destId="{358A3835-94B5-4AD0-A611-71D556A06ABF}" srcOrd="0" destOrd="0" presId="urn:microsoft.com/office/officeart/2005/8/layout/process2"/>
    <dgm:cxn modelId="{62A25546-ADD0-4D46-844B-DEA8B553531C}" type="presOf" srcId="{56B921A4-182F-4925-A7DA-70B40181AD37}" destId="{4D940EDB-9D6D-41D2-9883-75D8BD8A2781}" srcOrd="0" destOrd="0" presId="urn:microsoft.com/office/officeart/2005/8/layout/process2"/>
    <dgm:cxn modelId="{78DAE851-8465-4F34-B953-99E7D2DB5153}" type="presOf" srcId="{A0FBF105-6997-4FA1-8353-B07E56D977F8}" destId="{D796F4E8-8952-4D89-9D39-528679CD44A2}" srcOrd="0" destOrd="0" presId="urn:microsoft.com/office/officeart/2005/8/layout/process2"/>
    <dgm:cxn modelId="{69E2239D-70A2-4F95-812C-FFCAEC5BCD0B}" type="presOf" srcId="{68AF4CBD-6B6B-4F7D-BDEB-9502C5195A50}" destId="{27CCF2C3-7890-4FA2-B59B-7284FA6B8374}" srcOrd="1" destOrd="0" presId="urn:microsoft.com/office/officeart/2005/8/layout/process2"/>
    <dgm:cxn modelId="{2D225E9E-A801-40FA-BE97-29B12FE2EC03}" srcId="{98F37387-6391-4B9F-A5A1-DCD33E38AB65}" destId="{A0FBF105-6997-4FA1-8353-B07E56D977F8}" srcOrd="0" destOrd="0" parTransId="{34584B47-125A-43E7-BBCD-593A9C1F9CAD}" sibTransId="{68AF4CBD-6B6B-4F7D-BDEB-9502C5195A50}"/>
    <dgm:cxn modelId="{3F26E8B7-E292-4FEF-92A9-07D310A31047}" type="presOf" srcId="{68AF4CBD-6B6B-4F7D-BDEB-9502C5195A50}" destId="{FCE5A0F1-848A-455A-B682-0CB257FAE749}" srcOrd="0" destOrd="0" presId="urn:microsoft.com/office/officeart/2005/8/layout/process2"/>
    <dgm:cxn modelId="{A43DDBE3-5BD8-48E9-A89A-2FD046BC1919}" srcId="{98F37387-6391-4B9F-A5A1-DCD33E38AB65}" destId="{56B921A4-182F-4925-A7DA-70B40181AD37}" srcOrd="1" destOrd="0" parTransId="{5574AA2C-5192-456F-B81A-0B8810F5730A}" sibTransId="{D087C3EF-471B-4159-AA3B-82F3563A0D77}"/>
    <dgm:cxn modelId="{2B2B1D92-7CC4-4B78-A858-EA8F758B0636}" type="presParOf" srcId="{358A3835-94B5-4AD0-A611-71D556A06ABF}" destId="{D796F4E8-8952-4D89-9D39-528679CD44A2}" srcOrd="0" destOrd="0" presId="urn:microsoft.com/office/officeart/2005/8/layout/process2"/>
    <dgm:cxn modelId="{B8E8FF3A-63CC-4DCE-98C8-CE869AE19A24}" type="presParOf" srcId="{358A3835-94B5-4AD0-A611-71D556A06ABF}" destId="{FCE5A0F1-848A-455A-B682-0CB257FAE749}" srcOrd="1" destOrd="0" presId="urn:microsoft.com/office/officeart/2005/8/layout/process2"/>
    <dgm:cxn modelId="{BFEA468E-ABAD-4877-8913-D5181F7D45C9}" type="presParOf" srcId="{FCE5A0F1-848A-455A-B682-0CB257FAE749}" destId="{27CCF2C3-7890-4FA2-B59B-7284FA6B8374}" srcOrd="0" destOrd="0" presId="urn:microsoft.com/office/officeart/2005/8/layout/process2"/>
    <dgm:cxn modelId="{6F04850B-C382-45F2-AA2C-E91EDAE086AF}" type="presParOf" srcId="{358A3835-94B5-4AD0-A611-71D556A06ABF}" destId="{4D940EDB-9D6D-41D2-9883-75D8BD8A2781}"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C48AA2-2C15-4BB4-883D-AF879227B68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C791800F-5308-44C2-8B68-DE2B5E44FD8F}">
      <dgm:prSet/>
      <dgm:spPr/>
      <dgm:t>
        <a:bodyPr/>
        <a:lstStyle/>
        <a:p>
          <a:r>
            <a:rPr lang="en-GB" b="0" i="0" baseline="0"/>
            <a:t>Examples of </a:t>
          </a:r>
          <a:r>
            <a:rPr lang="en-GB" b="1" i="0" baseline="0"/>
            <a:t>Common Law </a:t>
          </a:r>
          <a:r>
            <a:rPr lang="en-GB" b="0" i="0" baseline="0"/>
            <a:t>offences are :-</a:t>
          </a:r>
          <a:endParaRPr lang="en-US"/>
        </a:p>
      </dgm:t>
    </dgm:pt>
    <dgm:pt modelId="{EDE2A6D5-1E93-4B75-B948-8A8BA719EFE8}" type="parTrans" cxnId="{1DE2EC06-664A-414E-885F-B4FE3E5474F8}">
      <dgm:prSet/>
      <dgm:spPr/>
      <dgm:t>
        <a:bodyPr/>
        <a:lstStyle/>
        <a:p>
          <a:endParaRPr lang="en-US"/>
        </a:p>
      </dgm:t>
    </dgm:pt>
    <dgm:pt modelId="{48529B3F-A73E-4951-9C58-B4DF5969FAAA}" type="sibTrans" cxnId="{1DE2EC06-664A-414E-885F-B4FE3E5474F8}">
      <dgm:prSet/>
      <dgm:spPr/>
      <dgm:t>
        <a:bodyPr/>
        <a:lstStyle/>
        <a:p>
          <a:endParaRPr lang="en-US"/>
        </a:p>
      </dgm:t>
    </dgm:pt>
    <dgm:pt modelId="{548D271C-6523-475C-96DB-069D3FEB6D71}">
      <dgm:prSet/>
      <dgm:spPr/>
      <dgm:t>
        <a:bodyPr/>
        <a:lstStyle/>
        <a:p>
          <a:r>
            <a:rPr lang="en-GB" b="0" i="0" baseline="0"/>
            <a:t>Murder/Manslaughter</a:t>
          </a:r>
          <a:endParaRPr lang="en-US"/>
        </a:p>
      </dgm:t>
    </dgm:pt>
    <dgm:pt modelId="{2C3808C6-B587-49D1-B490-BD5910E8C01A}" type="parTrans" cxnId="{6B8B995D-51FF-4749-B357-8D311FC13DBB}">
      <dgm:prSet/>
      <dgm:spPr/>
      <dgm:t>
        <a:bodyPr/>
        <a:lstStyle/>
        <a:p>
          <a:endParaRPr lang="en-US"/>
        </a:p>
      </dgm:t>
    </dgm:pt>
    <dgm:pt modelId="{E65521B7-3807-49A6-8BCD-A7535461E093}" type="sibTrans" cxnId="{6B8B995D-51FF-4749-B357-8D311FC13DBB}">
      <dgm:prSet/>
      <dgm:spPr/>
      <dgm:t>
        <a:bodyPr/>
        <a:lstStyle/>
        <a:p>
          <a:endParaRPr lang="en-US"/>
        </a:p>
      </dgm:t>
    </dgm:pt>
    <dgm:pt modelId="{DD9EC6BB-FE32-43DA-BFDA-056C9621EAF5}">
      <dgm:prSet/>
      <dgm:spPr/>
      <dgm:t>
        <a:bodyPr/>
        <a:lstStyle/>
        <a:p>
          <a:r>
            <a:rPr lang="en-GB" b="0" i="0" baseline="0"/>
            <a:t>Breach of the Peace</a:t>
          </a:r>
          <a:endParaRPr lang="en-US"/>
        </a:p>
      </dgm:t>
    </dgm:pt>
    <dgm:pt modelId="{6A2AE7C8-BFE8-4B39-A058-1948C361E530}" type="parTrans" cxnId="{38E9AF3D-BBD3-4703-915B-D9CA9722045F}">
      <dgm:prSet/>
      <dgm:spPr/>
      <dgm:t>
        <a:bodyPr/>
        <a:lstStyle/>
        <a:p>
          <a:endParaRPr lang="en-US"/>
        </a:p>
      </dgm:t>
    </dgm:pt>
    <dgm:pt modelId="{510CFBB7-B844-4208-93FE-1592CCB77D55}" type="sibTrans" cxnId="{38E9AF3D-BBD3-4703-915B-D9CA9722045F}">
      <dgm:prSet/>
      <dgm:spPr/>
      <dgm:t>
        <a:bodyPr/>
        <a:lstStyle/>
        <a:p>
          <a:endParaRPr lang="en-US"/>
        </a:p>
      </dgm:t>
    </dgm:pt>
    <dgm:pt modelId="{7AC8AD14-FCC7-419F-8A15-693D6DDEBECF}">
      <dgm:prSet/>
      <dgm:spPr/>
      <dgm:t>
        <a:bodyPr/>
        <a:lstStyle/>
        <a:p>
          <a:r>
            <a:rPr lang="en-GB" b="0" i="0" baseline="0"/>
            <a:t>Perverting the course of justice</a:t>
          </a:r>
          <a:endParaRPr lang="en-US"/>
        </a:p>
      </dgm:t>
    </dgm:pt>
    <dgm:pt modelId="{4E3CD5E6-B8E5-4140-A315-16EABBCBDF76}" type="parTrans" cxnId="{4624B56A-A539-4AF4-AFDF-CCB1AC323A38}">
      <dgm:prSet/>
      <dgm:spPr/>
      <dgm:t>
        <a:bodyPr/>
        <a:lstStyle/>
        <a:p>
          <a:endParaRPr lang="en-US"/>
        </a:p>
      </dgm:t>
    </dgm:pt>
    <dgm:pt modelId="{4F66DADE-C8B2-4900-9A17-597BDAFF4868}" type="sibTrans" cxnId="{4624B56A-A539-4AF4-AFDF-CCB1AC323A38}">
      <dgm:prSet/>
      <dgm:spPr/>
      <dgm:t>
        <a:bodyPr/>
        <a:lstStyle/>
        <a:p>
          <a:endParaRPr lang="en-US"/>
        </a:p>
      </dgm:t>
    </dgm:pt>
    <dgm:pt modelId="{B71EBA4E-20B8-4ACF-A58C-E122A871C867}">
      <dgm:prSet/>
      <dgm:spPr/>
      <dgm:t>
        <a:bodyPr/>
        <a:lstStyle/>
        <a:p>
          <a:r>
            <a:rPr lang="en-GB" b="0" i="0" baseline="0"/>
            <a:t>Contempt of court</a:t>
          </a:r>
          <a:endParaRPr lang="en-US"/>
        </a:p>
      </dgm:t>
    </dgm:pt>
    <dgm:pt modelId="{B4024E9D-7D72-4930-B56E-FFB04D63A56B}" type="parTrans" cxnId="{3532F953-2B79-465F-8C67-A59795D80745}">
      <dgm:prSet/>
      <dgm:spPr/>
      <dgm:t>
        <a:bodyPr/>
        <a:lstStyle/>
        <a:p>
          <a:endParaRPr lang="en-US"/>
        </a:p>
      </dgm:t>
    </dgm:pt>
    <dgm:pt modelId="{6E354184-2AD3-4FF9-8C9D-B665016626B1}" type="sibTrans" cxnId="{3532F953-2B79-465F-8C67-A59795D80745}">
      <dgm:prSet/>
      <dgm:spPr/>
      <dgm:t>
        <a:bodyPr/>
        <a:lstStyle/>
        <a:p>
          <a:endParaRPr lang="en-US"/>
        </a:p>
      </dgm:t>
    </dgm:pt>
    <dgm:pt modelId="{91623911-974D-456B-8A60-859E8E5F835F}">
      <dgm:prSet/>
      <dgm:spPr/>
      <dgm:t>
        <a:bodyPr/>
        <a:lstStyle/>
        <a:p>
          <a:r>
            <a:rPr lang="en-GB" b="0" i="0" baseline="0"/>
            <a:t>False imprisonment/Kidnapping</a:t>
          </a:r>
          <a:endParaRPr lang="en-US"/>
        </a:p>
      </dgm:t>
    </dgm:pt>
    <dgm:pt modelId="{6F022726-AC71-4C8A-9336-4A5B67144D58}" type="parTrans" cxnId="{84AD19CA-5AB6-4315-923D-E4A4C89BFEF0}">
      <dgm:prSet/>
      <dgm:spPr/>
      <dgm:t>
        <a:bodyPr/>
        <a:lstStyle/>
        <a:p>
          <a:endParaRPr lang="en-US"/>
        </a:p>
      </dgm:t>
    </dgm:pt>
    <dgm:pt modelId="{637B45BD-F4EF-4731-8B86-E62B6C37C233}" type="sibTrans" cxnId="{84AD19CA-5AB6-4315-923D-E4A4C89BFEF0}">
      <dgm:prSet/>
      <dgm:spPr/>
      <dgm:t>
        <a:bodyPr/>
        <a:lstStyle/>
        <a:p>
          <a:endParaRPr lang="en-US"/>
        </a:p>
      </dgm:t>
    </dgm:pt>
    <dgm:pt modelId="{6E602C83-9042-411A-B324-07E6317915B4}">
      <dgm:prSet/>
      <dgm:spPr/>
      <dgm:t>
        <a:bodyPr/>
        <a:lstStyle/>
        <a:p>
          <a:r>
            <a:rPr lang="en-GB" b="0" i="0" baseline="0"/>
            <a:t>Refuse to assist a constable</a:t>
          </a:r>
          <a:endParaRPr lang="en-US"/>
        </a:p>
      </dgm:t>
    </dgm:pt>
    <dgm:pt modelId="{FDE13CB1-4D43-4D81-9C7F-DEAD4684FCD4}" type="parTrans" cxnId="{810B72B6-B1A5-436E-95E9-A25B3E2775C4}">
      <dgm:prSet/>
      <dgm:spPr/>
      <dgm:t>
        <a:bodyPr/>
        <a:lstStyle/>
        <a:p>
          <a:endParaRPr lang="en-US"/>
        </a:p>
      </dgm:t>
    </dgm:pt>
    <dgm:pt modelId="{AB3B6A2B-6473-41D4-A4AC-3DAB2D5002A5}" type="sibTrans" cxnId="{810B72B6-B1A5-436E-95E9-A25B3E2775C4}">
      <dgm:prSet/>
      <dgm:spPr/>
      <dgm:t>
        <a:bodyPr/>
        <a:lstStyle/>
        <a:p>
          <a:endParaRPr lang="en-US"/>
        </a:p>
      </dgm:t>
    </dgm:pt>
    <dgm:pt modelId="{54B5DE49-7974-4B98-A607-28F3E601DFD6}">
      <dgm:prSet/>
      <dgm:spPr/>
      <dgm:t>
        <a:bodyPr/>
        <a:lstStyle/>
        <a:p>
          <a:r>
            <a:rPr lang="en-GB" b="0" i="0" baseline="0"/>
            <a:t>Misconduct in a public office</a:t>
          </a:r>
          <a:endParaRPr lang="en-US"/>
        </a:p>
      </dgm:t>
    </dgm:pt>
    <dgm:pt modelId="{038FF8C0-B57C-4371-A7E0-7BAC7121C165}" type="parTrans" cxnId="{BF21854E-23EA-4D2A-9627-0367176CDD7C}">
      <dgm:prSet/>
      <dgm:spPr/>
      <dgm:t>
        <a:bodyPr/>
        <a:lstStyle/>
        <a:p>
          <a:endParaRPr lang="en-US"/>
        </a:p>
      </dgm:t>
    </dgm:pt>
    <dgm:pt modelId="{7E99D656-93C6-433F-9997-A2447EFECF5F}" type="sibTrans" cxnId="{BF21854E-23EA-4D2A-9627-0367176CDD7C}">
      <dgm:prSet/>
      <dgm:spPr/>
      <dgm:t>
        <a:bodyPr/>
        <a:lstStyle/>
        <a:p>
          <a:endParaRPr lang="en-US"/>
        </a:p>
      </dgm:t>
    </dgm:pt>
    <dgm:pt modelId="{E64CF13D-49E3-40B6-8242-E3CC9344AC09}">
      <dgm:prSet/>
      <dgm:spPr/>
      <dgm:t>
        <a:bodyPr/>
        <a:lstStyle/>
        <a:p>
          <a:r>
            <a:rPr lang="en-GB" b="0" i="0" baseline="0"/>
            <a:t>Bribery and corruption – public offices</a:t>
          </a:r>
          <a:endParaRPr lang="en-US"/>
        </a:p>
      </dgm:t>
    </dgm:pt>
    <dgm:pt modelId="{D5CB3691-BC14-4704-BD24-BCAA836161C0}" type="parTrans" cxnId="{188B29CF-CB48-411F-8D54-0F80BD2FDB14}">
      <dgm:prSet/>
      <dgm:spPr/>
      <dgm:t>
        <a:bodyPr/>
        <a:lstStyle/>
        <a:p>
          <a:endParaRPr lang="en-US"/>
        </a:p>
      </dgm:t>
    </dgm:pt>
    <dgm:pt modelId="{A4123DB7-6E79-4E0D-98A3-25663E3304CF}" type="sibTrans" cxnId="{188B29CF-CB48-411F-8D54-0F80BD2FDB14}">
      <dgm:prSet/>
      <dgm:spPr/>
      <dgm:t>
        <a:bodyPr/>
        <a:lstStyle/>
        <a:p>
          <a:endParaRPr lang="en-US"/>
        </a:p>
      </dgm:t>
    </dgm:pt>
    <dgm:pt modelId="{68A453C1-FD8A-4267-A8AC-AFC88CA4D571}">
      <dgm:prSet/>
      <dgm:spPr/>
      <dgm:t>
        <a:bodyPr/>
        <a:lstStyle/>
        <a:p>
          <a:r>
            <a:rPr lang="en-GB" b="0" i="0" baseline="0"/>
            <a:t>Keeping a disorderly house</a:t>
          </a:r>
          <a:endParaRPr lang="en-US"/>
        </a:p>
      </dgm:t>
    </dgm:pt>
    <dgm:pt modelId="{E09B5436-0876-4F00-810B-76EBFD40CE34}" type="parTrans" cxnId="{6C6E778F-8998-4D6B-A9A7-C777EE2CEFAE}">
      <dgm:prSet/>
      <dgm:spPr/>
      <dgm:t>
        <a:bodyPr/>
        <a:lstStyle/>
        <a:p>
          <a:endParaRPr lang="en-US"/>
        </a:p>
      </dgm:t>
    </dgm:pt>
    <dgm:pt modelId="{EDFD31F1-599C-4005-A1F5-21E08A8DDDB2}" type="sibTrans" cxnId="{6C6E778F-8998-4D6B-A9A7-C777EE2CEFAE}">
      <dgm:prSet/>
      <dgm:spPr/>
      <dgm:t>
        <a:bodyPr/>
        <a:lstStyle/>
        <a:p>
          <a:endParaRPr lang="en-US"/>
        </a:p>
      </dgm:t>
    </dgm:pt>
    <dgm:pt modelId="{59BE75EA-4F66-824A-B92E-9D8B98B7C130}" type="pres">
      <dgm:prSet presAssocID="{05C48AA2-2C15-4BB4-883D-AF879227B687}" presName="linear" presStyleCnt="0">
        <dgm:presLayoutVars>
          <dgm:animLvl val="lvl"/>
          <dgm:resizeHandles val="exact"/>
        </dgm:presLayoutVars>
      </dgm:prSet>
      <dgm:spPr/>
    </dgm:pt>
    <dgm:pt modelId="{B3E2C46E-4573-974A-ABE2-4CD56CFD505B}" type="pres">
      <dgm:prSet presAssocID="{C791800F-5308-44C2-8B68-DE2B5E44FD8F}" presName="parentText" presStyleLbl="node1" presStyleIdx="0" presStyleCnt="1" custLinFactNeighborX="-184" custLinFactNeighborY="-1207">
        <dgm:presLayoutVars>
          <dgm:chMax val="0"/>
          <dgm:bulletEnabled val="1"/>
        </dgm:presLayoutVars>
      </dgm:prSet>
      <dgm:spPr/>
    </dgm:pt>
    <dgm:pt modelId="{07A17E75-001B-CA47-A18F-BC73565902AB}" type="pres">
      <dgm:prSet presAssocID="{C791800F-5308-44C2-8B68-DE2B5E44FD8F}" presName="childText" presStyleLbl="revTx" presStyleIdx="0" presStyleCnt="1">
        <dgm:presLayoutVars>
          <dgm:bulletEnabled val="1"/>
        </dgm:presLayoutVars>
      </dgm:prSet>
      <dgm:spPr/>
    </dgm:pt>
  </dgm:ptLst>
  <dgm:cxnLst>
    <dgm:cxn modelId="{1DE2EC06-664A-414E-885F-B4FE3E5474F8}" srcId="{05C48AA2-2C15-4BB4-883D-AF879227B687}" destId="{C791800F-5308-44C2-8B68-DE2B5E44FD8F}" srcOrd="0" destOrd="0" parTransId="{EDE2A6D5-1E93-4B75-B948-8A8BA719EFE8}" sibTransId="{48529B3F-A73E-4951-9C58-B4DF5969FAAA}"/>
    <dgm:cxn modelId="{CA95D110-0D71-5F4A-82BD-9D4CA45466CD}" type="presOf" srcId="{548D271C-6523-475C-96DB-069D3FEB6D71}" destId="{07A17E75-001B-CA47-A18F-BC73565902AB}" srcOrd="0" destOrd="0" presId="urn:microsoft.com/office/officeart/2005/8/layout/vList2"/>
    <dgm:cxn modelId="{F6CDF526-D11E-0147-AB10-D939379EDEA2}" type="presOf" srcId="{68A453C1-FD8A-4267-A8AC-AFC88CA4D571}" destId="{07A17E75-001B-CA47-A18F-BC73565902AB}" srcOrd="0" destOrd="8" presId="urn:microsoft.com/office/officeart/2005/8/layout/vList2"/>
    <dgm:cxn modelId="{38E9AF3D-BBD3-4703-915B-D9CA9722045F}" srcId="{C791800F-5308-44C2-8B68-DE2B5E44FD8F}" destId="{DD9EC6BB-FE32-43DA-BFDA-056C9621EAF5}" srcOrd="1" destOrd="0" parTransId="{6A2AE7C8-BFE8-4B39-A058-1948C361E530}" sibTransId="{510CFBB7-B844-4208-93FE-1592CCB77D55}"/>
    <dgm:cxn modelId="{EFA1A040-72C0-A742-9146-E630836FCD80}" type="presOf" srcId="{B71EBA4E-20B8-4ACF-A58C-E122A871C867}" destId="{07A17E75-001B-CA47-A18F-BC73565902AB}" srcOrd="0" destOrd="3" presId="urn:microsoft.com/office/officeart/2005/8/layout/vList2"/>
    <dgm:cxn modelId="{BF21854E-23EA-4D2A-9627-0367176CDD7C}" srcId="{C791800F-5308-44C2-8B68-DE2B5E44FD8F}" destId="{54B5DE49-7974-4B98-A607-28F3E601DFD6}" srcOrd="6" destOrd="0" parTransId="{038FF8C0-B57C-4371-A7E0-7BAC7121C165}" sibTransId="{7E99D656-93C6-433F-9997-A2447EFECF5F}"/>
    <dgm:cxn modelId="{3532F953-2B79-465F-8C67-A59795D80745}" srcId="{C791800F-5308-44C2-8B68-DE2B5E44FD8F}" destId="{B71EBA4E-20B8-4ACF-A58C-E122A871C867}" srcOrd="3" destOrd="0" parTransId="{B4024E9D-7D72-4930-B56E-FFB04D63A56B}" sibTransId="{6E354184-2AD3-4FF9-8C9D-B665016626B1}"/>
    <dgm:cxn modelId="{6B8B995D-51FF-4749-B357-8D311FC13DBB}" srcId="{C791800F-5308-44C2-8B68-DE2B5E44FD8F}" destId="{548D271C-6523-475C-96DB-069D3FEB6D71}" srcOrd="0" destOrd="0" parTransId="{2C3808C6-B587-49D1-B490-BD5910E8C01A}" sibTransId="{E65521B7-3807-49A6-8BCD-A7535461E093}"/>
    <dgm:cxn modelId="{E9616D63-E82C-CA4A-88FD-C2E26272F412}" type="presOf" srcId="{DD9EC6BB-FE32-43DA-BFDA-056C9621EAF5}" destId="{07A17E75-001B-CA47-A18F-BC73565902AB}" srcOrd="0" destOrd="1" presId="urn:microsoft.com/office/officeart/2005/8/layout/vList2"/>
    <dgm:cxn modelId="{4624B56A-A539-4AF4-AFDF-CCB1AC323A38}" srcId="{C791800F-5308-44C2-8B68-DE2B5E44FD8F}" destId="{7AC8AD14-FCC7-419F-8A15-693D6DDEBECF}" srcOrd="2" destOrd="0" parTransId="{4E3CD5E6-B8E5-4140-A315-16EABBCBDF76}" sibTransId="{4F66DADE-C8B2-4900-9A17-597BDAFF4868}"/>
    <dgm:cxn modelId="{6C6E778F-8998-4D6B-A9A7-C777EE2CEFAE}" srcId="{C791800F-5308-44C2-8B68-DE2B5E44FD8F}" destId="{68A453C1-FD8A-4267-A8AC-AFC88CA4D571}" srcOrd="8" destOrd="0" parTransId="{E09B5436-0876-4F00-810B-76EBFD40CE34}" sibTransId="{EDFD31F1-599C-4005-A1F5-21E08A8DDDB2}"/>
    <dgm:cxn modelId="{7DBCA9B5-AFD1-044C-9A63-509358F85D8D}" type="presOf" srcId="{6E602C83-9042-411A-B324-07E6317915B4}" destId="{07A17E75-001B-CA47-A18F-BC73565902AB}" srcOrd="0" destOrd="5" presId="urn:microsoft.com/office/officeart/2005/8/layout/vList2"/>
    <dgm:cxn modelId="{810B72B6-B1A5-436E-95E9-A25B3E2775C4}" srcId="{C791800F-5308-44C2-8B68-DE2B5E44FD8F}" destId="{6E602C83-9042-411A-B324-07E6317915B4}" srcOrd="5" destOrd="0" parTransId="{FDE13CB1-4D43-4D81-9C7F-DEAD4684FCD4}" sibTransId="{AB3B6A2B-6473-41D4-A4AC-3DAB2D5002A5}"/>
    <dgm:cxn modelId="{3634B7B8-2EBA-0E48-8333-9B6A3DEA1CE2}" type="presOf" srcId="{7AC8AD14-FCC7-419F-8A15-693D6DDEBECF}" destId="{07A17E75-001B-CA47-A18F-BC73565902AB}" srcOrd="0" destOrd="2" presId="urn:microsoft.com/office/officeart/2005/8/layout/vList2"/>
    <dgm:cxn modelId="{1E4FEEC4-C429-7544-8108-9398C3B16407}" type="presOf" srcId="{54B5DE49-7974-4B98-A607-28F3E601DFD6}" destId="{07A17E75-001B-CA47-A18F-BC73565902AB}" srcOrd="0" destOrd="6" presId="urn:microsoft.com/office/officeart/2005/8/layout/vList2"/>
    <dgm:cxn modelId="{84AD19CA-5AB6-4315-923D-E4A4C89BFEF0}" srcId="{C791800F-5308-44C2-8B68-DE2B5E44FD8F}" destId="{91623911-974D-456B-8A60-859E8E5F835F}" srcOrd="4" destOrd="0" parTransId="{6F022726-AC71-4C8A-9336-4A5B67144D58}" sibTransId="{637B45BD-F4EF-4731-8B86-E62B6C37C233}"/>
    <dgm:cxn modelId="{188B29CF-CB48-411F-8D54-0F80BD2FDB14}" srcId="{C791800F-5308-44C2-8B68-DE2B5E44FD8F}" destId="{E64CF13D-49E3-40B6-8242-E3CC9344AC09}" srcOrd="7" destOrd="0" parTransId="{D5CB3691-BC14-4704-BD24-BCAA836161C0}" sibTransId="{A4123DB7-6E79-4E0D-98A3-25663E3304CF}"/>
    <dgm:cxn modelId="{0E646AD1-D632-BB4B-AF7D-4B15437C5CE0}" type="presOf" srcId="{C791800F-5308-44C2-8B68-DE2B5E44FD8F}" destId="{B3E2C46E-4573-974A-ABE2-4CD56CFD505B}" srcOrd="0" destOrd="0" presId="urn:microsoft.com/office/officeart/2005/8/layout/vList2"/>
    <dgm:cxn modelId="{535211D5-4599-7A43-AFAE-3594F047972D}" type="presOf" srcId="{91623911-974D-456B-8A60-859E8E5F835F}" destId="{07A17E75-001B-CA47-A18F-BC73565902AB}" srcOrd="0" destOrd="4" presId="urn:microsoft.com/office/officeart/2005/8/layout/vList2"/>
    <dgm:cxn modelId="{D290FBE1-B6FC-0249-AF1B-AD77E5E74DB8}" type="presOf" srcId="{05C48AA2-2C15-4BB4-883D-AF879227B687}" destId="{59BE75EA-4F66-824A-B92E-9D8B98B7C130}" srcOrd="0" destOrd="0" presId="urn:microsoft.com/office/officeart/2005/8/layout/vList2"/>
    <dgm:cxn modelId="{ECE800F6-0C6C-4746-8BF3-9F8D5406F827}" type="presOf" srcId="{E64CF13D-49E3-40B6-8242-E3CC9344AC09}" destId="{07A17E75-001B-CA47-A18F-BC73565902AB}" srcOrd="0" destOrd="7" presId="urn:microsoft.com/office/officeart/2005/8/layout/vList2"/>
    <dgm:cxn modelId="{FF1F9060-C44E-0944-B397-95B4AE187B77}" type="presParOf" srcId="{59BE75EA-4F66-824A-B92E-9D8B98B7C130}" destId="{B3E2C46E-4573-974A-ABE2-4CD56CFD505B}" srcOrd="0" destOrd="0" presId="urn:microsoft.com/office/officeart/2005/8/layout/vList2"/>
    <dgm:cxn modelId="{397C1448-B6D6-1247-8F03-8C1FF3238BEC}" type="presParOf" srcId="{59BE75EA-4F66-824A-B92E-9D8B98B7C130}" destId="{07A17E75-001B-CA47-A18F-BC73565902AB}" srcOrd="1"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FCD6EE9-5527-4694-86A5-2F7EA80308B8}" type="doc">
      <dgm:prSet loTypeId="urn:microsoft.com/office/officeart/2005/8/layout/process2" loCatId="process" qsTypeId="urn:microsoft.com/office/officeart/2005/8/quickstyle/simple1" qsCatId="simple" csTypeId="urn:microsoft.com/office/officeart/2005/8/colors/accent1_3" csCatId="accent1" phldr="1"/>
      <dgm:spPr/>
    </dgm:pt>
    <dgm:pt modelId="{0C7A3C3D-DD83-43D3-9E27-F9B61AB722BE}">
      <dgm:prSet phldrT="[Text]" custT="1"/>
      <dgm:spPr/>
      <dgm:t>
        <a:bodyPr/>
        <a:lstStyle/>
        <a:p>
          <a:r>
            <a:rPr lang="en-US" sz="2400" b="1" dirty="0"/>
            <a:t>Sets Judicial Precedent:</a:t>
          </a:r>
        </a:p>
        <a:p>
          <a:r>
            <a:rPr lang="en-US" sz="2400" dirty="0"/>
            <a:t>The decision of one case where circumstances are similar is binding on others. </a:t>
          </a:r>
          <a:r>
            <a:rPr lang="en-US" sz="2400" dirty="0" err="1"/>
            <a:t>E.g</a:t>
          </a:r>
          <a:endParaRPr lang="en-US" sz="2400" dirty="0"/>
        </a:p>
        <a:p>
          <a:r>
            <a:rPr lang="en-US" sz="2400" b="1" dirty="0"/>
            <a:t>R v </a:t>
          </a:r>
          <a:r>
            <a:rPr lang="en-US" sz="2400" b="1" dirty="0" err="1"/>
            <a:t>Turnball</a:t>
          </a:r>
          <a:r>
            <a:rPr lang="en-US" sz="2400" b="1" dirty="0"/>
            <a:t> (1976) 3 All ER 549</a:t>
          </a:r>
        </a:p>
        <a:p>
          <a:endParaRPr lang="en-US" sz="2400" dirty="0"/>
        </a:p>
      </dgm:t>
    </dgm:pt>
    <dgm:pt modelId="{1FBF1DE7-1981-4E6C-8082-F60A61FDCB67}" type="parTrans" cxnId="{67103E9F-BB8D-4BF8-9C14-506454C6CF0B}">
      <dgm:prSet/>
      <dgm:spPr/>
      <dgm:t>
        <a:bodyPr/>
        <a:lstStyle/>
        <a:p>
          <a:endParaRPr lang="en-US"/>
        </a:p>
      </dgm:t>
    </dgm:pt>
    <dgm:pt modelId="{2923F10B-6C1F-47CF-B295-0E323BB4D448}" type="sibTrans" cxnId="{67103E9F-BB8D-4BF8-9C14-506454C6CF0B}">
      <dgm:prSet/>
      <dgm:spPr/>
      <dgm:t>
        <a:bodyPr/>
        <a:lstStyle/>
        <a:p>
          <a:endParaRPr lang="en-US"/>
        </a:p>
      </dgm:t>
    </dgm:pt>
    <dgm:pt modelId="{3BF3C0B9-9119-4AA4-85AE-8BF7C189F164}">
      <dgm:prSet phldrT="[Text]" custT="1"/>
      <dgm:spPr/>
      <dgm:t>
        <a:bodyPr/>
        <a:lstStyle/>
        <a:p>
          <a:r>
            <a:rPr lang="en-US" sz="2400"/>
            <a:t>Stated Cases are the </a:t>
          </a:r>
          <a:r>
            <a:rPr lang="en-US" sz="2400" u="sng"/>
            <a:t>‘benchmark’ </a:t>
          </a:r>
          <a:r>
            <a:rPr lang="en-US" sz="2400"/>
            <a:t>by which all other SIMILAR cases are tried</a:t>
          </a:r>
          <a:endParaRPr lang="en-US" sz="2400" dirty="0"/>
        </a:p>
      </dgm:t>
    </dgm:pt>
    <dgm:pt modelId="{818292EC-6E2B-4F61-9179-50B189FD6AB5}" type="parTrans" cxnId="{C45ABD02-5623-4C59-B163-E9D618DF798F}">
      <dgm:prSet/>
      <dgm:spPr/>
      <dgm:t>
        <a:bodyPr/>
        <a:lstStyle/>
        <a:p>
          <a:endParaRPr lang="en-US"/>
        </a:p>
      </dgm:t>
    </dgm:pt>
    <dgm:pt modelId="{FA8E7E0C-F8FF-4AF2-A675-C02721DE20C4}" type="sibTrans" cxnId="{C45ABD02-5623-4C59-B163-E9D618DF798F}">
      <dgm:prSet/>
      <dgm:spPr/>
      <dgm:t>
        <a:bodyPr/>
        <a:lstStyle/>
        <a:p>
          <a:endParaRPr lang="en-US"/>
        </a:p>
      </dgm:t>
    </dgm:pt>
    <dgm:pt modelId="{235DB996-7C1E-4668-8530-A201613760D9}">
      <dgm:prSet phldrT="[Text]" custT="1"/>
      <dgm:spPr/>
      <dgm:t>
        <a:bodyPr/>
        <a:lstStyle/>
        <a:p>
          <a:r>
            <a:rPr lang="en-US" sz="2400"/>
            <a:t>Put simply, they are guidelines as to ‘best practice’ for legal practitioners</a:t>
          </a:r>
          <a:endParaRPr lang="en-US" sz="2400" dirty="0"/>
        </a:p>
      </dgm:t>
    </dgm:pt>
    <dgm:pt modelId="{CD10EF68-FBAB-4DF8-AF4A-FDDA45A23145}" type="parTrans" cxnId="{F8841E23-2E69-4564-9207-E59172195C7D}">
      <dgm:prSet/>
      <dgm:spPr/>
      <dgm:t>
        <a:bodyPr/>
        <a:lstStyle/>
        <a:p>
          <a:endParaRPr lang="en-US"/>
        </a:p>
      </dgm:t>
    </dgm:pt>
    <dgm:pt modelId="{AB4EF9DF-9151-410A-AB3E-B126A0E80900}" type="sibTrans" cxnId="{F8841E23-2E69-4564-9207-E59172195C7D}">
      <dgm:prSet/>
      <dgm:spPr/>
      <dgm:t>
        <a:bodyPr/>
        <a:lstStyle/>
        <a:p>
          <a:endParaRPr lang="en-US"/>
        </a:p>
      </dgm:t>
    </dgm:pt>
    <dgm:pt modelId="{496C9795-3D08-49C7-A0FA-7229CF9CCA49}" type="pres">
      <dgm:prSet presAssocID="{2FCD6EE9-5527-4694-86A5-2F7EA80308B8}" presName="linearFlow" presStyleCnt="0">
        <dgm:presLayoutVars>
          <dgm:resizeHandles val="exact"/>
        </dgm:presLayoutVars>
      </dgm:prSet>
      <dgm:spPr/>
    </dgm:pt>
    <dgm:pt modelId="{7D2BE9E5-EA9D-4822-9CA8-F91DF38B0FCA}" type="pres">
      <dgm:prSet presAssocID="{0C7A3C3D-DD83-43D3-9E27-F9B61AB722BE}" presName="node" presStyleLbl="node1" presStyleIdx="0" presStyleCnt="3" custScaleX="138622" custScaleY="244766">
        <dgm:presLayoutVars>
          <dgm:bulletEnabled val="1"/>
        </dgm:presLayoutVars>
      </dgm:prSet>
      <dgm:spPr/>
    </dgm:pt>
    <dgm:pt modelId="{D4DF712C-87F2-47C1-875F-790227007D86}" type="pres">
      <dgm:prSet presAssocID="{2923F10B-6C1F-47CF-B295-0E323BB4D448}" presName="sibTrans" presStyleLbl="sibTrans2D1" presStyleIdx="0" presStyleCnt="2"/>
      <dgm:spPr/>
    </dgm:pt>
    <dgm:pt modelId="{757C09A8-7315-47D9-845E-F1CC58F726AF}" type="pres">
      <dgm:prSet presAssocID="{2923F10B-6C1F-47CF-B295-0E323BB4D448}" presName="connectorText" presStyleLbl="sibTrans2D1" presStyleIdx="0" presStyleCnt="2"/>
      <dgm:spPr/>
    </dgm:pt>
    <dgm:pt modelId="{AA948F1B-62DD-43B2-ABAB-3C9FF8946630}" type="pres">
      <dgm:prSet presAssocID="{3BF3C0B9-9119-4AA4-85AE-8BF7C189F164}" presName="node" presStyleLbl="node1" presStyleIdx="1" presStyleCnt="3" custScaleX="163949" custScaleY="76352">
        <dgm:presLayoutVars>
          <dgm:bulletEnabled val="1"/>
        </dgm:presLayoutVars>
      </dgm:prSet>
      <dgm:spPr/>
    </dgm:pt>
    <dgm:pt modelId="{2E892C5F-BBE6-467A-AB55-BB40C0EF5A4E}" type="pres">
      <dgm:prSet presAssocID="{FA8E7E0C-F8FF-4AF2-A675-C02721DE20C4}" presName="sibTrans" presStyleLbl="sibTrans2D1" presStyleIdx="1" presStyleCnt="2"/>
      <dgm:spPr/>
    </dgm:pt>
    <dgm:pt modelId="{E3769330-402A-4AD3-BFDE-B665214F0FC6}" type="pres">
      <dgm:prSet presAssocID="{FA8E7E0C-F8FF-4AF2-A675-C02721DE20C4}" presName="connectorText" presStyleLbl="sibTrans2D1" presStyleIdx="1" presStyleCnt="2"/>
      <dgm:spPr/>
    </dgm:pt>
    <dgm:pt modelId="{03470944-3773-4C20-8AB8-15A471521B4A}" type="pres">
      <dgm:prSet presAssocID="{235DB996-7C1E-4668-8530-A201613760D9}" presName="node" presStyleLbl="node1" presStyleIdx="2" presStyleCnt="3" custScaleX="127932">
        <dgm:presLayoutVars>
          <dgm:bulletEnabled val="1"/>
        </dgm:presLayoutVars>
      </dgm:prSet>
      <dgm:spPr/>
    </dgm:pt>
  </dgm:ptLst>
  <dgm:cxnLst>
    <dgm:cxn modelId="{C45ABD02-5623-4C59-B163-E9D618DF798F}" srcId="{2FCD6EE9-5527-4694-86A5-2F7EA80308B8}" destId="{3BF3C0B9-9119-4AA4-85AE-8BF7C189F164}" srcOrd="1" destOrd="0" parTransId="{818292EC-6E2B-4F61-9179-50B189FD6AB5}" sibTransId="{FA8E7E0C-F8FF-4AF2-A675-C02721DE20C4}"/>
    <dgm:cxn modelId="{5CB19412-25F7-4C02-8DCD-6348EE90A065}" type="presOf" srcId="{2923F10B-6C1F-47CF-B295-0E323BB4D448}" destId="{757C09A8-7315-47D9-845E-F1CC58F726AF}" srcOrd="1" destOrd="0" presId="urn:microsoft.com/office/officeart/2005/8/layout/process2"/>
    <dgm:cxn modelId="{A46AEE16-D1D1-4659-85B6-67E766FA3C64}" type="presOf" srcId="{3BF3C0B9-9119-4AA4-85AE-8BF7C189F164}" destId="{AA948F1B-62DD-43B2-ABAB-3C9FF8946630}" srcOrd="0" destOrd="0" presId="urn:microsoft.com/office/officeart/2005/8/layout/process2"/>
    <dgm:cxn modelId="{5A931018-1B6E-4EF8-8306-F6052E4E39F8}" type="presOf" srcId="{FA8E7E0C-F8FF-4AF2-A675-C02721DE20C4}" destId="{2E892C5F-BBE6-467A-AB55-BB40C0EF5A4E}" srcOrd="0" destOrd="0" presId="urn:microsoft.com/office/officeart/2005/8/layout/process2"/>
    <dgm:cxn modelId="{F8841E23-2E69-4564-9207-E59172195C7D}" srcId="{2FCD6EE9-5527-4694-86A5-2F7EA80308B8}" destId="{235DB996-7C1E-4668-8530-A201613760D9}" srcOrd="2" destOrd="0" parTransId="{CD10EF68-FBAB-4DF8-AF4A-FDDA45A23145}" sibTransId="{AB4EF9DF-9151-410A-AB3E-B126A0E80900}"/>
    <dgm:cxn modelId="{E5D5BE34-2D94-4725-BD54-6F991A74DD09}" type="presOf" srcId="{235DB996-7C1E-4668-8530-A201613760D9}" destId="{03470944-3773-4C20-8AB8-15A471521B4A}" srcOrd="0" destOrd="0" presId="urn:microsoft.com/office/officeart/2005/8/layout/process2"/>
    <dgm:cxn modelId="{23064F67-07F8-4C61-ACC1-553FAF739FB3}" type="presOf" srcId="{FA8E7E0C-F8FF-4AF2-A675-C02721DE20C4}" destId="{E3769330-402A-4AD3-BFDE-B665214F0FC6}" srcOrd="1" destOrd="0" presId="urn:microsoft.com/office/officeart/2005/8/layout/process2"/>
    <dgm:cxn modelId="{D5BBE295-57C0-4DBA-A05C-D6A0E80FC3DE}" type="presOf" srcId="{2923F10B-6C1F-47CF-B295-0E323BB4D448}" destId="{D4DF712C-87F2-47C1-875F-790227007D86}" srcOrd="0" destOrd="0" presId="urn:microsoft.com/office/officeart/2005/8/layout/process2"/>
    <dgm:cxn modelId="{67103E9F-BB8D-4BF8-9C14-506454C6CF0B}" srcId="{2FCD6EE9-5527-4694-86A5-2F7EA80308B8}" destId="{0C7A3C3D-DD83-43D3-9E27-F9B61AB722BE}" srcOrd="0" destOrd="0" parTransId="{1FBF1DE7-1981-4E6C-8082-F60A61FDCB67}" sibTransId="{2923F10B-6C1F-47CF-B295-0E323BB4D448}"/>
    <dgm:cxn modelId="{09A82ABD-F7D6-49A6-8487-6FA404D36EFF}" type="presOf" srcId="{2FCD6EE9-5527-4694-86A5-2F7EA80308B8}" destId="{496C9795-3D08-49C7-A0FA-7229CF9CCA49}" srcOrd="0" destOrd="0" presId="urn:microsoft.com/office/officeart/2005/8/layout/process2"/>
    <dgm:cxn modelId="{4EF008FF-585B-4A16-BC8C-3632229AEC25}" type="presOf" srcId="{0C7A3C3D-DD83-43D3-9E27-F9B61AB722BE}" destId="{7D2BE9E5-EA9D-4822-9CA8-F91DF38B0FCA}" srcOrd="0" destOrd="0" presId="urn:microsoft.com/office/officeart/2005/8/layout/process2"/>
    <dgm:cxn modelId="{B89427AA-2E5E-40BC-91FB-3C04DBFDCA72}" type="presParOf" srcId="{496C9795-3D08-49C7-A0FA-7229CF9CCA49}" destId="{7D2BE9E5-EA9D-4822-9CA8-F91DF38B0FCA}" srcOrd="0" destOrd="0" presId="urn:microsoft.com/office/officeart/2005/8/layout/process2"/>
    <dgm:cxn modelId="{8DFC5B07-E3AA-4ABB-8448-A45EE5B64326}" type="presParOf" srcId="{496C9795-3D08-49C7-A0FA-7229CF9CCA49}" destId="{D4DF712C-87F2-47C1-875F-790227007D86}" srcOrd="1" destOrd="0" presId="urn:microsoft.com/office/officeart/2005/8/layout/process2"/>
    <dgm:cxn modelId="{FF54DD71-07AC-4AE4-B321-1994EB14FCC0}" type="presParOf" srcId="{D4DF712C-87F2-47C1-875F-790227007D86}" destId="{757C09A8-7315-47D9-845E-F1CC58F726AF}" srcOrd="0" destOrd="0" presId="urn:microsoft.com/office/officeart/2005/8/layout/process2"/>
    <dgm:cxn modelId="{307DCE32-0902-42C8-AD2F-2C3160DF3376}" type="presParOf" srcId="{496C9795-3D08-49C7-A0FA-7229CF9CCA49}" destId="{AA948F1B-62DD-43B2-ABAB-3C9FF8946630}" srcOrd="2" destOrd="0" presId="urn:microsoft.com/office/officeart/2005/8/layout/process2"/>
    <dgm:cxn modelId="{C5CB66CB-B5A4-4756-9DA7-BCD42DD66D20}" type="presParOf" srcId="{496C9795-3D08-49C7-A0FA-7229CF9CCA49}" destId="{2E892C5F-BBE6-467A-AB55-BB40C0EF5A4E}" srcOrd="3" destOrd="0" presId="urn:microsoft.com/office/officeart/2005/8/layout/process2"/>
    <dgm:cxn modelId="{BC3339BC-833E-4643-9068-D8ED85FC0625}" type="presParOf" srcId="{2E892C5F-BBE6-467A-AB55-BB40C0EF5A4E}" destId="{E3769330-402A-4AD3-BFDE-B665214F0FC6}" srcOrd="0" destOrd="0" presId="urn:microsoft.com/office/officeart/2005/8/layout/process2"/>
    <dgm:cxn modelId="{9B2BD832-9515-4338-AA03-935B5F3385AB}" type="presParOf" srcId="{496C9795-3D08-49C7-A0FA-7229CF9CCA49}" destId="{03470944-3773-4C20-8AB8-15A471521B4A}"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0C81C04-5D15-478F-84FE-02148589BA97}" type="doc">
      <dgm:prSet loTypeId="urn:microsoft.com/office/officeart/2005/8/layout/process2" loCatId="process" qsTypeId="urn:microsoft.com/office/officeart/2005/8/quickstyle/simple1" qsCatId="simple" csTypeId="urn:microsoft.com/office/officeart/2005/8/colors/accent3_2" csCatId="accent3" phldr="1"/>
      <dgm:spPr/>
    </dgm:pt>
    <dgm:pt modelId="{82CEB67F-163F-4127-9FDC-E4EE42B6ED61}">
      <dgm:prSet phldrT="[Text]" custT="1"/>
      <dgm:spPr/>
      <dgm:t>
        <a:bodyPr/>
        <a:lstStyle/>
        <a:p>
          <a:r>
            <a:rPr lang="en-US" sz="2400"/>
            <a:t>Secondary legislation is usually concerned with detailed changes to the law made under powers from an existing Act of Parliament</a:t>
          </a:r>
          <a:endParaRPr lang="en-US" sz="2400" dirty="0"/>
        </a:p>
      </dgm:t>
    </dgm:pt>
    <dgm:pt modelId="{54BCBC64-0124-428D-AD25-9C8202F61038}" type="parTrans" cxnId="{AEFFD329-B256-4FB5-9846-2993E72FAAFA}">
      <dgm:prSet/>
      <dgm:spPr/>
      <dgm:t>
        <a:bodyPr/>
        <a:lstStyle/>
        <a:p>
          <a:endParaRPr lang="en-US"/>
        </a:p>
      </dgm:t>
    </dgm:pt>
    <dgm:pt modelId="{CF9C42A3-62F8-42BA-9E33-33484E426617}" type="sibTrans" cxnId="{AEFFD329-B256-4FB5-9846-2993E72FAAFA}">
      <dgm:prSet/>
      <dgm:spPr/>
      <dgm:t>
        <a:bodyPr/>
        <a:lstStyle/>
        <a:p>
          <a:endParaRPr lang="en-US"/>
        </a:p>
      </dgm:t>
    </dgm:pt>
    <dgm:pt modelId="{D90087BC-B4AA-44F9-BA46-60B767D2B4B7}">
      <dgm:prSet phldrT="[Text]" custT="1"/>
      <dgm:spPr/>
      <dgm:t>
        <a:bodyPr/>
        <a:lstStyle/>
        <a:p>
          <a:r>
            <a:rPr lang="en-US" sz="2400"/>
            <a:t>Statutory instruments form the majority of secondary legislation but it can also include Rules, Regulations or Codes of Practice</a:t>
          </a:r>
          <a:endParaRPr lang="en-US" sz="2400" dirty="0"/>
        </a:p>
      </dgm:t>
    </dgm:pt>
    <dgm:pt modelId="{7800ED59-BE98-49AA-9331-2A62E2668090}" type="parTrans" cxnId="{0AC00002-5488-42D7-925C-5E3B3F27DC59}">
      <dgm:prSet/>
      <dgm:spPr/>
      <dgm:t>
        <a:bodyPr/>
        <a:lstStyle/>
        <a:p>
          <a:endParaRPr lang="en-US"/>
        </a:p>
      </dgm:t>
    </dgm:pt>
    <dgm:pt modelId="{2D64AD47-9E15-4336-A1D2-6B9EE59936F5}" type="sibTrans" cxnId="{0AC00002-5488-42D7-925C-5E3B3F27DC59}">
      <dgm:prSet/>
      <dgm:spPr/>
      <dgm:t>
        <a:bodyPr/>
        <a:lstStyle/>
        <a:p>
          <a:endParaRPr lang="en-US"/>
        </a:p>
      </dgm:t>
    </dgm:pt>
    <dgm:pt modelId="{CB2C4902-B5A3-410A-82C9-7450103912FD}" type="pres">
      <dgm:prSet presAssocID="{80C81C04-5D15-478F-84FE-02148589BA97}" presName="linearFlow" presStyleCnt="0">
        <dgm:presLayoutVars>
          <dgm:resizeHandles val="exact"/>
        </dgm:presLayoutVars>
      </dgm:prSet>
      <dgm:spPr/>
    </dgm:pt>
    <dgm:pt modelId="{33120FFF-D6C0-46B4-8A82-30DD249CF5CE}" type="pres">
      <dgm:prSet presAssocID="{82CEB67F-163F-4127-9FDC-E4EE42B6ED61}" presName="node" presStyleLbl="node1" presStyleIdx="0" presStyleCnt="2" custScaleX="137315">
        <dgm:presLayoutVars>
          <dgm:bulletEnabled val="1"/>
        </dgm:presLayoutVars>
      </dgm:prSet>
      <dgm:spPr/>
    </dgm:pt>
    <dgm:pt modelId="{81253EB3-D93F-43E9-BFB4-9BDA480E3EF2}" type="pres">
      <dgm:prSet presAssocID="{CF9C42A3-62F8-42BA-9E33-33484E426617}" presName="sibTrans" presStyleLbl="sibTrans2D1" presStyleIdx="0" presStyleCnt="1"/>
      <dgm:spPr/>
    </dgm:pt>
    <dgm:pt modelId="{8EADBC64-2BC9-43D0-93B0-E863459C5F84}" type="pres">
      <dgm:prSet presAssocID="{CF9C42A3-62F8-42BA-9E33-33484E426617}" presName="connectorText" presStyleLbl="sibTrans2D1" presStyleIdx="0" presStyleCnt="1"/>
      <dgm:spPr/>
    </dgm:pt>
    <dgm:pt modelId="{FD1F6135-87DB-423A-A347-4ECE4868358E}" type="pres">
      <dgm:prSet presAssocID="{D90087BC-B4AA-44F9-BA46-60B767D2B4B7}" presName="node" presStyleLbl="node1" presStyleIdx="1" presStyleCnt="2" custScaleX="138499" custLinFactNeighborY="-1401">
        <dgm:presLayoutVars>
          <dgm:bulletEnabled val="1"/>
        </dgm:presLayoutVars>
      </dgm:prSet>
      <dgm:spPr/>
    </dgm:pt>
  </dgm:ptLst>
  <dgm:cxnLst>
    <dgm:cxn modelId="{0AC00002-5488-42D7-925C-5E3B3F27DC59}" srcId="{80C81C04-5D15-478F-84FE-02148589BA97}" destId="{D90087BC-B4AA-44F9-BA46-60B767D2B4B7}" srcOrd="1" destOrd="0" parTransId="{7800ED59-BE98-49AA-9331-2A62E2668090}" sibTransId="{2D64AD47-9E15-4336-A1D2-6B9EE59936F5}"/>
    <dgm:cxn modelId="{A21CE507-1CEA-47F5-A117-0DF8DF329183}" type="presOf" srcId="{80C81C04-5D15-478F-84FE-02148589BA97}" destId="{CB2C4902-B5A3-410A-82C9-7450103912FD}" srcOrd="0" destOrd="0" presId="urn:microsoft.com/office/officeart/2005/8/layout/process2"/>
    <dgm:cxn modelId="{AEFFD329-B256-4FB5-9846-2993E72FAAFA}" srcId="{80C81C04-5D15-478F-84FE-02148589BA97}" destId="{82CEB67F-163F-4127-9FDC-E4EE42B6ED61}" srcOrd="0" destOrd="0" parTransId="{54BCBC64-0124-428D-AD25-9C8202F61038}" sibTransId="{CF9C42A3-62F8-42BA-9E33-33484E426617}"/>
    <dgm:cxn modelId="{C40FBD2F-0CF8-4385-9ED4-CDD3A4136087}" type="presOf" srcId="{D90087BC-B4AA-44F9-BA46-60B767D2B4B7}" destId="{FD1F6135-87DB-423A-A347-4ECE4868358E}" srcOrd="0" destOrd="0" presId="urn:microsoft.com/office/officeart/2005/8/layout/process2"/>
    <dgm:cxn modelId="{4EE1DB78-A73F-4A8A-A664-BEB824158644}" type="presOf" srcId="{CF9C42A3-62F8-42BA-9E33-33484E426617}" destId="{8EADBC64-2BC9-43D0-93B0-E863459C5F84}" srcOrd="1" destOrd="0" presId="urn:microsoft.com/office/officeart/2005/8/layout/process2"/>
    <dgm:cxn modelId="{1717088D-F2A0-4548-B25E-24C020F2B3EB}" type="presOf" srcId="{82CEB67F-163F-4127-9FDC-E4EE42B6ED61}" destId="{33120FFF-D6C0-46B4-8A82-30DD249CF5CE}" srcOrd="0" destOrd="0" presId="urn:microsoft.com/office/officeart/2005/8/layout/process2"/>
    <dgm:cxn modelId="{90CF3AA8-74D1-492E-A443-515771BAC6FF}" type="presOf" srcId="{CF9C42A3-62F8-42BA-9E33-33484E426617}" destId="{81253EB3-D93F-43E9-BFB4-9BDA480E3EF2}" srcOrd="0" destOrd="0" presId="urn:microsoft.com/office/officeart/2005/8/layout/process2"/>
    <dgm:cxn modelId="{E167067D-46D8-4CE4-8098-C74F9526BB87}" type="presParOf" srcId="{CB2C4902-B5A3-410A-82C9-7450103912FD}" destId="{33120FFF-D6C0-46B4-8A82-30DD249CF5CE}" srcOrd="0" destOrd="0" presId="urn:microsoft.com/office/officeart/2005/8/layout/process2"/>
    <dgm:cxn modelId="{939A41E4-C9B5-43D0-8A88-661BA6103D55}" type="presParOf" srcId="{CB2C4902-B5A3-410A-82C9-7450103912FD}" destId="{81253EB3-D93F-43E9-BFB4-9BDA480E3EF2}" srcOrd="1" destOrd="0" presId="urn:microsoft.com/office/officeart/2005/8/layout/process2"/>
    <dgm:cxn modelId="{CD801010-8878-437E-8A9D-2E63DBBEF2A1}" type="presParOf" srcId="{81253EB3-D93F-43E9-BFB4-9BDA480E3EF2}" destId="{8EADBC64-2BC9-43D0-93B0-E863459C5F84}" srcOrd="0" destOrd="0" presId="urn:microsoft.com/office/officeart/2005/8/layout/process2"/>
    <dgm:cxn modelId="{69E93CBF-16AF-4DE2-A0C6-62E5D490584B}" type="presParOf" srcId="{CB2C4902-B5A3-410A-82C9-7450103912FD}" destId="{FD1F6135-87DB-423A-A347-4ECE4868358E}" srcOrd="2"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5C5E181-5C88-4E17-ABDC-8CED487A3A6A}" type="doc">
      <dgm:prSet loTypeId="urn:microsoft.com/office/officeart/2005/8/layout/process2" loCatId="process" qsTypeId="urn:microsoft.com/office/officeart/2005/8/quickstyle/simple1" qsCatId="simple" csTypeId="urn:microsoft.com/office/officeart/2005/8/colors/colorful2" csCatId="colorful" phldr="1"/>
      <dgm:spPr/>
    </dgm:pt>
    <dgm:pt modelId="{52D74BAF-094F-4A70-BA2B-F32D53325AE9}">
      <dgm:prSet phldrT="[Text]" custT="1"/>
      <dgm:spPr/>
      <dgm:t>
        <a:bodyPr/>
        <a:lstStyle/>
        <a:p>
          <a:r>
            <a:rPr lang="en-US" sz="2400"/>
            <a:t>An example, S66 of PACE requires the Secretary of State to issue Codes of Practice in connection with the exercise of a wide range of powers by police officers</a:t>
          </a:r>
          <a:endParaRPr lang="en-US" sz="2400" dirty="0"/>
        </a:p>
      </dgm:t>
    </dgm:pt>
    <dgm:pt modelId="{C3385A55-312A-4B04-8388-D62568EDAAB4}" type="parTrans" cxnId="{FB9875C3-281F-406E-86EF-5AF7E0B6A06C}">
      <dgm:prSet/>
      <dgm:spPr/>
      <dgm:t>
        <a:bodyPr/>
        <a:lstStyle/>
        <a:p>
          <a:endParaRPr lang="en-US"/>
        </a:p>
      </dgm:t>
    </dgm:pt>
    <dgm:pt modelId="{12E05FF6-BB41-4608-9AD5-5B842F8FB229}" type="sibTrans" cxnId="{FB9875C3-281F-406E-86EF-5AF7E0B6A06C}">
      <dgm:prSet/>
      <dgm:spPr/>
      <dgm:t>
        <a:bodyPr/>
        <a:lstStyle/>
        <a:p>
          <a:endParaRPr lang="en-US"/>
        </a:p>
      </dgm:t>
    </dgm:pt>
    <dgm:pt modelId="{B64E40AC-41B4-4528-B97B-0C2B66F7994F}">
      <dgm:prSet phldrT="[Text]" custT="1"/>
      <dgm:spPr/>
      <dgm:t>
        <a:bodyPr/>
        <a:lstStyle/>
        <a:p>
          <a:r>
            <a:rPr lang="en-US" sz="2400" dirty="0"/>
            <a:t>Highway Code – produced by the Department for Transport</a:t>
          </a:r>
        </a:p>
      </dgm:t>
    </dgm:pt>
    <dgm:pt modelId="{4F04FB2E-DB65-45A9-AF4C-C697782A1C60}" type="parTrans" cxnId="{82C0AE78-C6CD-4C8E-A10F-975441BD38E0}">
      <dgm:prSet/>
      <dgm:spPr/>
      <dgm:t>
        <a:bodyPr/>
        <a:lstStyle/>
        <a:p>
          <a:endParaRPr lang="en-US"/>
        </a:p>
      </dgm:t>
    </dgm:pt>
    <dgm:pt modelId="{0FA21A9D-EF52-4149-A518-B1AAB4B7E675}" type="sibTrans" cxnId="{82C0AE78-C6CD-4C8E-A10F-975441BD38E0}">
      <dgm:prSet/>
      <dgm:spPr/>
      <dgm:t>
        <a:bodyPr/>
        <a:lstStyle/>
        <a:p>
          <a:endParaRPr lang="en-US" dirty="0"/>
        </a:p>
      </dgm:t>
    </dgm:pt>
    <dgm:pt modelId="{F512F611-C919-432C-AC67-271AAC165BD5}">
      <dgm:prSet phldrT="[Text]" custT="1"/>
      <dgm:spPr/>
      <dgm:t>
        <a:bodyPr/>
        <a:lstStyle/>
        <a:p>
          <a:r>
            <a:rPr lang="en-US" sz="2400" dirty="0"/>
            <a:t>Byelaws – local laws made by a local council under an enabling power contained in a public general act or a local act requiring something to be done or not done in a specified area.  They are accompanied by some sanction or penalty for their non-observance</a:t>
          </a:r>
        </a:p>
      </dgm:t>
    </dgm:pt>
    <dgm:pt modelId="{E7C23D6E-6016-4F5A-AE3B-11C47501A11F}" type="parTrans" cxnId="{171AA3D9-BD6D-48A2-9B0F-C935DCFC938B}">
      <dgm:prSet/>
      <dgm:spPr/>
      <dgm:t>
        <a:bodyPr/>
        <a:lstStyle/>
        <a:p>
          <a:endParaRPr lang="en-US"/>
        </a:p>
      </dgm:t>
    </dgm:pt>
    <dgm:pt modelId="{5725D525-A95D-46B4-9FB4-880F41C66AA4}" type="sibTrans" cxnId="{171AA3D9-BD6D-48A2-9B0F-C935DCFC938B}">
      <dgm:prSet/>
      <dgm:spPr/>
      <dgm:t>
        <a:bodyPr/>
        <a:lstStyle/>
        <a:p>
          <a:endParaRPr lang="en-US"/>
        </a:p>
      </dgm:t>
    </dgm:pt>
    <dgm:pt modelId="{21687E78-D9F9-4C8B-B5C3-C7AB991EB58C}" type="pres">
      <dgm:prSet presAssocID="{15C5E181-5C88-4E17-ABDC-8CED487A3A6A}" presName="linearFlow" presStyleCnt="0">
        <dgm:presLayoutVars>
          <dgm:resizeHandles val="exact"/>
        </dgm:presLayoutVars>
      </dgm:prSet>
      <dgm:spPr/>
    </dgm:pt>
    <dgm:pt modelId="{3DBD6924-2B99-43BC-B0A7-35B48F267B0B}" type="pres">
      <dgm:prSet presAssocID="{52D74BAF-094F-4A70-BA2B-F32D53325AE9}" presName="node" presStyleLbl="node1" presStyleIdx="0" presStyleCnt="3" custScaleX="170870" custLinFactNeighborX="0" custLinFactNeighborY="10442">
        <dgm:presLayoutVars>
          <dgm:bulletEnabled val="1"/>
        </dgm:presLayoutVars>
      </dgm:prSet>
      <dgm:spPr/>
    </dgm:pt>
    <dgm:pt modelId="{C0C07ACC-9AF3-43AC-8A4D-19F64B6E352A}" type="pres">
      <dgm:prSet presAssocID="{12E05FF6-BB41-4608-9AD5-5B842F8FB229}" presName="sibTrans" presStyleLbl="sibTrans2D1" presStyleIdx="0" presStyleCnt="2"/>
      <dgm:spPr/>
    </dgm:pt>
    <dgm:pt modelId="{84889DD2-82CE-4691-ADEE-F31F529CADCE}" type="pres">
      <dgm:prSet presAssocID="{12E05FF6-BB41-4608-9AD5-5B842F8FB229}" presName="connectorText" presStyleLbl="sibTrans2D1" presStyleIdx="0" presStyleCnt="2"/>
      <dgm:spPr/>
    </dgm:pt>
    <dgm:pt modelId="{2A8146F4-41FF-433C-9AF1-8BEF825A21FF}" type="pres">
      <dgm:prSet presAssocID="{B64E40AC-41B4-4528-B97B-0C2B66F7994F}" presName="node" presStyleLbl="node1" presStyleIdx="1" presStyleCnt="3" custScaleX="177313" custScaleY="47286">
        <dgm:presLayoutVars>
          <dgm:bulletEnabled val="1"/>
        </dgm:presLayoutVars>
      </dgm:prSet>
      <dgm:spPr/>
    </dgm:pt>
    <dgm:pt modelId="{138C7B43-4791-4005-86BF-CF5D6D630A4E}" type="pres">
      <dgm:prSet presAssocID="{0FA21A9D-EF52-4149-A518-B1AAB4B7E675}" presName="sibTrans" presStyleLbl="sibTrans2D1" presStyleIdx="1" presStyleCnt="2"/>
      <dgm:spPr/>
    </dgm:pt>
    <dgm:pt modelId="{B6ACDAB1-4E5F-4AAB-97D1-AF7E5E93DB63}" type="pres">
      <dgm:prSet presAssocID="{0FA21A9D-EF52-4149-A518-B1AAB4B7E675}" presName="connectorText" presStyleLbl="sibTrans2D1" presStyleIdx="1" presStyleCnt="2"/>
      <dgm:spPr/>
    </dgm:pt>
    <dgm:pt modelId="{19F9C0C5-F3C8-4048-8995-DD00B5E18C43}" type="pres">
      <dgm:prSet presAssocID="{F512F611-C919-432C-AC67-271AAC165BD5}" presName="node" presStyleLbl="node1" presStyleIdx="2" presStyleCnt="3" custScaleX="167081" custScaleY="160140">
        <dgm:presLayoutVars>
          <dgm:bulletEnabled val="1"/>
        </dgm:presLayoutVars>
      </dgm:prSet>
      <dgm:spPr/>
    </dgm:pt>
  </dgm:ptLst>
  <dgm:cxnLst>
    <dgm:cxn modelId="{9802DC03-F1E4-42CB-BE1D-7F454270C281}" type="presOf" srcId="{F512F611-C919-432C-AC67-271AAC165BD5}" destId="{19F9C0C5-F3C8-4048-8995-DD00B5E18C43}" srcOrd="0" destOrd="0" presId="urn:microsoft.com/office/officeart/2005/8/layout/process2"/>
    <dgm:cxn modelId="{A2FED83A-6A63-4046-9EBD-1B6E2483D7B7}" type="presOf" srcId="{52D74BAF-094F-4A70-BA2B-F32D53325AE9}" destId="{3DBD6924-2B99-43BC-B0A7-35B48F267B0B}" srcOrd="0" destOrd="0" presId="urn:microsoft.com/office/officeart/2005/8/layout/process2"/>
    <dgm:cxn modelId="{AB56B04D-C847-42D3-BA99-F6B1A6971D13}" type="presOf" srcId="{12E05FF6-BB41-4608-9AD5-5B842F8FB229}" destId="{84889DD2-82CE-4691-ADEE-F31F529CADCE}" srcOrd="1" destOrd="0" presId="urn:microsoft.com/office/officeart/2005/8/layout/process2"/>
    <dgm:cxn modelId="{7FA4BB65-1081-439B-9594-248282A4BDEF}" type="presOf" srcId="{B64E40AC-41B4-4528-B97B-0C2B66F7994F}" destId="{2A8146F4-41FF-433C-9AF1-8BEF825A21FF}" srcOrd="0" destOrd="0" presId="urn:microsoft.com/office/officeart/2005/8/layout/process2"/>
    <dgm:cxn modelId="{82C0AE78-C6CD-4C8E-A10F-975441BD38E0}" srcId="{15C5E181-5C88-4E17-ABDC-8CED487A3A6A}" destId="{B64E40AC-41B4-4528-B97B-0C2B66F7994F}" srcOrd="1" destOrd="0" parTransId="{4F04FB2E-DB65-45A9-AF4C-C697782A1C60}" sibTransId="{0FA21A9D-EF52-4149-A518-B1AAB4B7E675}"/>
    <dgm:cxn modelId="{9F109F7E-1C9E-4619-BF3D-4AA404202FBD}" type="presOf" srcId="{12E05FF6-BB41-4608-9AD5-5B842F8FB229}" destId="{C0C07ACC-9AF3-43AC-8A4D-19F64B6E352A}" srcOrd="0" destOrd="0" presId="urn:microsoft.com/office/officeart/2005/8/layout/process2"/>
    <dgm:cxn modelId="{BD643C83-F01A-45A0-917E-6BBBC4B89513}" type="presOf" srcId="{0FA21A9D-EF52-4149-A518-B1AAB4B7E675}" destId="{138C7B43-4791-4005-86BF-CF5D6D630A4E}" srcOrd="0" destOrd="0" presId="urn:microsoft.com/office/officeart/2005/8/layout/process2"/>
    <dgm:cxn modelId="{A1C306A0-A43B-447F-ABF5-4D6AC7BFF217}" type="presOf" srcId="{15C5E181-5C88-4E17-ABDC-8CED487A3A6A}" destId="{21687E78-D9F9-4C8B-B5C3-C7AB991EB58C}" srcOrd="0" destOrd="0" presId="urn:microsoft.com/office/officeart/2005/8/layout/process2"/>
    <dgm:cxn modelId="{8024F2C2-C28D-42E8-8927-338E0D080D75}" type="presOf" srcId="{0FA21A9D-EF52-4149-A518-B1AAB4B7E675}" destId="{B6ACDAB1-4E5F-4AAB-97D1-AF7E5E93DB63}" srcOrd="1" destOrd="0" presId="urn:microsoft.com/office/officeart/2005/8/layout/process2"/>
    <dgm:cxn modelId="{FB9875C3-281F-406E-86EF-5AF7E0B6A06C}" srcId="{15C5E181-5C88-4E17-ABDC-8CED487A3A6A}" destId="{52D74BAF-094F-4A70-BA2B-F32D53325AE9}" srcOrd="0" destOrd="0" parTransId="{C3385A55-312A-4B04-8388-D62568EDAAB4}" sibTransId="{12E05FF6-BB41-4608-9AD5-5B842F8FB229}"/>
    <dgm:cxn modelId="{171AA3D9-BD6D-48A2-9B0F-C935DCFC938B}" srcId="{15C5E181-5C88-4E17-ABDC-8CED487A3A6A}" destId="{F512F611-C919-432C-AC67-271AAC165BD5}" srcOrd="2" destOrd="0" parTransId="{E7C23D6E-6016-4F5A-AE3B-11C47501A11F}" sibTransId="{5725D525-A95D-46B4-9FB4-880F41C66AA4}"/>
    <dgm:cxn modelId="{6916826C-927D-44F2-9238-DB31008173F1}" type="presParOf" srcId="{21687E78-D9F9-4C8B-B5C3-C7AB991EB58C}" destId="{3DBD6924-2B99-43BC-B0A7-35B48F267B0B}" srcOrd="0" destOrd="0" presId="urn:microsoft.com/office/officeart/2005/8/layout/process2"/>
    <dgm:cxn modelId="{C0D5CFCA-0115-403F-B434-8C3DD54821B1}" type="presParOf" srcId="{21687E78-D9F9-4C8B-B5C3-C7AB991EB58C}" destId="{C0C07ACC-9AF3-43AC-8A4D-19F64B6E352A}" srcOrd="1" destOrd="0" presId="urn:microsoft.com/office/officeart/2005/8/layout/process2"/>
    <dgm:cxn modelId="{CB5F59CA-623C-4756-83F3-5206D356DDD6}" type="presParOf" srcId="{C0C07ACC-9AF3-43AC-8A4D-19F64B6E352A}" destId="{84889DD2-82CE-4691-ADEE-F31F529CADCE}" srcOrd="0" destOrd="0" presId="urn:microsoft.com/office/officeart/2005/8/layout/process2"/>
    <dgm:cxn modelId="{AE0FD93D-B142-4860-B33D-21855DCA97E3}" type="presParOf" srcId="{21687E78-D9F9-4C8B-B5C3-C7AB991EB58C}" destId="{2A8146F4-41FF-433C-9AF1-8BEF825A21FF}" srcOrd="2" destOrd="0" presId="urn:microsoft.com/office/officeart/2005/8/layout/process2"/>
    <dgm:cxn modelId="{24D88866-8955-41BD-89AE-71C0943F63F9}" type="presParOf" srcId="{21687E78-D9F9-4C8B-B5C3-C7AB991EB58C}" destId="{138C7B43-4791-4005-86BF-CF5D6D630A4E}" srcOrd="3" destOrd="0" presId="urn:microsoft.com/office/officeart/2005/8/layout/process2"/>
    <dgm:cxn modelId="{0DA45D6C-B2F9-4CF7-BB34-42FA55CA01CF}" type="presParOf" srcId="{138C7B43-4791-4005-86BF-CF5D6D630A4E}" destId="{B6ACDAB1-4E5F-4AAB-97D1-AF7E5E93DB63}" srcOrd="0" destOrd="0" presId="urn:microsoft.com/office/officeart/2005/8/layout/process2"/>
    <dgm:cxn modelId="{B9B25FE5-0FAA-4924-BC88-7FED52FAB750}" type="presParOf" srcId="{21687E78-D9F9-4C8B-B5C3-C7AB991EB58C}" destId="{19F9C0C5-F3C8-4048-8995-DD00B5E18C43}"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EEFD615-5AA9-4E4C-9855-D87F387B99F4}" type="doc">
      <dgm:prSet loTypeId="urn:microsoft.com/office/officeart/2005/8/layout/pList2" loCatId="list" qsTypeId="urn:microsoft.com/office/officeart/2005/8/quickstyle/simple1" qsCatId="simple" csTypeId="urn:microsoft.com/office/officeart/2005/8/colors/colorful3" csCatId="colorful" phldr="1"/>
      <dgm:spPr/>
      <dgm:t>
        <a:bodyPr/>
        <a:lstStyle/>
        <a:p>
          <a:endParaRPr lang="en-US"/>
        </a:p>
      </dgm:t>
    </dgm:pt>
    <dgm:pt modelId="{7873B78D-542F-4C67-9388-7629F0ADDCEF}">
      <dgm:prSet phldrT="[Text]" custT="1"/>
      <dgm:spPr/>
      <dgm:t>
        <a:bodyPr/>
        <a:lstStyle/>
        <a:p>
          <a:r>
            <a:rPr lang="en-US" sz="2400"/>
            <a:t>The Police</a:t>
          </a:r>
        </a:p>
        <a:p>
          <a:r>
            <a:rPr lang="en-US" sz="2400"/>
            <a:t>The Crown Prosecution Service (CPS)</a:t>
          </a:r>
          <a:endParaRPr lang="en-US" sz="2400" dirty="0"/>
        </a:p>
      </dgm:t>
    </dgm:pt>
    <dgm:pt modelId="{06FD87D5-9A8D-4FC7-ABD9-0F78EC53C39C}" type="parTrans" cxnId="{9ABC4A7D-A24F-4D1F-8968-6C553B8360CE}">
      <dgm:prSet/>
      <dgm:spPr/>
      <dgm:t>
        <a:bodyPr/>
        <a:lstStyle/>
        <a:p>
          <a:endParaRPr lang="en-US"/>
        </a:p>
      </dgm:t>
    </dgm:pt>
    <dgm:pt modelId="{9D35DAFF-9F67-4B6E-9B66-76AE20B92329}" type="sibTrans" cxnId="{9ABC4A7D-A24F-4D1F-8968-6C553B8360CE}">
      <dgm:prSet/>
      <dgm:spPr/>
      <dgm:t>
        <a:bodyPr/>
        <a:lstStyle/>
        <a:p>
          <a:endParaRPr lang="en-US"/>
        </a:p>
      </dgm:t>
    </dgm:pt>
    <dgm:pt modelId="{9CB4CEAA-4245-47F4-A99E-AA32B195D272}">
      <dgm:prSet phldrT="[Text]" custT="1"/>
      <dgm:spPr/>
      <dgm:t>
        <a:bodyPr/>
        <a:lstStyle/>
        <a:p>
          <a:r>
            <a:rPr lang="en-US" sz="2400" b="0"/>
            <a:t>The Defendant, Legal representatives(s) – solicitor or barrister</a:t>
          </a:r>
        </a:p>
        <a:p>
          <a:r>
            <a:rPr lang="en-US" sz="2400" b="0"/>
            <a:t>The Probation Service/ Social Services</a:t>
          </a:r>
        </a:p>
        <a:p>
          <a:r>
            <a:rPr lang="en-US" sz="2400" b="0"/>
            <a:t>The Prison Service</a:t>
          </a:r>
          <a:endParaRPr lang="en-US" sz="2400" b="0" dirty="0"/>
        </a:p>
      </dgm:t>
    </dgm:pt>
    <dgm:pt modelId="{BB82E3E7-BADA-4F63-9A89-210489E4B30C}" type="parTrans" cxnId="{EB6AA1E9-6149-4678-89FB-8D12E5A78EA3}">
      <dgm:prSet/>
      <dgm:spPr/>
      <dgm:t>
        <a:bodyPr/>
        <a:lstStyle/>
        <a:p>
          <a:endParaRPr lang="en-US"/>
        </a:p>
      </dgm:t>
    </dgm:pt>
    <dgm:pt modelId="{FADB9D6E-30AE-4BDB-A64D-C5B3AFC428A4}" type="sibTrans" cxnId="{EB6AA1E9-6149-4678-89FB-8D12E5A78EA3}">
      <dgm:prSet/>
      <dgm:spPr/>
      <dgm:t>
        <a:bodyPr/>
        <a:lstStyle/>
        <a:p>
          <a:endParaRPr lang="en-US"/>
        </a:p>
      </dgm:t>
    </dgm:pt>
    <dgm:pt modelId="{E507A3E3-D0AE-4E10-BEDE-E02295715018}" type="pres">
      <dgm:prSet presAssocID="{FEEFD615-5AA9-4E4C-9855-D87F387B99F4}" presName="Name0" presStyleCnt="0">
        <dgm:presLayoutVars>
          <dgm:dir/>
          <dgm:resizeHandles val="exact"/>
        </dgm:presLayoutVars>
      </dgm:prSet>
      <dgm:spPr/>
    </dgm:pt>
    <dgm:pt modelId="{0BAC3D99-6C17-4247-BD1E-D194340739C9}" type="pres">
      <dgm:prSet presAssocID="{FEEFD615-5AA9-4E4C-9855-D87F387B99F4}" presName="bkgdShp" presStyleLbl="alignAccFollowNode1" presStyleIdx="0" presStyleCnt="1" custLinFactNeighborX="-6911"/>
      <dgm:spPr/>
    </dgm:pt>
    <dgm:pt modelId="{6C6EF3B9-3F14-4460-A271-769A89C09EB3}" type="pres">
      <dgm:prSet presAssocID="{FEEFD615-5AA9-4E4C-9855-D87F387B99F4}" presName="linComp" presStyleCnt="0"/>
      <dgm:spPr/>
    </dgm:pt>
    <dgm:pt modelId="{E163B100-89FB-44C7-9248-AEDD6BEB0910}" type="pres">
      <dgm:prSet presAssocID="{7873B78D-542F-4C67-9388-7629F0ADDCEF}" presName="compNode" presStyleCnt="0"/>
      <dgm:spPr/>
    </dgm:pt>
    <dgm:pt modelId="{B47ED3CF-C8A1-482F-A9BE-DCF3F3ACDB35}" type="pres">
      <dgm:prSet presAssocID="{7873B78D-542F-4C67-9388-7629F0ADDCEF}" presName="node" presStyleLbl="node1" presStyleIdx="0" presStyleCnt="2">
        <dgm:presLayoutVars>
          <dgm:bulletEnabled val="1"/>
        </dgm:presLayoutVars>
      </dgm:prSet>
      <dgm:spPr/>
    </dgm:pt>
    <dgm:pt modelId="{FDA6056A-07FF-45AD-AF29-1F14CFBED731}" type="pres">
      <dgm:prSet presAssocID="{7873B78D-542F-4C67-9388-7629F0ADDCEF}" presName="invisiNode" presStyleLbl="node1" presStyleIdx="0" presStyleCnt="2"/>
      <dgm:spPr/>
    </dgm:pt>
    <dgm:pt modelId="{7997C3B5-E83C-4F5C-8A89-39E9A2D583AB}" type="pres">
      <dgm:prSet presAssocID="{7873B78D-542F-4C67-9388-7629F0ADDCEF}" presName="imagNode" presStyleLbl="fgImgPlace1" presStyleIdx="0" presStyleCnt="2"/>
      <dgm:spPr>
        <a:blipFill rotWithShape="1">
          <a:blip xmlns:r="http://schemas.openxmlformats.org/officeDocument/2006/relationships" r:embed="rId1"/>
          <a:stretch>
            <a:fillRect/>
          </a:stretch>
        </a:blipFill>
      </dgm:spPr>
    </dgm:pt>
    <dgm:pt modelId="{5F94A8E7-3D7A-4073-B027-F783D804B177}" type="pres">
      <dgm:prSet presAssocID="{9D35DAFF-9F67-4B6E-9B66-76AE20B92329}" presName="sibTrans" presStyleLbl="sibTrans2D1" presStyleIdx="0" presStyleCnt="0"/>
      <dgm:spPr/>
    </dgm:pt>
    <dgm:pt modelId="{1558F1A5-8036-48E0-B2A7-B01E17669D59}" type="pres">
      <dgm:prSet presAssocID="{9CB4CEAA-4245-47F4-A99E-AA32B195D272}" presName="compNode" presStyleCnt="0"/>
      <dgm:spPr/>
    </dgm:pt>
    <dgm:pt modelId="{135A355F-3184-48FD-98BB-6C4C74221B68}" type="pres">
      <dgm:prSet presAssocID="{9CB4CEAA-4245-47F4-A99E-AA32B195D272}" presName="node" presStyleLbl="node1" presStyleIdx="1" presStyleCnt="2">
        <dgm:presLayoutVars>
          <dgm:bulletEnabled val="1"/>
        </dgm:presLayoutVars>
      </dgm:prSet>
      <dgm:spPr/>
    </dgm:pt>
    <dgm:pt modelId="{75B7FC5E-E61E-4A48-842D-E4D5CC38927D}" type="pres">
      <dgm:prSet presAssocID="{9CB4CEAA-4245-47F4-A99E-AA32B195D272}" presName="invisiNode" presStyleLbl="node1" presStyleIdx="1" presStyleCnt="2"/>
      <dgm:spPr/>
    </dgm:pt>
    <dgm:pt modelId="{0CEDCFB1-B9A6-4F54-AE32-9D6994A237F2}" type="pres">
      <dgm:prSet presAssocID="{9CB4CEAA-4245-47F4-A99E-AA32B195D272}" presName="imagNode" presStyleLbl="fgImgPlace1" presStyleIdx="1" presStyleCnt="2"/>
      <dgm:spPr>
        <a:blipFill rotWithShape="1">
          <a:blip xmlns:r="http://schemas.openxmlformats.org/officeDocument/2006/relationships" r:embed="rId2"/>
          <a:stretch>
            <a:fillRect/>
          </a:stretch>
        </a:blipFill>
      </dgm:spPr>
    </dgm:pt>
  </dgm:ptLst>
  <dgm:cxnLst>
    <dgm:cxn modelId="{9D3CBD04-A35A-4D01-8D4D-9605408EA088}" type="presOf" srcId="{9CB4CEAA-4245-47F4-A99E-AA32B195D272}" destId="{135A355F-3184-48FD-98BB-6C4C74221B68}" srcOrd="0" destOrd="0" presId="urn:microsoft.com/office/officeart/2005/8/layout/pList2"/>
    <dgm:cxn modelId="{9ABC4A7D-A24F-4D1F-8968-6C553B8360CE}" srcId="{FEEFD615-5AA9-4E4C-9855-D87F387B99F4}" destId="{7873B78D-542F-4C67-9388-7629F0ADDCEF}" srcOrd="0" destOrd="0" parTransId="{06FD87D5-9A8D-4FC7-ABD9-0F78EC53C39C}" sibTransId="{9D35DAFF-9F67-4B6E-9B66-76AE20B92329}"/>
    <dgm:cxn modelId="{2DA3C37E-182E-4840-AA40-7D16EA5B5CA1}" type="presOf" srcId="{FEEFD615-5AA9-4E4C-9855-D87F387B99F4}" destId="{E507A3E3-D0AE-4E10-BEDE-E02295715018}" srcOrd="0" destOrd="0" presId="urn:microsoft.com/office/officeart/2005/8/layout/pList2"/>
    <dgm:cxn modelId="{5A14A2D1-8365-4051-87F2-744AA15EC24D}" type="presOf" srcId="{9D35DAFF-9F67-4B6E-9B66-76AE20B92329}" destId="{5F94A8E7-3D7A-4073-B027-F783D804B177}" srcOrd="0" destOrd="0" presId="urn:microsoft.com/office/officeart/2005/8/layout/pList2"/>
    <dgm:cxn modelId="{C6BDB7E8-7C5E-44CA-9625-88A2B7EE3866}" type="presOf" srcId="{7873B78D-542F-4C67-9388-7629F0ADDCEF}" destId="{B47ED3CF-C8A1-482F-A9BE-DCF3F3ACDB35}" srcOrd="0" destOrd="0" presId="urn:microsoft.com/office/officeart/2005/8/layout/pList2"/>
    <dgm:cxn modelId="{EB6AA1E9-6149-4678-89FB-8D12E5A78EA3}" srcId="{FEEFD615-5AA9-4E4C-9855-D87F387B99F4}" destId="{9CB4CEAA-4245-47F4-A99E-AA32B195D272}" srcOrd="1" destOrd="0" parTransId="{BB82E3E7-BADA-4F63-9A89-210489E4B30C}" sibTransId="{FADB9D6E-30AE-4BDB-A64D-C5B3AFC428A4}"/>
    <dgm:cxn modelId="{DAE8D07F-3189-4C70-B2DC-284134E621A9}" type="presParOf" srcId="{E507A3E3-D0AE-4E10-BEDE-E02295715018}" destId="{0BAC3D99-6C17-4247-BD1E-D194340739C9}" srcOrd="0" destOrd="0" presId="urn:microsoft.com/office/officeart/2005/8/layout/pList2"/>
    <dgm:cxn modelId="{5D6CCD38-36F9-4AF8-96C7-58A5D808FFE6}" type="presParOf" srcId="{E507A3E3-D0AE-4E10-BEDE-E02295715018}" destId="{6C6EF3B9-3F14-4460-A271-769A89C09EB3}" srcOrd="1" destOrd="0" presId="urn:microsoft.com/office/officeart/2005/8/layout/pList2"/>
    <dgm:cxn modelId="{2ABF3A62-FC95-42FD-BDB4-2F5DFC0C7F75}" type="presParOf" srcId="{6C6EF3B9-3F14-4460-A271-769A89C09EB3}" destId="{E163B100-89FB-44C7-9248-AEDD6BEB0910}" srcOrd="0" destOrd="0" presId="urn:microsoft.com/office/officeart/2005/8/layout/pList2"/>
    <dgm:cxn modelId="{66DAE6CD-F2B9-4796-8672-83971B9299C4}" type="presParOf" srcId="{E163B100-89FB-44C7-9248-AEDD6BEB0910}" destId="{B47ED3CF-C8A1-482F-A9BE-DCF3F3ACDB35}" srcOrd="0" destOrd="0" presId="urn:microsoft.com/office/officeart/2005/8/layout/pList2"/>
    <dgm:cxn modelId="{59CE786C-6C40-491A-8D7F-DD84E8F2CA91}" type="presParOf" srcId="{E163B100-89FB-44C7-9248-AEDD6BEB0910}" destId="{FDA6056A-07FF-45AD-AF29-1F14CFBED731}" srcOrd="1" destOrd="0" presId="urn:microsoft.com/office/officeart/2005/8/layout/pList2"/>
    <dgm:cxn modelId="{BE300A98-8B79-424B-96EB-B81F31FF5BDB}" type="presParOf" srcId="{E163B100-89FB-44C7-9248-AEDD6BEB0910}" destId="{7997C3B5-E83C-4F5C-8A89-39E9A2D583AB}" srcOrd="2" destOrd="0" presId="urn:microsoft.com/office/officeart/2005/8/layout/pList2"/>
    <dgm:cxn modelId="{969CA3FD-8979-4C99-8798-14BFFAB31F30}" type="presParOf" srcId="{6C6EF3B9-3F14-4460-A271-769A89C09EB3}" destId="{5F94A8E7-3D7A-4073-B027-F783D804B177}" srcOrd="1" destOrd="0" presId="urn:microsoft.com/office/officeart/2005/8/layout/pList2"/>
    <dgm:cxn modelId="{1E67C89A-2085-4C94-8C6A-AA10CC99D57E}" type="presParOf" srcId="{6C6EF3B9-3F14-4460-A271-769A89C09EB3}" destId="{1558F1A5-8036-48E0-B2A7-B01E17669D59}" srcOrd="2" destOrd="0" presId="urn:microsoft.com/office/officeart/2005/8/layout/pList2"/>
    <dgm:cxn modelId="{1CC11CBC-6D3A-4825-BFFE-71EF6FCF9384}" type="presParOf" srcId="{1558F1A5-8036-48E0-B2A7-B01E17669D59}" destId="{135A355F-3184-48FD-98BB-6C4C74221B68}" srcOrd="0" destOrd="0" presId="urn:microsoft.com/office/officeart/2005/8/layout/pList2"/>
    <dgm:cxn modelId="{0C0EBC89-C70D-40B5-909C-4AFA0BBC8D33}" type="presParOf" srcId="{1558F1A5-8036-48E0-B2A7-B01E17669D59}" destId="{75B7FC5E-E61E-4A48-842D-E4D5CC38927D}" srcOrd="1" destOrd="0" presId="urn:microsoft.com/office/officeart/2005/8/layout/pList2"/>
    <dgm:cxn modelId="{08E90AE5-F49B-48DB-A1AA-3273DEB9BFEC}" type="presParOf" srcId="{1558F1A5-8036-48E0-B2A7-B01E17669D59}" destId="{0CEDCFB1-B9A6-4F54-AE32-9D6994A237F2}"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4784A30-D829-4EA8-A901-728E5056A01B}" type="doc">
      <dgm:prSet loTypeId="urn:microsoft.com/office/officeart/2005/8/layout/pList2" loCatId="picture" qsTypeId="urn:microsoft.com/office/officeart/2005/8/quickstyle/simple1" qsCatId="simple" csTypeId="urn:microsoft.com/office/officeart/2005/8/colors/accent1_2" csCatId="accent1" phldr="1"/>
      <dgm:spPr/>
    </dgm:pt>
    <dgm:pt modelId="{E26DCE13-DC7E-4B2D-8FF2-36C1B3466568}">
      <dgm:prSet phldrT="[Text]" custT="1"/>
      <dgm:spPr>
        <a:solidFill>
          <a:schemeClr val="accent2">
            <a:lumMod val="40000"/>
            <a:lumOff val="60000"/>
          </a:schemeClr>
        </a:solidFill>
        <a:ln>
          <a:solidFill>
            <a:schemeClr val="tx1"/>
          </a:solidFill>
        </a:ln>
      </dgm:spPr>
      <dgm:t>
        <a:bodyPr/>
        <a:lstStyle/>
        <a:p>
          <a:r>
            <a:rPr lang="en-US" sz="2800" dirty="0">
              <a:solidFill>
                <a:schemeClr val="tx1"/>
              </a:solidFill>
            </a:rPr>
            <a:t>Magistrates Court</a:t>
          </a:r>
        </a:p>
      </dgm:t>
    </dgm:pt>
    <dgm:pt modelId="{C99AD761-E91A-4DB6-A790-DFEB6DF724C5}" type="parTrans" cxnId="{0E23489B-01D1-4EA9-86E1-AACCC57477A2}">
      <dgm:prSet/>
      <dgm:spPr/>
      <dgm:t>
        <a:bodyPr/>
        <a:lstStyle/>
        <a:p>
          <a:endParaRPr lang="en-US"/>
        </a:p>
      </dgm:t>
    </dgm:pt>
    <dgm:pt modelId="{AC77D4F9-2C87-4E82-8EEC-1DB76B427AA6}" type="sibTrans" cxnId="{0E23489B-01D1-4EA9-86E1-AACCC57477A2}">
      <dgm:prSet/>
      <dgm:spPr/>
      <dgm:t>
        <a:bodyPr/>
        <a:lstStyle/>
        <a:p>
          <a:endParaRPr lang="en-US"/>
        </a:p>
      </dgm:t>
    </dgm:pt>
    <dgm:pt modelId="{0ABF08CB-4D47-4881-8C90-1A03A05310B8}">
      <dgm:prSet phldrT="[Text]" custT="1"/>
      <dgm:spPr>
        <a:solidFill>
          <a:schemeClr val="accent2">
            <a:lumMod val="60000"/>
            <a:lumOff val="40000"/>
          </a:schemeClr>
        </a:solidFill>
        <a:ln>
          <a:solidFill>
            <a:schemeClr val="tx1"/>
          </a:solidFill>
        </a:ln>
      </dgm:spPr>
      <dgm:t>
        <a:bodyPr/>
        <a:lstStyle/>
        <a:p>
          <a:r>
            <a:rPr lang="en-US" sz="2800" dirty="0">
              <a:solidFill>
                <a:schemeClr val="tx1"/>
              </a:solidFill>
            </a:rPr>
            <a:t>Youth Court</a:t>
          </a:r>
        </a:p>
      </dgm:t>
    </dgm:pt>
    <dgm:pt modelId="{A18579F0-1908-4DAE-9F00-86B223472987}" type="parTrans" cxnId="{77B19BEE-1840-4B5B-AB73-D0E03FBCE012}">
      <dgm:prSet/>
      <dgm:spPr/>
      <dgm:t>
        <a:bodyPr/>
        <a:lstStyle/>
        <a:p>
          <a:endParaRPr lang="en-US"/>
        </a:p>
      </dgm:t>
    </dgm:pt>
    <dgm:pt modelId="{655DDCD6-D6EF-482E-90EA-B934684B94EA}" type="sibTrans" cxnId="{77B19BEE-1840-4B5B-AB73-D0E03FBCE012}">
      <dgm:prSet/>
      <dgm:spPr/>
      <dgm:t>
        <a:bodyPr/>
        <a:lstStyle/>
        <a:p>
          <a:endParaRPr lang="en-US"/>
        </a:p>
      </dgm:t>
    </dgm:pt>
    <dgm:pt modelId="{F84543B9-0BF6-498D-BA7D-916FAAC7B965}">
      <dgm:prSet phldrT="[Text]" custT="1"/>
      <dgm:spPr>
        <a:solidFill>
          <a:schemeClr val="accent2">
            <a:lumMod val="40000"/>
            <a:lumOff val="60000"/>
          </a:schemeClr>
        </a:solidFill>
        <a:ln>
          <a:solidFill>
            <a:schemeClr val="tx1"/>
          </a:solidFill>
        </a:ln>
      </dgm:spPr>
      <dgm:t>
        <a:bodyPr/>
        <a:lstStyle/>
        <a:p>
          <a:r>
            <a:rPr lang="en-US" sz="2800" dirty="0">
              <a:solidFill>
                <a:schemeClr val="tx1"/>
              </a:solidFill>
            </a:rPr>
            <a:t>Crown Court</a:t>
          </a:r>
        </a:p>
      </dgm:t>
    </dgm:pt>
    <dgm:pt modelId="{9639D480-78CD-4613-9D42-5194BC026F06}" type="parTrans" cxnId="{7AD23768-238E-4254-A9F2-6E1638A5CC74}">
      <dgm:prSet/>
      <dgm:spPr/>
      <dgm:t>
        <a:bodyPr/>
        <a:lstStyle/>
        <a:p>
          <a:endParaRPr lang="en-US"/>
        </a:p>
      </dgm:t>
    </dgm:pt>
    <dgm:pt modelId="{EC12E4ED-D61F-4B72-B6F6-11B20F36B2C8}" type="sibTrans" cxnId="{7AD23768-238E-4254-A9F2-6E1638A5CC74}">
      <dgm:prSet/>
      <dgm:spPr/>
      <dgm:t>
        <a:bodyPr/>
        <a:lstStyle/>
        <a:p>
          <a:endParaRPr lang="en-US"/>
        </a:p>
      </dgm:t>
    </dgm:pt>
    <dgm:pt modelId="{6519DD4C-60EE-4E40-B06C-56C06A162A8D}" type="pres">
      <dgm:prSet presAssocID="{94784A30-D829-4EA8-A901-728E5056A01B}" presName="Name0" presStyleCnt="0">
        <dgm:presLayoutVars>
          <dgm:dir/>
          <dgm:resizeHandles val="exact"/>
        </dgm:presLayoutVars>
      </dgm:prSet>
      <dgm:spPr/>
    </dgm:pt>
    <dgm:pt modelId="{18BA41D7-85A1-4A1B-87A9-B8525E379CAE}" type="pres">
      <dgm:prSet presAssocID="{94784A30-D829-4EA8-A901-728E5056A01B}" presName="bkgdShp" presStyleLbl="alignAccFollowNode1" presStyleIdx="0" presStyleCnt="1"/>
      <dgm:spPr>
        <a:solidFill>
          <a:schemeClr val="accent2">
            <a:lumMod val="20000"/>
            <a:lumOff val="80000"/>
            <a:alpha val="90000"/>
          </a:schemeClr>
        </a:solidFill>
        <a:ln>
          <a:solidFill>
            <a:schemeClr val="tx1">
              <a:alpha val="90000"/>
            </a:schemeClr>
          </a:solidFill>
        </a:ln>
      </dgm:spPr>
    </dgm:pt>
    <dgm:pt modelId="{D9504074-16EA-461C-B906-151443AF22D5}" type="pres">
      <dgm:prSet presAssocID="{94784A30-D829-4EA8-A901-728E5056A01B}" presName="linComp" presStyleCnt="0"/>
      <dgm:spPr/>
    </dgm:pt>
    <dgm:pt modelId="{21216E8B-41A6-49C0-AFD7-86FCD0833996}" type="pres">
      <dgm:prSet presAssocID="{E26DCE13-DC7E-4B2D-8FF2-36C1B3466568}" presName="compNode" presStyleCnt="0"/>
      <dgm:spPr/>
    </dgm:pt>
    <dgm:pt modelId="{710E928F-D159-424F-AD0E-673A15C4BE46}" type="pres">
      <dgm:prSet presAssocID="{E26DCE13-DC7E-4B2D-8FF2-36C1B3466568}" presName="node" presStyleLbl="node1" presStyleIdx="0" presStyleCnt="3" custLinFactNeighborX="-2787" custLinFactNeighborY="431">
        <dgm:presLayoutVars>
          <dgm:bulletEnabled val="1"/>
        </dgm:presLayoutVars>
      </dgm:prSet>
      <dgm:spPr/>
    </dgm:pt>
    <dgm:pt modelId="{4DD9534F-416C-479E-8083-45416B8CE6FD}" type="pres">
      <dgm:prSet presAssocID="{E26DCE13-DC7E-4B2D-8FF2-36C1B3466568}" presName="invisiNode" presStyleLbl="node1" presStyleIdx="0" presStyleCnt="3"/>
      <dgm:spPr/>
    </dgm:pt>
    <dgm:pt modelId="{6E952930-5C9F-4AC4-BF33-AEF3CF638CF0}" type="pres">
      <dgm:prSet presAssocID="{E26DCE13-DC7E-4B2D-8FF2-36C1B3466568}" presName="imagNode" presStyleLbl="fgImgPlace1" presStyleIdx="0" presStyleCnt="3"/>
      <dgm:spPr>
        <a:blipFill rotWithShape="1">
          <a:blip xmlns:r="http://schemas.openxmlformats.org/officeDocument/2006/relationships" r:embed="rId1"/>
          <a:stretch>
            <a:fillRect/>
          </a:stretch>
        </a:blipFill>
        <a:ln>
          <a:solidFill>
            <a:schemeClr val="tx1"/>
          </a:solidFill>
        </a:ln>
      </dgm:spPr>
    </dgm:pt>
    <dgm:pt modelId="{C27A301A-DC63-41F5-AEC7-4782506198A5}" type="pres">
      <dgm:prSet presAssocID="{AC77D4F9-2C87-4E82-8EEC-1DB76B427AA6}" presName="sibTrans" presStyleLbl="sibTrans2D1" presStyleIdx="0" presStyleCnt="0"/>
      <dgm:spPr/>
    </dgm:pt>
    <dgm:pt modelId="{DF8735FC-ACC9-4349-A258-709026E8C217}" type="pres">
      <dgm:prSet presAssocID="{0ABF08CB-4D47-4881-8C90-1A03A05310B8}" presName="compNode" presStyleCnt="0"/>
      <dgm:spPr/>
    </dgm:pt>
    <dgm:pt modelId="{3841D969-0F8D-4A9F-81BE-CE8F8D62E64F}" type="pres">
      <dgm:prSet presAssocID="{0ABF08CB-4D47-4881-8C90-1A03A05310B8}" presName="node" presStyleLbl="node1" presStyleIdx="1" presStyleCnt="3">
        <dgm:presLayoutVars>
          <dgm:bulletEnabled val="1"/>
        </dgm:presLayoutVars>
      </dgm:prSet>
      <dgm:spPr/>
    </dgm:pt>
    <dgm:pt modelId="{EF3B0FC2-FDCC-4D0C-B53B-9648BF07979B}" type="pres">
      <dgm:prSet presAssocID="{0ABF08CB-4D47-4881-8C90-1A03A05310B8}" presName="invisiNode" presStyleLbl="node1" presStyleIdx="1" presStyleCnt="3"/>
      <dgm:spPr/>
    </dgm:pt>
    <dgm:pt modelId="{8488E724-BA62-43C5-953C-83B57F321637}" type="pres">
      <dgm:prSet presAssocID="{0ABF08CB-4D47-4881-8C90-1A03A05310B8}" presName="imagNode" presStyleLbl="fgImgPlace1" presStyleIdx="1" presStyleCnt="3" custLinFactNeighborX="3716" custLinFactNeighborY="4746"/>
      <dgm:spPr>
        <a:blipFill rotWithShape="1">
          <a:blip xmlns:r="http://schemas.openxmlformats.org/officeDocument/2006/relationships" r:embed="rId2"/>
          <a:stretch>
            <a:fillRect/>
          </a:stretch>
        </a:blipFill>
        <a:ln>
          <a:solidFill>
            <a:schemeClr val="tx1"/>
          </a:solidFill>
        </a:ln>
      </dgm:spPr>
    </dgm:pt>
    <dgm:pt modelId="{42EC1FB4-D68F-4399-861C-0F9FE7EED27F}" type="pres">
      <dgm:prSet presAssocID="{655DDCD6-D6EF-482E-90EA-B934684B94EA}" presName="sibTrans" presStyleLbl="sibTrans2D1" presStyleIdx="0" presStyleCnt="0"/>
      <dgm:spPr/>
    </dgm:pt>
    <dgm:pt modelId="{9705DB92-6C5F-4311-8E10-A08845F5E652}" type="pres">
      <dgm:prSet presAssocID="{F84543B9-0BF6-498D-BA7D-916FAAC7B965}" presName="compNode" presStyleCnt="0"/>
      <dgm:spPr/>
    </dgm:pt>
    <dgm:pt modelId="{B961DA11-1EA0-42D2-8E8A-4F90BBAFF89D}" type="pres">
      <dgm:prSet presAssocID="{F84543B9-0BF6-498D-BA7D-916FAAC7B965}" presName="node" presStyleLbl="node1" presStyleIdx="2" presStyleCnt="3" custLinFactNeighborX="3329" custLinFactNeighborY="-716">
        <dgm:presLayoutVars>
          <dgm:bulletEnabled val="1"/>
        </dgm:presLayoutVars>
      </dgm:prSet>
      <dgm:spPr/>
    </dgm:pt>
    <dgm:pt modelId="{DD257477-84A7-48C1-9920-1AD551278ED1}" type="pres">
      <dgm:prSet presAssocID="{F84543B9-0BF6-498D-BA7D-916FAAC7B965}" presName="invisiNode" presStyleLbl="node1" presStyleIdx="2" presStyleCnt="3"/>
      <dgm:spPr/>
    </dgm:pt>
    <dgm:pt modelId="{0E5F4E41-6F56-4DEB-87E7-D4236D1ACE95}" type="pres">
      <dgm:prSet presAssocID="{F84543B9-0BF6-498D-BA7D-916FAAC7B965}" presName="imagNode" presStyleLbl="fgImgPlace1" presStyleIdx="2" presStyleCnt="3"/>
      <dgm:spPr>
        <a:blipFill rotWithShape="1">
          <a:blip xmlns:r="http://schemas.openxmlformats.org/officeDocument/2006/relationships" r:embed="rId3"/>
          <a:stretch>
            <a:fillRect/>
          </a:stretch>
        </a:blipFill>
        <a:ln>
          <a:solidFill>
            <a:schemeClr val="tx1"/>
          </a:solidFill>
        </a:ln>
      </dgm:spPr>
    </dgm:pt>
  </dgm:ptLst>
  <dgm:cxnLst>
    <dgm:cxn modelId="{B3926416-6463-4B10-BA07-F7FE3A217F5E}" type="presOf" srcId="{E26DCE13-DC7E-4B2D-8FF2-36C1B3466568}" destId="{710E928F-D159-424F-AD0E-673A15C4BE46}" srcOrd="0" destOrd="0" presId="urn:microsoft.com/office/officeart/2005/8/layout/pList2"/>
    <dgm:cxn modelId="{F20E544C-FFBB-4F21-BF0A-1DD99E708CCA}" type="presOf" srcId="{0ABF08CB-4D47-4881-8C90-1A03A05310B8}" destId="{3841D969-0F8D-4A9F-81BE-CE8F8D62E64F}" srcOrd="0" destOrd="0" presId="urn:microsoft.com/office/officeart/2005/8/layout/pList2"/>
    <dgm:cxn modelId="{B32C7B57-9143-4895-849E-BA3C36A1DBAA}" type="presOf" srcId="{94784A30-D829-4EA8-A901-728E5056A01B}" destId="{6519DD4C-60EE-4E40-B06C-56C06A162A8D}" srcOrd="0" destOrd="0" presId="urn:microsoft.com/office/officeart/2005/8/layout/pList2"/>
    <dgm:cxn modelId="{7AD23768-238E-4254-A9F2-6E1638A5CC74}" srcId="{94784A30-D829-4EA8-A901-728E5056A01B}" destId="{F84543B9-0BF6-498D-BA7D-916FAAC7B965}" srcOrd="2" destOrd="0" parTransId="{9639D480-78CD-4613-9D42-5194BC026F06}" sibTransId="{EC12E4ED-D61F-4B72-B6F6-11B20F36B2C8}"/>
    <dgm:cxn modelId="{10428E80-0C08-47C5-9D33-87037AD3A579}" type="presOf" srcId="{655DDCD6-D6EF-482E-90EA-B934684B94EA}" destId="{42EC1FB4-D68F-4399-861C-0F9FE7EED27F}" srcOrd="0" destOrd="0" presId="urn:microsoft.com/office/officeart/2005/8/layout/pList2"/>
    <dgm:cxn modelId="{34963196-F740-4714-B547-0A63249D59C0}" type="presOf" srcId="{F84543B9-0BF6-498D-BA7D-916FAAC7B965}" destId="{B961DA11-1EA0-42D2-8E8A-4F90BBAFF89D}" srcOrd="0" destOrd="0" presId="urn:microsoft.com/office/officeart/2005/8/layout/pList2"/>
    <dgm:cxn modelId="{0E23489B-01D1-4EA9-86E1-AACCC57477A2}" srcId="{94784A30-D829-4EA8-A901-728E5056A01B}" destId="{E26DCE13-DC7E-4B2D-8FF2-36C1B3466568}" srcOrd="0" destOrd="0" parTransId="{C99AD761-E91A-4DB6-A790-DFEB6DF724C5}" sibTransId="{AC77D4F9-2C87-4E82-8EEC-1DB76B427AA6}"/>
    <dgm:cxn modelId="{306AF4E9-241D-499E-BFBD-D72BC2E55606}" type="presOf" srcId="{AC77D4F9-2C87-4E82-8EEC-1DB76B427AA6}" destId="{C27A301A-DC63-41F5-AEC7-4782506198A5}" srcOrd="0" destOrd="0" presId="urn:microsoft.com/office/officeart/2005/8/layout/pList2"/>
    <dgm:cxn modelId="{77B19BEE-1840-4B5B-AB73-D0E03FBCE012}" srcId="{94784A30-D829-4EA8-A901-728E5056A01B}" destId="{0ABF08CB-4D47-4881-8C90-1A03A05310B8}" srcOrd="1" destOrd="0" parTransId="{A18579F0-1908-4DAE-9F00-86B223472987}" sibTransId="{655DDCD6-D6EF-482E-90EA-B934684B94EA}"/>
    <dgm:cxn modelId="{9D41F469-F7CB-40A2-B4D9-7FC10041B8BD}" type="presParOf" srcId="{6519DD4C-60EE-4E40-B06C-56C06A162A8D}" destId="{18BA41D7-85A1-4A1B-87A9-B8525E379CAE}" srcOrd="0" destOrd="0" presId="urn:microsoft.com/office/officeart/2005/8/layout/pList2"/>
    <dgm:cxn modelId="{09E42545-21DD-4E4C-AC4C-FF9FADB85151}" type="presParOf" srcId="{6519DD4C-60EE-4E40-B06C-56C06A162A8D}" destId="{D9504074-16EA-461C-B906-151443AF22D5}" srcOrd="1" destOrd="0" presId="urn:microsoft.com/office/officeart/2005/8/layout/pList2"/>
    <dgm:cxn modelId="{5B57B899-185E-42EA-820C-DD88902A64DC}" type="presParOf" srcId="{D9504074-16EA-461C-B906-151443AF22D5}" destId="{21216E8B-41A6-49C0-AFD7-86FCD0833996}" srcOrd="0" destOrd="0" presId="urn:microsoft.com/office/officeart/2005/8/layout/pList2"/>
    <dgm:cxn modelId="{1FF126A6-CCAD-4F8C-96C7-DC9C3054BCBE}" type="presParOf" srcId="{21216E8B-41A6-49C0-AFD7-86FCD0833996}" destId="{710E928F-D159-424F-AD0E-673A15C4BE46}" srcOrd="0" destOrd="0" presId="urn:microsoft.com/office/officeart/2005/8/layout/pList2"/>
    <dgm:cxn modelId="{199893F8-ABEE-473E-B9F0-3E239932FED0}" type="presParOf" srcId="{21216E8B-41A6-49C0-AFD7-86FCD0833996}" destId="{4DD9534F-416C-479E-8083-45416B8CE6FD}" srcOrd="1" destOrd="0" presId="urn:microsoft.com/office/officeart/2005/8/layout/pList2"/>
    <dgm:cxn modelId="{BF55C68C-6494-448B-AD5F-82FA96FBF3CB}" type="presParOf" srcId="{21216E8B-41A6-49C0-AFD7-86FCD0833996}" destId="{6E952930-5C9F-4AC4-BF33-AEF3CF638CF0}" srcOrd="2" destOrd="0" presId="urn:microsoft.com/office/officeart/2005/8/layout/pList2"/>
    <dgm:cxn modelId="{BF7FFA1C-7BBF-48A8-8508-BBB6372FEDC6}" type="presParOf" srcId="{D9504074-16EA-461C-B906-151443AF22D5}" destId="{C27A301A-DC63-41F5-AEC7-4782506198A5}" srcOrd="1" destOrd="0" presId="urn:microsoft.com/office/officeart/2005/8/layout/pList2"/>
    <dgm:cxn modelId="{A66E7A26-D5AA-40C1-BD4D-3461EBE7D1C2}" type="presParOf" srcId="{D9504074-16EA-461C-B906-151443AF22D5}" destId="{DF8735FC-ACC9-4349-A258-709026E8C217}" srcOrd="2" destOrd="0" presId="urn:microsoft.com/office/officeart/2005/8/layout/pList2"/>
    <dgm:cxn modelId="{3B411532-3276-4B34-8671-4B8E076A1DB7}" type="presParOf" srcId="{DF8735FC-ACC9-4349-A258-709026E8C217}" destId="{3841D969-0F8D-4A9F-81BE-CE8F8D62E64F}" srcOrd="0" destOrd="0" presId="urn:microsoft.com/office/officeart/2005/8/layout/pList2"/>
    <dgm:cxn modelId="{CB2A1C0E-83EB-407E-8354-8700F9D0F0C0}" type="presParOf" srcId="{DF8735FC-ACC9-4349-A258-709026E8C217}" destId="{EF3B0FC2-FDCC-4D0C-B53B-9648BF07979B}" srcOrd="1" destOrd="0" presId="urn:microsoft.com/office/officeart/2005/8/layout/pList2"/>
    <dgm:cxn modelId="{0BA60DFC-2EBB-423C-8D98-EF6E4B565256}" type="presParOf" srcId="{DF8735FC-ACC9-4349-A258-709026E8C217}" destId="{8488E724-BA62-43C5-953C-83B57F321637}" srcOrd="2" destOrd="0" presId="urn:microsoft.com/office/officeart/2005/8/layout/pList2"/>
    <dgm:cxn modelId="{98FE5505-2E6D-4871-9A51-A880BEC280FB}" type="presParOf" srcId="{D9504074-16EA-461C-B906-151443AF22D5}" destId="{42EC1FB4-D68F-4399-861C-0F9FE7EED27F}" srcOrd="3" destOrd="0" presId="urn:microsoft.com/office/officeart/2005/8/layout/pList2"/>
    <dgm:cxn modelId="{BD92C109-25A6-4703-B2F3-BCB9D3BC95E1}" type="presParOf" srcId="{D9504074-16EA-461C-B906-151443AF22D5}" destId="{9705DB92-6C5F-4311-8E10-A08845F5E652}" srcOrd="4" destOrd="0" presId="urn:microsoft.com/office/officeart/2005/8/layout/pList2"/>
    <dgm:cxn modelId="{BFB0B2E4-4F4C-44DF-B1A6-4FA727744BB6}" type="presParOf" srcId="{9705DB92-6C5F-4311-8E10-A08845F5E652}" destId="{B961DA11-1EA0-42D2-8E8A-4F90BBAFF89D}" srcOrd="0" destOrd="0" presId="urn:microsoft.com/office/officeart/2005/8/layout/pList2"/>
    <dgm:cxn modelId="{E9DDDEB0-9F37-4B94-90AD-E58E72F11FBC}" type="presParOf" srcId="{9705DB92-6C5F-4311-8E10-A08845F5E652}" destId="{DD257477-84A7-48C1-9920-1AD551278ED1}" srcOrd="1" destOrd="0" presId="urn:microsoft.com/office/officeart/2005/8/layout/pList2"/>
    <dgm:cxn modelId="{6D3F8ACA-57E7-4F9E-9949-BA2EC56BF4C4}" type="presParOf" srcId="{9705DB92-6C5F-4311-8E10-A08845F5E652}" destId="{0E5F4E41-6F56-4DEB-87E7-D4236D1ACE95}"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C4DCF13-059F-4E25-B5D1-D383B11A434D}" type="doc">
      <dgm:prSet loTypeId="urn:microsoft.com/office/officeart/2005/8/layout/list1" loCatId="process" qsTypeId="urn:microsoft.com/office/officeart/2005/8/quickstyle/simple1" qsCatId="simple" csTypeId="urn:microsoft.com/office/officeart/2005/8/colors/accent1_2" csCatId="accent1" phldr="1"/>
      <dgm:spPr/>
      <dgm:t>
        <a:bodyPr/>
        <a:lstStyle/>
        <a:p>
          <a:endParaRPr lang="en-US"/>
        </a:p>
      </dgm:t>
    </dgm:pt>
    <dgm:pt modelId="{6DA56BA6-4419-417F-A940-1A53F4FA8843}">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Coroner’s Court</a:t>
          </a:r>
        </a:p>
      </dgm:t>
    </dgm:pt>
    <dgm:pt modelId="{DCEDE93A-104F-4CF8-B09F-85481321759D}" type="parTrans" cxnId="{BF0FDB10-D459-4827-995A-45755F9D08D9}">
      <dgm:prSet/>
      <dgm:spPr/>
      <dgm:t>
        <a:bodyPr/>
        <a:lstStyle/>
        <a:p>
          <a:endParaRPr lang="en-US"/>
        </a:p>
      </dgm:t>
    </dgm:pt>
    <dgm:pt modelId="{61DB1028-E8C9-46D7-A74E-BFD4A57AC9F7}" type="sibTrans" cxnId="{BF0FDB10-D459-4827-995A-45755F9D08D9}">
      <dgm:prSet/>
      <dgm:spPr>
        <a:solidFill>
          <a:schemeClr val="accent2">
            <a:lumMod val="75000"/>
          </a:schemeClr>
        </a:solidFill>
        <a:ln>
          <a:solidFill>
            <a:schemeClr val="tx1"/>
          </a:solidFill>
        </a:ln>
      </dgm:spPr>
      <dgm:t>
        <a:bodyPr/>
        <a:lstStyle/>
        <a:p>
          <a:endParaRPr lang="en-US"/>
        </a:p>
      </dgm:t>
    </dgm:pt>
    <dgm:pt modelId="{7F7034C9-06FA-41AA-AB4C-FAF469809E37}">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Family Court</a:t>
          </a:r>
        </a:p>
      </dgm:t>
    </dgm:pt>
    <dgm:pt modelId="{3C843D2F-B493-46EF-847F-6E9477D532D5}" type="parTrans" cxnId="{2C05273C-E2B6-443F-98C9-DE3C70263C39}">
      <dgm:prSet/>
      <dgm:spPr/>
      <dgm:t>
        <a:bodyPr/>
        <a:lstStyle/>
        <a:p>
          <a:endParaRPr lang="en-US"/>
        </a:p>
      </dgm:t>
    </dgm:pt>
    <dgm:pt modelId="{322F7D2B-E7EA-4A82-BC65-D019301C153B}" type="sibTrans" cxnId="{2C05273C-E2B6-443F-98C9-DE3C70263C39}">
      <dgm:prSet/>
      <dgm:spPr>
        <a:solidFill>
          <a:schemeClr val="accent2">
            <a:lumMod val="75000"/>
          </a:schemeClr>
        </a:solidFill>
        <a:ln>
          <a:solidFill>
            <a:schemeClr val="tx1"/>
          </a:solidFill>
        </a:ln>
      </dgm:spPr>
      <dgm:t>
        <a:bodyPr/>
        <a:lstStyle/>
        <a:p>
          <a:endParaRPr lang="en-US"/>
        </a:p>
      </dgm:t>
    </dgm:pt>
    <dgm:pt modelId="{8CCDE831-E5A3-47D9-8ED0-050D4A099A24}">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Court Martial (Military)</a:t>
          </a:r>
        </a:p>
      </dgm:t>
    </dgm:pt>
    <dgm:pt modelId="{4209A2E8-9FD5-4007-A34F-93CB9E4C1D34}" type="parTrans" cxnId="{80D3A7CA-ED52-4445-B29A-6AEF2E87F8A0}">
      <dgm:prSet/>
      <dgm:spPr/>
      <dgm:t>
        <a:bodyPr/>
        <a:lstStyle/>
        <a:p>
          <a:endParaRPr lang="en-US"/>
        </a:p>
      </dgm:t>
    </dgm:pt>
    <dgm:pt modelId="{A9C6FB9F-830B-4116-8AA7-F289BD757A40}" type="sibTrans" cxnId="{80D3A7CA-ED52-4445-B29A-6AEF2E87F8A0}">
      <dgm:prSet/>
      <dgm:spPr>
        <a:solidFill>
          <a:schemeClr val="accent2">
            <a:lumMod val="75000"/>
          </a:schemeClr>
        </a:solidFill>
        <a:ln>
          <a:solidFill>
            <a:schemeClr val="tx1"/>
          </a:solidFill>
        </a:ln>
      </dgm:spPr>
      <dgm:t>
        <a:bodyPr/>
        <a:lstStyle/>
        <a:p>
          <a:endParaRPr lang="en-US"/>
        </a:p>
      </dgm:t>
    </dgm:pt>
    <dgm:pt modelId="{5336E289-C6CF-4D9E-8F6A-26550D9841B7}">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High Court (Civil Court)</a:t>
          </a:r>
        </a:p>
      </dgm:t>
    </dgm:pt>
    <dgm:pt modelId="{1DEC118D-A440-4BF2-B0D5-C3D3F7884BEF}" type="parTrans" cxnId="{993C1837-E973-4AD5-8564-9F1B380B69C9}">
      <dgm:prSet/>
      <dgm:spPr/>
      <dgm:t>
        <a:bodyPr/>
        <a:lstStyle/>
        <a:p>
          <a:endParaRPr lang="en-US"/>
        </a:p>
      </dgm:t>
    </dgm:pt>
    <dgm:pt modelId="{1409713D-4955-4C2D-823E-5331581F2AE4}" type="sibTrans" cxnId="{993C1837-E973-4AD5-8564-9F1B380B69C9}">
      <dgm:prSet/>
      <dgm:spPr>
        <a:solidFill>
          <a:schemeClr val="accent2">
            <a:lumMod val="75000"/>
          </a:schemeClr>
        </a:solidFill>
        <a:ln>
          <a:solidFill>
            <a:schemeClr val="tx1"/>
          </a:solidFill>
        </a:ln>
      </dgm:spPr>
      <dgm:t>
        <a:bodyPr/>
        <a:lstStyle/>
        <a:p>
          <a:endParaRPr lang="en-US"/>
        </a:p>
      </dgm:t>
    </dgm:pt>
    <dgm:pt modelId="{403A9BC2-209B-4101-B5E1-C7F6D26D4734}">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County Court</a:t>
          </a:r>
        </a:p>
      </dgm:t>
    </dgm:pt>
    <dgm:pt modelId="{48B7C736-9E00-4230-B418-9D53166EB39F}" type="parTrans" cxnId="{23A3ECBA-11B3-408A-B3D8-16AF14B70D03}">
      <dgm:prSet/>
      <dgm:spPr/>
      <dgm:t>
        <a:bodyPr/>
        <a:lstStyle/>
        <a:p>
          <a:endParaRPr lang="en-US"/>
        </a:p>
      </dgm:t>
    </dgm:pt>
    <dgm:pt modelId="{9300A399-C336-4BFE-A660-9BE82E076473}" type="sibTrans" cxnId="{23A3ECBA-11B3-408A-B3D8-16AF14B70D03}">
      <dgm:prSet/>
      <dgm:spPr>
        <a:solidFill>
          <a:schemeClr val="accent2">
            <a:lumMod val="75000"/>
          </a:schemeClr>
        </a:solidFill>
        <a:ln>
          <a:solidFill>
            <a:schemeClr val="tx1"/>
          </a:solidFill>
        </a:ln>
      </dgm:spPr>
      <dgm:t>
        <a:bodyPr/>
        <a:lstStyle/>
        <a:p>
          <a:endParaRPr lang="en-US"/>
        </a:p>
      </dgm:t>
    </dgm:pt>
    <dgm:pt modelId="{0AEDAC7C-A264-46A0-80AC-1390FA841BD8}">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Admiralty Court</a:t>
          </a:r>
        </a:p>
      </dgm:t>
    </dgm:pt>
    <dgm:pt modelId="{D297B048-A8C8-4EEE-BA6E-D595296AAFD1}" type="parTrans" cxnId="{2DEA996F-521C-4289-A96A-C38E7D00B446}">
      <dgm:prSet/>
      <dgm:spPr/>
      <dgm:t>
        <a:bodyPr/>
        <a:lstStyle/>
        <a:p>
          <a:endParaRPr lang="en-US"/>
        </a:p>
      </dgm:t>
    </dgm:pt>
    <dgm:pt modelId="{DCBB1635-5ED2-4669-8AF3-B7F3468FDB50}" type="sibTrans" cxnId="{2DEA996F-521C-4289-A96A-C38E7D00B446}">
      <dgm:prSet/>
      <dgm:spPr>
        <a:solidFill>
          <a:schemeClr val="accent2">
            <a:lumMod val="75000"/>
          </a:schemeClr>
        </a:solidFill>
        <a:ln>
          <a:solidFill>
            <a:schemeClr val="tx1"/>
          </a:solidFill>
        </a:ln>
      </dgm:spPr>
      <dgm:t>
        <a:bodyPr/>
        <a:lstStyle/>
        <a:p>
          <a:endParaRPr lang="en-US"/>
        </a:p>
      </dgm:t>
    </dgm:pt>
    <dgm:pt modelId="{3D72E82F-5EF4-464F-9BB9-896CD65AE8C4}">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Clerical Court (Church)</a:t>
          </a:r>
        </a:p>
      </dgm:t>
    </dgm:pt>
    <dgm:pt modelId="{A1B3C90D-30FD-4A54-8B07-DD582D9DAB96}" type="parTrans" cxnId="{73E0C9E8-C06D-4DB4-89B1-A4611DA84575}">
      <dgm:prSet/>
      <dgm:spPr/>
      <dgm:t>
        <a:bodyPr/>
        <a:lstStyle/>
        <a:p>
          <a:endParaRPr lang="en-US"/>
        </a:p>
      </dgm:t>
    </dgm:pt>
    <dgm:pt modelId="{D05A48F8-0A71-4339-A445-42FC9EB88B06}" type="sibTrans" cxnId="{73E0C9E8-C06D-4DB4-89B1-A4611DA84575}">
      <dgm:prSet/>
      <dgm:spPr>
        <a:solidFill>
          <a:schemeClr val="accent2">
            <a:lumMod val="75000"/>
          </a:schemeClr>
        </a:solidFill>
        <a:ln>
          <a:solidFill>
            <a:schemeClr val="tx1"/>
          </a:solidFill>
        </a:ln>
      </dgm:spPr>
      <dgm:t>
        <a:bodyPr/>
        <a:lstStyle/>
        <a:p>
          <a:endParaRPr lang="en-US"/>
        </a:p>
      </dgm:t>
    </dgm:pt>
    <dgm:pt modelId="{29A4397C-577E-475A-964D-E30637B20751}">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Small Claims Court</a:t>
          </a:r>
        </a:p>
      </dgm:t>
    </dgm:pt>
    <dgm:pt modelId="{8B6541D3-D1E1-4078-BAD1-11ADD6068AE0}" type="parTrans" cxnId="{5087C392-6A37-4E8F-9806-E25D4CE982F1}">
      <dgm:prSet/>
      <dgm:spPr/>
      <dgm:t>
        <a:bodyPr/>
        <a:lstStyle/>
        <a:p>
          <a:endParaRPr lang="en-US"/>
        </a:p>
      </dgm:t>
    </dgm:pt>
    <dgm:pt modelId="{53305F96-221E-4013-A2D9-540C96158D4B}" type="sibTrans" cxnId="{5087C392-6A37-4E8F-9806-E25D4CE982F1}">
      <dgm:prSet/>
      <dgm:spPr/>
      <dgm:t>
        <a:bodyPr/>
        <a:lstStyle/>
        <a:p>
          <a:endParaRPr lang="en-US"/>
        </a:p>
      </dgm:t>
    </dgm:pt>
    <dgm:pt modelId="{4B86C165-9B7E-6149-8E75-4C8161098026}" type="pres">
      <dgm:prSet presAssocID="{1C4DCF13-059F-4E25-B5D1-D383B11A434D}" presName="linear" presStyleCnt="0">
        <dgm:presLayoutVars>
          <dgm:dir/>
          <dgm:animLvl val="lvl"/>
          <dgm:resizeHandles val="exact"/>
        </dgm:presLayoutVars>
      </dgm:prSet>
      <dgm:spPr/>
    </dgm:pt>
    <dgm:pt modelId="{207832A6-3DB8-8D4E-8E58-F1AECB084C17}" type="pres">
      <dgm:prSet presAssocID="{6DA56BA6-4419-417F-A940-1A53F4FA8843}" presName="parentLin" presStyleCnt="0"/>
      <dgm:spPr/>
    </dgm:pt>
    <dgm:pt modelId="{D589EF17-159A-3640-9DB6-45D552989A53}" type="pres">
      <dgm:prSet presAssocID="{6DA56BA6-4419-417F-A940-1A53F4FA8843}" presName="parentLeftMargin" presStyleLbl="node1" presStyleIdx="0" presStyleCnt="8"/>
      <dgm:spPr/>
    </dgm:pt>
    <dgm:pt modelId="{C3A09CC3-5A30-8D4E-B918-C46C16FDCF6E}" type="pres">
      <dgm:prSet presAssocID="{6DA56BA6-4419-417F-A940-1A53F4FA8843}" presName="parentText" presStyleLbl="node1" presStyleIdx="0" presStyleCnt="8">
        <dgm:presLayoutVars>
          <dgm:chMax val="0"/>
          <dgm:bulletEnabled val="1"/>
        </dgm:presLayoutVars>
      </dgm:prSet>
      <dgm:spPr/>
    </dgm:pt>
    <dgm:pt modelId="{28E907A8-BC78-C54E-98EE-958D55AA0EBD}" type="pres">
      <dgm:prSet presAssocID="{6DA56BA6-4419-417F-A940-1A53F4FA8843}" presName="negativeSpace" presStyleCnt="0"/>
      <dgm:spPr/>
    </dgm:pt>
    <dgm:pt modelId="{E5291AB8-1C29-E340-BD7E-23847681C633}" type="pres">
      <dgm:prSet presAssocID="{6DA56BA6-4419-417F-A940-1A53F4FA8843}" presName="childText" presStyleLbl="conFgAcc1" presStyleIdx="0" presStyleCnt="8">
        <dgm:presLayoutVars>
          <dgm:bulletEnabled val="1"/>
        </dgm:presLayoutVars>
      </dgm:prSet>
      <dgm:spPr/>
    </dgm:pt>
    <dgm:pt modelId="{997CFCD0-73FA-3644-9AE8-95939A6544DD}" type="pres">
      <dgm:prSet presAssocID="{61DB1028-E8C9-46D7-A74E-BFD4A57AC9F7}" presName="spaceBetweenRectangles" presStyleCnt="0"/>
      <dgm:spPr/>
    </dgm:pt>
    <dgm:pt modelId="{4B3AEDEE-3511-1F4F-9064-916FF2D25A94}" type="pres">
      <dgm:prSet presAssocID="{7F7034C9-06FA-41AA-AB4C-FAF469809E37}" presName="parentLin" presStyleCnt="0"/>
      <dgm:spPr/>
    </dgm:pt>
    <dgm:pt modelId="{771085A2-BFA2-7C4E-B894-4859379FADFC}" type="pres">
      <dgm:prSet presAssocID="{7F7034C9-06FA-41AA-AB4C-FAF469809E37}" presName="parentLeftMargin" presStyleLbl="node1" presStyleIdx="0" presStyleCnt="8"/>
      <dgm:spPr/>
    </dgm:pt>
    <dgm:pt modelId="{2787A11E-D7E9-494C-B1B6-F8B9E9AEC3F4}" type="pres">
      <dgm:prSet presAssocID="{7F7034C9-06FA-41AA-AB4C-FAF469809E37}" presName="parentText" presStyleLbl="node1" presStyleIdx="1" presStyleCnt="8">
        <dgm:presLayoutVars>
          <dgm:chMax val="0"/>
          <dgm:bulletEnabled val="1"/>
        </dgm:presLayoutVars>
      </dgm:prSet>
      <dgm:spPr/>
    </dgm:pt>
    <dgm:pt modelId="{A822F028-5132-F14C-9E84-1BD7A1655887}" type="pres">
      <dgm:prSet presAssocID="{7F7034C9-06FA-41AA-AB4C-FAF469809E37}" presName="negativeSpace" presStyleCnt="0"/>
      <dgm:spPr/>
    </dgm:pt>
    <dgm:pt modelId="{B307BD5B-BD1A-FF41-A58A-1F51230FDE29}" type="pres">
      <dgm:prSet presAssocID="{7F7034C9-06FA-41AA-AB4C-FAF469809E37}" presName="childText" presStyleLbl="conFgAcc1" presStyleIdx="1" presStyleCnt="8">
        <dgm:presLayoutVars>
          <dgm:bulletEnabled val="1"/>
        </dgm:presLayoutVars>
      </dgm:prSet>
      <dgm:spPr/>
    </dgm:pt>
    <dgm:pt modelId="{9CC088EA-3848-CE45-AB74-BAAC1293B806}" type="pres">
      <dgm:prSet presAssocID="{322F7D2B-E7EA-4A82-BC65-D019301C153B}" presName="spaceBetweenRectangles" presStyleCnt="0"/>
      <dgm:spPr/>
    </dgm:pt>
    <dgm:pt modelId="{A666609C-6F2C-314B-94AA-10B442BE690D}" type="pres">
      <dgm:prSet presAssocID="{8CCDE831-E5A3-47D9-8ED0-050D4A099A24}" presName="parentLin" presStyleCnt="0"/>
      <dgm:spPr/>
    </dgm:pt>
    <dgm:pt modelId="{78F4FBB0-ECBD-104B-9066-00FF950812B7}" type="pres">
      <dgm:prSet presAssocID="{8CCDE831-E5A3-47D9-8ED0-050D4A099A24}" presName="parentLeftMargin" presStyleLbl="node1" presStyleIdx="1" presStyleCnt="8"/>
      <dgm:spPr/>
    </dgm:pt>
    <dgm:pt modelId="{38CA4202-C59B-304C-ADB5-77C0EBA378FA}" type="pres">
      <dgm:prSet presAssocID="{8CCDE831-E5A3-47D9-8ED0-050D4A099A24}" presName="parentText" presStyleLbl="node1" presStyleIdx="2" presStyleCnt="8">
        <dgm:presLayoutVars>
          <dgm:chMax val="0"/>
          <dgm:bulletEnabled val="1"/>
        </dgm:presLayoutVars>
      </dgm:prSet>
      <dgm:spPr/>
    </dgm:pt>
    <dgm:pt modelId="{5EF76DF2-1FE6-F64D-B79F-44C2CBD509BE}" type="pres">
      <dgm:prSet presAssocID="{8CCDE831-E5A3-47D9-8ED0-050D4A099A24}" presName="negativeSpace" presStyleCnt="0"/>
      <dgm:spPr/>
    </dgm:pt>
    <dgm:pt modelId="{74D17D9B-C910-D447-A2FC-2361460296BF}" type="pres">
      <dgm:prSet presAssocID="{8CCDE831-E5A3-47D9-8ED0-050D4A099A24}" presName="childText" presStyleLbl="conFgAcc1" presStyleIdx="2" presStyleCnt="8">
        <dgm:presLayoutVars>
          <dgm:bulletEnabled val="1"/>
        </dgm:presLayoutVars>
      </dgm:prSet>
      <dgm:spPr/>
    </dgm:pt>
    <dgm:pt modelId="{779E2306-F9A8-394B-B54E-0B9DF8706AF6}" type="pres">
      <dgm:prSet presAssocID="{A9C6FB9F-830B-4116-8AA7-F289BD757A40}" presName="spaceBetweenRectangles" presStyleCnt="0"/>
      <dgm:spPr/>
    </dgm:pt>
    <dgm:pt modelId="{5ABD4BB0-4F78-4D46-8C23-C8C1D1882F4E}" type="pres">
      <dgm:prSet presAssocID="{5336E289-C6CF-4D9E-8F6A-26550D9841B7}" presName="parentLin" presStyleCnt="0"/>
      <dgm:spPr/>
    </dgm:pt>
    <dgm:pt modelId="{E0DFFBEB-F8F9-1F4D-92E5-D31762834773}" type="pres">
      <dgm:prSet presAssocID="{5336E289-C6CF-4D9E-8F6A-26550D9841B7}" presName="parentLeftMargin" presStyleLbl="node1" presStyleIdx="2" presStyleCnt="8"/>
      <dgm:spPr/>
    </dgm:pt>
    <dgm:pt modelId="{1311B2B3-F93F-0D40-9D0A-B4F6A9C369DD}" type="pres">
      <dgm:prSet presAssocID="{5336E289-C6CF-4D9E-8F6A-26550D9841B7}" presName="parentText" presStyleLbl="node1" presStyleIdx="3" presStyleCnt="8">
        <dgm:presLayoutVars>
          <dgm:chMax val="0"/>
          <dgm:bulletEnabled val="1"/>
        </dgm:presLayoutVars>
      </dgm:prSet>
      <dgm:spPr/>
    </dgm:pt>
    <dgm:pt modelId="{06451FB8-9DDB-384C-B9FE-C094C1153FBE}" type="pres">
      <dgm:prSet presAssocID="{5336E289-C6CF-4D9E-8F6A-26550D9841B7}" presName="negativeSpace" presStyleCnt="0"/>
      <dgm:spPr/>
    </dgm:pt>
    <dgm:pt modelId="{4477F9A3-765B-2D49-ADD1-28FA338B3C20}" type="pres">
      <dgm:prSet presAssocID="{5336E289-C6CF-4D9E-8F6A-26550D9841B7}" presName="childText" presStyleLbl="conFgAcc1" presStyleIdx="3" presStyleCnt="8">
        <dgm:presLayoutVars>
          <dgm:bulletEnabled val="1"/>
        </dgm:presLayoutVars>
      </dgm:prSet>
      <dgm:spPr/>
    </dgm:pt>
    <dgm:pt modelId="{BAE87DD7-F830-C542-B236-D957D2C7021F}" type="pres">
      <dgm:prSet presAssocID="{1409713D-4955-4C2D-823E-5331581F2AE4}" presName="spaceBetweenRectangles" presStyleCnt="0"/>
      <dgm:spPr/>
    </dgm:pt>
    <dgm:pt modelId="{A2C3CD82-D12B-9648-B28A-02CEA89EFDBD}" type="pres">
      <dgm:prSet presAssocID="{403A9BC2-209B-4101-B5E1-C7F6D26D4734}" presName="parentLin" presStyleCnt="0"/>
      <dgm:spPr/>
    </dgm:pt>
    <dgm:pt modelId="{087D0250-069C-954E-8497-1AD6552DD258}" type="pres">
      <dgm:prSet presAssocID="{403A9BC2-209B-4101-B5E1-C7F6D26D4734}" presName="parentLeftMargin" presStyleLbl="node1" presStyleIdx="3" presStyleCnt="8"/>
      <dgm:spPr/>
    </dgm:pt>
    <dgm:pt modelId="{FD1C8BA7-2C70-7B43-A0A0-C18D2E105CA4}" type="pres">
      <dgm:prSet presAssocID="{403A9BC2-209B-4101-B5E1-C7F6D26D4734}" presName="parentText" presStyleLbl="node1" presStyleIdx="4" presStyleCnt="8">
        <dgm:presLayoutVars>
          <dgm:chMax val="0"/>
          <dgm:bulletEnabled val="1"/>
        </dgm:presLayoutVars>
      </dgm:prSet>
      <dgm:spPr/>
    </dgm:pt>
    <dgm:pt modelId="{64BEC3AE-8A9C-4447-9638-9D8ECF97A7D2}" type="pres">
      <dgm:prSet presAssocID="{403A9BC2-209B-4101-B5E1-C7F6D26D4734}" presName="negativeSpace" presStyleCnt="0"/>
      <dgm:spPr/>
    </dgm:pt>
    <dgm:pt modelId="{4EF0F008-B1D1-5046-9C3E-3B3062069B4D}" type="pres">
      <dgm:prSet presAssocID="{403A9BC2-209B-4101-B5E1-C7F6D26D4734}" presName="childText" presStyleLbl="conFgAcc1" presStyleIdx="4" presStyleCnt="8">
        <dgm:presLayoutVars>
          <dgm:bulletEnabled val="1"/>
        </dgm:presLayoutVars>
      </dgm:prSet>
      <dgm:spPr/>
    </dgm:pt>
    <dgm:pt modelId="{851AF1EB-8CFD-834E-BF03-3B5C4C12B4FA}" type="pres">
      <dgm:prSet presAssocID="{9300A399-C336-4BFE-A660-9BE82E076473}" presName="spaceBetweenRectangles" presStyleCnt="0"/>
      <dgm:spPr/>
    </dgm:pt>
    <dgm:pt modelId="{5F5634B9-033F-1E45-AA30-BAE9CE94D9A3}" type="pres">
      <dgm:prSet presAssocID="{0AEDAC7C-A264-46A0-80AC-1390FA841BD8}" presName="parentLin" presStyleCnt="0"/>
      <dgm:spPr/>
    </dgm:pt>
    <dgm:pt modelId="{06C6C747-0361-4647-908E-8B00A1E4B892}" type="pres">
      <dgm:prSet presAssocID="{0AEDAC7C-A264-46A0-80AC-1390FA841BD8}" presName="parentLeftMargin" presStyleLbl="node1" presStyleIdx="4" presStyleCnt="8"/>
      <dgm:spPr/>
    </dgm:pt>
    <dgm:pt modelId="{0863841A-A569-C744-9AFA-4BFBB8924E01}" type="pres">
      <dgm:prSet presAssocID="{0AEDAC7C-A264-46A0-80AC-1390FA841BD8}" presName="parentText" presStyleLbl="node1" presStyleIdx="5" presStyleCnt="8">
        <dgm:presLayoutVars>
          <dgm:chMax val="0"/>
          <dgm:bulletEnabled val="1"/>
        </dgm:presLayoutVars>
      </dgm:prSet>
      <dgm:spPr/>
    </dgm:pt>
    <dgm:pt modelId="{67C13400-5672-FE44-9D75-8311B9819724}" type="pres">
      <dgm:prSet presAssocID="{0AEDAC7C-A264-46A0-80AC-1390FA841BD8}" presName="negativeSpace" presStyleCnt="0"/>
      <dgm:spPr/>
    </dgm:pt>
    <dgm:pt modelId="{C0339C10-FA66-8B4C-9AAC-CEE9405F5E71}" type="pres">
      <dgm:prSet presAssocID="{0AEDAC7C-A264-46A0-80AC-1390FA841BD8}" presName="childText" presStyleLbl="conFgAcc1" presStyleIdx="5" presStyleCnt="8">
        <dgm:presLayoutVars>
          <dgm:bulletEnabled val="1"/>
        </dgm:presLayoutVars>
      </dgm:prSet>
      <dgm:spPr/>
    </dgm:pt>
    <dgm:pt modelId="{A7FD5F23-8242-F54E-A206-48A85A4216EF}" type="pres">
      <dgm:prSet presAssocID="{DCBB1635-5ED2-4669-8AF3-B7F3468FDB50}" presName="spaceBetweenRectangles" presStyleCnt="0"/>
      <dgm:spPr/>
    </dgm:pt>
    <dgm:pt modelId="{0F03836C-212D-784A-BB2A-D9C890EF35B2}" type="pres">
      <dgm:prSet presAssocID="{3D72E82F-5EF4-464F-9BB9-896CD65AE8C4}" presName="parentLin" presStyleCnt="0"/>
      <dgm:spPr/>
    </dgm:pt>
    <dgm:pt modelId="{589EA94B-7B9F-2F45-90E2-384E99D3FC51}" type="pres">
      <dgm:prSet presAssocID="{3D72E82F-5EF4-464F-9BB9-896CD65AE8C4}" presName="parentLeftMargin" presStyleLbl="node1" presStyleIdx="5" presStyleCnt="8"/>
      <dgm:spPr/>
    </dgm:pt>
    <dgm:pt modelId="{7CABCCCD-369E-B349-9219-2561B57CFBF6}" type="pres">
      <dgm:prSet presAssocID="{3D72E82F-5EF4-464F-9BB9-896CD65AE8C4}" presName="parentText" presStyleLbl="node1" presStyleIdx="6" presStyleCnt="8">
        <dgm:presLayoutVars>
          <dgm:chMax val="0"/>
          <dgm:bulletEnabled val="1"/>
        </dgm:presLayoutVars>
      </dgm:prSet>
      <dgm:spPr/>
    </dgm:pt>
    <dgm:pt modelId="{D7CE3326-A36B-5447-993D-A4CE2F8D9BBD}" type="pres">
      <dgm:prSet presAssocID="{3D72E82F-5EF4-464F-9BB9-896CD65AE8C4}" presName="negativeSpace" presStyleCnt="0"/>
      <dgm:spPr/>
    </dgm:pt>
    <dgm:pt modelId="{62442186-C49D-C241-AE78-520A685A29C2}" type="pres">
      <dgm:prSet presAssocID="{3D72E82F-5EF4-464F-9BB9-896CD65AE8C4}" presName="childText" presStyleLbl="conFgAcc1" presStyleIdx="6" presStyleCnt="8">
        <dgm:presLayoutVars>
          <dgm:bulletEnabled val="1"/>
        </dgm:presLayoutVars>
      </dgm:prSet>
      <dgm:spPr/>
    </dgm:pt>
    <dgm:pt modelId="{02950EB4-DDDD-1E40-A55E-0073B325B46D}" type="pres">
      <dgm:prSet presAssocID="{D05A48F8-0A71-4339-A445-42FC9EB88B06}" presName="spaceBetweenRectangles" presStyleCnt="0"/>
      <dgm:spPr/>
    </dgm:pt>
    <dgm:pt modelId="{64571DCA-CF68-7642-89F0-DE4E3E2A7532}" type="pres">
      <dgm:prSet presAssocID="{29A4397C-577E-475A-964D-E30637B20751}" presName="parentLin" presStyleCnt="0"/>
      <dgm:spPr/>
    </dgm:pt>
    <dgm:pt modelId="{C251D874-AE26-6148-8534-51DD04D4E0AA}" type="pres">
      <dgm:prSet presAssocID="{29A4397C-577E-475A-964D-E30637B20751}" presName="parentLeftMargin" presStyleLbl="node1" presStyleIdx="6" presStyleCnt="8"/>
      <dgm:spPr/>
    </dgm:pt>
    <dgm:pt modelId="{1F355678-A55C-F240-B77F-5477D78E53AF}" type="pres">
      <dgm:prSet presAssocID="{29A4397C-577E-475A-964D-E30637B20751}" presName="parentText" presStyleLbl="node1" presStyleIdx="7" presStyleCnt="8">
        <dgm:presLayoutVars>
          <dgm:chMax val="0"/>
          <dgm:bulletEnabled val="1"/>
        </dgm:presLayoutVars>
      </dgm:prSet>
      <dgm:spPr/>
    </dgm:pt>
    <dgm:pt modelId="{7FA2CF50-F234-A14F-A741-95455BCF20E8}" type="pres">
      <dgm:prSet presAssocID="{29A4397C-577E-475A-964D-E30637B20751}" presName="negativeSpace" presStyleCnt="0"/>
      <dgm:spPr/>
    </dgm:pt>
    <dgm:pt modelId="{5DEBFCF5-6BBB-4141-AB7B-F29FECD05B74}" type="pres">
      <dgm:prSet presAssocID="{29A4397C-577E-475A-964D-E30637B20751}" presName="childText" presStyleLbl="conFgAcc1" presStyleIdx="7" presStyleCnt="8">
        <dgm:presLayoutVars>
          <dgm:bulletEnabled val="1"/>
        </dgm:presLayoutVars>
      </dgm:prSet>
      <dgm:spPr/>
    </dgm:pt>
  </dgm:ptLst>
  <dgm:cxnLst>
    <dgm:cxn modelId="{2F476100-DE38-EA41-A278-C31394AE9218}" type="presOf" srcId="{3D72E82F-5EF4-464F-9BB9-896CD65AE8C4}" destId="{589EA94B-7B9F-2F45-90E2-384E99D3FC51}" srcOrd="0" destOrd="0" presId="urn:microsoft.com/office/officeart/2005/8/layout/list1"/>
    <dgm:cxn modelId="{BF0FDB10-D459-4827-995A-45755F9D08D9}" srcId="{1C4DCF13-059F-4E25-B5D1-D383B11A434D}" destId="{6DA56BA6-4419-417F-A940-1A53F4FA8843}" srcOrd="0" destOrd="0" parTransId="{DCEDE93A-104F-4CF8-B09F-85481321759D}" sibTransId="{61DB1028-E8C9-46D7-A74E-BFD4A57AC9F7}"/>
    <dgm:cxn modelId="{F2819B1F-45A8-B347-A7C9-E850908F85BF}" type="presOf" srcId="{403A9BC2-209B-4101-B5E1-C7F6D26D4734}" destId="{FD1C8BA7-2C70-7B43-A0A0-C18D2E105CA4}" srcOrd="1" destOrd="0" presId="urn:microsoft.com/office/officeart/2005/8/layout/list1"/>
    <dgm:cxn modelId="{5069A023-EDF2-AF41-9269-3D9286D2667E}" type="presOf" srcId="{5336E289-C6CF-4D9E-8F6A-26550D9841B7}" destId="{1311B2B3-F93F-0D40-9D0A-B4F6A9C369DD}" srcOrd="1" destOrd="0" presId="urn:microsoft.com/office/officeart/2005/8/layout/list1"/>
    <dgm:cxn modelId="{9C56B428-8ACB-CA41-9F4F-451A5B12F235}" type="presOf" srcId="{6DA56BA6-4419-417F-A940-1A53F4FA8843}" destId="{D589EF17-159A-3640-9DB6-45D552989A53}" srcOrd="0" destOrd="0" presId="urn:microsoft.com/office/officeart/2005/8/layout/list1"/>
    <dgm:cxn modelId="{E4207433-5DC4-6E42-91E0-595AC59B1387}" type="presOf" srcId="{7F7034C9-06FA-41AA-AB4C-FAF469809E37}" destId="{2787A11E-D7E9-494C-B1B6-F8B9E9AEC3F4}" srcOrd="1" destOrd="0" presId="urn:microsoft.com/office/officeart/2005/8/layout/list1"/>
    <dgm:cxn modelId="{23F6CA34-0C40-ED4E-9EA3-768154F1CAAE}" type="presOf" srcId="{8CCDE831-E5A3-47D9-8ED0-050D4A099A24}" destId="{38CA4202-C59B-304C-ADB5-77C0EBA378FA}" srcOrd="1" destOrd="0" presId="urn:microsoft.com/office/officeart/2005/8/layout/list1"/>
    <dgm:cxn modelId="{993C1837-E973-4AD5-8564-9F1B380B69C9}" srcId="{1C4DCF13-059F-4E25-B5D1-D383B11A434D}" destId="{5336E289-C6CF-4D9E-8F6A-26550D9841B7}" srcOrd="3" destOrd="0" parTransId="{1DEC118D-A440-4BF2-B0D5-C3D3F7884BEF}" sibTransId="{1409713D-4955-4C2D-823E-5331581F2AE4}"/>
    <dgm:cxn modelId="{2C05273C-E2B6-443F-98C9-DE3C70263C39}" srcId="{1C4DCF13-059F-4E25-B5D1-D383B11A434D}" destId="{7F7034C9-06FA-41AA-AB4C-FAF469809E37}" srcOrd="1" destOrd="0" parTransId="{3C843D2F-B493-46EF-847F-6E9477D532D5}" sibTransId="{322F7D2B-E7EA-4A82-BC65-D019301C153B}"/>
    <dgm:cxn modelId="{8A42653D-7E48-6E42-91A5-494D7E68150B}" type="presOf" srcId="{29A4397C-577E-475A-964D-E30637B20751}" destId="{1F355678-A55C-F240-B77F-5477D78E53AF}" srcOrd="1" destOrd="0" presId="urn:microsoft.com/office/officeart/2005/8/layout/list1"/>
    <dgm:cxn modelId="{39121842-D5E2-6640-B075-BE151F73C4D0}" type="presOf" srcId="{29A4397C-577E-475A-964D-E30637B20751}" destId="{C251D874-AE26-6148-8534-51DD04D4E0AA}" srcOrd="0" destOrd="0" presId="urn:microsoft.com/office/officeart/2005/8/layout/list1"/>
    <dgm:cxn modelId="{9DFBC646-B37A-F34B-8CD3-F1C8DB92C03B}" type="presOf" srcId="{0AEDAC7C-A264-46A0-80AC-1390FA841BD8}" destId="{0863841A-A569-C744-9AFA-4BFBB8924E01}" srcOrd="1" destOrd="0" presId="urn:microsoft.com/office/officeart/2005/8/layout/list1"/>
    <dgm:cxn modelId="{7258254C-445F-B842-8C85-D7A9F78FCA0F}" type="presOf" srcId="{1C4DCF13-059F-4E25-B5D1-D383B11A434D}" destId="{4B86C165-9B7E-6149-8E75-4C8161098026}" srcOrd="0" destOrd="0" presId="urn:microsoft.com/office/officeart/2005/8/layout/list1"/>
    <dgm:cxn modelId="{0120D356-2268-DB44-B5DF-F116177A9F19}" type="presOf" srcId="{6DA56BA6-4419-417F-A940-1A53F4FA8843}" destId="{C3A09CC3-5A30-8D4E-B918-C46C16FDCF6E}" srcOrd="1" destOrd="0" presId="urn:microsoft.com/office/officeart/2005/8/layout/list1"/>
    <dgm:cxn modelId="{2DEA996F-521C-4289-A96A-C38E7D00B446}" srcId="{1C4DCF13-059F-4E25-B5D1-D383B11A434D}" destId="{0AEDAC7C-A264-46A0-80AC-1390FA841BD8}" srcOrd="5" destOrd="0" parTransId="{D297B048-A8C8-4EEE-BA6E-D595296AAFD1}" sibTransId="{DCBB1635-5ED2-4669-8AF3-B7F3468FDB50}"/>
    <dgm:cxn modelId="{F3FB2275-D014-8C42-B09E-0D69DF834428}" type="presOf" srcId="{0AEDAC7C-A264-46A0-80AC-1390FA841BD8}" destId="{06C6C747-0361-4647-908E-8B00A1E4B892}" srcOrd="0" destOrd="0" presId="urn:microsoft.com/office/officeart/2005/8/layout/list1"/>
    <dgm:cxn modelId="{01A70D81-16B8-0847-ACFE-C8A84212C288}" type="presOf" srcId="{403A9BC2-209B-4101-B5E1-C7F6D26D4734}" destId="{087D0250-069C-954E-8497-1AD6552DD258}" srcOrd="0" destOrd="0" presId="urn:microsoft.com/office/officeart/2005/8/layout/list1"/>
    <dgm:cxn modelId="{C64F8F83-111C-4A40-AAA1-44627D7E1732}" type="presOf" srcId="{3D72E82F-5EF4-464F-9BB9-896CD65AE8C4}" destId="{7CABCCCD-369E-B349-9219-2561B57CFBF6}" srcOrd="1" destOrd="0" presId="urn:microsoft.com/office/officeart/2005/8/layout/list1"/>
    <dgm:cxn modelId="{5087C392-6A37-4E8F-9806-E25D4CE982F1}" srcId="{1C4DCF13-059F-4E25-B5D1-D383B11A434D}" destId="{29A4397C-577E-475A-964D-E30637B20751}" srcOrd="7" destOrd="0" parTransId="{8B6541D3-D1E1-4078-BAD1-11ADD6068AE0}" sibTransId="{53305F96-221E-4013-A2D9-540C96158D4B}"/>
    <dgm:cxn modelId="{55E0A4B9-597C-CA49-B4C9-1BE1DF577337}" type="presOf" srcId="{5336E289-C6CF-4D9E-8F6A-26550D9841B7}" destId="{E0DFFBEB-F8F9-1F4D-92E5-D31762834773}" srcOrd="0" destOrd="0" presId="urn:microsoft.com/office/officeart/2005/8/layout/list1"/>
    <dgm:cxn modelId="{23A3ECBA-11B3-408A-B3D8-16AF14B70D03}" srcId="{1C4DCF13-059F-4E25-B5D1-D383B11A434D}" destId="{403A9BC2-209B-4101-B5E1-C7F6D26D4734}" srcOrd="4" destOrd="0" parTransId="{48B7C736-9E00-4230-B418-9D53166EB39F}" sibTransId="{9300A399-C336-4BFE-A660-9BE82E076473}"/>
    <dgm:cxn modelId="{2FB9F8C9-085A-3446-9117-C073FFE5130E}" type="presOf" srcId="{7F7034C9-06FA-41AA-AB4C-FAF469809E37}" destId="{771085A2-BFA2-7C4E-B894-4859379FADFC}" srcOrd="0" destOrd="0" presId="urn:microsoft.com/office/officeart/2005/8/layout/list1"/>
    <dgm:cxn modelId="{80D3A7CA-ED52-4445-B29A-6AEF2E87F8A0}" srcId="{1C4DCF13-059F-4E25-B5D1-D383B11A434D}" destId="{8CCDE831-E5A3-47D9-8ED0-050D4A099A24}" srcOrd="2" destOrd="0" parTransId="{4209A2E8-9FD5-4007-A34F-93CB9E4C1D34}" sibTransId="{A9C6FB9F-830B-4116-8AA7-F289BD757A40}"/>
    <dgm:cxn modelId="{09513BD4-48CB-1A40-9DBC-5486120F8868}" type="presOf" srcId="{8CCDE831-E5A3-47D9-8ED0-050D4A099A24}" destId="{78F4FBB0-ECBD-104B-9066-00FF950812B7}" srcOrd="0" destOrd="0" presId="urn:microsoft.com/office/officeart/2005/8/layout/list1"/>
    <dgm:cxn modelId="{73E0C9E8-C06D-4DB4-89B1-A4611DA84575}" srcId="{1C4DCF13-059F-4E25-B5D1-D383B11A434D}" destId="{3D72E82F-5EF4-464F-9BB9-896CD65AE8C4}" srcOrd="6" destOrd="0" parTransId="{A1B3C90D-30FD-4A54-8B07-DD582D9DAB96}" sibTransId="{D05A48F8-0A71-4339-A445-42FC9EB88B06}"/>
    <dgm:cxn modelId="{7F9B7C02-D8FF-DA47-A14D-7460CD42027B}" type="presParOf" srcId="{4B86C165-9B7E-6149-8E75-4C8161098026}" destId="{207832A6-3DB8-8D4E-8E58-F1AECB084C17}" srcOrd="0" destOrd="0" presId="urn:microsoft.com/office/officeart/2005/8/layout/list1"/>
    <dgm:cxn modelId="{691F92D8-B408-7944-8F81-708EFABCBA94}" type="presParOf" srcId="{207832A6-3DB8-8D4E-8E58-F1AECB084C17}" destId="{D589EF17-159A-3640-9DB6-45D552989A53}" srcOrd="0" destOrd="0" presId="urn:microsoft.com/office/officeart/2005/8/layout/list1"/>
    <dgm:cxn modelId="{124E013C-4CEE-2547-92C7-B7654FE9573D}" type="presParOf" srcId="{207832A6-3DB8-8D4E-8E58-F1AECB084C17}" destId="{C3A09CC3-5A30-8D4E-B918-C46C16FDCF6E}" srcOrd="1" destOrd="0" presId="urn:microsoft.com/office/officeart/2005/8/layout/list1"/>
    <dgm:cxn modelId="{66371A13-CD1A-0046-88ED-AA2A90027978}" type="presParOf" srcId="{4B86C165-9B7E-6149-8E75-4C8161098026}" destId="{28E907A8-BC78-C54E-98EE-958D55AA0EBD}" srcOrd="1" destOrd="0" presId="urn:microsoft.com/office/officeart/2005/8/layout/list1"/>
    <dgm:cxn modelId="{62FB2E23-60E5-9E43-B930-B51D07EA71DC}" type="presParOf" srcId="{4B86C165-9B7E-6149-8E75-4C8161098026}" destId="{E5291AB8-1C29-E340-BD7E-23847681C633}" srcOrd="2" destOrd="0" presId="urn:microsoft.com/office/officeart/2005/8/layout/list1"/>
    <dgm:cxn modelId="{4E2BC0E1-111C-0446-B140-25C59970A2A6}" type="presParOf" srcId="{4B86C165-9B7E-6149-8E75-4C8161098026}" destId="{997CFCD0-73FA-3644-9AE8-95939A6544DD}" srcOrd="3" destOrd="0" presId="urn:microsoft.com/office/officeart/2005/8/layout/list1"/>
    <dgm:cxn modelId="{F20FD071-E4CD-8141-97D1-6CA2BDBAD0B2}" type="presParOf" srcId="{4B86C165-9B7E-6149-8E75-4C8161098026}" destId="{4B3AEDEE-3511-1F4F-9064-916FF2D25A94}" srcOrd="4" destOrd="0" presId="urn:microsoft.com/office/officeart/2005/8/layout/list1"/>
    <dgm:cxn modelId="{2EF44A5F-5783-A746-AD3E-BA3622DDE231}" type="presParOf" srcId="{4B3AEDEE-3511-1F4F-9064-916FF2D25A94}" destId="{771085A2-BFA2-7C4E-B894-4859379FADFC}" srcOrd="0" destOrd="0" presId="urn:microsoft.com/office/officeart/2005/8/layout/list1"/>
    <dgm:cxn modelId="{FC1FA369-D66F-6045-B3F0-2C710EF7BCEE}" type="presParOf" srcId="{4B3AEDEE-3511-1F4F-9064-916FF2D25A94}" destId="{2787A11E-D7E9-494C-B1B6-F8B9E9AEC3F4}" srcOrd="1" destOrd="0" presId="urn:microsoft.com/office/officeart/2005/8/layout/list1"/>
    <dgm:cxn modelId="{BB717E08-4811-8443-A4E5-D51578139DEC}" type="presParOf" srcId="{4B86C165-9B7E-6149-8E75-4C8161098026}" destId="{A822F028-5132-F14C-9E84-1BD7A1655887}" srcOrd="5" destOrd="0" presId="urn:microsoft.com/office/officeart/2005/8/layout/list1"/>
    <dgm:cxn modelId="{5BF9BBCD-5EBA-414F-8269-618C8FD7238C}" type="presParOf" srcId="{4B86C165-9B7E-6149-8E75-4C8161098026}" destId="{B307BD5B-BD1A-FF41-A58A-1F51230FDE29}" srcOrd="6" destOrd="0" presId="urn:microsoft.com/office/officeart/2005/8/layout/list1"/>
    <dgm:cxn modelId="{32A4C37A-5CB7-354C-BBA9-762646ED2BC9}" type="presParOf" srcId="{4B86C165-9B7E-6149-8E75-4C8161098026}" destId="{9CC088EA-3848-CE45-AB74-BAAC1293B806}" srcOrd="7" destOrd="0" presId="urn:microsoft.com/office/officeart/2005/8/layout/list1"/>
    <dgm:cxn modelId="{604F478D-2603-6A42-8C7E-AEFE131A0B3D}" type="presParOf" srcId="{4B86C165-9B7E-6149-8E75-4C8161098026}" destId="{A666609C-6F2C-314B-94AA-10B442BE690D}" srcOrd="8" destOrd="0" presId="urn:microsoft.com/office/officeart/2005/8/layout/list1"/>
    <dgm:cxn modelId="{52F8B1BC-3D9B-164C-A223-0BD4906D0126}" type="presParOf" srcId="{A666609C-6F2C-314B-94AA-10B442BE690D}" destId="{78F4FBB0-ECBD-104B-9066-00FF950812B7}" srcOrd="0" destOrd="0" presId="urn:microsoft.com/office/officeart/2005/8/layout/list1"/>
    <dgm:cxn modelId="{D62660AA-4423-CF4F-B775-F433C2E394C5}" type="presParOf" srcId="{A666609C-6F2C-314B-94AA-10B442BE690D}" destId="{38CA4202-C59B-304C-ADB5-77C0EBA378FA}" srcOrd="1" destOrd="0" presId="urn:microsoft.com/office/officeart/2005/8/layout/list1"/>
    <dgm:cxn modelId="{71EAF8A0-25AA-EE48-9F17-EBFBF888A2D9}" type="presParOf" srcId="{4B86C165-9B7E-6149-8E75-4C8161098026}" destId="{5EF76DF2-1FE6-F64D-B79F-44C2CBD509BE}" srcOrd="9" destOrd="0" presId="urn:microsoft.com/office/officeart/2005/8/layout/list1"/>
    <dgm:cxn modelId="{152C6663-2B9F-E94E-9260-3A3F5CE4A117}" type="presParOf" srcId="{4B86C165-9B7E-6149-8E75-4C8161098026}" destId="{74D17D9B-C910-D447-A2FC-2361460296BF}" srcOrd="10" destOrd="0" presId="urn:microsoft.com/office/officeart/2005/8/layout/list1"/>
    <dgm:cxn modelId="{18B22CA7-94A0-504C-88BD-97AC0845AC9A}" type="presParOf" srcId="{4B86C165-9B7E-6149-8E75-4C8161098026}" destId="{779E2306-F9A8-394B-B54E-0B9DF8706AF6}" srcOrd="11" destOrd="0" presId="urn:microsoft.com/office/officeart/2005/8/layout/list1"/>
    <dgm:cxn modelId="{ED72133A-BF7D-7440-A4F2-1A1AF2A5971F}" type="presParOf" srcId="{4B86C165-9B7E-6149-8E75-4C8161098026}" destId="{5ABD4BB0-4F78-4D46-8C23-C8C1D1882F4E}" srcOrd="12" destOrd="0" presId="urn:microsoft.com/office/officeart/2005/8/layout/list1"/>
    <dgm:cxn modelId="{B24A1246-9D43-524C-AC56-BFE1329C47C0}" type="presParOf" srcId="{5ABD4BB0-4F78-4D46-8C23-C8C1D1882F4E}" destId="{E0DFFBEB-F8F9-1F4D-92E5-D31762834773}" srcOrd="0" destOrd="0" presId="urn:microsoft.com/office/officeart/2005/8/layout/list1"/>
    <dgm:cxn modelId="{4468A358-DFEC-5748-B943-E55B70EF99B8}" type="presParOf" srcId="{5ABD4BB0-4F78-4D46-8C23-C8C1D1882F4E}" destId="{1311B2B3-F93F-0D40-9D0A-B4F6A9C369DD}" srcOrd="1" destOrd="0" presId="urn:microsoft.com/office/officeart/2005/8/layout/list1"/>
    <dgm:cxn modelId="{9CF07F8D-24D6-A84C-80C4-4D947C394B5A}" type="presParOf" srcId="{4B86C165-9B7E-6149-8E75-4C8161098026}" destId="{06451FB8-9DDB-384C-B9FE-C094C1153FBE}" srcOrd="13" destOrd="0" presId="urn:microsoft.com/office/officeart/2005/8/layout/list1"/>
    <dgm:cxn modelId="{44F7F1E1-F88D-114D-BCBD-B9969B4DB46F}" type="presParOf" srcId="{4B86C165-9B7E-6149-8E75-4C8161098026}" destId="{4477F9A3-765B-2D49-ADD1-28FA338B3C20}" srcOrd="14" destOrd="0" presId="urn:microsoft.com/office/officeart/2005/8/layout/list1"/>
    <dgm:cxn modelId="{C7010125-8D41-4B4A-A757-0F45B72876EA}" type="presParOf" srcId="{4B86C165-9B7E-6149-8E75-4C8161098026}" destId="{BAE87DD7-F830-C542-B236-D957D2C7021F}" srcOrd="15" destOrd="0" presId="urn:microsoft.com/office/officeart/2005/8/layout/list1"/>
    <dgm:cxn modelId="{26E047D0-AC72-C24D-BD45-8ACD30E4A8D7}" type="presParOf" srcId="{4B86C165-9B7E-6149-8E75-4C8161098026}" destId="{A2C3CD82-D12B-9648-B28A-02CEA89EFDBD}" srcOrd="16" destOrd="0" presId="urn:microsoft.com/office/officeart/2005/8/layout/list1"/>
    <dgm:cxn modelId="{D24CA76D-420D-474F-8FCF-56A7729822C7}" type="presParOf" srcId="{A2C3CD82-D12B-9648-B28A-02CEA89EFDBD}" destId="{087D0250-069C-954E-8497-1AD6552DD258}" srcOrd="0" destOrd="0" presId="urn:microsoft.com/office/officeart/2005/8/layout/list1"/>
    <dgm:cxn modelId="{ABAC8CFE-1F16-014A-A88E-84AD38F7619D}" type="presParOf" srcId="{A2C3CD82-D12B-9648-B28A-02CEA89EFDBD}" destId="{FD1C8BA7-2C70-7B43-A0A0-C18D2E105CA4}" srcOrd="1" destOrd="0" presId="urn:microsoft.com/office/officeart/2005/8/layout/list1"/>
    <dgm:cxn modelId="{DDB90799-6F59-B64C-8F91-D038517F6D76}" type="presParOf" srcId="{4B86C165-9B7E-6149-8E75-4C8161098026}" destId="{64BEC3AE-8A9C-4447-9638-9D8ECF97A7D2}" srcOrd="17" destOrd="0" presId="urn:microsoft.com/office/officeart/2005/8/layout/list1"/>
    <dgm:cxn modelId="{5B2C873D-1FA8-6749-9970-48D43F020772}" type="presParOf" srcId="{4B86C165-9B7E-6149-8E75-4C8161098026}" destId="{4EF0F008-B1D1-5046-9C3E-3B3062069B4D}" srcOrd="18" destOrd="0" presId="urn:microsoft.com/office/officeart/2005/8/layout/list1"/>
    <dgm:cxn modelId="{16E3C3D1-3CCB-3A4A-9A70-9E4852B63D99}" type="presParOf" srcId="{4B86C165-9B7E-6149-8E75-4C8161098026}" destId="{851AF1EB-8CFD-834E-BF03-3B5C4C12B4FA}" srcOrd="19" destOrd="0" presId="urn:microsoft.com/office/officeart/2005/8/layout/list1"/>
    <dgm:cxn modelId="{D3226E68-6CC1-5446-8B0E-0985FFD021A8}" type="presParOf" srcId="{4B86C165-9B7E-6149-8E75-4C8161098026}" destId="{5F5634B9-033F-1E45-AA30-BAE9CE94D9A3}" srcOrd="20" destOrd="0" presId="urn:microsoft.com/office/officeart/2005/8/layout/list1"/>
    <dgm:cxn modelId="{287C1B27-1C4D-6C42-9D2F-6A87189C046B}" type="presParOf" srcId="{5F5634B9-033F-1E45-AA30-BAE9CE94D9A3}" destId="{06C6C747-0361-4647-908E-8B00A1E4B892}" srcOrd="0" destOrd="0" presId="urn:microsoft.com/office/officeart/2005/8/layout/list1"/>
    <dgm:cxn modelId="{29CFC0BD-A56C-394D-9920-BC5F2EAB34A0}" type="presParOf" srcId="{5F5634B9-033F-1E45-AA30-BAE9CE94D9A3}" destId="{0863841A-A569-C744-9AFA-4BFBB8924E01}" srcOrd="1" destOrd="0" presId="urn:microsoft.com/office/officeart/2005/8/layout/list1"/>
    <dgm:cxn modelId="{C5214400-D6E6-7846-AFEA-70C3353AE38F}" type="presParOf" srcId="{4B86C165-9B7E-6149-8E75-4C8161098026}" destId="{67C13400-5672-FE44-9D75-8311B9819724}" srcOrd="21" destOrd="0" presId="urn:microsoft.com/office/officeart/2005/8/layout/list1"/>
    <dgm:cxn modelId="{1588E4D1-A60C-FD47-BA7D-60D084DFBC75}" type="presParOf" srcId="{4B86C165-9B7E-6149-8E75-4C8161098026}" destId="{C0339C10-FA66-8B4C-9AAC-CEE9405F5E71}" srcOrd="22" destOrd="0" presId="urn:microsoft.com/office/officeart/2005/8/layout/list1"/>
    <dgm:cxn modelId="{13A809B6-ED89-6446-A776-DA6744FA6265}" type="presParOf" srcId="{4B86C165-9B7E-6149-8E75-4C8161098026}" destId="{A7FD5F23-8242-F54E-A206-48A85A4216EF}" srcOrd="23" destOrd="0" presId="urn:microsoft.com/office/officeart/2005/8/layout/list1"/>
    <dgm:cxn modelId="{6C066B95-E933-3346-91A3-70C520D7DB80}" type="presParOf" srcId="{4B86C165-9B7E-6149-8E75-4C8161098026}" destId="{0F03836C-212D-784A-BB2A-D9C890EF35B2}" srcOrd="24" destOrd="0" presId="urn:microsoft.com/office/officeart/2005/8/layout/list1"/>
    <dgm:cxn modelId="{8E2803FD-4237-8444-AEAD-26B5180B5220}" type="presParOf" srcId="{0F03836C-212D-784A-BB2A-D9C890EF35B2}" destId="{589EA94B-7B9F-2F45-90E2-384E99D3FC51}" srcOrd="0" destOrd="0" presId="urn:microsoft.com/office/officeart/2005/8/layout/list1"/>
    <dgm:cxn modelId="{9F68D6FC-0B73-034D-9FC0-3ED31AA4EDDB}" type="presParOf" srcId="{0F03836C-212D-784A-BB2A-D9C890EF35B2}" destId="{7CABCCCD-369E-B349-9219-2561B57CFBF6}" srcOrd="1" destOrd="0" presId="urn:microsoft.com/office/officeart/2005/8/layout/list1"/>
    <dgm:cxn modelId="{C8F49453-764D-8F4F-A66E-B2F4D65B841D}" type="presParOf" srcId="{4B86C165-9B7E-6149-8E75-4C8161098026}" destId="{D7CE3326-A36B-5447-993D-A4CE2F8D9BBD}" srcOrd="25" destOrd="0" presId="urn:microsoft.com/office/officeart/2005/8/layout/list1"/>
    <dgm:cxn modelId="{F8EC1CEA-61AC-BA44-834C-3235AF89B8BE}" type="presParOf" srcId="{4B86C165-9B7E-6149-8E75-4C8161098026}" destId="{62442186-C49D-C241-AE78-520A685A29C2}" srcOrd="26" destOrd="0" presId="urn:microsoft.com/office/officeart/2005/8/layout/list1"/>
    <dgm:cxn modelId="{6C679186-EAEC-D144-BE51-6E4E8CB50024}" type="presParOf" srcId="{4B86C165-9B7E-6149-8E75-4C8161098026}" destId="{02950EB4-DDDD-1E40-A55E-0073B325B46D}" srcOrd="27" destOrd="0" presId="urn:microsoft.com/office/officeart/2005/8/layout/list1"/>
    <dgm:cxn modelId="{1454FC01-E149-0C48-AFAD-8607D257209E}" type="presParOf" srcId="{4B86C165-9B7E-6149-8E75-4C8161098026}" destId="{64571DCA-CF68-7642-89F0-DE4E3E2A7532}" srcOrd="28" destOrd="0" presId="urn:microsoft.com/office/officeart/2005/8/layout/list1"/>
    <dgm:cxn modelId="{BBB941BD-AFC4-9E44-A58F-1253FFF01F5E}" type="presParOf" srcId="{64571DCA-CF68-7642-89F0-DE4E3E2A7532}" destId="{C251D874-AE26-6148-8534-51DD04D4E0AA}" srcOrd="0" destOrd="0" presId="urn:microsoft.com/office/officeart/2005/8/layout/list1"/>
    <dgm:cxn modelId="{0C480882-560E-EE4C-8E64-C1785F5D03D6}" type="presParOf" srcId="{64571DCA-CF68-7642-89F0-DE4E3E2A7532}" destId="{1F355678-A55C-F240-B77F-5477D78E53AF}" srcOrd="1" destOrd="0" presId="urn:microsoft.com/office/officeart/2005/8/layout/list1"/>
    <dgm:cxn modelId="{E781CF99-ECB9-EF4D-B354-29DB96243377}" type="presParOf" srcId="{4B86C165-9B7E-6149-8E75-4C8161098026}" destId="{7FA2CF50-F234-A14F-A741-95455BCF20E8}" srcOrd="29" destOrd="0" presId="urn:microsoft.com/office/officeart/2005/8/layout/list1"/>
    <dgm:cxn modelId="{538240EB-887C-4A49-826E-A6179A21DA57}" type="presParOf" srcId="{4B86C165-9B7E-6149-8E75-4C8161098026}" destId="{5DEBFCF5-6BBB-4141-AB7B-F29FECD05B74}" srcOrd="3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85C6937-3B3F-473D-B1B3-09A5190AA4E9}" type="doc">
      <dgm:prSet loTypeId="urn:microsoft.com/office/officeart/2005/8/layout/default" loCatId="process" qsTypeId="urn:microsoft.com/office/officeart/2005/8/quickstyle/simple1" qsCatId="simple" csTypeId="urn:microsoft.com/office/officeart/2005/8/colors/colorful3" csCatId="colorful" phldr="1"/>
      <dgm:spPr/>
      <dgm:t>
        <a:bodyPr/>
        <a:lstStyle/>
        <a:p>
          <a:endParaRPr lang="en-US"/>
        </a:p>
      </dgm:t>
    </dgm:pt>
    <dgm:pt modelId="{E2A3431A-1197-48A1-A686-C17BA3FC7709}">
      <dgm:prSet phldrT="[Text]" custT="1"/>
      <dgm:spPr/>
      <dgm:t>
        <a:bodyPr/>
        <a:lstStyle/>
        <a:p>
          <a:r>
            <a:rPr lang="en-US" sz="2400" dirty="0"/>
            <a:t>1. Summary only offences</a:t>
          </a:r>
        </a:p>
      </dgm:t>
    </dgm:pt>
    <dgm:pt modelId="{46A5684E-A421-4D79-83AD-B8A0A22E716D}" type="sibTrans" cxnId="{8874C055-9ED1-4AD9-91CA-56C819DB2AC0}">
      <dgm:prSet/>
      <dgm:spPr/>
      <dgm:t>
        <a:bodyPr/>
        <a:lstStyle/>
        <a:p>
          <a:endParaRPr lang="en-US"/>
        </a:p>
      </dgm:t>
    </dgm:pt>
    <dgm:pt modelId="{4CD21042-FDE2-466B-AF41-CD1423A8BD60}" type="parTrans" cxnId="{8874C055-9ED1-4AD9-91CA-56C819DB2AC0}">
      <dgm:prSet/>
      <dgm:spPr/>
      <dgm:t>
        <a:bodyPr/>
        <a:lstStyle/>
        <a:p>
          <a:endParaRPr lang="en-US"/>
        </a:p>
      </dgm:t>
    </dgm:pt>
    <dgm:pt modelId="{4CAA737C-EDED-418E-A163-47A5B2100F18}">
      <dgm:prSet phldrT="[Text]" custT="1"/>
      <dgm:spPr/>
      <dgm:t>
        <a:bodyPr/>
        <a:lstStyle/>
        <a:p>
          <a:r>
            <a:rPr lang="en-US" sz="2400" dirty="0"/>
            <a:t>2. Either</a:t>
          </a:r>
          <a:r>
            <a:rPr lang="en-US" sz="2400" baseline="0" dirty="0"/>
            <a:t> way offences</a:t>
          </a:r>
          <a:endParaRPr lang="en-US" sz="2400" dirty="0"/>
        </a:p>
      </dgm:t>
    </dgm:pt>
    <dgm:pt modelId="{DC17753E-A99D-4230-B7FA-4FEB652C611A}" type="sibTrans" cxnId="{753492C5-2C8F-44CB-8941-862684B7AB97}">
      <dgm:prSet/>
      <dgm:spPr/>
      <dgm:t>
        <a:bodyPr/>
        <a:lstStyle/>
        <a:p>
          <a:endParaRPr lang="en-US"/>
        </a:p>
      </dgm:t>
    </dgm:pt>
    <dgm:pt modelId="{84A8A159-6896-41FF-AFDD-6F5D939BF9BA}" type="parTrans" cxnId="{753492C5-2C8F-44CB-8941-862684B7AB97}">
      <dgm:prSet/>
      <dgm:spPr/>
      <dgm:t>
        <a:bodyPr/>
        <a:lstStyle/>
        <a:p>
          <a:endParaRPr lang="en-US"/>
        </a:p>
      </dgm:t>
    </dgm:pt>
    <dgm:pt modelId="{14F15391-EECA-426B-B13F-BE2457CED8F3}">
      <dgm:prSet phldrT="[Text]" custT="1"/>
      <dgm:spPr/>
      <dgm:t>
        <a:bodyPr/>
        <a:lstStyle/>
        <a:p>
          <a:r>
            <a:rPr lang="en-US" sz="2400" dirty="0"/>
            <a:t>4. Indictable offences (consists of 2 &amp; 3)</a:t>
          </a:r>
        </a:p>
      </dgm:t>
    </dgm:pt>
    <dgm:pt modelId="{9E137AA7-4970-4ED1-9241-3071E13878F6}" type="sibTrans" cxnId="{43B0DC0C-4859-4B4D-9FB0-ABDB24B00E8A}">
      <dgm:prSet/>
      <dgm:spPr/>
      <dgm:t>
        <a:bodyPr/>
        <a:lstStyle/>
        <a:p>
          <a:endParaRPr lang="en-US"/>
        </a:p>
      </dgm:t>
    </dgm:pt>
    <dgm:pt modelId="{380C397A-7205-4F77-8A02-7F1FE767F771}" type="parTrans" cxnId="{43B0DC0C-4859-4B4D-9FB0-ABDB24B00E8A}">
      <dgm:prSet/>
      <dgm:spPr/>
      <dgm:t>
        <a:bodyPr/>
        <a:lstStyle/>
        <a:p>
          <a:endParaRPr lang="en-US"/>
        </a:p>
      </dgm:t>
    </dgm:pt>
    <dgm:pt modelId="{1FF356B5-14A2-4A90-85CC-D63FFDF0283C}">
      <dgm:prSet phldrT="[Text]" custT="1"/>
      <dgm:spPr/>
      <dgm:t>
        <a:bodyPr/>
        <a:lstStyle/>
        <a:p>
          <a:r>
            <a:rPr lang="en-US" sz="2400" dirty="0"/>
            <a:t>3. Indictment only offences</a:t>
          </a:r>
        </a:p>
      </dgm:t>
    </dgm:pt>
    <dgm:pt modelId="{E25347F0-31D4-4978-AE49-5CB9E9DE4E5D}" type="sibTrans" cxnId="{81877E35-EF09-4F34-9E22-41DEB0BF3BD8}">
      <dgm:prSet/>
      <dgm:spPr/>
      <dgm:t>
        <a:bodyPr/>
        <a:lstStyle/>
        <a:p>
          <a:endParaRPr lang="en-US"/>
        </a:p>
      </dgm:t>
    </dgm:pt>
    <dgm:pt modelId="{09DC9819-223E-4DA5-8441-5E48BE81C028}" type="parTrans" cxnId="{81877E35-EF09-4F34-9E22-41DEB0BF3BD8}">
      <dgm:prSet/>
      <dgm:spPr/>
      <dgm:t>
        <a:bodyPr/>
        <a:lstStyle/>
        <a:p>
          <a:endParaRPr lang="en-US"/>
        </a:p>
      </dgm:t>
    </dgm:pt>
    <dgm:pt modelId="{8FC403CC-2C6D-E644-9231-A0822033B7FA}" type="pres">
      <dgm:prSet presAssocID="{C85C6937-3B3F-473D-B1B3-09A5190AA4E9}" presName="diagram" presStyleCnt="0">
        <dgm:presLayoutVars>
          <dgm:dir/>
          <dgm:resizeHandles val="exact"/>
        </dgm:presLayoutVars>
      </dgm:prSet>
      <dgm:spPr/>
    </dgm:pt>
    <dgm:pt modelId="{252CB2EC-718E-944A-9464-9C8D86F7BAB8}" type="pres">
      <dgm:prSet presAssocID="{E2A3431A-1197-48A1-A686-C17BA3FC7709}" presName="node" presStyleLbl="node1" presStyleIdx="0" presStyleCnt="4">
        <dgm:presLayoutVars>
          <dgm:bulletEnabled val="1"/>
        </dgm:presLayoutVars>
      </dgm:prSet>
      <dgm:spPr/>
    </dgm:pt>
    <dgm:pt modelId="{945603E8-EB01-AD40-B98C-1EC60F6D2D92}" type="pres">
      <dgm:prSet presAssocID="{46A5684E-A421-4D79-83AD-B8A0A22E716D}" presName="sibTrans" presStyleCnt="0"/>
      <dgm:spPr/>
    </dgm:pt>
    <dgm:pt modelId="{936FBC01-E7F6-2249-AC63-E1910CC1A945}" type="pres">
      <dgm:prSet presAssocID="{4CAA737C-EDED-418E-A163-47A5B2100F18}" presName="node" presStyleLbl="node1" presStyleIdx="1" presStyleCnt="4">
        <dgm:presLayoutVars>
          <dgm:bulletEnabled val="1"/>
        </dgm:presLayoutVars>
      </dgm:prSet>
      <dgm:spPr/>
    </dgm:pt>
    <dgm:pt modelId="{16AF4669-2E6C-F24F-8BD0-FC7AC11ECE5C}" type="pres">
      <dgm:prSet presAssocID="{DC17753E-A99D-4230-B7FA-4FEB652C611A}" presName="sibTrans" presStyleCnt="0"/>
      <dgm:spPr/>
    </dgm:pt>
    <dgm:pt modelId="{5FCBAAB7-8B96-FB45-9F30-4C8D4B69349E}" type="pres">
      <dgm:prSet presAssocID="{1FF356B5-14A2-4A90-85CC-D63FFDF0283C}" presName="node" presStyleLbl="node1" presStyleIdx="2" presStyleCnt="4">
        <dgm:presLayoutVars>
          <dgm:bulletEnabled val="1"/>
        </dgm:presLayoutVars>
      </dgm:prSet>
      <dgm:spPr/>
    </dgm:pt>
    <dgm:pt modelId="{11A48BB7-9DA0-C343-81D0-F1F935395019}" type="pres">
      <dgm:prSet presAssocID="{E25347F0-31D4-4978-AE49-5CB9E9DE4E5D}" presName="sibTrans" presStyleCnt="0"/>
      <dgm:spPr/>
    </dgm:pt>
    <dgm:pt modelId="{63A0E6CB-FF2D-D948-8AAD-A6014B57B92D}" type="pres">
      <dgm:prSet presAssocID="{14F15391-EECA-426B-B13F-BE2457CED8F3}" presName="node" presStyleLbl="node1" presStyleIdx="3" presStyleCnt="4">
        <dgm:presLayoutVars>
          <dgm:bulletEnabled val="1"/>
        </dgm:presLayoutVars>
      </dgm:prSet>
      <dgm:spPr/>
    </dgm:pt>
  </dgm:ptLst>
  <dgm:cxnLst>
    <dgm:cxn modelId="{58CF3701-3B30-2740-BF3E-7C12ECB08BB1}" type="presOf" srcId="{4CAA737C-EDED-418E-A163-47A5B2100F18}" destId="{936FBC01-E7F6-2249-AC63-E1910CC1A945}" srcOrd="0" destOrd="0" presId="urn:microsoft.com/office/officeart/2005/8/layout/default"/>
    <dgm:cxn modelId="{43B0DC0C-4859-4B4D-9FB0-ABDB24B00E8A}" srcId="{C85C6937-3B3F-473D-B1B3-09A5190AA4E9}" destId="{14F15391-EECA-426B-B13F-BE2457CED8F3}" srcOrd="3" destOrd="0" parTransId="{380C397A-7205-4F77-8A02-7F1FE767F771}" sibTransId="{9E137AA7-4970-4ED1-9241-3071E13878F6}"/>
    <dgm:cxn modelId="{4096E314-D06E-9D4B-B88D-8E91EAA4EFF1}" type="presOf" srcId="{14F15391-EECA-426B-B13F-BE2457CED8F3}" destId="{63A0E6CB-FF2D-D948-8AAD-A6014B57B92D}" srcOrd="0" destOrd="0" presId="urn:microsoft.com/office/officeart/2005/8/layout/default"/>
    <dgm:cxn modelId="{30766C1D-76A9-9C4C-B02A-B55FF707FDDD}" type="presOf" srcId="{C85C6937-3B3F-473D-B1B3-09A5190AA4E9}" destId="{8FC403CC-2C6D-E644-9231-A0822033B7FA}" srcOrd="0" destOrd="0" presId="urn:microsoft.com/office/officeart/2005/8/layout/default"/>
    <dgm:cxn modelId="{81877E35-EF09-4F34-9E22-41DEB0BF3BD8}" srcId="{C85C6937-3B3F-473D-B1B3-09A5190AA4E9}" destId="{1FF356B5-14A2-4A90-85CC-D63FFDF0283C}" srcOrd="2" destOrd="0" parTransId="{09DC9819-223E-4DA5-8441-5E48BE81C028}" sibTransId="{E25347F0-31D4-4978-AE49-5CB9E9DE4E5D}"/>
    <dgm:cxn modelId="{8874C055-9ED1-4AD9-91CA-56C819DB2AC0}" srcId="{C85C6937-3B3F-473D-B1B3-09A5190AA4E9}" destId="{E2A3431A-1197-48A1-A686-C17BA3FC7709}" srcOrd="0" destOrd="0" parTransId="{4CD21042-FDE2-466B-AF41-CD1423A8BD60}" sibTransId="{46A5684E-A421-4D79-83AD-B8A0A22E716D}"/>
    <dgm:cxn modelId="{3074308B-0427-0B42-9C95-D268A115E78C}" type="presOf" srcId="{E2A3431A-1197-48A1-A686-C17BA3FC7709}" destId="{252CB2EC-718E-944A-9464-9C8D86F7BAB8}" srcOrd="0" destOrd="0" presId="urn:microsoft.com/office/officeart/2005/8/layout/default"/>
    <dgm:cxn modelId="{753492C5-2C8F-44CB-8941-862684B7AB97}" srcId="{C85C6937-3B3F-473D-B1B3-09A5190AA4E9}" destId="{4CAA737C-EDED-418E-A163-47A5B2100F18}" srcOrd="1" destOrd="0" parTransId="{84A8A159-6896-41FF-AFDD-6F5D939BF9BA}" sibTransId="{DC17753E-A99D-4230-B7FA-4FEB652C611A}"/>
    <dgm:cxn modelId="{FAA718EB-CF06-534A-BBCA-2F9125B357CA}" type="presOf" srcId="{1FF356B5-14A2-4A90-85CC-D63FFDF0283C}" destId="{5FCBAAB7-8B96-FB45-9F30-4C8D4B69349E}" srcOrd="0" destOrd="0" presId="urn:microsoft.com/office/officeart/2005/8/layout/default"/>
    <dgm:cxn modelId="{F28D0BCC-D008-D345-B199-BD3E5440172B}" type="presParOf" srcId="{8FC403CC-2C6D-E644-9231-A0822033B7FA}" destId="{252CB2EC-718E-944A-9464-9C8D86F7BAB8}" srcOrd="0" destOrd="0" presId="urn:microsoft.com/office/officeart/2005/8/layout/default"/>
    <dgm:cxn modelId="{EFBA0D02-E014-3F46-8054-69B523A7C4EA}" type="presParOf" srcId="{8FC403CC-2C6D-E644-9231-A0822033B7FA}" destId="{945603E8-EB01-AD40-B98C-1EC60F6D2D92}" srcOrd="1" destOrd="0" presId="urn:microsoft.com/office/officeart/2005/8/layout/default"/>
    <dgm:cxn modelId="{BF644CF4-F859-5E47-9619-C44F13AC5E5F}" type="presParOf" srcId="{8FC403CC-2C6D-E644-9231-A0822033B7FA}" destId="{936FBC01-E7F6-2249-AC63-E1910CC1A945}" srcOrd="2" destOrd="0" presId="urn:microsoft.com/office/officeart/2005/8/layout/default"/>
    <dgm:cxn modelId="{AF6C602E-5B0B-A841-943D-10A116E257EA}" type="presParOf" srcId="{8FC403CC-2C6D-E644-9231-A0822033B7FA}" destId="{16AF4669-2E6C-F24F-8BD0-FC7AC11ECE5C}" srcOrd="3" destOrd="0" presId="urn:microsoft.com/office/officeart/2005/8/layout/default"/>
    <dgm:cxn modelId="{04B005F4-6003-2F45-B52C-C7B1440364AD}" type="presParOf" srcId="{8FC403CC-2C6D-E644-9231-A0822033B7FA}" destId="{5FCBAAB7-8B96-FB45-9F30-4C8D4B69349E}" srcOrd="4" destOrd="0" presId="urn:microsoft.com/office/officeart/2005/8/layout/default"/>
    <dgm:cxn modelId="{D452819C-823E-034F-9FD7-C2EBF33089AF}" type="presParOf" srcId="{8FC403CC-2C6D-E644-9231-A0822033B7FA}" destId="{11A48BB7-9DA0-C343-81D0-F1F935395019}" srcOrd="5" destOrd="0" presId="urn:microsoft.com/office/officeart/2005/8/layout/default"/>
    <dgm:cxn modelId="{2BB25053-A084-4348-A105-B8029B0AAD1D}" type="presParOf" srcId="{8FC403CC-2C6D-E644-9231-A0822033B7FA}" destId="{63A0E6CB-FF2D-D948-8AAD-A6014B57B92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B48F0A4-1EAE-4215-A8FA-B3A397A6D61E}" type="doc">
      <dgm:prSet loTypeId="urn:microsoft.com/office/officeart/2005/8/layout/process1" loCatId="process" qsTypeId="urn:microsoft.com/office/officeart/2005/8/quickstyle/simple1" qsCatId="simple" csTypeId="urn:microsoft.com/office/officeart/2005/8/colors/colorful3" csCatId="colorful" phldr="1"/>
      <dgm:spPr/>
    </dgm:pt>
    <dgm:pt modelId="{603E8E63-B93C-45E5-9DA5-56876F0FF284}">
      <dgm:prSet phldrT="[Text]" custT="1"/>
      <dgm:spPr/>
      <dgm:t>
        <a:bodyPr/>
        <a:lstStyle/>
        <a:p>
          <a:r>
            <a:rPr lang="en-US" sz="2400"/>
            <a:t>Community Orders</a:t>
          </a:r>
          <a:endParaRPr lang="en-US" sz="2400" dirty="0"/>
        </a:p>
      </dgm:t>
    </dgm:pt>
    <dgm:pt modelId="{8B84613B-9447-4A1E-82FB-0FEA5990B28D}" type="parTrans" cxnId="{ECDE1381-F35B-4486-A29F-5CC38B622748}">
      <dgm:prSet/>
      <dgm:spPr/>
      <dgm:t>
        <a:bodyPr/>
        <a:lstStyle/>
        <a:p>
          <a:endParaRPr lang="en-US"/>
        </a:p>
      </dgm:t>
    </dgm:pt>
    <dgm:pt modelId="{F3E47270-98FF-412F-A4C2-3F517F1A32A2}" type="sibTrans" cxnId="{ECDE1381-F35B-4486-A29F-5CC38B622748}">
      <dgm:prSet/>
      <dgm:spPr/>
      <dgm:t>
        <a:bodyPr/>
        <a:lstStyle/>
        <a:p>
          <a:endParaRPr lang="en-US"/>
        </a:p>
      </dgm:t>
    </dgm:pt>
    <dgm:pt modelId="{1077A54F-6D33-4280-8FD0-E4CE8DA3FE25}">
      <dgm:prSet phldrT="[Text]" custT="1"/>
      <dgm:spPr/>
      <dgm:t>
        <a:bodyPr/>
        <a:lstStyle/>
        <a:p>
          <a:r>
            <a:rPr lang="en-US" sz="2400"/>
            <a:t>Fines</a:t>
          </a:r>
          <a:endParaRPr lang="en-US" sz="2400" dirty="0"/>
        </a:p>
      </dgm:t>
    </dgm:pt>
    <dgm:pt modelId="{E6860E65-B9FF-473D-9B95-9D54D21EF5CA}" type="parTrans" cxnId="{6F4C4BD7-D4D4-4AF6-B86F-BB125E634020}">
      <dgm:prSet/>
      <dgm:spPr/>
      <dgm:t>
        <a:bodyPr/>
        <a:lstStyle/>
        <a:p>
          <a:endParaRPr lang="en-US"/>
        </a:p>
      </dgm:t>
    </dgm:pt>
    <dgm:pt modelId="{2AA2DD77-7131-46A1-98C6-4CD6A52A2D7E}" type="sibTrans" cxnId="{6F4C4BD7-D4D4-4AF6-B86F-BB125E634020}">
      <dgm:prSet/>
      <dgm:spPr/>
      <dgm:t>
        <a:bodyPr/>
        <a:lstStyle/>
        <a:p>
          <a:endParaRPr lang="en-US" dirty="0"/>
        </a:p>
      </dgm:t>
    </dgm:pt>
    <dgm:pt modelId="{0739FAEA-32EF-422D-928B-290733A031C8}">
      <dgm:prSet phldrT="[Text]" custT="1"/>
      <dgm:spPr/>
      <dgm:t>
        <a:bodyPr/>
        <a:lstStyle/>
        <a:p>
          <a:r>
            <a:rPr lang="en-US" sz="2400"/>
            <a:t>Custodial sentences</a:t>
          </a:r>
          <a:endParaRPr lang="en-US" sz="2400" dirty="0"/>
        </a:p>
      </dgm:t>
    </dgm:pt>
    <dgm:pt modelId="{E545F1B9-A6C2-4EDB-8481-2BB569A5C4A9}" type="parTrans" cxnId="{1CC71D47-7177-4585-B9E3-70F5D9EF6ACA}">
      <dgm:prSet/>
      <dgm:spPr/>
      <dgm:t>
        <a:bodyPr/>
        <a:lstStyle/>
        <a:p>
          <a:endParaRPr lang="en-US"/>
        </a:p>
      </dgm:t>
    </dgm:pt>
    <dgm:pt modelId="{68FBBC18-B817-4B5F-B4A0-6EF5508EF93D}" type="sibTrans" cxnId="{1CC71D47-7177-4585-B9E3-70F5D9EF6ACA}">
      <dgm:prSet/>
      <dgm:spPr/>
      <dgm:t>
        <a:bodyPr/>
        <a:lstStyle/>
        <a:p>
          <a:endParaRPr lang="en-US"/>
        </a:p>
      </dgm:t>
    </dgm:pt>
    <dgm:pt modelId="{93C22275-2051-4B47-A991-4275EBB4867A}" type="pres">
      <dgm:prSet presAssocID="{9B48F0A4-1EAE-4215-A8FA-B3A397A6D61E}" presName="Name0" presStyleCnt="0">
        <dgm:presLayoutVars>
          <dgm:dir/>
          <dgm:resizeHandles val="exact"/>
        </dgm:presLayoutVars>
      </dgm:prSet>
      <dgm:spPr/>
    </dgm:pt>
    <dgm:pt modelId="{C313B214-6EB8-4B6A-9FEE-AC35DD76FE64}" type="pres">
      <dgm:prSet presAssocID="{603E8E63-B93C-45E5-9DA5-56876F0FF284}" presName="node" presStyleLbl="node1" presStyleIdx="0" presStyleCnt="3">
        <dgm:presLayoutVars>
          <dgm:bulletEnabled val="1"/>
        </dgm:presLayoutVars>
      </dgm:prSet>
      <dgm:spPr/>
    </dgm:pt>
    <dgm:pt modelId="{1168D1E8-0269-470C-8BE3-9FA37BB2E62C}" type="pres">
      <dgm:prSet presAssocID="{F3E47270-98FF-412F-A4C2-3F517F1A32A2}" presName="sibTrans" presStyleLbl="sibTrans2D1" presStyleIdx="0" presStyleCnt="2"/>
      <dgm:spPr/>
    </dgm:pt>
    <dgm:pt modelId="{D09DFF2F-302E-438C-A5B5-B97B546277DF}" type="pres">
      <dgm:prSet presAssocID="{F3E47270-98FF-412F-A4C2-3F517F1A32A2}" presName="connectorText" presStyleLbl="sibTrans2D1" presStyleIdx="0" presStyleCnt="2"/>
      <dgm:spPr/>
    </dgm:pt>
    <dgm:pt modelId="{3C5962A5-6E73-40BC-A625-50A1A3994E39}" type="pres">
      <dgm:prSet presAssocID="{1077A54F-6D33-4280-8FD0-E4CE8DA3FE25}" presName="node" presStyleLbl="node1" presStyleIdx="1" presStyleCnt="3">
        <dgm:presLayoutVars>
          <dgm:bulletEnabled val="1"/>
        </dgm:presLayoutVars>
      </dgm:prSet>
      <dgm:spPr/>
    </dgm:pt>
    <dgm:pt modelId="{2467FF4B-A4AA-4342-8410-68D88FB5D9D4}" type="pres">
      <dgm:prSet presAssocID="{2AA2DD77-7131-46A1-98C6-4CD6A52A2D7E}" presName="sibTrans" presStyleLbl="sibTrans2D1" presStyleIdx="1" presStyleCnt="2"/>
      <dgm:spPr/>
    </dgm:pt>
    <dgm:pt modelId="{83EF54C8-DFE5-4167-8DF6-B555F7288F65}" type="pres">
      <dgm:prSet presAssocID="{2AA2DD77-7131-46A1-98C6-4CD6A52A2D7E}" presName="connectorText" presStyleLbl="sibTrans2D1" presStyleIdx="1" presStyleCnt="2"/>
      <dgm:spPr/>
    </dgm:pt>
    <dgm:pt modelId="{862A0978-0305-4B1E-A83C-09680FCF6767}" type="pres">
      <dgm:prSet presAssocID="{0739FAEA-32EF-422D-928B-290733A031C8}" presName="node" presStyleLbl="node1" presStyleIdx="2" presStyleCnt="3" custLinFactNeighborY="-1058">
        <dgm:presLayoutVars>
          <dgm:bulletEnabled val="1"/>
        </dgm:presLayoutVars>
      </dgm:prSet>
      <dgm:spPr/>
    </dgm:pt>
  </dgm:ptLst>
  <dgm:cxnLst>
    <dgm:cxn modelId="{4048A000-1348-4F7E-BC3F-73614D2D21C5}" type="presOf" srcId="{603E8E63-B93C-45E5-9DA5-56876F0FF284}" destId="{C313B214-6EB8-4B6A-9FEE-AC35DD76FE64}" srcOrd="0" destOrd="0" presId="urn:microsoft.com/office/officeart/2005/8/layout/process1"/>
    <dgm:cxn modelId="{F0DDCF03-7ABF-45C9-A8BC-DD08FE553FDB}" type="presOf" srcId="{F3E47270-98FF-412F-A4C2-3F517F1A32A2}" destId="{D09DFF2F-302E-438C-A5B5-B97B546277DF}" srcOrd="1" destOrd="0" presId="urn:microsoft.com/office/officeart/2005/8/layout/process1"/>
    <dgm:cxn modelId="{22D59E0C-C699-4A75-895B-3C4E7BC3CE53}" type="presOf" srcId="{2AA2DD77-7131-46A1-98C6-4CD6A52A2D7E}" destId="{83EF54C8-DFE5-4167-8DF6-B555F7288F65}" srcOrd="1" destOrd="0" presId="urn:microsoft.com/office/officeart/2005/8/layout/process1"/>
    <dgm:cxn modelId="{01249F2A-DE55-45FA-94D8-547BE9224ADD}" type="presOf" srcId="{0739FAEA-32EF-422D-928B-290733A031C8}" destId="{862A0978-0305-4B1E-A83C-09680FCF6767}" srcOrd="0" destOrd="0" presId="urn:microsoft.com/office/officeart/2005/8/layout/process1"/>
    <dgm:cxn modelId="{1CC71D47-7177-4585-B9E3-70F5D9EF6ACA}" srcId="{9B48F0A4-1EAE-4215-A8FA-B3A397A6D61E}" destId="{0739FAEA-32EF-422D-928B-290733A031C8}" srcOrd="2" destOrd="0" parTransId="{E545F1B9-A6C2-4EDB-8481-2BB569A5C4A9}" sibTransId="{68FBBC18-B817-4B5F-B4A0-6EF5508EF93D}"/>
    <dgm:cxn modelId="{2C536A6B-DDA0-4FA8-A7B6-35FEA4DBA4FA}" type="presOf" srcId="{9B48F0A4-1EAE-4215-A8FA-B3A397A6D61E}" destId="{93C22275-2051-4B47-A991-4275EBB4867A}" srcOrd="0" destOrd="0" presId="urn:microsoft.com/office/officeart/2005/8/layout/process1"/>
    <dgm:cxn modelId="{ECDE1381-F35B-4486-A29F-5CC38B622748}" srcId="{9B48F0A4-1EAE-4215-A8FA-B3A397A6D61E}" destId="{603E8E63-B93C-45E5-9DA5-56876F0FF284}" srcOrd="0" destOrd="0" parTransId="{8B84613B-9447-4A1E-82FB-0FEA5990B28D}" sibTransId="{F3E47270-98FF-412F-A4C2-3F517F1A32A2}"/>
    <dgm:cxn modelId="{F388A78B-C121-4A4B-96DF-640D040F945B}" type="presOf" srcId="{1077A54F-6D33-4280-8FD0-E4CE8DA3FE25}" destId="{3C5962A5-6E73-40BC-A625-50A1A3994E39}" srcOrd="0" destOrd="0" presId="urn:microsoft.com/office/officeart/2005/8/layout/process1"/>
    <dgm:cxn modelId="{D908C19E-384D-4320-9BF4-532B7CECA67E}" type="presOf" srcId="{2AA2DD77-7131-46A1-98C6-4CD6A52A2D7E}" destId="{2467FF4B-A4AA-4342-8410-68D88FB5D9D4}" srcOrd="0" destOrd="0" presId="urn:microsoft.com/office/officeart/2005/8/layout/process1"/>
    <dgm:cxn modelId="{6F4C4BD7-D4D4-4AF6-B86F-BB125E634020}" srcId="{9B48F0A4-1EAE-4215-A8FA-B3A397A6D61E}" destId="{1077A54F-6D33-4280-8FD0-E4CE8DA3FE25}" srcOrd="1" destOrd="0" parTransId="{E6860E65-B9FF-473D-9B95-9D54D21EF5CA}" sibTransId="{2AA2DD77-7131-46A1-98C6-4CD6A52A2D7E}"/>
    <dgm:cxn modelId="{7CE255D7-2B1C-4664-8463-3B24DDBAF15D}" type="presOf" srcId="{F3E47270-98FF-412F-A4C2-3F517F1A32A2}" destId="{1168D1E8-0269-470C-8BE3-9FA37BB2E62C}" srcOrd="0" destOrd="0" presId="urn:microsoft.com/office/officeart/2005/8/layout/process1"/>
    <dgm:cxn modelId="{1C4E93C7-A189-45DA-A469-F04683CC8680}" type="presParOf" srcId="{93C22275-2051-4B47-A991-4275EBB4867A}" destId="{C313B214-6EB8-4B6A-9FEE-AC35DD76FE64}" srcOrd="0" destOrd="0" presId="urn:microsoft.com/office/officeart/2005/8/layout/process1"/>
    <dgm:cxn modelId="{541861C1-1BB0-495D-97DD-D22546A0310E}" type="presParOf" srcId="{93C22275-2051-4B47-A991-4275EBB4867A}" destId="{1168D1E8-0269-470C-8BE3-9FA37BB2E62C}" srcOrd="1" destOrd="0" presId="urn:microsoft.com/office/officeart/2005/8/layout/process1"/>
    <dgm:cxn modelId="{B3C19A3E-0854-4A01-9938-62293CC1D5E9}" type="presParOf" srcId="{1168D1E8-0269-470C-8BE3-9FA37BB2E62C}" destId="{D09DFF2F-302E-438C-A5B5-B97B546277DF}" srcOrd="0" destOrd="0" presId="urn:microsoft.com/office/officeart/2005/8/layout/process1"/>
    <dgm:cxn modelId="{773E5715-6704-41FC-93CC-E93360E87693}" type="presParOf" srcId="{93C22275-2051-4B47-A991-4275EBB4867A}" destId="{3C5962A5-6E73-40BC-A625-50A1A3994E39}" srcOrd="2" destOrd="0" presId="urn:microsoft.com/office/officeart/2005/8/layout/process1"/>
    <dgm:cxn modelId="{21E1F7E3-C62D-42CA-967B-50B8AE4E9D36}" type="presParOf" srcId="{93C22275-2051-4B47-A991-4275EBB4867A}" destId="{2467FF4B-A4AA-4342-8410-68D88FB5D9D4}" srcOrd="3" destOrd="0" presId="urn:microsoft.com/office/officeart/2005/8/layout/process1"/>
    <dgm:cxn modelId="{129E6250-C948-4651-9225-D986EC14188D}" type="presParOf" srcId="{2467FF4B-A4AA-4342-8410-68D88FB5D9D4}" destId="{83EF54C8-DFE5-4167-8DF6-B555F7288F65}" srcOrd="0" destOrd="0" presId="urn:microsoft.com/office/officeart/2005/8/layout/process1"/>
    <dgm:cxn modelId="{203121C3-609A-492E-87A8-BDB39CF43B3F}" type="presParOf" srcId="{93C22275-2051-4B47-A991-4275EBB4867A}" destId="{862A0978-0305-4B1E-A83C-09680FCF6767}"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96F4E8-8952-4D89-9D39-528679CD44A2}">
      <dsp:nvSpPr>
        <dsp:cNvPr id="0" name=""/>
        <dsp:cNvSpPr/>
      </dsp:nvSpPr>
      <dsp:spPr>
        <a:xfrm>
          <a:off x="0" y="609"/>
          <a:ext cx="6850174" cy="199551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tx1"/>
              </a:solidFill>
            </a:rPr>
            <a:t>According to </a:t>
          </a:r>
          <a:r>
            <a:rPr lang="en-US" sz="2400" kern="1200" dirty="0">
              <a:solidFill>
                <a:schemeClr val="tx1"/>
              </a:solidFill>
              <a:hlinkClick xmlns:r="http://schemas.openxmlformats.org/officeDocument/2006/relationships" r:id="rId1"/>
            </a:rPr>
            <a:t>www.cjsonline.gov.uk</a:t>
          </a:r>
          <a:r>
            <a:rPr lang="en-US" sz="2400" kern="1200" dirty="0">
              <a:solidFill>
                <a:schemeClr val="tx1"/>
              </a:solidFill>
            </a:rPr>
            <a:t> the purpose of the CJS is ‘to deliver justice for all, by convicting &amp; punishing the guilty &amp; helping them to stop offending, while protecting the innocent’</a:t>
          </a:r>
        </a:p>
      </dsp:txBody>
      <dsp:txXfrm>
        <a:off x="58447" y="59056"/>
        <a:ext cx="6733280" cy="1878625"/>
      </dsp:txXfrm>
    </dsp:sp>
    <dsp:sp modelId="{FCE5A0F1-848A-455A-B682-0CB257FAE749}">
      <dsp:nvSpPr>
        <dsp:cNvPr id="0" name=""/>
        <dsp:cNvSpPr/>
      </dsp:nvSpPr>
      <dsp:spPr>
        <a:xfrm rot="5400000">
          <a:off x="3050927" y="2046016"/>
          <a:ext cx="748319" cy="89798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44650">
            <a:lnSpc>
              <a:spcPct val="90000"/>
            </a:lnSpc>
            <a:spcBef>
              <a:spcPct val="0"/>
            </a:spcBef>
            <a:spcAft>
              <a:spcPct val="35000"/>
            </a:spcAft>
            <a:buNone/>
          </a:pPr>
          <a:endParaRPr lang="en-US" sz="3700" kern="1200"/>
        </a:p>
      </dsp:txBody>
      <dsp:txXfrm rot="-5400000">
        <a:off x="3155692" y="2120848"/>
        <a:ext cx="538789" cy="523823"/>
      </dsp:txXfrm>
    </dsp:sp>
    <dsp:sp modelId="{4D940EDB-9D6D-41D2-9883-75D8BD8A2781}">
      <dsp:nvSpPr>
        <dsp:cNvPr id="0" name=""/>
        <dsp:cNvSpPr/>
      </dsp:nvSpPr>
      <dsp:spPr>
        <a:xfrm>
          <a:off x="74875" y="2993888"/>
          <a:ext cx="6700423" cy="1995519"/>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tx1"/>
              </a:solidFill>
            </a:rPr>
            <a:t>Alternatively</a:t>
          </a:r>
          <a:r>
            <a:rPr lang="en-US" sz="2400" kern="1200" dirty="0">
              <a:solidFill>
                <a:schemeClr val="tx1"/>
              </a:solidFill>
            </a:rPr>
            <a:t>, the </a:t>
          </a:r>
          <a:r>
            <a:rPr lang="en-US" sz="2400" b="1" kern="1200" dirty="0">
              <a:solidFill>
                <a:schemeClr val="tx1"/>
              </a:solidFill>
            </a:rPr>
            <a:t>Working Together to Cut Crime &amp; Deliver Justice (2007), Criminal Justice Strategic Plan </a:t>
          </a:r>
          <a:r>
            <a:rPr lang="en-US" sz="2400" kern="1200" dirty="0">
              <a:solidFill>
                <a:schemeClr val="tx1"/>
              </a:solidFill>
            </a:rPr>
            <a:t>states that, ‘the central purpose of the CJS is to deliver an efficient, effective, accountable &amp; fair justice process for the public.’</a:t>
          </a:r>
        </a:p>
      </dsp:txBody>
      <dsp:txXfrm>
        <a:off x="133322" y="3052335"/>
        <a:ext cx="6583529" cy="18786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E2C46E-4573-974A-ABE2-4CD56CFD505B}">
      <dsp:nvSpPr>
        <dsp:cNvPr id="0" name=""/>
        <dsp:cNvSpPr/>
      </dsp:nvSpPr>
      <dsp:spPr>
        <a:xfrm>
          <a:off x="0" y="49016"/>
          <a:ext cx="60960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0" i="0" kern="1200" baseline="0"/>
            <a:t>Examples of </a:t>
          </a:r>
          <a:r>
            <a:rPr lang="en-GB" sz="2100" b="1" i="0" kern="1200" baseline="0"/>
            <a:t>Common Law </a:t>
          </a:r>
          <a:r>
            <a:rPr lang="en-GB" sz="2100" b="0" i="0" kern="1200" baseline="0"/>
            <a:t>offences are :-</a:t>
          </a:r>
          <a:endParaRPr lang="en-US" sz="2100" kern="1200"/>
        </a:p>
      </dsp:txBody>
      <dsp:txXfrm>
        <a:off x="24588" y="73604"/>
        <a:ext cx="6046824" cy="454509"/>
      </dsp:txXfrm>
    </dsp:sp>
    <dsp:sp modelId="{07A17E75-001B-CA47-A18F-BC73565902AB}">
      <dsp:nvSpPr>
        <dsp:cNvPr id="0" name=""/>
        <dsp:cNvSpPr/>
      </dsp:nvSpPr>
      <dsp:spPr>
        <a:xfrm>
          <a:off x="0" y="582608"/>
          <a:ext cx="6096000" cy="2477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3548"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b="0" i="0" kern="1200" baseline="0"/>
            <a:t>Murder/Manslaughter</a:t>
          </a:r>
          <a:endParaRPr lang="en-US" sz="1600" kern="1200"/>
        </a:p>
        <a:p>
          <a:pPr marL="171450" lvl="1" indent="-171450" algn="l" defTabSz="711200">
            <a:lnSpc>
              <a:spcPct val="90000"/>
            </a:lnSpc>
            <a:spcBef>
              <a:spcPct val="0"/>
            </a:spcBef>
            <a:spcAft>
              <a:spcPct val="20000"/>
            </a:spcAft>
            <a:buChar char="•"/>
          </a:pPr>
          <a:r>
            <a:rPr lang="en-GB" sz="1600" b="0" i="0" kern="1200" baseline="0"/>
            <a:t>Breach of the Peace</a:t>
          </a:r>
          <a:endParaRPr lang="en-US" sz="1600" kern="1200"/>
        </a:p>
        <a:p>
          <a:pPr marL="171450" lvl="1" indent="-171450" algn="l" defTabSz="711200">
            <a:lnSpc>
              <a:spcPct val="90000"/>
            </a:lnSpc>
            <a:spcBef>
              <a:spcPct val="0"/>
            </a:spcBef>
            <a:spcAft>
              <a:spcPct val="20000"/>
            </a:spcAft>
            <a:buChar char="•"/>
          </a:pPr>
          <a:r>
            <a:rPr lang="en-GB" sz="1600" b="0" i="0" kern="1200" baseline="0"/>
            <a:t>Perverting the course of justice</a:t>
          </a:r>
          <a:endParaRPr lang="en-US" sz="1600" kern="1200"/>
        </a:p>
        <a:p>
          <a:pPr marL="171450" lvl="1" indent="-171450" algn="l" defTabSz="711200">
            <a:lnSpc>
              <a:spcPct val="90000"/>
            </a:lnSpc>
            <a:spcBef>
              <a:spcPct val="0"/>
            </a:spcBef>
            <a:spcAft>
              <a:spcPct val="20000"/>
            </a:spcAft>
            <a:buChar char="•"/>
          </a:pPr>
          <a:r>
            <a:rPr lang="en-GB" sz="1600" b="0" i="0" kern="1200" baseline="0"/>
            <a:t>Contempt of court</a:t>
          </a:r>
          <a:endParaRPr lang="en-US" sz="1600" kern="1200"/>
        </a:p>
        <a:p>
          <a:pPr marL="171450" lvl="1" indent="-171450" algn="l" defTabSz="711200">
            <a:lnSpc>
              <a:spcPct val="90000"/>
            </a:lnSpc>
            <a:spcBef>
              <a:spcPct val="0"/>
            </a:spcBef>
            <a:spcAft>
              <a:spcPct val="20000"/>
            </a:spcAft>
            <a:buChar char="•"/>
          </a:pPr>
          <a:r>
            <a:rPr lang="en-GB" sz="1600" b="0" i="0" kern="1200" baseline="0"/>
            <a:t>False imprisonment/Kidnapping</a:t>
          </a:r>
          <a:endParaRPr lang="en-US" sz="1600" kern="1200"/>
        </a:p>
        <a:p>
          <a:pPr marL="171450" lvl="1" indent="-171450" algn="l" defTabSz="711200">
            <a:lnSpc>
              <a:spcPct val="90000"/>
            </a:lnSpc>
            <a:spcBef>
              <a:spcPct val="0"/>
            </a:spcBef>
            <a:spcAft>
              <a:spcPct val="20000"/>
            </a:spcAft>
            <a:buChar char="•"/>
          </a:pPr>
          <a:r>
            <a:rPr lang="en-GB" sz="1600" b="0" i="0" kern="1200" baseline="0"/>
            <a:t>Refuse to assist a constable</a:t>
          </a:r>
          <a:endParaRPr lang="en-US" sz="1600" kern="1200"/>
        </a:p>
        <a:p>
          <a:pPr marL="171450" lvl="1" indent="-171450" algn="l" defTabSz="711200">
            <a:lnSpc>
              <a:spcPct val="90000"/>
            </a:lnSpc>
            <a:spcBef>
              <a:spcPct val="0"/>
            </a:spcBef>
            <a:spcAft>
              <a:spcPct val="20000"/>
            </a:spcAft>
            <a:buChar char="•"/>
          </a:pPr>
          <a:r>
            <a:rPr lang="en-GB" sz="1600" b="0" i="0" kern="1200" baseline="0"/>
            <a:t>Misconduct in a public office</a:t>
          </a:r>
          <a:endParaRPr lang="en-US" sz="1600" kern="1200"/>
        </a:p>
        <a:p>
          <a:pPr marL="171450" lvl="1" indent="-171450" algn="l" defTabSz="711200">
            <a:lnSpc>
              <a:spcPct val="90000"/>
            </a:lnSpc>
            <a:spcBef>
              <a:spcPct val="0"/>
            </a:spcBef>
            <a:spcAft>
              <a:spcPct val="20000"/>
            </a:spcAft>
            <a:buChar char="•"/>
          </a:pPr>
          <a:r>
            <a:rPr lang="en-GB" sz="1600" b="0" i="0" kern="1200" baseline="0"/>
            <a:t>Bribery and corruption – public offices</a:t>
          </a:r>
          <a:endParaRPr lang="en-US" sz="1600" kern="1200"/>
        </a:p>
        <a:p>
          <a:pPr marL="171450" lvl="1" indent="-171450" algn="l" defTabSz="711200">
            <a:lnSpc>
              <a:spcPct val="90000"/>
            </a:lnSpc>
            <a:spcBef>
              <a:spcPct val="0"/>
            </a:spcBef>
            <a:spcAft>
              <a:spcPct val="20000"/>
            </a:spcAft>
            <a:buChar char="•"/>
          </a:pPr>
          <a:r>
            <a:rPr lang="en-GB" sz="1600" b="0" i="0" kern="1200" baseline="0"/>
            <a:t>Keeping a disorderly house</a:t>
          </a:r>
          <a:endParaRPr lang="en-US" sz="1600" kern="1200"/>
        </a:p>
      </dsp:txBody>
      <dsp:txXfrm>
        <a:off x="0" y="582608"/>
        <a:ext cx="6096000" cy="24777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2BE9E5-EA9D-4822-9CA8-F91DF38B0FCA}">
      <dsp:nvSpPr>
        <dsp:cNvPr id="0" name=""/>
        <dsp:cNvSpPr/>
      </dsp:nvSpPr>
      <dsp:spPr>
        <a:xfrm>
          <a:off x="854064" y="2499"/>
          <a:ext cx="5425135" cy="2394801"/>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Sets Judicial Precedent:</a:t>
          </a:r>
        </a:p>
        <a:p>
          <a:pPr marL="0" lvl="0" indent="0" algn="ctr" defTabSz="1066800">
            <a:lnSpc>
              <a:spcPct val="90000"/>
            </a:lnSpc>
            <a:spcBef>
              <a:spcPct val="0"/>
            </a:spcBef>
            <a:spcAft>
              <a:spcPct val="35000"/>
            </a:spcAft>
            <a:buNone/>
          </a:pPr>
          <a:r>
            <a:rPr lang="en-US" sz="2400" kern="1200" dirty="0"/>
            <a:t>The decision of one case where circumstances are similar is binding on others. </a:t>
          </a:r>
          <a:r>
            <a:rPr lang="en-US" sz="2400" kern="1200" dirty="0" err="1"/>
            <a:t>E.g</a:t>
          </a:r>
          <a:endParaRPr lang="en-US" sz="2400" kern="1200" dirty="0"/>
        </a:p>
        <a:p>
          <a:pPr marL="0" lvl="0" indent="0" algn="ctr" defTabSz="1066800">
            <a:lnSpc>
              <a:spcPct val="90000"/>
            </a:lnSpc>
            <a:spcBef>
              <a:spcPct val="0"/>
            </a:spcBef>
            <a:spcAft>
              <a:spcPct val="35000"/>
            </a:spcAft>
            <a:buNone/>
          </a:pPr>
          <a:r>
            <a:rPr lang="en-US" sz="2400" b="1" kern="1200" dirty="0"/>
            <a:t>R v </a:t>
          </a:r>
          <a:r>
            <a:rPr lang="en-US" sz="2400" b="1" kern="1200" dirty="0" err="1"/>
            <a:t>Turnball</a:t>
          </a:r>
          <a:r>
            <a:rPr lang="en-US" sz="2400" b="1" kern="1200" dirty="0"/>
            <a:t> (1976) 3 All ER 549</a:t>
          </a:r>
        </a:p>
        <a:p>
          <a:pPr marL="0" lvl="0" indent="0" algn="ctr" defTabSz="1066800">
            <a:lnSpc>
              <a:spcPct val="90000"/>
            </a:lnSpc>
            <a:spcBef>
              <a:spcPct val="0"/>
            </a:spcBef>
            <a:spcAft>
              <a:spcPct val="35000"/>
            </a:spcAft>
            <a:buNone/>
          </a:pPr>
          <a:endParaRPr lang="en-US" sz="2400" kern="1200" dirty="0"/>
        </a:p>
      </dsp:txBody>
      <dsp:txXfrm>
        <a:off x="924205" y="72640"/>
        <a:ext cx="5284853" cy="2254519"/>
      </dsp:txXfrm>
    </dsp:sp>
    <dsp:sp modelId="{D4DF712C-87F2-47C1-875F-790227007D86}">
      <dsp:nvSpPr>
        <dsp:cNvPr id="0" name=""/>
        <dsp:cNvSpPr/>
      </dsp:nvSpPr>
      <dsp:spPr>
        <a:xfrm rot="5400000">
          <a:off x="3383181" y="2421761"/>
          <a:ext cx="366901" cy="440282"/>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3434547" y="2458451"/>
        <a:ext cx="264170" cy="256831"/>
      </dsp:txXfrm>
    </dsp:sp>
    <dsp:sp modelId="{AA948F1B-62DD-43B2-ABAB-3C9FF8946630}">
      <dsp:nvSpPr>
        <dsp:cNvPr id="0" name=""/>
        <dsp:cNvSpPr/>
      </dsp:nvSpPr>
      <dsp:spPr>
        <a:xfrm>
          <a:off x="358463" y="2886503"/>
          <a:ext cx="6416338" cy="747031"/>
        </a:xfrm>
        <a:prstGeom prst="roundRect">
          <a:avLst>
            <a:gd name="adj" fmla="val 10000"/>
          </a:avLst>
        </a:prstGeom>
        <a:solidFill>
          <a:schemeClr val="accent1">
            <a:shade val="8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Stated Cases are the </a:t>
          </a:r>
          <a:r>
            <a:rPr lang="en-US" sz="2400" u="sng" kern="1200"/>
            <a:t>‘benchmark’ </a:t>
          </a:r>
          <a:r>
            <a:rPr lang="en-US" sz="2400" kern="1200"/>
            <a:t>by which all other SIMILAR cases are tried</a:t>
          </a:r>
          <a:endParaRPr lang="en-US" sz="2400" kern="1200" dirty="0"/>
        </a:p>
      </dsp:txBody>
      <dsp:txXfrm>
        <a:off x="380343" y="2908383"/>
        <a:ext cx="6372578" cy="703271"/>
      </dsp:txXfrm>
    </dsp:sp>
    <dsp:sp modelId="{2E892C5F-BBE6-467A-AB55-BB40C0EF5A4E}">
      <dsp:nvSpPr>
        <dsp:cNvPr id="0" name=""/>
        <dsp:cNvSpPr/>
      </dsp:nvSpPr>
      <dsp:spPr>
        <a:xfrm rot="5400000">
          <a:off x="3383181" y="3657995"/>
          <a:ext cx="366901" cy="440282"/>
        </a:xfrm>
        <a:prstGeom prst="rightArrow">
          <a:avLst>
            <a:gd name="adj1" fmla="val 60000"/>
            <a:gd name="adj2" fmla="val 50000"/>
          </a:avLst>
        </a:prstGeom>
        <a:solidFill>
          <a:schemeClr val="accent1">
            <a:shade val="90000"/>
            <a:hueOff val="349225"/>
            <a:satOff val="-5981"/>
            <a:lumOff val="2396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3434547" y="3694685"/>
        <a:ext cx="264170" cy="256831"/>
      </dsp:txXfrm>
    </dsp:sp>
    <dsp:sp modelId="{03470944-3773-4C20-8AB8-15A471521B4A}">
      <dsp:nvSpPr>
        <dsp:cNvPr id="0" name=""/>
        <dsp:cNvSpPr/>
      </dsp:nvSpPr>
      <dsp:spPr>
        <a:xfrm>
          <a:off x="1063247" y="4122737"/>
          <a:ext cx="5006770" cy="978404"/>
        </a:xfrm>
        <a:prstGeom prst="roundRect">
          <a:avLst>
            <a:gd name="adj" fmla="val 1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Put simply, they are guidelines as to ‘best practice’ for legal practitioners</a:t>
          </a:r>
          <a:endParaRPr lang="en-US" sz="2400" kern="1200" dirty="0"/>
        </a:p>
      </dsp:txBody>
      <dsp:txXfrm>
        <a:off x="1091903" y="4151393"/>
        <a:ext cx="4949458" cy="9210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120FFF-D6C0-46B4-8A82-30DD249CF5CE}">
      <dsp:nvSpPr>
        <dsp:cNvPr id="0" name=""/>
        <dsp:cNvSpPr/>
      </dsp:nvSpPr>
      <dsp:spPr>
        <a:xfrm>
          <a:off x="1192618" y="613"/>
          <a:ext cx="5343450" cy="200845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Secondary legislation is usually concerned with detailed changes to the law made under powers from an existing Act of Parliament</a:t>
          </a:r>
          <a:endParaRPr lang="en-US" sz="2400" kern="1200" dirty="0"/>
        </a:p>
      </dsp:txBody>
      <dsp:txXfrm>
        <a:off x="1251444" y="59439"/>
        <a:ext cx="5225798" cy="1890803"/>
      </dsp:txXfrm>
    </dsp:sp>
    <dsp:sp modelId="{81253EB3-D93F-43E9-BFB4-9BDA480E3EF2}">
      <dsp:nvSpPr>
        <dsp:cNvPr id="0" name=""/>
        <dsp:cNvSpPr/>
      </dsp:nvSpPr>
      <dsp:spPr>
        <a:xfrm rot="5400000">
          <a:off x="3493034" y="2052244"/>
          <a:ext cx="742618" cy="903804"/>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44650">
            <a:lnSpc>
              <a:spcPct val="90000"/>
            </a:lnSpc>
            <a:spcBef>
              <a:spcPct val="0"/>
            </a:spcBef>
            <a:spcAft>
              <a:spcPct val="35000"/>
            </a:spcAft>
            <a:buNone/>
          </a:pPr>
          <a:endParaRPr lang="en-US" sz="3700" kern="1200"/>
        </a:p>
      </dsp:txBody>
      <dsp:txXfrm rot="-5400000">
        <a:off x="3593203" y="2132837"/>
        <a:ext cx="542282" cy="519833"/>
      </dsp:txXfrm>
    </dsp:sp>
    <dsp:sp modelId="{FD1F6135-87DB-423A-A347-4ECE4868358E}">
      <dsp:nvSpPr>
        <dsp:cNvPr id="0" name=""/>
        <dsp:cNvSpPr/>
      </dsp:nvSpPr>
      <dsp:spPr>
        <a:xfrm>
          <a:off x="1169581" y="2999226"/>
          <a:ext cx="5389524" cy="200845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Statutory instruments form the majority of secondary legislation but it can also include Rules, Regulations or Codes of Practice</a:t>
          </a:r>
          <a:endParaRPr lang="en-US" sz="2400" kern="1200" dirty="0"/>
        </a:p>
      </dsp:txBody>
      <dsp:txXfrm>
        <a:off x="1228407" y="3058052"/>
        <a:ext cx="5271872" cy="18908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BD6924-2B99-43BC-B0A7-35B48F267B0B}">
      <dsp:nvSpPr>
        <dsp:cNvPr id="0" name=""/>
        <dsp:cNvSpPr/>
      </dsp:nvSpPr>
      <dsp:spPr>
        <a:xfrm>
          <a:off x="270163" y="66152"/>
          <a:ext cx="8238234" cy="120533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An example, S66 of PACE requires the Secretary of State to issue Codes of Practice in connection with the exercise of a wide range of powers by police officers</a:t>
          </a:r>
          <a:endParaRPr lang="en-US" sz="2400" kern="1200" dirty="0"/>
        </a:p>
      </dsp:txBody>
      <dsp:txXfrm>
        <a:off x="305466" y="101455"/>
        <a:ext cx="8167628" cy="1134730"/>
      </dsp:txXfrm>
    </dsp:sp>
    <dsp:sp modelId="{C0C07ACC-9AF3-43AC-8A4D-19F64B6E352A}">
      <dsp:nvSpPr>
        <dsp:cNvPr id="0" name=""/>
        <dsp:cNvSpPr/>
      </dsp:nvSpPr>
      <dsp:spPr>
        <a:xfrm rot="5400000">
          <a:off x="4186878" y="1270157"/>
          <a:ext cx="404803" cy="542401"/>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4226560" y="1338956"/>
        <a:ext cx="325441" cy="283362"/>
      </dsp:txXfrm>
    </dsp:sp>
    <dsp:sp modelId="{2A8146F4-41FF-433C-9AF1-8BEF825A21FF}">
      <dsp:nvSpPr>
        <dsp:cNvPr id="0" name=""/>
        <dsp:cNvSpPr/>
      </dsp:nvSpPr>
      <dsp:spPr>
        <a:xfrm>
          <a:off x="114843" y="1811226"/>
          <a:ext cx="8548873" cy="569955"/>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Highway Code – produced by the Department for Transport</a:t>
          </a:r>
        </a:p>
      </dsp:txBody>
      <dsp:txXfrm>
        <a:off x="131536" y="1827919"/>
        <a:ext cx="8515487" cy="536569"/>
      </dsp:txXfrm>
    </dsp:sp>
    <dsp:sp modelId="{138C7B43-4791-4005-86BF-CF5D6D630A4E}">
      <dsp:nvSpPr>
        <dsp:cNvPr id="0" name=""/>
        <dsp:cNvSpPr/>
      </dsp:nvSpPr>
      <dsp:spPr>
        <a:xfrm rot="5400000">
          <a:off x="4163279" y="2411315"/>
          <a:ext cx="452001" cy="542401"/>
        </a:xfrm>
        <a:prstGeom prst="rightArrow">
          <a:avLst>
            <a:gd name="adj1" fmla="val 60000"/>
            <a:gd name="adj2" fmla="val 50000"/>
          </a:avLst>
        </a:prstGeom>
        <a:solidFill>
          <a:schemeClr val="accent2">
            <a:hueOff val="-1455363"/>
            <a:satOff val="-83928"/>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dirty="0"/>
        </a:p>
      </dsp:txBody>
      <dsp:txXfrm rot="-5400000">
        <a:off x="4226559" y="2456515"/>
        <a:ext cx="325441" cy="316401"/>
      </dsp:txXfrm>
    </dsp:sp>
    <dsp:sp modelId="{19F9C0C5-F3C8-4048-8995-DD00B5E18C43}">
      <dsp:nvSpPr>
        <dsp:cNvPr id="0" name=""/>
        <dsp:cNvSpPr/>
      </dsp:nvSpPr>
      <dsp:spPr>
        <a:xfrm>
          <a:off x="361503" y="2983850"/>
          <a:ext cx="8055553" cy="1930225"/>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Byelaws – local laws made by a local council under an enabling power contained in a public general act or a local act requiring something to be done or not done in a specified area.  They are accompanied by some sanction or penalty for their non-observance</a:t>
          </a:r>
        </a:p>
      </dsp:txBody>
      <dsp:txXfrm>
        <a:off x="418037" y="3040384"/>
        <a:ext cx="7942485" cy="181715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AC3D99-6C17-4247-BD1E-D194340739C9}">
      <dsp:nvSpPr>
        <dsp:cNvPr id="0" name=""/>
        <dsp:cNvSpPr/>
      </dsp:nvSpPr>
      <dsp:spPr>
        <a:xfrm>
          <a:off x="0" y="0"/>
          <a:ext cx="10866475" cy="2414867"/>
        </a:xfrm>
        <a:prstGeom prst="roundRect">
          <a:avLst>
            <a:gd name="adj" fmla="val 1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997C3B5-E83C-4F5C-8A89-39E9A2D583AB}">
      <dsp:nvSpPr>
        <dsp:cNvPr id="0" name=""/>
        <dsp:cNvSpPr/>
      </dsp:nvSpPr>
      <dsp:spPr>
        <a:xfrm>
          <a:off x="327241" y="321982"/>
          <a:ext cx="4862853" cy="1770903"/>
        </a:xfrm>
        <a:prstGeom prst="roundRect">
          <a:avLst>
            <a:gd name="adj" fmla="val 10000"/>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7ED3CF-C8A1-482F-A9BE-DCF3F3ACDB35}">
      <dsp:nvSpPr>
        <dsp:cNvPr id="0" name=""/>
        <dsp:cNvSpPr/>
      </dsp:nvSpPr>
      <dsp:spPr>
        <a:xfrm rot="10800000">
          <a:off x="327241" y="2414867"/>
          <a:ext cx="4862853" cy="2951505"/>
        </a:xfrm>
        <a:prstGeom prst="round2SameRect">
          <a:avLst>
            <a:gd name="adj1" fmla="val 10500"/>
            <a:gd name="adj2" fmla="val 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kern="1200"/>
            <a:t>The Police</a:t>
          </a:r>
        </a:p>
        <a:p>
          <a:pPr marL="0" lvl="0" indent="0" algn="ctr" defTabSz="1066800">
            <a:lnSpc>
              <a:spcPct val="90000"/>
            </a:lnSpc>
            <a:spcBef>
              <a:spcPct val="0"/>
            </a:spcBef>
            <a:spcAft>
              <a:spcPct val="35000"/>
            </a:spcAft>
            <a:buNone/>
          </a:pPr>
          <a:r>
            <a:rPr lang="en-US" sz="2400" kern="1200"/>
            <a:t>The Crown Prosecution Service (CPS)</a:t>
          </a:r>
          <a:endParaRPr lang="en-US" sz="2400" kern="1200" dirty="0"/>
        </a:p>
      </dsp:txBody>
      <dsp:txXfrm rot="10800000">
        <a:off x="418010" y="2414867"/>
        <a:ext cx="4681315" cy="2860736"/>
      </dsp:txXfrm>
    </dsp:sp>
    <dsp:sp modelId="{0CEDCFB1-B9A6-4F54-AE32-9D6994A237F2}">
      <dsp:nvSpPr>
        <dsp:cNvPr id="0" name=""/>
        <dsp:cNvSpPr/>
      </dsp:nvSpPr>
      <dsp:spPr>
        <a:xfrm>
          <a:off x="5676380" y="321982"/>
          <a:ext cx="4862853" cy="1770903"/>
        </a:xfrm>
        <a:prstGeom prst="roundRect">
          <a:avLst>
            <a:gd name="adj" fmla="val 10000"/>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5A355F-3184-48FD-98BB-6C4C74221B68}">
      <dsp:nvSpPr>
        <dsp:cNvPr id="0" name=""/>
        <dsp:cNvSpPr/>
      </dsp:nvSpPr>
      <dsp:spPr>
        <a:xfrm rot="10800000">
          <a:off x="5676380" y="2414867"/>
          <a:ext cx="4862853" cy="2951505"/>
        </a:xfrm>
        <a:prstGeom prst="round2SameRect">
          <a:avLst>
            <a:gd name="adj1" fmla="val 10500"/>
            <a:gd name="adj2" fmla="val 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b="0" kern="1200"/>
            <a:t>The Defendant, Legal representatives(s) – solicitor or barrister</a:t>
          </a:r>
        </a:p>
        <a:p>
          <a:pPr marL="0" lvl="0" indent="0" algn="ctr" defTabSz="1066800">
            <a:lnSpc>
              <a:spcPct val="90000"/>
            </a:lnSpc>
            <a:spcBef>
              <a:spcPct val="0"/>
            </a:spcBef>
            <a:spcAft>
              <a:spcPct val="35000"/>
            </a:spcAft>
            <a:buNone/>
          </a:pPr>
          <a:r>
            <a:rPr lang="en-US" sz="2400" b="0" kern="1200"/>
            <a:t>The Probation Service/ Social Services</a:t>
          </a:r>
        </a:p>
        <a:p>
          <a:pPr marL="0" lvl="0" indent="0" algn="ctr" defTabSz="1066800">
            <a:lnSpc>
              <a:spcPct val="90000"/>
            </a:lnSpc>
            <a:spcBef>
              <a:spcPct val="0"/>
            </a:spcBef>
            <a:spcAft>
              <a:spcPct val="35000"/>
            </a:spcAft>
            <a:buNone/>
          </a:pPr>
          <a:r>
            <a:rPr lang="en-US" sz="2400" b="0" kern="1200"/>
            <a:t>The Prison Service</a:t>
          </a:r>
          <a:endParaRPr lang="en-US" sz="2400" b="0" kern="1200" dirty="0"/>
        </a:p>
      </dsp:txBody>
      <dsp:txXfrm rot="10800000">
        <a:off x="5767149" y="2414867"/>
        <a:ext cx="4681315" cy="286073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BA41D7-85A1-4A1B-87A9-B8525E379CAE}">
      <dsp:nvSpPr>
        <dsp:cNvPr id="0" name=""/>
        <dsp:cNvSpPr/>
      </dsp:nvSpPr>
      <dsp:spPr>
        <a:xfrm>
          <a:off x="0" y="0"/>
          <a:ext cx="11258549" cy="2164660"/>
        </a:xfrm>
        <a:prstGeom prst="roundRect">
          <a:avLst>
            <a:gd name="adj" fmla="val 10000"/>
          </a:avLst>
        </a:prstGeom>
        <a:solidFill>
          <a:schemeClr val="accent2">
            <a:lumMod val="20000"/>
            <a:lumOff val="8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sp>
    <dsp:sp modelId="{6E952930-5C9F-4AC4-BF33-AEF3CF638CF0}">
      <dsp:nvSpPr>
        <dsp:cNvPr id="0" name=""/>
        <dsp:cNvSpPr/>
      </dsp:nvSpPr>
      <dsp:spPr>
        <a:xfrm>
          <a:off x="337756" y="288621"/>
          <a:ext cx="3307198" cy="1587417"/>
        </a:xfrm>
        <a:prstGeom prst="roundRect">
          <a:avLst>
            <a:gd name="adj" fmla="val 10000"/>
          </a:avLst>
        </a:prstGeom>
        <a:blipFill rotWithShape="1">
          <a:blip xmlns:r="http://schemas.openxmlformats.org/officeDocument/2006/relationships" r:embed="rId1"/>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710E928F-D159-424F-AD0E-673A15C4BE46}">
      <dsp:nvSpPr>
        <dsp:cNvPr id="0" name=""/>
        <dsp:cNvSpPr/>
      </dsp:nvSpPr>
      <dsp:spPr>
        <a:xfrm rot="10800000">
          <a:off x="245584" y="2164660"/>
          <a:ext cx="3307198" cy="2645696"/>
        </a:xfrm>
        <a:prstGeom prst="round2SameRect">
          <a:avLst>
            <a:gd name="adj1" fmla="val 10500"/>
            <a:gd name="adj2" fmla="val 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Magistrates Court</a:t>
          </a:r>
        </a:p>
      </dsp:txBody>
      <dsp:txXfrm rot="10800000">
        <a:off x="326948" y="2164660"/>
        <a:ext cx="3144470" cy="2564332"/>
      </dsp:txXfrm>
    </dsp:sp>
    <dsp:sp modelId="{8488E724-BA62-43C5-953C-83B57F321637}">
      <dsp:nvSpPr>
        <dsp:cNvPr id="0" name=""/>
        <dsp:cNvSpPr/>
      </dsp:nvSpPr>
      <dsp:spPr>
        <a:xfrm>
          <a:off x="4098570" y="363960"/>
          <a:ext cx="3307198" cy="1587417"/>
        </a:xfrm>
        <a:prstGeom prst="roundRect">
          <a:avLst>
            <a:gd name="adj" fmla="val 10000"/>
          </a:avLst>
        </a:prstGeom>
        <a:blipFill rotWithShape="1">
          <a:blip xmlns:r="http://schemas.openxmlformats.org/officeDocument/2006/relationships" r:embed="rId2"/>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3841D969-0F8D-4A9F-81BE-CE8F8D62E64F}">
      <dsp:nvSpPr>
        <dsp:cNvPr id="0" name=""/>
        <dsp:cNvSpPr/>
      </dsp:nvSpPr>
      <dsp:spPr>
        <a:xfrm rot="10800000">
          <a:off x="3975675" y="2164660"/>
          <a:ext cx="3307198" cy="2645696"/>
        </a:xfrm>
        <a:prstGeom prst="round2SameRect">
          <a:avLst>
            <a:gd name="adj1" fmla="val 10500"/>
            <a:gd name="adj2" fmla="val 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Youth Court</a:t>
          </a:r>
        </a:p>
      </dsp:txBody>
      <dsp:txXfrm rot="10800000">
        <a:off x="4057039" y="2164660"/>
        <a:ext cx="3144470" cy="2564332"/>
      </dsp:txXfrm>
    </dsp:sp>
    <dsp:sp modelId="{0E5F4E41-6F56-4DEB-87E7-D4236D1ACE95}">
      <dsp:nvSpPr>
        <dsp:cNvPr id="0" name=""/>
        <dsp:cNvSpPr/>
      </dsp:nvSpPr>
      <dsp:spPr>
        <a:xfrm>
          <a:off x="7613593" y="288621"/>
          <a:ext cx="3307198" cy="1587417"/>
        </a:xfrm>
        <a:prstGeom prst="roundRect">
          <a:avLst>
            <a:gd name="adj" fmla="val 10000"/>
          </a:avLst>
        </a:prstGeom>
        <a:blipFill rotWithShape="1">
          <a:blip xmlns:r="http://schemas.openxmlformats.org/officeDocument/2006/relationships" r:embed="rId3"/>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B961DA11-1EA0-42D2-8E8A-4F90BBAFF89D}">
      <dsp:nvSpPr>
        <dsp:cNvPr id="0" name=""/>
        <dsp:cNvSpPr/>
      </dsp:nvSpPr>
      <dsp:spPr>
        <a:xfrm rot="10800000">
          <a:off x="7723690" y="2145717"/>
          <a:ext cx="3307198" cy="2645696"/>
        </a:xfrm>
        <a:prstGeom prst="round2SameRect">
          <a:avLst>
            <a:gd name="adj1" fmla="val 10500"/>
            <a:gd name="adj2" fmla="val 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Crown Court</a:t>
          </a:r>
        </a:p>
      </dsp:txBody>
      <dsp:txXfrm rot="10800000">
        <a:off x="7805054" y="2145717"/>
        <a:ext cx="3144470" cy="256433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291AB8-1C29-E340-BD7E-23847681C633}">
      <dsp:nvSpPr>
        <dsp:cNvPr id="0" name=""/>
        <dsp:cNvSpPr/>
      </dsp:nvSpPr>
      <dsp:spPr>
        <a:xfrm>
          <a:off x="0" y="247103"/>
          <a:ext cx="7317035"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A09CC3-5A30-8D4E-B918-C46C16FDCF6E}">
      <dsp:nvSpPr>
        <dsp:cNvPr id="0" name=""/>
        <dsp:cNvSpPr/>
      </dsp:nvSpPr>
      <dsp:spPr>
        <a:xfrm>
          <a:off x="365851" y="25703"/>
          <a:ext cx="5121924" cy="442800"/>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97" tIns="0" rIns="193597" bIns="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Coroner’s Court</a:t>
          </a:r>
        </a:p>
      </dsp:txBody>
      <dsp:txXfrm>
        <a:off x="387467" y="47319"/>
        <a:ext cx="5078692" cy="399568"/>
      </dsp:txXfrm>
    </dsp:sp>
    <dsp:sp modelId="{B307BD5B-BD1A-FF41-A58A-1F51230FDE29}">
      <dsp:nvSpPr>
        <dsp:cNvPr id="0" name=""/>
        <dsp:cNvSpPr/>
      </dsp:nvSpPr>
      <dsp:spPr>
        <a:xfrm>
          <a:off x="0" y="927503"/>
          <a:ext cx="7317035"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787A11E-D7E9-494C-B1B6-F8B9E9AEC3F4}">
      <dsp:nvSpPr>
        <dsp:cNvPr id="0" name=""/>
        <dsp:cNvSpPr/>
      </dsp:nvSpPr>
      <dsp:spPr>
        <a:xfrm>
          <a:off x="365851" y="706103"/>
          <a:ext cx="5121924" cy="442800"/>
        </a:xfrm>
        <a:prstGeom prst="round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97" tIns="0" rIns="193597" bIns="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Family Court</a:t>
          </a:r>
        </a:p>
      </dsp:txBody>
      <dsp:txXfrm>
        <a:off x="387467" y="727719"/>
        <a:ext cx="5078692" cy="399568"/>
      </dsp:txXfrm>
    </dsp:sp>
    <dsp:sp modelId="{74D17D9B-C910-D447-A2FC-2361460296BF}">
      <dsp:nvSpPr>
        <dsp:cNvPr id="0" name=""/>
        <dsp:cNvSpPr/>
      </dsp:nvSpPr>
      <dsp:spPr>
        <a:xfrm>
          <a:off x="0" y="1607903"/>
          <a:ext cx="7317035"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8CA4202-C59B-304C-ADB5-77C0EBA378FA}">
      <dsp:nvSpPr>
        <dsp:cNvPr id="0" name=""/>
        <dsp:cNvSpPr/>
      </dsp:nvSpPr>
      <dsp:spPr>
        <a:xfrm>
          <a:off x="365851" y="1386503"/>
          <a:ext cx="5121924" cy="442800"/>
        </a:xfrm>
        <a:prstGeom prst="round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97" tIns="0" rIns="193597" bIns="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Court Martial (Military)</a:t>
          </a:r>
        </a:p>
      </dsp:txBody>
      <dsp:txXfrm>
        <a:off x="387467" y="1408119"/>
        <a:ext cx="5078692" cy="399568"/>
      </dsp:txXfrm>
    </dsp:sp>
    <dsp:sp modelId="{4477F9A3-765B-2D49-ADD1-28FA338B3C20}">
      <dsp:nvSpPr>
        <dsp:cNvPr id="0" name=""/>
        <dsp:cNvSpPr/>
      </dsp:nvSpPr>
      <dsp:spPr>
        <a:xfrm>
          <a:off x="0" y="2288303"/>
          <a:ext cx="7317035"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11B2B3-F93F-0D40-9D0A-B4F6A9C369DD}">
      <dsp:nvSpPr>
        <dsp:cNvPr id="0" name=""/>
        <dsp:cNvSpPr/>
      </dsp:nvSpPr>
      <dsp:spPr>
        <a:xfrm>
          <a:off x="365851" y="2066903"/>
          <a:ext cx="5121924" cy="442800"/>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97" tIns="0" rIns="193597" bIns="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High Court (Civil Court)</a:t>
          </a:r>
        </a:p>
      </dsp:txBody>
      <dsp:txXfrm>
        <a:off x="387467" y="2088519"/>
        <a:ext cx="5078692" cy="399568"/>
      </dsp:txXfrm>
    </dsp:sp>
    <dsp:sp modelId="{4EF0F008-B1D1-5046-9C3E-3B3062069B4D}">
      <dsp:nvSpPr>
        <dsp:cNvPr id="0" name=""/>
        <dsp:cNvSpPr/>
      </dsp:nvSpPr>
      <dsp:spPr>
        <a:xfrm>
          <a:off x="0" y="2968703"/>
          <a:ext cx="7317035"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1C8BA7-2C70-7B43-A0A0-C18D2E105CA4}">
      <dsp:nvSpPr>
        <dsp:cNvPr id="0" name=""/>
        <dsp:cNvSpPr/>
      </dsp:nvSpPr>
      <dsp:spPr>
        <a:xfrm>
          <a:off x="365851" y="2747303"/>
          <a:ext cx="5121924" cy="442800"/>
        </a:xfrm>
        <a:prstGeom prst="round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97" tIns="0" rIns="193597" bIns="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County Court</a:t>
          </a:r>
        </a:p>
      </dsp:txBody>
      <dsp:txXfrm>
        <a:off x="387467" y="2768919"/>
        <a:ext cx="5078692" cy="399568"/>
      </dsp:txXfrm>
    </dsp:sp>
    <dsp:sp modelId="{C0339C10-FA66-8B4C-9AAC-CEE9405F5E71}">
      <dsp:nvSpPr>
        <dsp:cNvPr id="0" name=""/>
        <dsp:cNvSpPr/>
      </dsp:nvSpPr>
      <dsp:spPr>
        <a:xfrm>
          <a:off x="0" y="3649103"/>
          <a:ext cx="7317035"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63841A-A569-C744-9AFA-4BFBB8924E01}">
      <dsp:nvSpPr>
        <dsp:cNvPr id="0" name=""/>
        <dsp:cNvSpPr/>
      </dsp:nvSpPr>
      <dsp:spPr>
        <a:xfrm>
          <a:off x="365851" y="3427703"/>
          <a:ext cx="5121924" cy="442800"/>
        </a:xfrm>
        <a:prstGeom prst="round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97" tIns="0" rIns="193597" bIns="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Admiralty Court</a:t>
          </a:r>
        </a:p>
      </dsp:txBody>
      <dsp:txXfrm>
        <a:off x="387467" y="3449319"/>
        <a:ext cx="5078692" cy="399568"/>
      </dsp:txXfrm>
    </dsp:sp>
    <dsp:sp modelId="{62442186-C49D-C241-AE78-520A685A29C2}">
      <dsp:nvSpPr>
        <dsp:cNvPr id="0" name=""/>
        <dsp:cNvSpPr/>
      </dsp:nvSpPr>
      <dsp:spPr>
        <a:xfrm>
          <a:off x="0" y="4329503"/>
          <a:ext cx="7317035"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BCCCD-369E-B349-9219-2561B57CFBF6}">
      <dsp:nvSpPr>
        <dsp:cNvPr id="0" name=""/>
        <dsp:cNvSpPr/>
      </dsp:nvSpPr>
      <dsp:spPr>
        <a:xfrm>
          <a:off x="365851" y="4108103"/>
          <a:ext cx="5121924" cy="442800"/>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97" tIns="0" rIns="193597" bIns="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Clerical Court (Church)</a:t>
          </a:r>
        </a:p>
      </dsp:txBody>
      <dsp:txXfrm>
        <a:off x="387467" y="4129719"/>
        <a:ext cx="5078692" cy="399568"/>
      </dsp:txXfrm>
    </dsp:sp>
    <dsp:sp modelId="{5DEBFCF5-6BBB-4141-AB7B-F29FECD05B74}">
      <dsp:nvSpPr>
        <dsp:cNvPr id="0" name=""/>
        <dsp:cNvSpPr/>
      </dsp:nvSpPr>
      <dsp:spPr>
        <a:xfrm>
          <a:off x="0" y="5009903"/>
          <a:ext cx="7317035"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355678-A55C-F240-B77F-5477D78E53AF}">
      <dsp:nvSpPr>
        <dsp:cNvPr id="0" name=""/>
        <dsp:cNvSpPr/>
      </dsp:nvSpPr>
      <dsp:spPr>
        <a:xfrm>
          <a:off x="365851" y="4788503"/>
          <a:ext cx="5121924" cy="442800"/>
        </a:xfrm>
        <a:prstGeom prst="round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97" tIns="0" rIns="193597" bIns="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Small Claims Court</a:t>
          </a:r>
        </a:p>
      </dsp:txBody>
      <dsp:txXfrm>
        <a:off x="387467" y="4810119"/>
        <a:ext cx="5078692" cy="39956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2CB2EC-718E-944A-9464-9C8D86F7BAB8}">
      <dsp:nvSpPr>
        <dsp:cNvPr id="0" name=""/>
        <dsp:cNvSpPr/>
      </dsp:nvSpPr>
      <dsp:spPr>
        <a:xfrm>
          <a:off x="956" y="17314"/>
          <a:ext cx="3730048" cy="223802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1. Summary only offences</a:t>
          </a:r>
        </a:p>
      </dsp:txBody>
      <dsp:txXfrm>
        <a:off x="956" y="17314"/>
        <a:ext cx="3730048" cy="2238028"/>
      </dsp:txXfrm>
    </dsp:sp>
    <dsp:sp modelId="{936FBC01-E7F6-2249-AC63-E1910CC1A945}">
      <dsp:nvSpPr>
        <dsp:cNvPr id="0" name=""/>
        <dsp:cNvSpPr/>
      </dsp:nvSpPr>
      <dsp:spPr>
        <a:xfrm>
          <a:off x="4104009" y="17314"/>
          <a:ext cx="3730048" cy="2238028"/>
        </a:xfrm>
        <a:prstGeom prst="rect">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2. Either</a:t>
          </a:r>
          <a:r>
            <a:rPr lang="en-US" sz="2400" kern="1200" baseline="0" dirty="0"/>
            <a:t> way offences</a:t>
          </a:r>
          <a:endParaRPr lang="en-US" sz="2400" kern="1200" dirty="0"/>
        </a:p>
      </dsp:txBody>
      <dsp:txXfrm>
        <a:off x="4104009" y="17314"/>
        <a:ext cx="3730048" cy="2238028"/>
      </dsp:txXfrm>
    </dsp:sp>
    <dsp:sp modelId="{5FCBAAB7-8B96-FB45-9F30-4C8D4B69349E}">
      <dsp:nvSpPr>
        <dsp:cNvPr id="0" name=""/>
        <dsp:cNvSpPr/>
      </dsp:nvSpPr>
      <dsp:spPr>
        <a:xfrm>
          <a:off x="956" y="2628347"/>
          <a:ext cx="3730048" cy="2238028"/>
        </a:xfrm>
        <a:prstGeom prst="rect">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3. Indictment only offences</a:t>
          </a:r>
        </a:p>
      </dsp:txBody>
      <dsp:txXfrm>
        <a:off x="956" y="2628347"/>
        <a:ext cx="3730048" cy="2238028"/>
      </dsp:txXfrm>
    </dsp:sp>
    <dsp:sp modelId="{63A0E6CB-FF2D-D948-8AAD-A6014B57B92D}">
      <dsp:nvSpPr>
        <dsp:cNvPr id="0" name=""/>
        <dsp:cNvSpPr/>
      </dsp:nvSpPr>
      <dsp:spPr>
        <a:xfrm>
          <a:off x="4104009" y="2628347"/>
          <a:ext cx="3730048" cy="2238028"/>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4. Indictable offences (consists of 2 &amp; 3)</a:t>
          </a:r>
        </a:p>
      </dsp:txBody>
      <dsp:txXfrm>
        <a:off x="4104009" y="2628347"/>
        <a:ext cx="3730048" cy="223802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13B214-6EB8-4B6A-9FEE-AC35DD76FE64}">
      <dsp:nvSpPr>
        <dsp:cNvPr id="0" name=""/>
        <dsp:cNvSpPr/>
      </dsp:nvSpPr>
      <dsp:spPr>
        <a:xfrm>
          <a:off x="7202" y="2063504"/>
          <a:ext cx="2152763" cy="129165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Community Orders</a:t>
          </a:r>
          <a:endParaRPr lang="en-US" sz="2400" kern="1200" dirty="0"/>
        </a:p>
      </dsp:txBody>
      <dsp:txXfrm>
        <a:off x="45033" y="2101335"/>
        <a:ext cx="2077101" cy="1215996"/>
      </dsp:txXfrm>
    </dsp:sp>
    <dsp:sp modelId="{1168D1E8-0269-470C-8BE3-9FA37BB2E62C}">
      <dsp:nvSpPr>
        <dsp:cNvPr id="0" name=""/>
        <dsp:cNvSpPr/>
      </dsp:nvSpPr>
      <dsp:spPr>
        <a:xfrm>
          <a:off x="2375242" y="2442390"/>
          <a:ext cx="456385" cy="53388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375242" y="2549167"/>
        <a:ext cx="319470" cy="320331"/>
      </dsp:txXfrm>
    </dsp:sp>
    <dsp:sp modelId="{3C5962A5-6E73-40BC-A625-50A1A3994E39}">
      <dsp:nvSpPr>
        <dsp:cNvPr id="0" name=""/>
        <dsp:cNvSpPr/>
      </dsp:nvSpPr>
      <dsp:spPr>
        <a:xfrm>
          <a:off x="3021072" y="2063504"/>
          <a:ext cx="2152763" cy="1291658"/>
        </a:xfrm>
        <a:prstGeom prst="roundRect">
          <a:avLst>
            <a:gd name="adj" fmla="val 10000"/>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Fines</a:t>
          </a:r>
          <a:endParaRPr lang="en-US" sz="2400" kern="1200" dirty="0"/>
        </a:p>
      </dsp:txBody>
      <dsp:txXfrm>
        <a:off x="3058903" y="2101335"/>
        <a:ext cx="2077101" cy="1215996"/>
      </dsp:txXfrm>
    </dsp:sp>
    <dsp:sp modelId="{2467FF4B-A4AA-4342-8410-68D88FB5D9D4}">
      <dsp:nvSpPr>
        <dsp:cNvPr id="0" name=""/>
        <dsp:cNvSpPr/>
      </dsp:nvSpPr>
      <dsp:spPr>
        <a:xfrm rot="21584412">
          <a:off x="5389110" y="2435499"/>
          <a:ext cx="456390" cy="533885"/>
        </a:xfrm>
        <a:prstGeom prst="rightArrow">
          <a:avLst>
            <a:gd name="adj1" fmla="val 60000"/>
            <a:gd name="adj2" fmla="val 50000"/>
          </a:avLst>
        </a:prstGeom>
        <a:solidFill>
          <a:schemeClr val="accent3">
            <a:hueOff val="2710599"/>
            <a:satOff val="100000"/>
            <a:lumOff val="-1470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dirty="0"/>
        </a:p>
      </dsp:txBody>
      <dsp:txXfrm>
        <a:off x="5389111" y="2542586"/>
        <a:ext cx="319473" cy="320331"/>
      </dsp:txXfrm>
    </dsp:sp>
    <dsp:sp modelId="{862A0978-0305-4B1E-A83C-09680FCF6767}">
      <dsp:nvSpPr>
        <dsp:cNvPr id="0" name=""/>
        <dsp:cNvSpPr/>
      </dsp:nvSpPr>
      <dsp:spPr>
        <a:xfrm>
          <a:off x="6034941" y="2049838"/>
          <a:ext cx="2152763" cy="1291658"/>
        </a:xfrm>
        <a:prstGeom prst="roundRect">
          <a:avLst>
            <a:gd name="adj" fmla="val 10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Custodial sentences</a:t>
          </a:r>
          <a:endParaRPr lang="en-US" sz="2400" kern="1200" dirty="0"/>
        </a:p>
      </dsp:txBody>
      <dsp:txXfrm>
        <a:off x="6072772" y="2087669"/>
        <a:ext cx="2077101" cy="1215996"/>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7.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45CB05-9F03-0342-A9BC-4C593F4F12B6}" type="datetimeFigureOut">
              <a:rPr lang="en-US" smtClean="0"/>
              <a:t>1/27/23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29ECED-63E4-694B-9517-658FDC65C9A3}" type="slidenum">
              <a:rPr lang="en-US" smtClean="0"/>
              <a:t>‹#›</a:t>
            </a:fld>
            <a:endParaRPr lang="en-US"/>
          </a:p>
        </p:txBody>
      </p:sp>
    </p:spTree>
    <p:extLst>
      <p:ext uri="{BB962C8B-B14F-4D97-AF65-F5344CB8AC3E}">
        <p14:creationId xmlns:p14="http://schemas.microsoft.com/office/powerpoint/2010/main" val="1567350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449E26D-9190-4D83-BC7A-BA5AA7DCCC08}" type="slidenum">
              <a:rPr lang="en-GB" smtClean="0"/>
              <a:t>1</a:t>
            </a:fld>
            <a:endParaRPr lang="en-GB"/>
          </a:p>
        </p:txBody>
      </p:sp>
    </p:spTree>
    <p:extLst>
      <p:ext uri="{BB962C8B-B14F-4D97-AF65-F5344CB8AC3E}">
        <p14:creationId xmlns:p14="http://schemas.microsoft.com/office/powerpoint/2010/main" val="2293379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49E26D-9190-4D83-BC7A-BA5AA7DCCC08}" type="slidenum">
              <a:rPr lang="en-GB" smtClean="0"/>
              <a:t>4</a:t>
            </a:fld>
            <a:endParaRPr lang="en-GB"/>
          </a:p>
        </p:txBody>
      </p:sp>
    </p:spTree>
    <p:extLst>
      <p:ext uri="{BB962C8B-B14F-4D97-AF65-F5344CB8AC3E}">
        <p14:creationId xmlns:p14="http://schemas.microsoft.com/office/powerpoint/2010/main" val="358273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29ECED-63E4-694B-9517-658FDC65C9A3}" type="slidenum">
              <a:rPr lang="en-US" smtClean="0"/>
              <a:t>5</a:t>
            </a:fld>
            <a:endParaRPr lang="en-US"/>
          </a:p>
        </p:txBody>
      </p:sp>
    </p:spTree>
    <p:extLst>
      <p:ext uri="{BB962C8B-B14F-4D97-AF65-F5344CB8AC3E}">
        <p14:creationId xmlns:p14="http://schemas.microsoft.com/office/powerpoint/2010/main" val="1870375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49E26D-9190-4D83-BC7A-BA5AA7DCCC08}" type="slidenum">
              <a:rPr lang="en-GB" smtClean="0"/>
              <a:t>6</a:t>
            </a:fld>
            <a:endParaRPr lang="en-GB"/>
          </a:p>
        </p:txBody>
      </p:sp>
    </p:spTree>
    <p:extLst>
      <p:ext uri="{BB962C8B-B14F-4D97-AF65-F5344CB8AC3E}">
        <p14:creationId xmlns:p14="http://schemas.microsoft.com/office/powerpoint/2010/main" val="1051375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49E26D-9190-4D83-BC7A-BA5AA7DCCC08}" type="slidenum">
              <a:rPr lang="en-GB" smtClean="0"/>
              <a:t>8</a:t>
            </a:fld>
            <a:endParaRPr lang="en-GB"/>
          </a:p>
        </p:txBody>
      </p:sp>
    </p:spTree>
    <p:extLst>
      <p:ext uri="{BB962C8B-B14F-4D97-AF65-F5344CB8AC3E}">
        <p14:creationId xmlns:p14="http://schemas.microsoft.com/office/powerpoint/2010/main" val="2683057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a:p>
            <a:endParaRPr lang="en-GB" dirty="0"/>
          </a:p>
        </p:txBody>
      </p:sp>
      <p:sp>
        <p:nvSpPr>
          <p:cNvPr id="4" name="Slide Number Placeholder 3"/>
          <p:cNvSpPr>
            <a:spLocks noGrp="1"/>
          </p:cNvSpPr>
          <p:nvPr>
            <p:ph type="sldNum" sz="quarter" idx="10"/>
          </p:nvPr>
        </p:nvSpPr>
        <p:spPr/>
        <p:txBody>
          <a:bodyPr/>
          <a:lstStyle/>
          <a:p>
            <a:fld id="{B449E26D-9190-4D83-BC7A-BA5AA7DCCC08}" type="slidenum">
              <a:rPr lang="en-GB" smtClean="0"/>
              <a:t>9</a:t>
            </a:fld>
            <a:endParaRPr lang="en-GB"/>
          </a:p>
        </p:txBody>
      </p:sp>
    </p:spTree>
    <p:extLst>
      <p:ext uri="{BB962C8B-B14F-4D97-AF65-F5344CB8AC3E}">
        <p14:creationId xmlns:p14="http://schemas.microsoft.com/office/powerpoint/2010/main" val="412561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49E26D-9190-4D83-BC7A-BA5AA7DCCC08}" type="slidenum">
              <a:rPr lang="en-GB" smtClean="0"/>
              <a:t>10</a:t>
            </a:fld>
            <a:endParaRPr lang="en-GB"/>
          </a:p>
        </p:txBody>
      </p:sp>
    </p:spTree>
    <p:extLst>
      <p:ext uri="{BB962C8B-B14F-4D97-AF65-F5344CB8AC3E}">
        <p14:creationId xmlns:p14="http://schemas.microsoft.com/office/powerpoint/2010/main" val="214406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baseline="0" dirty="0"/>
          </a:p>
        </p:txBody>
      </p:sp>
      <p:sp>
        <p:nvSpPr>
          <p:cNvPr id="4" name="Slide Number Placeholder 3"/>
          <p:cNvSpPr>
            <a:spLocks noGrp="1"/>
          </p:cNvSpPr>
          <p:nvPr>
            <p:ph type="sldNum" sz="quarter" idx="10"/>
          </p:nvPr>
        </p:nvSpPr>
        <p:spPr/>
        <p:txBody>
          <a:bodyPr/>
          <a:lstStyle/>
          <a:p>
            <a:fld id="{B449E26D-9190-4D83-BC7A-BA5AA7DCCC08}" type="slidenum">
              <a:rPr lang="en-GB" smtClean="0"/>
              <a:t>12</a:t>
            </a:fld>
            <a:endParaRPr lang="en-GB"/>
          </a:p>
        </p:txBody>
      </p:sp>
    </p:spTree>
    <p:extLst>
      <p:ext uri="{BB962C8B-B14F-4D97-AF65-F5344CB8AC3E}">
        <p14:creationId xmlns:p14="http://schemas.microsoft.com/office/powerpoint/2010/main" val="26499478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49E26D-9190-4D83-BC7A-BA5AA7DCCC08}" type="slidenum">
              <a:rPr lang="en-GB" smtClean="0"/>
              <a:t>13</a:t>
            </a:fld>
            <a:endParaRPr lang="en-GB"/>
          </a:p>
        </p:txBody>
      </p:sp>
    </p:spTree>
    <p:extLst>
      <p:ext uri="{BB962C8B-B14F-4D97-AF65-F5344CB8AC3E}">
        <p14:creationId xmlns:p14="http://schemas.microsoft.com/office/powerpoint/2010/main" val="32214546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endParaRPr lang="en-GB" b="1" dirty="0"/>
          </a:p>
        </p:txBody>
      </p:sp>
      <p:sp>
        <p:nvSpPr>
          <p:cNvPr id="4" name="Slide Number Placeholder 3"/>
          <p:cNvSpPr>
            <a:spLocks noGrp="1"/>
          </p:cNvSpPr>
          <p:nvPr>
            <p:ph type="sldNum" sz="quarter" idx="10"/>
          </p:nvPr>
        </p:nvSpPr>
        <p:spPr/>
        <p:txBody>
          <a:bodyPr/>
          <a:lstStyle/>
          <a:p>
            <a:fld id="{B449E26D-9190-4D83-BC7A-BA5AA7DCCC08}" type="slidenum">
              <a:rPr lang="en-GB" smtClean="0"/>
              <a:t>14</a:t>
            </a:fld>
            <a:endParaRPr lang="en-GB"/>
          </a:p>
        </p:txBody>
      </p:sp>
    </p:spTree>
    <p:extLst>
      <p:ext uri="{BB962C8B-B14F-4D97-AF65-F5344CB8AC3E}">
        <p14:creationId xmlns:p14="http://schemas.microsoft.com/office/powerpoint/2010/main" val="25731445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49E26D-9190-4D83-BC7A-BA5AA7DCCC08}" type="slidenum">
              <a:rPr lang="en-GB" smtClean="0"/>
              <a:t>15</a:t>
            </a:fld>
            <a:endParaRPr lang="en-GB"/>
          </a:p>
        </p:txBody>
      </p:sp>
    </p:spTree>
    <p:extLst>
      <p:ext uri="{BB962C8B-B14F-4D97-AF65-F5344CB8AC3E}">
        <p14:creationId xmlns:p14="http://schemas.microsoft.com/office/powerpoint/2010/main" val="4141259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49E26D-9190-4D83-BC7A-BA5AA7DCCC08}" type="slidenum">
              <a:rPr lang="en-GB" smtClean="0"/>
              <a:t>16</a:t>
            </a:fld>
            <a:endParaRPr lang="en-GB"/>
          </a:p>
        </p:txBody>
      </p:sp>
    </p:spTree>
    <p:extLst>
      <p:ext uri="{BB962C8B-B14F-4D97-AF65-F5344CB8AC3E}">
        <p14:creationId xmlns:p14="http://schemas.microsoft.com/office/powerpoint/2010/main" val="2850363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49E26D-9190-4D83-BC7A-BA5AA7DCCC08}" type="slidenum">
              <a:rPr lang="en-GB" smtClean="0"/>
              <a:t>17</a:t>
            </a:fld>
            <a:endParaRPr lang="en-GB"/>
          </a:p>
        </p:txBody>
      </p:sp>
    </p:spTree>
    <p:extLst>
      <p:ext uri="{BB962C8B-B14F-4D97-AF65-F5344CB8AC3E}">
        <p14:creationId xmlns:p14="http://schemas.microsoft.com/office/powerpoint/2010/main" val="26336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49E26D-9190-4D83-BC7A-BA5AA7DCCC08}" type="slidenum">
              <a:rPr lang="en-GB" smtClean="0"/>
              <a:t>18</a:t>
            </a:fld>
            <a:endParaRPr lang="en-GB"/>
          </a:p>
        </p:txBody>
      </p:sp>
    </p:spTree>
    <p:extLst>
      <p:ext uri="{BB962C8B-B14F-4D97-AF65-F5344CB8AC3E}">
        <p14:creationId xmlns:p14="http://schemas.microsoft.com/office/powerpoint/2010/main" val="19573114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29ECED-63E4-694B-9517-658FDC65C9A3}" type="slidenum">
              <a:rPr lang="en-US" smtClean="0"/>
              <a:t>19</a:t>
            </a:fld>
            <a:endParaRPr lang="en-US"/>
          </a:p>
        </p:txBody>
      </p:sp>
    </p:spTree>
    <p:extLst>
      <p:ext uri="{BB962C8B-B14F-4D97-AF65-F5344CB8AC3E}">
        <p14:creationId xmlns:p14="http://schemas.microsoft.com/office/powerpoint/2010/main" val="1685963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B449E26D-9190-4D83-BC7A-BA5AA7DCCC08}" type="slidenum">
              <a:rPr lang="en-GB" smtClean="0"/>
              <a:t>20</a:t>
            </a:fld>
            <a:endParaRPr lang="en-GB"/>
          </a:p>
        </p:txBody>
      </p:sp>
    </p:spTree>
    <p:extLst>
      <p:ext uri="{BB962C8B-B14F-4D97-AF65-F5344CB8AC3E}">
        <p14:creationId xmlns:p14="http://schemas.microsoft.com/office/powerpoint/2010/main" val="298924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42E1E-EB32-1FAD-FB79-AC0DE8B1D66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88D84E6-0642-FCC8-B837-EDD0704D1D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65B736F-3F02-2F2E-7EF2-E65EAC520F6F}"/>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5" name="Footer Placeholder 4">
            <a:extLst>
              <a:ext uri="{FF2B5EF4-FFF2-40B4-BE49-F238E27FC236}">
                <a16:creationId xmlns:a16="http://schemas.microsoft.com/office/drawing/2014/main" id="{69F0A855-9706-005A-D569-4626301055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E1FC63-67A4-34E0-A236-94393309E5A2}"/>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234904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ADB79-1B5A-351E-C873-C508FC30525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50C8DA8-1E50-52FF-78FB-0D17C81269C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E30E27A-7768-F249-7223-5D0C8A9751B8}"/>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5" name="Footer Placeholder 4">
            <a:extLst>
              <a:ext uri="{FF2B5EF4-FFF2-40B4-BE49-F238E27FC236}">
                <a16:creationId xmlns:a16="http://schemas.microsoft.com/office/drawing/2014/main" id="{CD54BAFA-DF64-01E1-A3FF-F799F225CB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003ADE-34E4-8830-30C8-5D574C9BA6BD}"/>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1689965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C7C3F-BEB7-2A86-C4C7-CB2DF85D2D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64CA85B-E665-2C10-68AB-2AA2480189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3D4784C-5413-54AB-6239-A64AD5AD0E73}"/>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5" name="Footer Placeholder 4">
            <a:extLst>
              <a:ext uri="{FF2B5EF4-FFF2-40B4-BE49-F238E27FC236}">
                <a16:creationId xmlns:a16="http://schemas.microsoft.com/office/drawing/2014/main" id="{FDD0A69A-D499-5E0D-7FA7-386671EF41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FC144D-32E0-D658-7B96-71F194BB3088}"/>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1605613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C4070-6A98-030E-7151-192EF8DC0A4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ACCC982-BB08-A2E5-D1F9-88CA42349AC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D6D9DD6-9713-701E-676B-505DDAB4E18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89C630C-4BAB-4AC0-B4FF-3D1E9C0E0EBE}"/>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6" name="Footer Placeholder 5">
            <a:extLst>
              <a:ext uri="{FF2B5EF4-FFF2-40B4-BE49-F238E27FC236}">
                <a16:creationId xmlns:a16="http://schemas.microsoft.com/office/drawing/2014/main" id="{EA610149-ACE1-5CEA-3E00-8D91BCA4E5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29FAED-FB04-D171-C4BC-BAAFA19F7EA8}"/>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109940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28F53-2DD6-79D3-FA2C-A229317575F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E874C53-2814-D92A-C1A6-8E684BB7E1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17C4A3A-C8AB-46D8-3858-B501A9C21ED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9845DD7-C2C4-94B0-82A0-B960A5871A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3A9B379-F461-A874-F9A6-03D614BF875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D4CCA09-A4D6-ADB8-BB7B-CF210E3DA3AE}"/>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8" name="Footer Placeholder 7">
            <a:extLst>
              <a:ext uri="{FF2B5EF4-FFF2-40B4-BE49-F238E27FC236}">
                <a16:creationId xmlns:a16="http://schemas.microsoft.com/office/drawing/2014/main" id="{77022D24-436B-FC90-6CAD-26A8EEA007C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1D47A7A-EAA5-1F8A-BF0B-303BDE3AB09A}"/>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3147565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E2CA9-1A02-D96E-2D7D-627581CB1E76}"/>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A8A6F15-2FFD-80CE-F968-64EE88ACA4FD}"/>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4" name="Footer Placeholder 3">
            <a:extLst>
              <a:ext uri="{FF2B5EF4-FFF2-40B4-BE49-F238E27FC236}">
                <a16:creationId xmlns:a16="http://schemas.microsoft.com/office/drawing/2014/main" id="{6468AC0B-700A-9863-3A80-73C0C0948F8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67A7A12-2DEF-3982-4EE3-CD4F16C5E79C}"/>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429397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16C0C1-3AE4-BCC3-D4E5-31B0F41B3419}"/>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3" name="Footer Placeholder 2">
            <a:extLst>
              <a:ext uri="{FF2B5EF4-FFF2-40B4-BE49-F238E27FC236}">
                <a16:creationId xmlns:a16="http://schemas.microsoft.com/office/drawing/2014/main" id="{985A488A-01B7-FEC9-591D-009D9AC6DC9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E008B49-5EEB-2DE7-756B-B0191A539189}"/>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1148230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8B431-B25E-B239-754F-DF36D30281C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A43036C-095D-E9D4-AA64-AFB42257E8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FA95BA2-4FDD-6B5F-F99B-44B9A78FED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0D9CB30-2641-9975-919D-32B1D23EFBC2}"/>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6" name="Footer Placeholder 5">
            <a:extLst>
              <a:ext uri="{FF2B5EF4-FFF2-40B4-BE49-F238E27FC236}">
                <a16:creationId xmlns:a16="http://schemas.microsoft.com/office/drawing/2014/main" id="{73A065EC-6A61-9E4A-F826-5DAC9DC1A5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14B3E0-EF38-E3ED-C3C2-0A3953A31AE7}"/>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698842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761A4-27BE-1B8C-75AD-D85E335D4F4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3278A13-117E-C0F3-3571-B63558E066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7C99506-8EBF-9603-22D2-623105C2E6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44B6629-EF8E-E512-2CE4-067C96E8F53A}"/>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6" name="Footer Placeholder 5">
            <a:extLst>
              <a:ext uri="{FF2B5EF4-FFF2-40B4-BE49-F238E27FC236}">
                <a16:creationId xmlns:a16="http://schemas.microsoft.com/office/drawing/2014/main" id="{4B8A9632-A59C-B77E-B553-686F98DEE6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B482D8-3E5F-E335-595D-A7EADBAAF859}"/>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1125139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A776D-C284-C7EF-A0E2-F59856FE4D7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066DB45-0911-E11D-6197-521DA598FB5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A241123-D398-6E70-C095-D547FE4F2057}"/>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5" name="Footer Placeholder 4">
            <a:extLst>
              <a:ext uri="{FF2B5EF4-FFF2-40B4-BE49-F238E27FC236}">
                <a16:creationId xmlns:a16="http://schemas.microsoft.com/office/drawing/2014/main" id="{D4340DF5-98BA-88C8-24C4-55589E3BE4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6DFDAE-C34B-01C8-A18C-51B1ABA01255}"/>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1514296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D5DFDD3-FB7D-6626-1163-BF952847B74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EF30EA6-E296-95F9-410E-62B797A0E1C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42A3F5A-948C-9E00-856B-ED23E3226A88}"/>
              </a:ext>
            </a:extLst>
          </p:cNvPr>
          <p:cNvSpPr>
            <a:spLocks noGrp="1"/>
          </p:cNvSpPr>
          <p:nvPr>
            <p:ph type="dt" sz="half" idx="10"/>
          </p:nvPr>
        </p:nvSpPr>
        <p:spPr/>
        <p:txBody>
          <a:bodyPr/>
          <a:lstStyle/>
          <a:p>
            <a:fld id="{7522F4C9-E175-8E47-8F70-7C8DD0BC097C}" type="datetimeFigureOut">
              <a:rPr lang="en-US" smtClean="0"/>
              <a:t>1/27/23</a:t>
            </a:fld>
            <a:endParaRPr lang="en-US"/>
          </a:p>
        </p:txBody>
      </p:sp>
      <p:sp>
        <p:nvSpPr>
          <p:cNvPr id="5" name="Footer Placeholder 4">
            <a:extLst>
              <a:ext uri="{FF2B5EF4-FFF2-40B4-BE49-F238E27FC236}">
                <a16:creationId xmlns:a16="http://schemas.microsoft.com/office/drawing/2014/main" id="{A807BF62-052F-D02C-73D2-C0DFB0EC4F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543B17-50BA-F7E3-F1E0-7461D86A8E19}"/>
              </a:ext>
            </a:extLst>
          </p:cNvPr>
          <p:cNvSpPr>
            <a:spLocks noGrp="1"/>
          </p:cNvSpPr>
          <p:nvPr>
            <p:ph type="sldNum" sz="quarter" idx="12"/>
          </p:nvPr>
        </p:nvSpPr>
        <p:spPr/>
        <p:txBody>
          <a:bodyPr/>
          <a:lstStyle/>
          <a:p>
            <a:fld id="{E954907F-1482-CF40-A35B-38296E14C852}" type="slidenum">
              <a:rPr lang="en-US" smtClean="0"/>
              <a:t>‹#›</a:t>
            </a:fld>
            <a:endParaRPr lang="en-US"/>
          </a:p>
        </p:txBody>
      </p:sp>
    </p:spTree>
    <p:extLst>
      <p:ext uri="{BB962C8B-B14F-4D97-AF65-F5344CB8AC3E}">
        <p14:creationId xmlns:p14="http://schemas.microsoft.com/office/powerpoint/2010/main" val="726425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475A0E9-3574-0777-8592-285AD94D42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55E0D23-F542-58EC-3547-90F39CCF33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B9CFC7B-0F96-6F14-15D2-09ED9CD95B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22F4C9-E175-8E47-8F70-7C8DD0BC097C}" type="datetimeFigureOut">
              <a:rPr lang="en-US" smtClean="0"/>
              <a:t>1/27/23</a:t>
            </a:fld>
            <a:endParaRPr lang="en-US"/>
          </a:p>
        </p:txBody>
      </p:sp>
      <p:sp>
        <p:nvSpPr>
          <p:cNvPr id="5" name="Footer Placeholder 4">
            <a:extLst>
              <a:ext uri="{FF2B5EF4-FFF2-40B4-BE49-F238E27FC236}">
                <a16:creationId xmlns:a16="http://schemas.microsoft.com/office/drawing/2014/main" id="{E728175A-06C6-3287-0A66-1BE3CDA9B35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2EA697-F2CF-971F-819D-1A70E13CFB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54907F-1482-CF40-A35B-38296E14C852}" type="slidenum">
              <a:rPr lang="en-US" smtClean="0"/>
              <a:t>‹#›</a:t>
            </a:fld>
            <a:endParaRPr lang="en-US"/>
          </a:p>
        </p:txBody>
      </p:sp>
    </p:spTree>
    <p:extLst>
      <p:ext uri="{BB962C8B-B14F-4D97-AF65-F5344CB8AC3E}">
        <p14:creationId xmlns:p14="http://schemas.microsoft.com/office/powerpoint/2010/main" val="40240527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0.jpeg"/><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4.png"/><Relationship Id="rId7" Type="http://schemas.openxmlformats.org/officeDocument/2006/relationships/diagramColors" Target="../diagrams/colors4.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5.png"/><Relationship Id="rId7" Type="http://schemas.openxmlformats.org/officeDocument/2006/relationships/diagramColors" Target="../diagrams/colors5.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B9E248E0-55F8-4E45-A07F-B49E0EEA9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 name="Arc 1043">
            <a:extLst>
              <a:ext uri="{FF2B5EF4-FFF2-40B4-BE49-F238E27FC236}">
                <a16:creationId xmlns:a16="http://schemas.microsoft.com/office/drawing/2014/main" id="{311F016A-A753-449B-9EA6-322199B71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92014">
            <a:off x="3109564" y="704848"/>
            <a:ext cx="2987899" cy="2987899"/>
          </a:xfrm>
          <a:prstGeom prst="arc">
            <a:avLst>
              <a:gd name="adj1" fmla="val 16200000"/>
              <a:gd name="adj2" fmla="val 2287352"/>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1028" name="Picture 4" descr="Criminal Justice">
            <a:extLst>
              <a:ext uri="{FF2B5EF4-FFF2-40B4-BE49-F238E27FC236}">
                <a16:creationId xmlns:a16="http://schemas.microsoft.com/office/drawing/2014/main" id="{B793526F-83C9-DDE7-0D39-20BEFD2D613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60" r="1" b="1"/>
          <a:stretch/>
        </p:blipFill>
        <p:spPr bwMode="auto">
          <a:xfrm>
            <a:off x="4252394" y="2577601"/>
            <a:ext cx="7462838" cy="4280399"/>
          </a:xfrm>
          <a:custGeom>
            <a:avLst/>
            <a:gdLst/>
            <a:ahLst/>
            <a:cxnLst/>
            <a:rect l="l" t="t" r="r" b="b"/>
            <a:pathLst>
              <a:path w="7462838" h="4280399">
                <a:moveTo>
                  <a:pt x="3731419" y="0"/>
                </a:moveTo>
                <a:cubicBezTo>
                  <a:pt x="5792225" y="0"/>
                  <a:pt x="7462838" y="1670613"/>
                  <a:pt x="7462838" y="3731419"/>
                </a:cubicBezTo>
                <a:cubicBezTo>
                  <a:pt x="7462838" y="3828019"/>
                  <a:pt x="7459167" y="3923762"/>
                  <a:pt x="7451957" y="4018516"/>
                </a:cubicBezTo>
                <a:lnTo>
                  <a:pt x="7422046" y="4280399"/>
                </a:lnTo>
                <a:lnTo>
                  <a:pt x="40793" y="4280399"/>
                </a:lnTo>
                <a:lnTo>
                  <a:pt x="10881" y="4018516"/>
                </a:lnTo>
                <a:cubicBezTo>
                  <a:pt x="3671" y="3923762"/>
                  <a:pt x="0" y="3828019"/>
                  <a:pt x="0" y="3731419"/>
                </a:cubicBezTo>
                <a:cubicBezTo>
                  <a:pt x="0" y="1670613"/>
                  <a:pt x="1670614" y="0"/>
                  <a:pt x="3731419" y="0"/>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25680" y="819923"/>
            <a:ext cx="4001034" cy="2757748"/>
          </a:xfrm>
          <a:prstGeom prst="rect">
            <a:avLst/>
          </a:prstGeom>
        </p:spPr>
        <p:txBody>
          <a:bodyPr vert="horz" lIns="91440" tIns="45720" rIns="91440" bIns="45720" rtlCol="0" anchor="b">
            <a:normAutofit fontScale="92500" lnSpcReduction="20000"/>
          </a:bodyPr>
          <a:lstStyle/>
          <a:p>
            <a:pPr marL="0" marR="0" lvl="0" indent="0" algn="ctr" fontAlgn="auto">
              <a:lnSpc>
                <a:spcPct val="90000"/>
              </a:lnSpc>
              <a:spcBef>
                <a:spcPct val="0"/>
              </a:spcBef>
              <a:spcAft>
                <a:spcPts val="600"/>
              </a:spcAft>
              <a:buClrTx/>
              <a:buSzTx/>
              <a:tabLst/>
              <a:defRPr/>
            </a:pPr>
            <a:r>
              <a:rPr lang="en-US" sz="6000" b="1" kern="1200" dirty="0">
                <a:solidFill>
                  <a:schemeClr val="tx1"/>
                </a:solidFill>
                <a:latin typeface="+mj-lt"/>
                <a:ea typeface="+mj-ea"/>
                <a:cs typeface="+mj-cs"/>
              </a:rPr>
              <a:t>Introduction to </a:t>
            </a:r>
          </a:p>
          <a:p>
            <a:pPr marL="0" marR="0" lvl="0" indent="0" algn="ctr" fontAlgn="auto">
              <a:lnSpc>
                <a:spcPct val="90000"/>
              </a:lnSpc>
              <a:spcBef>
                <a:spcPct val="0"/>
              </a:spcBef>
              <a:spcAft>
                <a:spcPts val="600"/>
              </a:spcAft>
              <a:buClrTx/>
              <a:buSzTx/>
              <a:tabLst/>
              <a:defRPr/>
            </a:pPr>
            <a:r>
              <a:rPr lang="en-US" sz="6000" b="1" kern="1200" dirty="0">
                <a:solidFill>
                  <a:schemeClr val="tx1"/>
                </a:solidFill>
                <a:latin typeface="+mj-lt"/>
                <a:ea typeface="+mj-ea"/>
                <a:cs typeface="+mj-cs"/>
              </a:rPr>
              <a:t>Criminal Justice </a:t>
            </a:r>
          </a:p>
          <a:p>
            <a:pPr marL="0" marR="0" lvl="0" indent="0" fontAlgn="auto">
              <a:lnSpc>
                <a:spcPct val="90000"/>
              </a:lnSpc>
              <a:spcBef>
                <a:spcPct val="0"/>
              </a:spcBef>
              <a:spcAft>
                <a:spcPts val="600"/>
              </a:spcAft>
              <a:buClrTx/>
              <a:buSzTx/>
              <a:tabLst/>
              <a:defRPr/>
            </a:pPr>
            <a:endParaRPr kumimoji="0" lang="en-US" sz="6000" b="1" i="0" u="none" strike="noStrike" kern="1200" cap="none" spc="0" normalizeH="0" baseline="0" noProof="0" dirty="0">
              <a:ln>
                <a:noFill/>
              </a:ln>
              <a:solidFill>
                <a:schemeClr val="tx1"/>
              </a:solidFill>
              <a:effectLst/>
              <a:uLnTx/>
              <a:uFillTx/>
              <a:latin typeface="+mj-lt"/>
              <a:ea typeface="+mj-ea"/>
              <a:cs typeface="+mj-cs"/>
            </a:endParaRPr>
          </a:p>
        </p:txBody>
      </p:sp>
      <p:pic>
        <p:nvPicPr>
          <p:cNvPr id="1030" name="Picture 6" descr="Policing and Criminal Justice • Agilisys">
            <a:extLst>
              <a:ext uri="{FF2B5EF4-FFF2-40B4-BE49-F238E27FC236}">
                <a16:creationId xmlns:a16="http://schemas.microsoft.com/office/drawing/2014/main" id="{150683F2-EA0E-C6B8-4A44-EC171AEFB0E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8122" r="-3" b="4349"/>
          <a:stretch/>
        </p:blipFill>
        <p:spPr bwMode="auto">
          <a:xfrm>
            <a:off x="8610600" y="10"/>
            <a:ext cx="3581400" cy="3769196"/>
          </a:xfrm>
          <a:custGeom>
            <a:avLst/>
            <a:gdLst/>
            <a:ahLst/>
            <a:cxnLst/>
            <a:rect l="l" t="t" r="r" b="b"/>
            <a:pathLst>
              <a:path w="3581400" h="3769206">
                <a:moveTo>
                  <a:pt x="366014" y="0"/>
                </a:moveTo>
                <a:lnTo>
                  <a:pt x="3581400" y="0"/>
                </a:lnTo>
                <a:lnTo>
                  <a:pt x="3581400" y="3507525"/>
                </a:lnTo>
                <a:lnTo>
                  <a:pt x="3442408" y="3574481"/>
                </a:lnTo>
                <a:cubicBezTo>
                  <a:pt x="3145957" y="3699869"/>
                  <a:pt x="2820025" y="3769206"/>
                  <a:pt x="2477898" y="3769206"/>
                </a:cubicBezTo>
                <a:cubicBezTo>
                  <a:pt x="1109392" y="3769206"/>
                  <a:pt x="0" y="2659814"/>
                  <a:pt x="0" y="1291308"/>
                </a:cubicBezTo>
                <a:cubicBezTo>
                  <a:pt x="0" y="863650"/>
                  <a:pt x="108339" y="461296"/>
                  <a:pt x="299069" y="110194"/>
                </a:cubicBezTo>
                <a:close/>
              </a:path>
            </a:pathLst>
          </a:cu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E394379-0872-18B6-782B-ECB2DB87353B}"/>
              </a:ext>
            </a:extLst>
          </p:cNvPr>
          <p:cNvSpPr txBox="1"/>
          <p:nvPr/>
        </p:nvSpPr>
        <p:spPr>
          <a:xfrm rot="20045964">
            <a:off x="1011158" y="4142760"/>
            <a:ext cx="1684541" cy="1200329"/>
          </a:xfrm>
          <a:prstGeom prst="rect">
            <a:avLst/>
          </a:prstGeom>
          <a:noFill/>
        </p:spPr>
        <p:txBody>
          <a:bodyPr wrap="square" rtlCol="0">
            <a:spAutoFit/>
          </a:bodyPr>
          <a:lstStyle/>
          <a:p>
            <a:pPr algn="ctr"/>
            <a:r>
              <a:rPr lang="en-US" dirty="0"/>
              <a:t>A recap from level 4 module: Legal Process…..</a:t>
            </a:r>
          </a:p>
        </p:txBody>
      </p:sp>
    </p:spTree>
    <p:extLst>
      <p:ext uri="{BB962C8B-B14F-4D97-AF65-F5344CB8AC3E}">
        <p14:creationId xmlns:p14="http://schemas.microsoft.com/office/powerpoint/2010/main" val="3798910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83" name="Rectangle 2082">
            <a:extLst>
              <a:ext uri="{FF2B5EF4-FFF2-40B4-BE49-F238E27FC236}">
                <a16:creationId xmlns:a16="http://schemas.microsoft.com/office/drawing/2014/main" id="{233F6408-E1FB-40EE-933F-488D38CCC7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85" name="Freeform 23">
            <a:extLst>
              <a:ext uri="{FF2B5EF4-FFF2-40B4-BE49-F238E27FC236}">
                <a16:creationId xmlns:a16="http://schemas.microsoft.com/office/drawing/2014/main" id="{F055C0C5-567C-4C02-83F3-B427BC7406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9C8D73C9-F5D3-91D6-3FE6-4C1971B55322}"/>
              </a:ext>
            </a:extLst>
          </p:cNvPr>
          <p:cNvSpPr txBox="1"/>
          <p:nvPr/>
        </p:nvSpPr>
        <p:spPr>
          <a:xfrm>
            <a:off x="640726" y="1091847"/>
            <a:ext cx="3200400" cy="4351338"/>
          </a:xfrm>
          <a:prstGeom prst="rect">
            <a:avLst/>
          </a:prstGeom>
        </p:spPr>
        <p:txBody>
          <a:bodyPr vert="horz" lIns="91440" tIns="45720" rIns="91440" bIns="45720" rtlCol="0">
            <a:normAutofit/>
          </a:bodyPr>
          <a:lstStyle/>
          <a:p>
            <a:pPr>
              <a:lnSpc>
                <a:spcPct val="90000"/>
              </a:lnSpc>
              <a:spcAft>
                <a:spcPts val="600"/>
              </a:spcAft>
            </a:pPr>
            <a:r>
              <a:rPr lang="en-US" sz="2000" b="1" u="sng" dirty="0"/>
              <a:t>Aims and Objectives </a:t>
            </a:r>
          </a:p>
          <a:p>
            <a:pPr lvl="0" indent="-228600">
              <a:lnSpc>
                <a:spcPct val="90000"/>
              </a:lnSpc>
              <a:spcAft>
                <a:spcPts val="600"/>
              </a:spcAft>
              <a:buFont typeface="Arial" panose="020B0604020202020204" pitchFamily="34" charset="0"/>
              <a:buChar char="•"/>
            </a:pPr>
            <a:endParaRPr lang="en-US" sz="1700" b="1" dirty="0"/>
          </a:p>
          <a:p>
            <a:pPr lvl="0" indent="-228600">
              <a:lnSpc>
                <a:spcPct val="90000"/>
              </a:lnSpc>
              <a:spcAft>
                <a:spcPts val="600"/>
              </a:spcAft>
              <a:buFont typeface="Arial" panose="020B0604020202020204" pitchFamily="34" charset="0"/>
              <a:buChar char="•"/>
            </a:pPr>
            <a:r>
              <a:rPr lang="en-US" sz="1700" b="1" dirty="0"/>
              <a:t>Explain</a:t>
            </a:r>
            <a:r>
              <a:rPr lang="en-US" sz="1700" dirty="0"/>
              <a:t> the purpose of the criminal justice system and the police roles within it.</a:t>
            </a:r>
          </a:p>
          <a:p>
            <a:pPr lvl="0" indent="-228600">
              <a:lnSpc>
                <a:spcPct val="90000"/>
              </a:lnSpc>
              <a:spcAft>
                <a:spcPts val="600"/>
              </a:spcAft>
              <a:buFont typeface="Arial" panose="020B0604020202020204" pitchFamily="34" charset="0"/>
              <a:buChar char="•"/>
            </a:pPr>
            <a:endParaRPr lang="en-US" sz="1700" b="1" dirty="0"/>
          </a:p>
          <a:p>
            <a:pPr lvl="0" indent="-228600">
              <a:lnSpc>
                <a:spcPct val="90000"/>
              </a:lnSpc>
              <a:spcAft>
                <a:spcPts val="600"/>
              </a:spcAft>
              <a:buFont typeface="Arial" panose="020B0604020202020204" pitchFamily="34" charset="0"/>
              <a:buChar char="•"/>
            </a:pPr>
            <a:endParaRPr lang="en-US" sz="1700" b="1" dirty="0"/>
          </a:p>
          <a:p>
            <a:pPr lvl="0" indent="-228600">
              <a:lnSpc>
                <a:spcPct val="90000"/>
              </a:lnSpc>
              <a:spcAft>
                <a:spcPts val="600"/>
              </a:spcAft>
              <a:buFont typeface="Arial" panose="020B0604020202020204" pitchFamily="34" charset="0"/>
              <a:buChar char="•"/>
            </a:pPr>
            <a:r>
              <a:rPr lang="en-US" sz="1700" b="1" dirty="0"/>
              <a:t>Identify </a:t>
            </a:r>
            <a:r>
              <a:rPr lang="en-US" sz="1700" dirty="0"/>
              <a:t>legislation and processes that support it.</a:t>
            </a:r>
          </a:p>
          <a:p>
            <a:pPr lvl="0" indent="-228600">
              <a:lnSpc>
                <a:spcPct val="90000"/>
              </a:lnSpc>
              <a:spcAft>
                <a:spcPts val="600"/>
              </a:spcAft>
              <a:buFont typeface="Arial" panose="020B0604020202020204" pitchFamily="34" charset="0"/>
              <a:buChar char="•"/>
            </a:pPr>
            <a:endParaRPr lang="en-US" sz="1700" b="1" dirty="0"/>
          </a:p>
          <a:p>
            <a:pPr lvl="0" indent="-228600">
              <a:lnSpc>
                <a:spcPct val="90000"/>
              </a:lnSpc>
              <a:spcAft>
                <a:spcPts val="600"/>
              </a:spcAft>
              <a:buFont typeface="Arial" panose="020B0604020202020204" pitchFamily="34" charset="0"/>
              <a:buChar char="•"/>
            </a:pPr>
            <a:endParaRPr lang="en-US" sz="1700" b="1" dirty="0"/>
          </a:p>
          <a:p>
            <a:pPr lvl="0" indent="-228600">
              <a:lnSpc>
                <a:spcPct val="90000"/>
              </a:lnSpc>
              <a:spcAft>
                <a:spcPts val="600"/>
              </a:spcAft>
              <a:buFont typeface="Arial" panose="020B0604020202020204" pitchFamily="34" charset="0"/>
              <a:buChar char="•"/>
            </a:pPr>
            <a:r>
              <a:rPr lang="en-US" sz="1700" b="1" dirty="0"/>
              <a:t>Understand</a:t>
            </a:r>
            <a:r>
              <a:rPr lang="en-US" sz="1700" dirty="0"/>
              <a:t> best practice when conducting an investigation</a:t>
            </a:r>
          </a:p>
        </p:txBody>
      </p:sp>
      <p:sp>
        <p:nvSpPr>
          <p:cNvPr id="2087" name="Rounded Rectangle 17">
            <a:extLst>
              <a:ext uri="{FF2B5EF4-FFF2-40B4-BE49-F238E27FC236}">
                <a16:creationId xmlns:a16="http://schemas.microsoft.com/office/drawing/2014/main" id="{E48B6BD6-5DED-4B86-A4B3-D35037F68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8945" y="958640"/>
            <a:ext cx="6269591" cy="4945244"/>
          </a:xfrm>
          <a:prstGeom prst="roundRect">
            <a:avLst>
              <a:gd name="adj" fmla="val 3513"/>
            </a:avLst>
          </a:prstGeom>
          <a:solidFill>
            <a:srgbClr val="FFFFFF"/>
          </a:solidFill>
          <a:ln w="15875">
            <a:solidFill>
              <a:srgbClr val="49848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Aims and Objectives - Guide for Thesis and Dissertations">
            <a:extLst>
              <a:ext uri="{FF2B5EF4-FFF2-40B4-BE49-F238E27FC236}">
                <a16:creationId xmlns:a16="http://schemas.microsoft.com/office/drawing/2014/main" id="{3E83DEFF-F221-18E3-9CE6-C64AEDF36C2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5942" r="2115" b="-1"/>
          <a:stretch/>
        </p:blipFill>
        <p:spPr bwMode="auto">
          <a:xfrm>
            <a:off x="5603706" y="1258529"/>
            <a:ext cx="5638853" cy="4330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3558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Rectangle 105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5CD239B-4D4C-D479-876B-719219966232}"/>
              </a:ext>
            </a:extLst>
          </p:cNvPr>
          <p:cNvSpPr txBox="1"/>
          <p:nvPr/>
        </p:nvSpPr>
        <p:spPr>
          <a:xfrm>
            <a:off x="572493" y="2071316"/>
            <a:ext cx="4590057" cy="411917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200" dirty="0"/>
              <a:t>Don’t worry, there is a lot of information here. </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r>
              <a:rPr lang="en-US" sz="2200" dirty="0"/>
              <a:t>All we want you to do is read over it and make a few notes. </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r>
              <a:rPr lang="en-US" sz="2200" dirty="0"/>
              <a:t>We will be going through all of this information in class over the next couple of weeks. </a:t>
            </a:r>
          </a:p>
        </p:txBody>
      </p:sp>
      <p:pic>
        <p:nvPicPr>
          <p:cNvPr id="1026" name="Picture 2" descr="Note-Taking: How to Define it Exactly">
            <a:extLst>
              <a:ext uri="{FF2B5EF4-FFF2-40B4-BE49-F238E27FC236}">
                <a16:creationId xmlns:a16="http://schemas.microsoft.com/office/drawing/2014/main" id="{810895EA-1777-ED45-B07D-AA923737EA1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656" r="11322" b="-1"/>
          <a:stretch/>
        </p:blipFill>
        <p:spPr bwMode="auto">
          <a:xfrm>
            <a:off x="6096000" y="2093976"/>
            <a:ext cx="5520722" cy="409651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9AC0C66-F181-D900-25B4-0068689B123F}"/>
              </a:ext>
            </a:extLst>
          </p:cNvPr>
          <p:cNvSpPr txBox="1"/>
          <p:nvPr/>
        </p:nvSpPr>
        <p:spPr>
          <a:xfrm>
            <a:off x="877293" y="579514"/>
            <a:ext cx="10972800" cy="707886"/>
          </a:xfrm>
          <a:prstGeom prst="rect">
            <a:avLst/>
          </a:prstGeom>
          <a:noFill/>
        </p:spPr>
        <p:txBody>
          <a:bodyPr wrap="square" rtlCol="0">
            <a:spAutoFit/>
          </a:bodyPr>
          <a:lstStyle/>
          <a:p>
            <a:r>
              <a:rPr lang="en-US" sz="4000" dirty="0"/>
              <a:t>Discuss: Purpose of the Criminal Justice System…</a:t>
            </a:r>
          </a:p>
        </p:txBody>
      </p:sp>
    </p:spTree>
    <p:extLst>
      <p:ext uri="{BB962C8B-B14F-4D97-AF65-F5344CB8AC3E}">
        <p14:creationId xmlns:p14="http://schemas.microsoft.com/office/powerpoint/2010/main" val="1333998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p:nvPr/>
        </p:nvSpPr>
        <p:spPr>
          <a:xfrm>
            <a:off x="935095" y="288846"/>
            <a:ext cx="10730570" cy="646331"/>
          </a:xfrm>
          <a:prstGeom prst="rect">
            <a:avLst/>
          </a:prstGeom>
          <a:solidFill>
            <a:schemeClr val="accent2"/>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3600" b="1" dirty="0">
                <a:solidFill>
                  <a:schemeClr val="bg1"/>
                </a:solidFill>
              </a:rPr>
              <a:t>The Purpose of the Criminal Justice System (CJS)</a:t>
            </a:r>
          </a:p>
        </p:txBody>
      </p:sp>
      <p:graphicFrame>
        <p:nvGraphicFramePr>
          <p:cNvPr id="2" name="Diagram 1"/>
          <p:cNvGraphicFramePr/>
          <p:nvPr>
            <p:extLst>
              <p:ext uri="{D42A27DB-BD31-4B8C-83A1-F6EECF244321}">
                <p14:modId xmlns:p14="http://schemas.microsoft.com/office/powerpoint/2010/main" val="1769817428"/>
              </p:ext>
            </p:extLst>
          </p:nvPr>
        </p:nvGraphicFramePr>
        <p:xfrm>
          <a:off x="935095" y="1275021"/>
          <a:ext cx="6850174" cy="4990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What Can The Average Person Do To Improve The Criminal Justice System?">
            <a:extLst>
              <a:ext uri="{FF2B5EF4-FFF2-40B4-BE49-F238E27FC236}">
                <a16:creationId xmlns:a16="http://schemas.microsoft.com/office/drawing/2014/main" id="{D0628D17-6619-8ABE-42B4-8583C923B0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77200" y="2343150"/>
            <a:ext cx="3733800" cy="2171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1739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796F4E8-8952-4D89-9D39-528679CD44A2}"/>
                                            </p:graphicEl>
                                          </p:spTgt>
                                        </p:tgtEl>
                                        <p:attrNameLst>
                                          <p:attrName>style.visibility</p:attrName>
                                        </p:attrNameLst>
                                      </p:cBhvr>
                                      <p:to>
                                        <p:strVal val="visible"/>
                                      </p:to>
                                    </p:set>
                                    <p:animEffect transition="in" filter="fade">
                                      <p:cBhvr>
                                        <p:cTn id="7" dur="500"/>
                                        <p:tgtEl>
                                          <p:spTgt spid="2">
                                            <p:graphicEl>
                                              <a:dgm id="{D796F4E8-8952-4D89-9D39-528679CD44A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CE5A0F1-848A-455A-B682-0CB257FAE749}"/>
                                            </p:graphicEl>
                                          </p:spTgt>
                                        </p:tgtEl>
                                        <p:attrNameLst>
                                          <p:attrName>style.visibility</p:attrName>
                                        </p:attrNameLst>
                                      </p:cBhvr>
                                      <p:to>
                                        <p:strVal val="visible"/>
                                      </p:to>
                                    </p:set>
                                    <p:animEffect transition="in" filter="fade">
                                      <p:cBhvr>
                                        <p:cTn id="12" dur="500"/>
                                        <p:tgtEl>
                                          <p:spTgt spid="2">
                                            <p:graphicEl>
                                              <a:dgm id="{FCE5A0F1-848A-455A-B682-0CB257FAE74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4D940EDB-9D6D-41D2-9883-75D8BD8A2781}"/>
                                            </p:graphicEl>
                                          </p:spTgt>
                                        </p:tgtEl>
                                        <p:attrNameLst>
                                          <p:attrName>style.visibility</p:attrName>
                                        </p:attrNameLst>
                                      </p:cBhvr>
                                      <p:to>
                                        <p:strVal val="visible"/>
                                      </p:to>
                                    </p:set>
                                    <p:animEffect transition="in" filter="fade">
                                      <p:cBhvr>
                                        <p:cTn id="15" dur="500"/>
                                        <p:tgtEl>
                                          <p:spTgt spid="2">
                                            <p:graphicEl>
                                              <a:dgm id="{4D940EDB-9D6D-41D2-9883-75D8BD8A278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9" name="Rectangle 205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8770C26-7D7C-1809-CB9F-11CBE9F0E0CB}"/>
              </a:ext>
            </a:extLst>
          </p:cNvPr>
          <p:cNvSpPr txBox="1"/>
          <p:nvPr/>
        </p:nvSpPr>
        <p:spPr>
          <a:xfrm>
            <a:off x="5297762" y="640080"/>
            <a:ext cx="6251110" cy="3566160"/>
          </a:xfrm>
          <a:prstGeom prst="rect">
            <a:avLst/>
          </a:prstGeom>
        </p:spPr>
        <p:txBody>
          <a:bodyPr vert="horz" lIns="91440" tIns="45720" rIns="91440" bIns="45720" rtlCol="0" anchor="b">
            <a:normAutofit/>
          </a:bodyPr>
          <a:lstStyle/>
          <a:p>
            <a:pPr marL="0" marR="0" lvl="0" indent="0" fontAlgn="auto">
              <a:lnSpc>
                <a:spcPct val="90000"/>
              </a:lnSpc>
              <a:spcBef>
                <a:spcPct val="0"/>
              </a:spcBef>
              <a:spcAft>
                <a:spcPts val="600"/>
              </a:spcAft>
              <a:buClrTx/>
              <a:buSzTx/>
              <a:tabLst/>
              <a:defRPr/>
            </a:pPr>
            <a:r>
              <a:rPr lang="en-US" sz="5400" b="1">
                <a:latin typeface="+mj-lt"/>
                <a:ea typeface="+mj-ea"/>
                <a:cs typeface="+mj-cs"/>
              </a:rPr>
              <a:t>W</a:t>
            </a:r>
            <a:r>
              <a:rPr kumimoji="0" lang="en-US" sz="5400" b="1" i="0" u="none" strike="noStrike" cap="none" spc="0" normalizeH="0" baseline="0" noProof="0">
                <a:ln>
                  <a:noFill/>
                </a:ln>
                <a:effectLst/>
                <a:uLnTx/>
                <a:uFillTx/>
                <a:latin typeface="+mj-lt"/>
                <a:ea typeface="+mj-ea"/>
                <a:cs typeface="+mj-cs"/>
              </a:rPr>
              <a:t>hat do you think the Police role is within the CJS?</a:t>
            </a:r>
          </a:p>
        </p:txBody>
      </p:sp>
      <p:pic>
        <p:nvPicPr>
          <p:cNvPr id="2054" name="Picture 6" descr="Police Procedure and Evidence in the Criminal Justice System : Barrie  Archer (author), : 9781914171987 : Blackwell's">
            <a:extLst>
              <a:ext uri="{FF2B5EF4-FFF2-40B4-BE49-F238E27FC236}">
                <a16:creationId xmlns:a16="http://schemas.microsoft.com/office/drawing/2014/main" id="{FB75F891-69A5-EEDB-62EC-30327CED634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12"/>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206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29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09520" y="346441"/>
            <a:ext cx="10751293" cy="646331"/>
          </a:xfrm>
          <a:prstGeom prst="rect">
            <a:avLst/>
          </a:prstGeom>
          <a:solidFill>
            <a:schemeClr val="accent2"/>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b="1" dirty="0">
                <a:solidFill>
                  <a:schemeClr val="bg1"/>
                </a:solidFill>
              </a:rPr>
              <a:t>The Police Role within the CJS</a:t>
            </a:r>
          </a:p>
        </p:txBody>
      </p:sp>
      <p:pic>
        <p:nvPicPr>
          <p:cNvPr id="3074" name="Picture 2" descr="Refuge response to Police perpetrated domestic abuse report - Refuge  Charity - Domestic Violence Help">
            <a:extLst>
              <a:ext uri="{FF2B5EF4-FFF2-40B4-BE49-F238E27FC236}">
                <a16:creationId xmlns:a16="http://schemas.microsoft.com/office/drawing/2014/main" id="{9043B0F9-1C48-A078-FB7E-3C3FB48092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2702" y="4265638"/>
            <a:ext cx="3318516" cy="21336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esearching the Future: Policing Vision 2025 - EMPAC home page">
            <a:extLst>
              <a:ext uri="{FF2B5EF4-FFF2-40B4-BE49-F238E27FC236}">
                <a16:creationId xmlns:a16="http://schemas.microsoft.com/office/drawing/2014/main" id="{1D3D0CC5-4FD8-8BA3-D176-7B7E0B0343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32702" y="1239426"/>
            <a:ext cx="3318516" cy="21336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0199EE2-77BE-53C0-B9B8-00F329C1A057}"/>
              </a:ext>
            </a:extLst>
          </p:cNvPr>
          <p:cNvSpPr txBox="1"/>
          <p:nvPr/>
        </p:nvSpPr>
        <p:spPr>
          <a:xfrm>
            <a:off x="819150" y="1239053"/>
            <a:ext cx="4806950" cy="172354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2"/>
                </a:solidFill>
              </a:rPr>
              <a:t>According to the CPS</a:t>
            </a:r>
            <a:r>
              <a:rPr lang="en-US" b="1" dirty="0">
                <a:solidFill>
                  <a:schemeClr val="accent2"/>
                </a:solidFill>
              </a:rPr>
              <a:t>: </a:t>
            </a:r>
            <a:br>
              <a:rPr lang="en-US" b="1" dirty="0"/>
            </a:br>
            <a:br>
              <a:rPr lang="en-US" dirty="0"/>
            </a:br>
            <a:r>
              <a:rPr lang="en-US" sz="1800" dirty="0">
                <a:solidFill>
                  <a:schemeClr val="tx1"/>
                </a:solidFill>
              </a:rPr>
              <a:t>‘The police are responsible for the investigation of crime, collection of evidence &amp; the arrest or detention of suspected offenders.’ </a:t>
            </a:r>
          </a:p>
        </p:txBody>
      </p:sp>
      <p:sp>
        <p:nvSpPr>
          <p:cNvPr id="7" name="TextBox 6">
            <a:extLst>
              <a:ext uri="{FF2B5EF4-FFF2-40B4-BE49-F238E27FC236}">
                <a16:creationId xmlns:a16="http://schemas.microsoft.com/office/drawing/2014/main" id="{0E705795-D840-6CDA-A14F-3C75AC06690E}"/>
              </a:ext>
            </a:extLst>
          </p:cNvPr>
          <p:cNvSpPr txBox="1"/>
          <p:nvPr/>
        </p:nvSpPr>
        <p:spPr>
          <a:xfrm>
            <a:off x="1078217" y="3813915"/>
            <a:ext cx="4806950" cy="2585323"/>
          </a:xfrm>
          <a:prstGeom prst="rect">
            <a:avLst/>
          </a:prstGeom>
          <a:noFill/>
        </p:spPr>
        <p:txBody>
          <a:bodyPr wrap="square">
            <a:spAutoFit/>
          </a:bodyPr>
          <a:lstStyle/>
          <a:p>
            <a:pPr algn="ctr"/>
            <a:endParaRPr lang="en-GB" b="1"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2"/>
                </a:solidFill>
              </a:rPr>
              <a:t>The Policing Vision 2025 states that the policing mission is: </a:t>
            </a:r>
            <a:br>
              <a:rPr lang="en-US" sz="1800" b="1" dirty="0">
                <a:solidFill>
                  <a:schemeClr val="tx1"/>
                </a:solidFill>
              </a:rPr>
            </a:br>
            <a:br>
              <a:rPr lang="en-US" sz="1800" dirty="0">
                <a:solidFill>
                  <a:schemeClr val="tx1"/>
                </a:solidFill>
              </a:rPr>
            </a:br>
            <a:r>
              <a:rPr lang="en-US" sz="1800" i="1" dirty="0">
                <a:solidFill>
                  <a:schemeClr val="tx1"/>
                </a:solidFill>
              </a:rPr>
              <a:t>‘To make communities safer by upholding the law fairly &amp; firmly; preventing crime &amp; antisocial </a:t>
            </a:r>
            <a:r>
              <a:rPr lang="en-US" sz="1800" i="1" dirty="0" err="1">
                <a:solidFill>
                  <a:schemeClr val="tx1"/>
                </a:solidFill>
              </a:rPr>
              <a:t>behaviour</a:t>
            </a:r>
            <a:r>
              <a:rPr lang="en-US" sz="1800" i="1" dirty="0">
                <a:solidFill>
                  <a:schemeClr val="tx1"/>
                </a:solidFill>
              </a:rPr>
              <a:t>; keeping the peace; protecting &amp; reassuring communities; investigating crime &amp; bringing offenders to justice.’</a:t>
            </a:r>
          </a:p>
        </p:txBody>
      </p:sp>
    </p:spTree>
    <p:extLst>
      <p:ext uri="{BB962C8B-B14F-4D97-AF65-F5344CB8AC3E}">
        <p14:creationId xmlns:p14="http://schemas.microsoft.com/office/powerpoint/2010/main" val="903637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 name="TextBox 2">
            <a:extLst>
              <a:ext uri="{FF2B5EF4-FFF2-40B4-BE49-F238E27FC236}">
                <a16:creationId xmlns:a16="http://schemas.microsoft.com/office/drawing/2014/main" id="{2BEFAAE3-3D4F-5D2B-C197-2605FAB83EB0}"/>
              </a:ext>
            </a:extLst>
          </p:cNvPr>
          <p:cNvSpPr txBox="1"/>
          <p:nvPr/>
        </p:nvSpPr>
        <p:spPr>
          <a:xfrm>
            <a:off x="402759" y="1454956"/>
            <a:ext cx="5393361" cy="4351338"/>
          </a:xfrm>
          <a:prstGeom prst="rect">
            <a:avLst/>
          </a:prstGeom>
        </p:spPr>
        <p:txBody>
          <a:bodyPr vert="horz" lIns="91440" tIns="45720" rIns="91440" bIns="45720" rtlCol="0">
            <a:normAutofit/>
          </a:bodyPr>
          <a:lstStyle/>
          <a:p>
            <a:pPr algn="ctr">
              <a:lnSpc>
                <a:spcPct val="90000"/>
              </a:lnSpc>
              <a:spcBef>
                <a:spcPct val="0"/>
              </a:spcBef>
              <a:spcAft>
                <a:spcPts val="600"/>
              </a:spcAft>
            </a:pPr>
            <a:r>
              <a:rPr lang="en-US" sz="8000" b="1" dirty="0">
                <a:solidFill>
                  <a:schemeClr val="accent2"/>
                </a:solidFill>
              </a:rPr>
              <a:t>The Law in England and Wales</a:t>
            </a:r>
          </a:p>
        </p:txBody>
      </p:sp>
      <p:pic>
        <p:nvPicPr>
          <p:cNvPr id="6146" name="Picture 2" descr="What Is the Difference Between Criminal Law and Civil Law? | Britannica">
            <a:extLst>
              <a:ext uri="{FF2B5EF4-FFF2-40B4-BE49-F238E27FC236}">
                <a16:creationId xmlns:a16="http://schemas.microsoft.com/office/drawing/2014/main" id="{BD9420B4-B12F-607B-3183-E25CA1A2921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257" r="20196" b="-1"/>
          <a:stretch/>
        </p:blipFill>
        <p:spPr bwMode="auto">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6153"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55"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6496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2" name="Rectangle 4102">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3" name="Rectangle 4104">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95072" y="-55564"/>
            <a:ext cx="10511028" cy="1454051"/>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Bef>
                <a:spcPct val="0"/>
              </a:spcBef>
              <a:spcAft>
                <a:spcPts val="600"/>
              </a:spcAft>
            </a:pPr>
            <a:endParaRPr lang="en-US" sz="5400" b="1" kern="1200" dirty="0">
              <a:solidFill>
                <a:schemeClr val="accent2"/>
              </a:solidFill>
              <a:latin typeface="+mj-lt"/>
              <a:ea typeface="+mj-ea"/>
              <a:cs typeface="+mj-cs"/>
            </a:endParaRPr>
          </a:p>
        </p:txBody>
      </p:sp>
      <p:sp>
        <p:nvSpPr>
          <p:cNvPr id="4" name="TextBox 3">
            <a:extLst>
              <a:ext uri="{FF2B5EF4-FFF2-40B4-BE49-F238E27FC236}">
                <a16:creationId xmlns:a16="http://schemas.microsoft.com/office/drawing/2014/main" id="{EBC1533D-EDA4-0078-0C84-B499E254EA60}"/>
              </a:ext>
            </a:extLst>
          </p:cNvPr>
          <p:cNvSpPr txBox="1"/>
          <p:nvPr/>
        </p:nvSpPr>
        <p:spPr>
          <a:xfrm>
            <a:off x="371176" y="603098"/>
            <a:ext cx="6107194" cy="3353476"/>
          </a:xfrm>
          <a:prstGeom prst="rect">
            <a:avLst/>
          </a:prstGeom>
        </p:spPr>
        <p:txBody>
          <a:bodyPr vert="horz" lIns="91440" tIns="45720" rIns="91440" bIns="45720" rtlCol="0" anchor="t">
            <a:normAutofit/>
          </a:bodyPr>
          <a:lstStyle/>
          <a:p>
            <a:pPr marR="0" lvl="0" fontAlgn="auto">
              <a:lnSpc>
                <a:spcPct val="90000"/>
              </a:lnSpc>
              <a:spcBef>
                <a:spcPts val="0"/>
              </a:spcBef>
              <a:spcAft>
                <a:spcPts val="600"/>
              </a:spcAft>
              <a:buClrTx/>
              <a:buSzTx/>
              <a:tabLst/>
              <a:defRPr/>
            </a:pPr>
            <a:r>
              <a:rPr kumimoji="0" lang="en-US" altLang="en-US" sz="2800" b="1" i="0" u="none" strike="noStrike" cap="none" spc="0" normalizeH="0" baseline="0" noProof="0" dirty="0">
                <a:ln>
                  <a:noFill/>
                </a:ln>
                <a:solidFill>
                  <a:schemeClr val="tx2"/>
                </a:solidFill>
                <a:effectLst/>
                <a:uLnTx/>
                <a:uFillTx/>
              </a:rPr>
              <a:t>Common Law : </a:t>
            </a:r>
            <a:r>
              <a:rPr kumimoji="0" lang="en-US" altLang="en-US" sz="2800" b="0" i="0" u="none" strike="noStrike" cap="none" spc="0" normalizeH="0" baseline="0" noProof="0" dirty="0">
                <a:ln>
                  <a:noFill/>
                </a:ln>
                <a:solidFill>
                  <a:schemeClr val="tx2"/>
                </a:solidFill>
                <a:effectLst/>
                <a:uLnTx/>
                <a:uFillTx/>
              </a:rPr>
              <a:t>The law that has been created over the centuries by judicial decisions and not by legislation from Parliament. </a:t>
            </a:r>
            <a:br>
              <a:rPr kumimoji="0" lang="en-US" altLang="en-US" sz="2800" b="0" i="0" u="none" strike="noStrike" cap="none" spc="0" normalizeH="0" baseline="0" noProof="0" dirty="0">
                <a:ln>
                  <a:noFill/>
                </a:ln>
                <a:solidFill>
                  <a:schemeClr val="tx2"/>
                </a:solidFill>
                <a:effectLst/>
                <a:uLnTx/>
                <a:uFillTx/>
              </a:rPr>
            </a:br>
            <a:endParaRPr kumimoji="0" lang="en-US" altLang="en-US" sz="2800" b="0" i="0" u="none" strike="noStrike" cap="none" spc="0" normalizeH="0" baseline="0" noProof="0" dirty="0">
              <a:ln>
                <a:noFill/>
              </a:ln>
              <a:solidFill>
                <a:schemeClr val="tx2"/>
              </a:solidFill>
              <a:effectLst/>
              <a:uLnTx/>
              <a:uFillTx/>
            </a:endParaRPr>
          </a:p>
          <a:p>
            <a:pPr marR="0" lvl="0" fontAlgn="auto">
              <a:lnSpc>
                <a:spcPct val="90000"/>
              </a:lnSpc>
              <a:spcBef>
                <a:spcPts val="0"/>
              </a:spcBef>
              <a:spcAft>
                <a:spcPts val="600"/>
              </a:spcAft>
              <a:buClrTx/>
              <a:buSzTx/>
              <a:tabLst/>
              <a:defRPr/>
            </a:pPr>
            <a:r>
              <a:rPr kumimoji="0" lang="en-US" altLang="en-US" b="0" i="1" u="none" strike="noStrike" cap="none" spc="0" normalizeH="0" baseline="0" noProof="0" dirty="0">
                <a:ln>
                  <a:noFill/>
                </a:ln>
                <a:solidFill>
                  <a:schemeClr val="tx2"/>
                </a:solidFill>
                <a:effectLst/>
                <a:uLnTx/>
                <a:uFillTx/>
              </a:rPr>
              <a:t>(Source : PNLDB) These decisions were passed by word of mouth)</a:t>
            </a:r>
            <a:endParaRPr kumimoji="0" lang="en-US" altLang="en-US" b="0" i="0" u="none" strike="noStrike" cap="none" spc="0" normalizeH="0" baseline="0" noProof="0" dirty="0">
              <a:ln>
                <a:noFill/>
              </a:ln>
              <a:solidFill>
                <a:schemeClr val="tx2"/>
              </a:solidFill>
              <a:effectLst/>
              <a:uLnTx/>
              <a:uFillTx/>
            </a:endParaRPr>
          </a:p>
        </p:txBody>
      </p:sp>
      <p:grpSp>
        <p:nvGrpSpPr>
          <p:cNvPr id="4107" name="Group 4106">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4108" name="Freeform: Shape 4107">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9" name="Freeform: Shape 4108">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0" name="Freeform: Shape 4109">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1" name="Freeform: Shape 4110">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098" name="Picture 2" descr="Common Law: Definition, Meaning, Systems, Examples – StudiousGuy">
            <a:extLst>
              <a:ext uri="{FF2B5EF4-FFF2-40B4-BE49-F238E27FC236}">
                <a16:creationId xmlns:a16="http://schemas.microsoft.com/office/drawing/2014/main" id="{CA777378-8B08-724C-1399-191DFD0CA38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89641" y="1751607"/>
            <a:ext cx="5060983" cy="336785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117" name="TextBox 7">
            <a:extLst>
              <a:ext uri="{FF2B5EF4-FFF2-40B4-BE49-F238E27FC236}">
                <a16:creationId xmlns:a16="http://schemas.microsoft.com/office/drawing/2014/main" id="{3A89C13E-65E1-F721-1723-9B78CC352EE9}"/>
              </a:ext>
            </a:extLst>
          </p:cNvPr>
          <p:cNvGraphicFramePr/>
          <p:nvPr>
            <p:extLst>
              <p:ext uri="{D42A27DB-BD31-4B8C-83A1-F6EECF244321}">
                <p14:modId xmlns:p14="http://schemas.microsoft.com/office/powerpoint/2010/main" val="923592698"/>
              </p:ext>
            </p:extLst>
          </p:nvPr>
        </p:nvGraphicFramePr>
        <p:xfrm>
          <a:off x="335334" y="3382273"/>
          <a:ext cx="6096000" cy="31393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44164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95F6E69-B407-CFCA-3BD2-AA60645C54E3}"/>
              </a:ext>
            </a:extLst>
          </p:cNvPr>
          <p:cNvSpPr txBox="1"/>
          <p:nvPr/>
        </p:nvSpPr>
        <p:spPr>
          <a:xfrm>
            <a:off x="207917" y="214493"/>
            <a:ext cx="4431139" cy="2434689"/>
          </a:xfrm>
          <a:prstGeom prst="rect">
            <a:avLst/>
          </a:prstGeom>
        </p:spPr>
        <p:txBody>
          <a:bodyPr vert="horz" lIns="91440" tIns="45720" rIns="91440" bIns="45720" rtlCol="0">
            <a:normAutofit/>
          </a:bodyPr>
          <a:lstStyle/>
          <a:p>
            <a:pPr marR="0" lvl="0" fontAlgn="auto">
              <a:lnSpc>
                <a:spcPct val="90000"/>
              </a:lnSpc>
              <a:spcBef>
                <a:spcPts val="0"/>
              </a:spcBef>
              <a:spcAft>
                <a:spcPts val="600"/>
              </a:spcAft>
              <a:buClrTx/>
              <a:buSzTx/>
              <a:tabLst/>
              <a:defRPr/>
            </a:pPr>
            <a:r>
              <a:rPr kumimoji="0" lang="en-US" altLang="en-US" sz="3200" b="1" i="0" u="sng" strike="noStrike" cap="none" spc="0" normalizeH="0" baseline="0" noProof="0" dirty="0">
                <a:ln>
                  <a:noFill/>
                </a:ln>
                <a:effectLst/>
                <a:uLnTx/>
                <a:uFillTx/>
                <a:latin typeface="Arial" panose="020B0604020202020204" pitchFamily="34" charset="0"/>
                <a:cs typeface="Arial" panose="020B0604020202020204" pitchFamily="34" charset="0"/>
              </a:rPr>
              <a:t>Statute Law: </a:t>
            </a:r>
            <a:br>
              <a:rPr kumimoji="0" lang="en-US" altLang="en-US" sz="2000" b="1" i="0" u="sng" strike="noStrike" cap="none" spc="0" normalizeH="0" baseline="0" noProof="0" dirty="0">
                <a:ln>
                  <a:noFill/>
                </a:ln>
                <a:effectLst/>
                <a:uLnTx/>
                <a:uFillTx/>
                <a:latin typeface="Arial" panose="020B0604020202020204" pitchFamily="34" charset="0"/>
                <a:cs typeface="Arial" panose="020B0604020202020204" pitchFamily="34" charset="0"/>
              </a:rPr>
            </a:br>
            <a:br>
              <a:rPr kumimoji="0" lang="en-US" altLang="en-US" sz="2000" b="1" i="0" u="sng" strike="noStrike" cap="none" spc="0" normalizeH="0" baseline="0" noProof="0" dirty="0">
                <a:ln>
                  <a:noFill/>
                </a:ln>
                <a:effectLst/>
                <a:uLnTx/>
                <a:uFillTx/>
                <a:latin typeface="Arial" panose="020B0604020202020204" pitchFamily="34" charset="0"/>
                <a:cs typeface="Arial" panose="020B0604020202020204" pitchFamily="34" charset="0"/>
              </a:rPr>
            </a:br>
            <a:r>
              <a:rPr kumimoji="0" lang="en-US" altLang="en-US" sz="2000" i="0" u="none" strike="noStrike" cap="none" spc="0" normalizeH="0" baseline="0" noProof="0" dirty="0">
                <a:ln>
                  <a:noFill/>
                </a:ln>
                <a:effectLst/>
                <a:uLnTx/>
                <a:uFillTx/>
                <a:latin typeface="Arial" panose="020B0604020202020204" pitchFamily="34" charset="0"/>
                <a:cs typeface="Arial" panose="020B0604020202020204" pitchFamily="34" charset="0"/>
              </a:rPr>
              <a:t>Law enabled by Acts of Parliament through legislation e.g. Theft Act 1968 and Police And Criminal Evidence Act 1984. </a:t>
            </a:r>
            <a:endParaRPr lang="en-US" altLang="en-US" sz="2000" dirty="0">
              <a:latin typeface="Arial" panose="020B0604020202020204" pitchFamily="34" charset="0"/>
              <a:cs typeface="Arial" panose="020B0604020202020204" pitchFamily="34" charset="0"/>
            </a:endParaRPr>
          </a:p>
          <a:p>
            <a:pPr marR="0" lvl="0" fontAlgn="auto">
              <a:lnSpc>
                <a:spcPct val="90000"/>
              </a:lnSpc>
              <a:spcBef>
                <a:spcPts val="0"/>
              </a:spcBef>
              <a:spcAft>
                <a:spcPts val="600"/>
              </a:spcAft>
              <a:buClrTx/>
              <a:buSzTx/>
              <a:tabLst/>
              <a:defRPr/>
            </a:pPr>
            <a:endParaRPr kumimoji="0" lang="en-US" altLang="en-US" sz="2000" i="0" u="none" strike="noStrike" cap="none" spc="0" normalizeH="0" baseline="0" noProof="0" dirty="0">
              <a:ln>
                <a:noFill/>
              </a:ln>
              <a:effectLst/>
              <a:uLnTx/>
              <a:uFillTx/>
            </a:endParaRPr>
          </a:p>
        </p:txBody>
      </p:sp>
      <p:sp>
        <p:nvSpPr>
          <p:cNvPr id="5127" name="Rectangle 5126">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Statute Limitation Photos - Free &amp; Royalty-Free Stock Photos from Dreamstime">
            <a:extLst>
              <a:ext uri="{FF2B5EF4-FFF2-40B4-BE49-F238E27FC236}">
                <a16:creationId xmlns:a16="http://schemas.microsoft.com/office/drawing/2014/main" id="{08597D48-4E64-7CDC-1B61-F00CD376506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05862" y="1431838"/>
            <a:ext cx="6019331" cy="3991078"/>
          </a:xfrm>
          <a:prstGeom prst="rect">
            <a:avLst/>
          </a:prstGeom>
          <a:noFill/>
          <a:effectLst/>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8EDEE59-B08E-1779-61B1-C89DECDEA7A7}"/>
              </a:ext>
            </a:extLst>
          </p:cNvPr>
          <p:cNvSpPr txBox="1"/>
          <p:nvPr/>
        </p:nvSpPr>
        <p:spPr>
          <a:xfrm>
            <a:off x="207917" y="2603652"/>
            <a:ext cx="4148546" cy="37856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Acts of Parliament are prime statute law. </a:t>
            </a:r>
            <a:b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b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Acts of parliament are divided into sections that may contain definitions, offences, powers of arrest and interpretations of words and expressions used.</a:t>
            </a:r>
            <a:b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b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An act is a complex document that often requires technical details such as fines and penalties.</a:t>
            </a:r>
          </a:p>
        </p:txBody>
      </p:sp>
    </p:spTree>
    <p:extLst>
      <p:ext uri="{BB962C8B-B14F-4D97-AF65-F5344CB8AC3E}">
        <p14:creationId xmlns:p14="http://schemas.microsoft.com/office/powerpoint/2010/main" val="3307234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1676543"/>
              </p:ext>
            </p:extLst>
          </p:nvPr>
        </p:nvGraphicFramePr>
        <p:xfrm>
          <a:off x="4803258" y="877179"/>
          <a:ext cx="7133265" cy="51036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8BCEB57C-2785-6C3E-1125-A546B45B56AD}"/>
              </a:ext>
            </a:extLst>
          </p:cNvPr>
          <p:cNvSpPr txBox="1"/>
          <p:nvPr/>
        </p:nvSpPr>
        <p:spPr>
          <a:xfrm>
            <a:off x="457200" y="647700"/>
            <a:ext cx="4346058" cy="923330"/>
          </a:xfrm>
          <a:prstGeom prst="rect">
            <a:avLst/>
          </a:prstGeom>
          <a:noFill/>
        </p:spPr>
        <p:txBody>
          <a:bodyPr wrap="square" rtlCol="0">
            <a:spAutoFit/>
          </a:bodyPr>
          <a:lstStyle/>
          <a:p>
            <a:r>
              <a:rPr lang="en-US" sz="5400" dirty="0"/>
              <a:t>Case Law </a:t>
            </a:r>
          </a:p>
        </p:txBody>
      </p:sp>
      <p:pic>
        <p:nvPicPr>
          <p:cNvPr id="7170" name="Picture 2" descr="Case Law concept stock illustration. Illustration of business - 79028669">
            <a:extLst>
              <a:ext uri="{FF2B5EF4-FFF2-40B4-BE49-F238E27FC236}">
                <a16:creationId xmlns:a16="http://schemas.microsoft.com/office/drawing/2014/main" id="{EB1BBBB5-62EC-4E74-4472-B0FEF40E5D0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3900" y="2286000"/>
            <a:ext cx="3492500" cy="316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8230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7D2BE9E5-EA9D-4822-9CA8-F91DF38B0FCA}"/>
                                            </p:graphicEl>
                                          </p:spTgt>
                                        </p:tgtEl>
                                        <p:attrNameLst>
                                          <p:attrName>style.visibility</p:attrName>
                                        </p:attrNameLst>
                                      </p:cBhvr>
                                      <p:to>
                                        <p:strVal val="visible"/>
                                      </p:to>
                                    </p:set>
                                    <p:animEffect transition="in" filter="fade">
                                      <p:cBhvr>
                                        <p:cTn id="7" dur="500"/>
                                        <p:tgtEl>
                                          <p:spTgt spid="2">
                                            <p:graphicEl>
                                              <a:dgm id="{7D2BE9E5-EA9D-4822-9CA8-F91DF38B0FC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4DF712C-87F2-47C1-875F-790227007D86}"/>
                                            </p:graphicEl>
                                          </p:spTgt>
                                        </p:tgtEl>
                                        <p:attrNameLst>
                                          <p:attrName>style.visibility</p:attrName>
                                        </p:attrNameLst>
                                      </p:cBhvr>
                                      <p:to>
                                        <p:strVal val="visible"/>
                                      </p:to>
                                    </p:set>
                                    <p:animEffect transition="in" filter="fade">
                                      <p:cBhvr>
                                        <p:cTn id="12" dur="500"/>
                                        <p:tgtEl>
                                          <p:spTgt spid="2">
                                            <p:graphicEl>
                                              <a:dgm id="{D4DF712C-87F2-47C1-875F-790227007D8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AA948F1B-62DD-43B2-ABAB-3C9FF8946630}"/>
                                            </p:graphicEl>
                                          </p:spTgt>
                                        </p:tgtEl>
                                        <p:attrNameLst>
                                          <p:attrName>style.visibility</p:attrName>
                                        </p:attrNameLst>
                                      </p:cBhvr>
                                      <p:to>
                                        <p:strVal val="visible"/>
                                      </p:to>
                                    </p:set>
                                    <p:animEffect transition="in" filter="fade">
                                      <p:cBhvr>
                                        <p:cTn id="15" dur="500"/>
                                        <p:tgtEl>
                                          <p:spTgt spid="2">
                                            <p:graphicEl>
                                              <a:dgm id="{AA948F1B-62DD-43B2-ABAB-3C9FF894663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2E892C5F-BBE6-467A-AB55-BB40C0EF5A4E}"/>
                                            </p:graphicEl>
                                          </p:spTgt>
                                        </p:tgtEl>
                                        <p:attrNameLst>
                                          <p:attrName>style.visibility</p:attrName>
                                        </p:attrNameLst>
                                      </p:cBhvr>
                                      <p:to>
                                        <p:strVal val="visible"/>
                                      </p:to>
                                    </p:set>
                                    <p:animEffect transition="in" filter="fade">
                                      <p:cBhvr>
                                        <p:cTn id="20" dur="500"/>
                                        <p:tgtEl>
                                          <p:spTgt spid="2">
                                            <p:graphicEl>
                                              <a:dgm id="{2E892C5F-BBE6-467A-AB55-BB40C0EF5A4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03470944-3773-4C20-8AB8-15A471521B4A}"/>
                                            </p:graphicEl>
                                          </p:spTgt>
                                        </p:tgtEl>
                                        <p:attrNameLst>
                                          <p:attrName>style.visibility</p:attrName>
                                        </p:attrNameLst>
                                      </p:cBhvr>
                                      <p:to>
                                        <p:strVal val="visible"/>
                                      </p:to>
                                    </p:set>
                                    <p:animEffect transition="in" filter="fade">
                                      <p:cBhvr>
                                        <p:cTn id="23" dur="500"/>
                                        <p:tgtEl>
                                          <p:spTgt spid="2">
                                            <p:graphicEl>
                                              <a:dgm id="{03470944-3773-4C20-8AB8-15A471521B4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vintage weighing scales">
            <a:extLst>
              <a:ext uri="{FF2B5EF4-FFF2-40B4-BE49-F238E27FC236}">
                <a16:creationId xmlns:a16="http://schemas.microsoft.com/office/drawing/2014/main" id="{F3B41D16-B8C2-3A78-813A-395002307890}"/>
              </a:ext>
            </a:extLst>
          </p:cNvPr>
          <p:cNvPicPr>
            <a:picLocks noChangeAspect="1"/>
          </p:cNvPicPr>
          <p:nvPr/>
        </p:nvPicPr>
        <p:blipFill rotWithShape="1">
          <a:blip r:embed="rId2"/>
          <a:srcRect r="-1" b="1709"/>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8"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C02F2B6-D0C2-0001-29E5-BF48BD2ED121}"/>
              </a:ext>
            </a:extLst>
          </p:cNvPr>
          <p:cNvSpPr txBox="1"/>
          <p:nvPr/>
        </p:nvSpPr>
        <p:spPr>
          <a:xfrm>
            <a:off x="5297762" y="2706624"/>
            <a:ext cx="6251110" cy="3483864"/>
          </a:xfrm>
          <a:prstGeom prst="rect">
            <a:avLst/>
          </a:prstGeom>
        </p:spPr>
        <p:txBody>
          <a:bodyPr vert="horz" lIns="91440" tIns="45720" rIns="91440" bIns="45720" rtlCol="0">
            <a:normAutofit/>
          </a:bodyPr>
          <a:lstStyle/>
          <a:p>
            <a:pPr marL="285750" marR="0" lvl="0" indent="-228600" fontAlgn="auto">
              <a:lnSpc>
                <a:spcPct val="90000"/>
              </a:lnSpc>
              <a:spcBef>
                <a:spcPts val="0"/>
              </a:spcBef>
              <a:spcAft>
                <a:spcPts val="600"/>
              </a:spcAft>
              <a:buClrTx/>
              <a:buSzTx/>
              <a:buFont typeface="Arial" panose="020B0604020202020204" pitchFamily="34" charset="0"/>
              <a:buChar char="•"/>
              <a:tabLst/>
              <a:defRPr/>
            </a:pPr>
            <a:r>
              <a:rPr lang="en-US" altLang="en-US" sz="1700" dirty="0"/>
              <a:t>B</a:t>
            </a:r>
            <a:r>
              <a:rPr kumimoji="0" lang="en-US" altLang="en-US" sz="1700" b="0" i="0" u="none" strike="noStrike" cap="none" spc="0" normalizeH="0" baseline="0" noProof="0" dirty="0" err="1">
                <a:ln>
                  <a:noFill/>
                </a:ln>
                <a:effectLst/>
                <a:uLnTx/>
                <a:uFillTx/>
              </a:rPr>
              <a:t>ased</a:t>
            </a:r>
            <a:r>
              <a:rPr kumimoji="0" lang="en-US" altLang="en-US" sz="1700" b="0" i="0" u="none" strike="noStrike" cap="none" spc="0" normalizeH="0" baseline="0" noProof="0" dirty="0">
                <a:ln>
                  <a:noFill/>
                </a:ln>
                <a:effectLst/>
                <a:uLnTx/>
                <a:uFillTx/>
              </a:rPr>
              <a:t> on a question of law not a question of fact.</a:t>
            </a:r>
          </a:p>
          <a:p>
            <a:pPr marL="285750" marR="0" lvl="0" indent="-228600" fontAlgn="auto">
              <a:lnSpc>
                <a:spcPct val="90000"/>
              </a:lnSpc>
              <a:spcBef>
                <a:spcPts val="0"/>
              </a:spcBef>
              <a:spcAft>
                <a:spcPts val="600"/>
              </a:spcAft>
              <a:buClrTx/>
              <a:buSzTx/>
              <a:buFont typeface="Arial" panose="020B0604020202020204" pitchFamily="34" charset="0"/>
              <a:buChar char="•"/>
              <a:tabLst/>
              <a:defRPr/>
            </a:pPr>
            <a:r>
              <a:rPr lang="en-US" altLang="en-US" sz="1700" dirty="0"/>
              <a:t>F</a:t>
            </a:r>
            <a:r>
              <a:rPr kumimoji="0" lang="en-US" altLang="en-US" sz="1700" b="0" i="0" u="none" strike="noStrike" cap="none" spc="0" normalizeH="0" baseline="0" noProof="0" dirty="0" err="1">
                <a:ln>
                  <a:noFill/>
                </a:ln>
                <a:effectLst/>
                <a:uLnTx/>
                <a:uFillTx/>
              </a:rPr>
              <a:t>orm</a:t>
            </a:r>
            <a:r>
              <a:rPr kumimoji="0" lang="en-US" altLang="en-US" sz="1700" b="0" i="0" u="none" strike="noStrike" cap="none" spc="0" normalizeH="0" baseline="0" noProof="0" dirty="0">
                <a:ln>
                  <a:noFill/>
                </a:ln>
                <a:effectLst/>
                <a:uLnTx/>
                <a:uFillTx/>
              </a:rPr>
              <a:t> a significant part of the case i.e. the reason or ground on which it is based</a:t>
            </a:r>
          </a:p>
          <a:p>
            <a:pPr marL="285750" marR="0" lvl="0" indent="-228600" fontAlgn="auto">
              <a:lnSpc>
                <a:spcPct val="90000"/>
              </a:lnSpc>
              <a:spcBef>
                <a:spcPts val="0"/>
              </a:spcBef>
              <a:spcAft>
                <a:spcPts val="600"/>
              </a:spcAft>
              <a:buClrTx/>
              <a:buSzTx/>
              <a:buFont typeface="Arial" panose="020B0604020202020204" pitchFamily="34" charset="0"/>
              <a:buChar char="•"/>
              <a:tabLst/>
              <a:defRPr/>
            </a:pPr>
            <a:r>
              <a:rPr lang="en-US" altLang="en-US" sz="1700" dirty="0"/>
              <a:t>T</a:t>
            </a:r>
            <a:r>
              <a:rPr kumimoji="0" lang="en-US" altLang="en-US" sz="1700" b="0" i="0" u="none" strike="noStrike" cap="none" spc="0" normalizeH="0" baseline="0" noProof="0" dirty="0">
                <a:ln>
                  <a:noFill/>
                </a:ln>
                <a:effectLst/>
                <a:uLnTx/>
                <a:uFillTx/>
              </a:rPr>
              <a:t>he decision must be made in a court higher in the court structure</a:t>
            </a:r>
          </a:p>
          <a:p>
            <a:pPr marL="285750" marR="0" lvl="0" indent="-228600" fontAlgn="auto">
              <a:lnSpc>
                <a:spcPct val="90000"/>
              </a:lnSpc>
              <a:spcBef>
                <a:spcPts val="0"/>
              </a:spcBef>
              <a:spcAft>
                <a:spcPts val="600"/>
              </a:spcAft>
              <a:buClrTx/>
              <a:buSzTx/>
              <a:buFont typeface="Arial" panose="020B0604020202020204" pitchFamily="34" charset="0"/>
              <a:buChar char="•"/>
              <a:tabLst/>
              <a:defRPr/>
            </a:pPr>
            <a:r>
              <a:rPr lang="en-US" altLang="en-US" sz="1700" dirty="0"/>
              <a:t>T</a:t>
            </a:r>
            <a:r>
              <a:rPr kumimoji="0" lang="en-US" altLang="en-US" sz="1700" b="0" i="0" u="none" strike="noStrike" cap="none" spc="0" normalizeH="0" baseline="0" noProof="0" dirty="0">
                <a:ln>
                  <a:noFill/>
                </a:ln>
                <a:effectLst/>
                <a:uLnTx/>
                <a:uFillTx/>
              </a:rPr>
              <a:t>here must be no material difference between the fact of the cases, in this case, R v Turnbull, 1976, the case involved two persons putting signs on a bank stating the night safe was not working and to deposit the money through the door into the bag. They would then steal the money. He was seen by the bank manger and an off-duty officer. Turnbull was found guilty, and he appealed. The case was upheld. An example of this would be decision that was made about identification evidence in the case.</a:t>
            </a:r>
          </a:p>
        </p:txBody>
      </p:sp>
      <p:sp>
        <p:nvSpPr>
          <p:cNvPr id="4" name="TextBox 3">
            <a:extLst>
              <a:ext uri="{FF2B5EF4-FFF2-40B4-BE49-F238E27FC236}">
                <a16:creationId xmlns:a16="http://schemas.microsoft.com/office/drawing/2014/main" id="{E5B0E679-00FF-3F0D-5B80-C62D4AF3E672}"/>
              </a:ext>
            </a:extLst>
          </p:cNvPr>
          <p:cNvSpPr txBox="1"/>
          <p:nvPr/>
        </p:nvSpPr>
        <p:spPr>
          <a:xfrm>
            <a:off x="6512401" y="999369"/>
            <a:ext cx="6057900" cy="707886"/>
          </a:xfrm>
          <a:prstGeom prst="rect">
            <a:avLst/>
          </a:prstGeom>
          <a:noFill/>
        </p:spPr>
        <p:txBody>
          <a:bodyPr wrap="square" rtlCol="0">
            <a:spAutoFit/>
          </a:bodyPr>
          <a:lstStyle/>
          <a:p>
            <a:r>
              <a:rPr lang="en-US" sz="4000" dirty="0"/>
              <a:t>Case Law </a:t>
            </a:r>
          </a:p>
        </p:txBody>
      </p:sp>
    </p:spTree>
    <p:extLst>
      <p:ext uri="{BB962C8B-B14F-4D97-AF65-F5344CB8AC3E}">
        <p14:creationId xmlns:p14="http://schemas.microsoft.com/office/powerpoint/2010/main" val="827730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74159" y="311727"/>
            <a:ext cx="11035456" cy="646331"/>
          </a:xfrm>
          <a:prstGeom prst="rect">
            <a:avLst/>
          </a:prstGeom>
          <a:solidFill>
            <a:schemeClr val="accent2"/>
          </a:solidFill>
          <a:ln>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b="1" dirty="0">
                <a:solidFill>
                  <a:schemeClr val="bg1"/>
                </a:solidFill>
              </a:rPr>
              <a:t>Discuss: What is Secondary Legislation?</a:t>
            </a:r>
          </a:p>
        </p:txBody>
      </p:sp>
      <p:pic>
        <p:nvPicPr>
          <p:cNvPr id="5" name="Picture 4"/>
          <p:cNvPicPr>
            <a:picLocks noChangeAspect="1"/>
          </p:cNvPicPr>
          <p:nvPr/>
        </p:nvPicPr>
        <p:blipFill>
          <a:blip r:embed="rId3"/>
          <a:stretch>
            <a:fillRect/>
          </a:stretch>
        </p:blipFill>
        <p:spPr>
          <a:xfrm>
            <a:off x="7362076" y="2794107"/>
            <a:ext cx="4247539" cy="3429000"/>
          </a:xfrm>
          <a:prstGeom prst="rect">
            <a:avLst/>
          </a:prstGeom>
        </p:spPr>
      </p:pic>
      <p:graphicFrame>
        <p:nvGraphicFramePr>
          <p:cNvPr id="2" name="Diagram 1"/>
          <p:cNvGraphicFramePr/>
          <p:nvPr>
            <p:extLst>
              <p:ext uri="{D42A27DB-BD31-4B8C-83A1-F6EECF244321}">
                <p14:modId xmlns:p14="http://schemas.microsoft.com/office/powerpoint/2010/main" val="2583644569"/>
              </p:ext>
            </p:extLst>
          </p:nvPr>
        </p:nvGraphicFramePr>
        <p:xfrm>
          <a:off x="-514350" y="1280160"/>
          <a:ext cx="7728688" cy="50223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54710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3120FFF-D6C0-46B4-8A82-30DD249CF5CE}"/>
                                            </p:graphicEl>
                                          </p:spTgt>
                                        </p:tgtEl>
                                        <p:attrNameLst>
                                          <p:attrName>style.visibility</p:attrName>
                                        </p:attrNameLst>
                                      </p:cBhvr>
                                      <p:to>
                                        <p:strVal val="visible"/>
                                      </p:to>
                                    </p:set>
                                    <p:animEffect transition="in" filter="fade">
                                      <p:cBhvr>
                                        <p:cTn id="7" dur="500"/>
                                        <p:tgtEl>
                                          <p:spTgt spid="2">
                                            <p:graphicEl>
                                              <a:dgm id="{33120FFF-D6C0-46B4-8A82-30DD249CF5C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1253EB3-D93F-43E9-BFB4-9BDA480E3EF2}"/>
                                            </p:graphicEl>
                                          </p:spTgt>
                                        </p:tgtEl>
                                        <p:attrNameLst>
                                          <p:attrName>style.visibility</p:attrName>
                                        </p:attrNameLst>
                                      </p:cBhvr>
                                      <p:to>
                                        <p:strVal val="visible"/>
                                      </p:to>
                                    </p:set>
                                    <p:animEffect transition="in" filter="fade">
                                      <p:cBhvr>
                                        <p:cTn id="12" dur="500"/>
                                        <p:tgtEl>
                                          <p:spTgt spid="2">
                                            <p:graphicEl>
                                              <a:dgm id="{81253EB3-D93F-43E9-BFB4-9BDA480E3EF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D1F6135-87DB-423A-A347-4ECE4868358E}"/>
                                            </p:graphicEl>
                                          </p:spTgt>
                                        </p:tgtEl>
                                        <p:attrNameLst>
                                          <p:attrName>style.visibility</p:attrName>
                                        </p:attrNameLst>
                                      </p:cBhvr>
                                      <p:to>
                                        <p:strVal val="visible"/>
                                      </p:to>
                                    </p:set>
                                    <p:animEffect transition="in" filter="fade">
                                      <p:cBhvr>
                                        <p:cTn id="15" dur="500"/>
                                        <p:tgtEl>
                                          <p:spTgt spid="2">
                                            <p:graphicEl>
                                              <a:dgm id="{FD1F6135-87DB-423A-A347-4ECE4868358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8909390" y="3913256"/>
            <a:ext cx="2916456" cy="2693971"/>
          </a:xfrm>
          <a:prstGeom prst="rect">
            <a:avLst/>
          </a:prstGeom>
        </p:spPr>
      </p:pic>
      <p:sp>
        <p:nvSpPr>
          <p:cNvPr id="4" name="TextBox 3"/>
          <p:cNvSpPr txBox="1"/>
          <p:nvPr/>
        </p:nvSpPr>
        <p:spPr>
          <a:xfrm>
            <a:off x="383659" y="299604"/>
            <a:ext cx="11015330" cy="646331"/>
          </a:xfrm>
          <a:prstGeom prst="rect">
            <a:avLst/>
          </a:prstGeom>
          <a:solidFill>
            <a:schemeClr val="accent2"/>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b="1" dirty="0">
                <a:solidFill>
                  <a:schemeClr val="bg1"/>
                </a:solidFill>
              </a:rPr>
              <a:t>What are Codes of Practice?</a:t>
            </a:r>
          </a:p>
        </p:txBody>
      </p:sp>
      <p:graphicFrame>
        <p:nvGraphicFramePr>
          <p:cNvPr id="2" name="Diagram 1"/>
          <p:cNvGraphicFramePr/>
          <p:nvPr>
            <p:extLst>
              <p:ext uri="{D42A27DB-BD31-4B8C-83A1-F6EECF244321}">
                <p14:modId xmlns:p14="http://schemas.microsoft.com/office/powerpoint/2010/main" val="1810607022"/>
              </p:ext>
            </p:extLst>
          </p:nvPr>
        </p:nvGraphicFramePr>
        <p:xfrm>
          <a:off x="202406" y="1317932"/>
          <a:ext cx="8778561" cy="49172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194" name="Picture 2" descr="PACE: A Practical Guide to the Police and Criminal Evidence Act 1984 by  Paul Ozin, Heather Norton | Waterstones">
            <a:extLst>
              <a:ext uri="{FF2B5EF4-FFF2-40B4-BE49-F238E27FC236}">
                <a16:creationId xmlns:a16="http://schemas.microsoft.com/office/drawing/2014/main" id="{CFE7900A-E276-B8DC-FB48-785B900785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05568" y="231612"/>
            <a:ext cx="2324100" cy="349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444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DBD6924-2B99-43BC-B0A7-35B48F267B0B}"/>
                                            </p:graphicEl>
                                          </p:spTgt>
                                        </p:tgtEl>
                                        <p:attrNameLst>
                                          <p:attrName>style.visibility</p:attrName>
                                        </p:attrNameLst>
                                      </p:cBhvr>
                                      <p:to>
                                        <p:strVal val="visible"/>
                                      </p:to>
                                    </p:set>
                                    <p:animEffect transition="in" filter="fade">
                                      <p:cBhvr>
                                        <p:cTn id="7" dur="500"/>
                                        <p:tgtEl>
                                          <p:spTgt spid="2">
                                            <p:graphicEl>
                                              <a:dgm id="{3DBD6924-2B99-43BC-B0A7-35B48F267B0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0C07ACC-9AF3-43AC-8A4D-19F64B6E352A}"/>
                                            </p:graphicEl>
                                          </p:spTgt>
                                        </p:tgtEl>
                                        <p:attrNameLst>
                                          <p:attrName>style.visibility</p:attrName>
                                        </p:attrNameLst>
                                      </p:cBhvr>
                                      <p:to>
                                        <p:strVal val="visible"/>
                                      </p:to>
                                    </p:set>
                                    <p:animEffect transition="in" filter="fade">
                                      <p:cBhvr>
                                        <p:cTn id="12" dur="500"/>
                                        <p:tgtEl>
                                          <p:spTgt spid="2">
                                            <p:graphicEl>
                                              <a:dgm id="{C0C07ACC-9AF3-43AC-8A4D-19F64B6E352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2A8146F4-41FF-433C-9AF1-8BEF825A21FF}"/>
                                            </p:graphicEl>
                                          </p:spTgt>
                                        </p:tgtEl>
                                        <p:attrNameLst>
                                          <p:attrName>style.visibility</p:attrName>
                                        </p:attrNameLst>
                                      </p:cBhvr>
                                      <p:to>
                                        <p:strVal val="visible"/>
                                      </p:to>
                                    </p:set>
                                    <p:animEffect transition="in" filter="fade">
                                      <p:cBhvr>
                                        <p:cTn id="15" dur="500"/>
                                        <p:tgtEl>
                                          <p:spTgt spid="2">
                                            <p:graphicEl>
                                              <a:dgm id="{2A8146F4-41FF-433C-9AF1-8BEF825A21F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138C7B43-4791-4005-86BF-CF5D6D630A4E}"/>
                                            </p:graphicEl>
                                          </p:spTgt>
                                        </p:tgtEl>
                                        <p:attrNameLst>
                                          <p:attrName>style.visibility</p:attrName>
                                        </p:attrNameLst>
                                      </p:cBhvr>
                                      <p:to>
                                        <p:strVal val="visible"/>
                                      </p:to>
                                    </p:set>
                                    <p:animEffect transition="in" filter="fade">
                                      <p:cBhvr>
                                        <p:cTn id="20" dur="500"/>
                                        <p:tgtEl>
                                          <p:spTgt spid="2">
                                            <p:graphicEl>
                                              <a:dgm id="{138C7B43-4791-4005-86BF-CF5D6D630A4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9F9C0C5-F3C8-4048-8995-DD00B5E18C43}"/>
                                            </p:graphicEl>
                                          </p:spTgt>
                                        </p:tgtEl>
                                        <p:attrNameLst>
                                          <p:attrName>style.visibility</p:attrName>
                                        </p:attrNameLst>
                                      </p:cBhvr>
                                      <p:to>
                                        <p:strVal val="visible"/>
                                      </p:to>
                                    </p:set>
                                    <p:animEffect transition="in" filter="fade">
                                      <p:cBhvr>
                                        <p:cTn id="23" dur="500"/>
                                        <p:tgtEl>
                                          <p:spTgt spid="2">
                                            <p:graphicEl>
                                              <a:dgm id="{19F9C0C5-F3C8-4048-8995-DD00B5E18C4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62762" y="304800"/>
            <a:ext cx="10866475" cy="646331"/>
          </a:xfrm>
          <a:prstGeom prst="rect">
            <a:avLst/>
          </a:prstGeom>
          <a:solidFill>
            <a:schemeClr val="accent2"/>
          </a:solidFill>
          <a:ln>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3600" b="1" dirty="0">
                <a:solidFill>
                  <a:schemeClr val="bg1"/>
                </a:solidFill>
              </a:rPr>
              <a:t>Terminology…..  Prosecution Vs Defence</a:t>
            </a:r>
          </a:p>
        </p:txBody>
      </p:sp>
      <p:graphicFrame>
        <p:nvGraphicFramePr>
          <p:cNvPr id="2" name="Diagram 1"/>
          <p:cNvGraphicFramePr/>
          <p:nvPr>
            <p:extLst>
              <p:ext uri="{D42A27DB-BD31-4B8C-83A1-F6EECF244321}">
                <p14:modId xmlns:p14="http://schemas.microsoft.com/office/powerpoint/2010/main" val="3304678812"/>
              </p:ext>
            </p:extLst>
          </p:nvPr>
        </p:nvGraphicFramePr>
        <p:xfrm>
          <a:off x="662762" y="1186827"/>
          <a:ext cx="10866475" cy="53663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15463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0BAC3D99-6C17-4247-BD1E-D194340739C9}"/>
                                            </p:graphicEl>
                                          </p:spTgt>
                                        </p:tgtEl>
                                        <p:attrNameLst>
                                          <p:attrName>style.visibility</p:attrName>
                                        </p:attrNameLst>
                                      </p:cBhvr>
                                      <p:to>
                                        <p:strVal val="visible"/>
                                      </p:to>
                                    </p:set>
                                    <p:animEffect transition="in" filter="fade">
                                      <p:cBhvr>
                                        <p:cTn id="7" dur="500"/>
                                        <p:tgtEl>
                                          <p:spTgt spid="2">
                                            <p:graphicEl>
                                              <a:dgm id="{0BAC3D99-6C17-4247-BD1E-D194340739C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997C3B5-E83C-4F5C-8A89-39E9A2D583AB}"/>
                                            </p:graphicEl>
                                          </p:spTgt>
                                        </p:tgtEl>
                                        <p:attrNameLst>
                                          <p:attrName>style.visibility</p:attrName>
                                        </p:attrNameLst>
                                      </p:cBhvr>
                                      <p:to>
                                        <p:strVal val="visible"/>
                                      </p:to>
                                    </p:set>
                                    <p:animEffect transition="in" filter="fade">
                                      <p:cBhvr>
                                        <p:cTn id="12" dur="500"/>
                                        <p:tgtEl>
                                          <p:spTgt spid="2">
                                            <p:graphicEl>
                                              <a:dgm id="{7997C3B5-E83C-4F5C-8A89-39E9A2D583A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B47ED3CF-C8A1-482F-A9BE-DCF3F3ACDB35}"/>
                                            </p:graphicEl>
                                          </p:spTgt>
                                        </p:tgtEl>
                                        <p:attrNameLst>
                                          <p:attrName>style.visibility</p:attrName>
                                        </p:attrNameLst>
                                      </p:cBhvr>
                                      <p:to>
                                        <p:strVal val="visible"/>
                                      </p:to>
                                    </p:set>
                                    <p:animEffect transition="in" filter="fade">
                                      <p:cBhvr>
                                        <p:cTn id="15" dur="500"/>
                                        <p:tgtEl>
                                          <p:spTgt spid="2">
                                            <p:graphicEl>
                                              <a:dgm id="{B47ED3CF-C8A1-482F-A9BE-DCF3F3ACDB3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0CEDCFB1-B9A6-4F54-AE32-9D6994A237F2}"/>
                                            </p:graphicEl>
                                          </p:spTgt>
                                        </p:tgtEl>
                                        <p:attrNameLst>
                                          <p:attrName>style.visibility</p:attrName>
                                        </p:attrNameLst>
                                      </p:cBhvr>
                                      <p:to>
                                        <p:strVal val="visible"/>
                                      </p:to>
                                    </p:set>
                                    <p:animEffect transition="in" filter="fade">
                                      <p:cBhvr>
                                        <p:cTn id="20" dur="500"/>
                                        <p:tgtEl>
                                          <p:spTgt spid="2">
                                            <p:graphicEl>
                                              <a:dgm id="{0CEDCFB1-B9A6-4F54-AE32-9D6994A237F2}"/>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35A355F-3184-48FD-98BB-6C4C74221B68}"/>
                                            </p:graphicEl>
                                          </p:spTgt>
                                        </p:tgtEl>
                                        <p:attrNameLst>
                                          <p:attrName>style.visibility</p:attrName>
                                        </p:attrNameLst>
                                      </p:cBhvr>
                                      <p:to>
                                        <p:strVal val="visible"/>
                                      </p:to>
                                    </p:set>
                                    <p:animEffect transition="in" filter="fade">
                                      <p:cBhvr>
                                        <p:cTn id="23" dur="500"/>
                                        <p:tgtEl>
                                          <p:spTgt spid="2">
                                            <p:graphicEl>
                                              <a:dgm id="{135A355F-3184-48FD-98BB-6C4C74221B6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83489" y="142061"/>
            <a:ext cx="9701517" cy="1200329"/>
          </a:xfrm>
          <a:prstGeom prst="rect">
            <a:avLst/>
          </a:prstGeom>
          <a:solidFill>
            <a:schemeClr val="accent2"/>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3600" b="1" dirty="0">
                <a:solidFill>
                  <a:schemeClr val="bg1"/>
                </a:solidFill>
              </a:rPr>
              <a:t>Discuss: The Criminal Courts </a:t>
            </a:r>
            <a:br>
              <a:rPr lang="en-GB" sz="3600" b="1" dirty="0">
                <a:solidFill>
                  <a:schemeClr val="bg1"/>
                </a:solidFill>
              </a:rPr>
            </a:br>
            <a:r>
              <a:rPr lang="en-GB" sz="3600" b="1" dirty="0">
                <a:solidFill>
                  <a:schemeClr val="bg1"/>
                </a:solidFill>
              </a:rPr>
              <a:t>What’s the difference?</a:t>
            </a:r>
          </a:p>
        </p:txBody>
      </p:sp>
      <p:graphicFrame>
        <p:nvGraphicFramePr>
          <p:cNvPr id="2" name="Diagram 1"/>
          <p:cNvGraphicFramePr/>
          <p:nvPr>
            <p:extLst>
              <p:ext uri="{D42A27DB-BD31-4B8C-83A1-F6EECF244321}">
                <p14:modId xmlns:p14="http://schemas.microsoft.com/office/powerpoint/2010/main" val="1921924529"/>
              </p:ext>
            </p:extLst>
          </p:nvPr>
        </p:nvGraphicFramePr>
        <p:xfrm>
          <a:off x="647700" y="1761893"/>
          <a:ext cx="11258549" cy="48103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9971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8BA41D7-85A1-4A1B-87A9-B8525E379CAE}"/>
                                            </p:graphicEl>
                                          </p:spTgt>
                                        </p:tgtEl>
                                        <p:attrNameLst>
                                          <p:attrName>style.visibility</p:attrName>
                                        </p:attrNameLst>
                                      </p:cBhvr>
                                      <p:to>
                                        <p:strVal val="visible"/>
                                      </p:to>
                                    </p:set>
                                    <p:animEffect transition="in" filter="fade">
                                      <p:cBhvr>
                                        <p:cTn id="7" dur="500"/>
                                        <p:tgtEl>
                                          <p:spTgt spid="2">
                                            <p:graphicEl>
                                              <a:dgm id="{18BA41D7-85A1-4A1B-87A9-B8525E379CA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E952930-5C9F-4AC4-BF33-AEF3CF638CF0}"/>
                                            </p:graphicEl>
                                          </p:spTgt>
                                        </p:tgtEl>
                                        <p:attrNameLst>
                                          <p:attrName>style.visibility</p:attrName>
                                        </p:attrNameLst>
                                      </p:cBhvr>
                                      <p:to>
                                        <p:strVal val="visible"/>
                                      </p:to>
                                    </p:set>
                                    <p:animEffect transition="in" filter="fade">
                                      <p:cBhvr>
                                        <p:cTn id="12" dur="500"/>
                                        <p:tgtEl>
                                          <p:spTgt spid="2">
                                            <p:graphicEl>
                                              <a:dgm id="{6E952930-5C9F-4AC4-BF33-AEF3CF638CF0}"/>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710E928F-D159-424F-AD0E-673A15C4BE46}"/>
                                            </p:graphicEl>
                                          </p:spTgt>
                                        </p:tgtEl>
                                        <p:attrNameLst>
                                          <p:attrName>style.visibility</p:attrName>
                                        </p:attrNameLst>
                                      </p:cBhvr>
                                      <p:to>
                                        <p:strVal val="visible"/>
                                      </p:to>
                                    </p:set>
                                    <p:animEffect transition="in" filter="fade">
                                      <p:cBhvr>
                                        <p:cTn id="15" dur="500"/>
                                        <p:tgtEl>
                                          <p:spTgt spid="2">
                                            <p:graphicEl>
                                              <a:dgm id="{710E928F-D159-424F-AD0E-673A15C4BE4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8488E724-BA62-43C5-953C-83B57F321637}"/>
                                            </p:graphicEl>
                                          </p:spTgt>
                                        </p:tgtEl>
                                        <p:attrNameLst>
                                          <p:attrName>style.visibility</p:attrName>
                                        </p:attrNameLst>
                                      </p:cBhvr>
                                      <p:to>
                                        <p:strVal val="visible"/>
                                      </p:to>
                                    </p:set>
                                    <p:animEffect transition="in" filter="fade">
                                      <p:cBhvr>
                                        <p:cTn id="20" dur="500"/>
                                        <p:tgtEl>
                                          <p:spTgt spid="2">
                                            <p:graphicEl>
                                              <a:dgm id="{8488E724-BA62-43C5-953C-83B57F32163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3841D969-0F8D-4A9F-81BE-CE8F8D62E64F}"/>
                                            </p:graphicEl>
                                          </p:spTgt>
                                        </p:tgtEl>
                                        <p:attrNameLst>
                                          <p:attrName>style.visibility</p:attrName>
                                        </p:attrNameLst>
                                      </p:cBhvr>
                                      <p:to>
                                        <p:strVal val="visible"/>
                                      </p:to>
                                    </p:set>
                                    <p:animEffect transition="in" filter="fade">
                                      <p:cBhvr>
                                        <p:cTn id="23" dur="500"/>
                                        <p:tgtEl>
                                          <p:spTgt spid="2">
                                            <p:graphicEl>
                                              <a:dgm id="{3841D969-0F8D-4A9F-81BE-CE8F8D62E64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0E5F4E41-6F56-4DEB-87E7-D4236D1ACE95}"/>
                                            </p:graphicEl>
                                          </p:spTgt>
                                        </p:tgtEl>
                                        <p:attrNameLst>
                                          <p:attrName>style.visibility</p:attrName>
                                        </p:attrNameLst>
                                      </p:cBhvr>
                                      <p:to>
                                        <p:strVal val="visible"/>
                                      </p:to>
                                    </p:set>
                                    <p:animEffect transition="in" filter="fade">
                                      <p:cBhvr>
                                        <p:cTn id="28" dur="500"/>
                                        <p:tgtEl>
                                          <p:spTgt spid="2">
                                            <p:graphicEl>
                                              <a:dgm id="{0E5F4E41-6F56-4DEB-87E7-D4236D1ACE95}"/>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B961DA11-1EA0-42D2-8E8A-4F90BBAFF89D}"/>
                                            </p:graphicEl>
                                          </p:spTgt>
                                        </p:tgtEl>
                                        <p:attrNameLst>
                                          <p:attrName>style.visibility</p:attrName>
                                        </p:attrNameLst>
                                      </p:cBhvr>
                                      <p:to>
                                        <p:strVal val="visible"/>
                                      </p:to>
                                    </p:set>
                                    <p:animEffect transition="in" filter="fade">
                                      <p:cBhvr>
                                        <p:cTn id="31" dur="500"/>
                                        <p:tgtEl>
                                          <p:spTgt spid="2">
                                            <p:graphicEl>
                                              <a:dgm id="{B961DA11-1EA0-42D2-8E8A-4F90BBAFF8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6688" y="224014"/>
            <a:ext cx="10994065" cy="646331"/>
          </a:xfrm>
          <a:prstGeom prst="rect">
            <a:avLst/>
          </a:prstGeom>
          <a:solidFill>
            <a:schemeClr val="accent2"/>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3600" b="1" dirty="0">
                <a:solidFill>
                  <a:schemeClr val="bg1"/>
                </a:solidFill>
              </a:rPr>
              <a:t>The Courts</a:t>
            </a:r>
          </a:p>
        </p:txBody>
      </p:sp>
      <p:graphicFrame>
        <p:nvGraphicFramePr>
          <p:cNvPr id="5" name="Table 4"/>
          <p:cNvGraphicFramePr>
            <a:graphicFrameLocks noGrp="1"/>
          </p:cNvGraphicFramePr>
          <p:nvPr>
            <p:extLst>
              <p:ext uri="{D42A27DB-BD31-4B8C-83A1-F6EECF244321}">
                <p14:modId xmlns:p14="http://schemas.microsoft.com/office/powerpoint/2010/main" val="2927729925"/>
              </p:ext>
            </p:extLst>
          </p:nvPr>
        </p:nvGraphicFramePr>
        <p:xfrm>
          <a:off x="616688" y="1084522"/>
          <a:ext cx="10994065" cy="5549463"/>
        </p:xfrm>
        <a:graphic>
          <a:graphicData uri="http://schemas.openxmlformats.org/drawingml/2006/table">
            <a:tbl>
              <a:tblPr firstRow="1" firstCol="1" bandRow="1">
                <a:tableStyleId>{0505E3EF-67EA-436B-97B2-0124C06EBD24}</a:tableStyleId>
              </a:tblPr>
              <a:tblGrid>
                <a:gridCol w="1553634">
                  <a:extLst>
                    <a:ext uri="{9D8B030D-6E8A-4147-A177-3AD203B41FA5}">
                      <a16:colId xmlns:a16="http://schemas.microsoft.com/office/drawing/2014/main" val="2856417928"/>
                    </a:ext>
                  </a:extLst>
                </a:gridCol>
                <a:gridCol w="3478760">
                  <a:extLst>
                    <a:ext uri="{9D8B030D-6E8A-4147-A177-3AD203B41FA5}">
                      <a16:colId xmlns:a16="http://schemas.microsoft.com/office/drawing/2014/main" val="525698744"/>
                    </a:ext>
                  </a:extLst>
                </a:gridCol>
                <a:gridCol w="3213154">
                  <a:extLst>
                    <a:ext uri="{9D8B030D-6E8A-4147-A177-3AD203B41FA5}">
                      <a16:colId xmlns:a16="http://schemas.microsoft.com/office/drawing/2014/main" val="1279814217"/>
                    </a:ext>
                  </a:extLst>
                </a:gridCol>
                <a:gridCol w="2748517">
                  <a:extLst>
                    <a:ext uri="{9D8B030D-6E8A-4147-A177-3AD203B41FA5}">
                      <a16:colId xmlns:a16="http://schemas.microsoft.com/office/drawing/2014/main" val="2159193648"/>
                    </a:ext>
                  </a:extLst>
                </a:gridCol>
              </a:tblGrid>
              <a:tr h="343300">
                <a:tc>
                  <a:txBody>
                    <a:bodyPr/>
                    <a:lstStyle/>
                    <a:p>
                      <a:pPr>
                        <a:lnSpc>
                          <a:spcPct val="107000"/>
                        </a:lnSpc>
                        <a:spcAft>
                          <a:spcPts val="0"/>
                        </a:spcAft>
                      </a:pPr>
                      <a:r>
                        <a:rPr lang="en-GB" sz="1800" dirty="0">
                          <a:solidFill>
                            <a:schemeClr val="tx1"/>
                          </a:solidFill>
                          <a:effectLst/>
                        </a:rPr>
                        <a:t>Courts</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solidFill>
                            <a:schemeClr val="tx1"/>
                          </a:solidFill>
                          <a:effectLst/>
                        </a:rPr>
                        <a:t>Types</a:t>
                      </a:r>
                      <a:r>
                        <a:rPr lang="en-GB" sz="1800" dirty="0">
                          <a:effectLst/>
                        </a:rPr>
                        <a:t> </a:t>
                      </a:r>
                      <a:r>
                        <a:rPr lang="en-GB" sz="1800" dirty="0">
                          <a:solidFill>
                            <a:schemeClr val="tx1"/>
                          </a:solidFill>
                          <a:effectLst/>
                        </a:rPr>
                        <a:t>of Cases</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solidFill>
                            <a:schemeClr val="tx1"/>
                          </a:solidFill>
                          <a:effectLst/>
                        </a:rPr>
                        <a:t>Features</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solidFill>
                            <a:schemeClr val="tx1"/>
                          </a:solidFill>
                          <a:effectLst/>
                        </a:rPr>
                        <a:t>Appeals go to</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05186126"/>
                  </a:ext>
                </a:extLst>
              </a:tr>
              <a:tr h="718467">
                <a:tc>
                  <a:txBody>
                    <a:bodyPr/>
                    <a:lstStyle/>
                    <a:p>
                      <a:pPr>
                        <a:lnSpc>
                          <a:spcPct val="107000"/>
                        </a:lnSpc>
                        <a:spcAft>
                          <a:spcPts val="0"/>
                        </a:spcAft>
                      </a:pPr>
                      <a:r>
                        <a:rPr lang="en-GB" sz="1800" dirty="0">
                          <a:solidFill>
                            <a:schemeClr val="tx1"/>
                          </a:solidFill>
                          <a:effectLst/>
                        </a:rPr>
                        <a:t>Youth</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Defendants aged 10 to 17 years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Not usually open to the public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Crown Court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32457181"/>
                  </a:ext>
                </a:extLst>
              </a:tr>
              <a:tr h="1111934">
                <a:tc>
                  <a:txBody>
                    <a:bodyPr/>
                    <a:lstStyle/>
                    <a:p>
                      <a:pPr>
                        <a:lnSpc>
                          <a:spcPct val="107000"/>
                        </a:lnSpc>
                        <a:spcAft>
                          <a:spcPts val="0"/>
                        </a:spcAft>
                      </a:pPr>
                      <a:r>
                        <a:rPr lang="en-GB" sz="1800" dirty="0">
                          <a:solidFill>
                            <a:schemeClr val="tx1"/>
                          </a:solidFill>
                          <a:effectLst/>
                        </a:rPr>
                        <a:t>Magistrates’</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Offences triable:</a:t>
                      </a:r>
                    </a:p>
                    <a:p>
                      <a:pPr marL="342900" lvl="0" indent="-342900">
                        <a:lnSpc>
                          <a:spcPct val="107000"/>
                        </a:lnSpc>
                        <a:spcAft>
                          <a:spcPts val="0"/>
                        </a:spcAft>
                        <a:buFont typeface="Calibri" panose="020F0502020204030204" pitchFamily="34" charset="0"/>
                        <a:buChar char="-"/>
                      </a:pPr>
                      <a:r>
                        <a:rPr lang="en-GB" sz="1800" dirty="0">
                          <a:effectLst/>
                        </a:rPr>
                        <a:t>Summarily only</a:t>
                      </a:r>
                    </a:p>
                    <a:p>
                      <a:pPr marL="342900" lvl="0" indent="-342900">
                        <a:lnSpc>
                          <a:spcPct val="107000"/>
                        </a:lnSpc>
                        <a:spcAft>
                          <a:spcPts val="0"/>
                        </a:spcAft>
                        <a:buFont typeface="Calibri" panose="020F0502020204030204" pitchFamily="34" charset="0"/>
                        <a:buChar char="-"/>
                      </a:pPr>
                      <a:r>
                        <a:rPr lang="en-GB" sz="1800" dirty="0">
                          <a:effectLst/>
                        </a:rPr>
                        <a:t>Offences triable either way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Usually open to the public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Crown Court or High Court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70048856"/>
                  </a:ext>
                </a:extLst>
              </a:tr>
              <a:tr h="2155401">
                <a:tc>
                  <a:txBody>
                    <a:bodyPr/>
                    <a:lstStyle/>
                    <a:p>
                      <a:pPr>
                        <a:lnSpc>
                          <a:spcPct val="107000"/>
                        </a:lnSpc>
                        <a:spcAft>
                          <a:spcPts val="0"/>
                        </a:spcAft>
                      </a:pPr>
                      <a:r>
                        <a:rPr lang="en-GB" sz="1800" dirty="0">
                          <a:solidFill>
                            <a:schemeClr val="tx1"/>
                          </a:solidFill>
                          <a:effectLst/>
                        </a:rPr>
                        <a:t>Crown</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Offences triable:</a:t>
                      </a:r>
                    </a:p>
                    <a:p>
                      <a:pPr marL="342900" lvl="0" indent="-342900">
                        <a:lnSpc>
                          <a:spcPct val="107000"/>
                        </a:lnSpc>
                        <a:spcAft>
                          <a:spcPts val="0"/>
                        </a:spcAft>
                        <a:buFont typeface="Calibri" panose="020F0502020204030204" pitchFamily="34" charset="0"/>
                        <a:buChar char="-"/>
                      </a:pPr>
                      <a:r>
                        <a:rPr lang="en-GB" sz="1800" dirty="0">
                          <a:effectLst/>
                        </a:rPr>
                        <a:t>Only on indictment</a:t>
                      </a:r>
                    </a:p>
                    <a:p>
                      <a:pPr marL="342900" lvl="0" indent="-342900">
                        <a:lnSpc>
                          <a:spcPct val="107000"/>
                        </a:lnSpc>
                        <a:spcAft>
                          <a:spcPts val="0"/>
                        </a:spcAft>
                        <a:buFont typeface="Calibri" panose="020F0502020204030204" pitchFamily="34" charset="0"/>
                        <a:buChar char="-"/>
                      </a:pPr>
                      <a:r>
                        <a:rPr lang="en-GB" sz="1800" dirty="0">
                          <a:effectLst/>
                        </a:rPr>
                        <a:t>Either way referred from Magistrates’ Court</a:t>
                      </a:r>
                    </a:p>
                    <a:p>
                      <a:pPr marL="342900" lvl="0" indent="-342900">
                        <a:lnSpc>
                          <a:spcPct val="107000"/>
                        </a:lnSpc>
                        <a:spcAft>
                          <a:spcPts val="0"/>
                        </a:spcAft>
                        <a:buFont typeface="Calibri" panose="020F0502020204030204" pitchFamily="34" charset="0"/>
                        <a:buChar char="-"/>
                      </a:pPr>
                      <a:r>
                        <a:rPr lang="en-GB" sz="1800" dirty="0">
                          <a:effectLst/>
                        </a:rPr>
                        <a:t>Appeals from Magistrates’ Court and Youth Court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Judge and jury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Court of Appeal (Criminal division)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72545380"/>
                  </a:ext>
                </a:extLst>
              </a:tr>
              <a:tr h="501894">
                <a:tc>
                  <a:txBody>
                    <a:bodyPr/>
                    <a:lstStyle/>
                    <a:p>
                      <a:pPr>
                        <a:lnSpc>
                          <a:spcPct val="107000"/>
                        </a:lnSpc>
                        <a:spcAft>
                          <a:spcPts val="0"/>
                        </a:spcAft>
                      </a:pPr>
                      <a:r>
                        <a:rPr lang="en-GB" sz="1800" dirty="0">
                          <a:solidFill>
                            <a:schemeClr val="tx1"/>
                          </a:solidFill>
                          <a:effectLst/>
                        </a:rPr>
                        <a:t>Appeal</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Appeals from Crown Courts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Criminal and Civil divisions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Supreme Court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24305567"/>
                  </a:ext>
                </a:extLst>
              </a:tr>
              <a:tr h="718467">
                <a:tc>
                  <a:txBody>
                    <a:bodyPr/>
                    <a:lstStyle/>
                    <a:p>
                      <a:pPr>
                        <a:lnSpc>
                          <a:spcPct val="107000"/>
                        </a:lnSpc>
                        <a:spcAft>
                          <a:spcPts val="0"/>
                        </a:spcAft>
                      </a:pPr>
                      <a:r>
                        <a:rPr lang="en-GB" sz="1800" dirty="0">
                          <a:solidFill>
                            <a:schemeClr val="tx1"/>
                          </a:solidFill>
                          <a:effectLst/>
                        </a:rPr>
                        <a:t>Supreme</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Appeals from Court of Appeals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Replaced the House of Lords in 2009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Final point of appeal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28640459"/>
                  </a:ext>
                </a:extLst>
              </a:tr>
            </a:tbl>
          </a:graphicData>
        </a:graphic>
      </p:graphicFrame>
    </p:spTree>
    <p:extLst>
      <p:ext uri="{BB962C8B-B14F-4D97-AF65-F5344CB8AC3E}">
        <p14:creationId xmlns:p14="http://schemas.microsoft.com/office/powerpoint/2010/main" val="623192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6482" y="264467"/>
            <a:ext cx="10369152" cy="646331"/>
          </a:xfrm>
          <a:prstGeom prst="rect">
            <a:avLst/>
          </a:prstGeom>
          <a:solidFill>
            <a:schemeClr val="accent2"/>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3600" b="1" dirty="0">
                <a:solidFill>
                  <a:schemeClr val="bg1"/>
                </a:solidFill>
              </a:rPr>
              <a:t>Other Courts</a:t>
            </a:r>
          </a:p>
        </p:txBody>
      </p:sp>
      <p:graphicFrame>
        <p:nvGraphicFramePr>
          <p:cNvPr id="2" name="Diagram 1"/>
          <p:cNvGraphicFramePr/>
          <p:nvPr>
            <p:extLst>
              <p:ext uri="{D42A27DB-BD31-4B8C-83A1-F6EECF244321}">
                <p14:modId xmlns:p14="http://schemas.microsoft.com/office/powerpoint/2010/main" val="3345837928"/>
              </p:ext>
            </p:extLst>
          </p:nvPr>
        </p:nvGraphicFramePr>
        <p:xfrm>
          <a:off x="566576" y="1179926"/>
          <a:ext cx="7317035" cy="54136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p:cNvPicPr>
            <a:picLocks noChangeAspect="1"/>
          </p:cNvPicPr>
          <p:nvPr/>
        </p:nvPicPr>
        <p:blipFill>
          <a:blip r:embed="rId8"/>
          <a:stretch>
            <a:fillRect/>
          </a:stretch>
        </p:blipFill>
        <p:spPr>
          <a:xfrm>
            <a:off x="7083169" y="2647210"/>
            <a:ext cx="4839730" cy="2479037"/>
          </a:xfrm>
          <a:prstGeom prst="rect">
            <a:avLst/>
          </a:prstGeom>
        </p:spPr>
      </p:pic>
    </p:spTree>
    <p:extLst>
      <p:ext uri="{BB962C8B-B14F-4D97-AF65-F5344CB8AC3E}">
        <p14:creationId xmlns:p14="http://schemas.microsoft.com/office/powerpoint/2010/main" val="4193357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3A09CC3-5A30-8D4E-B918-C46C16FDCF6E}"/>
                                            </p:graphicEl>
                                          </p:spTgt>
                                        </p:tgtEl>
                                        <p:attrNameLst>
                                          <p:attrName>style.visibility</p:attrName>
                                        </p:attrNameLst>
                                      </p:cBhvr>
                                      <p:to>
                                        <p:strVal val="visible"/>
                                      </p:to>
                                    </p:set>
                                    <p:animEffect transition="in" filter="fade">
                                      <p:cBhvr>
                                        <p:cTn id="7" dur="500"/>
                                        <p:tgtEl>
                                          <p:spTgt spid="2">
                                            <p:graphicEl>
                                              <a:dgm id="{C3A09CC3-5A30-8D4E-B918-C46C16FDCF6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5291AB8-1C29-E340-BD7E-23847681C633}"/>
                                            </p:graphicEl>
                                          </p:spTgt>
                                        </p:tgtEl>
                                        <p:attrNameLst>
                                          <p:attrName>style.visibility</p:attrName>
                                        </p:attrNameLst>
                                      </p:cBhvr>
                                      <p:to>
                                        <p:strVal val="visible"/>
                                      </p:to>
                                    </p:set>
                                    <p:animEffect transition="in" filter="fade">
                                      <p:cBhvr>
                                        <p:cTn id="12" dur="500"/>
                                        <p:tgtEl>
                                          <p:spTgt spid="2">
                                            <p:graphicEl>
                                              <a:dgm id="{E5291AB8-1C29-E340-BD7E-23847681C63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2787A11E-D7E9-494C-B1B6-F8B9E9AEC3F4}"/>
                                            </p:graphicEl>
                                          </p:spTgt>
                                        </p:tgtEl>
                                        <p:attrNameLst>
                                          <p:attrName>style.visibility</p:attrName>
                                        </p:attrNameLst>
                                      </p:cBhvr>
                                      <p:to>
                                        <p:strVal val="visible"/>
                                      </p:to>
                                    </p:set>
                                    <p:animEffect transition="in" filter="fade">
                                      <p:cBhvr>
                                        <p:cTn id="17" dur="500"/>
                                        <p:tgtEl>
                                          <p:spTgt spid="2">
                                            <p:graphicEl>
                                              <a:dgm id="{2787A11E-D7E9-494C-B1B6-F8B9E9AEC3F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B307BD5B-BD1A-FF41-A58A-1F51230FDE29}"/>
                                            </p:graphicEl>
                                          </p:spTgt>
                                        </p:tgtEl>
                                        <p:attrNameLst>
                                          <p:attrName>style.visibility</p:attrName>
                                        </p:attrNameLst>
                                      </p:cBhvr>
                                      <p:to>
                                        <p:strVal val="visible"/>
                                      </p:to>
                                    </p:set>
                                    <p:animEffect transition="in" filter="fade">
                                      <p:cBhvr>
                                        <p:cTn id="22" dur="500"/>
                                        <p:tgtEl>
                                          <p:spTgt spid="2">
                                            <p:graphicEl>
                                              <a:dgm id="{B307BD5B-BD1A-FF41-A58A-1F51230FDE2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38CA4202-C59B-304C-ADB5-77C0EBA378FA}"/>
                                            </p:graphicEl>
                                          </p:spTgt>
                                        </p:tgtEl>
                                        <p:attrNameLst>
                                          <p:attrName>style.visibility</p:attrName>
                                        </p:attrNameLst>
                                      </p:cBhvr>
                                      <p:to>
                                        <p:strVal val="visible"/>
                                      </p:to>
                                    </p:set>
                                    <p:animEffect transition="in" filter="fade">
                                      <p:cBhvr>
                                        <p:cTn id="27" dur="500"/>
                                        <p:tgtEl>
                                          <p:spTgt spid="2">
                                            <p:graphicEl>
                                              <a:dgm id="{38CA4202-C59B-304C-ADB5-77C0EBA378FA}"/>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74D17D9B-C910-D447-A2FC-2361460296BF}"/>
                                            </p:graphicEl>
                                          </p:spTgt>
                                        </p:tgtEl>
                                        <p:attrNameLst>
                                          <p:attrName>style.visibility</p:attrName>
                                        </p:attrNameLst>
                                      </p:cBhvr>
                                      <p:to>
                                        <p:strVal val="visible"/>
                                      </p:to>
                                    </p:set>
                                    <p:animEffect transition="in" filter="fade">
                                      <p:cBhvr>
                                        <p:cTn id="32" dur="500"/>
                                        <p:tgtEl>
                                          <p:spTgt spid="2">
                                            <p:graphicEl>
                                              <a:dgm id="{74D17D9B-C910-D447-A2FC-2361460296B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1311B2B3-F93F-0D40-9D0A-B4F6A9C369DD}"/>
                                            </p:graphicEl>
                                          </p:spTgt>
                                        </p:tgtEl>
                                        <p:attrNameLst>
                                          <p:attrName>style.visibility</p:attrName>
                                        </p:attrNameLst>
                                      </p:cBhvr>
                                      <p:to>
                                        <p:strVal val="visible"/>
                                      </p:to>
                                    </p:set>
                                    <p:animEffect transition="in" filter="fade">
                                      <p:cBhvr>
                                        <p:cTn id="37" dur="500"/>
                                        <p:tgtEl>
                                          <p:spTgt spid="2">
                                            <p:graphicEl>
                                              <a:dgm id="{1311B2B3-F93F-0D40-9D0A-B4F6A9C369DD}"/>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4477F9A3-765B-2D49-ADD1-28FA338B3C20}"/>
                                            </p:graphicEl>
                                          </p:spTgt>
                                        </p:tgtEl>
                                        <p:attrNameLst>
                                          <p:attrName>style.visibility</p:attrName>
                                        </p:attrNameLst>
                                      </p:cBhvr>
                                      <p:to>
                                        <p:strVal val="visible"/>
                                      </p:to>
                                    </p:set>
                                    <p:animEffect transition="in" filter="fade">
                                      <p:cBhvr>
                                        <p:cTn id="42" dur="500"/>
                                        <p:tgtEl>
                                          <p:spTgt spid="2">
                                            <p:graphicEl>
                                              <a:dgm id="{4477F9A3-765B-2D49-ADD1-28FA338B3C20}"/>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
                                            <p:graphicEl>
                                              <a:dgm id="{FD1C8BA7-2C70-7B43-A0A0-C18D2E105CA4}"/>
                                            </p:graphicEl>
                                          </p:spTgt>
                                        </p:tgtEl>
                                        <p:attrNameLst>
                                          <p:attrName>style.visibility</p:attrName>
                                        </p:attrNameLst>
                                      </p:cBhvr>
                                      <p:to>
                                        <p:strVal val="visible"/>
                                      </p:to>
                                    </p:set>
                                    <p:animEffect transition="in" filter="fade">
                                      <p:cBhvr>
                                        <p:cTn id="47" dur="500"/>
                                        <p:tgtEl>
                                          <p:spTgt spid="2">
                                            <p:graphicEl>
                                              <a:dgm id="{FD1C8BA7-2C70-7B43-A0A0-C18D2E105CA4}"/>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4EF0F008-B1D1-5046-9C3E-3B3062069B4D}"/>
                                            </p:graphicEl>
                                          </p:spTgt>
                                        </p:tgtEl>
                                        <p:attrNameLst>
                                          <p:attrName>style.visibility</p:attrName>
                                        </p:attrNameLst>
                                      </p:cBhvr>
                                      <p:to>
                                        <p:strVal val="visible"/>
                                      </p:to>
                                    </p:set>
                                    <p:animEffect transition="in" filter="fade">
                                      <p:cBhvr>
                                        <p:cTn id="52" dur="500"/>
                                        <p:tgtEl>
                                          <p:spTgt spid="2">
                                            <p:graphicEl>
                                              <a:dgm id="{4EF0F008-B1D1-5046-9C3E-3B3062069B4D}"/>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
                                            <p:graphicEl>
                                              <a:dgm id="{0863841A-A569-C744-9AFA-4BFBB8924E01}"/>
                                            </p:graphicEl>
                                          </p:spTgt>
                                        </p:tgtEl>
                                        <p:attrNameLst>
                                          <p:attrName>style.visibility</p:attrName>
                                        </p:attrNameLst>
                                      </p:cBhvr>
                                      <p:to>
                                        <p:strVal val="visible"/>
                                      </p:to>
                                    </p:set>
                                    <p:animEffect transition="in" filter="fade">
                                      <p:cBhvr>
                                        <p:cTn id="57" dur="500"/>
                                        <p:tgtEl>
                                          <p:spTgt spid="2">
                                            <p:graphicEl>
                                              <a:dgm id="{0863841A-A569-C744-9AFA-4BFBB8924E01}"/>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
                                            <p:graphicEl>
                                              <a:dgm id="{C0339C10-FA66-8B4C-9AAC-CEE9405F5E71}"/>
                                            </p:graphicEl>
                                          </p:spTgt>
                                        </p:tgtEl>
                                        <p:attrNameLst>
                                          <p:attrName>style.visibility</p:attrName>
                                        </p:attrNameLst>
                                      </p:cBhvr>
                                      <p:to>
                                        <p:strVal val="visible"/>
                                      </p:to>
                                    </p:set>
                                    <p:animEffect transition="in" filter="fade">
                                      <p:cBhvr>
                                        <p:cTn id="62" dur="500"/>
                                        <p:tgtEl>
                                          <p:spTgt spid="2">
                                            <p:graphicEl>
                                              <a:dgm id="{C0339C10-FA66-8B4C-9AAC-CEE9405F5E71}"/>
                                            </p:graphic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
                                            <p:graphicEl>
                                              <a:dgm id="{7CABCCCD-369E-B349-9219-2561B57CFBF6}"/>
                                            </p:graphicEl>
                                          </p:spTgt>
                                        </p:tgtEl>
                                        <p:attrNameLst>
                                          <p:attrName>style.visibility</p:attrName>
                                        </p:attrNameLst>
                                      </p:cBhvr>
                                      <p:to>
                                        <p:strVal val="visible"/>
                                      </p:to>
                                    </p:set>
                                    <p:animEffect transition="in" filter="fade">
                                      <p:cBhvr>
                                        <p:cTn id="67" dur="500"/>
                                        <p:tgtEl>
                                          <p:spTgt spid="2">
                                            <p:graphicEl>
                                              <a:dgm id="{7CABCCCD-369E-B349-9219-2561B57CFBF6}"/>
                                            </p:graphic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
                                            <p:graphicEl>
                                              <a:dgm id="{62442186-C49D-C241-AE78-520A685A29C2}"/>
                                            </p:graphicEl>
                                          </p:spTgt>
                                        </p:tgtEl>
                                        <p:attrNameLst>
                                          <p:attrName>style.visibility</p:attrName>
                                        </p:attrNameLst>
                                      </p:cBhvr>
                                      <p:to>
                                        <p:strVal val="visible"/>
                                      </p:to>
                                    </p:set>
                                    <p:animEffect transition="in" filter="fade">
                                      <p:cBhvr>
                                        <p:cTn id="72" dur="500"/>
                                        <p:tgtEl>
                                          <p:spTgt spid="2">
                                            <p:graphicEl>
                                              <a:dgm id="{62442186-C49D-C241-AE78-520A685A29C2}"/>
                                            </p:graphic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
                                            <p:graphicEl>
                                              <a:dgm id="{1F355678-A55C-F240-B77F-5477D78E53AF}"/>
                                            </p:graphicEl>
                                          </p:spTgt>
                                        </p:tgtEl>
                                        <p:attrNameLst>
                                          <p:attrName>style.visibility</p:attrName>
                                        </p:attrNameLst>
                                      </p:cBhvr>
                                      <p:to>
                                        <p:strVal val="visible"/>
                                      </p:to>
                                    </p:set>
                                    <p:animEffect transition="in" filter="fade">
                                      <p:cBhvr>
                                        <p:cTn id="77" dur="500"/>
                                        <p:tgtEl>
                                          <p:spTgt spid="2">
                                            <p:graphicEl>
                                              <a:dgm id="{1F355678-A55C-F240-B77F-5477D78E53AF}"/>
                                            </p:graphic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
                                            <p:graphicEl>
                                              <a:dgm id="{5DEBFCF5-6BBB-4141-AB7B-F29FECD05B74}"/>
                                            </p:graphicEl>
                                          </p:spTgt>
                                        </p:tgtEl>
                                        <p:attrNameLst>
                                          <p:attrName>style.visibility</p:attrName>
                                        </p:attrNameLst>
                                      </p:cBhvr>
                                      <p:to>
                                        <p:strVal val="visible"/>
                                      </p:to>
                                    </p:set>
                                    <p:animEffect transition="in" filter="fade">
                                      <p:cBhvr>
                                        <p:cTn id="82" dur="500"/>
                                        <p:tgtEl>
                                          <p:spTgt spid="2">
                                            <p:graphicEl>
                                              <a:dgm id="{5DEBFCF5-6BBB-4141-AB7B-F29FECD05B74}"/>
                                            </p:graphic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3"/>
                                        </p:tgtEl>
                                        <p:attrNameLst>
                                          <p:attrName>style.visibility</p:attrName>
                                        </p:attrNameLst>
                                      </p:cBhvr>
                                      <p:to>
                                        <p:strVal val="visible"/>
                                      </p:to>
                                    </p:set>
                                    <p:animEffect transition="in" filter="fade">
                                      <p:cBhvr>
                                        <p:cTn id="8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61336" y="257315"/>
            <a:ext cx="9701517" cy="646331"/>
          </a:xfrm>
          <a:prstGeom prst="rect">
            <a:avLst/>
          </a:prstGeom>
          <a:solidFill>
            <a:schemeClr val="accent2"/>
          </a:solidFill>
          <a:ln>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b="1" dirty="0">
                <a:solidFill>
                  <a:schemeClr val="bg1"/>
                </a:solidFill>
              </a:rPr>
              <a:t>The Categories of Offence</a:t>
            </a:r>
          </a:p>
        </p:txBody>
      </p:sp>
      <p:graphicFrame>
        <p:nvGraphicFramePr>
          <p:cNvPr id="2" name="Diagram 1"/>
          <p:cNvGraphicFramePr/>
          <p:nvPr>
            <p:extLst>
              <p:ext uri="{D42A27DB-BD31-4B8C-83A1-F6EECF244321}">
                <p14:modId xmlns:p14="http://schemas.microsoft.com/office/powerpoint/2010/main" val="3414238363"/>
              </p:ext>
            </p:extLst>
          </p:nvPr>
        </p:nvGraphicFramePr>
        <p:xfrm>
          <a:off x="361336" y="1481057"/>
          <a:ext cx="7835014" cy="4883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42" name="Picture 2" descr="Crime and motoring offence solicitors - Foys Solicitors">
            <a:extLst>
              <a:ext uri="{FF2B5EF4-FFF2-40B4-BE49-F238E27FC236}">
                <a16:creationId xmlns:a16="http://schemas.microsoft.com/office/drawing/2014/main" id="{83916B71-C068-9B52-96E1-FCA22A7C571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39836" y="2760852"/>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2716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52CB2EC-718E-944A-9464-9C8D86F7BAB8}"/>
                                            </p:graphicEl>
                                          </p:spTgt>
                                        </p:tgtEl>
                                        <p:attrNameLst>
                                          <p:attrName>style.visibility</p:attrName>
                                        </p:attrNameLst>
                                      </p:cBhvr>
                                      <p:to>
                                        <p:strVal val="visible"/>
                                      </p:to>
                                    </p:set>
                                    <p:animEffect transition="in" filter="fade">
                                      <p:cBhvr>
                                        <p:cTn id="7" dur="500"/>
                                        <p:tgtEl>
                                          <p:spTgt spid="2">
                                            <p:graphicEl>
                                              <a:dgm id="{252CB2EC-718E-944A-9464-9C8D86F7BAB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936FBC01-E7F6-2249-AC63-E1910CC1A945}"/>
                                            </p:graphicEl>
                                          </p:spTgt>
                                        </p:tgtEl>
                                        <p:attrNameLst>
                                          <p:attrName>style.visibility</p:attrName>
                                        </p:attrNameLst>
                                      </p:cBhvr>
                                      <p:to>
                                        <p:strVal val="visible"/>
                                      </p:to>
                                    </p:set>
                                    <p:animEffect transition="in" filter="fade">
                                      <p:cBhvr>
                                        <p:cTn id="12" dur="500"/>
                                        <p:tgtEl>
                                          <p:spTgt spid="2">
                                            <p:graphicEl>
                                              <a:dgm id="{936FBC01-E7F6-2249-AC63-E1910CC1A9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5FCBAAB7-8B96-FB45-9F30-4C8D4B69349E}"/>
                                            </p:graphicEl>
                                          </p:spTgt>
                                        </p:tgtEl>
                                        <p:attrNameLst>
                                          <p:attrName>style.visibility</p:attrName>
                                        </p:attrNameLst>
                                      </p:cBhvr>
                                      <p:to>
                                        <p:strVal val="visible"/>
                                      </p:to>
                                    </p:set>
                                    <p:animEffect transition="in" filter="fade">
                                      <p:cBhvr>
                                        <p:cTn id="17" dur="500"/>
                                        <p:tgtEl>
                                          <p:spTgt spid="2">
                                            <p:graphicEl>
                                              <a:dgm id="{5FCBAAB7-8B96-FB45-9F30-4C8D4B69349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63A0E6CB-FF2D-D948-8AAD-A6014B57B92D}"/>
                                            </p:graphicEl>
                                          </p:spTgt>
                                        </p:tgtEl>
                                        <p:attrNameLst>
                                          <p:attrName>style.visibility</p:attrName>
                                        </p:attrNameLst>
                                      </p:cBhvr>
                                      <p:to>
                                        <p:strVal val="visible"/>
                                      </p:to>
                                    </p:set>
                                    <p:animEffect transition="in" filter="fade">
                                      <p:cBhvr>
                                        <p:cTn id="22" dur="500"/>
                                        <p:tgtEl>
                                          <p:spTgt spid="2">
                                            <p:graphicEl>
                                              <a:dgm id="{63A0E6CB-FF2D-D948-8AAD-A6014B57B92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01C5C6-14D5-ECE7-7CAA-62FFB8728B10}"/>
              </a:ext>
            </a:extLst>
          </p:cNvPr>
          <p:cNvSpPr txBox="1"/>
          <p:nvPr/>
        </p:nvSpPr>
        <p:spPr>
          <a:xfrm>
            <a:off x="5126418" y="552091"/>
            <a:ext cx="6224335" cy="5431536"/>
          </a:xfrm>
          <a:prstGeom prst="rect">
            <a:avLst/>
          </a:prstGeom>
        </p:spPr>
        <p:txBody>
          <a:bodyPr vert="horz" lIns="91440" tIns="45720" rIns="91440" bIns="45720" rtlCol="0" anchor="ctr">
            <a:normAutofit fontScale="92500" lnSpcReduction="20000"/>
          </a:bodyPr>
          <a:lstStyle/>
          <a:p>
            <a:pPr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altLang="en-US" sz="1900" b="1" i="0" u="none" strike="noStrike" cap="none" spc="0" normalizeH="0" baseline="0" noProof="0">
              <a:ln>
                <a:noFill/>
              </a:ln>
              <a:effectLst/>
              <a:uLnTx/>
              <a:uFillTx/>
            </a:endParaRPr>
          </a:p>
          <a:p>
            <a:pPr marR="0" lvl="0" fontAlgn="auto">
              <a:lnSpc>
                <a:spcPct val="90000"/>
              </a:lnSpc>
              <a:spcBef>
                <a:spcPts val="0"/>
              </a:spcBef>
              <a:spcAft>
                <a:spcPts val="600"/>
              </a:spcAft>
              <a:buClrTx/>
              <a:buSzTx/>
              <a:tabLst/>
              <a:defRPr/>
            </a:pPr>
            <a:r>
              <a:rPr kumimoji="0" lang="en-US" altLang="en-US" sz="1900" b="1" i="0" u="sng" strike="noStrike" cap="none" spc="0" normalizeH="0" baseline="0" noProof="0">
                <a:ln>
                  <a:noFill/>
                </a:ln>
                <a:solidFill>
                  <a:schemeClr val="accent2"/>
                </a:solidFill>
                <a:effectLst/>
                <a:uLnTx/>
                <a:uFillTx/>
              </a:rPr>
              <a:t>Summary only </a:t>
            </a:r>
            <a:br>
              <a:rPr kumimoji="0" lang="en-US" altLang="en-US" sz="1900" b="1" i="0" u="sng" strike="noStrike" cap="none" spc="0" normalizeH="0" baseline="0" noProof="0">
                <a:ln>
                  <a:noFill/>
                </a:ln>
                <a:solidFill>
                  <a:schemeClr val="accent2"/>
                </a:solidFill>
                <a:effectLst/>
                <a:uLnTx/>
                <a:uFillTx/>
              </a:rPr>
            </a:br>
            <a:br>
              <a:rPr lang="en-US" altLang="en-US" sz="1900" b="1"/>
            </a:br>
            <a:r>
              <a:rPr lang="en-US" altLang="en-US" sz="1900"/>
              <a:t>C</a:t>
            </a:r>
            <a:r>
              <a:rPr kumimoji="0" lang="en-US" altLang="en-US" sz="1900" i="0" u="none" strike="noStrike" cap="none" spc="0" normalizeH="0" baseline="0" noProof="0">
                <a:ln>
                  <a:noFill/>
                </a:ln>
                <a:effectLst/>
                <a:uLnTx/>
                <a:uFillTx/>
              </a:rPr>
              <a:t>a</a:t>
            </a:r>
            <a:r>
              <a:rPr kumimoji="0" lang="en-US" altLang="en-US" sz="1900" b="0" i="0" u="none" strike="noStrike" cap="none" spc="0" normalizeH="0" baseline="0" noProof="0">
                <a:ln>
                  <a:noFill/>
                </a:ln>
                <a:effectLst/>
                <a:uLnTx/>
                <a:uFillTx/>
              </a:rPr>
              <a:t>n only be tried in Mags court. </a:t>
            </a:r>
            <a:br>
              <a:rPr kumimoji="0" lang="en-US" altLang="en-US" sz="1900" b="0" i="0" u="none" strike="noStrike" cap="none" spc="0" normalizeH="0" baseline="0" noProof="0">
                <a:ln>
                  <a:noFill/>
                </a:ln>
                <a:effectLst/>
                <a:uLnTx/>
                <a:uFillTx/>
              </a:rPr>
            </a:br>
            <a:endParaRPr kumimoji="0" lang="en-US" altLang="en-US" sz="1900" b="1" i="0" u="sng" strike="noStrike" cap="none" spc="0" normalizeH="0" baseline="0" noProof="0">
              <a:ln>
                <a:noFill/>
              </a:ln>
              <a:solidFill>
                <a:schemeClr val="accent2"/>
              </a:solidFill>
              <a:effectLst/>
              <a:uLnTx/>
              <a:uFillTx/>
            </a:endParaRPr>
          </a:p>
          <a:p>
            <a:pPr marR="0" lvl="0" fontAlgn="auto">
              <a:lnSpc>
                <a:spcPct val="90000"/>
              </a:lnSpc>
              <a:spcBef>
                <a:spcPts val="0"/>
              </a:spcBef>
              <a:spcAft>
                <a:spcPts val="600"/>
              </a:spcAft>
              <a:buClrTx/>
              <a:buSzTx/>
              <a:tabLst/>
              <a:defRPr/>
            </a:pPr>
            <a:r>
              <a:rPr kumimoji="0" lang="en-US" altLang="en-US" sz="1900" b="1" i="0" u="sng" strike="noStrike" cap="none" spc="0" normalizeH="0" baseline="0" noProof="0">
                <a:ln>
                  <a:noFill/>
                </a:ln>
                <a:solidFill>
                  <a:schemeClr val="accent2"/>
                </a:solidFill>
                <a:effectLst/>
                <a:uLnTx/>
                <a:uFillTx/>
              </a:rPr>
              <a:t>Indictment only </a:t>
            </a:r>
            <a:br>
              <a:rPr kumimoji="0" lang="en-US" altLang="en-US" sz="1900" b="1" i="0" u="sng" strike="noStrike" cap="none" spc="0" normalizeH="0" baseline="0" noProof="0">
                <a:ln>
                  <a:noFill/>
                </a:ln>
                <a:solidFill>
                  <a:schemeClr val="accent2"/>
                </a:solidFill>
                <a:effectLst/>
                <a:uLnTx/>
                <a:uFillTx/>
              </a:rPr>
            </a:br>
            <a:br>
              <a:rPr lang="en-US" altLang="en-US" sz="1900"/>
            </a:br>
            <a:r>
              <a:rPr lang="en-US" altLang="en-US" sz="1900"/>
              <a:t>C</a:t>
            </a:r>
            <a:r>
              <a:rPr kumimoji="0" lang="en-US" altLang="en-US" sz="1900" b="0" i="0" u="none" strike="noStrike" cap="none" spc="0" normalizeH="0" baseline="0" noProof="0">
                <a:ln>
                  <a:noFill/>
                </a:ln>
                <a:effectLst/>
                <a:uLnTx/>
                <a:uFillTx/>
              </a:rPr>
              <a:t>an only be heard in Crown court</a:t>
            </a:r>
            <a:endParaRPr kumimoji="0" lang="en-US" altLang="en-US" sz="1900" b="1" i="0" u="none" strike="noStrike" cap="none" spc="0" normalizeH="0" baseline="0" noProof="0">
              <a:ln>
                <a:noFill/>
              </a:ln>
              <a:effectLst/>
              <a:uLnTx/>
              <a:uFillTx/>
            </a:endParaRPr>
          </a:p>
          <a:p>
            <a:pPr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altLang="en-US" sz="1900" b="1" i="0" u="none" strike="noStrike" cap="none" spc="0" normalizeH="0" baseline="0" noProof="0">
              <a:ln>
                <a:noFill/>
              </a:ln>
              <a:solidFill>
                <a:schemeClr val="accent2"/>
              </a:solidFill>
              <a:effectLst/>
              <a:uLnTx/>
              <a:uFillTx/>
            </a:endParaRPr>
          </a:p>
          <a:p>
            <a:pPr marR="0" lvl="0" fontAlgn="auto">
              <a:lnSpc>
                <a:spcPct val="90000"/>
              </a:lnSpc>
              <a:spcBef>
                <a:spcPts val="0"/>
              </a:spcBef>
              <a:spcAft>
                <a:spcPts val="600"/>
              </a:spcAft>
              <a:buClrTx/>
              <a:buSzTx/>
              <a:tabLst/>
              <a:defRPr/>
            </a:pPr>
            <a:r>
              <a:rPr kumimoji="0" lang="en-US" altLang="en-US" sz="1900" b="1" i="0" u="sng" strike="noStrike" cap="none" spc="0" normalizeH="0" baseline="0" noProof="0">
                <a:ln>
                  <a:noFill/>
                </a:ln>
                <a:solidFill>
                  <a:schemeClr val="accent2"/>
                </a:solidFill>
                <a:effectLst/>
                <a:uLnTx/>
                <a:uFillTx/>
              </a:rPr>
              <a:t>Either Way </a:t>
            </a:r>
            <a:br>
              <a:rPr kumimoji="0" lang="en-US" altLang="en-US" sz="1900" b="1" i="0" u="sng" strike="noStrike" cap="none" spc="0" normalizeH="0" baseline="0" noProof="0">
                <a:ln>
                  <a:noFill/>
                </a:ln>
                <a:solidFill>
                  <a:schemeClr val="accent2"/>
                </a:solidFill>
                <a:effectLst/>
                <a:uLnTx/>
                <a:uFillTx/>
              </a:rPr>
            </a:br>
            <a:br>
              <a:rPr lang="en-US" altLang="en-US" sz="1900" b="1"/>
            </a:br>
            <a:r>
              <a:rPr lang="en-US" altLang="en-US" sz="1900"/>
              <a:t>C</a:t>
            </a:r>
            <a:r>
              <a:rPr kumimoji="0" lang="en-US" altLang="en-US" sz="1900" b="0" i="0" u="none" strike="noStrike" cap="none" spc="0" normalizeH="0" baseline="0" noProof="0">
                <a:ln>
                  <a:noFill/>
                </a:ln>
                <a:effectLst/>
                <a:uLnTx/>
                <a:uFillTx/>
              </a:rPr>
              <a:t>ases that can be heard in either </a:t>
            </a:r>
            <a:r>
              <a:rPr kumimoji="0" lang="en-US" altLang="en-US" sz="1900" b="1" i="0" u="none" strike="noStrike" cap="none" spc="0" normalizeH="0" baseline="0" noProof="0">
                <a:ln>
                  <a:noFill/>
                </a:ln>
                <a:effectLst/>
                <a:uLnTx/>
                <a:uFillTx/>
              </a:rPr>
              <a:t>Mags court or crown court</a:t>
            </a:r>
            <a:r>
              <a:rPr kumimoji="0" lang="en-US" altLang="en-US" sz="1900" b="0" i="0" u="none" strike="noStrike" cap="none" spc="0" normalizeH="0" baseline="0" noProof="0">
                <a:ln>
                  <a:noFill/>
                </a:ln>
                <a:effectLst/>
                <a:uLnTx/>
                <a:uFillTx/>
              </a:rPr>
              <a:t>.  </a:t>
            </a:r>
            <a:br>
              <a:rPr kumimoji="0" lang="en-US" altLang="en-US" sz="1900" b="0" i="0" u="none" strike="noStrike" cap="none" spc="0" normalizeH="0" baseline="0" noProof="0">
                <a:ln>
                  <a:noFill/>
                </a:ln>
                <a:effectLst/>
                <a:uLnTx/>
                <a:uFillTx/>
              </a:rPr>
            </a:br>
            <a:br>
              <a:rPr kumimoji="0" lang="en-US" altLang="en-US" sz="1900" b="0" i="0" u="none" strike="noStrike" cap="none" spc="0" normalizeH="0" baseline="0" noProof="0">
                <a:ln>
                  <a:noFill/>
                </a:ln>
                <a:effectLst/>
                <a:uLnTx/>
                <a:uFillTx/>
              </a:rPr>
            </a:br>
            <a:r>
              <a:rPr kumimoji="0" lang="en-US" altLang="en-US" sz="1900" b="0" i="0" u="none" strike="noStrike" cap="none" spc="0" normalizeH="0" baseline="0" noProof="0">
                <a:ln>
                  <a:noFill/>
                </a:ln>
                <a:effectLst/>
                <a:uLnTx/>
                <a:uFillTx/>
              </a:rPr>
              <a:t>Initially the Mags will decide which is the most suitable court for the case in question. </a:t>
            </a:r>
            <a:br>
              <a:rPr kumimoji="0" lang="en-US" altLang="en-US" sz="1900" b="0" i="0" u="none" strike="noStrike" cap="none" spc="0" normalizeH="0" baseline="0" noProof="0">
                <a:ln>
                  <a:noFill/>
                </a:ln>
                <a:effectLst/>
                <a:uLnTx/>
                <a:uFillTx/>
              </a:rPr>
            </a:br>
            <a:br>
              <a:rPr lang="en-US" altLang="en-US" sz="1900"/>
            </a:br>
            <a:r>
              <a:rPr kumimoji="0" lang="en-US" altLang="en-US" sz="1900" b="0" i="0" u="none" strike="noStrike" cap="none" spc="0" normalizeH="0" baseline="0" noProof="0">
                <a:ln>
                  <a:noFill/>
                </a:ln>
                <a:effectLst/>
                <a:uLnTx/>
                <a:uFillTx/>
              </a:rPr>
              <a:t>Even if the </a:t>
            </a:r>
            <a:r>
              <a:rPr lang="en-US" altLang="en-US" sz="1900"/>
              <a:t>Mags </a:t>
            </a:r>
            <a:r>
              <a:rPr kumimoji="0" lang="en-US" altLang="en-US" sz="1900" b="0" i="0" u="none" strike="noStrike" cap="none" spc="0" normalizeH="0" baseline="0" noProof="0">
                <a:ln>
                  <a:noFill/>
                </a:ln>
                <a:effectLst/>
                <a:uLnTx/>
                <a:uFillTx/>
              </a:rPr>
              <a:t>decide that the case is suitable for them to hear the defendant can still elect to go before a jury at Crown Court.  </a:t>
            </a:r>
            <a:endParaRPr kumimoji="0" lang="en-US" altLang="en-US" sz="1900" b="1" i="0" u="none" strike="noStrike" cap="none" spc="0" normalizeH="0" baseline="0" noProof="0">
              <a:ln>
                <a:noFill/>
              </a:ln>
              <a:effectLst/>
              <a:uLnTx/>
              <a:uFillTx/>
            </a:endParaRPr>
          </a:p>
          <a:p>
            <a:pPr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altLang="en-US" sz="1900" b="1" i="0" u="none" strike="noStrike" cap="none" spc="0" normalizeH="0" baseline="0" noProof="0">
              <a:ln>
                <a:noFill/>
              </a:ln>
              <a:solidFill>
                <a:schemeClr val="accent2"/>
              </a:solidFill>
              <a:effectLst/>
              <a:uLnTx/>
              <a:uFillTx/>
            </a:endParaRPr>
          </a:p>
          <a:p>
            <a:pPr marR="0" lvl="0" fontAlgn="auto">
              <a:lnSpc>
                <a:spcPct val="90000"/>
              </a:lnSpc>
              <a:spcBef>
                <a:spcPts val="0"/>
              </a:spcBef>
              <a:spcAft>
                <a:spcPts val="600"/>
              </a:spcAft>
              <a:buClrTx/>
              <a:buSzTx/>
              <a:tabLst/>
              <a:defRPr/>
            </a:pPr>
            <a:r>
              <a:rPr kumimoji="0" lang="en-US" altLang="en-US" sz="1900" b="1" i="0" u="sng" strike="noStrike" cap="none" spc="0" normalizeH="0" baseline="0" noProof="0">
                <a:ln>
                  <a:noFill/>
                </a:ln>
                <a:solidFill>
                  <a:schemeClr val="accent2"/>
                </a:solidFill>
                <a:effectLst/>
                <a:uLnTx/>
                <a:uFillTx/>
              </a:rPr>
              <a:t>Indictable offences </a:t>
            </a:r>
            <a:br>
              <a:rPr kumimoji="0" lang="en-US" altLang="en-US" sz="1900" b="1" i="0" u="sng" strike="noStrike" cap="none" spc="0" normalizeH="0" baseline="0" noProof="0">
                <a:ln>
                  <a:noFill/>
                </a:ln>
                <a:solidFill>
                  <a:schemeClr val="accent2"/>
                </a:solidFill>
                <a:effectLst/>
                <a:uLnTx/>
                <a:uFillTx/>
              </a:rPr>
            </a:br>
            <a:br>
              <a:rPr kumimoji="0" lang="en-US" altLang="en-US" sz="1900" b="1" i="0" u="none" strike="noStrike" cap="none" spc="0" normalizeH="0" baseline="0" noProof="0">
                <a:ln>
                  <a:noFill/>
                </a:ln>
                <a:effectLst/>
                <a:uLnTx/>
                <a:uFillTx/>
              </a:rPr>
            </a:br>
            <a:r>
              <a:rPr kumimoji="0" lang="en-US" altLang="en-US" sz="1900" i="0" u="none" strike="noStrike" cap="none" spc="0" normalizeH="0" baseline="0" noProof="0">
                <a:ln>
                  <a:noFill/>
                </a:ln>
                <a:effectLst/>
                <a:uLnTx/>
                <a:uFillTx/>
              </a:rPr>
              <a:t>Collective term for indictment only and either way offences. Term used extensively in legislation </a:t>
            </a:r>
            <a:endParaRPr kumimoji="0" lang="en-US" altLang="en-US" sz="1900" i="0" u="none" strike="noStrike" cap="none" spc="0" normalizeH="0" baseline="0" noProof="0" dirty="0">
              <a:ln>
                <a:noFill/>
              </a:ln>
              <a:effectLst/>
              <a:uLnTx/>
              <a:uFillTx/>
            </a:endParaRPr>
          </a:p>
        </p:txBody>
      </p:sp>
      <p:sp>
        <p:nvSpPr>
          <p:cNvPr id="4" name="TextBox 3">
            <a:extLst>
              <a:ext uri="{FF2B5EF4-FFF2-40B4-BE49-F238E27FC236}">
                <a16:creationId xmlns:a16="http://schemas.microsoft.com/office/drawing/2014/main" id="{71F92117-C73E-1A74-73DE-C2CABFA48293}"/>
              </a:ext>
            </a:extLst>
          </p:cNvPr>
          <p:cNvSpPr txBox="1"/>
          <p:nvPr/>
        </p:nvSpPr>
        <p:spPr>
          <a:xfrm>
            <a:off x="192610" y="642551"/>
            <a:ext cx="4095609" cy="1200329"/>
          </a:xfrm>
          <a:prstGeom prst="rect">
            <a:avLst/>
          </a:prstGeom>
          <a:noFill/>
        </p:spPr>
        <p:txBody>
          <a:bodyPr wrap="square" rtlCol="0">
            <a:spAutoFit/>
          </a:bodyPr>
          <a:lstStyle/>
          <a:p>
            <a:r>
              <a:rPr lang="en-US" sz="3600">
                <a:solidFill>
                  <a:schemeClr val="accent2"/>
                </a:solidFill>
              </a:rPr>
              <a:t>Different types of offences….</a:t>
            </a:r>
            <a:endParaRPr lang="en-US" sz="3600" dirty="0">
              <a:solidFill>
                <a:schemeClr val="accent2"/>
              </a:solidFill>
            </a:endParaRPr>
          </a:p>
        </p:txBody>
      </p:sp>
      <p:pic>
        <p:nvPicPr>
          <p:cNvPr id="9220" name="Picture 4" descr="Indictable offences Vs. Summary Convictions | Slaferek Callihoo">
            <a:extLst>
              <a:ext uri="{FF2B5EF4-FFF2-40B4-BE49-F238E27FC236}">
                <a16:creationId xmlns:a16="http://schemas.microsoft.com/office/drawing/2014/main" id="{589C7CB6-4BCA-F183-75CD-204818AA82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119" y="3066878"/>
            <a:ext cx="3848100"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6064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360" y="260191"/>
            <a:ext cx="8497230" cy="646331"/>
          </a:xfrm>
          <a:prstGeom prst="rect">
            <a:avLst/>
          </a:prstGeom>
          <a:solidFill>
            <a:schemeClr val="accent2"/>
          </a:solidFill>
          <a:ln>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b="1" dirty="0">
                <a:solidFill>
                  <a:schemeClr val="bg1"/>
                </a:solidFill>
              </a:rPr>
              <a:t>Sentencing</a:t>
            </a:r>
          </a:p>
        </p:txBody>
      </p:sp>
      <p:sp>
        <p:nvSpPr>
          <p:cNvPr id="2" name="Down Arrow Callout 1"/>
          <p:cNvSpPr/>
          <p:nvPr/>
        </p:nvSpPr>
        <p:spPr>
          <a:xfrm>
            <a:off x="69360" y="1294464"/>
            <a:ext cx="8497230" cy="1382751"/>
          </a:xfrm>
          <a:prstGeom prst="downArrowCallou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There are three primary options at the courts disposal once a defendant has been found guilty:</a:t>
            </a:r>
          </a:p>
        </p:txBody>
      </p:sp>
      <p:graphicFrame>
        <p:nvGraphicFramePr>
          <p:cNvPr id="6" name="Diagram 5"/>
          <p:cNvGraphicFramePr/>
          <p:nvPr>
            <p:extLst>
              <p:ext uri="{D42A27DB-BD31-4B8C-83A1-F6EECF244321}">
                <p14:modId xmlns:p14="http://schemas.microsoft.com/office/powerpoint/2010/main" val="2647789472"/>
              </p:ext>
            </p:extLst>
          </p:nvPr>
        </p:nvGraphicFramePr>
        <p:xfrm>
          <a:off x="220522" y="1172789"/>
          <a:ext cx="819490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68121" y="5040845"/>
            <a:ext cx="8497230" cy="710923"/>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These options can be used separately or together</a:t>
            </a:r>
          </a:p>
        </p:txBody>
      </p:sp>
      <p:sp>
        <p:nvSpPr>
          <p:cNvPr id="8" name="TextBox 7">
            <a:extLst>
              <a:ext uri="{FF2B5EF4-FFF2-40B4-BE49-F238E27FC236}">
                <a16:creationId xmlns:a16="http://schemas.microsoft.com/office/drawing/2014/main" id="{A35E20DB-40FD-4CDA-3943-804BFB75774B}"/>
              </a:ext>
            </a:extLst>
          </p:cNvPr>
          <p:cNvSpPr txBox="1"/>
          <p:nvPr/>
        </p:nvSpPr>
        <p:spPr>
          <a:xfrm rot="572892">
            <a:off x="9164243" y="1614425"/>
            <a:ext cx="2352254" cy="2862322"/>
          </a:xfrm>
          <a:prstGeom prst="rect">
            <a:avLst/>
          </a:prstGeom>
          <a:noFill/>
        </p:spPr>
        <p:txBody>
          <a:bodyPr wrap="square">
            <a:spAutoFit/>
          </a:bodyPr>
          <a:lstStyle/>
          <a:p>
            <a:pPr algn="ctr"/>
            <a:br>
              <a:rPr lang="en-GB" b="1" dirty="0"/>
            </a:br>
            <a:br>
              <a:rPr lang="en-GB" b="1" dirty="0"/>
            </a:br>
            <a:r>
              <a:rPr lang="en-GB" b="1" dirty="0"/>
              <a:t>What are your thoughts about these disposal options?</a:t>
            </a:r>
            <a:br>
              <a:rPr lang="en-GB" b="1" dirty="0"/>
            </a:br>
            <a:endParaRPr lang="en-GB" b="1" dirty="0"/>
          </a:p>
          <a:p>
            <a:pPr algn="ctr"/>
            <a:r>
              <a:rPr lang="en-GB" b="1" dirty="0"/>
              <a:t>When do you think the courts would opt for these disposal methods?</a:t>
            </a:r>
          </a:p>
        </p:txBody>
      </p:sp>
    </p:spTree>
    <p:extLst>
      <p:ext uri="{BB962C8B-B14F-4D97-AF65-F5344CB8AC3E}">
        <p14:creationId xmlns:p14="http://schemas.microsoft.com/office/powerpoint/2010/main" val="3670855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C313B214-6EB8-4B6A-9FEE-AC35DD76FE64}"/>
                                            </p:graphicEl>
                                          </p:spTgt>
                                        </p:tgtEl>
                                        <p:attrNameLst>
                                          <p:attrName>style.visibility</p:attrName>
                                        </p:attrNameLst>
                                      </p:cBhvr>
                                      <p:to>
                                        <p:strVal val="visible"/>
                                      </p:to>
                                    </p:set>
                                    <p:animEffect transition="in" filter="fade">
                                      <p:cBhvr>
                                        <p:cTn id="12" dur="500"/>
                                        <p:tgtEl>
                                          <p:spTgt spid="6">
                                            <p:graphicEl>
                                              <a:dgm id="{C313B214-6EB8-4B6A-9FEE-AC35DD76FE6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1168D1E8-0269-470C-8BE3-9FA37BB2E62C}"/>
                                            </p:graphicEl>
                                          </p:spTgt>
                                        </p:tgtEl>
                                        <p:attrNameLst>
                                          <p:attrName>style.visibility</p:attrName>
                                        </p:attrNameLst>
                                      </p:cBhvr>
                                      <p:to>
                                        <p:strVal val="visible"/>
                                      </p:to>
                                    </p:set>
                                    <p:animEffect transition="in" filter="fade">
                                      <p:cBhvr>
                                        <p:cTn id="17" dur="500"/>
                                        <p:tgtEl>
                                          <p:spTgt spid="6">
                                            <p:graphicEl>
                                              <a:dgm id="{1168D1E8-0269-470C-8BE3-9FA37BB2E62C}"/>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graphicEl>
                                              <a:dgm id="{3C5962A5-6E73-40BC-A625-50A1A3994E39}"/>
                                            </p:graphicEl>
                                          </p:spTgt>
                                        </p:tgtEl>
                                        <p:attrNameLst>
                                          <p:attrName>style.visibility</p:attrName>
                                        </p:attrNameLst>
                                      </p:cBhvr>
                                      <p:to>
                                        <p:strVal val="visible"/>
                                      </p:to>
                                    </p:set>
                                    <p:animEffect transition="in" filter="fade">
                                      <p:cBhvr>
                                        <p:cTn id="20" dur="500"/>
                                        <p:tgtEl>
                                          <p:spTgt spid="6">
                                            <p:graphicEl>
                                              <a:dgm id="{3C5962A5-6E73-40BC-A625-50A1A3994E39}"/>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graphicEl>
                                              <a:dgm id="{2467FF4B-A4AA-4342-8410-68D88FB5D9D4}"/>
                                            </p:graphicEl>
                                          </p:spTgt>
                                        </p:tgtEl>
                                        <p:attrNameLst>
                                          <p:attrName>style.visibility</p:attrName>
                                        </p:attrNameLst>
                                      </p:cBhvr>
                                      <p:to>
                                        <p:strVal val="visible"/>
                                      </p:to>
                                    </p:set>
                                    <p:animEffect transition="in" filter="fade">
                                      <p:cBhvr>
                                        <p:cTn id="25" dur="500"/>
                                        <p:tgtEl>
                                          <p:spTgt spid="6">
                                            <p:graphicEl>
                                              <a:dgm id="{2467FF4B-A4AA-4342-8410-68D88FB5D9D4}"/>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graphicEl>
                                              <a:dgm id="{862A0978-0305-4B1E-A83C-09680FCF6767}"/>
                                            </p:graphicEl>
                                          </p:spTgt>
                                        </p:tgtEl>
                                        <p:attrNameLst>
                                          <p:attrName>style.visibility</p:attrName>
                                        </p:attrNameLst>
                                      </p:cBhvr>
                                      <p:to>
                                        <p:strVal val="visible"/>
                                      </p:to>
                                    </p:set>
                                    <p:animEffect transition="in" filter="fade">
                                      <p:cBhvr>
                                        <p:cTn id="28" dur="500"/>
                                        <p:tgtEl>
                                          <p:spTgt spid="6">
                                            <p:graphicEl>
                                              <a:dgm id="{862A0978-0305-4B1E-A83C-09680FCF676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1217</Words>
  <Application>Microsoft Macintosh PowerPoint</Application>
  <PresentationFormat>Widescreen</PresentationFormat>
  <Paragraphs>148</Paragraphs>
  <Slides>20</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Lloyd</dc:creator>
  <cp:lastModifiedBy>Rhiannon Lloyd</cp:lastModifiedBy>
  <cp:revision>9</cp:revision>
  <dcterms:created xsi:type="dcterms:W3CDTF">2022-08-25T09:17:24Z</dcterms:created>
  <dcterms:modified xsi:type="dcterms:W3CDTF">2023-01-27T20:26:50Z</dcterms:modified>
</cp:coreProperties>
</file>