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12"/>
  </p:notesMasterIdLst>
  <p:sldIdLst>
    <p:sldId id="256" r:id="rId2"/>
    <p:sldId id="258" r:id="rId3"/>
    <p:sldId id="259" r:id="rId4"/>
    <p:sldId id="260" r:id="rId5"/>
    <p:sldId id="261" r:id="rId6"/>
    <p:sldId id="262" r:id="rId7"/>
    <p:sldId id="263" r:id="rId8"/>
    <p:sldId id="264" r:id="rId9"/>
    <p:sldId id="265" r:id="rId10"/>
    <p:sldId id="266" r:id="rId11"/>
  </p:sldIdLst>
  <p:sldSz cx="12192000" cy="6858000"/>
  <p:notesSz cx="6858000" cy="9144000"/>
  <p:embeddedFontLst>
    <p:embeddedFont>
      <p:font typeface="Century Gothic" panose="020B0502020202020204"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4EE8EA-52F1-44B4-B401-F5F42A66549D}" v="9" dt="2024-01-30T11:18:26.4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V K" userId="c309a643dd6147aa" providerId="LiveId" clId="{F54EE8EA-52F1-44B4-B401-F5F42A66549D}"/>
    <pc:docChg chg="delSld modSld">
      <pc:chgData name="NAV K" userId="c309a643dd6147aa" providerId="LiveId" clId="{F54EE8EA-52F1-44B4-B401-F5F42A66549D}" dt="2024-01-30T11:18:26.442" v="79"/>
      <pc:docMkLst>
        <pc:docMk/>
      </pc:docMkLst>
      <pc:sldChg chg="modSp mod">
        <pc:chgData name="NAV K" userId="c309a643dd6147aa" providerId="LiveId" clId="{F54EE8EA-52F1-44B4-B401-F5F42A66549D}" dt="2024-01-30T11:17:01.778" v="69" actId="20577"/>
        <pc:sldMkLst>
          <pc:docMk/>
          <pc:sldMk cId="0" sldId="256"/>
        </pc:sldMkLst>
        <pc:spChg chg="mod">
          <ac:chgData name="NAV K" userId="c309a643dd6147aa" providerId="LiveId" clId="{F54EE8EA-52F1-44B4-B401-F5F42A66549D}" dt="2024-01-30T11:17:01.778" v="69" actId="20577"/>
          <ac:spMkLst>
            <pc:docMk/>
            <pc:sldMk cId="0" sldId="256"/>
            <ac:spMk id="249" creationId="{00000000-0000-0000-0000-000000000000}"/>
          </ac:spMkLst>
        </pc:spChg>
        <pc:spChg chg="mod">
          <ac:chgData name="NAV K" userId="c309a643dd6147aa" providerId="LiveId" clId="{F54EE8EA-52F1-44B4-B401-F5F42A66549D}" dt="2024-01-30T11:16:52.161" v="43" actId="20577"/>
          <ac:spMkLst>
            <pc:docMk/>
            <pc:sldMk cId="0" sldId="256"/>
            <ac:spMk id="250" creationId="{00000000-0000-0000-0000-000000000000}"/>
          </ac:spMkLst>
        </pc:spChg>
      </pc:sldChg>
      <pc:sldChg chg="del">
        <pc:chgData name="NAV K" userId="c309a643dd6147aa" providerId="LiveId" clId="{F54EE8EA-52F1-44B4-B401-F5F42A66549D}" dt="2024-01-30T11:17:09.222" v="70" actId="47"/>
        <pc:sldMkLst>
          <pc:docMk/>
          <pc:sldMk cId="0" sldId="257"/>
        </pc:sldMkLst>
      </pc:sldChg>
      <pc:sldChg chg="modTransition modAnim">
        <pc:chgData name="NAV K" userId="c309a643dd6147aa" providerId="LiveId" clId="{F54EE8EA-52F1-44B4-B401-F5F42A66549D}" dt="2024-01-30T11:17:53.401" v="76"/>
        <pc:sldMkLst>
          <pc:docMk/>
          <pc:sldMk cId="0" sldId="258"/>
        </pc:sldMkLst>
      </pc:sldChg>
      <pc:sldChg chg="modAnim">
        <pc:chgData name="NAV K" userId="c309a643dd6147aa" providerId="LiveId" clId="{F54EE8EA-52F1-44B4-B401-F5F42A66549D}" dt="2024-01-30T11:18:01.475" v="77"/>
        <pc:sldMkLst>
          <pc:docMk/>
          <pc:sldMk cId="0" sldId="259"/>
        </pc:sldMkLst>
      </pc:sldChg>
      <pc:sldChg chg="modAnim">
        <pc:chgData name="NAV K" userId="c309a643dd6147aa" providerId="LiveId" clId="{F54EE8EA-52F1-44B4-B401-F5F42A66549D}" dt="2024-01-30T11:18:13.590" v="78"/>
        <pc:sldMkLst>
          <pc:docMk/>
          <pc:sldMk cId="0" sldId="261"/>
        </pc:sldMkLst>
      </pc:sldChg>
      <pc:sldChg chg="modAnim">
        <pc:chgData name="NAV K" userId="c309a643dd6147aa" providerId="LiveId" clId="{F54EE8EA-52F1-44B4-B401-F5F42A66549D}" dt="2024-01-30T11:18:26.442" v="79"/>
        <pc:sldMkLst>
          <pc:docMk/>
          <pc:sldMk cId="0" sldId="2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7" name="Google Shape;2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8" name="Google Shape;288;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2" name="Google Shape;302;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9" name="Google Shape;309;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6" name="Google Shape;316;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2"/>
          <p:cNvGrpSpPr/>
          <p:nvPr/>
        </p:nvGrpSpPr>
        <p:grpSpPr>
          <a:xfrm>
            <a:off x="0" y="0"/>
            <a:ext cx="12192000" cy="6858000"/>
            <a:chOff x="0" y="0"/>
            <a:chExt cx="12192000" cy="6858000"/>
          </a:xfrm>
        </p:grpSpPr>
        <p:sp>
          <p:nvSpPr>
            <p:cNvPr id="24" name="Google Shape;24;p2"/>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6" name="Google Shape;26;p2"/>
          <p:cNvSpPr txBox="1">
            <a:spLocks noGrp="1"/>
          </p:cNvSpPr>
          <p:nvPr>
            <p:ph type="ctrTitle"/>
          </p:nvPr>
        </p:nvSpPr>
        <p:spPr>
          <a:xfrm>
            <a:off x="1154955" y="2099733"/>
            <a:ext cx="8825658" cy="267764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
          <p:cNvSpPr txBox="1">
            <a:spLocks noGrp="1"/>
          </p:cNvSpPr>
          <p:nvPr>
            <p:ph type="subTitle" idx="1"/>
          </p:nvPr>
        </p:nvSpPr>
        <p:spPr>
          <a:xfrm>
            <a:off x="1154955" y="4777380"/>
            <a:ext cx="8825658" cy="861420"/>
          </a:xfrm>
          <a:prstGeom prst="rect">
            <a:avLst/>
          </a:prstGeom>
          <a:noFill/>
          <a:ln>
            <a:noFill/>
          </a:ln>
        </p:spPr>
        <p:txBody>
          <a:bodyPr spcFirstLastPara="1" wrap="square" lIns="91425" tIns="45700" rIns="91425" bIns="45700" anchor="t" anchorCtr="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a:endParaRPr/>
          </a:p>
        </p:txBody>
      </p:sp>
      <p:sp>
        <p:nvSpPr>
          <p:cNvPr id="28" name="Google Shape;28;p2"/>
          <p:cNvSpPr txBox="1">
            <a:spLocks noGrp="1"/>
          </p:cNvSpPr>
          <p:nvPr>
            <p:ph type="dt" idx="10"/>
          </p:nvPr>
        </p:nvSpPr>
        <p:spPr>
          <a:xfrm rot="5400000">
            <a:off x="10158984" y="1792224"/>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2"/>
          <p:cNvSpPr txBox="1">
            <a:spLocks noGrp="1"/>
          </p:cNvSpPr>
          <p:nvPr>
            <p:ph type="ftr" idx="11"/>
          </p:nvPr>
        </p:nvSpPr>
        <p:spPr>
          <a:xfrm rot="5400000">
            <a:off x="8951976" y="3227832"/>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2"/>
        <p:cNvGrpSpPr/>
        <p:nvPr/>
      </p:nvGrpSpPr>
      <p:grpSpPr>
        <a:xfrm>
          <a:off x="0" y="0"/>
          <a:ext cx="0" cy="0"/>
          <a:chOff x="0" y="0"/>
          <a:chExt cx="0" cy="0"/>
        </a:xfrm>
      </p:grpSpPr>
      <p:sp>
        <p:nvSpPr>
          <p:cNvPr id="33" name="Google Shape;33;p3"/>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35" name="Google Shape;35;p3"/>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3"/>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3"/>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38"/>
        <p:cNvGrpSpPr/>
        <p:nvPr/>
      </p:nvGrpSpPr>
      <p:grpSpPr>
        <a:xfrm>
          <a:off x="0" y="0"/>
          <a:ext cx="0" cy="0"/>
          <a:chOff x="0" y="0"/>
          <a:chExt cx="0" cy="0"/>
        </a:xfrm>
      </p:grpSpPr>
      <p:grpSp>
        <p:nvGrpSpPr>
          <p:cNvPr id="39" name="Google Shape;39;p4"/>
          <p:cNvGrpSpPr/>
          <p:nvPr/>
        </p:nvGrpSpPr>
        <p:grpSpPr>
          <a:xfrm>
            <a:off x="0" y="0"/>
            <a:ext cx="12192000" cy="6858000"/>
            <a:chOff x="0" y="0"/>
            <a:chExt cx="12192000" cy="6858000"/>
          </a:xfrm>
        </p:grpSpPr>
        <p:sp>
          <p:nvSpPr>
            <p:cNvPr id="40" name="Google Shape;40;p4"/>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4"/>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4"/>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4"/>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4"/>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4"/>
            <p:cNvSpPr/>
            <p:nvPr/>
          </p:nvSpPr>
          <p:spPr>
            <a:xfrm>
              <a:off x="7289800" y="402165"/>
              <a:ext cx="4478865" cy="605367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4"/>
            <p:cNvSpPr/>
            <p:nvPr/>
          </p:nvSpPr>
          <p:spPr>
            <a:xfrm rot="-5400000">
              <a:off x="3787244" y="2801721"/>
              <a:ext cx="6053670" cy="1254558"/>
            </a:xfrm>
            <a:custGeom>
              <a:avLst/>
              <a:gdLst/>
              <a:ahLst/>
              <a:cxnLst/>
              <a:rect l="l" t="t" r="r" b="b"/>
              <a:pathLst>
                <a:path w="10000" h="8000" extrusionOk="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48" name="Google Shape;48;p4"/>
            <p:cNvSpPr/>
            <p:nvPr/>
          </p:nvSpPr>
          <p:spPr>
            <a:xfrm rot="-5677511">
              <a:off x="4698352" y="1826078"/>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4"/>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50" name="Google Shape;50;p4"/>
          <p:cNvSpPr txBox="1">
            <a:spLocks noGrp="1"/>
          </p:cNvSpPr>
          <p:nvPr>
            <p:ph type="title"/>
          </p:nvPr>
        </p:nvSpPr>
        <p:spPr>
          <a:xfrm>
            <a:off x="1154954" y="2677645"/>
            <a:ext cx="4351025" cy="228382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4000"/>
              <a:buFont typeface="Century Gothic"/>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4"/>
          <p:cNvSpPr txBox="1">
            <a:spLocks noGrp="1"/>
          </p:cNvSpPr>
          <p:nvPr>
            <p:ph type="body" idx="1"/>
          </p:nvPr>
        </p:nvSpPr>
        <p:spPr>
          <a:xfrm>
            <a:off x="6895559" y="2677644"/>
            <a:ext cx="3757545" cy="2283824"/>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600"/>
              <a:buNone/>
              <a:defRPr sz="2000" cap="none">
                <a:solidFill>
                  <a:srgbClr val="EE52A4"/>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52" name="Google Shape;52;p4"/>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4"/>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4"/>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6"/>
        <p:cNvGrpSpPr/>
        <p:nvPr/>
      </p:nvGrpSpPr>
      <p:grpSpPr>
        <a:xfrm>
          <a:off x="0" y="0"/>
          <a:ext cx="0" cy="0"/>
          <a:chOff x="0" y="0"/>
          <a:chExt cx="0" cy="0"/>
        </a:xfrm>
      </p:grpSpPr>
      <p:sp>
        <p:nvSpPr>
          <p:cNvPr id="57" name="Google Shape;57;p5"/>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5"/>
          <p:cNvSpPr txBox="1">
            <a:spLocks noGrp="1"/>
          </p:cNvSpPr>
          <p:nvPr>
            <p:ph type="body" idx="1"/>
          </p:nvPr>
        </p:nvSpPr>
        <p:spPr>
          <a:xfrm>
            <a:off x="1154954" y="2603500"/>
            <a:ext cx="4825158" cy="3416301"/>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9" name="Google Shape;59;p5"/>
          <p:cNvSpPr txBox="1">
            <a:spLocks noGrp="1"/>
          </p:cNvSpPr>
          <p:nvPr>
            <p:ph type="body" idx="2"/>
          </p:nvPr>
        </p:nvSpPr>
        <p:spPr>
          <a:xfrm>
            <a:off x="6208712" y="2603500"/>
            <a:ext cx="4825159" cy="3416300"/>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0" name="Google Shape;60;p5"/>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3"/>
        <p:cNvGrpSpPr/>
        <p:nvPr/>
      </p:nvGrpSpPr>
      <p:grpSpPr>
        <a:xfrm>
          <a:off x="0" y="0"/>
          <a:ext cx="0" cy="0"/>
          <a:chOff x="0" y="0"/>
          <a:chExt cx="0" cy="0"/>
        </a:xfrm>
      </p:grpSpPr>
      <p:sp>
        <p:nvSpPr>
          <p:cNvPr id="64" name="Google Shape;64;p6"/>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
          <p:cNvSpPr txBox="1">
            <a:spLocks noGrp="1"/>
          </p:cNvSpPr>
          <p:nvPr>
            <p:ph type="body" idx="1"/>
          </p:nvPr>
        </p:nvSpPr>
        <p:spPr>
          <a:xfrm>
            <a:off x="1154954" y="2603500"/>
            <a:ext cx="4825157"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chemeClr val="accent1"/>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6" name="Google Shape;66;p6"/>
          <p:cNvSpPr txBox="1">
            <a:spLocks noGrp="1"/>
          </p:cNvSpPr>
          <p:nvPr>
            <p:ph type="body" idx="2"/>
          </p:nvPr>
        </p:nvSpPr>
        <p:spPr>
          <a:xfrm>
            <a:off x="1154954" y="3179762"/>
            <a:ext cx="4825158" cy="2840039"/>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7" name="Google Shape;67;p6"/>
          <p:cNvSpPr txBox="1">
            <a:spLocks noGrp="1"/>
          </p:cNvSpPr>
          <p:nvPr>
            <p:ph type="body" idx="3"/>
          </p:nvPr>
        </p:nvSpPr>
        <p:spPr>
          <a:xfrm>
            <a:off x="6208712" y="2603500"/>
            <a:ext cx="4825159"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chemeClr val="accent1"/>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8" name="Google Shape;68;p6"/>
          <p:cNvSpPr txBox="1">
            <a:spLocks noGrp="1"/>
          </p:cNvSpPr>
          <p:nvPr>
            <p:ph type="body" idx="4"/>
          </p:nvPr>
        </p:nvSpPr>
        <p:spPr>
          <a:xfrm>
            <a:off x="6208712" y="3179762"/>
            <a:ext cx="4825159" cy="2840039"/>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19"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59" algn="l">
              <a:spcBef>
                <a:spcPts val="1000"/>
              </a:spcBef>
              <a:spcAft>
                <a:spcPts val="0"/>
              </a:spcAft>
              <a:buSzPts val="960"/>
              <a:buChar char="►"/>
              <a:defRPr sz="1200"/>
            </a:lvl8pPr>
            <a:lvl9pPr marL="4114800" lvl="8" indent="-289559" algn="l">
              <a:spcBef>
                <a:spcPts val="1000"/>
              </a:spcBef>
              <a:spcAft>
                <a:spcPts val="0"/>
              </a:spcAft>
              <a:buSzPts val="960"/>
              <a:buChar char="►"/>
              <a:defRPr sz="1200"/>
            </a:lvl9pPr>
          </a:lstStyle>
          <a:p>
            <a:endParaRPr/>
          </a:p>
        </p:txBody>
      </p:sp>
      <p:sp>
        <p:nvSpPr>
          <p:cNvPr id="69" name="Google Shape;69;p6"/>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6"/>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6"/>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2"/>
        <p:cNvGrpSpPr/>
        <p:nvPr/>
      </p:nvGrpSpPr>
      <p:grpSpPr>
        <a:xfrm>
          <a:off x="0" y="0"/>
          <a:ext cx="0" cy="0"/>
          <a:chOff x="0" y="0"/>
          <a:chExt cx="0" cy="0"/>
        </a:xfrm>
      </p:grpSpPr>
      <p:sp>
        <p:nvSpPr>
          <p:cNvPr id="73" name="Google Shape;73;p7"/>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7"/>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7"/>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7"/>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77"/>
        <p:cNvGrpSpPr/>
        <p:nvPr/>
      </p:nvGrpSpPr>
      <p:grpSpPr>
        <a:xfrm>
          <a:off x="0" y="0"/>
          <a:ext cx="0" cy="0"/>
          <a:chOff x="0" y="0"/>
          <a:chExt cx="0" cy="0"/>
        </a:xfrm>
      </p:grpSpPr>
      <p:sp>
        <p:nvSpPr>
          <p:cNvPr id="78" name="Google Shape;78;p8"/>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8"/>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8"/>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8"/>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82"/>
        <p:cNvGrpSpPr/>
        <p:nvPr/>
      </p:nvGrpSpPr>
      <p:grpSpPr>
        <a:xfrm>
          <a:off x="0" y="0"/>
          <a:ext cx="0" cy="0"/>
          <a:chOff x="0" y="0"/>
          <a:chExt cx="0" cy="0"/>
        </a:xfrm>
      </p:grpSpPr>
      <p:grpSp>
        <p:nvGrpSpPr>
          <p:cNvPr id="83" name="Google Shape;83;p9"/>
          <p:cNvGrpSpPr/>
          <p:nvPr/>
        </p:nvGrpSpPr>
        <p:grpSpPr>
          <a:xfrm>
            <a:off x="0" y="0"/>
            <a:ext cx="12192000" cy="6858000"/>
            <a:chOff x="0" y="0"/>
            <a:chExt cx="12192000" cy="6858000"/>
          </a:xfrm>
        </p:grpSpPr>
        <p:sp>
          <p:nvSpPr>
            <p:cNvPr id="84" name="Google Shape;84;p9"/>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9"/>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9"/>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9"/>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9"/>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9"/>
            <p:cNvSpPr/>
            <p:nvPr/>
          </p:nvSpPr>
          <p:spPr>
            <a:xfrm>
              <a:off x="5713412" y="402165"/>
              <a:ext cx="6055253" cy="605367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9"/>
            <p:cNvSpPr/>
            <p:nvPr/>
          </p:nvSpPr>
          <p:spPr>
            <a:xfrm rot="-5677511">
              <a:off x="3140485" y="1826078"/>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9"/>
            <p:cNvSpPr/>
            <p:nvPr/>
          </p:nvSpPr>
          <p:spPr>
            <a:xfrm rot="-5400000">
              <a:off x="2229377" y="2801721"/>
              <a:ext cx="6053670" cy="1254558"/>
            </a:xfrm>
            <a:custGeom>
              <a:avLst/>
              <a:gdLst/>
              <a:ahLst/>
              <a:cxnLst/>
              <a:rect l="l" t="t" r="r" b="b"/>
              <a:pathLst>
                <a:path w="10000" h="8000" extrusionOk="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93" name="Google Shape;93;p9"/>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94" name="Google Shape;94;p9"/>
          <p:cNvSpPr txBox="1">
            <a:spLocks noGrp="1"/>
          </p:cNvSpPr>
          <p:nvPr>
            <p:ph type="title"/>
          </p:nvPr>
        </p:nvSpPr>
        <p:spPr>
          <a:xfrm>
            <a:off x="1154955" y="1295400"/>
            <a:ext cx="2793158" cy="1600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2400"/>
              <a:buFont typeface="Century Gothic"/>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9"/>
          <p:cNvSpPr txBox="1">
            <a:spLocks noGrp="1"/>
          </p:cNvSpPr>
          <p:nvPr>
            <p:ph type="body" idx="1"/>
          </p:nvPr>
        </p:nvSpPr>
        <p:spPr>
          <a:xfrm>
            <a:off x="5781146" y="1447800"/>
            <a:ext cx="5190066" cy="4572000"/>
          </a:xfrm>
          <a:prstGeom prst="rect">
            <a:avLst/>
          </a:prstGeom>
          <a:noFill/>
          <a:ln>
            <a:noFill/>
          </a:ln>
        </p:spPr>
        <p:txBody>
          <a:bodyPr spcFirstLastPara="1" wrap="square" lIns="91425" tIns="45700" rIns="91425" bIns="45700" anchor="ctr"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96" name="Google Shape;96;p9"/>
          <p:cNvSpPr txBox="1">
            <a:spLocks noGrp="1"/>
          </p:cNvSpPr>
          <p:nvPr>
            <p:ph type="body" idx="2"/>
          </p:nvPr>
        </p:nvSpPr>
        <p:spPr>
          <a:xfrm>
            <a:off x="1154954" y="3129280"/>
            <a:ext cx="2793158" cy="2895599"/>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solidFill>
                  <a:srgbClr val="EE52A4"/>
                </a:solidFill>
              </a:defRPr>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97" name="Google Shape;97;p9"/>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9"/>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9"/>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9"/>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01"/>
        <p:cNvGrpSpPr/>
        <p:nvPr/>
      </p:nvGrpSpPr>
      <p:grpSpPr>
        <a:xfrm>
          <a:off x="0" y="0"/>
          <a:ext cx="0" cy="0"/>
          <a:chOff x="0" y="0"/>
          <a:chExt cx="0" cy="0"/>
        </a:xfrm>
      </p:grpSpPr>
      <p:grpSp>
        <p:nvGrpSpPr>
          <p:cNvPr id="102" name="Google Shape;102;p10"/>
          <p:cNvGrpSpPr/>
          <p:nvPr/>
        </p:nvGrpSpPr>
        <p:grpSpPr>
          <a:xfrm>
            <a:off x="0" y="0"/>
            <a:ext cx="12192000" cy="6858000"/>
            <a:chOff x="0" y="0"/>
            <a:chExt cx="12192000" cy="6858000"/>
          </a:xfrm>
        </p:grpSpPr>
        <p:sp>
          <p:nvSpPr>
            <p:cNvPr id="103" name="Google Shape;103;p10"/>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0"/>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0"/>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0"/>
            <p:cNvSpPr/>
            <p:nvPr/>
          </p:nvSpPr>
          <p:spPr>
            <a:xfrm>
              <a:off x="6172200" y="402165"/>
              <a:ext cx="5596465" cy="605367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0"/>
            <p:cNvSpPr/>
            <p:nvPr/>
          </p:nvSpPr>
          <p:spPr>
            <a:xfrm rot="-5677511">
              <a:off x="4203594" y="1826078"/>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0"/>
            <p:cNvSpPr/>
            <p:nvPr/>
          </p:nvSpPr>
          <p:spPr>
            <a:xfrm rot="-5400000">
              <a:off x="3295432" y="2801721"/>
              <a:ext cx="6053670" cy="1254558"/>
            </a:xfrm>
            <a:custGeom>
              <a:avLst/>
              <a:gdLst/>
              <a:ahLst/>
              <a:cxnLst/>
              <a:rect l="l" t="t" r="r" b="b"/>
              <a:pathLst>
                <a:path w="10000" h="8000" extrusionOk="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12" name="Google Shape;112;p10"/>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13" name="Google Shape;113;p10"/>
          <p:cNvSpPr txBox="1">
            <a:spLocks noGrp="1"/>
          </p:cNvSpPr>
          <p:nvPr>
            <p:ph type="title"/>
          </p:nvPr>
        </p:nvSpPr>
        <p:spPr>
          <a:xfrm>
            <a:off x="1154955" y="1693333"/>
            <a:ext cx="3865134" cy="1735667"/>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3600"/>
              <a:buFont typeface="Century Gothic"/>
              <a:buNone/>
              <a:defRPr sz="36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0"/>
          <p:cNvSpPr>
            <a:spLocks noGrp="1"/>
          </p:cNvSpPr>
          <p:nvPr>
            <p:ph type="pic" idx="2"/>
          </p:nvPr>
        </p:nvSpPr>
        <p:spPr>
          <a:xfrm>
            <a:off x="6547870" y="1143000"/>
            <a:ext cx="3227193" cy="4572000"/>
          </a:xfrm>
          <a:prstGeom prst="roundRect">
            <a:avLst>
              <a:gd name="adj" fmla="val 1858"/>
            </a:avLst>
          </a:prstGeom>
          <a:noFill/>
          <a:ln>
            <a:noFill/>
          </a:ln>
          <a:effectLst>
            <a:outerShdw blurRad="50800" dist="50800" dir="5400000" algn="tl" rotWithShape="0">
              <a:srgbClr val="000000">
                <a:alpha val="42745"/>
              </a:srgbClr>
            </a:outerShdw>
          </a:effectLst>
        </p:spPr>
      </p:sp>
      <p:sp>
        <p:nvSpPr>
          <p:cNvPr id="115" name="Google Shape;115;p10"/>
          <p:cNvSpPr txBox="1">
            <a:spLocks noGrp="1"/>
          </p:cNvSpPr>
          <p:nvPr>
            <p:ph type="body" idx="1"/>
          </p:nvPr>
        </p:nvSpPr>
        <p:spPr>
          <a:xfrm>
            <a:off x="1154954" y="3657600"/>
            <a:ext cx="3859212" cy="13716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solidFill>
                  <a:srgbClr val="EE52A4"/>
                </a:solidFill>
              </a:defRPr>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16" name="Google Shape;116;p10"/>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10"/>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10"/>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0"/>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120"/>
        <p:cNvGrpSpPr/>
        <p:nvPr/>
      </p:nvGrpSpPr>
      <p:grpSpPr>
        <a:xfrm>
          <a:off x="0" y="0"/>
          <a:ext cx="0" cy="0"/>
          <a:chOff x="0" y="0"/>
          <a:chExt cx="0" cy="0"/>
        </a:xfrm>
      </p:grpSpPr>
      <p:grpSp>
        <p:nvGrpSpPr>
          <p:cNvPr id="121" name="Google Shape;121;p11"/>
          <p:cNvGrpSpPr/>
          <p:nvPr/>
        </p:nvGrpSpPr>
        <p:grpSpPr>
          <a:xfrm>
            <a:off x="0" y="0"/>
            <a:ext cx="12192000" cy="6858000"/>
            <a:chOff x="0" y="0"/>
            <a:chExt cx="12192000" cy="6858000"/>
          </a:xfrm>
        </p:grpSpPr>
        <p:sp>
          <p:nvSpPr>
            <p:cNvPr id="122" name="Google Shape;122;p11"/>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1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11"/>
            <p:cNvSpPr/>
            <p:nvPr/>
          </p:nvSpPr>
          <p:spPr>
            <a:xfrm rot="10371525">
              <a:off x="263767" y="4438254"/>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11"/>
            <p:cNvSpPr/>
            <p:nvPr/>
          </p:nvSpPr>
          <p:spPr>
            <a:xfrm rot="10800000">
              <a:off x="459506" y="321130"/>
              <a:ext cx="11277600" cy="4533900"/>
            </a:xfrm>
            <a:custGeom>
              <a:avLst/>
              <a:gdLst/>
              <a:ahLst/>
              <a:cxnLst/>
              <a:rect l="l" t="t" r="r" b="b"/>
              <a:pathLst>
                <a:path w="7104" h="2856" extrusionOk="0">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30" name="Google Shape;130;p11"/>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31" name="Google Shape;131;p11"/>
          <p:cNvSpPr txBox="1">
            <a:spLocks noGrp="1"/>
          </p:cNvSpPr>
          <p:nvPr>
            <p:ph type="title"/>
          </p:nvPr>
        </p:nvSpPr>
        <p:spPr>
          <a:xfrm>
            <a:off x="1154954" y="4969927"/>
            <a:ext cx="8825659"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2400"/>
              <a:buFont typeface="Century Gothic"/>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11"/>
          <p:cNvSpPr>
            <a:spLocks noGrp="1"/>
          </p:cNvSpPr>
          <p:nvPr>
            <p:ph type="pic" idx="2"/>
          </p:nvPr>
        </p:nvSpPr>
        <p:spPr>
          <a:xfrm>
            <a:off x="1154954" y="685800"/>
            <a:ext cx="8825659" cy="3429000"/>
          </a:xfrm>
          <a:prstGeom prst="roundRect">
            <a:avLst>
              <a:gd name="adj" fmla="val 1858"/>
            </a:avLst>
          </a:prstGeom>
          <a:noFill/>
          <a:ln>
            <a:noFill/>
          </a:ln>
          <a:effectLst>
            <a:outerShdw blurRad="50800" dist="50800" dir="5400000" algn="tl" rotWithShape="0">
              <a:srgbClr val="000000">
                <a:alpha val="42745"/>
              </a:srgbClr>
            </a:outerShdw>
          </a:effectLst>
        </p:spPr>
      </p:sp>
      <p:sp>
        <p:nvSpPr>
          <p:cNvPr id="133" name="Google Shape;133;p11"/>
          <p:cNvSpPr txBox="1">
            <a:spLocks noGrp="1"/>
          </p:cNvSpPr>
          <p:nvPr>
            <p:ph type="body" idx="1"/>
          </p:nvPr>
        </p:nvSpPr>
        <p:spPr>
          <a:xfrm>
            <a:off x="1154954" y="5536665"/>
            <a:ext cx="8825658" cy="493712"/>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960"/>
              <a:buNone/>
              <a:defRPr sz="1200">
                <a:solidFill>
                  <a:srgbClr val="EE52A4"/>
                </a:solidFill>
              </a:defRPr>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34" name="Google Shape;134;p11"/>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11"/>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11"/>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11"/>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Caption">
  <p:cSld name="Title and Caption">
    <p:spTree>
      <p:nvGrpSpPr>
        <p:cNvPr id="1" name="Shape 138"/>
        <p:cNvGrpSpPr/>
        <p:nvPr/>
      </p:nvGrpSpPr>
      <p:grpSpPr>
        <a:xfrm>
          <a:off x="0" y="0"/>
          <a:ext cx="0" cy="0"/>
          <a:chOff x="0" y="0"/>
          <a:chExt cx="0" cy="0"/>
        </a:xfrm>
      </p:grpSpPr>
      <p:grpSp>
        <p:nvGrpSpPr>
          <p:cNvPr id="139" name="Google Shape;139;p12"/>
          <p:cNvGrpSpPr/>
          <p:nvPr/>
        </p:nvGrpSpPr>
        <p:grpSpPr>
          <a:xfrm>
            <a:off x="0" y="0"/>
            <a:ext cx="12192000" cy="6858000"/>
            <a:chOff x="0" y="0"/>
            <a:chExt cx="12192000" cy="6858000"/>
          </a:xfrm>
        </p:grpSpPr>
        <p:sp>
          <p:nvSpPr>
            <p:cNvPr id="140" name="Google Shape;140;p12"/>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12"/>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1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12"/>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2"/>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2"/>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2"/>
            <p:cNvSpPr/>
            <p:nvPr/>
          </p:nvSpPr>
          <p:spPr>
            <a:xfrm rot="-589932">
              <a:off x="8490951" y="2714874"/>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2"/>
            <p:cNvSpPr/>
            <p:nvPr/>
          </p:nvSpPr>
          <p:spPr>
            <a:xfrm>
              <a:off x="455612" y="2801319"/>
              <a:ext cx="11277600" cy="3602637"/>
            </a:xfrm>
            <a:custGeom>
              <a:avLst/>
              <a:gdLst/>
              <a:ahLst/>
              <a:cxnLst/>
              <a:rect l="l" t="t" r="r" b="b"/>
              <a:pathLst>
                <a:path w="10000" h="7946" extrusionOk="0">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lt1"/>
            </a:solidFill>
            <a:ln>
              <a:noFill/>
            </a:ln>
          </p:spPr>
        </p:sp>
        <p:sp>
          <p:nvSpPr>
            <p:cNvPr id="148" name="Google Shape;148;p12"/>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49" name="Google Shape;149;p12"/>
          <p:cNvSpPr txBox="1">
            <a:spLocks noGrp="1"/>
          </p:cNvSpPr>
          <p:nvPr>
            <p:ph type="title"/>
          </p:nvPr>
        </p:nvSpPr>
        <p:spPr>
          <a:xfrm>
            <a:off x="1148798" y="1063417"/>
            <a:ext cx="8831816" cy="137298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0" name="Google Shape;150;p12"/>
          <p:cNvSpPr txBox="1">
            <a:spLocks noGrp="1"/>
          </p:cNvSpPr>
          <p:nvPr>
            <p:ph type="body" idx="1"/>
          </p:nvPr>
        </p:nvSpPr>
        <p:spPr>
          <a:xfrm>
            <a:off x="1154954" y="3543300"/>
            <a:ext cx="8825659" cy="2476500"/>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51" name="Google Shape;151;p12"/>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2" name="Google Shape;152;p12"/>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3" name="Google Shape;153;p12"/>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2"/>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Quote with Caption">
  <p:cSld name="Quote with Caption">
    <p:spTree>
      <p:nvGrpSpPr>
        <p:cNvPr id="1" name="Shape 155"/>
        <p:cNvGrpSpPr/>
        <p:nvPr/>
      </p:nvGrpSpPr>
      <p:grpSpPr>
        <a:xfrm>
          <a:off x="0" y="0"/>
          <a:ext cx="0" cy="0"/>
          <a:chOff x="0" y="0"/>
          <a:chExt cx="0" cy="0"/>
        </a:xfrm>
      </p:grpSpPr>
      <p:grpSp>
        <p:nvGrpSpPr>
          <p:cNvPr id="156" name="Google Shape;156;p13"/>
          <p:cNvGrpSpPr/>
          <p:nvPr/>
        </p:nvGrpSpPr>
        <p:grpSpPr>
          <a:xfrm>
            <a:off x="0" y="0"/>
            <a:ext cx="12192000" cy="6858000"/>
            <a:chOff x="0" y="0"/>
            <a:chExt cx="12192000" cy="6858000"/>
          </a:xfrm>
        </p:grpSpPr>
        <p:sp>
          <p:nvSpPr>
            <p:cNvPr id="157" name="Google Shape;157;p13"/>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3"/>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3"/>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3"/>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3"/>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3"/>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13"/>
            <p:cNvSpPr/>
            <p:nvPr/>
          </p:nvSpPr>
          <p:spPr>
            <a:xfrm rot="-589932">
              <a:off x="8490951" y="4185117"/>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13"/>
            <p:cNvSpPr/>
            <p:nvPr/>
          </p:nvSpPr>
          <p:spPr>
            <a:xfrm>
              <a:off x="455612" y="4241801"/>
              <a:ext cx="11277600" cy="2337161"/>
            </a:xfrm>
            <a:custGeom>
              <a:avLst/>
              <a:gdLst/>
              <a:ahLst/>
              <a:cxnLst/>
              <a:rect l="l" t="t" r="r" b="b"/>
              <a:pathLst>
                <a:path w="10000" h="8000" extrusionOk="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65" name="Google Shape;165;p13"/>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66" name="Google Shape;166;p13"/>
          <p:cNvSpPr txBox="1"/>
          <p:nvPr/>
        </p:nvSpPr>
        <p:spPr>
          <a:xfrm>
            <a:off x="881566" y="607336"/>
            <a:ext cx="801912" cy="156966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9600" b="0" i="0" u="none" strike="noStrike" cap="none">
                <a:solidFill>
                  <a:srgbClr val="EE52A4"/>
                </a:solidFill>
                <a:latin typeface="Arial"/>
                <a:ea typeface="Arial"/>
                <a:cs typeface="Arial"/>
                <a:sym typeface="Arial"/>
              </a:rPr>
              <a:t>“</a:t>
            </a:r>
            <a:endParaRPr/>
          </a:p>
        </p:txBody>
      </p:sp>
      <p:sp>
        <p:nvSpPr>
          <p:cNvPr id="167" name="Google Shape;167;p13"/>
          <p:cNvSpPr txBox="1"/>
          <p:nvPr/>
        </p:nvSpPr>
        <p:spPr>
          <a:xfrm>
            <a:off x="9884458" y="2613787"/>
            <a:ext cx="652763" cy="156966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9600" b="0" i="0" u="none" strike="noStrike" cap="none">
                <a:solidFill>
                  <a:srgbClr val="EE52A4"/>
                </a:solidFill>
                <a:latin typeface="Arial"/>
                <a:ea typeface="Arial"/>
                <a:cs typeface="Arial"/>
                <a:sym typeface="Arial"/>
              </a:rPr>
              <a:t>”</a:t>
            </a:r>
            <a:endParaRPr/>
          </a:p>
        </p:txBody>
      </p:sp>
      <p:sp>
        <p:nvSpPr>
          <p:cNvPr id="168" name="Google Shape;168;p13"/>
          <p:cNvSpPr txBox="1">
            <a:spLocks noGrp="1"/>
          </p:cNvSpPr>
          <p:nvPr>
            <p:ph type="title"/>
          </p:nvPr>
        </p:nvSpPr>
        <p:spPr>
          <a:xfrm>
            <a:off x="1581878" y="982134"/>
            <a:ext cx="8453906" cy="269663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9" name="Google Shape;169;p13"/>
          <p:cNvSpPr txBox="1">
            <a:spLocks noGrp="1"/>
          </p:cNvSpPr>
          <p:nvPr>
            <p:ph type="body" idx="1"/>
          </p:nvPr>
        </p:nvSpPr>
        <p:spPr>
          <a:xfrm>
            <a:off x="1945945" y="3678766"/>
            <a:ext cx="7731219" cy="34217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b="0" i="0" cap="small">
                <a:solidFill>
                  <a:srgbClr val="EE52A4"/>
                </a:solidFill>
                <a:latin typeface="Century Gothic"/>
                <a:ea typeface="Century Gothic"/>
                <a:cs typeface="Century Gothic"/>
                <a:sym typeface="Century Gothic"/>
              </a:defRPr>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70" name="Google Shape;170;p13"/>
          <p:cNvSpPr txBox="1">
            <a:spLocks noGrp="1"/>
          </p:cNvSpPr>
          <p:nvPr>
            <p:ph type="body" idx="2"/>
          </p:nvPr>
        </p:nvSpPr>
        <p:spPr>
          <a:xfrm>
            <a:off x="1154954" y="5029199"/>
            <a:ext cx="9244897" cy="997857"/>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71" name="Google Shape;171;p13"/>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2" name="Google Shape;172;p13"/>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3" name="Google Shape;173;p13"/>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13"/>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Name Card">
  <p:cSld name="Name Card">
    <p:spTree>
      <p:nvGrpSpPr>
        <p:cNvPr id="1" name="Shape 175"/>
        <p:cNvGrpSpPr/>
        <p:nvPr/>
      </p:nvGrpSpPr>
      <p:grpSpPr>
        <a:xfrm>
          <a:off x="0" y="0"/>
          <a:ext cx="0" cy="0"/>
          <a:chOff x="0" y="0"/>
          <a:chExt cx="0" cy="0"/>
        </a:xfrm>
      </p:grpSpPr>
      <p:grpSp>
        <p:nvGrpSpPr>
          <p:cNvPr id="176" name="Google Shape;176;p14"/>
          <p:cNvGrpSpPr/>
          <p:nvPr/>
        </p:nvGrpSpPr>
        <p:grpSpPr>
          <a:xfrm>
            <a:off x="0" y="0"/>
            <a:ext cx="12192000" cy="6858000"/>
            <a:chOff x="0" y="0"/>
            <a:chExt cx="12192000" cy="6858000"/>
          </a:xfrm>
        </p:grpSpPr>
        <p:sp>
          <p:nvSpPr>
            <p:cNvPr id="177" name="Google Shape;177;p14"/>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4"/>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14"/>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4"/>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4"/>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4"/>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4"/>
            <p:cNvSpPr/>
            <p:nvPr/>
          </p:nvSpPr>
          <p:spPr>
            <a:xfrm rot="-589932">
              <a:off x="8490951" y="4193583"/>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4"/>
            <p:cNvSpPr/>
            <p:nvPr/>
          </p:nvSpPr>
          <p:spPr>
            <a:xfrm>
              <a:off x="455612" y="4241801"/>
              <a:ext cx="11277600" cy="2337161"/>
            </a:xfrm>
            <a:custGeom>
              <a:avLst/>
              <a:gdLst/>
              <a:ahLst/>
              <a:cxnLst/>
              <a:rect l="l" t="t" r="r" b="b"/>
              <a:pathLst>
                <a:path w="10000" h="8000" extrusionOk="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85" name="Google Shape;185;p14"/>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86" name="Google Shape;186;p14"/>
          <p:cNvSpPr txBox="1">
            <a:spLocks noGrp="1"/>
          </p:cNvSpPr>
          <p:nvPr>
            <p:ph type="title"/>
          </p:nvPr>
        </p:nvSpPr>
        <p:spPr>
          <a:xfrm>
            <a:off x="1154954" y="2370667"/>
            <a:ext cx="8825660" cy="1822514"/>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4000"/>
              <a:buFont typeface="Century Gothic"/>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14"/>
          <p:cNvSpPr txBox="1">
            <a:spLocks noGrp="1"/>
          </p:cNvSpPr>
          <p:nvPr>
            <p:ph type="body" idx="1"/>
          </p:nvPr>
        </p:nvSpPr>
        <p:spPr>
          <a:xfrm>
            <a:off x="1154954" y="5024967"/>
            <a:ext cx="8825659" cy="8604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600"/>
              <a:buNone/>
              <a:defRPr sz="2000" cap="none">
                <a:solidFill>
                  <a:srgbClr val="EE52A4"/>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88" name="Google Shape;188;p14"/>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9" name="Google Shape;189;p14"/>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0" name="Google Shape;190;p14"/>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4"/>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 Column">
  <p:cSld name="3 Column">
    <p:spTree>
      <p:nvGrpSpPr>
        <p:cNvPr id="1" name="Shape 192"/>
        <p:cNvGrpSpPr/>
        <p:nvPr/>
      </p:nvGrpSpPr>
      <p:grpSpPr>
        <a:xfrm>
          <a:off x="0" y="0"/>
          <a:ext cx="0" cy="0"/>
          <a:chOff x="0" y="0"/>
          <a:chExt cx="0" cy="0"/>
        </a:xfrm>
      </p:grpSpPr>
      <p:sp>
        <p:nvSpPr>
          <p:cNvPr id="193" name="Google Shape;193;p15"/>
          <p:cNvSpPr txBox="1">
            <a:spLocks noGrp="1"/>
          </p:cNvSpPr>
          <p:nvPr>
            <p:ph type="title"/>
          </p:nvPr>
        </p:nvSpPr>
        <p:spPr>
          <a:xfrm>
            <a:off x="1154954" y="973668"/>
            <a:ext cx="8825659" cy="70696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4" name="Google Shape;194;p15"/>
          <p:cNvSpPr txBox="1">
            <a:spLocks noGrp="1"/>
          </p:cNvSpPr>
          <p:nvPr>
            <p:ph type="body" idx="1"/>
          </p:nvPr>
        </p:nvSpPr>
        <p:spPr>
          <a:xfrm>
            <a:off x="1154954" y="2603502"/>
            <a:ext cx="3141878"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EE52A4"/>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95" name="Google Shape;195;p15"/>
          <p:cNvSpPr txBox="1">
            <a:spLocks noGrp="1"/>
          </p:cNvSpPr>
          <p:nvPr>
            <p:ph type="body" idx="2"/>
          </p:nvPr>
        </p:nvSpPr>
        <p:spPr>
          <a:xfrm>
            <a:off x="1154953" y="3179764"/>
            <a:ext cx="3141879" cy="2847293"/>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96" name="Google Shape;196;p15"/>
          <p:cNvSpPr txBox="1">
            <a:spLocks noGrp="1"/>
          </p:cNvSpPr>
          <p:nvPr>
            <p:ph type="body" idx="3"/>
          </p:nvPr>
        </p:nvSpPr>
        <p:spPr>
          <a:xfrm>
            <a:off x="4512721" y="2603500"/>
            <a:ext cx="3147009"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EE52A4"/>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97" name="Google Shape;197;p15"/>
          <p:cNvSpPr txBox="1">
            <a:spLocks noGrp="1"/>
          </p:cNvSpPr>
          <p:nvPr>
            <p:ph type="body" idx="4"/>
          </p:nvPr>
        </p:nvSpPr>
        <p:spPr>
          <a:xfrm>
            <a:off x="4512721" y="3179763"/>
            <a:ext cx="3147009" cy="2847293"/>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98" name="Google Shape;198;p15"/>
          <p:cNvSpPr txBox="1">
            <a:spLocks noGrp="1"/>
          </p:cNvSpPr>
          <p:nvPr>
            <p:ph type="body" idx="5"/>
          </p:nvPr>
        </p:nvSpPr>
        <p:spPr>
          <a:xfrm>
            <a:off x="7888135" y="2603501"/>
            <a:ext cx="3145730"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EE52A4"/>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99" name="Google Shape;199;p15"/>
          <p:cNvSpPr txBox="1">
            <a:spLocks noGrp="1"/>
          </p:cNvSpPr>
          <p:nvPr>
            <p:ph type="body" idx="6"/>
          </p:nvPr>
        </p:nvSpPr>
        <p:spPr>
          <a:xfrm>
            <a:off x="7888329" y="3179762"/>
            <a:ext cx="3145536" cy="2847293"/>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cxnSp>
        <p:nvCxnSpPr>
          <p:cNvPr id="200" name="Google Shape;200;p15"/>
          <p:cNvCxnSpPr/>
          <p:nvPr/>
        </p:nvCxnSpPr>
        <p:spPr>
          <a:xfrm>
            <a:off x="4403971" y="2569633"/>
            <a:ext cx="0" cy="3492499"/>
          </a:xfrm>
          <a:prstGeom prst="straightConnector1">
            <a:avLst/>
          </a:prstGeom>
          <a:noFill/>
          <a:ln w="12700" cap="flat" cmpd="sng">
            <a:solidFill>
              <a:schemeClr val="accent1">
                <a:alpha val="40000"/>
              </a:schemeClr>
            </a:solidFill>
            <a:prstDash val="solid"/>
            <a:round/>
            <a:headEnd type="none" w="sm" len="sm"/>
            <a:tailEnd type="none" w="sm" len="sm"/>
          </a:ln>
        </p:spPr>
      </p:cxnSp>
      <p:cxnSp>
        <p:nvCxnSpPr>
          <p:cNvPr id="201" name="Google Shape;201;p15"/>
          <p:cNvCxnSpPr/>
          <p:nvPr/>
        </p:nvCxnSpPr>
        <p:spPr>
          <a:xfrm>
            <a:off x="7772401" y="2569633"/>
            <a:ext cx="0" cy="3492499"/>
          </a:xfrm>
          <a:prstGeom prst="straightConnector1">
            <a:avLst/>
          </a:prstGeom>
          <a:noFill/>
          <a:ln w="12700" cap="flat" cmpd="sng">
            <a:solidFill>
              <a:schemeClr val="accent1">
                <a:alpha val="40000"/>
              </a:schemeClr>
            </a:solidFill>
            <a:prstDash val="solid"/>
            <a:round/>
            <a:headEnd type="none" w="sm" len="sm"/>
            <a:tailEnd type="none" w="sm" len="sm"/>
          </a:ln>
        </p:spPr>
      </p:cxnSp>
      <p:sp>
        <p:nvSpPr>
          <p:cNvPr id="202" name="Google Shape;202;p15"/>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3" name="Google Shape;203;p15"/>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4" name="Google Shape;204;p15"/>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 Picture Column">
  <p:cSld name="3 Picture Column">
    <p:spTree>
      <p:nvGrpSpPr>
        <p:cNvPr id="1" name="Shape 205"/>
        <p:cNvGrpSpPr/>
        <p:nvPr/>
      </p:nvGrpSpPr>
      <p:grpSpPr>
        <a:xfrm>
          <a:off x="0" y="0"/>
          <a:ext cx="0" cy="0"/>
          <a:chOff x="0" y="0"/>
          <a:chExt cx="0" cy="0"/>
        </a:xfrm>
      </p:grpSpPr>
      <p:sp>
        <p:nvSpPr>
          <p:cNvPr id="206" name="Google Shape;206;p16"/>
          <p:cNvSpPr txBox="1">
            <a:spLocks noGrp="1"/>
          </p:cNvSpPr>
          <p:nvPr>
            <p:ph type="title"/>
          </p:nvPr>
        </p:nvSpPr>
        <p:spPr>
          <a:xfrm>
            <a:off x="1154954" y="973668"/>
            <a:ext cx="8825659" cy="70696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7" name="Google Shape;207;p16"/>
          <p:cNvSpPr txBox="1">
            <a:spLocks noGrp="1"/>
          </p:cNvSpPr>
          <p:nvPr>
            <p:ph type="body" idx="1"/>
          </p:nvPr>
        </p:nvSpPr>
        <p:spPr>
          <a:xfrm>
            <a:off x="1154954" y="4532844"/>
            <a:ext cx="3050438"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EE52A4"/>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208" name="Google Shape;208;p16"/>
          <p:cNvSpPr>
            <a:spLocks noGrp="1"/>
          </p:cNvSpPr>
          <p:nvPr>
            <p:ph type="pic" idx="2"/>
          </p:nvPr>
        </p:nvSpPr>
        <p:spPr>
          <a:xfrm>
            <a:off x="1334553" y="2603500"/>
            <a:ext cx="2691242" cy="1591510"/>
          </a:xfrm>
          <a:prstGeom prst="roundRect">
            <a:avLst>
              <a:gd name="adj" fmla="val 1858"/>
            </a:avLst>
          </a:prstGeom>
          <a:noFill/>
          <a:ln>
            <a:noFill/>
          </a:ln>
          <a:effectLst>
            <a:outerShdw blurRad="50800" dist="50800" dir="5400000" algn="tl" rotWithShape="0">
              <a:srgbClr val="000000">
                <a:alpha val="42745"/>
              </a:srgbClr>
            </a:outerShdw>
          </a:effectLst>
        </p:spPr>
      </p:sp>
      <p:sp>
        <p:nvSpPr>
          <p:cNvPr id="209" name="Google Shape;209;p16"/>
          <p:cNvSpPr txBox="1">
            <a:spLocks noGrp="1"/>
          </p:cNvSpPr>
          <p:nvPr>
            <p:ph type="body" idx="3"/>
          </p:nvPr>
        </p:nvSpPr>
        <p:spPr>
          <a:xfrm>
            <a:off x="1154954" y="5109106"/>
            <a:ext cx="3050438" cy="917952"/>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210" name="Google Shape;210;p16"/>
          <p:cNvSpPr txBox="1">
            <a:spLocks noGrp="1"/>
          </p:cNvSpPr>
          <p:nvPr>
            <p:ph type="body" idx="4"/>
          </p:nvPr>
        </p:nvSpPr>
        <p:spPr>
          <a:xfrm>
            <a:off x="4568865" y="4532844"/>
            <a:ext cx="3050438" cy="576263"/>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EE52A4"/>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211" name="Google Shape;211;p16"/>
          <p:cNvSpPr>
            <a:spLocks noGrp="1"/>
          </p:cNvSpPr>
          <p:nvPr>
            <p:ph type="pic" idx="5"/>
          </p:nvPr>
        </p:nvSpPr>
        <p:spPr>
          <a:xfrm>
            <a:off x="4748462" y="2603500"/>
            <a:ext cx="2691243" cy="1591510"/>
          </a:xfrm>
          <a:prstGeom prst="roundRect">
            <a:avLst>
              <a:gd name="adj" fmla="val 1858"/>
            </a:avLst>
          </a:prstGeom>
          <a:noFill/>
          <a:ln>
            <a:noFill/>
          </a:ln>
          <a:effectLst>
            <a:outerShdw blurRad="50800" dist="50800" dir="5400000" algn="tl" rotWithShape="0">
              <a:srgbClr val="000000">
                <a:alpha val="42745"/>
              </a:srgbClr>
            </a:outerShdw>
          </a:effectLst>
        </p:spPr>
      </p:sp>
      <p:sp>
        <p:nvSpPr>
          <p:cNvPr id="212" name="Google Shape;212;p16"/>
          <p:cNvSpPr txBox="1">
            <a:spLocks noGrp="1"/>
          </p:cNvSpPr>
          <p:nvPr>
            <p:ph type="body" idx="6"/>
          </p:nvPr>
        </p:nvSpPr>
        <p:spPr>
          <a:xfrm>
            <a:off x="4570172" y="5109105"/>
            <a:ext cx="3050438" cy="917952"/>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213" name="Google Shape;213;p16"/>
          <p:cNvSpPr txBox="1">
            <a:spLocks noGrp="1"/>
          </p:cNvSpPr>
          <p:nvPr>
            <p:ph type="body" idx="7"/>
          </p:nvPr>
        </p:nvSpPr>
        <p:spPr>
          <a:xfrm>
            <a:off x="7982775" y="4532845"/>
            <a:ext cx="3051095"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EE52A4"/>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214" name="Google Shape;214;p16"/>
          <p:cNvSpPr>
            <a:spLocks noGrp="1"/>
          </p:cNvSpPr>
          <p:nvPr>
            <p:ph type="pic" idx="8"/>
          </p:nvPr>
        </p:nvSpPr>
        <p:spPr>
          <a:xfrm>
            <a:off x="8163031" y="2603500"/>
            <a:ext cx="2691242" cy="1591510"/>
          </a:xfrm>
          <a:prstGeom prst="roundRect">
            <a:avLst>
              <a:gd name="adj" fmla="val 1858"/>
            </a:avLst>
          </a:prstGeom>
          <a:noFill/>
          <a:ln>
            <a:noFill/>
          </a:ln>
          <a:effectLst>
            <a:outerShdw blurRad="50800" dist="50800" dir="5400000" algn="tl" rotWithShape="0">
              <a:srgbClr val="000000">
                <a:alpha val="42745"/>
              </a:srgbClr>
            </a:outerShdw>
          </a:effectLst>
        </p:spPr>
      </p:sp>
      <p:sp>
        <p:nvSpPr>
          <p:cNvPr id="215" name="Google Shape;215;p16"/>
          <p:cNvSpPr txBox="1">
            <a:spLocks noGrp="1"/>
          </p:cNvSpPr>
          <p:nvPr>
            <p:ph type="body" idx="9"/>
          </p:nvPr>
        </p:nvSpPr>
        <p:spPr>
          <a:xfrm>
            <a:off x="7982775" y="5109104"/>
            <a:ext cx="3051096" cy="917952"/>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cxnSp>
        <p:nvCxnSpPr>
          <p:cNvPr id="216" name="Google Shape;216;p16"/>
          <p:cNvCxnSpPr/>
          <p:nvPr/>
        </p:nvCxnSpPr>
        <p:spPr>
          <a:xfrm>
            <a:off x="4405831" y="2569633"/>
            <a:ext cx="0" cy="3492499"/>
          </a:xfrm>
          <a:prstGeom prst="straightConnector1">
            <a:avLst/>
          </a:prstGeom>
          <a:noFill/>
          <a:ln w="12700" cap="flat" cmpd="sng">
            <a:solidFill>
              <a:schemeClr val="accent1">
                <a:alpha val="40000"/>
              </a:schemeClr>
            </a:solidFill>
            <a:prstDash val="solid"/>
            <a:round/>
            <a:headEnd type="none" w="sm" len="sm"/>
            <a:tailEnd type="none" w="sm" len="sm"/>
          </a:ln>
        </p:spPr>
      </p:cxnSp>
      <p:cxnSp>
        <p:nvCxnSpPr>
          <p:cNvPr id="217" name="Google Shape;217;p16"/>
          <p:cNvCxnSpPr/>
          <p:nvPr/>
        </p:nvCxnSpPr>
        <p:spPr>
          <a:xfrm>
            <a:off x="7797802" y="2569633"/>
            <a:ext cx="0" cy="3492499"/>
          </a:xfrm>
          <a:prstGeom prst="straightConnector1">
            <a:avLst/>
          </a:prstGeom>
          <a:noFill/>
          <a:ln w="12700" cap="flat" cmpd="sng">
            <a:solidFill>
              <a:schemeClr val="accent1">
                <a:alpha val="40000"/>
              </a:schemeClr>
            </a:solidFill>
            <a:prstDash val="solid"/>
            <a:round/>
            <a:headEnd type="none" w="sm" len="sm"/>
            <a:tailEnd type="none" w="sm" len="sm"/>
          </a:ln>
        </p:spPr>
      </p:cxnSp>
      <p:sp>
        <p:nvSpPr>
          <p:cNvPr id="218" name="Google Shape;218;p16"/>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9" name="Google Shape;219;p16"/>
          <p:cNvSpPr txBox="1">
            <a:spLocks noGrp="1"/>
          </p:cNvSpPr>
          <p:nvPr>
            <p:ph type="ftr" idx="11"/>
          </p:nvPr>
        </p:nvSpPr>
        <p:spPr>
          <a:xfrm>
            <a:off x="561111" y="6391838"/>
            <a:ext cx="3644282"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0" name="Google Shape;220;p16"/>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21"/>
        <p:cNvGrpSpPr/>
        <p:nvPr/>
      </p:nvGrpSpPr>
      <p:grpSpPr>
        <a:xfrm>
          <a:off x="0" y="0"/>
          <a:ext cx="0" cy="0"/>
          <a:chOff x="0" y="0"/>
          <a:chExt cx="0" cy="0"/>
        </a:xfrm>
      </p:grpSpPr>
      <p:sp>
        <p:nvSpPr>
          <p:cNvPr id="222" name="Google Shape;222;p17"/>
          <p:cNvSpPr txBox="1">
            <a:spLocks noGrp="1"/>
          </p:cNvSpPr>
          <p:nvPr>
            <p:ph type="title"/>
          </p:nvPr>
        </p:nvSpPr>
        <p:spPr>
          <a:xfrm>
            <a:off x="1154954" y="973668"/>
            <a:ext cx="8825659" cy="70696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3" name="Google Shape;223;p17"/>
          <p:cNvSpPr txBox="1">
            <a:spLocks noGrp="1"/>
          </p:cNvSpPr>
          <p:nvPr>
            <p:ph type="body" idx="1"/>
          </p:nvPr>
        </p:nvSpPr>
        <p:spPr>
          <a:xfrm rot="5400000">
            <a:off x="3859634" y="-101179"/>
            <a:ext cx="3416300" cy="8825659"/>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224" name="Google Shape;224;p17"/>
          <p:cNvSpPr txBox="1">
            <a:spLocks noGrp="1"/>
          </p:cNvSpPr>
          <p:nvPr>
            <p:ph type="dt" idx="10"/>
          </p:nvPr>
        </p:nvSpPr>
        <p:spPr>
          <a:xfrm>
            <a:off x="10695439" y="6391838"/>
            <a:ext cx="990599"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5" name="Google Shape;225;p17"/>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6" name="Google Shape;226;p17"/>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227"/>
        <p:cNvGrpSpPr/>
        <p:nvPr/>
      </p:nvGrpSpPr>
      <p:grpSpPr>
        <a:xfrm>
          <a:off x="0" y="0"/>
          <a:ext cx="0" cy="0"/>
          <a:chOff x="0" y="0"/>
          <a:chExt cx="0" cy="0"/>
        </a:xfrm>
      </p:grpSpPr>
      <p:grpSp>
        <p:nvGrpSpPr>
          <p:cNvPr id="228" name="Google Shape;228;p18"/>
          <p:cNvGrpSpPr/>
          <p:nvPr/>
        </p:nvGrpSpPr>
        <p:grpSpPr>
          <a:xfrm>
            <a:off x="0" y="0"/>
            <a:ext cx="12192000" cy="6858000"/>
            <a:chOff x="0" y="0"/>
            <a:chExt cx="12192000" cy="6858000"/>
          </a:xfrm>
        </p:grpSpPr>
        <p:sp>
          <p:nvSpPr>
            <p:cNvPr id="229" name="Google Shape;229;p18"/>
            <p:cNvSpPr/>
            <p:nvPr/>
          </p:nvSpPr>
          <p:spPr>
            <a:xfrm>
              <a:off x="0" y="0"/>
              <a:ext cx="12192000" cy="6858000"/>
            </a:xfrm>
            <a:prstGeom prst="rect">
              <a:avLst/>
            </a:prstGeom>
            <a:blipFill rotWithShape="1">
              <a:blip r:embed="rId2">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8"/>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8"/>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8"/>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18"/>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18"/>
            <p:cNvSpPr/>
            <p:nvPr/>
          </p:nvSpPr>
          <p:spPr>
            <a:xfrm>
              <a:off x="414867" y="402165"/>
              <a:ext cx="6510866" cy="605367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8"/>
            <p:cNvSpPr/>
            <p:nvPr/>
          </p:nvSpPr>
          <p:spPr>
            <a:xfrm rot="5101749">
              <a:off x="6294738" y="4577737"/>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8"/>
            <p:cNvSpPr/>
            <p:nvPr/>
          </p:nvSpPr>
          <p:spPr>
            <a:xfrm rot="5400000">
              <a:off x="4449232" y="2801721"/>
              <a:ext cx="6053670" cy="1254558"/>
            </a:xfrm>
            <a:custGeom>
              <a:avLst/>
              <a:gdLst/>
              <a:ahLst/>
              <a:cxnLst/>
              <a:rect l="l" t="t" r="r" b="b"/>
              <a:pathLst>
                <a:path w="10000" h="8000" extrusionOk="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238" name="Google Shape;238;p18"/>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39" name="Google Shape;239;p18"/>
          <p:cNvSpPr txBox="1">
            <a:spLocks noGrp="1"/>
          </p:cNvSpPr>
          <p:nvPr>
            <p:ph type="title"/>
          </p:nvPr>
        </p:nvSpPr>
        <p:spPr>
          <a:xfrm rot="5400000">
            <a:off x="6915923" y="2947780"/>
            <a:ext cx="4748590" cy="140996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0" name="Google Shape;240;p18"/>
          <p:cNvSpPr txBox="1">
            <a:spLocks noGrp="1"/>
          </p:cNvSpPr>
          <p:nvPr>
            <p:ph type="body" idx="1"/>
          </p:nvPr>
        </p:nvSpPr>
        <p:spPr>
          <a:xfrm rot="5400000">
            <a:off x="1908672" y="524749"/>
            <a:ext cx="4748590" cy="6256025"/>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241" name="Google Shape;241;p18"/>
          <p:cNvSpPr txBox="1">
            <a:spLocks noGrp="1"/>
          </p:cNvSpPr>
          <p:nvPr>
            <p:ph type="dt" idx="10"/>
          </p:nvPr>
        </p:nvSpPr>
        <p:spPr>
          <a:xfrm>
            <a:off x="10653104" y="6391838"/>
            <a:ext cx="992135" cy="304799"/>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2" name="Google Shape;242;p18"/>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3" name="Google Shape;243;p18"/>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18"/>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Google Shape;6;p1"/>
          <p:cNvGrpSpPr/>
          <p:nvPr/>
        </p:nvGrpSpPr>
        <p:grpSpPr>
          <a:xfrm>
            <a:off x="0" y="0"/>
            <a:ext cx="12192000" cy="6858000"/>
            <a:chOff x="0" y="0"/>
            <a:chExt cx="12192000" cy="6858000"/>
          </a:xfrm>
        </p:grpSpPr>
        <p:sp>
          <p:nvSpPr>
            <p:cNvPr id="7" name="Google Shape;7;p1"/>
            <p:cNvSpPr/>
            <p:nvPr/>
          </p:nvSpPr>
          <p:spPr>
            <a:xfrm>
              <a:off x="0" y="0"/>
              <a:ext cx="12192000" cy="6858000"/>
            </a:xfrm>
            <a:prstGeom prst="rect">
              <a:avLst/>
            </a:prstGeom>
            <a:blipFill rotWithShape="1">
              <a:blip r:embed="rId19">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8;p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p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1"/>
            <p:cNvSpPr/>
            <p:nvPr/>
          </p:nvSpPr>
          <p:spPr>
            <a:xfrm rot="-589932">
              <a:off x="8490951" y="1797517"/>
              <a:ext cx="3299407" cy="440924"/>
            </a:xfrm>
            <a:custGeom>
              <a:avLst/>
              <a:gdLst/>
              <a:ahLst/>
              <a:cxnLst/>
              <a:rect l="l" t="t" r="r" b="b"/>
              <a:pathLst>
                <a:path w="10000" h="5291" extrusionOk="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1"/>
            <p:cNvSpPr/>
            <p:nvPr/>
          </p:nvSpPr>
          <p:spPr>
            <a:xfrm>
              <a:off x="459506" y="1866405"/>
              <a:ext cx="11277600" cy="4533900"/>
            </a:xfrm>
            <a:custGeom>
              <a:avLst/>
              <a:gdLst/>
              <a:ahLst/>
              <a:cxnLst/>
              <a:rect l="l" t="t" r="r" b="b"/>
              <a:pathLst>
                <a:path w="7104" h="2856" extrusionOk="0">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5" name="Google Shape;15;p1"/>
            <p:cNvSpPr/>
            <p:nvPr/>
          </p:nvSpPr>
          <p:spPr>
            <a:xfrm>
              <a:off x="0" y="1587"/>
              <a:ext cx="12192000" cy="6856413"/>
            </a:xfrm>
            <a:custGeom>
              <a:avLst/>
              <a:gdLst/>
              <a:ahLst/>
              <a:cxnLst/>
              <a:rect l="l" t="t" r="r" b="b"/>
              <a:pathLst>
                <a:path w="15356" h="8638" extrusionOk="0">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6" name="Google Shape;16;p1"/>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lt2"/>
              </a:buClr>
              <a:buSzPts val="3600"/>
              <a:buFont typeface="Century Gothic"/>
              <a:buNone/>
              <a:defRPr sz="3600" b="0" i="0" u="none" strike="noStrike" cap="none">
                <a:solidFill>
                  <a:schemeClr val="lt2"/>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7" name="Google Shape;17;p1"/>
          <p:cNvSpPr txBox="1">
            <a:spLocks noGrp="1"/>
          </p:cNvSpPr>
          <p:nvPr>
            <p:ph type="body" idx="1"/>
          </p:nvPr>
        </p:nvSpPr>
        <p:spPr>
          <a:xfrm>
            <a:off x="1154954" y="2603500"/>
            <a:ext cx="8761413" cy="3416300"/>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Century Gothic"/>
                <a:ea typeface="Century Gothic"/>
                <a:cs typeface="Century Gothic"/>
                <a:sym typeface="Century Gothic"/>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Century Gothic"/>
                <a:ea typeface="Century Gothic"/>
                <a:cs typeface="Century Gothic"/>
                <a:sym typeface="Century Gothic"/>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Century Gothic"/>
                <a:ea typeface="Century Gothic"/>
                <a:cs typeface="Century Gothic"/>
                <a:sym typeface="Century Gothic"/>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Century Gothic"/>
                <a:ea typeface="Century Gothic"/>
                <a:cs typeface="Century Gothic"/>
                <a:sym typeface="Century Gothic"/>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Century Gothic"/>
                <a:ea typeface="Century Gothic"/>
                <a:cs typeface="Century Gothic"/>
                <a:sym typeface="Century Gothic"/>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Century Gothic"/>
                <a:ea typeface="Century Gothic"/>
                <a:cs typeface="Century Gothic"/>
                <a:sym typeface="Century Gothic"/>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Century Gothic"/>
                <a:ea typeface="Century Gothic"/>
                <a:cs typeface="Century Gothic"/>
                <a:sym typeface="Century Gothic"/>
              </a:defRPr>
            </a:lvl7pPr>
            <a:lvl8pPr marL="3657600" marR="0" lvl="7"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Century Gothic"/>
                <a:ea typeface="Century Gothic"/>
                <a:cs typeface="Century Gothic"/>
                <a:sym typeface="Century Gothic"/>
              </a:defRPr>
            </a:lvl8pPr>
            <a:lvl9pPr marL="4114800" marR="0" lvl="8"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Century Gothic"/>
                <a:ea typeface="Century Gothic"/>
                <a:cs typeface="Century Gothic"/>
                <a:sym typeface="Century Gothic"/>
              </a:defRPr>
            </a:lvl9pPr>
          </a:lstStyle>
          <a:p>
            <a:endParaRPr/>
          </a:p>
        </p:txBody>
      </p:sp>
      <p:sp>
        <p:nvSpPr>
          <p:cNvPr id="18" name="Google Shape;18;p1"/>
          <p:cNvSpPr txBox="1">
            <a:spLocks noGrp="1"/>
          </p:cNvSpPr>
          <p:nvPr>
            <p:ph type="dt" idx="10"/>
          </p:nvPr>
        </p:nvSpPr>
        <p:spPr>
          <a:xfrm>
            <a:off x="10653104" y="6391838"/>
            <a:ext cx="990599" cy="304799"/>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1" i="0" u="none" strike="noStrike" cap="none">
                <a:solidFill>
                  <a:schemeClr val="accen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9" name="Google Shape;19;p1"/>
          <p:cNvSpPr txBox="1">
            <a:spLocks noGrp="1"/>
          </p:cNvSpPr>
          <p:nvPr>
            <p:ph type="ftr" idx="11"/>
          </p:nvPr>
        </p:nvSpPr>
        <p:spPr>
          <a:xfrm>
            <a:off x="561110" y="6391838"/>
            <a:ext cx="3859795" cy="3048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1" i="0" u="none" strike="noStrike" cap="none">
                <a:solidFill>
                  <a:schemeClr val="accen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20" name="Google Shape;20;p1"/>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1"/>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marR="0" lvl="0" indent="0" algn="ctr" rtl="0">
              <a:spcBef>
                <a:spcPts val="0"/>
              </a:spcBef>
              <a:buNone/>
              <a:defRPr sz="2800" b="0" i="0" u="none" strike="noStrike" cap="none">
                <a:solidFill>
                  <a:schemeClr val="lt1"/>
                </a:solidFill>
                <a:latin typeface="Century Gothic"/>
                <a:ea typeface="Century Gothic"/>
                <a:cs typeface="Century Gothic"/>
                <a:sym typeface="Century Gothic"/>
              </a:defRPr>
            </a:lvl1pPr>
            <a:lvl2pPr marL="0" marR="0" lvl="1" indent="0" algn="ctr" rtl="0">
              <a:spcBef>
                <a:spcPts val="0"/>
              </a:spcBef>
              <a:buNone/>
              <a:defRPr sz="2800" b="0" i="0" u="none" strike="noStrike" cap="none">
                <a:solidFill>
                  <a:schemeClr val="lt1"/>
                </a:solidFill>
                <a:latin typeface="Century Gothic"/>
                <a:ea typeface="Century Gothic"/>
                <a:cs typeface="Century Gothic"/>
                <a:sym typeface="Century Gothic"/>
              </a:defRPr>
            </a:lvl2pPr>
            <a:lvl3pPr marL="0" marR="0" lvl="2" indent="0" algn="ctr" rtl="0">
              <a:spcBef>
                <a:spcPts val="0"/>
              </a:spcBef>
              <a:buNone/>
              <a:defRPr sz="2800" b="0" i="0" u="none" strike="noStrike" cap="none">
                <a:solidFill>
                  <a:schemeClr val="lt1"/>
                </a:solidFill>
                <a:latin typeface="Century Gothic"/>
                <a:ea typeface="Century Gothic"/>
                <a:cs typeface="Century Gothic"/>
                <a:sym typeface="Century Gothic"/>
              </a:defRPr>
            </a:lvl3pPr>
            <a:lvl4pPr marL="0" marR="0" lvl="3" indent="0" algn="ctr" rtl="0">
              <a:spcBef>
                <a:spcPts val="0"/>
              </a:spcBef>
              <a:buNone/>
              <a:defRPr sz="2800" b="0" i="0" u="none" strike="noStrike" cap="none">
                <a:solidFill>
                  <a:schemeClr val="lt1"/>
                </a:solidFill>
                <a:latin typeface="Century Gothic"/>
                <a:ea typeface="Century Gothic"/>
                <a:cs typeface="Century Gothic"/>
                <a:sym typeface="Century Gothic"/>
              </a:defRPr>
            </a:lvl4pPr>
            <a:lvl5pPr marL="0" marR="0" lvl="4" indent="0" algn="ctr" rtl="0">
              <a:spcBef>
                <a:spcPts val="0"/>
              </a:spcBef>
              <a:buNone/>
              <a:defRPr sz="2800" b="0" i="0" u="none" strike="noStrike" cap="none">
                <a:solidFill>
                  <a:schemeClr val="lt1"/>
                </a:solidFill>
                <a:latin typeface="Century Gothic"/>
                <a:ea typeface="Century Gothic"/>
                <a:cs typeface="Century Gothic"/>
                <a:sym typeface="Century Gothic"/>
              </a:defRPr>
            </a:lvl5pPr>
            <a:lvl6pPr marL="0" marR="0" lvl="5" indent="0" algn="ctr" rtl="0">
              <a:spcBef>
                <a:spcPts val="0"/>
              </a:spcBef>
              <a:buNone/>
              <a:defRPr sz="2800" b="0" i="0" u="none" strike="noStrike" cap="none">
                <a:solidFill>
                  <a:schemeClr val="lt1"/>
                </a:solidFill>
                <a:latin typeface="Century Gothic"/>
                <a:ea typeface="Century Gothic"/>
                <a:cs typeface="Century Gothic"/>
                <a:sym typeface="Century Gothic"/>
              </a:defRPr>
            </a:lvl6pPr>
            <a:lvl7pPr marL="0" marR="0" lvl="6" indent="0" algn="ctr" rtl="0">
              <a:spcBef>
                <a:spcPts val="0"/>
              </a:spcBef>
              <a:buNone/>
              <a:defRPr sz="2800" b="0" i="0" u="none" strike="noStrike" cap="none">
                <a:solidFill>
                  <a:schemeClr val="lt1"/>
                </a:solidFill>
                <a:latin typeface="Century Gothic"/>
                <a:ea typeface="Century Gothic"/>
                <a:cs typeface="Century Gothic"/>
                <a:sym typeface="Century Gothic"/>
              </a:defRPr>
            </a:lvl7pPr>
            <a:lvl8pPr marL="0" marR="0" lvl="7" indent="0" algn="ctr" rtl="0">
              <a:spcBef>
                <a:spcPts val="0"/>
              </a:spcBef>
              <a:buNone/>
              <a:defRPr sz="2800" b="0" i="0" u="none" strike="noStrike" cap="none">
                <a:solidFill>
                  <a:schemeClr val="lt1"/>
                </a:solidFill>
                <a:latin typeface="Century Gothic"/>
                <a:ea typeface="Century Gothic"/>
                <a:cs typeface="Century Gothic"/>
                <a:sym typeface="Century Gothic"/>
              </a:defRPr>
            </a:lvl8pPr>
            <a:lvl9pPr marL="0" marR="0" lvl="8" indent="0" algn="ctr" rtl="0">
              <a:spcBef>
                <a:spcPts val="0"/>
              </a:spcBef>
              <a:buNone/>
              <a:defRPr sz="2800" b="0" i="0" u="none" strike="noStrike" cap="none">
                <a:solidFill>
                  <a:schemeClr val="lt1"/>
                </a:solidFill>
                <a:latin typeface="Century Gothic"/>
                <a:ea typeface="Century Gothic"/>
                <a:cs typeface="Century Gothic"/>
                <a:sym typeface="Century Gothic"/>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9"/>
          <p:cNvSpPr txBox="1">
            <a:spLocks noGrp="1"/>
          </p:cNvSpPr>
          <p:nvPr>
            <p:ph type="ctrTitle"/>
          </p:nvPr>
        </p:nvSpPr>
        <p:spPr>
          <a:xfrm>
            <a:off x="1154955" y="2099733"/>
            <a:ext cx="8825658" cy="2677648"/>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lt2"/>
              </a:buClr>
              <a:buSzPts val="3200"/>
              <a:buFont typeface="Century Gothic"/>
              <a:buNone/>
            </a:pPr>
            <a:r>
              <a:rPr lang="en-GB" dirty="0"/>
              <a:t>Sustainable Enterprise</a:t>
            </a:r>
            <a:endParaRPr dirty="0"/>
          </a:p>
        </p:txBody>
      </p:sp>
      <p:sp>
        <p:nvSpPr>
          <p:cNvPr id="250" name="Google Shape;250;p19"/>
          <p:cNvSpPr txBox="1">
            <a:spLocks noGrp="1"/>
          </p:cNvSpPr>
          <p:nvPr>
            <p:ph type="subTitle" idx="1"/>
          </p:nvPr>
        </p:nvSpPr>
        <p:spPr>
          <a:xfrm>
            <a:off x="1154955" y="4777380"/>
            <a:ext cx="8825658" cy="86142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endParaRPr dirty="0"/>
          </a:p>
        </p:txBody>
      </p:sp>
      <p:pic>
        <p:nvPicPr>
          <p:cNvPr id="251" name="Google Shape;251;p19" descr="How To Be Successful At Running A Business Enterprise"/>
          <p:cNvPicPr preferRelativeResize="0"/>
          <p:nvPr/>
        </p:nvPicPr>
        <p:blipFill rotWithShape="1">
          <a:blip r:embed="rId3">
            <a:alphaModFix/>
          </a:blip>
          <a:srcRect/>
          <a:stretch/>
        </p:blipFill>
        <p:spPr>
          <a:xfrm>
            <a:off x="4964097" y="1039361"/>
            <a:ext cx="4572000" cy="30575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1"/>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Research an opportunity for a product or service</a:t>
            </a:r>
            <a:endParaRPr/>
          </a:p>
        </p:txBody>
      </p:sp>
      <p:sp>
        <p:nvSpPr>
          <p:cNvPr id="263" name="Google Shape;263;p21"/>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endParaRPr dirty="0"/>
          </a:p>
          <a:p>
            <a:pPr marL="342900" lvl="0" indent="-251459" algn="l" rtl="0">
              <a:spcBef>
                <a:spcPts val="1000"/>
              </a:spcBef>
              <a:spcAft>
                <a:spcPts val="0"/>
              </a:spcAft>
              <a:buSzPts val="1440"/>
              <a:buNone/>
            </a:pPr>
            <a:endParaRPr dirty="0"/>
          </a:p>
          <a:p>
            <a:pPr marL="342900" lvl="0" indent="-342900" algn="l" rtl="0">
              <a:spcBef>
                <a:spcPts val="1000"/>
              </a:spcBef>
              <a:spcAft>
                <a:spcPts val="0"/>
              </a:spcAft>
              <a:buSzPts val="1440"/>
              <a:buChar char="►"/>
            </a:pPr>
            <a:r>
              <a:rPr lang="en-GB" dirty="0"/>
              <a:t>What is a target market?</a:t>
            </a:r>
            <a:endParaRPr dirty="0"/>
          </a:p>
          <a:p>
            <a:pPr marL="342900" lvl="0" indent="-251459" algn="l" rtl="0">
              <a:spcBef>
                <a:spcPts val="1000"/>
              </a:spcBef>
              <a:spcAft>
                <a:spcPts val="0"/>
              </a:spcAft>
              <a:buSzPts val="1440"/>
              <a:buNone/>
            </a:pPr>
            <a:endParaRPr dirty="0"/>
          </a:p>
          <a:p>
            <a:pPr marL="0" lvl="0" indent="0" algn="l" rtl="0">
              <a:spcBef>
                <a:spcPts val="1000"/>
              </a:spcBef>
              <a:spcAft>
                <a:spcPts val="0"/>
              </a:spcAft>
              <a:buSzPts val="1440"/>
              <a:buNone/>
            </a:pPr>
            <a:r>
              <a:rPr lang="en-GB" dirty="0"/>
              <a:t>A target market refers to a group of potential customers to whom a company wants to sell its products and services. This group also includes specific customers to whom a company directs its marketing efforts. A target market is one part of the total market for a good or service.</a:t>
            </a:r>
            <a:endParaRPr dirty="0"/>
          </a:p>
        </p:txBody>
      </p:sp>
      <p:pic>
        <p:nvPicPr>
          <p:cNvPr id="264" name="Google Shape;264;p21" descr="Identifying the Right Target Market - Inventors Digest"/>
          <p:cNvPicPr preferRelativeResize="0"/>
          <p:nvPr/>
        </p:nvPicPr>
        <p:blipFill rotWithShape="1">
          <a:blip r:embed="rId3">
            <a:alphaModFix/>
          </a:blip>
          <a:srcRect/>
          <a:stretch/>
        </p:blipFill>
        <p:spPr>
          <a:xfrm>
            <a:off x="7179585" y="1910271"/>
            <a:ext cx="3269432" cy="2217846"/>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63">
                                            <p:txEl>
                                              <p:pRg st="4" end="4"/>
                                            </p:txEl>
                                          </p:spTgt>
                                        </p:tgtEl>
                                        <p:attrNameLst>
                                          <p:attrName>style.visibility</p:attrName>
                                        </p:attrNameLst>
                                      </p:cBhvr>
                                      <p:to>
                                        <p:strVal val="visible"/>
                                      </p:to>
                                    </p:set>
                                    <p:animEffect transition="in" filter="fade">
                                      <p:cBhvr>
                                        <p:cTn id="7" dur="1000"/>
                                        <p:tgtEl>
                                          <p:spTgt spid="263">
                                            <p:txEl>
                                              <p:pRg st="4" end="4"/>
                                            </p:txEl>
                                          </p:spTgt>
                                        </p:tgtEl>
                                      </p:cBhvr>
                                    </p:animEffect>
                                    <p:anim calcmode="lin" valueType="num">
                                      <p:cBhvr>
                                        <p:cTn id="8" dur="1000" fill="hold"/>
                                        <p:tgtEl>
                                          <p:spTgt spid="26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26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2"/>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Identifying Customer Needs</a:t>
            </a:r>
            <a:endParaRPr/>
          </a:p>
        </p:txBody>
      </p:sp>
      <p:sp>
        <p:nvSpPr>
          <p:cNvPr id="270" name="Google Shape;270;p22"/>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endParaRPr dirty="0"/>
          </a:p>
          <a:p>
            <a:pPr marL="0" lvl="0" indent="0" algn="l" rtl="0">
              <a:spcBef>
                <a:spcPts val="1000"/>
              </a:spcBef>
              <a:spcAft>
                <a:spcPts val="0"/>
              </a:spcAft>
              <a:buSzPts val="1440"/>
              <a:buNone/>
            </a:pPr>
            <a:endParaRPr dirty="0"/>
          </a:p>
          <a:p>
            <a:pPr marL="0" lvl="0" indent="0" algn="l" rtl="0">
              <a:spcBef>
                <a:spcPts val="1000"/>
              </a:spcBef>
              <a:spcAft>
                <a:spcPts val="0"/>
              </a:spcAft>
              <a:buSzPts val="1440"/>
              <a:buNone/>
            </a:pPr>
            <a:r>
              <a:rPr lang="en-GB" dirty="0"/>
              <a:t>To identify needs, you must both listen and ask the right questions. After identifying needs, always check for additional or related needs. Use your knowledge and experience to identify and present the right products, services, and solutions to meet your customers' needs.</a:t>
            </a:r>
            <a:endParaRPr dirty="0"/>
          </a:p>
        </p:txBody>
      </p:sp>
      <p:pic>
        <p:nvPicPr>
          <p:cNvPr id="271" name="Google Shape;271;p22" descr="Explora announces customer analytics features for Hummingbird Analytics are  on the way | Marketing Interactive"/>
          <p:cNvPicPr preferRelativeResize="0"/>
          <p:nvPr/>
        </p:nvPicPr>
        <p:blipFill rotWithShape="1">
          <a:blip r:embed="rId3">
            <a:alphaModFix/>
          </a:blip>
          <a:srcRect/>
          <a:stretch/>
        </p:blipFill>
        <p:spPr>
          <a:xfrm>
            <a:off x="8732838" y="4362450"/>
            <a:ext cx="2495550" cy="1828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70">
                                            <p:txEl>
                                              <p:pRg st="2" end="2"/>
                                            </p:txEl>
                                          </p:spTgt>
                                        </p:tgtEl>
                                        <p:attrNameLst>
                                          <p:attrName>style.visibility</p:attrName>
                                        </p:attrNameLst>
                                      </p:cBhvr>
                                      <p:to>
                                        <p:strVal val="visible"/>
                                      </p:to>
                                    </p:set>
                                    <p:animEffect transition="in" filter="fade">
                                      <p:cBhvr>
                                        <p:cTn id="7" dur="1000"/>
                                        <p:tgtEl>
                                          <p:spTgt spid="270">
                                            <p:txEl>
                                              <p:pRg st="2" end="2"/>
                                            </p:txEl>
                                          </p:spTgt>
                                        </p:tgtEl>
                                      </p:cBhvr>
                                    </p:animEffect>
                                    <p:anim calcmode="lin" valueType="num">
                                      <p:cBhvr>
                                        <p:cTn id="8" dur="1000" fill="hold"/>
                                        <p:tgtEl>
                                          <p:spTgt spid="27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7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3"/>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Identifying a gap in the market</a:t>
            </a:r>
            <a:endParaRPr/>
          </a:p>
        </p:txBody>
      </p:sp>
      <p:sp>
        <p:nvSpPr>
          <p:cNvPr id="277" name="Google Shape;277;p23"/>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Market gaps are opportunities disguised as voids. A gap in the market is a place or area that current businesses aren't serving. For example, Netflix has filled several market gaps over the years.</a:t>
            </a:r>
            <a:endParaRPr/>
          </a:p>
        </p:txBody>
      </p:sp>
      <p:pic>
        <p:nvPicPr>
          <p:cNvPr id="278" name="Google Shape;278;p23" descr="Case Study - Gap Analysis - Off the shelf product implementation"/>
          <p:cNvPicPr preferRelativeResize="0"/>
          <p:nvPr/>
        </p:nvPicPr>
        <p:blipFill rotWithShape="1">
          <a:blip r:embed="rId3">
            <a:alphaModFix/>
          </a:blip>
          <a:srcRect/>
          <a:stretch/>
        </p:blipFill>
        <p:spPr>
          <a:xfrm>
            <a:off x="3684270" y="3733587"/>
            <a:ext cx="4301490" cy="215074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7">
                                            <p:txEl>
                                              <p:pRg st="0" end="0"/>
                                            </p:txEl>
                                          </p:spTgt>
                                        </p:tgtEl>
                                        <p:attrNameLst>
                                          <p:attrName>style.visibility</p:attrName>
                                        </p:attrNameLst>
                                      </p:cBhvr>
                                      <p:to>
                                        <p:strVal val="visible"/>
                                      </p:to>
                                    </p:set>
                                    <p:animEffect transition="in" filter="fade">
                                      <p:cBhvr>
                                        <p:cTn id="7" dur="1000"/>
                                        <p:tgtEl>
                                          <p:spTgt spid="27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24"/>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Opportunities for a product or service</a:t>
            </a:r>
            <a:endParaRPr/>
          </a:p>
        </p:txBody>
      </p:sp>
      <p:sp>
        <p:nvSpPr>
          <p:cNvPr id="284" name="Google Shape;284;p24"/>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p>
            <a:pPr marL="342900" lvl="0" indent="-251459" algn="l" rtl="0">
              <a:spcBef>
                <a:spcPts val="0"/>
              </a:spcBef>
              <a:spcAft>
                <a:spcPts val="0"/>
              </a:spcAft>
              <a:buSzPts val="1440"/>
              <a:buNone/>
            </a:pPr>
            <a:endParaRPr dirty="0"/>
          </a:p>
          <a:p>
            <a:pPr marL="342900" lvl="0" indent="-251459" algn="l" rtl="0">
              <a:spcBef>
                <a:spcPts val="1000"/>
              </a:spcBef>
              <a:spcAft>
                <a:spcPts val="0"/>
              </a:spcAft>
              <a:buSzPts val="1440"/>
              <a:buNone/>
            </a:pPr>
            <a:endParaRPr dirty="0"/>
          </a:p>
          <a:p>
            <a:pPr marL="342900" lvl="0" indent="-251459" algn="l" rtl="0">
              <a:spcBef>
                <a:spcPts val="1000"/>
              </a:spcBef>
              <a:spcAft>
                <a:spcPts val="0"/>
              </a:spcAft>
              <a:buSzPts val="1440"/>
              <a:buNone/>
            </a:pPr>
            <a:endParaRPr dirty="0"/>
          </a:p>
          <a:p>
            <a:pPr marL="342900" lvl="0" indent="-342900" algn="l" rtl="0">
              <a:spcBef>
                <a:spcPts val="1000"/>
              </a:spcBef>
              <a:spcAft>
                <a:spcPts val="0"/>
              </a:spcAft>
              <a:buSzPts val="1440"/>
              <a:buChar char="►"/>
            </a:pPr>
            <a:r>
              <a:rPr lang="en-GB" dirty="0"/>
              <a:t>A </a:t>
            </a:r>
            <a:r>
              <a:rPr lang="en-GB" b="1" dirty="0"/>
              <a:t>product opportunity</a:t>
            </a:r>
            <a:r>
              <a:rPr lang="en-GB" dirty="0"/>
              <a:t> exists when there is a gap between what is currently on the market and the possibility for new or significantly improved </a:t>
            </a:r>
            <a:r>
              <a:rPr lang="en-GB" b="1" dirty="0"/>
              <a:t>products</a:t>
            </a:r>
            <a:r>
              <a:rPr lang="en-GB" dirty="0"/>
              <a:t> that result from emerging trends.</a:t>
            </a:r>
            <a:endParaRPr dirty="0"/>
          </a:p>
        </p:txBody>
      </p:sp>
      <p:pic>
        <p:nvPicPr>
          <p:cNvPr id="285" name="Google Shape;285;p24" descr="How To: Loading Opportunity Product Data — Arkus, Inc."/>
          <p:cNvPicPr preferRelativeResize="0"/>
          <p:nvPr/>
        </p:nvPicPr>
        <p:blipFill rotWithShape="1">
          <a:blip r:embed="rId3">
            <a:alphaModFix/>
          </a:blip>
          <a:srcRect/>
          <a:stretch/>
        </p:blipFill>
        <p:spPr>
          <a:xfrm>
            <a:off x="8217218" y="1295400"/>
            <a:ext cx="2458402" cy="244747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84">
                                            <p:txEl>
                                              <p:pRg st="3" end="3"/>
                                            </p:txEl>
                                          </p:spTgt>
                                        </p:tgtEl>
                                        <p:attrNameLst>
                                          <p:attrName>style.visibility</p:attrName>
                                        </p:attrNameLst>
                                      </p:cBhvr>
                                      <p:to>
                                        <p:strVal val="visible"/>
                                      </p:to>
                                    </p:set>
                                    <p:animEffect transition="in" filter="fade">
                                      <p:cBhvr>
                                        <p:cTn id="7" dur="1000"/>
                                        <p:tgtEl>
                                          <p:spTgt spid="284">
                                            <p:txEl>
                                              <p:pRg st="3" end="3"/>
                                            </p:txEl>
                                          </p:spTgt>
                                        </p:tgtEl>
                                      </p:cBhvr>
                                    </p:animEffect>
                                    <p:anim calcmode="lin" valueType="num">
                                      <p:cBhvr>
                                        <p:cTn id="8" dur="1000" fill="hold"/>
                                        <p:tgtEl>
                                          <p:spTgt spid="284">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28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25"/>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Current market trends</a:t>
            </a:r>
            <a:endParaRPr/>
          </a:p>
        </p:txBody>
      </p:sp>
      <p:sp>
        <p:nvSpPr>
          <p:cNvPr id="291" name="Google Shape;291;p25"/>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r>
              <a:rPr lang="en-GB"/>
              <a:t>A market trend is a perceived tendency of financial markets to move in a particular direction over time. ... A trend can only be determined in hindsight, since at any time prices in the future are not known.</a:t>
            </a:r>
            <a:endParaRPr/>
          </a:p>
        </p:txBody>
      </p:sp>
      <p:pic>
        <p:nvPicPr>
          <p:cNvPr id="292" name="Google Shape;292;p25" descr="Trends to drive Asia property market in 2018 - Track2Realty"/>
          <p:cNvPicPr preferRelativeResize="0"/>
          <p:nvPr/>
        </p:nvPicPr>
        <p:blipFill rotWithShape="1">
          <a:blip r:embed="rId3">
            <a:alphaModFix/>
          </a:blip>
          <a:srcRect/>
          <a:stretch/>
        </p:blipFill>
        <p:spPr>
          <a:xfrm>
            <a:off x="4404361" y="3891915"/>
            <a:ext cx="3002280" cy="224881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1">
                                            <p:txEl>
                                              <p:pRg st="0" end="0"/>
                                            </p:txEl>
                                          </p:spTgt>
                                        </p:tgtEl>
                                        <p:attrNameLst>
                                          <p:attrName>style.visibility</p:attrName>
                                        </p:attrNameLst>
                                      </p:cBhvr>
                                      <p:to>
                                        <p:strVal val="visible"/>
                                      </p:to>
                                    </p:set>
                                    <p:animEffect transition="in" filter="fade">
                                      <p:cBhvr>
                                        <p:cTn id="7" dur="1000"/>
                                        <p:tgtEl>
                                          <p:spTgt spid="2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26"/>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What is potential demand?</a:t>
            </a:r>
            <a:endParaRPr/>
          </a:p>
        </p:txBody>
      </p:sp>
      <p:sp>
        <p:nvSpPr>
          <p:cNvPr id="298" name="Google Shape;298;p26"/>
          <p:cNvSpPr txBox="1">
            <a:spLocks noGrp="1"/>
          </p:cNvSpPr>
          <p:nvPr>
            <p:ph type="body" idx="1"/>
          </p:nvPr>
        </p:nvSpPr>
        <p:spPr>
          <a:xfrm>
            <a:off x="1683170" y="3014980"/>
            <a:ext cx="8825659" cy="3416300"/>
          </a:xfrm>
          <a:prstGeom prst="rect">
            <a:avLst/>
          </a:prstGeom>
          <a:noFill/>
          <a:ln>
            <a:noFill/>
          </a:ln>
        </p:spPr>
        <p:txBody>
          <a:bodyPr spcFirstLastPara="1" wrap="square" lIns="91425" tIns="45700" rIns="91425" bIns="45700" anchor="t" anchorCtr="0">
            <a:normAutofit/>
          </a:bodyPr>
          <a:lstStyle/>
          <a:p>
            <a:pPr marL="342900" lvl="0" indent="-251459" algn="l" rtl="0">
              <a:spcBef>
                <a:spcPts val="0"/>
              </a:spcBef>
              <a:spcAft>
                <a:spcPts val="0"/>
              </a:spcAft>
              <a:buSzPts val="1440"/>
              <a:buNone/>
            </a:pPr>
            <a:endParaRPr dirty="0"/>
          </a:p>
          <a:p>
            <a:pPr marL="342900" lvl="0" indent="-251459" algn="l" rtl="0">
              <a:spcBef>
                <a:spcPts val="1000"/>
              </a:spcBef>
              <a:spcAft>
                <a:spcPts val="0"/>
              </a:spcAft>
              <a:buSzPts val="1440"/>
              <a:buNone/>
            </a:pPr>
            <a:endParaRPr dirty="0"/>
          </a:p>
          <a:p>
            <a:pPr marL="342900" lvl="0" indent="-342900" algn="l" rtl="0">
              <a:spcBef>
                <a:spcPts val="1000"/>
              </a:spcBef>
              <a:spcAft>
                <a:spcPts val="0"/>
              </a:spcAft>
              <a:buSzPts val="1440"/>
              <a:buChar char="►"/>
            </a:pPr>
            <a:r>
              <a:rPr lang="en-GB" dirty="0"/>
              <a:t>Future </a:t>
            </a:r>
            <a:r>
              <a:rPr lang="en-GB" b="1" dirty="0"/>
              <a:t>demand</a:t>
            </a:r>
            <a:r>
              <a:rPr lang="en-GB" dirty="0"/>
              <a:t> for a product in a market niche.</a:t>
            </a:r>
            <a:endParaRPr dirty="0"/>
          </a:p>
        </p:txBody>
      </p:sp>
      <p:pic>
        <p:nvPicPr>
          <p:cNvPr id="299" name="Google Shape;299;p26" descr="Fall in property demand in January | BestAdvice"/>
          <p:cNvPicPr preferRelativeResize="0"/>
          <p:nvPr/>
        </p:nvPicPr>
        <p:blipFill rotWithShape="1">
          <a:blip r:embed="rId3">
            <a:alphaModFix/>
          </a:blip>
          <a:srcRect/>
          <a:stretch/>
        </p:blipFill>
        <p:spPr>
          <a:xfrm>
            <a:off x="4664393" y="1731962"/>
            <a:ext cx="2619375" cy="17430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98">
                                            <p:txEl>
                                              <p:pRg st="2" end="2"/>
                                            </p:txEl>
                                          </p:spTgt>
                                        </p:tgtEl>
                                        <p:attrNameLst>
                                          <p:attrName>style.visibility</p:attrName>
                                        </p:attrNameLst>
                                      </p:cBhvr>
                                      <p:to>
                                        <p:strVal val="visible"/>
                                      </p:to>
                                    </p:set>
                                    <p:animEffect transition="in" filter="fade">
                                      <p:cBhvr>
                                        <p:cTn id="7" dur="1000"/>
                                        <p:tgtEl>
                                          <p:spTgt spid="298">
                                            <p:txEl>
                                              <p:pRg st="2" end="2"/>
                                            </p:txEl>
                                          </p:spTgt>
                                        </p:tgtEl>
                                      </p:cBhvr>
                                    </p:animEffect>
                                    <p:anim calcmode="lin" valueType="num">
                                      <p:cBhvr>
                                        <p:cTn id="8" dur="1000" fill="hold"/>
                                        <p:tgtEl>
                                          <p:spTgt spid="29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9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27"/>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What is economic climate?</a:t>
            </a:r>
            <a:endParaRPr/>
          </a:p>
        </p:txBody>
      </p:sp>
      <p:sp>
        <p:nvSpPr>
          <p:cNvPr id="305" name="Google Shape;305;p27"/>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The </a:t>
            </a:r>
            <a:r>
              <a:rPr lang="en-GB" b="1"/>
              <a:t>economy</a:t>
            </a:r>
            <a:r>
              <a:rPr lang="en-GB"/>
              <a:t> includes all activities in a country concerned with the manufacturing, distribution and the use of goods and services. The </a:t>
            </a:r>
            <a:r>
              <a:rPr lang="en-GB" b="1"/>
              <a:t>economic climate</a:t>
            </a:r>
            <a:r>
              <a:rPr lang="en-GB"/>
              <a:t> has a big impact on </a:t>
            </a:r>
            <a:r>
              <a:rPr lang="en-GB" b="1"/>
              <a:t>businesses</a:t>
            </a:r>
            <a:r>
              <a:rPr lang="en-GB"/>
              <a:t>. The level of consumer spending </a:t>
            </a:r>
            <a:r>
              <a:rPr lang="en-GB" b="1"/>
              <a:t>affects</a:t>
            </a:r>
            <a:r>
              <a:rPr lang="en-GB"/>
              <a:t> prices, investment decisions and the number of workers that </a:t>
            </a:r>
            <a:r>
              <a:rPr lang="en-GB" b="1"/>
              <a:t>businesses</a:t>
            </a:r>
            <a:r>
              <a:rPr lang="en-GB"/>
              <a:t> employ.</a:t>
            </a:r>
            <a:endParaRPr/>
          </a:p>
        </p:txBody>
      </p:sp>
      <p:pic>
        <p:nvPicPr>
          <p:cNvPr id="306" name="Google Shape;306;p27" descr="The Problem With Economic Climate Models - Pacific Standard"/>
          <p:cNvPicPr preferRelativeResize="0"/>
          <p:nvPr/>
        </p:nvPicPr>
        <p:blipFill rotWithShape="1">
          <a:blip r:embed="rId3">
            <a:alphaModFix/>
          </a:blip>
          <a:srcRect/>
          <a:stretch/>
        </p:blipFill>
        <p:spPr>
          <a:xfrm>
            <a:off x="5220653" y="3817620"/>
            <a:ext cx="3542347" cy="237015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5">
                                            <p:txEl>
                                              <p:pRg st="0" end="0"/>
                                            </p:txEl>
                                          </p:spTgt>
                                        </p:tgtEl>
                                        <p:attrNameLst>
                                          <p:attrName>style.visibility</p:attrName>
                                        </p:attrNameLst>
                                      </p:cBhvr>
                                      <p:to>
                                        <p:strVal val="visible"/>
                                      </p:to>
                                    </p:set>
                                    <p:animEffect transition="in" filter="fade">
                                      <p:cBhvr>
                                        <p:cTn id="7" dur="1000"/>
                                        <p:tgtEl>
                                          <p:spTgt spid="30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28"/>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400"/>
              <a:buFont typeface="Century Gothic"/>
              <a:buNone/>
            </a:pPr>
            <a:r>
              <a:rPr lang="en-GB" sz="2400"/>
              <a:t>Identifying Business risks, including a competitor analysis</a:t>
            </a:r>
            <a:endParaRPr/>
          </a:p>
        </p:txBody>
      </p:sp>
      <p:sp>
        <p:nvSpPr>
          <p:cNvPr id="312" name="Google Shape;312;p28"/>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The term business risks refers to the possibility of a commercial business making inadequate profits (or even losses) due to uncertainties - for example: changes in tastes, changing preferences of consumers, strikes, increased competition, changes in government policy</a:t>
            </a:r>
            <a:endParaRPr/>
          </a:p>
          <a:p>
            <a:pPr marL="342900" lvl="0" indent="-251459" algn="l" rtl="0">
              <a:spcBef>
                <a:spcPts val="1000"/>
              </a:spcBef>
              <a:spcAft>
                <a:spcPts val="0"/>
              </a:spcAft>
              <a:buSzPts val="1440"/>
              <a:buNone/>
            </a:pPr>
            <a:endParaRPr/>
          </a:p>
          <a:p>
            <a:pPr marL="342900" lvl="0" indent="-342900" algn="l" rtl="0">
              <a:spcBef>
                <a:spcPts val="1000"/>
              </a:spcBef>
              <a:spcAft>
                <a:spcPts val="0"/>
              </a:spcAft>
              <a:buSzPts val="1440"/>
              <a:buChar char="►"/>
            </a:pPr>
            <a:r>
              <a:rPr lang="en-GB"/>
              <a:t>Competitor analysis - is a strategy where you identify major competitors and research their products, sales, and marketing strategies. By doing this, you can create solid business strategies that improve upon your competitor's. </a:t>
            </a:r>
            <a:endParaRPr/>
          </a:p>
        </p:txBody>
      </p:sp>
      <p:pic>
        <p:nvPicPr>
          <p:cNvPr id="313" name="Google Shape;313;p28" descr="5 All-Around Competitor Analysis Tools You Need to Know | Brand24 Blog"/>
          <p:cNvPicPr preferRelativeResize="0"/>
          <p:nvPr/>
        </p:nvPicPr>
        <p:blipFill rotWithShape="1">
          <a:blip r:embed="rId3">
            <a:alphaModFix/>
          </a:blip>
          <a:srcRect/>
          <a:stretch/>
        </p:blipFill>
        <p:spPr>
          <a:xfrm>
            <a:off x="5312093" y="5128260"/>
            <a:ext cx="3381375" cy="156781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2">
                                            <p:txEl>
                                              <p:pRg st="0" end="0"/>
                                            </p:txEl>
                                          </p:spTgt>
                                        </p:tgtEl>
                                        <p:attrNameLst>
                                          <p:attrName>style.visibility</p:attrName>
                                        </p:attrNameLst>
                                      </p:cBhvr>
                                      <p:to>
                                        <p:strVal val="visible"/>
                                      </p:to>
                                    </p:set>
                                    <p:animEffect transition="in" filter="fade">
                                      <p:cBhvr>
                                        <p:cTn id="7" dur="1000"/>
                                        <p:tgtEl>
                                          <p:spTgt spid="3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2">
                                            <p:txEl>
                                              <p:pRg st="1" end="1"/>
                                            </p:txEl>
                                          </p:spTgt>
                                        </p:tgtEl>
                                        <p:attrNameLst>
                                          <p:attrName>style.visibility</p:attrName>
                                        </p:attrNameLst>
                                      </p:cBhvr>
                                      <p:to>
                                        <p:strVal val="visible"/>
                                      </p:to>
                                    </p:set>
                                    <p:animEffect transition="in" filter="fade">
                                      <p:cBhvr>
                                        <p:cTn id="12" dur="1000"/>
                                        <p:tgtEl>
                                          <p:spTgt spid="3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2">
                                            <p:txEl>
                                              <p:pRg st="2" end="2"/>
                                            </p:txEl>
                                          </p:spTgt>
                                        </p:tgtEl>
                                        <p:attrNameLst>
                                          <p:attrName>style.visibility</p:attrName>
                                        </p:attrNameLst>
                                      </p:cBhvr>
                                      <p:to>
                                        <p:strVal val="visible"/>
                                      </p:to>
                                    </p:set>
                                    <p:animEffect transition="in" filter="fade">
                                      <p:cBhvr>
                                        <p:cTn id="17" dur="1000"/>
                                        <p:tgtEl>
                                          <p:spTgt spid="3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29"/>
          <p:cNvSpPr txBox="1">
            <a:spLocks noGrp="1"/>
          </p:cNvSpPr>
          <p:nvPr>
            <p:ph type="title"/>
          </p:nvPr>
        </p:nvSpPr>
        <p:spPr>
          <a:xfrm>
            <a:off x="1154954" y="973668"/>
            <a:ext cx="8761413" cy="706964"/>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2"/>
              </a:buClr>
              <a:buSzPts val="2800"/>
              <a:buFont typeface="Century Gothic"/>
              <a:buNone/>
            </a:pPr>
            <a:r>
              <a:rPr lang="en-GB" sz="2800"/>
              <a:t>Task:</a:t>
            </a:r>
            <a:endParaRPr/>
          </a:p>
        </p:txBody>
      </p:sp>
      <p:sp>
        <p:nvSpPr>
          <p:cNvPr id="319" name="Google Shape;319;p29"/>
          <p:cNvSpPr txBox="1">
            <a:spLocks noGrp="1"/>
          </p:cNvSpPr>
          <p:nvPr>
            <p:ph type="body" idx="1"/>
          </p:nvPr>
        </p:nvSpPr>
        <p:spPr>
          <a:xfrm>
            <a:off x="1154954" y="2603500"/>
            <a:ext cx="8825659" cy="3416300"/>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SzPts val="1440"/>
              <a:buChar char="►"/>
            </a:pPr>
            <a:r>
              <a:rPr lang="en-GB" b="1">
                <a:solidFill>
                  <a:srgbClr val="FF0000"/>
                </a:solidFill>
              </a:rPr>
              <a:t>Chose a product of your choice and outline each of the areas outlined below in relation to your product.</a:t>
            </a:r>
            <a:endParaRPr/>
          </a:p>
          <a:p>
            <a:pPr marL="342900" lvl="0" indent="-342900" algn="l" rtl="0">
              <a:spcBef>
                <a:spcPts val="1000"/>
              </a:spcBef>
              <a:spcAft>
                <a:spcPts val="0"/>
              </a:spcAft>
              <a:buSzPts val="1440"/>
              <a:buFont typeface="Century Gothic"/>
              <a:buAutoNum type="arabicPeriod"/>
            </a:pPr>
            <a:r>
              <a:rPr lang="en-GB"/>
              <a:t> </a:t>
            </a:r>
            <a:r>
              <a:rPr lang="en-GB" sz="1500" b="1"/>
              <a:t>Target market.</a:t>
            </a:r>
            <a:endParaRPr/>
          </a:p>
          <a:p>
            <a:pPr marL="342900" lvl="0" indent="-342900" algn="l" rtl="0">
              <a:spcBef>
                <a:spcPts val="1000"/>
              </a:spcBef>
              <a:spcAft>
                <a:spcPts val="0"/>
              </a:spcAft>
              <a:buSzPts val="1200"/>
              <a:buFont typeface="Century Gothic"/>
              <a:buAutoNum type="arabicPeriod"/>
            </a:pPr>
            <a:r>
              <a:rPr lang="en-GB" sz="1500" b="1"/>
              <a:t> Identifying customer needs.</a:t>
            </a:r>
            <a:endParaRPr/>
          </a:p>
          <a:p>
            <a:pPr marL="342900" lvl="0" indent="-342900" algn="l" rtl="0">
              <a:spcBef>
                <a:spcPts val="1000"/>
              </a:spcBef>
              <a:spcAft>
                <a:spcPts val="0"/>
              </a:spcAft>
              <a:buSzPts val="1200"/>
              <a:buFont typeface="Century Gothic"/>
              <a:buAutoNum type="arabicPeriod"/>
            </a:pPr>
            <a:r>
              <a:rPr lang="en-GB" sz="1500" b="1"/>
              <a:t> Identifying a gap in the market.</a:t>
            </a:r>
            <a:endParaRPr/>
          </a:p>
          <a:p>
            <a:pPr marL="342900" lvl="0" indent="-342900" algn="l" rtl="0">
              <a:spcBef>
                <a:spcPts val="1000"/>
              </a:spcBef>
              <a:spcAft>
                <a:spcPts val="0"/>
              </a:spcAft>
              <a:buSzPts val="1200"/>
              <a:buFont typeface="Century Gothic"/>
              <a:buAutoNum type="arabicPeriod"/>
            </a:pPr>
            <a:r>
              <a:rPr lang="en-GB" sz="1500" b="1"/>
              <a:t> Opportunities for a product/service.</a:t>
            </a:r>
            <a:endParaRPr/>
          </a:p>
          <a:p>
            <a:pPr marL="342900" lvl="0" indent="-342900" algn="l" rtl="0">
              <a:spcBef>
                <a:spcPts val="1000"/>
              </a:spcBef>
              <a:spcAft>
                <a:spcPts val="0"/>
              </a:spcAft>
              <a:buSzPts val="1200"/>
              <a:buFont typeface="Century Gothic"/>
              <a:buAutoNum type="arabicPeriod"/>
            </a:pPr>
            <a:r>
              <a:rPr lang="en-GB" sz="1500" b="1"/>
              <a:t> Current market trends.</a:t>
            </a:r>
            <a:endParaRPr/>
          </a:p>
          <a:p>
            <a:pPr marL="342900" lvl="0" indent="-342900" algn="l" rtl="0">
              <a:spcBef>
                <a:spcPts val="1000"/>
              </a:spcBef>
              <a:spcAft>
                <a:spcPts val="0"/>
              </a:spcAft>
              <a:buSzPts val="1200"/>
              <a:buFont typeface="Century Gothic"/>
              <a:buAutoNum type="arabicPeriod"/>
            </a:pPr>
            <a:r>
              <a:rPr lang="en-GB" sz="1500" b="1"/>
              <a:t> Potential demand.</a:t>
            </a:r>
            <a:endParaRPr/>
          </a:p>
          <a:p>
            <a:pPr marL="342900" lvl="0" indent="-342900" algn="l" rtl="0">
              <a:spcBef>
                <a:spcPts val="1000"/>
              </a:spcBef>
              <a:spcAft>
                <a:spcPts val="0"/>
              </a:spcAft>
              <a:buSzPts val="1200"/>
              <a:buFont typeface="Century Gothic"/>
              <a:buAutoNum type="arabicPeriod"/>
            </a:pPr>
            <a:r>
              <a:rPr lang="en-GB" sz="1500" b="1"/>
              <a:t> Economic climate.</a:t>
            </a:r>
            <a:endParaRPr/>
          </a:p>
          <a:p>
            <a:pPr marL="342900" lvl="0" indent="-342900" algn="l" rtl="0">
              <a:spcBef>
                <a:spcPts val="1000"/>
              </a:spcBef>
              <a:spcAft>
                <a:spcPts val="0"/>
              </a:spcAft>
              <a:buSzPts val="1200"/>
              <a:buFont typeface="Century Gothic"/>
              <a:buAutoNum type="arabicPeriod"/>
            </a:pPr>
            <a:r>
              <a:rPr lang="en-GB" sz="1500" b="1"/>
              <a:t> Identifying business risks, including a competitor analysis. </a:t>
            </a:r>
            <a:endParaRPr/>
          </a:p>
        </p:txBody>
      </p:sp>
    </p:spTree>
  </p:cSld>
  <p:clrMapOvr>
    <a:masterClrMapping/>
  </p:clrMapOvr>
</p:sld>
</file>

<file path=ppt/theme/theme1.xml><?xml version="1.0" encoding="utf-8"?>
<a:theme xmlns:a="http://schemas.openxmlformats.org/drawingml/2006/main"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478</Words>
  <Application>Microsoft Office PowerPoint</Application>
  <PresentationFormat>Widescreen</PresentationFormat>
  <Paragraphs>40</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Noto Sans Symbols</vt:lpstr>
      <vt:lpstr>Century Gothic</vt:lpstr>
      <vt:lpstr>Ion Boardroom</vt:lpstr>
      <vt:lpstr>Sustainable Enterprise</vt:lpstr>
      <vt:lpstr>Research an opportunity for a product or service</vt:lpstr>
      <vt:lpstr>Identifying Customer Needs</vt:lpstr>
      <vt:lpstr>Identifying a gap in the market</vt:lpstr>
      <vt:lpstr>Opportunities for a product or service</vt:lpstr>
      <vt:lpstr>Current market trends</vt:lpstr>
      <vt:lpstr>What is potential demand?</vt:lpstr>
      <vt:lpstr>What is economic climate?</vt:lpstr>
      <vt:lpstr>Identifying Business risks, including a competitor analysis</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Enterprise</dc:title>
  <cp:lastModifiedBy>NAV K</cp:lastModifiedBy>
  <cp:revision>1</cp:revision>
  <dcterms:modified xsi:type="dcterms:W3CDTF">2024-01-30T11:18:35Z</dcterms:modified>
</cp:coreProperties>
</file>