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11"/>
  </p:notesMasterIdLst>
  <p:sldIdLst>
    <p:sldId id="256" r:id="rId2"/>
    <p:sldId id="257" r:id="rId3"/>
    <p:sldId id="259" r:id="rId4"/>
    <p:sldId id="258" r:id="rId5"/>
    <p:sldId id="260" r:id="rId6"/>
    <p:sldId id="265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B7CD9F-38FA-DA5B-CF52-E936B43965E3}" v="86" dt="2024-11-04T11:38:51.663"/>
    <p1510:client id="{44AB4791-65E3-8B41-7753-2DC9B72634E6}" v="737" dt="2024-11-06T09:08:04.257"/>
    <p1510:client id="{561409C1-91F4-50C8-D115-F05001238B4B}" v="37" dt="2024-11-06T09:37:08.379"/>
    <p1510:client id="{BB413D54-441B-006C-62A5-51D71EBB7250}" v="690" dt="2024-11-05T11:47:13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286EB4D3-1260-6A6C-FC84-25620650549E}"/>
    <pc:docChg chg="modSld">
      <pc:chgData name="" userId="" providerId="" clId="Web-{286EB4D3-1260-6A6C-FC84-25620650549E}" dt="2024-10-24T11:11:15.609" v="1"/>
      <pc:docMkLst>
        <pc:docMk/>
      </pc:docMkLst>
      <pc:sldChg chg="addSp delSp modSp">
        <pc:chgData name="" userId="" providerId="" clId="Web-{286EB4D3-1260-6A6C-FC84-25620650549E}" dt="2024-10-24T11:11:15.609" v="1"/>
        <pc:sldMkLst>
          <pc:docMk/>
          <pc:sldMk cId="2831237179" sldId="257"/>
        </pc:sldMkLst>
      </pc:sldChg>
    </pc:docChg>
  </pc:docChgLst>
  <pc:docChgLst>
    <pc:chgData name="Harlee Campbell (2411343)" userId="S::2411343@student.uwtsd.ac.uk::43fbdf23-0ef8-408e-b782-3d985b0bf548" providerId="AD" clId="Web-{996A996C-77B4-4896-871C-344399FF36C0}"/>
    <pc:docChg chg="addSld modSld">
      <pc:chgData name="Harlee Campbell (2411343)" userId="S::2411343@student.uwtsd.ac.uk::43fbdf23-0ef8-408e-b782-3d985b0bf548" providerId="AD" clId="Web-{996A996C-77B4-4896-871C-344399FF36C0}" dt="2024-10-25T12:49:58.966" v="257" actId="20577"/>
      <pc:docMkLst>
        <pc:docMk/>
      </pc:docMkLst>
      <pc:sldChg chg="modSp">
        <pc:chgData name="Harlee Campbell (2411343)" userId="S::2411343@student.uwtsd.ac.uk::43fbdf23-0ef8-408e-b782-3d985b0bf548" providerId="AD" clId="Web-{996A996C-77B4-4896-871C-344399FF36C0}" dt="2024-10-25T12:46:16.318" v="150" actId="1076"/>
        <pc:sldMkLst>
          <pc:docMk/>
          <pc:sldMk cId="3641456081" sldId="260"/>
        </pc:sldMkLst>
        <pc:spChg chg="mod">
          <ac:chgData name="Harlee Campbell (2411343)" userId="S::2411343@student.uwtsd.ac.uk::43fbdf23-0ef8-408e-b782-3d985b0bf548" providerId="AD" clId="Web-{996A996C-77B4-4896-871C-344399FF36C0}" dt="2024-10-25T12:46:15.427" v="149" actId="20577"/>
          <ac:spMkLst>
            <pc:docMk/>
            <pc:sldMk cId="3641456081" sldId="260"/>
            <ac:spMk id="8" creationId="{0A585C3D-7CDC-5F9B-324A-EDA5A02A717C}"/>
          </ac:spMkLst>
        </pc:spChg>
        <pc:spChg chg="mod">
          <ac:chgData name="Harlee Campbell (2411343)" userId="S::2411343@student.uwtsd.ac.uk::43fbdf23-0ef8-408e-b782-3d985b0bf548" providerId="AD" clId="Web-{996A996C-77B4-4896-871C-344399FF36C0}" dt="2024-10-25T12:46:16.318" v="150" actId="1076"/>
          <ac:spMkLst>
            <pc:docMk/>
            <pc:sldMk cId="3641456081" sldId="260"/>
            <ac:spMk id="11" creationId="{5D3AF8E6-6F34-3B89-A307-8CA03F7CFB13}"/>
          </ac:spMkLst>
        </pc:spChg>
      </pc:sldChg>
      <pc:sldChg chg="modSp new">
        <pc:chgData name="Harlee Campbell (2411343)" userId="S::2411343@student.uwtsd.ac.uk::43fbdf23-0ef8-408e-b782-3d985b0bf548" providerId="AD" clId="Web-{996A996C-77B4-4896-871C-344399FF36C0}" dt="2024-10-25T12:48:58.527" v="194" actId="20577"/>
        <pc:sldMkLst>
          <pc:docMk/>
          <pc:sldMk cId="2225871174" sldId="261"/>
        </pc:sldMkLst>
        <pc:spChg chg="mod">
          <ac:chgData name="Harlee Campbell (2411343)" userId="S::2411343@student.uwtsd.ac.uk::43fbdf23-0ef8-408e-b782-3d985b0bf548" providerId="AD" clId="Web-{996A996C-77B4-4896-871C-344399FF36C0}" dt="2024-10-25T12:48:58.527" v="194" actId="20577"/>
          <ac:spMkLst>
            <pc:docMk/>
            <pc:sldMk cId="2225871174" sldId="261"/>
            <ac:spMk id="2" creationId="{674C0F5A-61D2-708C-B527-5871578F0EBC}"/>
          </ac:spMkLst>
        </pc:spChg>
      </pc:sldChg>
      <pc:sldChg chg="modSp new">
        <pc:chgData name="Harlee Campbell (2411343)" userId="S::2411343@student.uwtsd.ac.uk::43fbdf23-0ef8-408e-b782-3d985b0bf548" providerId="AD" clId="Web-{996A996C-77B4-4896-871C-344399FF36C0}" dt="2024-10-25T12:49:26.918" v="225" actId="20577"/>
        <pc:sldMkLst>
          <pc:docMk/>
          <pc:sldMk cId="678105744" sldId="262"/>
        </pc:sldMkLst>
        <pc:spChg chg="mod">
          <ac:chgData name="Harlee Campbell (2411343)" userId="S::2411343@student.uwtsd.ac.uk::43fbdf23-0ef8-408e-b782-3d985b0bf548" providerId="AD" clId="Web-{996A996C-77B4-4896-871C-344399FF36C0}" dt="2024-10-25T12:49:26.918" v="225" actId="20577"/>
          <ac:spMkLst>
            <pc:docMk/>
            <pc:sldMk cId="678105744" sldId="262"/>
            <ac:spMk id="2" creationId="{CCDD7362-EF32-C5F7-2A06-A9154C2858B6}"/>
          </ac:spMkLst>
        </pc:spChg>
      </pc:sldChg>
      <pc:sldChg chg="modSp new">
        <pc:chgData name="Harlee Campbell (2411343)" userId="S::2411343@student.uwtsd.ac.uk::43fbdf23-0ef8-408e-b782-3d985b0bf548" providerId="AD" clId="Web-{996A996C-77B4-4896-871C-344399FF36C0}" dt="2024-10-25T12:49:58.966" v="257" actId="20577"/>
        <pc:sldMkLst>
          <pc:docMk/>
          <pc:sldMk cId="4100175796" sldId="263"/>
        </pc:sldMkLst>
        <pc:spChg chg="mod">
          <ac:chgData name="Harlee Campbell (2411343)" userId="S::2411343@student.uwtsd.ac.uk::43fbdf23-0ef8-408e-b782-3d985b0bf548" providerId="AD" clId="Web-{996A996C-77B4-4896-871C-344399FF36C0}" dt="2024-10-25T12:49:58.966" v="257" actId="20577"/>
          <ac:spMkLst>
            <pc:docMk/>
            <pc:sldMk cId="4100175796" sldId="263"/>
            <ac:spMk id="2" creationId="{E08F8485-F79F-15EA-9FBF-639222EAE3CD}"/>
          </ac:spMkLst>
        </pc:spChg>
      </pc:sldChg>
    </pc:docChg>
  </pc:docChgLst>
  <pc:docChgLst>
    <pc:chgData name="Harlee Campbell (2411343)" userId="S::2411343@student.uwtsd.ac.uk::43fbdf23-0ef8-408e-b782-3d985b0bf548" providerId="AD" clId="Web-{44AB4791-65E3-8B41-7753-2DC9B72634E6}"/>
    <pc:docChg chg="modSld">
      <pc:chgData name="Harlee Campbell (2411343)" userId="S::2411343@student.uwtsd.ac.uk::43fbdf23-0ef8-408e-b782-3d985b0bf548" providerId="AD" clId="Web-{44AB4791-65E3-8B41-7753-2DC9B72634E6}" dt="2024-11-06T09:08:02.273" v="736" actId="20577"/>
      <pc:docMkLst>
        <pc:docMk/>
      </pc:docMkLst>
      <pc:sldChg chg="addSp delSp modSp">
        <pc:chgData name="Harlee Campbell (2411343)" userId="S::2411343@student.uwtsd.ac.uk::43fbdf23-0ef8-408e-b782-3d985b0bf548" providerId="AD" clId="Web-{44AB4791-65E3-8B41-7753-2DC9B72634E6}" dt="2024-11-06T09:03:38.891" v="535" actId="1076"/>
        <pc:sldMkLst>
          <pc:docMk/>
          <pc:sldMk cId="678105744" sldId="262"/>
        </pc:sldMkLst>
        <pc:spChg chg="del">
          <ac:chgData name="Harlee Campbell (2411343)" userId="S::2411343@student.uwtsd.ac.uk::43fbdf23-0ef8-408e-b782-3d985b0bf548" providerId="AD" clId="Web-{44AB4791-65E3-8B41-7753-2DC9B72634E6}" dt="2024-11-06T08:55:51.660" v="157"/>
          <ac:spMkLst>
            <pc:docMk/>
            <pc:sldMk cId="678105744" sldId="262"/>
            <ac:spMk id="3" creationId="{1A5819C7-C8DB-BD82-06C2-7B9241D03A2F}"/>
          </ac:spMkLst>
        </pc:spChg>
        <pc:spChg chg="del mod">
          <ac:chgData name="Harlee Campbell (2411343)" userId="S::2411343@student.uwtsd.ac.uk::43fbdf23-0ef8-408e-b782-3d985b0bf548" providerId="AD" clId="Web-{44AB4791-65E3-8B41-7753-2DC9B72634E6}" dt="2024-11-06T09:03:34.594" v="534"/>
          <ac:spMkLst>
            <pc:docMk/>
            <pc:sldMk cId="678105744" sldId="262"/>
            <ac:spMk id="4" creationId="{6A9EE5C3-0E7F-DDBE-DEA5-403FA1307520}"/>
          </ac:spMkLst>
        </pc:spChg>
        <pc:spChg chg="add del mod">
          <ac:chgData name="Harlee Campbell (2411343)" userId="S::2411343@student.uwtsd.ac.uk::43fbdf23-0ef8-408e-b782-3d985b0bf548" providerId="AD" clId="Web-{44AB4791-65E3-8B41-7753-2DC9B72634E6}" dt="2024-11-06T09:03:01.812" v="530"/>
          <ac:spMkLst>
            <pc:docMk/>
            <pc:sldMk cId="678105744" sldId="262"/>
            <ac:spMk id="10" creationId="{321A2133-37C0-36FE-EEC8-61D50C8B0868}"/>
          </ac:spMkLst>
        </pc:spChg>
        <pc:spChg chg="add mod">
          <ac:chgData name="Harlee Campbell (2411343)" userId="S::2411343@student.uwtsd.ac.uk::43fbdf23-0ef8-408e-b782-3d985b0bf548" providerId="AD" clId="Web-{44AB4791-65E3-8B41-7753-2DC9B72634E6}" dt="2024-11-06T09:03:38.891" v="535" actId="1076"/>
          <ac:spMkLst>
            <pc:docMk/>
            <pc:sldMk cId="678105744" sldId="262"/>
            <ac:spMk id="11" creationId="{9DD0D95F-76D6-65A9-CE1E-E3926C816AD3}"/>
          </ac:spMkLst>
        </pc:spChg>
      </pc:sldChg>
      <pc:sldChg chg="addSp delSp modSp">
        <pc:chgData name="Harlee Campbell (2411343)" userId="S::2411343@student.uwtsd.ac.uk::43fbdf23-0ef8-408e-b782-3d985b0bf548" providerId="AD" clId="Web-{44AB4791-65E3-8B41-7753-2DC9B72634E6}" dt="2024-11-06T09:08:02.273" v="736" actId="20577"/>
        <pc:sldMkLst>
          <pc:docMk/>
          <pc:sldMk cId="4100175796" sldId="263"/>
        </pc:sldMkLst>
        <pc:spChg chg="mod">
          <ac:chgData name="Harlee Campbell (2411343)" userId="S::2411343@student.uwtsd.ac.uk::43fbdf23-0ef8-408e-b782-3d985b0bf548" providerId="AD" clId="Web-{44AB4791-65E3-8B41-7753-2DC9B72634E6}" dt="2024-11-06T09:07:11.100" v="665" actId="1076"/>
          <ac:spMkLst>
            <pc:docMk/>
            <pc:sldMk cId="4100175796" sldId="263"/>
            <ac:spMk id="2" creationId="{E08F8485-F79F-15EA-9FBF-639222EAE3CD}"/>
          </ac:spMkLst>
        </pc:spChg>
        <pc:spChg chg="del mod">
          <ac:chgData name="Harlee Campbell (2411343)" userId="S::2411343@student.uwtsd.ac.uk::43fbdf23-0ef8-408e-b782-3d985b0bf548" providerId="AD" clId="Web-{44AB4791-65E3-8B41-7753-2DC9B72634E6}" dt="2024-11-06T09:04:51.830" v="549"/>
          <ac:spMkLst>
            <pc:docMk/>
            <pc:sldMk cId="4100175796" sldId="263"/>
            <ac:spMk id="3" creationId="{874950F5-9C63-5CDB-C39A-D55AED332A7C}"/>
          </ac:spMkLst>
        </pc:spChg>
        <pc:spChg chg="del">
          <ac:chgData name="Harlee Campbell (2411343)" userId="S::2411343@student.uwtsd.ac.uk::43fbdf23-0ef8-408e-b782-3d985b0bf548" providerId="AD" clId="Web-{44AB4791-65E3-8B41-7753-2DC9B72634E6}" dt="2024-11-06T08:58:49.825" v="529"/>
          <ac:spMkLst>
            <pc:docMk/>
            <pc:sldMk cId="4100175796" sldId="263"/>
            <ac:spMk id="4" creationId="{9DBD5B6C-F34C-EF83-B59C-85E8648F622D}"/>
          </ac:spMkLst>
        </pc:spChg>
        <pc:spChg chg="add mod">
          <ac:chgData name="Harlee Campbell (2411343)" userId="S::2411343@student.uwtsd.ac.uk::43fbdf23-0ef8-408e-b782-3d985b0bf548" providerId="AD" clId="Web-{44AB4791-65E3-8B41-7753-2DC9B72634E6}" dt="2024-11-06T09:07:16.928" v="667" actId="14100"/>
          <ac:spMkLst>
            <pc:docMk/>
            <pc:sldMk cId="4100175796" sldId="263"/>
            <ac:spMk id="8" creationId="{53823562-2EDD-81DE-9F49-5100B5A630C0}"/>
          </ac:spMkLst>
        </pc:spChg>
        <pc:spChg chg="add mod">
          <ac:chgData name="Harlee Campbell (2411343)" userId="S::2411343@student.uwtsd.ac.uk::43fbdf23-0ef8-408e-b782-3d985b0bf548" providerId="AD" clId="Web-{44AB4791-65E3-8B41-7753-2DC9B72634E6}" dt="2024-11-06T09:07:19.787" v="668" actId="1076"/>
          <ac:spMkLst>
            <pc:docMk/>
            <pc:sldMk cId="4100175796" sldId="263"/>
            <ac:spMk id="9" creationId="{CCF62131-31EB-71A0-759F-B6783861E917}"/>
          </ac:spMkLst>
        </pc:spChg>
        <pc:spChg chg="add mod">
          <ac:chgData name="Harlee Campbell (2411343)" userId="S::2411343@student.uwtsd.ac.uk::43fbdf23-0ef8-408e-b782-3d985b0bf548" providerId="AD" clId="Web-{44AB4791-65E3-8B41-7753-2DC9B72634E6}" dt="2024-11-06T09:08:02.273" v="736" actId="20577"/>
          <ac:spMkLst>
            <pc:docMk/>
            <pc:sldMk cId="4100175796" sldId="263"/>
            <ac:spMk id="10" creationId="{22344B22-4680-E16D-2B6F-7A08D8724420}"/>
          </ac:spMkLst>
        </pc:spChg>
      </pc:sldChg>
    </pc:docChg>
  </pc:docChgLst>
  <pc:docChgLst>
    <pc:chgData name="Harlee Campbell (2411343)" userId="S::2411343@student.uwtsd.ac.uk::43fbdf23-0ef8-408e-b782-3d985b0bf548" providerId="AD" clId="Web-{FB32C2C1-802F-E539-94DF-9B11A17C5E74}"/>
    <pc:docChg chg="modSld">
      <pc:chgData name="Harlee Campbell (2411343)" userId="S::2411343@student.uwtsd.ac.uk::43fbdf23-0ef8-408e-b782-3d985b0bf548" providerId="AD" clId="Web-{FB32C2C1-802F-E539-94DF-9B11A17C5E74}" dt="2024-10-30T20:07:17.387" v="22" actId="20577"/>
      <pc:docMkLst>
        <pc:docMk/>
      </pc:docMkLst>
      <pc:sldChg chg="addSp delSp modSp">
        <pc:chgData name="Harlee Campbell (2411343)" userId="S::2411343@student.uwtsd.ac.uk::43fbdf23-0ef8-408e-b782-3d985b0bf548" providerId="AD" clId="Web-{FB32C2C1-802F-E539-94DF-9B11A17C5E74}" dt="2024-10-30T20:07:17.387" v="22" actId="20577"/>
        <pc:sldMkLst>
          <pc:docMk/>
          <pc:sldMk cId="109857222" sldId="256"/>
        </pc:sldMkLst>
        <pc:spChg chg="add mod">
          <ac:chgData name="Harlee Campbell (2411343)" userId="S::2411343@student.uwtsd.ac.uk::43fbdf23-0ef8-408e-b782-3d985b0bf548" providerId="AD" clId="Web-{FB32C2C1-802F-E539-94DF-9B11A17C5E74}" dt="2024-10-30T20:07:17.387" v="22" actId="20577"/>
          <ac:spMkLst>
            <pc:docMk/>
            <pc:sldMk cId="109857222" sldId="256"/>
            <ac:spMk id="4" creationId="{8862AA4E-B906-9BA3-5F4E-0C39B83424A4}"/>
          </ac:spMkLst>
        </pc:spChg>
        <pc:picChg chg="mod">
          <ac:chgData name="Harlee Campbell (2411343)" userId="S::2411343@student.uwtsd.ac.uk::43fbdf23-0ef8-408e-b782-3d985b0bf548" providerId="AD" clId="Web-{FB32C2C1-802F-E539-94DF-9B11A17C5E74}" dt="2024-10-30T20:06:25.652" v="3" actId="1076"/>
          <ac:picMkLst>
            <pc:docMk/>
            <pc:sldMk cId="109857222" sldId="256"/>
            <ac:picMk id="18" creationId="{04DF657D-D2FC-9590-B2F6-EE5F2A16C50A}"/>
          </ac:picMkLst>
        </pc:picChg>
      </pc:sldChg>
    </pc:docChg>
  </pc:docChgLst>
  <pc:docChgLst>
    <pc:chgData name="Harlee Campbell (2411343)" userId="S::2411343@student.uwtsd.ac.uk::43fbdf23-0ef8-408e-b782-3d985b0bf548" providerId="AD" clId="Web-{561409C1-91F4-50C8-D115-F05001238B4B}"/>
    <pc:docChg chg="delSld modSld">
      <pc:chgData name="Harlee Campbell (2411343)" userId="S::2411343@student.uwtsd.ac.uk::43fbdf23-0ef8-408e-b782-3d985b0bf548" providerId="AD" clId="Web-{561409C1-91F4-50C8-D115-F05001238B4B}" dt="2024-11-06T09:37:08.364" v="19"/>
      <pc:docMkLst>
        <pc:docMk/>
      </pc:docMkLst>
      <pc:sldChg chg="addSp modSp">
        <pc:chgData name="Harlee Campbell (2411343)" userId="S::2411343@student.uwtsd.ac.uk::43fbdf23-0ef8-408e-b782-3d985b0bf548" providerId="AD" clId="Web-{561409C1-91F4-50C8-D115-F05001238B4B}" dt="2024-11-06T09:33:43.577" v="18" actId="1076"/>
        <pc:sldMkLst>
          <pc:docMk/>
          <pc:sldMk cId="4100175796" sldId="263"/>
        </pc:sldMkLst>
        <pc:spChg chg="add mod">
          <ac:chgData name="Harlee Campbell (2411343)" userId="S::2411343@student.uwtsd.ac.uk::43fbdf23-0ef8-408e-b782-3d985b0bf548" providerId="AD" clId="Web-{561409C1-91F4-50C8-D115-F05001238B4B}" dt="2024-11-06T09:33:43.577" v="18" actId="1076"/>
          <ac:spMkLst>
            <pc:docMk/>
            <pc:sldMk cId="4100175796" sldId="263"/>
            <ac:spMk id="3" creationId="{AE28C3D2-1E12-B57F-EB1E-9CE3B2F2AFC3}"/>
          </ac:spMkLst>
        </pc:spChg>
      </pc:sldChg>
      <pc:sldChg chg="del">
        <pc:chgData name="Harlee Campbell (2411343)" userId="S::2411343@student.uwtsd.ac.uk::43fbdf23-0ef8-408e-b782-3d985b0bf548" providerId="AD" clId="Web-{561409C1-91F4-50C8-D115-F05001238B4B}" dt="2024-11-06T09:37:08.364" v="19"/>
        <pc:sldMkLst>
          <pc:docMk/>
          <pc:sldMk cId="3819744287" sldId="264"/>
        </pc:sldMkLst>
      </pc:sldChg>
    </pc:docChg>
  </pc:docChgLst>
  <pc:docChgLst>
    <pc:chgData name="Harlee Campbell (2411343)" userId="S::2411343@student.uwtsd.ac.uk::43fbdf23-0ef8-408e-b782-3d985b0bf548" providerId="AD" clId="Web-{482DA66E-E66E-86A7-0F16-2E45258CB6E5}"/>
    <pc:docChg chg="addSld modSld">
      <pc:chgData name="Harlee Campbell (2411343)" userId="S::2411343@student.uwtsd.ac.uk::43fbdf23-0ef8-408e-b782-3d985b0bf548" providerId="AD" clId="Web-{482DA66E-E66E-86A7-0F16-2E45258CB6E5}" dt="2024-10-26T09:48:57.605" v="4" actId="20577"/>
      <pc:docMkLst>
        <pc:docMk/>
      </pc:docMkLst>
      <pc:sldChg chg="modSp new">
        <pc:chgData name="Harlee Campbell (2411343)" userId="S::2411343@student.uwtsd.ac.uk::43fbdf23-0ef8-408e-b782-3d985b0bf548" providerId="AD" clId="Web-{482DA66E-E66E-86A7-0F16-2E45258CB6E5}" dt="2024-10-26T09:48:57.605" v="4" actId="20577"/>
        <pc:sldMkLst>
          <pc:docMk/>
          <pc:sldMk cId="3819744287" sldId="264"/>
        </pc:sldMkLst>
        <pc:spChg chg="mod">
          <ac:chgData name="Harlee Campbell (2411343)" userId="S::2411343@student.uwtsd.ac.uk::43fbdf23-0ef8-408e-b782-3d985b0bf548" providerId="AD" clId="Web-{482DA66E-E66E-86A7-0F16-2E45258CB6E5}" dt="2024-10-26T09:48:57.605" v="4" actId="20577"/>
          <ac:spMkLst>
            <pc:docMk/>
            <pc:sldMk cId="3819744287" sldId="264"/>
            <ac:spMk id="2" creationId="{AA73676A-1B11-899F-3472-2B96A0E616DC}"/>
          </ac:spMkLst>
        </pc:spChg>
      </pc:sldChg>
    </pc:docChg>
  </pc:docChgLst>
  <pc:docChgLst>
    <pc:chgData name="Harlee Campbell (2411343)" userId="S::2411343@student.uwtsd.ac.uk::43fbdf23-0ef8-408e-b782-3d985b0bf548" providerId="AD" clId="Web-{11B7CD9F-38FA-DA5B-CF52-E936B43965E3}"/>
    <pc:docChg chg="modSld">
      <pc:chgData name="Harlee Campbell (2411343)" userId="S::2411343@student.uwtsd.ac.uk::43fbdf23-0ef8-408e-b782-3d985b0bf548" providerId="AD" clId="Web-{11B7CD9F-38FA-DA5B-CF52-E936B43965E3}" dt="2024-11-04T11:38:51.663" v="206" actId="20577"/>
      <pc:docMkLst>
        <pc:docMk/>
      </pc:docMkLst>
      <pc:sldChg chg="addSp delSp modSp">
        <pc:chgData name="Harlee Campbell (2411343)" userId="S::2411343@student.uwtsd.ac.uk::43fbdf23-0ef8-408e-b782-3d985b0bf548" providerId="AD" clId="Web-{11B7CD9F-38FA-DA5B-CF52-E936B43965E3}" dt="2024-11-04T11:32:31.044" v="132" actId="20577"/>
        <pc:sldMkLst>
          <pc:docMk/>
          <pc:sldMk cId="2225871174" sldId="261"/>
        </pc:sldMkLst>
        <pc:spChg chg="mod">
          <ac:chgData name="Harlee Campbell (2411343)" userId="S::2411343@student.uwtsd.ac.uk::43fbdf23-0ef8-408e-b782-3d985b0bf548" providerId="AD" clId="Web-{11B7CD9F-38FA-DA5B-CF52-E936B43965E3}" dt="2024-11-04T11:32:31.044" v="132" actId="20577"/>
          <ac:spMkLst>
            <pc:docMk/>
            <pc:sldMk cId="2225871174" sldId="261"/>
            <ac:spMk id="2" creationId="{674C0F5A-61D2-708C-B527-5871578F0EBC}"/>
          </ac:spMkLst>
        </pc:spChg>
        <pc:graphicFrameChg chg="add mod ord modGraphic">
          <ac:chgData name="Harlee Campbell (2411343)" userId="S::2411343@student.uwtsd.ac.uk::43fbdf23-0ef8-408e-b782-3d985b0bf548" providerId="AD" clId="Web-{11B7CD9F-38FA-DA5B-CF52-E936B43965E3}" dt="2024-11-04T11:32:05.872" v="126" actId="20577"/>
          <ac:graphicFrameMkLst>
            <pc:docMk/>
            <pc:sldMk cId="2225871174" sldId="261"/>
            <ac:graphicFrameMk id="8" creationId="{F63BC95C-82B8-B01D-95DC-6522C5185AB2}"/>
          </ac:graphicFrameMkLst>
        </pc:graphicFrameChg>
      </pc:sldChg>
      <pc:sldChg chg="modSp">
        <pc:chgData name="Harlee Campbell (2411343)" userId="S::2411343@student.uwtsd.ac.uk::43fbdf23-0ef8-408e-b782-3d985b0bf548" providerId="AD" clId="Web-{11B7CD9F-38FA-DA5B-CF52-E936B43965E3}" dt="2024-11-04T11:38:51.663" v="206" actId="20577"/>
        <pc:sldMkLst>
          <pc:docMk/>
          <pc:sldMk cId="3819744287" sldId="264"/>
        </pc:sldMkLst>
        <pc:spChg chg="mod">
          <ac:chgData name="Harlee Campbell (2411343)" userId="S::2411343@student.uwtsd.ac.uk::43fbdf23-0ef8-408e-b782-3d985b0bf548" providerId="AD" clId="Web-{11B7CD9F-38FA-DA5B-CF52-E936B43965E3}" dt="2024-11-04T11:38:51.663" v="206" actId="20577"/>
          <ac:spMkLst>
            <pc:docMk/>
            <pc:sldMk cId="3819744287" sldId="264"/>
            <ac:spMk id="3" creationId="{29946CB0-0B27-B4B5-0585-2F26BA72346B}"/>
          </ac:spMkLst>
        </pc:spChg>
      </pc:sldChg>
      <pc:sldChg chg="addSp delSp modSp">
        <pc:chgData name="Harlee Campbell (2411343)" userId="S::2411343@student.uwtsd.ac.uk::43fbdf23-0ef8-408e-b782-3d985b0bf548" providerId="AD" clId="Web-{11B7CD9F-38FA-DA5B-CF52-E936B43965E3}" dt="2024-11-04T11:34:57.845" v="146" actId="1076"/>
        <pc:sldMkLst>
          <pc:docMk/>
          <pc:sldMk cId="2930721080" sldId="265"/>
        </pc:sldMkLst>
        <pc:spChg chg="mod">
          <ac:chgData name="Harlee Campbell (2411343)" userId="S::2411343@student.uwtsd.ac.uk::43fbdf23-0ef8-408e-b782-3d985b0bf548" providerId="AD" clId="Web-{11B7CD9F-38FA-DA5B-CF52-E936B43965E3}" dt="2024-11-04T11:34:42.220" v="140" actId="20577"/>
          <ac:spMkLst>
            <pc:docMk/>
            <pc:sldMk cId="2930721080" sldId="265"/>
            <ac:spMk id="3" creationId="{0571627E-91B7-AEFE-D44E-44D360927813}"/>
          </ac:spMkLst>
        </pc:spChg>
        <pc:spChg chg="add mod">
          <ac:chgData name="Harlee Campbell (2411343)" userId="S::2411343@student.uwtsd.ac.uk::43fbdf23-0ef8-408e-b782-3d985b0bf548" providerId="AD" clId="Web-{11B7CD9F-38FA-DA5B-CF52-E936B43965E3}" dt="2024-11-04T11:34:57.845" v="146" actId="1076"/>
          <ac:spMkLst>
            <pc:docMk/>
            <pc:sldMk cId="2930721080" sldId="265"/>
            <ac:spMk id="9" creationId="{B7D4D681-A81F-DCDE-140F-D57DA920C371}"/>
          </ac:spMkLst>
        </pc:spChg>
        <pc:spChg chg="add mod">
          <ac:chgData name="Harlee Campbell (2411343)" userId="S::2411343@student.uwtsd.ac.uk::43fbdf23-0ef8-408e-b782-3d985b0bf548" providerId="AD" clId="Web-{11B7CD9F-38FA-DA5B-CF52-E936B43965E3}" dt="2024-11-04T11:34:55.970" v="145" actId="1076"/>
          <ac:spMkLst>
            <pc:docMk/>
            <pc:sldMk cId="2930721080" sldId="265"/>
            <ac:spMk id="10" creationId="{89C41ADC-F6C2-74B8-DB82-B1AE62337D5C}"/>
          </ac:spMkLst>
        </pc:spChg>
      </pc:sldChg>
    </pc:docChg>
  </pc:docChgLst>
  <pc:docChgLst>
    <pc:chgData name="Harlee Campbell (2411343)" userId="S::2411343@student.uwtsd.ac.uk::43fbdf23-0ef8-408e-b782-3d985b0bf548" providerId="AD" clId="Web-{9CC9788C-5F43-9CDD-9C17-5AB8362C7954}"/>
    <pc:docChg chg="modSld">
      <pc:chgData name="Harlee Campbell (2411343)" userId="S::2411343@student.uwtsd.ac.uk::43fbdf23-0ef8-408e-b782-3d985b0bf548" providerId="AD" clId="Web-{9CC9788C-5F43-9CDD-9C17-5AB8362C7954}" dt="2024-10-23T18:25:39.021" v="16"/>
      <pc:docMkLst>
        <pc:docMk/>
      </pc:docMkLst>
      <pc:sldChg chg="addSp delSp modSp">
        <pc:chgData name="Harlee Campbell (2411343)" userId="S::2411343@student.uwtsd.ac.uk::43fbdf23-0ef8-408e-b782-3d985b0bf548" providerId="AD" clId="Web-{9CC9788C-5F43-9CDD-9C17-5AB8362C7954}" dt="2024-10-23T18:25:39.021" v="16"/>
        <pc:sldMkLst>
          <pc:docMk/>
          <pc:sldMk cId="2831237179" sldId="257"/>
        </pc:sldMkLst>
      </pc:sldChg>
    </pc:docChg>
  </pc:docChgLst>
  <pc:docChgLst>
    <pc:chgData name="Harlee Campbell (2411343)" userId="S::2411343@student.uwtsd.ac.uk::43fbdf23-0ef8-408e-b782-3d985b0bf548" providerId="AD" clId="Web-{286EB4D3-1260-6A6C-FC84-25620650549E}"/>
    <pc:docChg chg="addSld modSld">
      <pc:chgData name="Harlee Campbell (2411343)" userId="S::2411343@student.uwtsd.ac.uk::43fbdf23-0ef8-408e-b782-3d985b0bf548" providerId="AD" clId="Web-{286EB4D3-1260-6A6C-FC84-25620650549E}" dt="2024-10-24T11:48:28.830" v="811"/>
      <pc:docMkLst>
        <pc:docMk/>
      </pc:docMkLst>
      <pc:sldChg chg="addSp delSp modSp">
        <pc:chgData name="Harlee Campbell (2411343)" userId="S::2411343@student.uwtsd.ac.uk::43fbdf23-0ef8-408e-b782-3d985b0bf548" providerId="AD" clId="Web-{286EB4D3-1260-6A6C-FC84-25620650549E}" dt="2024-10-24T11:44:29.009" v="777"/>
        <pc:sldMkLst>
          <pc:docMk/>
          <pc:sldMk cId="2831237179" sldId="257"/>
        </pc:sldMkLst>
        <pc:spChg chg="add mod">
          <ac:chgData name="Harlee Campbell (2411343)" userId="S::2411343@student.uwtsd.ac.uk::43fbdf23-0ef8-408e-b782-3d985b0bf548" providerId="AD" clId="Web-{286EB4D3-1260-6A6C-FC84-25620650549E}" dt="2024-10-24T11:15:38.962" v="154" actId="20577"/>
          <ac:spMkLst>
            <pc:docMk/>
            <pc:sldMk cId="2831237179" sldId="257"/>
            <ac:spMk id="859" creationId="{A8EEF0A4-BC6E-A5EF-17ED-10EDEAAE11D2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4:29.009" v="777"/>
          <ac:spMkLst>
            <pc:docMk/>
            <pc:sldMk cId="2831237179" sldId="257"/>
            <ac:spMk id="890" creationId="{A6BA3AB6-654B-632A-FB0B-2450253424BF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4:15.384" v="775"/>
          <ac:spMkLst>
            <pc:docMk/>
            <pc:sldMk cId="2831237179" sldId="257"/>
            <ac:spMk id="891" creationId="{4479E82E-BB8E-4A96-8357-3F523A5F9425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4:07.055" v="774"/>
          <ac:spMkLst>
            <pc:docMk/>
            <pc:sldMk cId="2831237179" sldId="257"/>
            <ac:spMk id="892" creationId="{1E0A088A-58AA-FF9B-1B57-8504FF4B69A4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4:21.493" v="776"/>
          <ac:spMkLst>
            <pc:docMk/>
            <pc:sldMk cId="2831237179" sldId="257"/>
            <ac:spMk id="893" creationId="{1476426A-9F85-319F-F5A8-AF3597702CA9}"/>
          </ac:spMkLst>
        </pc:spChg>
        <pc:graphicFrameChg chg="add mod ord modGraphic">
          <ac:chgData name="Harlee Campbell (2411343)" userId="S::2411343@student.uwtsd.ac.uk::43fbdf23-0ef8-408e-b782-3d985b0bf548" providerId="AD" clId="Web-{286EB4D3-1260-6A6C-FC84-25620650549E}" dt="2024-10-24T11:42:04.348" v="763"/>
          <ac:graphicFrameMkLst>
            <pc:docMk/>
            <pc:sldMk cId="2831237179" sldId="257"/>
            <ac:graphicFrameMk id="6" creationId="{9FE09754-B916-0887-D3A2-91963F77C6C4}"/>
          </ac:graphicFrameMkLst>
        </pc:graphicFrameChg>
      </pc:sldChg>
      <pc:sldChg chg="addSp delSp modSp">
        <pc:chgData name="Harlee Campbell (2411343)" userId="S::2411343@student.uwtsd.ac.uk::43fbdf23-0ef8-408e-b782-3d985b0bf548" providerId="AD" clId="Web-{286EB4D3-1260-6A6C-FC84-25620650549E}" dt="2024-10-24T11:47:38.719" v="804" actId="1076"/>
        <pc:sldMkLst>
          <pc:docMk/>
          <pc:sldMk cId="2737844532" sldId="258"/>
        </pc:sldMkLst>
        <pc:spChg chg="add mod">
          <ac:chgData name="Harlee Campbell (2411343)" userId="S::2411343@student.uwtsd.ac.uk::43fbdf23-0ef8-408e-b782-3d985b0bf548" providerId="AD" clId="Web-{286EB4D3-1260-6A6C-FC84-25620650549E}" dt="2024-10-24T11:38:11.543" v="745" actId="14100"/>
          <ac:spMkLst>
            <pc:docMk/>
            <pc:sldMk cId="2737844532" sldId="258"/>
            <ac:spMk id="1494" creationId="{543A5463-2CFF-F9A0-BEAE-5CC5D291CCA9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7:29.344" v="802" actId="1076"/>
          <ac:spMkLst>
            <pc:docMk/>
            <pc:sldMk cId="2737844532" sldId="258"/>
            <ac:spMk id="1509" creationId="{89D4D0DB-080D-5BA0-11EB-2E8628774BE6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6:58.515" v="798" actId="1076"/>
          <ac:spMkLst>
            <pc:docMk/>
            <pc:sldMk cId="2737844532" sldId="258"/>
            <ac:spMk id="1510" creationId="{96E46826-68C4-F282-9E23-E1A6B9F32E68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7:38.719" v="804" actId="1076"/>
          <ac:spMkLst>
            <pc:docMk/>
            <pc:sldMk cId="2737844532" sldId="258"/>
            <ac:spMk id="1511" creationId="{8419B848-2592-1666-3525-54FD977EF497}"/>
          </ac:spMkLst>
        </pc:spChg>
        <pc:graphicFrameChg chg="add mod modGraphic">
          <ac:chgData name="Harlee Campbell (2411343)" userId="S::2411343@student.uwtsd.ac.uk::43fbdf23-0ef8-408e-b782-3d985b0bf548" providerId="AD" clId="Web-{286EB4D3-1260-6A6C-FC84-25620650549E}" dt="2024-10-24T11:46:02.450" v="789"/>
          <ac:graphicFrameMkLst>
            <pc:docMk/>
            <pc:sldMk cId="2737844532" sldId="258"/>
            <ac:graphicFrameMk id="9" creationId="{5B0DA328-A4FE-8311-5FF7-A8DB501EBD17}"/>
          </ac:graphicFrameMkLst>
        </pc:graphicFrameChg>
      </pc:sldChg>
      <pc:sldChg chg="addSp delSp modSp new">
        <pc:chgData name="Harlee Campbell (2411343)" userId="S::2411343@student.uwtsd.ac.uk::43fbdf23-0ef8-408e-b782-3d985b0bf548" providerId="AD" clId="Web-{286EB4D3-1260-6A6C-FC84-25620650549E}" dt="2024-10-24T11:45:52.684" v="788"/>
        <pc:sldMkLst>
          <pc:docMk/>
          <pc:sldMk cId="2952872883" sldId="259"/>
        </pc:sldMkLst>
        <pc:spChg chg="add mod">
          <ac:chgData name="Harlee Campbell (2411343)" userId="S::2411343@student.uwtsd.ac.uk::43fbdf23-0ef8-408e-b782-3d985b0bf548" providerId="AD" clId="Web-{286EB4D3-1260-6A6C-FC84-25620650549E}" dt="2024-10-24T11:27:30.707" v="367" actId="20577"/>
          <ac:spMkLst>
            <pc:docMk/>
            <pc:sldMk cId="2952872883" sldId="259"/>
            <ac:spMk id="1387" creationId="{D423D15C-8D5C-1970-0248-34034D64FD2E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4:53.088" v="782"/>
          <ac:spMkLst>
            <pc:docMk/>
            <pc:sldMk cId="2952872883" sldId="259"/>
            <ac:spMk id="1402" creationId="{E3DF551E-BD13-4E7A-58E8-B562B3B21DFC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5:35.980" v="787"/>
          <ac:spMkLst>
            <pc:docMk/>
            <pc:sldMk cId="2952872883" sldId="259"/>
            <ac:spMk id="1403" creationId="{89A42565-E06A-EE56-2E75-2AA0AA501E59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5:29.511" v="786"/>
          <ac:spMkLst>
            <pc:docMk/>
            <pc:sldMk cId="2952872883" sldId="259"/>
            <ac:spMk id="1404" creationId="{163CFEE3-0E55-72BB-6DDD-A28C01692631}"/>
          </ac:spMkLst>
        </pc:spChg>
        <pc:graphicFrameChg chg="add mod ord modGraphic">
          <ac:chgData name="Harlee Campbell (2411343)" userId="S::2411343@student.uwtsd.ac.uk::43fbdf23-0ef8-408e-b782-3d985b0bf548" providerId="AD" clId="Web-{286EB4D3-1260-6A6C-FC84-25620650549E}" dt="2024-10-24T11:45:52.684" v="788"/>
          <ac:graphicFrameMkLst>
            <pc:docMk/>
            <pc:sldMk cId="2952872883" sldId="259"/>
            <ac:graphicFrameMk id="7" creationId="{D1CA5595-FA48-D376-D80E-4CE478C56CE1}"/>
          </ac:graphicFrameMkLst>
        </pc:graphicFrameChg>
      </pc:sldChg>
      <pc:sldChg chg="addSp delSp modSp new">
        <pc:chgData name="Harlee Campbell (2411343)" userId="S::2411343@student.uwtsd.ac.uk::43fbdf23-0ef8-408e-b782-3d985b0bf548" providerId="AD" clId="Web-{286EB4D3-1260-6A6C-FC84-25620650549E}" dt="2024-10-24T11:48:28.830" v="811"/>
        <pc:sldMkLst>
          <pc:docMk/>
          <pc:sldMk cId="3641456081" sldId="260"/>
        </pc:sldMkLst>
        <pc:spChg chg="add mod">
          <ac:chgData name="Harlee Campbell (2411343)" userId="S::2411343@student.uwtsd.ac.uk::43fbdf23-0ef8-408e-b782-3d985b0bf548" providerId="AD" clId="Web-{286EB4D3-1260-6A6C-FC84-25620650549E}" dt="2024-10-24T11:37:29.260" v="720" actId="20577"/>
          <ac:spMkLst>
            <pc:docMk/>
            <pc:sldMk cId="3641456081" sldId="260"/>
            <ac:spMk id="8" creationId="{0A585C3D-7CDC-5F9B-324A-EDA5A02A717C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38:49.169" v="761" actId="14100"/>
          <ac:spMkLst>
            <pc:docMk/>
            <pc:sldMk cId="3641456081" sldId="260"/>
            <ac:spMk id="9" creationId="{FC53F500-D0C5-EA61-3E33-1BC1162F45BA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8:18.846" v="809"/>
          <ac:spMkLst>
            <pc:docMk/>
            <pc:sldMk cId="3641456081" sldId="260"/>
            <ac:spMk id="10" creationId="{C6A157E4-DA50-4072-DF83-A03E7CF00211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8:28.830" v="811"/>
          <ac:spMkLst>
            <pc:docMk/>
            <pc:sldMk cId="3641456081" sldId="260"/>
            <ac:spMk id="11" creationId="{5D3AF8E6-6F34-3B89-A307-8CA03F7CFB13}"/>
          </ac:spMkLst>
        </pc:spChg>
        <pc:spChg chg="add mod">
          <ac:chgData name="Harlee Campbell (2411343)" userId="S::2411343@student.uwtsd.ac.uk::43fbdf23-0ef8-408e-b782-3d985b0bf548" providerId="AD" clId="Web-{286EB4D3-1260-6A6C-FC84-25620650549E}" dt="2024-10-24T11:48:23.408" v="810"/>
          <ac:spMkLst>
            <pc:docMk/>
            <pc:sldMk cId="3641456081" sldId="260"/>
            <ac:spMk id="12" creationId="{018C19EA-22E5-E41F-3979-D8B72E9AB7D9}"/>
          </ac:spMkLst>
        </pc:spChg>
      </pc:sldChg>
    </pc:docChg>
  </pc:docChgLst>
  <pc:docChgLst>
    <pc:chgData name="Harlee Campbell (2411343)" userId="S::2411343@student.uwtsd.ac.uk::43fbdf23-0ef8-408e-b782-3d985b0bf548" providerId="AD" clId="Web-{BB413D54-441B-006C-62A5-51D71EBB7250}"/>
    <pc:docChg chg="modSld">
      <pc:chgData name="Harlee Campbell (2411343)" userId="S::2411343@student.uwtsd.ac.uk::43fbdf23-0ef8-408e-b782-3d985b0bf548" providerId="AD" clId="Web-{BB413D54-441B-006C-62A5-51D71EBB7250}" dt="2024-11-05T11:58:53.635" v="678" actId="20577"/>
      <pc:docMkLst>
        <pc:docMk/>
      </pc:docMkLst>
      <pc:sldChg chg="modSp">
        <pc:chgData name="Harlee Campbell (2411343)" userId="S::2411343@student.uwtsd.ac.uk::43fbdf23-0ef8-408e-b782-3d985b0bf548" providerId="AD" clId="Web-{BB413D54-441B-006C-62A5-51D71EBB7250}" dt="2024-11-05T11:58:53.635" v="678" actId="20577"/>
        <pc:sldMkLst>
          <pc:docMk/>
          <pc:sldMk cId="2225871174" sldId="261"/>
        </pc:sldMkLst>
        <pc:graphicFrameChg chg="mod modGraphic">
          <ac:chgData name="Harlee Campbell (2411343)" userId="S::2411343@student.uwtsd.ac.uk::43fbdf23-0ef8-408e-b782-3d985b0bf548" providerId="AD" clId="Web-{BB413D54-441B-006C-62A5-51D71EBB7250}" dt="2024-11-05T11:58:53.635" v="678" actId="20577"/>
          <ac:graphicFrameMkLst>
            <pc:docMk/>
            <pc:sldMk cId="2225871174" sldId="261"/>
            <ac:graphicFrameMk id="8" creationId="{F63BC95C-82B8-B01D-95DC-6522C5185AB2}"/>
          </ac:graphicFrameMkLst>
        </pc:graphicFrameChg>
      </pc:sldChg>
      <pc:sldChg chg="addSp modSp">
        <pc:chgData name="Harlee Campbell (2411343)" userId="S::2411343@student.uwtsd.ac.uk::43fbdf23-0ef8-408e-b782-3d985b0bf548" providerId="AD" clId="Web-{BB413D54-441B-006C-62A5-51D71EBB7250}" dt="2024-11-05T11:32:37.863" v="523" actId="20577"/>
        <pc:sldMkLst>
          <pc:docMk/>
          <pc:sldMk cId="678105744" sldId="262"/>
        </pc:sldMkLst>
        <pc:spChg chg="mod">
          <ac:chgData name="Harlee Campbell (2411343)" userId="S::2411343@student.uwtsd.ac.uk::43fbdf23-0ef8-408e-b782-3d985b0bf548" providerId="AD" clId="Web-{BB413D54-441B-006C-62A5-51D71EBB7250}" dt="2024-11-05T11:31:44.830" v="502" actId="20577"/>
          <ac:spMkLst>
            <pc:docMk/>
            <pc:sldMk cId="678105744" sldId="262"/>
            <ac:spMk id="3" creationId="{1A5819C7-C8DB-BD82-06C2-7B9241D03A2F}"/>
          </ac:spMkLst>
        </pc:spChg>
        <pc:spChg chg="mod">
          <ac:chgData name="Harlee Campbell (2411343)" userId="S::2411343@student.uwtsd.ac.uk::43fbdf23-0ef8-408e-b782-3d985b0bf548" providerId="AD" clId="Web-{BB413D54-441B-006C-62A5-51D71EBB7250}" dt="2024-11-05T11:32:10.096" v="507" actId="20577"/>
          <ac:spMkLst>
            <pc:docMk/>
            <pc:sldMk cId="678105744" sldId="262"/>
            <ac:spMk id="4" creationId="{6A9EE5C3-0E7F-DDBE-DEA5-403FA1307520}"/>
          </ac:spMkLst>
        </pc:spChg>
        <pc:spChg chg="add mod">
          <ac:chgData name="Harlee Campbell (2411343)" userId="S::2411343@student.uwtsd.ac.uk::43fbdf23-0ef8-408e-b782-3d985b0bf548" providerId="AD" clId="Web-{BB413D54-441B-006C-62A5-51D71EBB7250}" dt="2024-11-05T11:32:37.863" v="523" actId="20577"/>
          <ac:spMkLst>
            <pc:docMk/>
            <pc:sldMk cId="678105744" sldId="262"/>
            <ac:spMk id="8" creationId="{367B0739-C917-9B10-22F5-F991F119DD30}"/>
          </ac:spMkLst>
        </pc:spChg>
      </pc:sldChg>
      <pc:sldChg chg="delSp modSp">
        <pc:chgData name="Harlee Campbell (2411343)" userId="S::2411343@student.uwtsd.ac.uk::43fbdf23-0ef8-408e-b782-3d985b0bf548" providerId="AD" clId="Web-{BB413D54-441B-006C-62A5-51D71EBB7250}" dt="2024-11-05T11:47:13.549" v="673" actId="20577"/>
        <pc:sldMkLst>
          <pc:docMk/>
          <pc:sldMk cId="3819744287" sldId="264"/>
        </pc:sldMkLst>
        <pc:spChg chg="mod">
          <ac:chgData name="Harlee Campbell (2411343)" userId="S::2411343@student.uwtsd.ac.uk::43fbdf23-0ef8-408e-b782-3d985b0bf548" providerId="AD" clId="Web-{BB413D54-441B-006C-62A5-51D71EBB7250}" dt="2024-11-05T11:47:13.549" v="673" actId="20577"/>
          <ac:spMkLst>
            <pc:docMk/>
            <pc:sldMk cId="3819744287" sldId="264"/>
            <ac:spMk id="3" creationId="{29946CB0-0B27-B4B5-0585-2F26BA72346B}"/>
          </ac:spMkLst>
        </pc:spChg>
        <pc:spChg chg="del">
          <ac:chgData name="Harlee Campbell (2411343)" userId="S::2411343@student.uwtsd.ac.uk::43fbdf23-0ef8-408e-b782-3d985b0bf548" providerId="AD" clId="Web-{BB413D54-441B-006C-62A5-51D71EBB7250}" dt="2024-11-05T11:45:16.482" v="670"/>
          <ac:spMkLst>
            <pc:docMk/>
            <pc:sldMk cId="3819744287" sldId="264"/>
            <ac:spMk id="4" creationId="{A7E83CEC-59E9-12D6-9F75-FFA02C7C4AE0}"/>
          </ac:spMkLst>
        </pc:spChg>
      </pc:sldChg>
    </pc:docChg>
  </pc:docChgLst>
  <pc:docChgLst>
    <pc:chgData name="Harlee Campbell (2411343)" userId="S::2411343@student.uwtsd.ac.uk::43fbdf23-0ef8-408e-b782-3d985b0bf548" providerId="AD" clId="Web-{C5A1B39A-C7FB-FE83-EEE5-4B3F78EF39DC}"/>
    <pc:docChg chg="addSld modSld addMainMaster delMainMaster">
      <pc:chgData name="Harlee Campbell (2411343)" userId="S::2411343@student.uwtsd.ac.uk::43fbdf23-0ef8-408e-b782-3d985b0bf548" providerId="AD" clId="Web-{C5A1B39A-C7FB-FE83-EEE5-4B3F78EF39DC}" dt="2024-10-15T11:31:50.365" v="374" actId="14100"/>
      <pc:docMkLst>
        <pc:docMk/>
      </pc:docMkLst>
      <pc:sldChg chg="addSp delSp modSp mod setBg modClrScheme delDesignElem chgLayout">
        <pc:chgData name="Harlee Campbell (2411343)" userId="S::2411343@student.uwtsd.ac.uk::43fbdf23-0ef8-408e-b782-3d985b0bf548" providerId="AD" clId="Web-{C5A1B39A-C7FB-FE83-EEE5-4B3F78EF39DC}" dt="2024-10-15T11:31:50.365" v="374" actId="14100"/>
        <pc:sldMkLst>
          <pc:docMk/>
          <pc:sldMk cId="109857222" sldId="256"/>
        </pc:sldMkLst>
        <pc:spChg chg="mod ord">
          <ac:chgData name="Harlee Campbell (2411343)" userId="S::2411343@student.uwtsd.ac.uk::43fbdf23-0ef8-408e-b782-3d985b0bf548" providerId="AD" clId="Web-{C5A1B39A-C7FB-FE83-EEE5-4B3F78EF39DC}" dt="2024-10-15T11:31:50.365" v="374" actId="14100"/>
          <ac:spMkLst>
            <pc:docMk/>
            <pc:sldMk cId="109857222" sldId="256"/>
            <ac:spMk id="2" creationId="{00000000-0000-0000-0000-000000000000}"/>
          </ac:spMkLst>
        </pc:spChg>
        <pc:picChg chg="add">
          <ac:chgData name="Harlee Campbell (2411343)" userId="S::2411343@student.uwtsd.ac.uk::43fbdf23-0ef8-408e-b782-3d985b0bf548" providerId="AD" clId="Web-{C5A1B39A-C7FB-FE83-EEE5-4B3F78EF39DC}" dt="2024-10-15T10:45:44.961" v="27"/>
          <ac:picMkLst>
            <pc:docMk/>
            <pc:sldMk cId="109857222" sldId="256"/>
            <ac:picMk id="18" creationId="{04DF657D-D2FC-9590-B2F6-EE5F2A16C50A}"/>
          </ac:picMkLst>
        </pc:picChg>
      </pc:sldChg>
      <pc:sldChg chg="addSp delSp modSp new mod setBg modClrScheme addAnim delAnim delDesignElem chgLayout modNotes">
        <pc:chgData name="Harlee Campbell (2411343)" userId="S::2411343@student.uwtsd.ac.uk::43fbdf23-0ef8-408e-b782-3d985b0bf548" providerId="AD" clId="Web-{C5A1B39A-C7FB-FE83-EEE5-4B3F78EF39DC}" dt="2024-10-15T11:04:37.361" v="299"/>
        <pc:sldMkLst>
          <pc:docMk/>
          <pc:sldMk cId="2831237179" sldId="257"/>
        </pc:sldMkLst>
      </pc:sldChg>
      <pc:sldChg chg="addSp delSp modSp new mod modClrScheme chgLayout">
        <pc:chgData name="Harlee Campbell (2411343)" userId="S::2411343@student.uwtsd.ac.uk::43fbdf23-0ef8-408e-b782-3d985b0bf548" providerId="AD" clId="Web-{C5A1B39A-C7FB-FE83-EEE5-4B3F78EF39DC}" dt="2024-10-15T11:11:12.890" v="371" actId="20577"/>
        <pc:sldMkLst>
          <pc:docMk/>
          <pc:sldMk cId="2737844532" sldId="258"/>
        </pc:sldMkLst>
        <pc:spChg chg="mod">
          <ac:chgData name="Harlee Campbell (2411343)" userId="S::2411343@student.uwtsd.ac.uk::43fbdf23-0ef8-408e-b782-3d985b0bf548" providerId="AD" clId="Web-{C5A1B39A-C7FB-FE83-EEE5-4B3F78EF39DC}" dt="2024-10-15T11:10:36.858" v="364"/>
          <ac:spMkLst>
            <pc:docMk/>
            <pc:sldMk cId="2737844532" sldId="258"/>
            <ac:spMk id="4" creationId="{27E4F1DA-29C1-9C2D-48DA-9AEBC19DC987}"/>
          </ac:spMkLst>
        </pc:spChg>
        <pc:spChg chg="mod">
          <ac:chgData name="Harlee Campbell (2411343)" userId="S::2411343@student.uwtsd.ac.uk::43fbdf23-0ef8-408e-b782-3d985b0bf548" providerId="AD" clId="Web-{C5A1B39A-C7FB-FE83-EEE5-4B3F78EF39DC}" dt="2024-10-15T11:10:36.858" v="364"/>
          <ac:spMkLst>
            <pc:docMk/>
            <pc:sldMk cId="2737844532" sldId="258"/>
            <ac:spMk id="5" creationId="{A8F35A34-B9A0-D0CB-E845-25F6FBD88C0D}"/>
          </ac:spMkLst>
        </pc:spChg>
        <pc:spChg chg="mod">
          <ac:chgData name="Harlee Campbell (2411343)" userId="S::2411343@student.uwtsd.ac.uk::43fbdf23-0ef8-408e-b782-3d985b0bf548" providerId="AD" clId="Web-{C5A1B39A-C7FB-FE83-EEE5-4B3F78EF39DC}" dt="2024-10-15T11:10:36.858" v="364"/>
          <ac:spMkLst>
            <pc:docMk/>
            <pc:sldMk cId="2737844532" sldId="258"/>
            <ac:spMk id="6" creationId="{ECCD2F82-8FC4-0AAB-7E01-1D23462D79EE}"/>
          </ac:spMkLst>
        </pc:spChg>
      </pc:sldChg>
      <pc:sldMasterChg chg="add del addSldLayout delSldLayout">
        <pc:chgData name="Harlee Campbell (2411343)" userId="S::2411343@student.uwtsd.ac.uk::43fbdf23-0ef8-408e-b782-3d985b0bf548" providerId="AD" clId="Web-{C5A1B39A-C7FB-FE83-EEE5-4B3F78EF39DC}" dt="2024-10-15T10:45:44.961" v="27"/>
        <pc:sldMasterMkLst>
          <pc:docMk/>
          <pc:sldMasterMk cId="2460954070" sldId="2147483660"/>
        </pc:sldMasterMkLst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961" v="2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Harlee Campbell (2411343)" userId="S::2411343@student.uwtsd.ac.uk::43fbdf23-0ef8-408e-b782-3d985b0bf548" providerId="AD" clId="Web-{C5A1B39A-C7FB-FE83-EEE5-4B3F78EF39DC}" dt="2024-10-15T10:45:44.899" v="26"/>
        <pc:sldMasterMkLst>
          <pc:docMk/>
          <pc:sldMasterMk cId="3996051851" sldId="2147483685"/>
        </pc:sldMasterMkLst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812357566" sldId="2147483674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90068747" sldId="2147483675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3881449829" sldId="2147483676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1237408266" sldId="2147483677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3145472660" sldId="2147483678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473915639" sldId="2147483679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3608797465" sldId="2147483680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1766094643" sldId="2147483681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3721857079" sldId="2147483682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1453573982" sldId="2147483683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45:44.899" v="26"/>
          <pc:sldLayoutMkLst>
            <pc:docMk/>
            <pc:sldMasterMk cId="3996051851" sldId="2147483685"/>
            <pc:sldLayoutMk cId="20535022" sldId="2147483684"/>
          </pc:sldLayoutMkLst>
        </pc:sldLayoutChg>
      </pc:sldMasterChg>
      <pc:sldMasterChg chg="add del addSldLayout delSldLayout">
        <pc:chgData name="Harlee Campbell (2411343)" userId="S::2411343@student.uwtsd.ac.uk::43fbdf23-0ef8-408e-b782-3d985b0bf548" providerId="AD" clId="Web-{C5A1B39A-C7FB-FE83-EEE5-4B3F78EF39DC}" dt="2024-10-15T10:58:18.050" v="123"/>
        <pc:sldMasterMkLst>
          <pc:docMk/>
          <pc:sldMasterMk cId="2321887248" sldId="2147483737"/>
        </pc:sldMasterMkLst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1957895318" sldId="2147483726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3047780391" sldId="2147483727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4099229265" sldId="2147483728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5587719" sldId="2147483729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4263024706" sldId="2147483730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1145015895" sldId="2147483731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996902227" sldId="2147483732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2545487357" sldId="2147483733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3353725551" sldId="2147483734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2211147705" sldId="2147483735"/>
          </pc:sldLayoutMkLst>
        </pc:sldLayoutChg>
        <pc:sldLayoutChg chg="add del">
          <pc:chgData name="Harlee Campbell (2411343)" userId="S::2411343@student.uwtsd.ac.uk::43fbdf23-0ef8-408e-b782-3d985b0bf548" providerId="AD" clId="Web-{C5A1B39A-C7FB-FE83-EEE5-4B3F78EF39DC}" dt="2024-10-15T10:58:18.050" v="123"/>
          <pc:sldLayoutMkLst>
            <pc:docMk/>
            <pc:sldMasterMk cId="2321887248" sldId="2147483737"/>
            <pc:sldLayoutMk cId="2450152092" sldId="2147483736"/>
          </pc:sldLayoutMkLst>
        </pc:sldLayoutChg>
      </pc:sldMasterChg>
      <pc:sldMasterChg chg="add del addSldLayout delSldLayout modSldLayout">
        <pc:chgData name="Harlee Campbell (2411343)" userId="S::2411343@student.uwtsd.ac.uk::43fbdf23-0ef8-408e-b782-3d985b0bf548" providerId="AD" clId="Web-{C5A1B39A-C7FB-FE83-EEE5-4B3F78EF39DC}" dt="2024-10-15T10:58:21.035" v="124"/>
        <pc:sldMasterMkLst>
          <pc:docMk/>
          <pc:sldMasterMk cId="211737507" sldId="2147483738"/>
        </pc:sldMasterMkLst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1193770521" sldId="2147483739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4103289788" sldId="2147483740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1927642890" sldId="2147483741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1731350981" sldId="2147483742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4007543924" sldId="2147483743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2004847128" sldId="2147483744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2304442298" sldId="2147483745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3285692850" sldId="2147483746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3701340895" sldId="2147483747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2121458142" sldId="2147483748"/>
          </pc:sldLayoutMkLst>
        </pc:sldLayoutChg>
        <pc:sldLayoutChg chg="add del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211737507" sldId="2147483738"/>
            <pc:sldLayoutMk cId="1544667369" sldId="2147483749"/>
          </pc:sldLayoutMkLst>
        </pc:sldLayoutChg>
      </pc:sldMasterChg>
      <pc:sldMasterChg chg="add addSldLayout modSldLayout">
        <pc:chgData name="Harlee Campbell (2411343)" userId="S::2411343@student.uwtsd.ac.uk::43fbdf23-0ef8-408e-b782-3d985b0bf548" providerId="AD" clId="Web-{C5A1B39A-C7FB-FE83-EEE5-4B3F78EF39DC}" dt="2024-10-15T10:58:21.035" v="124"/>
        <pc:sldMasterMkLst>
          <pc:docMk/>
          <pc:sldMasterMk cId="1142401966" sldId="2147483750"/>
        </pc:sldMasterMkLst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1290939977" sldId="2147483751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752885359" sldId="2147483752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4049591291" sldId="2147483753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2025784862" sldId="2147483754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3004102357" sldId="2147483755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2319113470" sldId="2147483756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786133573" sldId="2147483757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818760216" sldId="2147483758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474317732" sldId="2147483759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3932771698" sldId="2147483760"/>
          </pc:sldLayoutMkLst>
        </pc:sldLayoutChg>
        <pc:sldLayoutChg chg="add mod replId">
          <pc:chgData name="Harlee Campbell (2411343)" userId="S::2411343@student.uwtsd.ac.uk::43fbdf23-0ef8-408e-b782-3d985b0bf548" providerId="AD" clId="Web-{C5A1B39A-C7FB-FE83-EEE5-4B3F78EF39DC}" dt="2024-10-15T10:58:21.035" v="124"/>
          <pc:sldLayoutMkLst>
            <pc:docMk/>
            <pc:sldMasterMk cId="1142401966" sldId="2147483750"/>
            <pc:sldLayoutMk cId="2702937738" sldId="2147483761"/>
          </pc:sldLayoutMkLst>
        </pc:sldLayoutChg>
      </pc:sldMasterChg>
    </pc:docChg>
  </pc:docChgLst>
  <pc:docChgLst>
    <pc:chgData name="Harlee Campbell (2411343)" userId="S::2411343@student.uwtsd.ac.uk::43fbdf23-0ef8-408e-b782-3d985b0bf548" providerId="AD" clId="Web-{7CB7BD95-3C82-2AFE-80FF-5B81C56E520A}"/>
    <pc:docChg chg="modSld">
      <pc:chgData name="Harlee Campbell (2411343)" userId="S::2411343@student.uwtsd.ac.uk::43fbdf23-0ef8-408e-b782-3d985b0bf548" providerId="AD" clId="Web-{7CB7BD95-3C82-2AFE-80FF-5B81C56E520A}" dt="2024-10-22T08:20:13.131" v="0" actId="20577"/>
      <pc:docMkLst>
        <pc:docMk/>
      </pc:docMkLst>
      <pc:sldChg chg="modSp">
        <pc:chgData name="Harlee Campbell (2411343)" userId="S::2411343@student.uwtsd.ac.uk::43fbdf23-0ef8-408e-b782-3d985b0bf548" providerId="AD" clId="Web-{7CB7BD95-3C82-2AFE-80FF-5B81C56E520A}" dt="2024-10-22T08:20:13.131" v="0" actId="20577"/>
        <pc:sldMkLst>
          <pc:docMk/>
          <pc:sldMk cId="109857222" sldId="256"/>
        </pc:sldMkLst>
        <pc:spChg chg="mod">
          <ac:chgData name="Harlee Campbell (2411343)" userId="S::2411343@student.uwtsd.ac.uk::43fbdf23-0ef8-408e-b782-3d985b0bf548" providerId="AD" clId="Web-{7CB7BD95-3C82-2AFE-80FF-5B81C56E520A}" dt="2024-10-22T08:20:13.131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Harlee Campbell (2411343)" userId="S::2411343@student.uwtsd.ac.uk::43fbdf23-0ef8-408e-b782-3d985b0bf548" providerId="AD" clId="Web-{18737596-9D89-6494-209E-2E2B4C1AB39E}"/>
    <pc:docChg chg="addSld modSld">
      <pc:chgData name="Harlee Campbell (2411343)" userId="S::2411343@student.uwtsd.ac.uk::43fbdf23-0ef8-408e-b782-3d985b0bf548" providerId="AD" clId="Web-{18737596-9D89-6494-209E-2E2B4C1AB39E}" dt="2024-11-01T11:27:45.505" v="12" actId="20577"/>
      <pc:docMkLst>
        <pc:docMk/>
      </pc:docMkLst>
      <pc:sldChg chg="modNotes">
        <pc:chgData name="Harlee Campbell (2411343)" userId="S::2411343@student.uwtsd.ac.uk::43fbdf23-0ef8-408e-b782-3d985b0bf548" providerId="AD" clId="Web-{18737596-9D89-6494-209E-2E2B4C1AB39E}" dt="2024-11-01T11:26:53.519" v="0"/>
        <pc:sldMkLst>
          <pc:docMk/>
          <pc:sldMk cId="2831237179" sldId="257"/>
        </pc:sldMkLst>
      </pc:sldChg>
      <pc:sldChg chg="addSp modSp new">
        <pc:chgData name="Harlee Campbell (2411343)" userId="S::2411343@student.uwtsd.ac.uk::43fbdf23-0ef8-408e-b782-3d985b0bf548" providerId="AD" clId="Web-{18737596-9D89-6494-209E-2E2B4C1AB39E}" dt="2024-11-01T11:27:45.505" v="12" actId="20577"/>
        <pc:sldMkLst>
          <pc:docMk/>
          <pc:sldMk cId="2930721080" sldId="265"/>
        </pc:sldMkLst>
        <pc:spChg chg="mod">
          <ac:chgData name="Harlee Campbell (2411343)" userId="S::2411343@student.uwtsd.ac.uk::43fbdf23-0ef8-408e-b782-3d985b0bf548" providerId="AD" clId="Web-{18737596-9D89-6494-209E-2E2B4C1AB39E}" dt="2024-11-01T11:27:16.270" v="4" actId="20577"/>
          <ac:spMkLst>
            <pc:docMk/>
            <pc:sldMk cId="2930721080" sldId="265"/>
            <ac:spMk id="3" creationId="{0571627E-91B7-AEFE-D44E-44D360927813}"/>
          </ac:spMkLst>
        </pc:spChg>
        <pc:spChg chg="add mod">
          <ac:chgData name="Harlee Campbell (2411343)" userId="S::2411343@student.uwtsd.ac.uk::43fbdf23-0ef8-408e-b782-3d985b0bf548" providerId="AD" clId="Web-{18737596-9D89-6494-209E-2E2B4C1AB39E}" dt="2024-11-01T11:27:45.505" v="12" actId="20577"/>
          <ac:spMkLst>
            <pc:docMk/>
            <pc:sldMk cId="2930721080" sldId="265"/>
            <ac:spMk id="8" creationId="{9A54EFDF-7C66-646C-CF45-38DB8803C64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120E4A-FA05-4C0B-ACFA-DC43AB0C447F}" type="doc">
      <dgm:prSet loTypeId="urn:microsoft.com/office/officeart/2005/8/layout/hList3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23CB314-1FE3-4B81-9D31-D3CF91D9DFCC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What is referencing ?</a:t>
          </a:r>
          <a:endParaRPr lang="en-US"/>
        </a:p>
      </dgm:t>
    </dgm:pt>
    <dgm:pt modelId="{861D6797-4F38-4834-A811-CE40AB928ED1}" type="parTrans" cxnId="{22B37238-64AA-461B-BB6B-9A3B055B8AE4}">
      <dgm:prSet/>
      <dgm:spPr/>
      <dgm:t>
        <a:bodyPr/>
        <a:lstStyle/>
        <a:p>
          <a:endParaRPr lang="en-US"/>
        </a:p>
      </dgm:t>
    </dgm:pt>
    <dgm:pt modelId="{DFC1C549-EA6E-4F08-8D48-D47F545E93A5}" type="sibTrans" cxnId="{22B37238-64AA-461B-BB6B-9A3B055B8AE4}">
      <dgm:prSet/>
      <dgm:spPr/>
      <dgm:t>
        <a:bodyPr/>
        <a:lstStyle/>
        <a:p>
          <a:endParaRPr lang="en-US"/>
        </a:p>
      </dgm:t>
    </dgm:pt>
    <dgm:pt modelId="{FF6977B8-81A8-4A1F-93C7-3CFDDD50B427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Havard referencing is an important part of academic writing. </a:t>
          </a:r>
          <a:endParaRPr lang="en-US"/>
        </a:p>
      </dgm:t>
    </dgm:pt>
    <dgm:pt modelId="{7FE2EB25-259C-4D85-8EEE-148617BCDC7F}" type="parTrans" cxnId="{12F26876-5A92-4352-8F8F-C8CB065220B3}">
      <dgm:prSet/>
      <dgm:spPr/>
      <dgm:t>
        <a:bodyPr/>
        <a:lstStyle/>
        <a:p>
          <a:endParaRPr lang="en-US"/>
        </a:p>
      </dgm:t>
    </dgm:pt>
    <dgm:pt modelId="{6A189D02-8AB1-49F5-9446-0E321610F1C1}" type="sibTrans" cxnId="{12F26876-5A92-4352-8F8F-C8CB065220B3}">
      <dgm:prSet/>
      <dgm:spPr/>
      <dgm:t>
        <a:bodyPr/>
        <a:lstStyle/>
        <a:p>
          <a:endParaRPr lang="en-US"/>
        </a:p>
      </dgm:t>
    </dgm:pt>
    <dgm:pt modelId="{A23F6216-E414-4760-9006-70EC0B416636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Tells your readers what sources you've used and how to find them.</a:t>
          </a:r>
          <a:endParaRPr lang="en-US"/>
        </a:p>
      </dgm:t>
    </dgm:pt>
    <dgm:pt modelId="{1D964C08-E042-42C9-A0DB-A588AAB53C4B}" type="parTrans" cxnId="{DA0D6F19-CF14-4567-BB71-6B10B26B22A7}">
      <dgm:prSet/>
      <dgm:spPr/>
      <dgm:t>
        <a:bodyPr/>
        <a:lstStyle/>
        <a:p>
          <a:endParaRPr lang="en-US"/>
        </a:p>
      </dgm:t>
    </dgm:pt>
    <dgm:pt modelId="{177DD295-6E59-4627-8E84-B795E3ABEE63}" type="sibTrans" cxnId="{DA0D6F19-CF14-4567-BB71-6B10B26B22A7}">
      <dgm:prSet/>
      <dgm:spPr/>
      <dgm:t>
        <a:bodyPr/>
        <a:lstStyle/>
        <a:p>
          <a:endParaRPr lang="en-US"/>
        </a:p>
      </dgm:t>
    </dgm:pt>
    <dgm:pt modelId="{65F030CC-BAE5-40C6-AEE6-3C99C67C9FE9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Most common referencing style used in U.K. universities.</a:t>
          </a:r>
          <a:endParaRPr lang="en-US"/>
        </a:p>
      </dgm:t>
    </dgm:pt>
    <dgm:pt modelId="{C205DE59-5176-4F60-9D14-40557B95718F}" type="parTrans" cxnId="{A21A5B6B-D1F3-493D-BCFD-22F20D03C096}">
      <dgm:prSet/>
      <dgm:spPr/>
      <dgm:t>
        <a:bodyPr/>
        <a:lstStyle/>
        <a:p>
          <a:endParaRPr lang="en-US"/>
        </a:p>
      </dgm:t>
    </dgm:pt>
    <dgm:pt modelId="{7D6B6A38-918C-450B-B764-804463D2927D}" type="sibTrans" cxnId="{A21A5B6B-D1F3-493D-BCFD-22F20D03C096}">
      <dgm:prSet/>
      <dgm:spPr/>
      <dgm:t>
        <a:bodyPr/>
        <a:lstStyle/>
        <a:p>
          <a:endParaRPr lang="en-US"/>
        </a:p>
      </dgm:t>
    </dgm:pt>
    <dgm:pt modelId="{A7CF13E0-1F75-483C-872D-DEA42B0B32CA}" type="pres">
      <dgm:prSet presAssocID="{CF120E4A-FA05-4C0B-ACFA-DC43AB0C447F}" presName="composite" presStyleCnt="0">
        <dgm:presLayoutVars>
          <dgm:chMax val="1"/>
          <dgm:dir/>
          <dgm:resizeHandles val="exact"/>
        </dgm:presLayoutVars>
      </dgm:prSet>
      <dgm:spPr/>
    </dgm:pt>
    <dgm:pt modelId="{EF44BAFC-C4F2-47AF-B94A-C9591D8DFBB7}" type="pres">
      <dgm:prSet presAssocID="{223CB314-1FE3-4B81-9D31-D3CF91D9DFCC}" presName="roof" presStyleLbl="dkBgShp" presStyleIdx="0" presStyleCnt="2"/>
      <dgm:spPr/>
    </dgm:pt>
    <dgm:pt modelId="{89AAAE10-CF62-42B1-8342-6B0F6D7B421C}" type="pres">
      <dgm:prSet presAssocID="{223CB314-1FE3-4B81-9D31-D3CF91D9DFCC}" presName="pillars" presStyleCnt="0"/>
      <dgm:spPr/>
    </dgm:pt>
    <dgm:pt modelId="{E5F3F3D5-9680-41B3-8DEB-7B476E3C6EDC}" type="pres">
      <dgm:prSet presAssocID="{223CB314-1FE3-4B81-9D31-D3CF91D9DFCC}" presName="pillar1" presStyleLbl="node1" presStyleIdx="0" presStyleCnt="3">
        <dgm:presLayoutVars>
          <dgm:bulletEnabled val="1"/>
        </dgm:presLayoutVars>
      </dgm:prSet>
      <dgm:spPr/>
    </dgm:pt>
    <dgm:pt modelId="{7F3F4A0D-160B-44E3-AD52-1E6C82964529}" type="pres">
      <dgm:prSet presAssocID="{A23F6216-E414-4760-9006-70EC0B416636}" presName="pillarX" presStyleLbl="node1" presStyleIdx="1" presStyleCnt="3">
        <dgm:presLayoutVars>
          <dgm:bulletEnabled val="1"/>
        </dgm:presLayoutVars>
      </dgm:prSet>
      <dgm:spPr/>
    </dgm:pt>
    <dgm:pt modelId="{265AA1BF-C6D6-4C97-A51A-8A86DDB4B857}" type="pres">
      <dgm:prSet presAssocID="{65F030CC-BAE5-40C6-AEE6-3C99C67C9FE9}" presName="pillarX" presStyleLbl="node1" presStyleIdx="2" presStyleCnt="3">
        <dgm:presLayoutVars>
          <dgm:bulletEnabled val="1"/>
        </dgm:presLayoutVars>
      </dgm:prSet>
      <dgm:spPr/>
    </dgm:pt>
    <dgm:pt modelId="{612CA8B2-B115-4133-91C4-F1E09C5D03E2}" type="pres">
      <dgm:prSet presAssocID="{223CB314-1FE3-4B81-9D31-D3CF91D9DFCC}" presName="base" presStyleLbl="dkBgShp" presStyleIdx="1" presStyleCnt="2"/>
      <dgm:spPr/>
    </dgm:pt>
  </dgm:ptLst>
  <dgm:cxnLst>
    <dgm:cxn modelId="{DA0D6F19-CF14-4567-BB71-6B10B26B22A7}" srcId="{223CB314-1FE3-4B81-9D31-D3CF91D9DFCC}" destId="{A23F6216-E414-4760-9006-70EC0B416636}" srcOrd="1" destOrd="0" parTransId="{1D964C08-E042-42C9-A0DB-A588AAB53C4B}" sibTransId="{177DD295-6E59-4627-8E84-B795E3ABEE63}"/>
    <dgm:cxn modelId="{DAA61637-A82C-449B-827D-3C789407B97A}" type="presOf" srcId="{65F030CC-BAE5-40C6-AEE6-3C99C67C9FE9}" destId="{265AA1BF-C6D6-4C97-A51A-8A86DDB4B857}" srcOrd="0" destOrd="0" presId="urn:microsoft.com/office/officeart/2005/8/layout/hList3"/>
    <dgm:cxn modelId="{22B37238-64AA-461B-BB6B-9A3B055B8AE4}" srcId="{CF120E4A-FA05-4C0B-ACFA-DC43AB0C447F}" destId="{223CB314-1FE3-4B81-9D31-D3CF91D9DFCC}" srcOrd="0" destOrd="0" parTransId="{861D6797-4F38-4834-A811-CE40AB928ED1}" sibTransId="{DFC1C549-EA6E-4F08-8D48-D47F545E93A5}"/>
    <dgm:cxn modelId="{A21A5B6B-D1F3-493D-BCFD-22F20D03C096}" srcId="{223CB314-1FE3-4B81-9D31-D3CF91D9DFCC}" destId="{65F030CC-BAE5-40C6-AEE6-3C99C67C9FE9}" srcOrd="2" destOrd="0" parTransId="{C205DE59-5176-4F60-9D14-40557B95718F}" sibTransId="{7D6B6A38-918C-450B-B764-804463D2927D}"/>
    <dgm:cxn modelId="{12F26876-5A92-4352-8F8F-C8CB065220B3}" srcId="{223CB314-1FE3-4B81-9D31-D3CF91D9DFCC}" destId="{FF6977B8-81A8-4A1F-93C7-3CFDDD50B427}" srcOrd="0" destOrd="0" parTransId="{7FE2EB25-259C-4D85-8EEE-148617BCDC7F}" sibTransId="{6A189D02-8AB1-49F5-9446-0E321610F1C1}"/>
    <dgm:cxn modelId="{C3A591AE-1DE6-466B-9D39-C3ACBDF68300}" type="presOf" srcId="{223CB314-1FE3-4B81-9D31-D3CF91D9DFCC}" destId="{EF44BAFC-C4F2-47AF-B94A-C9591D8DFBB7}" srcOrd="0" destOrd="0" presId="urn:microsoft.com/office/officeart/2005/8/layout/hList3"/>
    <dgm:cxn modelId="{8E0A5AC7-6297-404C-A48F-A4C68BD9A7FF}" type="presOf" srcId="{A23F6216-E414-4760-9006-70EC0B416636}" destId="{7F3F4A0D-160B-44E3-AD52-1E6C82964529}" srcOrd="0" destOrd="0" presId="urn:microsoft.com/office/officeart/2005/8/layout/hList3"/>
    <dgm:cxn modelId="{37FB8BCE-9FEF-4738-929E-8F32A642A00D}" type="presOf" srcId="{CF120E4A-FA05-4C0B-ACFA-DC43AB0C447F}" destId="{A7CF13E0-1F75-483C-872D-DEA42B0B32CA}" srcOrd="0" destOrd="0" presId="urn:microsoft.com/office/officeart/2005/8/layout/hList3"/>
    <dgm:cxn modelId="{3BB733DC-FF62-42A4-B9A4-F8FAEAE0B0CF}" type="presOf" srcId="{FF6977B8-81A8-4A1F-93C7-3CFDDD50B427}" destId="{E5F3F3D5-9680-41B3-8DEB-7B476E3C6EDC}" srcOrd="0" destOrd="0" presId="urn:microsoft.com/office/officeart/2005/8/layout/hList3"/>
    <dgm:cxn modelId="{C5AC6503-733A-44F8-948F-8D81AB6D4909}" type="presParOf" srcId="{A7CF13E0-1F75-483C-872D-DEA42B0B32CA}" destId="{EF44BAFC-C4F2-47AF-B94A-C9591D8DFBB7}" srcOrd="0" destOrd="0" presId="urn:microsoft.com/office/officeart/2005/8/layout/hList3"/>
    <dgm:cxn modelId="{E9C18CBD-0458-468F-B38F-7380402C62BB}" type="presParOf" srcId="{A7CF13E0-1F75-483C-872D-DEA42B0B32CA}" destId="{89AAAE10-CF62-42B1-8342-6B0F6D7B421C}" srcOrd="1" destOrd="0" presId="urn:microsoft.com/office/officeart/2005/8/layout/hList3"/>
    <dgm:cxn modelId="{729EFF10-447B-4E65-BDA5-3224A119BCFB}" type="presParOf" srcId="{89AAAE10-CF62-42B1-8342-6B0F6D7B421C}" destId="{E5F3F3D5-9680-41B3-8DEB-7B476E3C6EDC}" srcOrd="0" destOrd="0" presId="urn:microsoft.com/office/officeart/2005/8/layout/hList3"/>
    <dgm:cxn modelId="{3BAA642B-5968-46BB-8A76-C447A94AF2BC}" type="presParOf" srcId="{89AAAE10-CF62-42B1-8342-6B0F6D7B421C}" destId="{7F3F4A0D-160B-44E3-AD52-1E6C82964529}" srcOrd="1" destOrd="0" presId="urn:microsoft.com/office/officeart/2005/8/layout/hList3"/>
    <dgm:cxn modelId="{BDDE1CA5-AC70-482A-A35E-6ACB47EF5E6E}" type="presParOf" srcId="{89AAAE10-CF62-42B1-8342-6B0F6D7B421C}" destId="{265AA1BF-C6D6-4C97-A51A-8A86DDB4B857}" srcOrd="2" destOrd="0" presId="urn:microsoft.com/office/officeart/2005/8/layout/hList3"/>
    <dgm:cxn modelId="{2D3D0383-70CB-4C12-8770-7D73FA89A3E1}" type="presParOf" srcId="{A7CF13E0-1F75-483C-872D-DEA42B0B32CA}" destId="{612CA8B2-B115-4133-91C4-F1E09C5D03E2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C75D6D-08A8-4373-8C83-6445D13DB55D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FABAEF4-9B34-4BD0-B6E5-7FC772FB4AED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Havard-style referencing is not officially associated with Havard university.</a:t>
          </a:r>
          <a:endParaRPr lang="en-US"/>
        </a:p>
      </dgm:t>
    </dgm:pt>
    <dgm:pt modelId="{723E9F96-755E-44FE-9277-267B57631106}" type="parTrans" cxnId="{81C194BB-A471-42EE-A2D0-1FC8F2D33603}">
      <dgm:prSet/>
      <dgm:spPr/>
      <dgm:t>
        <a:bodyPr/>
        <a:lstStyle/>
        <a:p>
          <a:endParaRPr lang="en-US"/>
        </a:p>
      </dgm:t>
    </dgm:pt>
    <dgm:pt modelId="{B7963ECA-B6A2-4531-899B-E32A8C7D0CA1}" type="sibTrans" cxnId="{81C194BB-A471-42EE-A2D0-1FC8F2D33603}">
      <dgm:prSet/>
      <dgm:spPr/>
      <dgm:t>
        <a:bodyPr/>
        <a:lstStyle/>
        <a:p>
          <a:endParaRPr lang="en-US"/>
        </a:p>
      </dgm:t>
    </dgm:pt>
    <dgm:pt modelId="{36F86A1C-2136-4A89-90E9-AD933D49AC4E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It was first (likely) used by Edward Laurens Mark, a director of the zoological laboratory at Harvard.</a:t>
          </a:r>
          <a:endParaRPr lang="en-US"/>
        </a:p>
      </dgm:t>
    </dgm:pt>
    <dgm:pt modelId="{D8303632-F240-4DEA-B17D-4993A0127D50}" type="parTrans" cxnId="{7FDAA9A7-8415-4A48-B024-6678FE89F1FE}">
      <dgm:prSet/>
      <dgm:spPr/>
      <dgm:t>
        <a:bodyPr/>
        <a:lstStyle/>
        <a:p>
          <a:endParaRPr lang="en-US"/>
        </a:p>
      </dgm:t>
    </dgm:pt>
    <dgm:pt modelId="{480CC2F3-865F-4CD6-AC6D-9011B9E3F5DC}" type="sibTrans" cxnId="{7FDAA9A7-8415-4A48-B024-6678FE89F1FE}">
      <dgm:prSet/>
      <dgm:spPr/>
      <dgm:t>
        <a:bodyPr/>
        <a:lstStyle/>
        <a:p>
          <a:endParaRPr lang="en-US"/>
        </a:p>
      </dgm:t>
    </dgm:pt>
    <dgm:pt modelId="{FB32C36A-2598-41D4-A6C3-0C04F1309E0C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Harvard referencing in general, is probably the first recorded use of the citation as a whole.</a:t>
          </a:r>
          <a:endParaRPr lang="en-US"/>
        </a:p>
      </dgm:t>
    </dgm:pt>
    <dgm:pt modelId="{C5950ED3-57B3-4445-A725-3ED4D551590D}" type="parTrans" cxnId="{0B6E074B-5B1E-4DDE-B3DB-F08C79ED48AE}">
      <dgm:prSet/>
      <dgm:spPr/>
      <dgm:t>
        <a:bodyPr/>
        <a:lstStyle/>
        <a:p>
          <a:endParaRPr lang="en-US"/>
        </a:p>
      </dgm:t>
    </dgm:pt>
    <dgm:pt modelId="{A010CD1F-7889-48A1-8527-059DE0976950}" type="sibTrans" cxnId="{0B6E074B-5B1E-4DDE-B3DB-F08C79ED48AE}">
      <dgm:prSet/>
      <dgm:spPr/>
      <dgm:t>
        <a:bodyPr/>
        <a:lstStyle/>
        <a:p>
          <a:endParaRPr lang="en-US"/>
        </a:p>
      </dgm:t>
    </dgm:pt>
    <dgm:pt modelId="{89678E86-D58F-4E38-9111-A2FD11D81979}" type="pres">
      <dgm:prSet presAssocID="{45C75D6D-08A8-4373-8C83-6445D13DB55D}" presName="Name0" presStyleCnt="0">
        <dgm:presLayoutVars>
          <dgm:dir/>
          <dgm:resizeHandles val="exact"/>
        </dgm:presLayoutVars>
      </dgm:prSet>
      <dgm:spPr/>
    </dgm:pt>
    <dgm:pt modelId="{6224DAE2-A711-45E2-860A-B55E973A0F5D}" type="pres">
      <dgm:prSet presAssocID="{AFABAEF4-9B34-4BD0-B6E5-7FC772FB4AED}" presName="node" presStyleLbl="node1" presStyleIdx="0" presStyleCnt="3">
        <dgm:presLayoutVars>
          <dgm:bulletEnabled val="1"/>
        </dgm:presLayoutVars>
      </dgm:prSet>
      <dgm:spPr/>
    </dgm:pt>
    <dgm:pt modelId="{59090689-1BE8-43B9-A355-448118C9E203}" type="pres">
      <dgm:prSet presAssocID="{B7963ECA-B6A2-4531-899B-E32A8C7D0CA1}" presName="sibTrans" presStyleLbl="sibTrans2D1" presStyleIdx="0" presStyleCnt="3"/>
      <dgm:spPr/>
    </dgm:pt>
    <dgm:pt modelId="{59378A2E-CB72-4B54-9B4B-C918197AFF81}" type="pres">
      <dgm:prSet presAssocID="{B7963ECA-B6A2-4531-899B-E32A8C7D0CA1}" presName="connectorText" presStyleLbl="sibTrans2D1" presStyleIdx="0" presStyleCnt="3"/>
      <dgm:spPr/>
    </dgm:pt>
    <dgm:pt modelId="{FF325D76-FE2A-4665-A7B8-DD2DF4ABD616}" type="pres">
      <dgm:prSet presAssocID="{36F86A1C-2136-4A89-90E9-AD933D49AC4E}" presName="node" presStyleLbl="node1" presStyleIdx="1" presStyleCnt="3">
        <dgm:presLayoutVars>
          <dgm:bulletEnabled val="1"/>
        </dgm:presLayoutVars>
      </dgm:prSet>
      <dgm:spPr/>
    </dgm:pt>
    <dgm:pt modelId="{6D941C95-A441-4728-990B-576A10161F9A}" type="pres">
      <dgm:prSet presAssocID="{480CC2F3-865F-4CD6-AC6D-9011B9E3F5DC}" presName="sibTrans" presStyleLbl="sibTrans2D1" presStyleIdx="1" presStyleCnt="3"/>
      <dgm:spPr/>
    </dgm:pt>
    <dgm:pt modelId="{061F3FB3-BCA0-4A1F-A87D-A79364ECF673}" type="pres">
      <dgm:prSet presAssocID="{480CC2F3-865F-4CD6-AC6D-9011B9E3F5DC}" presName="connectorText" presStyleLbl="sibTrans2D1" presStyleIdx="1" presStyleCnt="3"/>
      <dgm:spPr/>
    </dgm:pt>
    <dgm:pt modelId="{444828B6-AD09-4D8D-8BD7-299D172C885A}" type="pres">
      <dgm:prSet presAssocID="{FB32C36A-2598-41D4-A6C3-0C04F1309E0C}" presName="node" presStyleLbl="node1" presStyleIdx="2" presStyleCnt="3">
        <dgm:presLayoutVars>
          <dgm:bulletEnabled val="1"/>
        </dgm:presLayoutVars>
      </dgm:prSet>
      <dgm:spPr/>
    </dgm:pt>
    <dgm:pt modelId="{27D8D741-FBB4-4EC8-AAD9-E30CE98EB02C}" type="pres">
      <dgm:prSet presAssocID="{A010CD1F-7889-48A1-8527-059DE0976950}" presName="sibTrans" presStyleLbl="sibTrans2D1" presStyleIdx="2" presStyleCnt="3"/>
      <dgm:spPr/>
    </dgm:pt>
    <dgm:pt modelId="{F5C15B22-8742-437B-9B8D-C3B1FE7725C0}" type="pres">
      <dgm:prSet presAssocID="{A010CD1F-7889-48A1-8527-059DE0976950}" presName="connectorText" presStyleLbl="sibTrans2D1" presStyleIdx="2" presStyleCnt="3"/>
      <dgm:spPr/>
    </dgm:pt>
  </dgm:ptLst>
  <dgm:cxnLst>
    <dgm:cxn modelId="{003DA502-BB96-45CB-82E1-A11B5A0C62FA}" type="presOf" srcId="{A010CD1F-7889-48A1-8527-059DE0976950}" destId="{F5C15B22-8742-437B-9B8D-C3B1FE7725C0}" srcOrd="1" destOrd="0" presId="urn:microsoft.com/office/officeart/2005/8/layout/cycle7"/>
    <dgm:cxn modelId="{2B2A9F21-3604-4CDB-A5BA-2BEF1E829D9A}" type="presOf" srcId="{36F86A1C-2136-4A89-90E9-AD933D49AC4E}" destId="{FF325D76-FE2A-4665-A7B8-DD2DF4ABD616}" srcOrd="0" destOrd="0" presId="urn:microsoft.com/office/officeart/2005/8/layout/cycle7"/>
    <dgm:cxn modelId="{F2F4CA44-B78C-4F60-9BB2-3126738F6586}" type="presOf" srcId="{FB32C36A-2598-41D4-A6C3-0C04F1309E0C}" destId="{444828B6-AD09-4D8D-8BD7-299D172C885A}" srcOrd="0" destOrd="0" presId="urn:microsoft.com/office/officeart/2005/8/layout/cycle7"/>
    <dgm:cxn modelId="{0B6E074B-5B1E-4DDE-B3DB-F08C79ED48AE}" srcId="{45C75D6D-08A8-4373-8C83-6445D13DB55D}" destId="{FB32C36A-2598-41D4-A6C3-0C04F1309E0C}" srcOrd="2" destOrd="0" parTransId="{C5950ED3-57B3-4445-A725-3ED4D551590D}" sibTransId="{A010CD1F-7889-48A1-8527-059DE0976950}"/>
    <dgm:cxn modelId="{D141B04E-4BA6-4949-B05C-19965473F6A5}" type="presOf" srcId="{B7963ECA-B6A2-4531-899B-E32A8C7D0CA1}" destId="{59378A2E-CB72-4B54-9B4B-C918197AFF81}" srcOrd="1" destOrd="0" presId="urn:microsoft.com/office/officeart/2005/8/layout/cycle7"/>
    <dgm:cxn modelId="{4C6E9C80-2DFF-4C4E-A517-729366212814}" type="presOf" srcId="{45C75D6D-08A8-4373-8C83-6445D13DB55D}" destId="{89678E86-D58F-4E38-9111-A2FD11D81979}" srcOrd="0" destOrd="0" presId="urn:microsoft.com/office/officeart/2005/8/layout/cycle7"/>
    <dgm:cxn modelId="{147BCA91-692A-4278-8845-E8CBC7A8308A}" type="presOf" srcId="{AFABAEF4-9B34-4BD0-B6E5-7FC772FB4AED}" destId="{6224DAE2-A711-45E2-860A-B55E973A0F5D}" srcOrd="0" destOrd="0" presId="urn:microsoft.com/office/officeart/2005/8/layout/cycle7"/>
    <dgm:cxn modelId="{8E338C96-AC3C-4BF6-A250-5D85465CE2D4}" type="presOf" srcId="{480CC2F3-865F-4CD6-AC6D-9011B9E3F5DC}" destId="{6D941C95-A441-4728-990B-576A10161F9A}" srcOrd="0" destOrd="0" presId="urn:microsoft.com/office/officeart/2005/8/layout/cycle7"/>
    <dgm:cxn modelId="{6794F798-C83C-49DF-B022-A23793AB3EED}" type="presOf" srcId="{480CC2F3-865F-4CD6-AC6D-9011B9E3F5DC}" destId="{061F3FB3-BCA0-4A1F-A87D-A79364ECF673}" srcOrd="1" destOrd="0" presId="urn:microsoft.com/office/officeart/2005/8/layout/cycle7"/>
    <dgm:cxn modelId="{96C4CDA2-A807-44FD-B648-9404E8C64C16}" type="presOf" srcId="{B7963ECA-B6A2-4531-899B-E32A8C7D0CA1}" destId="{59090689-1BE8-43B9-A355-448118C9E203}" srcOrd="0" destOrd="0" presId="urn:microsoft.com/office/officeart/2005/8/layout/cycle7"/>
    <dgm:cxn modelId="{7FDAA9A7-8415-4A48-B024-6678FE89F1FE}" srcId="{45C75D6D-08A8-4373-8C83-6445D13DB55D}" destId="{36F86A1C-2136-4A89-90E9-AD933D49AC4E}" srcOrd="1" destOrd="0" parTransId="{D8303632-F240-4DEA-B17D-4993A0127D50}" sibTransId="{480CC2F3-865F-4CD6-AC6D-9011B9E3F5DC}"/>
    <dgm:cxn modelId="{81C194BB-A471-42EE-A2D0-1FC8F2D33603}" srcId="{45C75D6D-08A8-4373-8C83-6445D13DB55D}" destId="{AFABAEF4-9B34-4BD0-B6E5-7FC772FB4AED}" srcOrd="0" destOrd="0" parTransId="{723E9F96-755E-44FE-9277-267B57631106}" sibTransId="{B7963ECA-B6A2-4531-899B-E32A8C7D0CA1}"/>
    <dgm:cxn modelId="{BEFC53DF-2502-43F8-BDAA-8D35365196E7}" type="presOf" srcId="{A010CD1F-7889-48A1-8527-059DE0976950}" destId="{27D8D741-FBB4-4EC8-AAD9-E30CE98EB02C}" srcOrd="0" destOrd="0" presId="urn:microsoft.com/office/officeart/2005/8/layout/cycle7"/>
    <dgm:cxn modelId="{D551F6A9-4987-4F51-B565-8828BF5E3995}" type="presParOf" srcId="{89678E86-D58F-4E38-9111-A2FD11D81979}" destId="{6224DAE2-A711-45E2-860A-B55E973A0F5D}" srcOrd="0" destOrd="0" presId="urn:microsoft.com/office/officeart/2005/8/layout/cycle7"/>
    <dgm:cxn modelId="{23899CAD-848F-48E1-A835-618F2A81657C}" type="presParOf" srcId="{89678E86-D58F-4E38-9111-A2FD11D81979}" destId="{59090689-1BE8-43B9-A355-448118C9E203}" srcOrd="1" destOrd="0" presId="urn:microsoft.com/office/officeart/2005/8/layout/cycle7"/>
    <dgm:cxn modelId="{CCBB77A8-0833-42EA-80E4-F1EDF121E4D2}" type="presParOf" srcId="{59090689-1BE8-43B9-A355-448118C9E203}" destId="{59378A2E-CB72-4B54-9B4B-C918197AFF81}" srcOrd="0" destOrd="0" presId="urn:microsoft.com/office/officeart/2005/8/layout/cycle7"/>
    <dgm:cxn modelId="{D4018848-89E8-4935-BEFB-8DD2A7E4B0E8}" type="presParOf" srcId="{89678E86-D58F-4E38-9111-A2FD11D81979}" destId="{FF325D76-FE2A-4665-A7B8-DD2DF4ABD616}" srcOrd="2" destOrd="0" presId="urn:microsoft.com/office/officeart/2005/8/layout/cycle7"/>
    <dgm:cxn modelId="{0B91634F-4234-4C9E-B561-648B7BFD4CEC}" type="presParOf" srcId="{89678E86-D58F-4E38-9111-A2FD11D81979}" destId="{6D941C95-A441-4728-990B-576A10161F9A}" srcOrd="3" destOrd="0" presId="urn:microsoft.com/office/officeart/2005/8/layout/cycle7"/>
    <dgm:cxn modelId="{203F022B-52C3-48DC-8D1B-B544D9FE9319}" type="presParOf" srcId="{6D941C95-A441-4728-990B-576A10161F9A}" destId="{061F3FB3-BCA0-4A1F-A87D-A79364ECF673}" srcOrd="0" destOrd="0" presId="urn:microsoft.com/office/officeart/2005/8/layout/cycle7"/>
    <dgm:cxn modelId="{D697471F-F1B8-4243-B743-5D6E019E88E3}" type="presParOf" srcId="{89678E86-D58F-4E38-9111-A2FD11D81979}" destId="{444828B6-AD09-4D8D-8BD7-299D172C885A}" srcOrd="4" destOrd="0" presId="urn:microsoft.com/office/officeart/2005/8/layout/cycle7"/>
    <dgm:cxn modelId="{32B4224A-6A5F-4C70-AF8E-CA4AAAC58D6F}" type="presParOf" srcId="{89678E86-D58F-4E38-9111-A2FD11D81979}" destId="{27D8D741-FBB4-4EC8-AAD9-E30CE98EB02C}" srcOrd="5" destOrd="0" presId="urn:microsoft.com/office/officeart/2005/8/layout/cycle7"/>
    <dgm:cxn modelId="{9DDA84F9-C8E9-4135-AB87-19DF6EF286F5}" type="presParOf" srcId="{27D8D741-FBB4-4EC8-AAD9-E30CE98EB02C}" destId="{F5C15B22-8742-437B-9B8D-C3B1FE7725C0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327540-618E-4DF5-84A6-46926EEEDADF}" type="doc">
      <dgm:prSet loTypeId="urn:microsoft.com/office/officeart/2005/8/layout/hierarchy4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5FD848D-622D-4E3F-B9D8-B6E176DCD8ED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What contents needs to be referenced ?</a:t>
          </a:r>
          <a:endParaRPr lang="en-US"/>
        </a:p>
      </dgm:t>
    </dgm:pt>
    <dgm:pt modelId="{0EFAB1EC-6466-4365-983C-BABD19344E8F}" type="parTrans" cxnId="{11969589-CA0C-4A85-A2F5-79A767488803}">
      <dgm:prSet/>
      <dgm:spPr/>
      <dgm:t>
        <a:bodyPr/>
        <a:lstStyle/>
        <a:p>
          <a:endParaRPr lang="en-US"/>
        </a:p>
      </dgm:t>
    </dgm:pt>
    <dgm:pt modelId="{B8D502E9-0A70-4383-81CA-D81CFBB3E0BE}" type="sibTrans" cxnId="{11969589-CA0C-4A85-A2F5-79A767488803}">
      <dgm:prSet/>
      <dgm:spPr/>
      <dgm:t>
        <a:bodyPr/>
        <a:lstStyle/>
        <a:p>
          <a:endParaRPr lang="en-US"/>
        </a:p>
      </dgm:t>
    </dgm:pt>
    <dgm:pt modelId="{33B3CBD5-3B6A-4174-884A-CAA43FA89EBC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Reference all the information you take in from your reading.</a:t>
          </a:r>
          <a:endParaRPr lang="en-US"/>
        </a:p>
      </dgm:t>
    </dgm:pt>
    <dgm:pt modelId="{E74B9946-E2B0-41CD-B677-2DE1B31154EA}" type="parTrans" cxnId="{F6E35B20-AA58-4C67-B2CA-1A2BFE60C842}">
      <dgm:prSet/>
      <dgm:spPr/>
      <dgm:t>
        <a:bodyPr/>
        <a:lstStyle/>
        <a:p>
          <a:endParaRPr lang="en-US"/>
        </a:p>
      </dgm:t>
    </dgm:pt>
    <dgm:pt modelId="{5FA62CE8-F495-4257-BB91-D097D0B38F6F}" type="sibTrans" cxnId="{F6E35B20-AA58-4C67-B2CA-1A2BFE60C842}">
      <dgm:prSet/>
      <dgm:spPr/>
      <dgm:t>
        <a:bodyPr/>
        <a:lstStyle/>
        <a:p>
          <a:endParaRPr lang="en-US"/>
        </a:p>
      </dgm:t>
    </dgm:pt>
    <dgm:pt modelId="{BAE2ECD0-BE0D-46E5-A78D-B0D5294A1E0A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Quote it exactly, or put it into your own words (paraphrase it)</a:t>
          </a:r>
          <a:endParaRPr lang="en-US"/>
        </a:p>
      </dgm:t>
    </dgm:pt>
    <dgm:pt modelId="{AD8A934A-F9B0-435B-8F93-5369EF1AD55C}" type="parTrans" cxnId="{3CD6DB6C-91B1-481D-A6B0-34CA41946D8B}">
      <dgm:prSet/>
      <dgm:spPr/>
      <dgm:t>
        <a:bodyPr/>
        <a:lstStyle/>
        <a:p>
          <a:endParaRPr lang="en-US"/>
        </a:p>
      </dgm:t>
    </dgm:pt>
    <dgm:pt modelId="{E7BB9875-E7F7-4621-8C44-8464CF883339}" type="sibTrans" cxnId="{3CD6DB6C-91B1-481D-A6B0-34CA41946D8B}">
      <dgm:prSet/>
      <dgm:spPr/>
      <dgm:t>
        <a:bodyPr/>
        <a:lstStyle/>
        <a:p>
          <a:endParaRPr lang="en-US"/>
        </a:p>
      </dgm:t>
    </dgm:pt>
    <dgm:pt modelId="{4C2B8757-59EE-43A8-9B5D-4A1B8EF8C91E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You don’t need to reference.</a:t>
          </a:r>
          <a:endParaRPr lang="en-US"/>
        </a:p>
      </dgm:t>
    </dgm:pt>
    <dgm:pt modelId="{5E6F9D5A-5257-4458-ACF1-9B50C40EE935}" type="parTrans" cxnId="{E69E54D1-ED5D-4839-9240-7BB1DAE96B52}">
      <dgm:prSet/>
      <dgm:spPr/>
      <dgm:t>
        <a:bodyPr/>
        <a:lstStyle/>
        <a:p>
          <a:endParaRPr lang="en-US"/>
        </a:p>
      </dgm:t>
    </dgm:pt>
    <dgm:pt modelId="{0FFA7B1D-490A-4D69-9A8E-1FD8B8B80BE8}" type="sibTrans" cxnId="{E69E54D1-ED5D-4839-9240-7BB1DAE96B52}">
      <dgm:prSet/>
      <dgm:spPr/>
      <dgm:t>
        <a:bodyPr/>
        <a:lstStyle/>
        <a:p>
          <a:endParaRPr lang="en-US"/>
        </a:p>
      </dgm:t>
    </dgm:pt>
    <dgm:pt modelId="{C24750AB-7095-4CD2-B8F7-DA5B15A4F00C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Your own ideas and conclusions.</a:t>
          </a:r>
          <a:endParaRPr lang="en-US"/>
        </a:p>
      </dgm:t>
    </dgm:pt>
    <dgm:pt modelId="{A86318A1-995E-42EC-AB13-B288459132D6}" type="parTrans" cxnId="{CC85E04E-0E17-4CB1-9EA8-080B87FF093E}">
      <dgm:prSet/>
      <dgm:spPr/>
      <dgm:t>
        <a:bodyPr/>
        <a:lstStyle/>
        <a:p>
          <a:endParaRPr lang="en-US"/>
        </a:p>
      </dgm:t>
    </dgm:pt>
    <dgm:pt modelId="{11E3BE5C-7534-478E-B2FD-F25ACEC864D9}" type="sibTrans" cxnId="{CC85E04E-0E17-4CB1-9EA8-080B87FF093E}">
      <dgm:prSet/>
      <dgm:spPr/>
      <dgm:t>
        <a:bodyPr/>
        <a:lstStyle/>
        <a:p>
          <a:endParaRPr lang="en-US"/>
        </a:p>
      </dgm:t>
    </dgm:pt>
    <dgm:pt modelId="{359ABBE4-4A3F-4756-9AA0-77F0CE9CE529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Facts that are generally known and undisputed.</a:t>
          </a:r>
          <a:endParaRPr lang="en-US"/>
        </a:p>
      </dgm:t>
    </dgm:pt>
    <dgm:pt modelId="{4D6D59F1-D064-4A6A-A79B-A82284CC7ACE}" type="parTrans" cxnId="{BF1996B7-9738-4BAC-857F-69796DA07869}">
      <dgm:prSet/>
      <dgm:spPr/>
      <dgm:t>
        <a:bodyPr/>
        <a:lstStyle/>
        <a:p>
          <a:endParaRPr lang="en-US"/>
        </a:p>
      </dgm:t>
    </dgm:pt>
    <dgm:pt modelId="{9D6A79CF-08D6-4BC7-A30D-0EC8E22D2155}" type="sibTrans" cxnId="{BF1996B7-9738-4BAC-857F-69796DA07869}">
      <dgm:prSet/>
      <dgm:spPr/>
      <dgm:t>
        <a:bodyPr/>
        <a:lstStyle/>
        <a:p>
          <a:endParaRPr lang="en-US"/>
        </a:p>
      </dgm:t>
    </dgm:pt>
    <dgm:pt modelId="{4C76DA0A-8CA4-4F24-9CB9-3781CE29C8CB}" type="pres">
      <dgm:prSet presAssocID="{DE327540-618E-4DF5-84A6-46926EEEDADF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B2AD108-F2F2-4AAC-BDC7-7CD5788E1354}" type="pres">
      <dgm:prSet presAssocID="{35FD848D-622D-4E3F-B9D8-B6E176DCD8ED}" presName="vertOne" presStyleCnt="0"/>
      <dgm:spPr/>
    </dgm:pt>
    <dgm:pt modelId="{C6EB7E94-F45E-4150-A530-DE60B45516FA}" type="pres">
      <dgm:prSet presAssocID="{35FD848D-622D-4E3F-B9D8-B6E176DCD8ED}" presName="txOne" presStyleLbl="node0" presStyleIdx="0" presStyleCnt="2">
        <dgm:presLayoutVars>
          <dgm:chPref val="3"/>
        </dgm:presLayoutVars>
      </dgm:prSet>
      <dgm:spPr/>
    </dgm:pt>
    <dgm:pt modelId="{EF3582B5-FA51-4723-B9EF-CC4ECC8342AF}" type="pres">
      <dgm:prSet presAssocID="{35FD848D-622D-4E3F-B9D8-B6E176DCD8ED}" presName="parTransOne" presStyleCnt="0"/>
      <dgm:spPr/>
    </dgm:pt>
    <dgm:pt modelId="{0EFF98FE-F27B-47B4-BF94-9A8BC22242A4}" type="pres">
      <dgm:prSet presAssocID="{35FD848D-622D-4E3F-B9D8-B6E176DCD8ED}" presName="horzOne" presStyleCnt="0"/>
      <dgm:spPr/>
    </dgm:pt>
    <dgm:pt modelId="{A2114217-4381-4178-B48A-BA9965FFDF78}" type="pres">
      <dgm:prSet presAssocID="{33B3CBD5-3B6A-4174-884A-CAA43FA89EBC}" presName="vertTwo" presStyleCnt="0"/>
      <dgm:spPr/>
    </dgm:pt>
    <dgm:pt modelId="{ECB60813-D186-43D8-80BB-0E45B3950D0F}" type="pres">
      <dgm:prSet presAssocID="{33B3CBD5-3B6A-4174-884A-CAA43FA89EBC}" presName="txTwo" presStyleLbl="node2" presStyleIdx="0" presStyleCnt="2">
        <dgm:presLayoutVars>
          <dgm:chPref val="3"/>
        </dgm:presLayoutVars>
      </dgm:prSet>
      <dgm:spPr/>
    </dgm:pt>
    <dgm:pt modelId="{3FD37E27-69A8-4B7B-B2E2-51501567A8A4}" type="pres">
      <dgm:prSet presAssocID="{33B3CBD5-3B6A-4174-884A-CAA43FA89EBC}" presName="parTransTwo" presStyleCnt="0"/>
      <dgm:spPr/>
    </dgm:pt>
    <dgm:pt modelId="{D0ADCBF5-5729-4297-9D6A-6A8D87A7C9DC}" type="pres">
      <dgm:prSet presAssocID="{33B3CBD5-3B6A-4174-884A-CAA43FA89EBC}" presName="horzTwo" presStyleCnt="0"/>
      <dgm:spPr/>
    </dgm:pt>
    <dgm:pt modelId="{BFFA8E09-BED1-4614-B161-C21860050EA1}" type="pres">
      <dgm:prSet presAssocID="{BAE2ECD0-BE0D-46E5-A78D-B0D5294A1E0A}" presName="vertThree" presStyleCnt="0"/>
      <dgm:spPr/>
    </dgm:pt>
    <dgm:pt modelId="{46EBCD9D-2CF6-49AF-ADCA-0FA1FDC5B91D}" type="pres">
      <dgm:prSet presAssocID="{BAE2ECD0-BE0D-46E5-A78D-B0D5294A1E0A}" presName="txThree" presStyleLbl="node3" presStyleIdx="0" presStyleCnt="2">
        <dgm:presLayoutVars>
          <dgm:chPref val="3"/>
        </dgm:presLayoutVars>
      </dgm:prSet>
      <dgm:spPr/>
    </dgm:pt>
    <dgm:pt modelId="{9B4A78D8-1C13-435A-9BE5-68558C847AB5}" type="pres">
      <dgm:prSet presAssocID="{BAE2ECD0-BE0D-46E5-A78D-B0D5294A1E0A}" presName="horzThree" presStyleCnt="0"/>
      <dgm:spPr/>
    </dgm:pt>
    <dgm:pt modelId="{6DAC7CA9-6051-46EA-9E2E-DE9669764BE4}" type="pres">
      <dgm:prSet presAssocID="{B8D502E9-0A70-4383-81CA-D81CFBB3E0BE}" presName="sibSpaceOne" presStyleCnt="0"/>
      <dgm:spPr/>
    </dgm:pt>
    <dgm:pt modelId="{06197C0D-0241-4C12-897A-C51D3C88BBCB}" type="pres">
      <dgm:prSet presAssocID="{4C2B8757-59EE-43A8-9B5D-4A1B8EF8C91E}" presName="vertOne" presStyleCnt="0"/>
      <dgm:spPr/>
    </dgm:pt>
    <dgm:pt modelId="{D687D987-EDAA-4D24-ADC1-E45FF5607891}" type="pres">
      <dgm:prSet presAssocID="{4C2B8757-59EE-43A8-9B5D-4A1B8EF8C91E}" presName="txOne" presStyleLbl="node0" presStyleIdx="1" presStyleCnt="2">
        <dgm:presLayoutVars>
          <dgm:chPref val="3"/>
        </dgm:presLayoutVars>
      </dgm:prSet>
      <dgm:spPr/>
    </dgm:pt>
    <dgm:pt modelId="{AABC9D16-F926-4C1C-B8FC-44553660E47F}" type="pres">
      <dgm:prSet presAssocID="{4C2B8757-59EE-43A8-9B5D-4A1B8EF8C91E}" presName="parTransOne" presStyleCnt="0"/>
      <dgm:spPr/>
    </dgm:pt>
    <dgm:pt modelId="{5E1EF809-114D-407F-9061-5F8A671E7B18}" type="pres">
      <dgm:prSet presAssocID="{4C2B8757-59EE-43A8-9B5D-4A1B8EF8C91E}" presName="horzOne" presStyleCnt="0"/>
      <dgm:spPr/>
    </dgm:pt>
    <dgm:pt modelId="{EC874DDF-1137-44C4-AFB4-427557676E11}" type="pres">
      <dgm:prSet presAssocID="{C24750AB-7095-4CD2-B8F7-DA5B15A4F00C}" presName="vertTwo" presStyleCnt="0"/>
      <dgm:spPr/>
    </dgm:pt>
    <dgm:pt modelId="{4A26E3E9-DB07-406C-82BC-12566A6CB237}" type="pres">
      <dgm:prSet presAssocID="{C24750AB-7095-4CD2-B8F7-DA5B15A4F00C}" presName="txTwo" presStyleLbl="node2" presStyleIdx="1" presStyleCnt="2">
        <dgm:presLayoutVars>
          <dgm:chPref val="3"/>
        </dgm:presLayoutVars>
      </dgm:prSet>
      <dgm:spPr/>
    </dgm:pt>
    <dgm:pt modelId="{B15207DF-4A20-4C21-A84A-D880340828CC}" type="pres">
      <dgm:prSet presAssocID="{C24750AB-7095-4CD2-B8F7-DA5B15A4F00C}" presName="parTransTwo" presStyleCnt="0"/>
      <dgm:spPr/>
    </dgm:pt>
    <dgm:pt modelId="{880CEFB1-9F8C-4EA6-B676-9198AAF167B7}" type="pres">
      <dgm:prSet presAssocID="{C24750AB-7095-4CD2-B8F7-DA5B15A4F00C}" presName="horzTwo" presStyleCnt="0"/>
      <dgm:spPr/>
    </dgm:pt>
    <dgm:pt modelId="{5CC5E562-022B-46CA-9AAF-0F90FC97495F}" type="pres">
      <dgm:prSet presAssocID="{359ABBE4-4A3F-4756-9AA0-77F0CE9CE529}" presName="vertThree" presStyleCnt="0"/>
      <dgm:spPr/>
    </dgm:pt>
    <dgm:pt modelId="{4F6E1652-01DF-44AC-AA90-246A536BACC9}" type="pres">
      <dgm:prSet presAssocID="{359ABBE4-4A3F-4756-9AA0-77F0CE9CE529}" presName="txThree" presStyleLbl="node3" presStyleIdx="1" presStyleCnt="2">
        <dgm:presLayoutVars>
          <dgm:chPref val="3"/>
        </dgm:presLayoutVars>
      </dgm:prSet>
      <dgm:spPr/>
    </dgm:pt>
    <dgm:pt modelId="{6B9E5BB6-932A-4E9D-BBD8-5B723DBFE2CA}" type="pres">
      <dgm:prSet presAssocID="{359ABBE4-4A3F-4756-9AA0-77F0CE9CE529}" presName="horzThree" presStyleCnt="0"/>
      <dgm:spPr/>
    </dgm:pt>
  </dgm:ptLst>
  <dgm:cxnLst>
    <dgm:cxn modelId="{F6E35B20-AA58-4C67-B2CA-1A2BFE60C842}" srcId="{35FD848D-622D-4E3F-B9D8-B6E176DCD8ED}" destId="{33B3CBD5-3B6A-4174-884A-CAA43FA89EBC}" srcOrd="0" destOrd="0" parTransId="{E74B9946-E2B0-41CD-B677-2DE1B31154EA}" sibTransId="{5FA62CE8-F495-4257-BB91-D097D0B38F6F}"/>
    <dgm:cxn modelId="{0CB8683A-AE0C-47FA-B71C-2E08396C9076}" type="presOf" srcId="{BAE2ECD0-BE0D-46E5-A78D-B0D5294A1E0A}" destId="{46EBCD9D-2CF6-49AF-ADCA-0FA1FDC5B91D}" srcOrd="0" destOrd="0" presId="urn:microsoft.com/office/officeart/2005/8/layout/hierarchy4"/>
    <dgm:cxn modelId="{9DB1BA41-FAFC-4F43-B69A-52FE35F8890E}" type="presOf" srcId="{C24750AB-7095-4CD2-B8F7-DA5B15A4F00C}" destId="{4A26E3E9-DB07-406C-82BC-12566A6CB237}" srcOrd="0" destOrd="0" presId="urn:microsoft.com/office/officeart/2005/8/layout/hierarchy4"/>
    <dgm:cxn modelId="{3CD6DB6C-91B1-481D-A6B0-34CA41946D8B}" srcId="{33B3CBD5-3B6A-4174-884A-CAA43FA89EBC}" destId="{BAE2ECD0-BE0D-46E5-A78D-B0D5294A1E0A}" srcOrd="0" destOrd="0" parTransId="{AD8A934A-F9B0-435B-8F93-5369EF1AD55C}" sibTransId="{E7BB9875-E7F7-4621-8C44-8464CF883339}"/>
    <dgm:cxn modelId="{CC85E04E-0E17-4CB1-9EA8-080B87FF093E}" srcId="{4C2B8757-59EE-43A8-9B5D-4A1B8EF8C91E}" destId="{C24750AB-7095-4CD2-B8F7-DA5B15A4F00C}" srcOrd="0" destOrd="0" parTransId="{A86318A1-995E-42EC-AB13-B288459132D6}" sibTransId="{11E3BE5C-7534-478E-B2FD-F25ACEC864D9}"/>
    <dgm:cxn modelId="{11969589-CA0C-4A85-A2F5-79A767488803}" srcId="{DE327540-618E-4DF5-84A6-46926EEEDADF}" destId="{35FD848D-622D-4E3F-B9D8-B6E176DCD8ED}" srcOrd="0" destOrd="0" parTransId="{0EFAB1EC-6466-4365-983C-BABD19344E8F}" sibTransId="{B8D502E9-0A70-4383-81CA-D81CFBB3E0BE}"/>
    <dgm:cxn modelId="{4C1FC6B3-8F15-4A93-9E8B-6FA56C11936F}" type="presOf" srcId="{DE327540-618E-4DF5-84A6-46926EEEDADF}" destId="{4C76DA0A-8CA4-4F24-9CB9-3781CE29C8CB}" srcOrd="0" destOrd="0" presId="urn:microsoft.com/office/officeart/2005/8/layout/hierarchy4"/>
    <dgm:cxn modelId="{BF1996B7-9738-4BAC-857F-69796DA07869}" srcId="{C24750AB-7095-4CD2-B8F7-DA5B15A4F00C}" destId="{359ABBE4-4A3F-4756-9AA0-77F0CE9CE529}" srcOrd="0" destOrd="0" parTransId="{4D6D59F1-D064-4A6A-A79B-A82284CC7ACE}" sibTransId="{9D6A79CF-08D6-4BC7-A30D-0EC8E22D2155}"/>
    <dgm:cxn modelId="{E69E54D1-ED5D-4839-9240-7BB1DAE96B52}" srcId="{DE327540-618E-4DF5-84A6-46926EEEDADF}" destId="{4C2B8757-59EE-43A8-9B5D-4A1B8EF8C91E}" srcOrd="1" destOrd="0" parTransId="{5E6F9D5A-5257-4458-ACF1-9B50C40EE935}" sibTransId="{0FFA7B1D-490A-4D69-9A8E-1FD8B8B80BE8}"/>
    <dgm:cxn modelId="{93F9C7E2-55AA-492B-927A-21481D9D7122}" type="presOf" srcId="{33B3CBD5-3B6A-4174-884A-CAA43FA89EBC}" destId="{ECB60813-D186-43D8-80BB-0E45B3950D0F}" srcOrd="0" destOrd="0" presId="urn:microsoft.com/office/officeart/2005/8/layout/hierarchy4"/>
    <dgm:cxn modelId="{EB3AD8E6-7852-4559-B5D2-EFCF400D1F74}" type="presOf" srcId="{4C2B8757-59EE-43A8-9B5D-4A1B8EF8C91E}" destId="{D687D987-EDAA-4D24-ADC1-E45FF5607891}" srcOrd="0" destOrd="0" presId="urn:microsoft.com/office/officeart/2005/8/layout/hierarchy4"/>
    <dgm:cxn modelId="{32B0EAF5-153B-425F-943B-88A0A1EF2D96}" type="presOf" srcId="{359ABBE4-4A3F-4756-9AA0-77F0CE9CE529}" destId="{4F6E1652-01DF-44AC-AA90-246A536BACC9}" srcOrd="0" destOrd="0" presId="urn:microsoft.com/office/officeart/2005/8/layout/hierarchy4"/>
    <dgm:cxn modelId="{0F9974FC-3DBC-4625-A3C0-AA5E1661F730}" type="presOf" srcId="{35FD848D-622D-4E3F-B9D8-B6E176DCD8ED}" destId="{C6EB7E94-F45E-4150-A530-DE60B45516FA}" srcOrd="0" destOrd="0" presId="urn:microsoft.com/office/officeart/2005/8/layout/hierarchy4"/>
    <dgm:cxn modelId="{56AE922D-2DD3-4BCE-8C32-A06102B4B016}" type="presParOf" srcId="{4C76DA0A-8CA4-4F24-9CB9-3781CE29C8CB}" destId="{0B2AD108-F2F2-4AAC-BDC7-7CD5788E1354}" srcOrd="0" destOrd="0" presId="urn:microsoft.com/office/officeart/2005/8/layout/hierarchy4"/>
    <dgm:cxn modelId="{5E3A4BD4-721A-4B8C-B355-09377B9A4351}" type="presParOf" srcId="{0B2AD108-F2F2-4AAC-BDC7-7CD5788E1354}" destId="{C6EB7E94-F45E-4150-A530-DE60B45516FA}" srcOrd="0" destOrd="0" presId="urn:microsoft.com/office/officeart/2005/8/layout/hierarchy4"/>
    <dgm:cxn modelId="{0E75E454-AC84-43BF-84A5-8EFA4D63FD0A}" type="presParOf" srcId="{0B2AD108-F2F2-4AAC-BDC7-7CD5788E1354}" destId="{EF3582B5-FA51-4723-B9EF-CC4ECC8342AF}" srcOrd="1" destOrd="0" presId="urn:microsoft.com/office/officeart/2005/8/layout/hierarchy4"/>
    <dgm:cxn modelId="{DAD3BA57-82BF-4984-9C50-269B7A8DC9A9}" type="presParOf" srcId="{0B2AD108-F2F2-4AAC-BDC7-7CD5788E1354}" destId="{0EFF98FE-F27B-47B4-BF94-9A8BC22242A4}" srcOrd="2" destOrd="0" presId="urn:microsoft.com/office/officeart/2005/8/layout/hierarchy4"/>
    <dgm:cxn modelId="{A2F01742-E62A-4000-A597-AF24059F71EC}" type="presParOf" srcId="{0EFF98FE-F27B-47B4-BF94-9A8BC22242A4}" destId="{A2114217-4381-4178-B48A-BA9965FFDF78}" srcOrd="0" destOrd="0" presId="urn:microsoft.com/office/officeart/2005/8/layout/hierarchy4"/>
    <dgm:cxn modelId="{5C0DD7AF-6258-4E22-81CF-50649BBB614A}" type="presParOf" srcId="{A2114217-4381-4178-B48A-BA9965FFDF78}" destId="{ECB60813-D186-43D8-80BB-0E45B3950D0F}" srcOrd="0" destOrd="0" presId="urn:microsoft.com/office/officeart/2005/8/layout/hierarchy4"/>
    <dgm:cxn modelId="{105D569A-F07D-4A82-97B3-02DDD3BF42D5}" type="presParOf" srcId="{A2114217-4381-4178-B48A-BA9965FFDF78}" destId="{3FD37E27-69A8-4B7B-B2E2-51501567A8A4}" srcOrd="1" destOrd="0" presId="urn:microsoft.com/office/officeart/2005/8/layout/hierarchy4"/>
    <dgm:cxn modelId="{91448F42-05B2-485A-B192-3B2294BBF669}" type="presParOf" srcId="{A2114217-4381-4178-B48A-BA9965FFDF78}" destId="{D0ADCBF5-5729-4297-9D6A-6A8D87A7C9DC}" srcOrd="2" destOrd="0" presId="urn:microsoft.com/office/officeart/2005/8/layout/hierarchy4"/>
    <dgm:cxn modelId="{767F8C13-64AD-447C-8BCD-7734D88CE47D}" type="presParOf" srcId="{D0ADCBF5-5729-4297-9D6A-6A8D87A7C9DC}" destId="{BFFA8E09-BED1-4614-B161-C21860050EA1}" srcOrd="0" destOrd="0" presId="urn:microsoft.com/office/officeart/2005/8/layout/hierarchy4"/>
    <dgm:cxn modelId="{D1FE47D7-1D3B-4833-BA31-34E638453AEC}" type="presParOf" srcId="{BFFA8E09-BED1-4614-B161-C21860050EA1}" destId="{46EBCD9D-2CF6-49AF-ADCA-0FA1FDC5B91D}" srcOrd="0" destOrd="0" presId="urn:microsoft.com/office/officeart/2005/8/layout/hierarchy4"/>
    <dgm:cxn modelId="{11A2AFEE-886B-4382-926F-5100E54FD10F}" type="presParOf" srcId="{BFFA8E09-BED1-4614-B161-C21860050EA1}" destId="{9B4A78D8-1C13-435A-9BE5-68558C847AB5}" srcOrd="1" destOrd="0" presId="urn:microsoft.com/office/officeart/2005/8/layout/hierarchy4"/>
    <dgm:cxn modelId="{6E0C6360-9D19-4A5D-AF54-3C06990D3DD1}" type="presParOf" srcId="{4C76DA0A-8CA4-4F24-9CB9-3781CE29C8CB}" destId="{6DAC7CA9-6051-46EA-9E2E-DE9669764BE4}" srcOrd="1" destOrd="0" presId="urn:microsoft.com/office/officeart/2005/8/layout/hierarchy4"/>
    <dgm:cxn modelId="{50CC6E7D-D31E-4F65-A598-FEA4981D1F88}" type="presParOf" srcId="{4C76DA0A-8CA4-4F24-9CB9-3781CE29C8CB}" destId="{06197C0D-0241-4C12-897A-C51D3C88BBCB}" srcOrd="2" destOrd="0" presId="urn:microsoft.com/office/officeart/2005/8/layout/hierarchy4"/>
    <dgm:cxn modelId="{0666AAEA-E19E-40EE-B02B-619DB9F6C74D}" type="presParOf" srcId="{06197C0D-0241-4C12-897A-C51D3C88BBCB}" destId="{D687D987-EDAA-4D24-ADC1-E45FF5607891}" srcOrd="0" destOrd="0" presId="urn:microsoft.com/office/officeart/2005/8/layout/hierarchy4"/>
    <dgm:cxn modelId="{17B50345-9E92-49A1-B849-F0CDBE433441}" type="presParOf" srcId="{06197C0D-0241-4C12-897A-C51D3C88BBCB}" destId="{AABC9D16-F926-4C1C-B8FC-44553660E47F}" srcOrd="1" destOrd="0" presId="urn:microsoft.com/office/officeart/2005/8/layout/hierarchy4"/>
    <dgm:cxn modelId="{3B2940B5-6AF9-4C83-B8E9-56A1FD6A2331}" type="presParOf" srcId="{06197C0D-0241-4C12-897A-C51D3C88BBCB}" destId="{5E1EF809-114D-407F-9061-5F8A671E7B18}" srcOrd="2" destOrd="0" presId="urn:microsoft.com/office/officeart/2005/8/layout/hierarchy4"/>
    <dgm:cxn modelId="{49AC8398-1FEE-40E4-BE46-B053E68FC080}" type="presParOf" srcId="{5E1EF809-114D-407F-9061-5F8A671E7B18}" destId="{EC874DDF-1137-44C4-AFB4-427557676E11}" srcOrd="0" destOrd="0" presId="urn:microsoft.com/office/officeart/2005/8/layout/hierarchy4"/>
    <dgm:cxn modelId="{B4BB2167-402E-4725-8A33-E53E461A8FC9}" type="presParOf" srcId="{EC874DDF-1137-44C4-AFB4-427557676E11}" destId="{4A26E3E9-DB07-406C-82BC-12566A6CB237}" srcOrd="0" destOrd="0" presId="urn:microsoft.com/office/officeart/2005/8/layout/hierarchy4"/>
    <dgm:cxn modelId="{F1B27FFA-ECA9-403F-A673-2160D1E6EEE6}" type="presParOf" srcId="{EC874DDF-1137-44C4-AFB4-427557676E11}" destId="{B15207DF-4A20-4C21-A84A-D880340828CC}" srcOrd="1" destOrd="0" presId="urn:microsoft.com/office/officeart/2005/8/layout/hierarchy4"/>
    <dgm:cxn modelId="{1C819A65-6398-41A3-9A00-8DA5ED7F3F37}" type="presParOf" srcId="{EC874DDF-1137-44C4-AFB4-427557676E11}" destId="{880CEFB1-9F8C-4EA6-B676-9198AAF167B7}" srcOrd="2" destOrd="0" presId="urn:microsoft.com/office/officeart/2005/8/layout/hierarchy4"/>
    <dgm:cxn modelId="{B3C4DBD2-1CFA-4AE0-8CEF-3C3D4553F0C4}" type="presParOf" srcId="{880CEFB1-9F8C-4EA6-B676-9198AAF167B7}" destId="{5CC5E562-022B-46CA-9AAF-0F90FC97495F}" srcOrd="0" destOrd="0" presId="urn:microsoft.com/office/officeart/2005/8/layout/hierarchy4"/>
    <dgm:cxn modelId="{4D090807-E0D0-4BEA-9E03-F44D2AB4BC7E}" type="presParOf" srcId="{5CC5E562-022B-46CA-9AAF-0F90FC97495F}" destId="{4F6E1652-01DF-44AC-AA90-246A536BACC9}" srcOrd="0" destOrd="0" presId="urn:microsoft.com/office/officeart/2005/8/layout/hierarchy4"/>
    <dgm:cxn modelId="{51B434BD-7A4A-4828-8B31-DB9D361E295B}" type="presParOf" srcId="{5CC5E562-022B-46CA-9AAF-0F90FC97495F}" destId="{6B9E5BB6-932A-4E9D-BBD8-5B723DBFE2C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547AAF-7A5B-45C8-B61F-E3EF0772BCC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C94F64-36B7-4A37-83A4-764914CDE89E}">
      <dgm:prSet phldrT="[Text]" phldr="0"/>
      <dgm:spPr/>
      <dgm:t>
        <a:bodyPr/>
        <a:lstStyle/>
        <a:p>
          <a:r>
            <a:rPr lang="en-US">
              <a:latin typeface="Neue Haas Grotesk Text Pro"/>
            </a:rPr>
            <a:t>(Smith,2018)</a:t>
          </a:r>
          <a:endParaRPr lang="en-US"/>
        </a:p>
      </dgm:t>
    </dgm:pt>
    <dgm:pt modelId="{A05AC8EC-F782-4909-8BB0-23346FC34ED6}" type="parTrans" cxnId="{65B9D0B2-F68D-4A35-AFB6-236CFFB4FFD0}">
      <dgm:prSet/>
      <dgm:spPr/>
      <dgm:t>
        <a:bodyPr/>
        <a:lstStyle/>
        <a:p>
          <a:endParaRPr lang="en-US"/>
        </a:p>
      </dgm:t>
    </dgm:pt>
    <dgm:pt modelId="{87E609ED-F460-46C6-993F-5CEE7E40D78D}" type="sibTrans" cxnId="{65B9D0B2-F68D-4A35-AFB6-236CFFB4FFD0}">
      <dgm:prSet/>
      <dgm:spPr/>
      <dgm:t>
        <a:bodyPr/>
        <a:lstStyle/>
        <a:p>
          <a:endParaRPr lang="en-US"/>
        </a:p>
      </dgm:t>
    </dgm:pt>
    <dgm:pt modelId="{91B57454-6F96-45DD-82B1-A7CAA68CDD4E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In-text citation (example)</a:t>
          </a:r>
          <a:endParaRPr lang="en-US"/>
        </a:p>
      </dgm:t>
    </dgm:pt>
    <dgm:pt modelId="{9BC8D181-84EC-4E60-B3E7-0DD4BCB353E2}" type="parTrans" cxnId="{BC716A30-35A8-43A7-8DBC-4544B1A18F9B}">
      <dgm:prSet/>
      <dgm:spPr/>
      <dgm:t>
        <a:bodyPr/>
        <a:lstStyle/>
        <a:p>
          <a:endParaRPr lang="en-US"/>
        </a:p>
      </dgm:t>
    </dgm:pt>
    <dgm:pt modelId="{C1789427-5CD6-42E2-9F2F-6906BFE67D62}" type="sibTrans" cxnId="{BC716A30-35A8-43A7-8DBC-4544B1A18F9B}">
      <dgm:prSet/>
      <dgm:spPr/>
      <dgm:t>
        <a:bodyPr/>
        <a:lstStyle/>
        <a:p>
          <a:endParaRPr lang="en-US"/>
        </a:p>
      </dgm:t>
    </dgm:pt>
    <dgm:pt modelId="{BE4CE8C1-4BCB-4DC3-8CED-544E3105DF44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Smith,(2018) </a:t>
          </a:r>
          <a:r>
            <a:rPr lang="en-US" i="1">
              <a:latin typeface="Neue Haas Grotesk Text Pro"/>
            </a:rPr>
            <a:t>Havard referencing</a:t>
          </a:r>
          <a:r>
            <a:rPr lang="en-US">
              <a:latin typeface="Neue Haas Grotesk Text Pro"/>
            </a:rPr>
            <a:t>, 12th edition. </a:t>
          </a:r>
          <a:endParaRPr lang="en-US"/>
        </a:p>
      </dgm:t>
    </dgm:pt>
    <dgm:pt modelId="{AD25472C-58C0-444D-BEFF-7D4C46D07AE7}" type="parTrans" cxnId="{B7D8F096-238F-40E2-8F10-023B8A1797E4}">
      <dgm:prSet/>
      <dgm:spPr/>
      <dgm:t>
        <a:bodyPr/>
        <a:lstStyle/>
        <a:p>
          <a:endParaRPr lang="en-US"/>
        </a:p>
      </dgm:t>
    </dgm:pt>
    <dgm:pt modelId="{1DD6A16F-5130-4476-A06E-326601856AAA}" type="sibTrans" cxnId="{B7D8F096-238F-40E2-8F10-023B8A1797E4}">
      <dgm:prSet/>
      <dgm:spPr/>
      <dgm:t>
        <a:bodyPr/>
        <a:lstStyle/>
        <a:p>
          <a:endParaRPr lang="en-US"/>
        </a:p>
      </dgm:t>
    </dgm:pt>
    <dgm:pt modelId="{BA410A25-45B1-4C7D-8734-A49F57F248BC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Reference  (example)</a:t>
          </a:r>
          <a:endParaRPr lang="en-US"/>
        </a:p>
      </dgm:t>
    </dgm:pt>
    <dgm:pt modelId="{33380457-3F09-469F-8019-042FB69DD25B}" type="parTrans" cxnId="{FB01416F-E0B2-4B18-8B4D-BC3F0B77EB95}">
      <dgm:prSet/>
      <dgm:spPr/>
      <dgm:t>
        <a:bodyPr/>
        <a:lstStyle/>
        <a:p>
          <a:endParaRPr lang="en-US"/>
        </a:p>
      </dgm:t>
    </dgm:pt>
    <dgm:pt modelId="{1E7A24E6-2B12-411A-9F43-2947858772F2}" type="sibTrans" cxnId="{FB01416F-E0B2-4B18-8B4D-BC3F0B77EB95}">
      <dgm:prSet/>
      <dgm:spPr/>
      <dgm:t>
        <a:bodyPr/>
        <a:lstStyle/>
        <a:p>
          <a:endParaRPr lang="en-US"/>
        </a:p>
      </dgm:t>
    </dgm:pt>
    <dgm:pt modelId="{FC855BD0-ADEA-4191-B166-AF5B67FFDED9}" type="pres">
      <dgm:prSet presAssocID="{1A547AAF-7A5B-45C8-B61F-E3EF0772BCC4}" presName="linear" presStyleCnt="0">
        <dgm:presLayoutVars>
          <dgm:animLvl val="lvl"/>
          <dgm:resizeHandles val="exact"/>
        </dgm:presLayoutVars>
      </dgm:prSet>
      <dgm:spPr/>
    </dgm:pt>
    <dgm:pt modelId="{B8E023AA-D125-4E89-9E6A-9486A031B82C}" type="pres">
      <dgm:prSet presAssocID="{ABC94F64-36B7-4A37-83A4-764914CDE89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56D787D-4A23-41BA-97D4-1C60E6FE0BAF}" type="pres">
      <dgm:prSet presAssocID="{ABC94F64-36B7-4A37-83A4-764914CDE89E}" presName="childText" presStyleLbl="revTx" presStyleIdx="0" presStyleCnt="2">
        <dgm:presLayoutVars>
          <dgm:bulletEnabled val="1"/>
        </dgm:presLayoutVars>
      </dgm:prSet>
      <dgm:spPr/>
    </dgm:pt>
    <dgm:pt modelId="{A5B218AA-145F-451D-A64F-11AF456E49AC}" type="pres">
      <dgm:prSet presAssocID="{BE4CE8C1-4BCB-4DC3-8CED-544E3105DF4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9233D43-8FA8-4A01-9F50-DA65A3B59949}" type="pres">
      <dgm:prSet presAssocID="{BE4CE8C1-4BCB-4DC3-8CED-544E3105DF4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C716A30-35A8-43A7-8DBC-4544B1A18F9B}" srcId="{ABC94F64-36B7-4A37-83A4-764914CDE89E}" destId="{91B57454-6F96-45DD-82B1-A7CAA68CDD4E}" srcOrd="0" destOrd="0" parTransId="{9BC8D181-84EC-4E60-B3E7-0DD4BCB353E2}" sibTransId="{C1789427-5CD6-42E2-9F2F-6906BFE67D62}"/>
    <dgm:cxn modelId="{4112E368-E659-48D1-B719-224A823966E4}" type="presOf" srcId="{BE4CE8C1-4BCB-4DC3-8CED-544E3105DF44}" destId="{A5B218AA-145F-451D-A64F-11AF456E49AC}" srcOrd="0" destOrd="0" presId="urn:microsoft.com/office/officeart/2005/8/layout/vList2"/>
    <dgm:cxn modelId="{F22FD66E-421C-4C30-B8A7-7320388014BF}" type="presOf" srcId="{91B57454-6F96-45DD-82B1-A7CAA68CDD4E}" destId="{356D787D-4A23-41BA-97D4-1C60E6FE0BAF}" srcOrd="0" destOrd="0" presId="urn:microsoft.com/office/officeart/2005/8/layout/vList2"/>
    <dgm:cxn modelId="{FB01416F-E0B2-4B18-8B4D-BC3F0B77EB95}" srcId="{BE4CE8C1-4BCB-4DC3-8CED-544E3105DF44}" destId="{BA410A25-45B1-4C7D-8734-A49F57F248BC}" srcOrd="0" destOrd="0" parTransId="{33380457-3F09-469F-8019-042FB69DD25B}" sibTransId="{1E7A24E6-2B12-411A-9F43-2947858772F2}"/>
    <dgm:cxn modelId="{C7D63D53-CBC1-45BD-8D85-3D8D55AD22E9}" type="presOf" srcId="{ABC94F64-36B7-4A37-83A4-764914CDE89E}" destId="{B8E023AA-D125-4E89-9E6A-9486A031B82C}" srcOrd="0" destOrd="0" presId="urn:microsoft.com/office/officeart/2005/8/layout/vList2"/>
    <dgm:cxn modelId="{45654292-D9F9-4F42-91EC-8D26EF2E7722}" type="presOf" srcId="{BA410A25-45B1-4C7D-8734-A49F57F248BC}" destId="{59233D43-8FA8-4A01-9F50-DA65A3B59949}" srcOrd="0" destOrd="0" presId="urn:microsoft.com/office/officeart/2005/8/layout/vList2"/>
    <dgm:cxn modelId="{38A19093-CD4D-4711-AF8A-034CA3A9F0F7}" type="presOf" srcId="{1A547AAF-7A5B-45C8-B61F-E3EF0772BCC4}" destId="{FC855BD0-ADEA-4191-B166-AF5B67FFDED9}" srcOrd="0" destOrd="0" presId="urn:microsoft.com/office/officeart/2005/8/layout/vList2"/>
    <dgm:cxn modelId="{B7D8F096-238F-40E2-8F10-023B8A1797E4}" srcId="{1A547AAF-7A5B-45C8-B61F-E3EF0772BCC4}" destId="{BE4CE8C1-4BCB-4DC3-8CED-544E3105DF44}" srcOrd="1" destOrd="0" parTransId="{AD25472C-58C0-444D-BEFF-7D4C46D07AE7}" sibTransId="{1DD6A16F-5130-4476-A06E-326601856AAA}"/>
    <dgm:cxn modelId="{65B9D0B2-F68D-4A35-AFB6-236CFFB4FFD0}" srcId="{1A547AAF-7A5B-45C8-B61F-E3EF0772BCC4}" destId="{ABC94F64-36B7-4A37-83A4-764914CDE89E}" srcOrd="0" destOrd="0" parTransId="{A05AC8EC-F782-4909-8BB0-23346FC34ED6}" sibTransId="{87E609ED-F460-46C6-993F-5CEE7E40D78D}"/>
    <dgm:cxn modelId="{4B5BBCA0-3B2E-44DA-BE81-69F4C35335BF}" type="presParOf" srcId="{FC855BD0-ADEA-4191-B166-AF5B67FFDED9}" destId="{B8E023AA-D125-4E89-9E6A-9486A031B82C}" srcOrd="0" destOrd="0" presId="urn:microsoft.com/office/officeart/2005/8/layout/vList2"/>
    <dgm:cxn modelId="{57D368C6-F362-48ED-9739-A16EB6D995DF}" type="presParOf" srcId="{FC855BD0-ADEA-4191-B166-AF5B67FFDED9}" destId="{356D787D-4A23-41BA-97D4-1C60E6FE0BAF}" srcOrd="1" destOrd="0" presId="urn:microsoft.com/office/officeart/2005/8/layout/vList2"/>
    <dgm:cxn modelId="{A495CB2B-8BA9-4C0C-8088-FB08977E4D53}" type="presParOf" srcId="{FC855BD0-ADEA-4191-B166-AF5B67FFDED9}" destId="{A5B218AA-145F-451D-A64F-11AF456E49AC}" srcOrd="2" destOrd="0" presId="urn:microsoft.com/office/officeart/2005/8/layout/vList2"/>
    <dgm:cxn modelId="{CDCA6D8B-A0DD-49C8-BF43-9ED7D64AD973}" type="presParOf" srcId="{FC855BD0-ADEA-4191-B166-AF5B67FFDED9}" destId="{59233D43-8FA8-4A01-9F50-DA65A3B5994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4BAFC-C4F2-47AF-B94A-C9591D8DFBB7}">
      <dsp:nvSpPr>
        <dsp:cNvPr id="0" name=""/>
        <dsp:cNvSpPr/>
      </dsp:nvSpPr>
      <dsp:spPr>
        <a:xfrm>
          <a:off x="0" y="0"/>
          <a:ext cx="9956800" cy="1519443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>
              <a:latin typeface="Neue Haas Grotesk Text Pro"/>
            </a:rPr>
            <a:t>What is referencing ?</a:t>
          </a:r>
          <a:endParaRPr lang="en-US" sz="6500" kern="1200"/>
        </a:p>
      </dsp:txBody>
      <dsp:txXfrm>
        <a:off x="0" y="0"/>
        <a:ext cx="9956800" cy="1519443"/>
      </dsp:txXfrm>
    </dsp:sp>
    <dsp:sp modelId="{E5F3F3D5-9680-41B3-8DEB-7B476E3C6EDC}">
      <dsp:nvSpPr>
        <dsp:cNvPr id="0" name=""/>
        <dsp:cNvSpPr/>
      </dsp:nvSpPr>
      <dsp:spPr>
        <a:xfrm>
          <a:off x="4861" y="1519443"/>
          <a:ext cx="3315692" cy="31908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Neue Haas Grotesk Text Pro"/>
            </a:rPr>
            <a:t>Havard referencing is an important part of academic writing. </a:t>
          </a:r>
          <a:endParaRPr lang="en-US" sz="3400" kern="1200"/>
        </a:p>
      </dsp:txBody>
      <dsp:txXfrm>
        <a:off x="4861" y="1519443"/>
        <a:ext cx="3315692" cy="3190830"/>
      </dsp:txXfrm>
    </dsp:sp>
    <dsp:sp modelId="{7F3F4A0D-160B-44E3-AD52-1E6C82964529}">
      <dsp:nvSpPr>
        <dsp:cNvPr id="0" name=""/>
        <dsp:cNvSpPr/>
      </dsp:nvSpPr>
      <dsp:spPr>
        <a:xfrm>
          <a:off x="3320553" y="1519443"/>
          <a:ext cx="3315692" cy="3190830"/>
        </a:xfrm>
        <a:prstGeom prst="rect">
          <a:avLst/>
        </a:prstGeom>
        <a:solidFill>
          <a:schemeClr val="accent4">
            <a:hueOff val="2403081"/>
            <a:satOff val="-11053"/>
            <a:lumOff val="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Neue Haas Grotesk Text Pro"/>
            </a:rPr>
            <a:t>Tells your readers what sources you've used and how to find them.</a:t>
          </a:r>
          <a:endParaRPr lang="en-US" sz="3400" kern="1200"/>
        </a:p>
      </dsp:txBody>
      <dsp:txXfrm>
        <a:off x="3320553" y="1519443"/>
        <a:ext cx="3315692" cy="3190830"/>
      </dsp:txXfrm>
    </dsp:sp>
    <dsp:sp modelId="{265AA1BF-C6D6-4C97-A51A-8A86DDB4B857}">
      <dsp:nvSpPr>
        <dsp:cNvPr id="0" name=""/>
        <dsp:cNvSpPr/>
      </dsp:nvSpPr>
      <dsp:spPr>
        <a:xfrm>
          <a:off x="6636246" y="1519443"/>
          <a:ext cx="3315692" cy="3190830"/>
        </a:xfrm>
        <a:prstGeom prst="rect">
          <a:avLst/>
        </a:prstGeom>
        <a:solidFill>
          <a:schemeClr val="accent4">
            <a:hueOff val="4806161"/>
            <a:satOff val="-22105"/>
            <a:lumOff val="4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>
              <a:latin typeface="Neue Haas Grotesk Text Pro"/>
            </a:rPr>
            <a:t>Most common referencing style used in U.K. universities.</a:t>
          </a:r>
          <a:endParaRPr lang="en-US" sz="3400" kern="1200"/>
        </a:p>
      </dsp:txBody>
      <dsp:txXfrm>
        <a:off x="6636246" y="1519443"/>
        <a:ext cx="3315692" cy="3190830"/>
      </dsp:txXfrm>
    </dsp:sp>
    <dsp:sp modelId="{612CA8B2-B115-4133-91C4-F1E09C5D03E2}">
      <dsp:nvSpPr>
        <dsp:cNvPr id="0" name=""/>
        <dsp:cNvSpPr/>
      </dsp:nvSpPr>
      <dsp:spPr>
        <a:xfrm>
          <a:off x="0" y="4710274"/>
          <a:ext cx="9956800" cy="354536"/>
        </a:xfrm>
        <a:prstGeom prst="rect">
          <a:avLst/>
        </a:prstGeom>
        <a:solidFill>
          <a:schemeClr val="accent4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24DAE2-A711-45E2-860A-B55E973A0F5D}">
      <dsp:nvSpPr>
        <dsp:cNvPr id="0" name=""/>
        <dsp:cNvSpPr/>
      </dsp:nvSpPr>
      <dsp:spPr>
        <a:xfrm>
          <a:off x="4550017" y="1639"/>
          <a:ext cx="2744179" cy="1372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Neue Haas Grotesk Text Pro"/>
            </a:rPr>
            <a:t>Havard-style referencing is not officially associated with Havard university.</a:t>
          </a:r>
          <a:endParaRPr lang="en-US" sz="1800" kern="1200"/>
        </a:p>
      </dsp:txBody>
      <dsp:txXfrm>
        <a:off x="4590204" y="41826"/>
        <a:ext cx="2663805" cy="1291715"/>
      </dsp:txXfrm>
    </dsp:sp>
    <dsp:sp modelId="{59090689-1BE8-43B9-A355-448118C9E203}">
      <dsp:nvSpPr>
        <dsp:cNvPr id="0" name=""/>
        <dsp:cNvSpPr/>
      </dsp:nvSpPr>
      <dsp:spPr>
        <a:xfrm rot="3600000">
          <a:off x="6339919" y="2410154"/>
          <a:ext cx="1430573" cy="48023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483988" y="2506200"/>
        <a:ext cx="1142435" cy="288139"/>
      </dsp:txXfrm>
    </dsp:sp>
    <dsp:sp modelId="{FF325D76-FE2A-4665-A7B8-DD2DF4ABD616}">
      <dsp:nvSpPr>
        <dsp:cNvPr id="0" name=""/>
        <dsp:cNvSpPr/>
      </dsp:nvSpPr>
      <dsp:spPr>
        <a:xfrm>
          <a:off x="6816215" y="3926810"/>
          <a:ext cx="2744179" cy="1372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Neue Haas Grotesk Text Pro"/>
            </a:rPr>
            <a:t>It was first (likely) used by Edward Laurens Mark, a director of the zoological laboratory at Harvard.</a:t>
          </a:r>
          <a:endParaRPr lang="en-US" sz="1800" kern="1200"/>
        </a:p>
      </dsp:txBody>
      <dsp:txXfrm>
        <a:off x="6856402" y="3966997"/>
        <a:ext cx="2663805" cy="1291715"/>
      </dsp:txXfrm>
    </dsp:sp>
    <dsp:sp modelId="{6D941C95-A441-4728-990B-576A10161F9A}">
      <dsp:nvSpPr>
        <dsp:cNvPr id="0" name=""/>
        <dsp:cNvSpPr/>
      </dsp:nvSpPr>
      <dsp:spPr>
        <a:xfrm rot="10800000">
          <a:off x="5206820" y="4372739"/>
          <a:ext cx="1430573" cy="48023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5350889" y="4468785"/>
        <a:ext cx="1142435" cy="288139"/>
      </dsp:txXfrm>
    </dsp:sp>
    <dsp:sp modelId="{444828B6-AD09-4D8D-8BD7-299D172C885A}">
      <dsp:nvSpPr>
        <dsp:cNvPr id="0" name=""/>
        <dsp:cNvSpPr/>
      </dsp:nvSpPr>
      <dsp:spPr>
        <a:xfrm>
          <a:off x="2283819" y="3926810"/>
          <a:ext cx="2744179" cy="1372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Neue Haas Grotesk Text Pro"/>
            </a:rPr>
            <a:t>Harvard referencing in general, is probably the first recorded use of the citation as a whole.</a:t>
          </a:r>
          <a:endParaRPr lang="en-US" sz="1800" kern="1200"/>
        </a:p>
      </dsp:txBody>
      <dsp:txXfrm>
        <a:off x="2324006" y="3966997"/>
        <a:ext cx="2663805" cy="1291715"/>
      </dsp:txXfrm>
    </dsp:sp>
    <dsp:sp modelId="{27D8D741-FBB4-4EC8-AAD9-E30CE98EB02C}">
      <dsp:nvSpPr>
        <dsp:cNvPr id="0" name=""/>
        <dsp:cNvSpPr/>
      </dsp:nvSpPr>
      <dsp:spPr>
        <a:xfrm rot="18000000">
          <a:off x="4073721" y="2410154"/>
          <a:ext cx="1430573" cy="48023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4217790" y="2506200"/>
        <a:ext cx="1142435" cy="2881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B7E94-F45E-4150-A530-DE60B45516FA}">
      <dsp:nvSpPr>
        <dsp:cNvPr id="0" name=""/>
        <dsp:cNvSpPr/>
      </dsp:nvSpPr>
      <dsp:spPr>
        <a:xfrm>
          <a:off x="2888" y="529"/>
          <a:ext cx="3873070" cy="16487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>
              <a:latin typeface="Neue Haas Grotesk Text Pro"/>
            </a:rPr>
            <a:t>What contents needs to be referenced ?</a:t>
          </a:r>
          <a:endParaRPr lang="en-US" sz="3100" kern="1200"/>
        </a:p>
      </dsp:txBody>
      <dsp:txXfrm>
        <a:off x="51180" y="48821"/>
        <a:ext cx="3776486" cy="1552214"/>
      </dsp:txXfrm>
    </dsp:sp>
    <dsp:sp modelId="{ECB60813-D186-43D8-80BB-0E45B3950D0F}">
      <dsp:nvSpPr>
        <dsp:cNvPr id="0" name=""/>
        <dsp:cNvSpPr/>
      </dsp:nvSpPr>
      <dsp:spPr>
        <a:xfrm>
          <a:off x="2888" y="1797292"/>
          <a:ext cx="3873070" cy="164879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Neue Haas Grotesk Text Pro"/>
            </a:rPr>
            <a:t>Reference all the information you take in from your reading.</a:t>
          </a:r>
          <a:endParaRPr lang="en-US" sz="2900" kern="1200"/>
        </a:p>
      </dsp:txBody>
      <dsp:txXfrm>
        <a:off x="51180" y="1845584"/>
        <a:ext cx="3776486" cy="1552214"/>
      </dsp:txXfrm>
    </dsp:sp>
    <dsp:sp modelId="{46EBCD9D-2CF6-49AF-ADCA-0FA1FDC5B91D}">
      <dsp:nvSpPr>
        <dsp:cNvPr id="0" name=""/>
        <dsp:cNvSpPr/>
      </dsp:nvSpPr>
      <dsp:spPr>
        <a:xfrm>
          <a:off x="2888" y="3594055"/>
          <a:ext cx="3873070" cy="1648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Neue Haas Grotesk Text Pro"/>
            </a:rPr>
            <a:t>Quote it exactly, or put it into your own words (paraphrase it)</a:t>
          </a:r>
          <a:endParaRPr lang="en-US" sz="2800" kern="1200"/>
        </a:p>
      </dsp:txBody>
      <dsp:txXfrm>
        <a:off x="51180" y="3642347"/>
        <a:ext cx="3776486" cy="1552214"/>
      </dsp:txXfrm>
    </dsp:sp>
    <dsp:sp modelId="{D687D987-EDAA-4D24-ADC1-E45FF5607891}">
      <dsp:nvSpPr>
        <dsp:cNvPr id="0" name=""/>
        <dsp:cNvSpPr/>
      </dsp:nvSpPr>
      <dsp:spPr>
        <a:xfrm>
          <a:off x="4526634" y="529"/>
          <a:ext cx="3873070" cy="16487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>
              <a:latin typeface="Neue Haas Grotesk Text Pro"/>
            </a:rPr>
            <a:t>You don’t need to reference.</a:t>
          </a:r>
          <a:endParaRPr lang="en-US" sz="3100" kern="1200"/>
        </a:p>
      </dsp:txBody>
      <dsp:txXfrm>
        <a:off x="4574926" y="48821"/>
        <a:ext cx="3776486" cy="1552214"/>
      </dsp:txXfrm>
    </dsp:sp>
    <dsp:sp modelId="{4A26E3E9-DB07-406C-82BC-12566A6CB237}">
      <dsp:nvSpPr>
        <dsp:cNvPr id="0" name=""/>
        <dsp:cNvSpPr/>
      </dsp:nvSpPr>
      <dsp:spPr>
        <a:xfrm>
          <a:off x="4526634" y="1797292"/>
          <a:ext cx="3873070" cy="164879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Neue Haas Grotesk Text Pro"/>
            </a:rPr>
            <a:t>Your own ideas and conclusions.</a:t>
          </a:r>
          <a:endParaRPr lang="en-US" sz="2900" kern="1200"/>
        </a:p>
      </dsp:txBody>
      <dsp:txXfrm>
        <a:off x="4574926" y="1845584"/>
        <a:ext cx="3776486" cy="1552214"/>
      </dsp:txXfrm>
    </dsp:sp>
    <dsp:sp modelId="{4F6E1652-01DF-44AC-AA90-246A536BACC9}">
      <dsp:nvSpPr>
        <dsp:cNvPr id="0" name=""/>
        <dsp:cNvSpPr/>
      </dsp:nvSpPr>
      <dsp:spPr>
        <a:xfrm>
          <a:off x="4526634" y="3594055"/>
          <a:ext cx="3873070" cy="1648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Neue Haas Grotesk Text Pro"/>
            </a:rPr>
            <a:t>Facts that are generally known and undisputed.</a:t>
          </a:r>
          <a:endParaRPr lang="en-US" sz="2800" kern="1200"/>
        </a:p>
      </dsp:txBody>
      <dsp:txXfrm>
        <a:off x="4574926" y="3642347"/>
        <a:ext cx="3776486" cy="15522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023AA-D125-4E89-9E6A-9486A031B82C}">
      <dsp:nvSpPr>
        <dsp:cNvPr id="0" name=""/>
        <dsp:cNvSpPr/>
      </dsp:nvSpPr>
      <dsp:spPr>
        <a:xfrm>
          <a:off x="0" y="407656"/>
          <a:ext cx="6249988" cy="1589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>
              <a:latin typeface="Neue Haas Grotesk Text Pro"/>
            </a:rPr>
            <a:t>(Smith,2018)</a:t>
          </a:r>
          <a:endParaRPr lang="en-US" sz="4000" kern="1200"/>
        </a:p>
      </dsp:txBody>
      <dsp:txXfrm>
        <a:off x="77569" y="485225"/>
        <a:ext cx="6094850" cy="1433868"/>
      </dsp:txXfrm>
    </dsp:sp>
    <dsp:sp modelId="{356D787D-4A23-41BA-97D4-1C60E6FE0BAF}">
      <dsp:nvSpPr>
        <dsp:cNvPr id="0" name=""/>
        <dsp:cNvSpPr/>
      </dsp:nvSpPr>
      <dsp:spPr>
        <a:xfrm>
          <a:off x="0" y="1996662"/>
          <a:ext cx="6249988" cy="66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437" tIns="50800" rIns="284480" bIns="50800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>
              <a:latin typeface="Neue Haas Grotesk Text Pro"/>
            </a:rPr>
            <a:t>In-text citation (example)</a:t>
          </a:r>
          <a:endParaRPr lang="en-US" sz="3100" kern="1200"/>
        </a:p>
      </dsp:txBody>
      <dsp:txXfrm>
        <a:off x="0" y="1996662"/>
        <a:ext cx="6249988" cy="662400"/>
      </dsp:txXfrm>
    </dsp:sp>
    <dsp:sp modelId="{A5B218AA-145F-451D-A64F-11AF456E49AC}">
      <dsp:nvSpPr>
        <dsp:cNvPr id="0" name=""/>
        <dsp:cNvSpPr/>
      </dsp:nvSpPr>
      <dsp:spPr>
        <a:xfrm>
          <a:off x="0" y="2659062"/>
          <a:ext cx="6249988" cy="1589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>
              <a:latin typeface="Neue Haas Grotesk Text Pro"/>
            </a:rPr>
            <a:t>Smith,(2018) </a:t>
          </a:r>
          <a:r>
            <a:rPr lang="en-US" sz="4000" i="1" kern="1200">
              <a:latin typeface="Neue Haas Grotesk Text Pro"/>
            </a:rPr>
            <a:t>Havard referencing</a:t>
          </a:r>
          <a:r>
            <a:rPr lang="en-US" sz="4000" kern="1200">
              <a:latin typeface="Neue Haas Grotesk Text Pro"/>
            </a:rPr>
            <a:t>, 12th edition. </a:t>
          </a:r>
          <a:endParaRPr lang="en-US" sz="4000" kern="1200"/>
        </a:p>
      </dsp:txBody>
      <dsp:txXfrm>
        <a:off x="77569" y="2736631"/>
        <a:ext cx="6094850" cy="1433868"/>
      </dsp:txXfrm>
    </dsp:sp>
    <dsp:sp modelId="{59233D43-8FA8-4A01-9F50-DA65A3B59949}">
      <dsp:nvSpPr>
        <dsp:cNvPr id="0" name=""/>
        <dsp:cNvSpPr/>
      </dsp:nvSpPr>
      <dsp:spPr>
        <a:xfrm>
          <a:off x="0" y="4248068"/>
          <a:ext cx="6249988" cy="66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437" tIns="50800" rIns="284480" bIns="50800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>
              <a:latin typeface="Neue Haas Grotesk Text Pro"/>
            </a:rPr>
            <a:t>Reference  (example)</a:t>
          </a:r>
          <a:endParaRPr lang="en-US" sz="3100" kern="1200"/>
        </a:p>
      </dsp:txBody>
      <dsp:txXfrm>
        <a:off x="0" y="4248068"/>
        <a:ext cx="6249988" cy="662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72A948-869F-472A-B8B1-C6C0C1A14EB8}" type="datetimeFigureOut">
              <a:t>11/6/2024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27669-5ED1-4673-AEE8-B49CA8CD1DF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075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427669-5ED1-4673-AEE8-B49CA8CD1DFC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284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939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8853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591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84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11/6/2024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102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11/6/2024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13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11/6/2024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133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760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317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771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937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4019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04DF657D-D2FC-9590-B2F6-EE5F2A16C5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61" r="8" b="8"/>
          <a:stretch/>
        </p:blipFill>
        <p:spPr>
          <a:xfrm>
            <a:off x="1043374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25882" y="1549597"/>
            <a:ext cx="4223030" cy="2483316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Purpose of Havard referencing</a:t>
            </a:r>
            <a:r>
              <a:rPr lang="en-US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62AA4E-B906-9BA3-5F4E-0C39B83424A4}"/>
              </a:ext>
            </a:extLst>
          </p:cNvPr>
          <p:cNvSpPr txBox="1"/>
          <p:nvPr/>
        </p:nvSpPr>
        <p:spPr>
          <a:xfrm>
            <a:off x="7812347" y="5480995"/>
            <a:ext cx="406056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Harlee Campbell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2411343 </a:t>
            </a: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FE09754-B916-0887-D3A2-91963F77C6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835651"/>
              </p:ext>
            </p:extLst>
          </p:nvPr>
        </p:nvGraphicFramePr>
        <p:xfrm>
          <a:off x="1117558" y="710557"/>
          <a:ext cx="9956800" cy="5064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59" name="TextBox 858">
            <a:extLst>
              <a:ext uri="{FF2B5EF4-FFF2-40B4-BE49-F238E27FC236}">
                <a16:creationId xmlns:a16="http://schemas.microsoft.com/office/drawing/2014/main" id="{A8EEF0A4-BC6E-A5EF-17ED-10EDEAAE11D2}"/>
              </a:ext>
            </a:extLst>
          </p:cNvPr>
          <p:cNvSpPr txBox="1"/>
          <p:nvPr/>
        </p:nvSpPr>
        <p:spPr>
          <a:xfrm>
            <a:off x="247031" y="6222087"/>
            <a:ext cx="25475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(Caulfield, 2020)</a:t>
            </a:r>
          </a:p>
        </p:txBody>
      </p:sp>
      <p:sp>
        <p:nvSpPr>
          <p:cNvPr id="890" name="Right Triangle 889">
            <a:extLst>
              <a:ext uri="{FF2B5EF4-FFF2-40B4-BE49-F238E27FC236}">
                <a16:creationId xmlns:a16="http://schemas.microsoft.com/office/drawing/2014/main" id="{A6BA3AB6-654B-632A-FB0B-2450253424BF}"/>
              </a:ext>
            </a:extLst>
          </p:cNvPr>
          <p:cNvSpPr/>
          <p:nvPr/>
        </p:nvSpPr>
        <p:spPr>
          <a:xfrm>
            <a:off x="10236011" y="154316"/>
            <a:ext cx="1127077" cy="2115200"/>
          </a:xfrm>
          <a:prstGeom prst="rtTriangl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1" name="Oval 890">
            <a:extLst>
              <a:ext uri="{FF2B5EF4-FFF2-40B4-BE49-F238E27FC236}">
                <a16:creationId xmlns:a16="http://schemas.microsoft.com/office/drawing/2014/main" id="{4479E82E-BB8E-4A96-8357-3F523A5F9425}"/>
              </a:ext>
            </a:extLst>
          </p:cNvPr>
          <p:cNvSpPr/>
          <p:nvPr/>
        </p:nvSpPr>
        <p:spPr>
          <a:xfrm>
            <a:off x="10287627" y="440656"/>
            <a:ext cx="1543942" cy="154394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2" name="Star: 6 Points 891">
            <a:extLst>
              <a:ext uri="{FF2B5EF4-FFF2-40B4-BE49-F238E27FC236}">
                <a16:creationId xmlns:a16="http://schemas.microsoft.com/office/drawing/2014/main" id="{1E0A088A-58AA-FF9B-1B57-8504FF4B69A4}"/>
              </a:ext>
            </a:extLst>
          </p:cNvPr>
          <p:cNvSpPr/>
          <p:nvPr/>
        </p:nvSpPr>
        <p:spPr>
          <a:xfrm>
            <a:off x="246913" y="4998"/>
            <a:ext cx="1343229" cy="1543942"/>
          </a:xfrm>
          <a:prstGeom prst="star6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3" name="Block Arc 892">
            <a:extLst>
              <a:ext uri="{FF2B5EF4-FFF2-40B4-BE49-F238E27FC236}">
                <a16:creationId xmlns:a16="http://schemas.microsoft.com/office/drawing/2014/main" id="{1476426A-9F85-319F-F5A8-AF3597702CA9}"/>
              </a:ext>
            </a:extLst>
          </p:cNvPr>
          <p:cNvSpPr/>
          <p:nvPr/>
        </p:nvSpPr>
        <p:spPr>
          <a:xfrm>
            <a:off x="10288514" y="5048535"/>
            <a:ext cx="1296911" cy="1539334"/>
          </a:xfrm>
          <a:prstGeom prst="blockArc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237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1CA5595-FA48-D376-D80E-4CE478C56C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272197"/>
              </p:ext>
            </p:extLst>
          </p:nvPr>
        </p:nvGraphicFramePr>
        <p:xfrm>
          <a:off x="-16729" y="430946"/>
          <a:ext cx="11844214" cy="5300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1C6B4-3E40-C77E-E90E-969177331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860E5-0410-4331-9516-B35CBCF54E82}" type="datetime1"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D47A3-9569-D7C0-718E-04CCE5249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8B819E-04BA-A4A3-212A-14B42CEA7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3</a:t>
            </a:fld>
            <a:endParaRPr lang="en-US"/>
          </a:p>
        </p:txBody>
      </p:sp>
      <p:sp>
        <p:nvSpPr>
          <p:cNvPr id="1387" name="TextBox 1386">
            <a:extLst>
              <a:ext uri="{FF2B5EF4-FFF2-40B4-BE49-F238E27FC236}">
                <a16:creationId xmlns:a16="http://schemas.microsoft.com/office/drawing/2014/main" id="{D423D15C-8D5C-1970-0248-34034D64FD2E}"/>
              </a:ext>
            </a:extLst>
          </p:cNvPr>
          <p:cNvSpPr txBox="1"/>
          <p:nvPr/>
        </p:nvSpPr>
        <p:spPr>
          <a:xfrm>
            <a:off x="247030" y="6098571"/>
            <a:ext cx="23467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(Grammarly,2023)</a:t>
            </a:r>
          </a:p>
        </p:txBody>
      </p:sp>
      <p:sp>
        <p:nvSpPr>
          <p:cNvPr id="1402" name="Star: 5 Points 1401">
            <a:extLst>
              <a:ext uri="{FF2B5EF4-FFF2-40B4-BE49-F238E27FC236}">
                <a16:creationId xmlns:a16="http://schemas.microsoft.com/office/drawing/2014/main" id="{E3DF551E-BD13-4E7A-58E8-B562B3B21DFC}"/>
              </a:ext>
            </a:extLst>
          </p:cNvPr>
          <p:cNvSpPr/>
          <p:nvPr/>
        </p:nvSpPr>
        <p:spPr>
          <a:xfrm>
            <a:off x="8259660" y="215852"/>
            <a:ext cx="3798475" cy="3782658"/>
          </a:xfrm>
          <a:prstGeom prst="star5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3" name="Diamond 1402">
            <a:extLst>
              <a:ext uri="{FF2B5EF4-FFF2-40B4-BE49-F238E27FC236}">
                <a16:creationId xmlns:a16="http://schemas.microsoft.com/office/drawing/2014/main" id="{89A42565-E06A-EE56-2E75-2AA0AA501E59}"/>
              </a:ext>
            </a:extLst>
          </p:cNvPr>
          <p:cNvSpPr/>
          <p:nvPr/>
        </p:nvSpPr>
        <p:spPr>
          <a:xfrm>
            <a:off x="9670259" y="1204210"/>
            <a:ext cx="972683" cy="1806412"/>
          </a:xfrm>
          <a:prstGeom prst="diamon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4" name="Lightning Bolt 1403">
            <a:extLst>
              <a:ext uri="{FF2B5EF4-FFF2-40B4-BE49-F238E27FC236}">
                <a16:creationId xmlns:a16="http://schemas.microsoft.com/office/drawing/2014/main" id="{163CFEE3-0E55-72BB-6DDD-A28C01692631}"/>
              </a:ext>
            </a:extLst>
          </p:cNvPr>
          <p:cNvSpPr/>
          <p:nvPr/>
        </p:nvSpPr>
        <p:spPr>
          <a:xfrm>
            <a:off x="509501" y="478622"/>
            <a:ext cx="2547504" cy="2779096"/>
          </a:xfrm>
          <a:prstGeom prst="lightningBol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872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4F1DA-29C1-9C2D-48DA-9AEBC19DC9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7EE7671-A1DE-4B12-9857-313C52267471}" type="datetime1">
              <a:pPr>
                <a:spcAft>
                  <a:spcPts val="600"/>
                </a:spcAft>
              </a:pPr>
              <a:t>11/6/2024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35A34-B9A0-D0CB-E845-25F6FBD88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D2F82-8FC4-0AAB-7E01-1D23462D7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B0DA328-A4FE-8311-5FF7-A8DB501EBD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3423804"/>
              </p:ext>
            </p:extLst>
          </p:nvPr>
        </p:nvGraphicFramePr>
        <p:xfrm>
          <a:off x="1524000" y="951471"/>
          <a:ext cx="8402594" cy="5243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94" name="TextBox 1493">
            <a:extLst>
              <a:ext uri="{FF2B5EF4-FFF2-40B4-BE49-F238E27FC236}">
                <a16:creationId xmlns:a16="http://schemas.microsoft.com/office/drawing/2014/main" id="{543A5463-2CFF-F9A0-BEAE-5CC5D291CCA9}"/>
              </a:ext>
            </a:extLst>
          </p:cNvPr>
          <p:cNvSpPr txBox="1"/>
          <p:nvPr/>
        </p:nvSpPr>
        <p:spPr>
          <a:xfrm>
            <a:off x="262470" y="6209790"/>
            <a:ext cx="31445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(Bradford university,2019)</a:t>
            </a:r>
          </a:p>
        </p:txBody>
      </p:sp>
      <p:sp>
        <p:nvSpPr>
          <p:cNvPr id="1509" name="Oval 1508">
            <a:extLst>
              <a:ext uri="{FF2B5EF4-FFF2-40B4-BE49-F238E27FC236}">
                <a16:creationId xmlns:a16="http://schemas.microsoft.com/office/drawing/2014/main" id="{89D4D0DB-080D-5BA0-11EB-2E8628774BE6}"/>
              </a:ext>
            </a:extLst>
          </p:cNvPr>
          <p:cNvSpPr/>
          <p:nvPr/>
        </p:nvSpPr>
        <p:spPr>
          <a:xfrm>
            <a:off x="258019" y="1302210"/>
            <a:ext cx="988123" cy="40451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0" name="Cross 1509">
            <a:extLst>
              <a:ext uri="{FF2B5EF4-FFF2-40B4-BE49-F238E27FC236}">
                <a16:creationId xmlns:a16="http://schemas.microsoft.com/office/drawing/2014/main" id="{96E46826-68C4-F282-9E23-E1A6B9F32E68}"/>
              </a:ext>
            </a:extLst>
          </p:cNvPr>
          <p:cNvSpPr/>
          <p:nvPr/>
        </p:nvSpPr>
        <p:spPr>
          <a:xfrm>
            <a:off x="9782132" y="1055088"/>
            <a:ext cx="679334" cy="4168644"/>
          </a:xfrm>
          <a:prstGeom prst="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1" name="Smiley Face 1510">
            <a:extLst>
              <a:ext uri="{FF2B5EF4-FFF2-40B4-BE49-F238E27FC236}">
                <a16:creationId xmlns:a16="http://schemas.microsoft.com/office/drawing/2014/main" id="{8419B848-2592-1666-3525-54FD977EF497}"/>
              </a:ext>
            </a:extLst>
          </p:cNvPr>
          <p:cNvSpPr/>
          <p:nvPr/>
        </p:nvSpPr>
        <p:spPr>
          <a:xfrm>
            <a:off x="5107224" y="689057"/>
            <a:ext cx="1235153" cy="2640141"/>
          </a:xfrm>
          <a:prstGeom prst="smileyFac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844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AF359-1445-E6BD-EB62-8A777E13F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90625-4995-4A0F-88BD-CA0EE7432023}" type="datetime1"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7DF08-136D-E2BF-16AB-DCA485D3E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7E09EB-05E8-3B0A-2273-A07CB7579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5</a:t>
            </a:fld>
            <a:endParaRPr lang="en-US"/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0A585C3D-7CDC-5F9B-324A-EDA5A02A717C}"/>
              </a:ext>
            </a:extLst>
          </p:cNvPr>
          <p:cNvSpPr/>
          <p:nvPr/>
        </p:nvSpPr>
        <p:spPr>
          <a:xfrm>
            <a:off x="2704145" y="1040336"/>
            <a:ext cx="5604510" cy="4770781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Students can feel anxious about unintentionally having similar ideas as others. It's a good idea to research if anyone has already published something related to your concept. Make sure to reference their work and explain how your idea differs from theirs.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53F500-D0C5-EA61-3E33-1BC1162F45BA}"/>
              </a:ext>
            </a:extLst>
          </p:cNvPr>
          <p:cNvSpPr txBox="1"/>
          <p:nvPr/>
        </p:nvSpPr>
        <p:spPr>
          <a:xfrm>
            <a:off x="324228" y="6175729"/>
            <a:ext cx="33767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(Bradford university, 2019)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6A157E4-DA50-4072-DF83-A03E7CF00211}"/>
              </a:ext>
            </a:extLst>
          </p:cNvPr>
          <p:cNvSpPr/>
          <p:nvPr/>
        </p:nvSpPr>
        <p:spPr>
          <a:xfrm>
            <a:off x="1775534" y="710213"/>
            <a:ext cx="2007124" cy="2362231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D3AF8E6-6F34-3B89-A307-8CA03F7CFB13}"/>
              </a:ext>
            </a:extLst>
          </p:cNvPr>
          <p:cNvSpPr/>
          <p:nvPr/>
        </p:nvSpPr>
        <p:spPr>
          <a:xfrm>
            <a:off x="7057450" y="3843598"/>
            <a:ext cx="3442991" cy="2964369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18C19EA-22E5-E41F-3979-D8B72E9AB7D9}"/>
              </a:ext>
            </a:extLst>
          </p:cNvPr>
          <p:cNvSpPr/>
          <p:nvPr/>
        </p:nvSpPr>
        <p:spPr>
          <a:xfrm>
            <a:off x="7055815" y="771970"/>
            <a:ext cx="2516625" cy="1667457"/>
          </a:xfrm>
          <a:prstGeom prst="ellipse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6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1627E-91B7-AEFE-D44E-44D360927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180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7C6BD-C827-B59A-F880-EDCE2842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8E91-07A6-4432-A467-20AB207B114E}" type="datetime1"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8CC37-C4DD-6667-A7B2-A114CBD83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BFCFF8-2B4F-519E-C874-CBF55A543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54EFDF-7C66-646C-CF45-38DB8803C64E}"/>
              </a:ext>
            </a:extLst>
          </p:cNvPr>
          <p:cNvSpPr txBox="1"/>
          <p:nvPr/>
        </p:nvSpPr>
        <p:spPr>
          <a:xfrm>
            <a:off x="492937" y="6230734"/>
            <a:ext cx="31153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(Caulfield,2020)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7D4D681-A81F-DCDE-140F-D57DA920C371}"/>
              </a:ext>
            </a:extLst>
          </p:cNvPr>
          <p:cNvSpPr/>
          <p:nvPr/>
        </p:nvSpPr>
        <p:spPr>
          <a:xfrm>
            <a:off x="959515" y="1715061"/>
            <a:ext cx="4180112" cy="392378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aseline="0">
                <a:solidFill>
                  <a:srgbClr val="FFFFFF"/>
                </a:solidFill>
                <a:latin typeface="Calibri"/>
              </a:rPr>
              <a:t>Havard referencing lets you acknowledge the ideas or words of others if you use them in your work and helps avoid plagiarism.</a:t>
            </a:r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9C41ADC-F6C2-74B8-DB82-B1AE62337D5C}"/>
              </a:ext>
            </a:extLst>
          </p:cNvPr>
          <p:cNvSpPr/>
          <p:nvPr/>
        </p:nvSpPr>
        <p:spPr>
          <a:xfrm>
            <a:off x="6375272" y="1867518"/>
            <a:ext cx="4574463" cy="43568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aseline="0">
                <a:solidFill>
                  <a:srgbClr val="FFFFFF"/>
                </a:solidFill>
                <a:latin typeface="Calibri"/>
              </a:rPr>
              <a:t>Demonstrates that you've read relevant background literature and can provide authority for statements you make in your assignments.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721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C0F5A-61D2-708C-B527-5871578F0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27223"/>
            <a:ext cx="3951745" cy="5320627"/>
          </a:xfrm>
        </p:spPr>
        <p:txBody>
          <a:bodyPr/>
          <a:lstStyle/>
          <a:p>
            <a:r>
              <a:rPr lang="en-US"/>
              <a:t>Example of a reference </a:t>
            </a:r>
            <a:br>
              <a:rPr lang="en-US"/>
            </a:br>
            <a:r>
              <a:rPr lang="en-US"/>
              <a:t>and a </a:t>
            </a:r>
            <a:br>
              <a:rPr lang="en-US"/>
            </a:br>
            <a:r>
              <a:rPr lang="en-US"/>
              <a:t>in-text citation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63BC95C-82B8-B01D-95DC-6522C5185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7959725"/>
              </p:ext>
            </p:extLst>
          </p:nvPr>
        </p:nvGraphicFramePr>
        <p:xfrm>
          <a:off x="4796481" y="711972"/>
          <a:ext cx="6249988" cy="5318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D39309-BD65-D37B-C29F-8DA2127E9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E71A5-A055-4105-89E3-FA72354B531F}" type="datetime1"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65D88F-61CB-65B8-0292-4A37ECC43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27D1A1-DA98-0AC0-92A9-182766E3A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871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D7362-EF32-C5F7-2A06-A9154C285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consequences of not referencing properly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4F7F59-8F74-DA14-4EC7-8364B6350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D7230-8C07-4F13-B5FA-F54FCA552AF4}" type="datetime1"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9187C9-D77B-6E75-F062-84198481A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89C90-CEF6-49BF-E768-BDC6CD441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7B0739-C917-9B10-22F5-F991F119DD30}"/>
              </a:ext>
            </a:extLst>
          </p:cNvPr>
          <p:cNvSpPr txBox="1"/>
          <p:nvPr/>
        </p:nvSpPr>
        <p:spPr>
          <a:xfrm>
            <a:off x="262469" y="6314723"/>
            <a:ext cx="23159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(George,2021)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DD0D95F-76D6-65A9-CE1E-E3926C816AD3}"/>
              </a:ext>
            </a:extLst>
          </p:cNvPr>
          <p:cNvSpPr/>
          <p:nvPr/>
        </p:nvSpPr>
        <p:spPr>
          <a:xfrm>
            <a:off x="3251675" y="2115292"/>
            <a:ext cx="5681707" cy="389073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aseline="0">
                <a:solidFill>
                  <a:srgbClr val="FFFFFF"/>
                </a:solidFill>
                <a:latin typeface="Neue Haas Grotesk Text Pro"/>
              </a:rPr>
              <a:t>If you use another person's words or ideas without giving proper credit, you might be guilty of plagiarism. The repercussions for plagiarism can differ depending on how serious the violation is.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105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F8485-F79F-15EA-9FBF-639222EAE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344447"/>
            <a:ext cx="3951745" cy="1510628"/>
          </a:xfrm>
        </p:spPr>
        <p:txBody>
          <a:bodyPr/>
          <a:lstStyle/>
          <a:p>
            <a:r>
              <a:rPr lang="en-US"/>
              <a:t>Why is it important to paraphrase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5B682-3557-2A52-6105-C661F2BFF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04A21-ED60-4EFD-B52C-7806A5FE204B}" type="datetime1">
              <a:t>11/6/2024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93D8E9-4371-4FF9-7998-DF0C4BDB2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D46EA0-D1BE-2BFD-A3CA-3278C1C21B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9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3823562-2EDD-81DE-9F49-5100B5A630C0}"/>
              </a:ext>
            </a:extLst>
          </p:cNvPr>
          <p:cNvSpPr/>
          <p:nvPr/>
        </p:nvSpPr>
        <p:spPr>
          <a:xfrm>
            <a:off x="318968" y="1378875"/>
            <a:ext cx="3139006" cy="525566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baseline="0">
                <a:solidFill>
                  <a:srgbClr val="FFFFFF"/>
                </a:solidFill>
                <a:latin typeface="Neue Haas Grotesk Text Pro"/>
              </a:rPr>
              <a:t>Plagiarism is considered a type of cheating and is a significant academic violation.</a:t>
            </a:r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CF62131-31EB-71A0-759F-B6783861E917}"/>
              </a:ext>
            </a:extLst>
          </p:cNvPr>
          <p:cNvSpPr/>
          <p:nvPr/>
        </p:nvSpPr>
        <p:spPr>
          <a:xfrm>
            <a:off x="3457647" y="1620018"/>
            <a:ext cx="4060568" cy="476142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aseline="0">
                <a:solidFill>
                  <a:srgbClr val="FFFFFF"/>
                </a:solidFill>
                <a:latin typeface="Neue Haas Grotesk Text Pro"/>
              </a:rPr>
              <a:t>It occurs when a student submits work that isn't their own and has been copied from another source.</a:t>
            </a:r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2344B22-4680-E16D-2B6F-7A08D8724420}"/>
              </a:ext>
            </a:extLst>
          </p:cNvPr>
          <p:cNvSpPr/>
          <p:nvPr/>
        </p:nvSpPr>
        <p:spPr>
          <a:xfrm>
            <a:off x="7338164" y="343844"/>
            <a:ext cx="5018593" cy="62901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The original content is concealed from the evaluator either by failing to reference correctly it correctly, by paraphrasing it, or by not mentioning it at all.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28C3D2-1E12-B57F-EB1E-9CE3B2F2AFC3}"/>
              </a:ext>
            </a:extLst>
          </p:cNvPr>
          <p:cNvSpPr txBox="1"/>
          <p:nvPr/>
        </p:nvSpPr>
        <p:spPr>
          <a:xfrm>
            <a:off x="2717116" y="6428097"/>
            <a:ext cx="36282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(George, 2021)</a:t>
            </a:r>
          </a:p>
        </p:txBody>
      </p:sp>
    </p:spTree>
    <p:extLst>
      <p:ext uri="{BB962C8B-B14F-4D97-AF65-F5344CB8AC3E}">
        <p14:creationId xmlns:p14="http://schemas.microsoft.com/office/powerpoint/2010/main" val="4100175796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DylanVTI</vt:lpstr>
      <vt:lpstr>Purpose of Havard referencing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of a reference  and a  in-text citation</vt:lpstr>
      <vt:lpstr>The consequences of not referencing properly</vt:lpstr>
      <vt:lpstr>Why is it important to paraphrase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2024-10-15T10:44:18Z</dcterms:created>
  <dcterms:modified xsi:type="dcterms:W3CDTF">2024-11-06T09:37:10Z</dcterms:modified>
</cp:coreProperties>
</file>