
<file path=[Content_Types].xml><?xml version="1.0" encoding="utf-8"?>
<Types xmlns="http://schemas.openxmlformats.org/package/2006/content-types">
  <Default Extension="png" ContentType="image/png"/>
  <Default Extension="jpg&amp;ehk=ALDtMCiGLslDJwIeQaX6EQ&amp;r=0&amp;pid=OfficeInsert" ContentType="image/jpeg"/>
  <Default Extension="jpeg" ContentType="image/jpeg"/>
  <Default Extension="rels" ContentType="application/vnd.openxmlformats-package.relationships+xml"/>
  <Default Extension="xml" ContentType="application/xml"/>
  <Default Extension="jpg&amp;ehk=lvxOtnj3nxKTAxCBxoLCzA&amp;r=0&amp;pid=OfficeInsert" ContentType="image/jpeg"/>
  <Default Extension="jpg&amp;ehk=toXI" ContentType="image/jpeg"/>
  <Default Extension="jpg" ContentType="image/jpeg"/>
  <Default Extension="jpg&amp;ehk=QwU1vWgbgyMuoGXMwMj4tw&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256" r:id="rId5"/>
    <p:sldId id="257" r:id="rId6"/>
    <p:sldId id="290" r:id="rId7"/>
    <p:sldId id="281" r:id="rId8"/>
    <p:sldId id="282" r:id="rId9"/>
    <p:sldId id="283" r:id="rId10"/>
    <p:sldId id="284" r:id="rId11"/>
    <p:sldId id="285" r:id="rId12"/>
    <p:sldId id="289" r:id="rId13"/>
    <p:sldId id="280" r:id="rId14"/>
    <p:sldId id="291" r:id="rId15"/>
    <p:sldId id="292" r:id="rId16"/>
    <p:sldId id="293" r:id="rId17"/>
    <p:sldId id="298" r:id="rId18"/>
    <p:sldId id="294" r:id="rId19"/>
    <p:sldId id="295" r:id="rId20"/>
    <p:sldId id="296" r:id="rId21"/>
    <p:sldId id="299" r:id="rId22"/>
    <p:sldId id="300" r:id="rId23"/>
    <p:sldId id="279" r:id="rId24"/>
    <p:sldId id="261" r:id="rId25"/>
    <p:sldId id="262" r:id="rId26"/>
    <p:sldId id="306" r:id="rId27"/>
    <p:sldId id="302" r:id="rId28"/>
    <p:sldId id="303" r:id="rId29"/>
    <p:sldId id="304" r:id="rId30"/>
    <p:sldId id="305" r:id="rId31"/>
    <p:sldId id="301" r:id="rId32"/>
    <p:sldId id="297" r:id="rId33"/>
    <p:sldId id="307" r:id="rId34"/>
    <p:sldId id="308" r:id="rId35"/>
    <p:sldId id="309" r:id="rId36"/>
    <p:sldId id="310" r:id="rId37"/>
    <p:sldId id="258" r:id="rId38"/>
    <p:sldId id="260" r:id="rId39"/>
    <p:sldId id="263" r:id="rId40"/>
    <p:sldId id="264" r:id="rId41"/>
    <p:sldId id="265" r:id="rId42"/>
    <p:sldId id="266" r:id="rId43"/>
    <p:sldId id="267" r:id="rId44"/>
    <p:sldId id="268" r:id="rId45"/>
    <p:sldId id="312" r:id="rId46"/>
    <p:sldId id="311" r:id="rId47"/>
    <p:sldId id="314" r:id="rId48"/>
    <p:sldId id="313" r:id="rId49"/>
    <p:sldId id="269" r:id="rId50"/>
    <p:sldId id="270" r:id="rId51"/>
    <p:sldId id="271" r:id="rId52"/>
    <p:sldId id="272" r:id="rId53"/>
    <p:sldId id="277" r:id="rId54"/>
    <p:sldId id="275" r:id="rId55"/>
    <p:sldId id="273" r:id="rId56"/>
    <p:sldId id="274"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F40944B-AD0B-4561-8F1D-EFB412407600}"/>
    <pc:docChg chg="undo custSel addSld delSld modSld sldOrd">
      <pc:chgData name="Paul Tinkler" userId="bcebf29c-73c2-433d-80d2-6bad896374bf" providerId="ADAL" clId="{7F40944B-AD0B-4561-8F1D-EFB412407600}" dt="2017-09-08T01:56:55.580" v="1772" actId="114"/>
      <pc:docMkLst>
        <pc:docMk/>
      </pc:docMkLst>
      <pc:sldChg chg="modSp">
        <pc:chgData name="Paul Tinkler" userId="bcebf29c-73c2-433d-80d2-6bad896374bf" providerId="ADAL" clId="{7F40944B-AD0B-4561-8F1D-EFB412407600}" dt="2017-09-03T18:53:08.790" v="3" actId="20577"/>
        <pc:sldMkLst>
          <pc:docMk/>
          <pc:sldMk cId="3408955283" sldId="256"/>
        </pc:sldMkLst>
        <pc:spChg chg="mod">
          <ac:chgData name="Paul Tinkler" userId="bcebf29c-73c2-433d-80d2-6bad896374bf" providerId="ADAL" clId="{7F40944B-AD0B-4561-8F1D-EFB412407600}" dt="2017-09-03T18:52:53.696" v="1" actId="27636"/>
          <ac:spMkLst>
            <pc:docMk/>
            <pc:sldMk cId="3408955283" sldId="256"/>
            <ac:spMk id="2" creationId="{00000000-0000-0000-0000-000000000000}"/>
          </ac:spMkLst>
        </pc:spChg>
        <pc:spChg chg="mod">
          <ac:chgData name="Paul Tinkler" userId="bcebf29c-73c2-433d-80d2-6bad896374bf" providerId="ADAL" clId="{7F40944B-AD0B-4561-8F1D-EFB412407600}" dt="2017-09-03T18:53:08.790" v="3" actId="20577"/>
          <ac:spMkLst>
            <pc:docMk/>
            <pc:sldMk cId="3408955283" sldId="256"/>
            <ac:spMk id="3" creationId="{00000000-0000-0000-0000-000000000000}"/>
          </ac:spMkLst>
        </pc:spChg>
      </pc:sldChg>
      <pc:sldChg chg="addSp modSp modNotesTx">
        <pc:chgData name="Paul Tinkler" userId="bcebf29c-73c2-433d-80d2-6bad896374bf" providerId="ADAL" clId="{7F40944B-AD0B-4561-8F1D-EFB412407600}" dt="2017-09-08T01:07:06.223" v="997" actId="20577"/>
        <pc:sldMkLst>
          <pc:docMk/>
          <pc:sldMk cId="1947463288" sldId="257"/>
        </pc:sldMkLst>
        <pc:spChg chg="mod">
          <ac:chgData name="Paul Tinkler" userId="bcebf29c-73c2-433d-80d2-6bad896374bf" providerId="ADAL" clId="{7F40944B-AD0B-4561-8F1D-EFB412407600}" dt="2017-09-03T18:53:28.045" v="23" actId="20577"/>
          <ac:spMkLst>
            <pc:docMk/>
            <pc:sldMk cId="1947463288" sldId="257"/>
            <ac:spMk id="2" creationId="{00000000-0000-0000-0000-000000000000}"/>
          </ac:spMkLst>
        </pc:spChg>
        <pc:spChg chg="mod">
          <ac:chgData name="Paul Tinkler" userId="bcebf29c-73c2-433d-80d2-6bad896374bf" providerId="ADAL" clId="{7F40944B-AD0B-4561-8F1D-EFB412407600}" dt="2017-09-08T01:04:55.408" v="912" actId="20577"/>
          <ac:spMkLst>
            <pc:docMk/>
            <pc:sldMk cId="1947463288" sldId="257"/>
            <ac:spMk id="3" creationId="{00000000-0000-0000-0000-000000000000}"/>
          </ac:spMkLst>
        </pc:spChg>
        <pc:picChg chg="add mod">
          <ac:chgData name="Paul Tinkler" userId="bcebf29c-73c2-433d-80d2-6bad896374bf" providerId="ADAL" clId="{7F40944B-AD0B-4561-8F1D-EFB412407600}" dt="2017-09-08T01:05:01.252" v="913" actId="1076"/>
          <ac:picMkLst>
            <pc:docMk/>
            <pc:sldMk cId="1947463288" sldId="257"/>
            <ac:picMk id="5" creationId="{465A8638-C0FE-45CD-96F4-36DD494CC89B}"/>
          </ac:picMkLst>
        </pc:picChg>
      </pc:sldChg>
      <pc:sldChg chg="addSp modSp add">
        <pc:chgData name="Paul Tinkler" userId="bcebf29c-73c2-433d-80d2-6bad896374bf" providerId="ADAL" clId="{7F40944B-AD0B-4561-8F1D-EFB412407600}" dt="2017-09-03T18:57:11.078" v="82" actId="113"/>
        <pc:sldMkLst>
          <pc:docMk/>
          <pc:sldMk cId="3342579684" sldId="258"/>
        </pc:sldMkLst>
        <pc:spChg chg="mod">
          <ac:chgData name="Paul Tinkler" userId="bcebf29c-73c2-433d-80d2-6bad896374bf" providerId="ADAL" clId="{7F40944B-AD0B-4561-8F1D-EFB412407600}" dt="2017-09-03T18:56:52.894" v="78" actId="113"/>
          <ac:spMkLst>
            <pc:docMk/>
            <pc:sldMk cId="3342579684" sldId="258"/>
            <ac:spMk id="2" creationId="{408CE318-458C-4901-9942-5B88C2011153}"/>
          </ac:spMkLst>
        </pc:spChg>
        <pc:spChg chg="mod">
          <ac:chgData name="Paul Tinkler" userId="bcebf29c-73c2-433d-80d2-6bad896374bf" providerId="ADAL" clId="{7F40944B-AD0B-4561-8F1D-EFB412407600}" dt="2017-09-03T18:57:11.078" v="82" actId="113"/>
          <ac:spMkLst>
            <pc:docMk/>
            <pc:sldMk cId="3342579684" sldId="258"/>
            <ac:spMk id="3" creationId="{F91BCED8-13E6-40BA-8472-F570B9FAF157}"/>
          </ac:spMkLst>
        </pc:spChg>
        <pc:picChg chg="add mod">
          <ac:chgData name="Paul Tinkler" userId="bcebf29c-73c2-433d-80d2-6bad896374bf" providerId="ADAL" clId="{7F40944B-AD0B-4561-8F1D-EFB412407600}" dt="2017-09-03T18:57:06.036" v="80" actId="1076"/>
          <ac:picMkLst>
            <pc:docMk/>
            <pc:sldMk cId="3342579684" sldId="258"/>
            <ac:picMk id="4" creationId="{29388EBC-B04C-449C-9082-EFCA7DC5AB6F}"/>
          </ac:picMkLst>
        </pc:picChg>
      </pc:sldChg>
      <pc:sldChg chg="addSp delSp add del modAnim">
        <pc:chgData name="Paul Tinkler" userId="bcebf29c-73c2-433d-80d2-6bad896374bf" providerId="ADAL" clId="{7F40944B-AD0B-4561-8F1D-EFB412407600}" dt="2017-09-05T21:23:31.461" v="662" actId="2696"/>
        <pc:sldMkLst>
          <pc:docMk/>
          <pc:sldMk cId="3432358574" sldId="259"/>
        </pc:sldMkLst>
        <pc:spChg chg="del">
          <ac:chgData name="Paul Tinkler" userId="bcebf29c-73c2-433d-80d2-6bad896374bf" providerId="ADAL" clId="{7F40944B-AD0B-4561-8F1D-EFB412407600}" dt="2017-09-03T18:57:22.648" v="83" actId="478"/>
          <ac:spMkLst>
            <pc:docMk/>
            <pc:sldMk cId="3432358574" sldId="259"/>
            <ac:spMk id="2" creationId="{19D7AD9B-8F8C-4442-8C48-9C17C996C205}"/>
          </ac:spMkLst>
        </pc:spChg>
        <pc:spChg chg="del">
          <ac:chgData name="Paul Tinkler" userId="bcebf29c-73c2-433d-80d2-6bad896374bf" providerId="ADAL" clId="{7F40944B-AD0B-4561-8F1D-EFB412407600}" dt="2017-09-03T18:57:23.946" v="84" actId="478"/>
          <ac:spMkLst>
            <pc:docMk/>
            <pc:sldMk cId="3432358574" sldId="259"/>
            <ac:spMk id="3" creationId="{E39CEF13-B9BF-4010-A05D-F6203646B976}"/>
          </ac:spMkLst>
        </pc:spChg>
        <pc:picChg chg="add">
          <ac:chgData name="Paul Tinkler" userId="bcebf29c-73c2-433d-80d2-6bad896374bf" providerId="ADAL" clId="{7F40944B-AD0B-4561-8F1D-EFB412407600}" dt="2017-09-03T18:57:33.621" v="85" actId="2696"/>
          <ac:picMkLst>
            <pc:docMk/>
            <pc:sldMk cId="3432358574" sldId="259"/>
            <ac:picMk id="4" creationId="{57DE94E9-CE31-4BCC-AC0D-7135F81B11BB}"/>
          </ac:picMkLst>
        </pc:picChg>
      </pc:sldChg>
      <pc:sldChg chg="addSp delSp modSp add">
        <pc:chgData name="Paul Tinkler" userId="bcebf29c-73c2-433d-80d2-6bad896374bf" providerId="ADAL" clId="{7F40944B-AD0B-4561-8F1D-EFB412407600}" dt="2017-09-03T18:59:08.513" v="99"/>
        <pc:sldMkLst>
          <pc:docMk/>
          <pc:sldMk cId="3576215927" sldId="260"/>
        </pc:sldMkLst>
        <pc:spChg chg="mod">
          <ac:chgData name="Paul Tinkler" userId="bcebf29c-73c2-433d-80d2-6bad896374bf" providerId="ADAL" clId="{7F40944B-AD0B-4561-8F1D-EFB412407600}" dt="2017-09-03T18:58:03.309" v="89" actId="113"/>
          <ac:spMkLst>
            <pc:docMk/>
            <pc:sldMk cId="3576215927" sldId="260"/>
            <ac:spMk id="2" creationId="{6A77BA2D-99FB-4E68-AEDC-7A10AECC4939}"/>
          </ac:spMkLst>
        </pc:spChg>
        <pc:spChg chg="del">
          <ac:chgData name="Paul Tinkler" userId="bcebf29c-73c2-433d-80d2-6bad896374bf" providerId="ADAL" clId="{7F40944B-AD0B-4561-8F1D-EFB412407600}" dt="2017-09-03T18:58:06.601" v="90" actId="478"/>
          <ac:spMkLst>
            <pc:docMk/>
            <pc:sldMk cId="3576215927" sldId="260"/>
            <ac:spMk id="3" creationId="{0D1E69C2-9408-491F-BB8F-B672C6F6D67D}"/>
          </ac:spMkLst>
        </pc:spChg>
        <pc:graphicFrameChg chg="add mod">
          <ac:chgData name="Paul Tinkler" userId="bcebf29c-73c2-433d-80d2-6bad896374bf" providerId="ADAL" clId="{7F40944B-AD0B-4561-8F1D-EFB412407600}" dt="2017-09-03T18:59:08.513" v="99"/>
          <ac:graphicFrameMkLst>
            <pc:docMk/>
            <pc:sldMk cId="3576215927" sldId="260"/>
            <ac:graphicFrameMk id="4" creationId="{EA8C39E9-7F8D-4E84-B1AE-5BBB547AE406}"/>
          </ac:graphicFrameMkLst>
        </pc:graphicFrameChg>
      </pc:sldChg>
      <pc:sldChg chg="addSp modSp add ord modAnim">
        <pc:chgData name="Paul Tinkler" userId="bcebf29c-73c2-433d-80d2-6bad896374bf" providerId="ADAL" clId="{7F40944B-AD0B-4561-8F1D-EFB412407600}" dt="2017-09-08T01:44:57.108" v="1574"/>
        <pc:sldMkLst>
          <pc:docMk/>
          <pc:sldMk cId="2931327662" sldId="261"/>
        </pc:sldMkLst>
        <pc:spChg chg="mod">
          <ac:chgData name="Paul Tinkler" userId="bcebf29c-73c2-433d-80d2-6bad896374bf" providerId="ADAL" clId="{7F40944B-AD0B-4561-8F1D-EFB412407600}" dt="2017-09-03T18:59:35.023" v="103" actId="2711"/>
          <ac:spMkLst>
            <pc:docMk/>
            <pc:sldMk cId="2931327662" sldId="261"/>
            <ac:spMk id="2" creationId="{50A61668-D018-400F-9C1D-79D60A02AAED}"/>
          </ac:spMkLst>
        </pc:spChg>
        <pc:spChg chg="mod">
          <ac:chgData name="Paul Tinkler" userId="bcebf29c-73c2-433d-80d2-6bad896374bf" providerId="ADAL" clId="{7F40944B-AD0B-4561-8F1D-EFB412407600}" dt="2017-09-03T19:00:20.852" v="113" actId="1076"/>
          <ac:spMkLst>
            <pc:docMk/>
            <pc:sldMk cId="2931327662" sldId="261"/>
            <ac:spMk id="3" creationId="{A7DC3022-84D1-4C2B-8DD2-4604316671F3}"/>
          </ac:spMkLst>
        </pc:spChg>
        <pc:picChg chg="add mod">
          <ac:chgData name="Paul Tinkler" userId="bcebf29c-73c2-433d-80d2-6bad896374bf" providerId="ADAL" clId="{7F40944B-AD0B-4561-8F1D-EFB412407600}" dt="2017-09-03T19:00:38.572" v="116" actId="14100"/>
          <ac:picMkLst>
            <pc:docMk/>
            <pc:sldMk cId="2931327662" sldId="261"/>
            <ac:picMk id="4" creationId="{D029FB53-4F5E-47B0-88E2-96626DDBC74E}"/>
          </ac:picMkLst>
        </pc:picChg>
      </pc:sldChg>
      <pc:sldChg chg="addSp delSp modSp add ord modAnim">
        <pc:chgData name="Paul Tinkler" userId="bcebf29c-73c2-433d-80d2-6bad896374bf" providerId="ADAL" clId="{7F40944B-AD0B-4561-8F1D-EFB412407600}" dt="2017-09-08T01:46:42.222" v="1576"/>
        <pc:sldMkLst>
          <pc:docMk/>
          <pc:sldMk cId="2695399171" sldId="262"/>
        </pc:sldMkLst>
        <pc:spChg chg="mod">
          <ac:chgData name="Paul Tinkler" userId="bcebf29c-73c2-433d-80d2-6bad896374bf" providerId="ADAL" clId="{7F40944B-AD0B-4561-8F1D-EFB412407600}" dt="2017-09-03T19:02:26.849" v="133" actId="255"/>
          <ac:spMkLst>
            <pc:docMk/>
            <pc:sldMk cId="2695399171" sldId="262"/>
            <ac:spMk id="2" creationId="{22BF61E8-341F-4413-B2DF-1FB6B5C0029D}"/>
          </ac:spMkLst>
        </pc:spChg>
        <pc:spChg chg="del">
          <ac:chgData name="Paul Tinkler" userId="bcebf29c-73c2-433d-80d2-6bad896374bf" providerId="ADAL" clId="{7F40944B-AD0B-4561-8F1D-EFB412407600}" dt="2017-09-03T19:01:13.531" v="122" actId="478"/>
          <ac:spMkLst>
            <pc:docMk/>
            <pc:sldMk cId="2695399171" sldId="262"/>
            <ac:spMk id="3" creationId="{F706BEF5-4CC2-4C66-821F-93FB29AEF033}"/>
          </ac:spMkLst>
        </pc:spChg>
        <pc:spChg chg="add mod">
          <ac:chgData name="Paul Tinkler" userId="bcebf29c-73c2-433d-80d2-6bad896374bf" providerId="ADAL" clId="{7F40944B-AD0B-4561-8F1D-EFB412407600}" dt="2017-09-03T19:02:39.060" v="134" actId="1076"/>
          <ac:spMkLst>
            <pc:docMk/>
            <pc:sldMk cId="2695399171" sldId="262"/>
            <ac:spMk id="4" creationId="{616B0C9C-02C9-4DFC-810B-73C0A04C73B7}"/>
          </ac:spMkLst>
        </pc:spChg>
        <pc:spChg chg="add mod">
          <ac:chgData name="Paul Tinkler" userId="bcebf29c-73c2-433d-80d2-6bad896374bf" providerId="ADAL" clId="{7F40944B-AD0B-4561-8F1D-EFB412407600}" dt="2017-09-03T19:01:51.014" v="131" actId="1076"/>
          <ac:spMkLst>
            <pc:docMk/>
            <pc:sldMk cId="2695399171" sldId="262"/>
            <ac:spMk id="5" creationId="{0ED69593-25E3-4D5A-BC3B-145626390225}"/>
          </ac:spMkLst>
        </pc:spChg>
      </pc:sldChg>
      <pc:sldChg chg="modSp add">
        <pc:chgData name="Paul Tinkler" userId="bcebf29c-73c2-433d-80d2-6bad896374bf" providerId="ADAL" clId="{7F40944B-AD0B-4561-8F1D-EFB412407600}" dt="2017-09-05T20:29:17.711" v="661" actId="255"/>
        <pc:sldMkLst>
          <pc:docMk/>
          <pc:sldMk cId="1368177981" sldId="263"/>
        </pc:sldMkLst>
        <pc:spChg chg="mod">
          <ac:chgData name="Paul Tinkler" userId="bcebf29c-73c2-433d-80d2-6bad896374bf" providerId="ADAL" clId="{7F40944B-AD0B-4561-8F1D-EFB412407600}" dt="2017-09-03T19:03:09.929" v="140" actId="2711"/>
          <ac:spMkLst>
            <pc:docMk/>
            <pc:sldMk cId="1368177981" sldId="263"/>
            <ac:spMk id="2" creationId="{E5B1CD1B-3093-40C0-8BEF-B4DEC729F015}"/>
          </ac:spMkLst>
        </pc:spChg>
        <pc:spChg chg="mod">
          <ac:chgData name="Paul Tinkler" userId="bcebf29c-73c2-433d-80d2-6bad896374bf" providerId="ADAL" clId="{7F40944B-AD0B-4561-8F1D-EFB412407600}" dt="2017-09-05T20:29:17.711" v="661" actId="255"/>
          <ac:spMkLst>
            <pc:docMk/>
            <pc:sldMk cId="1368177981" sldId="263"/>
            <ac:spMk id="3" creationId="{DADDF1D6-7CF9-4A8C-9B91-003AE0DA98BF}"/>
          </ac:spMkLst>
        </pc:spChg>
      </pc:sldChg>
      <pc:sldChg chg="addSp delSp modSp add modAnim">
        <pc:chgData name="Paul Tinkler" userId="bcebf29c-73c2-433d-80d2-6bad896374bf" providerId="ADAL" clId="{7F40944B-AD0B-4561-8F1D-EFB412407600}" dt="2017-09-03T19:09:42.806" v="444"/>
        <pc:sldMkLst>
          <pc:docMk/>
          <pc:sldMk cId="221793258" sldId="264"/>
        </pc:sldMkLst>
        <pc:spChg chg="mod">
          <ac:chgData name="Paul Tinkler" userId="bcebf29c-73c2-433d-80d2-6bad896374bf" providerId="ADAL" clId="{7F40944B-AD0B-4561-8F1D-EFB412407600}" dt="2017-09-03T19:05:24.364" v="161" actId="1076"/>
          <ac:spMkLst>
            <pc:docMk/>
            <pc:sldMk cId="221793258" sldId="264"/>
            <ac:spMk id="2" creationId="{6D6E282F-CEC4-49DD-A105-A4E39A529D61}"/>
          </ac:spMkLst>
        </pc:spChg>
        <pc:spChg chg="del">
          <ac:chgData name="Paul Tinkler" userId="bcebf29c-73c2-433d-80d2-6bad896374bf" providerId="ADAL" clId="{7F40944B-AD0B-4561-8F1D-EFB412407600}" dt="2017-09-03T19:04:28.778" v="151" actId="478"/>
          <ac:spMkLst>
            <pc:docMk/>
            <pc:sldMk cId="221793258" sldId="264"/>
            <ac:spMk id="3" creationId="{44928711-8785-433D-8AE6-467F394D3166}"/>
          </ac:spMkLst>
        </pc:spChg>
        <pc:spChg chg="add mod">
          <ac:chgData name="Paul Tinkler" userId="bcebf29c-73c2-433d-80d2-6bad896374bf" providerId="ADAL" clId="{7F40944B-AD0B-4561-8F1D-EFB412407600}" dt="2017-09-03T19:09:37.629" v="443"/>
          <ac:spMkLst>
            <pc:docMk/>
            <pc:sldMk cId="221793258" sldId="264"/>
            <ac:spMk id="4" creationId="{5D5BA971-7554-4296-947E-9AC91C444F3E}"/>
          </ac:spMkLst>
        </pc:spChg>
        <pc:spChg chg="add mod">
          <ac:chgData name="Paul Tinkler" userId="bcebf29c-73c2-433d-80d2-6bad896374bf" providerId="ADAL" clId="{7F40944B-AD0B-4561-8F1D-EFB412407600}" dt="2017-09-03T19:09:42.806" v="444"/>
          <ac:spMkLst>
            <pc:docMk/>
            <pc:sldMk cId="221793258" sldId="264"/>
            <ac:spMk id="5" creationId="{DB737A98-3DD3-4592-AFFC-97CEB04F7E58}"/>
          </ac:spMkLst>
        </pc:spChg>
      </pc:sldChg>
      <pc:sldChg chg="modSp add">
        <pc:chgData name="Paul Tinkler" userId="bcebf29c-73c2-433d-80d2-6bad896374bf" providerId="ADAL" clId="{7F40944B-AD0B-4561-8F1D-EFB412407600}" dt="2017-09-03T19:08:50.948" v="409"/>
        <pc:sldMkLst>
          <pc:docMk/>
          <pc:sldMk cId="1430761255" sldId="265"/>
        </pc:sldMkLst>
        <pc:spChg chg="mod">
          <ac:chgData name="Paul Tinkler" userId="bcebf29c-73c2-433d-80d2-6bad896374bf" providerId="ADAL" clId="{7F40944B-AD0B-4561-8F1D-EFB412407600}" dt="2017-09-03T19:05:49.292" v="163" actId="27636"/>
          <ac:spMkLst>
            <pc:docMk/>
            <pc:sldMk cId="1430761255" sldId="265"/>
            <ac:spMk id="2" creationId="{0196E0D8-1F76-4000-9479-F1DB2FF6152C}"/>
          </ac:spMkLst>
        </pc:spChg>
        <pc:spChg chg="mod">
          <ac:chgData name="Paul Tinkler" userId="bcebf29c-73c2-433d-80d2-6bad896374bf" providerId="ADAL" clId="{7F40944B-AD0B-4561-8F1D-EFB412407600}" dt="2017-09-03T19:08:50.948" v="409"/>
          <ac:spMkLst>
            <pc:docMk/>
            <pc:sldMk cId="1430761255" sldId="265"/>
            <ac:spMk id="3" creationId="{D0B673FD-3BDE-41A5-BD3C-6C113E3548EB}"/>
          </ac:spMkLst>
        </pc:spChg>
      </pc:sldChg>
      <pc:sldChg chg="addSp delSp modSp add modAnim">
        <pc:chgData name="Paul Tinkler" userId="bcebf29c-73c2-433d-80d2-6bad896374bf" providerId="ADAL" clId="{7F40944B-AD0B-4561-8F1D-EFB412407600}" dt="2017-09-03T19:10:42.382" v="456"/>
        <pc:sldMkLst>
          <pc:docMk/>
          <pc:sldMk cId="1105902217" sldId="266"/>
        </pc:sldMkLst>
        <pc:spChg chg="mod">
          <ac:chgData name="Paul Tinkler" userId="bcebf29c-73c2-433d-80d2-6bad896374bf" providerId="ADAL" clId="{7F40944B-AD0B-4561-8F1D-EFB412407600}" dt="2017-09-03T19:09:25.818" v="442" actId="2711"/>
          <ac:spMkLst>
            <pc:docMk/>
            <pc:sldMk cId="1105902217" sldId="266"/>
            <ac:spMk id="2" creationId="{FE4105C8-91F7-49A7-A1B0-4EB4A6A1C531}"/>
          </ac:spMkLst>
        </pc:spChg>
        <pc:spChg chg="del">
          <ac:chgData name="Paul Tinkler" userId="bcebf29c-73c2-433d-80d2-6bad896374bf" providerId="ADAL" clId="{7F40944B-AD0B-4561-8F1D-EFB412407600}" dt="2017-09-03T19:10:00.792" v="445" actId="478"/>
          <ac:spMkLst>
            <pc:docMk/>
            <pc:sldMk cId="1105902217" sldId="266"/>
            <ac:spMk id="3" creationId="{5B0DB207-E891-48F2-B8E8-8C71201F86EB}"/>
          </ac:spMkLst>
        </pc:spChg>
        <pc:spChg chg="add mod">
          <ac:chgData name="Paul Tinkler" userId="bcebf29c-73c2-433d-80d2-6bad896374bf" providerId="ADAL" clId="{7F40944B-AD0B-4561-8F1D-EFB412407600}" dt="2017-09-03T19:10:42.382" v="456"/>
          <ac:spMkLst>
            <pc:docMk/>
            <pc:sldMk cId="1105902217" sldId="266"/>
            <ac:spMk id="4" creationId="{F03AE4DD-A4D6-4ABD-9C56-871C134C5755}"/>
          </ac:spMkLst>
        </pc:spChg>
      </pc:sldChg>
      <pc:sldChg chg="addSp delSp modSp add modAnim">
        <pc:chgData name="Paul Tinkler" userId="bcebf29c-73c2-433d-80d2-6bad896374bf" providerId="ADAL" clId="{7F40944B-AD0B-4561-8F1D-EFB412407600}" dt="2017-09-03T19:11:45.385" v="462"/>
        <pc:sldMkLst>
          <pc:docMk/>
          <pc:sldMk cId="3353921417" sldId="267"/>
        </pc:sldMkLst>
        <pc:spChg chg="mod">
          <ac:chgData name="Paul Tinkler" userId="bcebf29c-73c2-433d-80d2-6bad896374bf" providerId="ADAL" clId="{7F40944B-AD0B-4561-8F1D-EFB412407600}" dt="2017-09-03T19:11:20.762" v="457"/>
          <ac:spMkLst>
            <pc:docMk/>
            <pc:sldMk cId="3353921417" sldId="267"/>
            <ac:spMk id="2" creationId="{445C9A54-76CE-4122-8548-9EEEC6EFA13A}"/>
          </ac:spMkLst>
        </pc:spChg>
        <pc:spChg chg="del">
          <ac:chgData name="Paul Tinkler" userId="bcebf29c-73c2-433d-80d2-6bad896374bf" providerId="ADAL" clId="{7F40944B-AD0B-4561-8F1D-EFB412407600}" dt="2017-09-03T19:11:29.706" v="458" actId="478"/>
          <ac:spMkLst>
            <pc:docMk/>
            <pc:sldMk cId="3353921417" sldId="267"/>
            <ac:spMk id="3" creationId="{0AC39307-757B-4514-8688-4DA91AE69EC0}"/>
          </ac:spMkLst>
        </pc:spChg>
        <pc:spChg chg="add mod">
          <ac:chgData name="Paul Tinkler" userId="bcebf29c-73c2-433d-80d2-6bad896374bf" providerId="ADAL" clId="{7F40944B-AD0B-4561-8F1D-EFB412407600}" dt="2017-09-03T19:11:45.385" v="462"/>
          <ac:spMkLst>
            <pc:docMk/>
            <pc:sldMk cId="3353921417" sldId="267"/>
            <ac:spMk id="4" creationId="{64E952D2-1515-4554-9822-78B341E542CF}"/>
          </ac:spMkLst>
        </pc:spChg>
      </pc:sldChg>
      <pc:sldChg chg="addSp delSp modSp add modAnim">
        <pc:chgData name="Paul Tinkler" userId="bcebf29c-73c2-433d-80d2-6bad896374bf" providerId="ADAL" clId="{7F40944B-AD0B-4561-8F1D-EFB412407600}" dt="2017-09-03T19:14:28.746" v="549"/>
        <pc:sldMkLst>
          <pc:docMk/>
          <pc:sldMk cId="1617208270" sldId="268"/>
        </pc:sldMkLst>
        <pc:spChg chg="add del mod">
          <ac:chgData name="Paul Tinkler" userId="bcebf29c-73c2-433d-80d2-6bad896374bf" providerId="ADAL" clId="{7F40944B-AD0B-4561-8F1D-EFB412407600}" dt="2017-09-03T19:13:06.632" v="525" actId="6549"/>
          <ac:spMkLst>
            <pc:docMk/>
            <pc:sldMk cId="1617208270" sldId="268"/>
            <ac:spMk id="2" creationId="{57484437-63FF-48BA-95A2-A1DE1CED8BA4}"/>
          </ac:spMkLst>
        </pc:spChg>
        <pc:spChg chg="del">
          <ac:chgData name="Paul Tinkler" userId="bcebf29c-73c2-433d-80d2-6bad896374bf" providerId="ADAL" clId="{7F40944B-AD0B-4561-8F1D-EFB412407600}" dt="2017-09-03T19:13:18.315" v="526" actId="478"/>
          <ac:spMkLst>
            <pc:docMk/>
            <pc:sldMk cId="1617208270" sldId="268"/>
            <ac:spMk id="3" creationId="{701EC6E8-60CA-4E5F-9B35-7252E805551F}"/>
          </ac:spMkLst>
        </pc:spChg>
        <pc:spChg chg="add del mod">
          <ac:chgData name="Paul Tinkler" userId="bcebf29c-73c2-433d-80d2-6bad896374bf" providerId="ADAL" clId="{7F40944B-AD0B-4561-8F1D-EFB412407600}" dt="2017-09-03T19:11:58.206" v="464"/>
          <ac:spMkLst>
            <pc:docMk/>
            <pc:sldMk cId="1617208270" sldId="268"/>
            <ac:spMk id="4" creationId="{21285DAA-2493-45BD-89EB-5A213F3B491B}"/>
          </ac:spMkLst>
        </pc:spChg>
        <pc:spChg chg="add mod">
          <ac:chgData name="Paul Tinkler" userId="bcebf29c-73c2-433d-80d2-6bad896374bf" providerId="ADAL" clId="{7F40944B-AD0B-4561-8F1D-EFB412407600}" dt="2017-09-03T19:14:28.746" v="549"/>
          <ac:spMkLst>
            <pc:docMk/>
            <pc:sldMk cId="1617208270" sldId="268"/>
            <ac:spMk id="5" creationId="{FE436055-F1B3-4FDA-8A09-F107EFAC23C5}"/>
          </ac:spMkLst>
        </pc:spChg>
      </pc:sldChg>
      <pc:sldChg chg="addSp delSp modSp add modAnim">
        <pc:chgData name="Paul Tinkler" userId="bcebf29c-73c2-433d-80d2-6bad896374bf" providerId="ADAL" clId="{7F40944B-AD0B-4561-8F1D-EFB412407600}" dt="2017-09-03T19:15:32.015" v="558"/>
        <pc:sldMkLst>
          <pc:docMk/>
          <pc:sldMk cId="3651967301" sldId="269"/>
        </pc:sldMkLst>
        <pc:spChg chg="mod">
          <ac:chgData name="Paul Tinkler" userId="bcebf29c-73c2-433d-80d2-6bad896374bf" providerId="ADAL" clId="{7F40944B-AD0B-4561-8F1D-EFB412407600}" dt="2017-09-03T19:15:04.081" v="551" actId="27636"/>
          <ac:spMkLst>
            <pc:docMk/>
            <pc:sldMk cId="3651967301" sldId="269"/>
            <ac:spMk id="2" creationId="{2927540E-0F32-4E31-AA0E-193FCF1C48CB}"/>
          </ac:spMkLst>
        </pc:spChg>
        <pc:spChg chg="del">
          <ac:chgData name="Paul Tinkler" userId="bcebf29c-73c2-433d-80d2-6bad896374bf" providerId="ADAL" clId="{7F40944B-AD0B-4561-8F1D-EFB412407600}" dt="2017-09-03T19:15:13.112" v="552" actId="478"/>
          <ac:spMkLst>
            <pc:docMk/>
            <pc:sldMk cId="3651967301" sldId="269"/>
            <ac:spMk id="3" creationId="{B5DECAF5-DC89-465A-8EAA-75C74205A5A7}"/>
          </ac:spMkLst>
        </pc:spChg>
        <pc:spChg chg="add mod">
          <ac:chgData name="Paul Tinkler" userId="bcebf29c-73c2-433d-80d2-6bad896374bf" providerId="ADAL" clId="{7F40944B-AD0B-4561-8F1D-EFB412407600}" dt="2017-09-03T19:15:32.015" v="558"/>
          <ac:spMkLst>
            <pc:docMk/>
            <pc:sldMk cId="3651967301" sldId="269"/>
            <ac:spMk id="4" creationId="{2C4A1924-6F8F-4508-82CD-CD4DAA96356D}"/>
          </ac:spMkLst>
        </pc:spChg>
      </pc:sldChg>
      <pc:sldChg chg="addSp delSp modSp add">
        <pc:chgData name="Paul Tinkler" userId="bcebf29c-73c2-433d-80d2-6bad896374bf" providerId="ADAL" clId="{7F40944B-AD0B-4561-8F1D-EFB412407600}" dt="2017-09-03T19:19:21.190" v="610" actId="313"/>
        <pc:sldMkLst>
          <pc:docMk/>
          <pc:sldMk cId="2073252136" sldId="270"/>
        </pc:sldMkLst>
        <pc:spChg chg="mod">
          <ac:chgData name="Paul Tinkler" userId="bcebf29c-73c2-433d-80d2-6bad896374bf" providerId="ADAL" clId="{7F40944B-AD0B-4561-8F1D-EFB412407600}" dt="2017-09-03T19:16:16.525" v="562" actId="2711"/>
          <ac:spMkLst>
            <pc:docMk/>
            <pc:sldMk cId="2073252136" sldId="270"/>
            <ac:spMk id="2" creationId="{2AA02DF0-AAC7-4203-AF64-947BA229AB34}"/>
          </ac:spMkLst>
        </pc:spChg>
        <pc:spChg chg="del mod">
          <ac:chgData name="Paul Tinkler" userId="bcebf29c-73c2-433d-80d2-6bad896374bf" providerId="ADAL" clId="{7F40944B-AD0B-4561-8F1D-EFB412407600}" dt="2017-09-03T19:16:35.926" v="565" actId="478"/>
          <ac:spMkLst>
            <pc:docMk/>
            <pc:sldMk cId="2073252136" sldId="270"/>
            <ac:spMk id="3" creationId="{26FE0BAD-4F7B-4949-B7E3-26746C5FDE5E}"/>
          </ac:spMkLst>
        </pc:spChg>
        <pc:spChg chg="add del mod">
          <ac:chgData name="Paul Tinkler" userId="bcebf29c-73c2-433d-80d2-6bad896374bf" providerId="ADAL" clId="{7F40944B-AD0B-4561-8F1D-EFB412407600}" dt="2017-09-03T19:16:37.274" v="566" actId="478"/>
          <ac:spMkLst>
            <pc:docMk/>
            <pc:sldMk cId="2073252136" sldId="270"/>
            <ac:spMk id="5" creationId="{503DBE3B-2B31-4CD4-891E-875DADA73BD2}"/>
          </ac:spMkLst>
        </pc:spChg>
        <pc:spChg chg="add mod">
          <ac:chgData name="Paul Tinkler" userId="bcebf29c-73c2-433d-80d2-6bad896374bf" providerId="ADAL" clId="{7F40944B-AD0B-4561-8F1D-EFB412407600}" dt="2017-09-03T19:19:21.190" v="610" actId="313"/>
          <ac:spMkLst>
            <pc:docMk/>
            <pc:sldMk cId="2073252136" sldId="270"/>
            <ac:spMk id="6" creationId="{DB6A21AB-42A6-4EB3-9E74-CA7E6D2E535C}"/>
          </ac:spMkLst>
        </pc:spChg>
      </pc:sldChg>
      <pc:sldChg chg="addSp delSp modSp add modAnim">
        <pc:chgData name="Paul Tinkler" userId="bcebf29c-73c2-433d-80d2-6bad896374bf" providerId="ADAL" clId="{7F40944B-AD0B-4561-8F1D-EFB412407600}" dt="2017-09-03T19:21:18.642" v="633" actId="14100"/>
        <pc:sldMkLst>
          <pc:docMk/>
          <pc:sldMk cId="2555416873" sldId="271"/>
        </pc:sldMkLst>
        <pc:spChg chg="mod">
          <ac:chgData name="Paul Tinkler" userId="bcebf29c-73c2-433d-80d2-6bad896374bf" providerId="ADAL" clId="{7F40944B-AD0B-4561-8F1D-EFB412407600}" dt="2017-09-03T19:19:43.841" v="611" actId="14100"/>
          <ac:spMkLst>
            <pc:docMk/>
            <pc:sldMk cId="2555416873" sldId="271"/>
            <ac:spMk id="2" creationId="{43CE6DAA-FB66-4370-813C-0C982142A9DA}"/>
          </ac:spMkLst>
        </pc:spChg>
        <pc:spChg chg="del">
          <ac:chgData name="Paul Tinkler" userId="bcebf29c-73c2-433d-80d2-6bad896374bf" providerId="ADAL" clId="{7F40944B-AD0B-4561-8F1D-EFB412407600}" dt="2017-09-03T19:19:51.530" v="612" actId="478"/>
          <ac:spMkLst>
            <pc:docMk/>
            <pc:sldMk cId="2555416873" sldId="271"/>
            <ac:spMk id="3" creationId="{9CF56003-B06E-4680-A9FA-7B91B53AA86F}"/>
          </ac:spMkLst>
        </pc:spChg>
        <pc:spChg chg="add mod">
          <ac:chgData name="Paul Tinkler" userId="bcebf29c-73c2-433d-80d2-6bad896374bf" providerId="ADAL" clId="{7F40944B-AD0B-4561-8F1D-EFB412407600}" dt="2017-09-03T19:21:18.642" v="633" actId="14100"/>
          <ac:spMkLst>
            <pc:docMk/>
            <pc:sldMk cId="2555416873" sldId="271"/>
            <ac:spMk id="4" creationId="{36D48FC0-DD77-4030-80FE-C14FEDAAD530}"/>
          </ac:spMkLst>
        </pc:spChg>
      </pc:sldChg>
      <pc:sldChg chg="addSp delSp modSp add modAnim">
        <pc:chgData name="Paul Tinkler" userId="bcebf29c-73c2-433d-80d2-6bad896374bf" providerId="ADAL" clId="{7F40944B-AD0B-4561-8F1D-EFB412407600}" dt="2017-09-03T19:25:09.460" v="645"/>
        <pc:sldMkLst>
          <pc:docMk/>
          <pc:sldMk cId="3015169549" sldId="272"/>
        </pc:sldMkLst>
        <pc:spChg chg="mod">
          <ac:chgData name="Paul Tinkler" userId="bcebf29c-73c2-433d-80d2-6bad896374bf" providerId="ADAL" clId="{7F40944B-AD0B-4561-8F1D-EFB412407600}" dt="2017-09-03T19:23:37.341" v="634"/>
          <ac:spMkLst>
            <pc:docMk/>
            <pc:sldMk cId="3015169549" sldId="272"/>
            <ac:spMk id="2" creationId="{90E437E1-3834-4307-93DB-FA5B3DAEC6A3}"/>
          </ac:spMkLst>
        </pc:spChg>
        <pc:spChg chg="del">
          <ac:chgData name="Paul Tinkler" userId="bcebf29c-73c2-433d-80d2-6bad896374bf" providerId="ADAL" clId="{7F40944B-AD0B-4561-8F1D-EFB412407600}" dt="2017-09-03T19:23:51.931" v="635" actId="478"/>
          <ac:spMkLst>
            <pc:docMk/>
            <pc:sldMk cId="3015169549" sldId="272"/>
            <ac:spMk id="3" creationId="{E3D49B9F-E18D-4728-A427-DA154D4E3D05}"/>
          </ac:spMkLst>
        </pc:spChg>
        <pc:spChg chg="add mod">
          <ac:chgData name="Paul Tinkler" userId="bcebf29c-73c2-433d-80d2-6bad896374bf" providerId="ADAL" clId="{7F40944B-AD0B-4561-8F1D-EFB412407600}" dt="2017-09-03T19:25:09.460" v="645"/>
          <ac:spMkLst>
            <pc:docMk/>
            <pc:sldMk cId="3015169549" sldId="272"/>
            <ac:spMk id="4" creationId="{49AC029A-4A90-43D9-91C2-7186D51E65ED}"/>
          </ac:spMkLst>
        </pc:spChg>
      </pc:sldChg>
      <pc:sldChg chg="modSp add">
        <pc:chgData name="Paul Tinkler" userId="bcebf29c-73c2-433d-80d2-6bad896374bf" providerId="ADAL" clId="{7F40944B-AD0B-4561-8F1D-EFB412407600}" dt="2017-09-08T01:56:55.580" v="1772" actId="114"/>
        <pc:sldMkLst>
          <pc:docMk/>
          <pc:sldMk cId="408696866" sldId="273"/>
        </pc:sldMkLst>
        <pc:spChg chg="mod">
          <ac:chgData name="Paul Tinkler" userId="bcebf29c-73c2-433d-80d2-6bad896374bf" providerId="ADAL" clId="{7F40944B-AD0B-4561-8F1D-EFB412407600}" dt="2017-09-03T19:26:01.513" v="653" actId="2711"/>
          <ac:spMkLst>
            <pc:docMk/>
            <pc:sldMk cId="408696866" sldId="273"/>
            <ac:spMk id="2" creationId="{503CD38A-EC06-493E-9B98-829245F7005A}"/>
          </ac:spMkLst>
        </pc:spChg>
        <pc:spChg chg="mod">
          <ac:chgData name="Paul Tinkler" userId="bcebf29c-73c2-433d-80d2-6bad896374bf" providerId="ADAL" clId="{7F40944B-AD0B-4561-8F1D-EFB412407600}" dt="2017-09-08T01:56:55.580" v="1772" actId="114"/>
          <ac:spMkLst>
            <pc:docMk/>
            <pc:sldMk cId="408696866" sldId="273"/>
            <ac:spMk id="3" creationId="{D87116B1-DDE8-460C-BF5D-D162B458B42A}"/>
          </ac:spMkLst>
        </pc:spChg>
      </pc:sldChg>
      <pc:sldChg chg="modSp add">
        <pc:chgData name="Paul Tinkler" userId="bcebf29c-73c2-433d-80d2-6bad896374bf" providerId="ADAL" clId="{7F40944B-AD0B-4561-8F1D-EFB412407600}" dt="2017-09-08T01:55:30.204" v="1647" actId="27636"/>
        <pc:sldMkLst>
          <pc:docMk/>
          <pc:sldMk cId="3137669316" sldId="274"/>
        </pc:sldMkLst>
        <pc:spChg chg="mod">
          <ac:chgData name="Paul Tinkler" userId="bcebf29c-73c2-433d-80d2-6bad896374bf" providerId="ADAL" clId="{7F40944B-AD0B-4561-8F1D-EFB412407600}" dt="2017-09-03T19:26:38.755" v="656"/>
          <ac:spMkLst>
            <pc:docMk/>
            <pc:sldMk cId="3137669316" sldId="274"/>
            <ac:spMk id="2" creationId="{6F1C5ADE-7908-462B-9A83-CF4ECE99DE7A}"/>
          </ac:spMkLst>
        </pc:spChg>
        <pc:spChg chg="mod">
          <ac:chgData name="Paul Tinkler" userId="bcebf29c-73c2-433d-80d2-6bad896374bf" providerId="ADAL" clId="{7F40944B-AD0B-4561-8F1D-EFB412407600}" dt="2017-09-08T01:55:30.204" v="1647" actId="27636"/>
          <ac:spMkLst>
            <pc:docMk/>
            <pc:sldMk cId="3137669316" sldId="274"/>
            <ac:spMk id="3" creationId="{A4051D3F-0CE7-4AC2-9166-CB266354EDA3}"/>
          </ac:spMkLst>
        </pc:spChg>
      </pc:sldChg>
      <pc:sldChg chg="modSp add ord">
        <pc:chgData name="Paul Tinkler" userId="bcebf29c-73c2-433d-80d2-6bad896374bf" providerId="ADAL" clId="{7F40944B-AD0B-4561-8F1D-EFB412407600}" dt="2017-09-08T01:55:12.218" v="1643"/>
        <pc:sldMkLst>
          <pc:docMk/>
          <pc:sldMk cId="512479215" sldId="275"/>
        </pc:sldMkLst>
        <pc:spChg chg="mod">
          <ac:chgData name="Paul Tinkler" userId="bcebf29c-73c2-433d-80d2-6bad896374bf" providerId="ADAL" clId="{7F40944B-AD0B-4561-8F1D-EFB412407600}" dt="2017-09-08T01:54:49.452" v="1642" actId="20577"/>
          <ac:spMkLst>
            <pc:docMk/>
            <pc:sldMk cId="512479215" sldId="275"/>
            <ac:spMk id="2" creationId="{B8E24BF3-200C-4955-BBBB-DB5BE37410DC}"/>
          </ac:spMkLst>
        </pc:spChg>
        <pc:spChg chg="mod">
          <ac:chgData name="Paul Tinkler" userId="bcebf29c-73c2-433d-80d2-6bad896374bf" providerId="ADAL" clId="{7F40944B-AD0B-4561-8F1D-EFB412407600}" dt="2017-09-08T01:55:12.218" v="1643"/>
          <ac:spMkLst>
            <pc:docMk/>
            <pc:sldMk cId="512479215" sldId="275"/>
            <ac:spMk id="3" creationId="{F5FBC79F-382C-42AA-B80D-207F53FBFC90}"/>
          </ac:spMkLst>
        </pc:spChg>
      </pc:sldChg>
      <pc:sldChg chg="modSp add del">
        <pc:chgData name="Paul Tinkler" userId="bcebf29c-73c2-433d-80d2-6bad896374bf" providerId="ADAL" clId="{7F40944B-AD0B-4561-8F1D-EFB412407600}" dt="2017-09-08T00:58:33.810" v="866" actId="2696"/>
        <pc:sldMkLst>
          <pc:docMk/>
          <pc:sldMk cId="1217489444" sldId="276"/>
        </pc:sldMkLst>
        <pc:spChg chg="mod">
          <ac:chgData name="Paul Tinkler" userId="bcebf29c-73c2-433d-80d2-6bad896374bf" providerId="ADAL" clId="{7F40944B-AD0B-4561-8F1D-EFB412407600}" dt="2017-09-08T00:45:46.630" v="857" actId="27636"/>
          <ac:spMkLst>
            <pc:docMk/>
            <pc:sldMk cId="1217489444" sldId="276"/>
            <ac:spMk id="2" creationId="{E4C2A2A3-97C2-4D53-B3A8-60088C9B35F5}"/>
          </ac:spMkLst>
        </pc:spChg>
        <pc:spChg chg="mod">
          <ac:chgData name="Paul Tinkler" userId="bcebf29c-73c2-433d-80d2-6bad896374bf" providerId="ADAL" clId="{7F40944B-AD0B-4561-8F1D-EFB412407600}" dt="2017-09-08T00:46:00.219" v="858"/>
          <ac:spMkLst>
            <pc:docMk/>
            <pc:sldMk cId="1217489444" sldId="276"/>
            <ac:spMk id="3" creationId="{A98BB02D-FB2B-486B-90FE-90C3903DCFF2}"/>
          </ac:spMkLst>
        </pc:spChg>
      </pc:sldChg>
      <pc:sldChg chg="addSp delSp modSp add ord">
        <pc:chgData name="Paul Tinkler" userId="bcebf29c-73c2-433d-80d2-6bad896374bf" providerId="ADAL" clId="{7F40944B-AD0B-4561-8F1D-EFB412407600}" dt="2017-09-05T21:42:24.334" v="855"/>
        <pc:sldMkLst>
          <pc:docMk/>
          <pc:sldMk cId="618305381" sldId="277"/>
        </pc:sldMkLst>
        <pc:spChg chg="mod">
          <ac:chgData name="Paul Tinkler" userId="bcebf29c-73c2-433d-80d2-6bad896374bf" providerId="ADAL" clId="{7F40944B-AD0B-4561-8F1D-EFB412407600}" dt="2017-09-05T21:39:37.619" v="845" actId="20577"/>
          <ac:spMkLst>
            <pc:docMk/>
            <pc:sldMk cId="618305381" sldId="277"/>
            <ac:spMk id="2" creationId="{B6DDB609-458A-410D-812F-E15ED03C3DD5}"/>
          </ac:spMkLst>
        </pc:spChg>
        <pc:spChg chg="del">
          <ac:chgData name="Paul Tinkler" userId="bcebf29c-73c2-433d-80d2-6bad896374bf" providerId="ADAL" clId="{7F40944B-AD0B-4561-8F1D-EFB412407600}" dt="2017-09-05T21:39:56.226" v="846" actId="478"/>
          <ac:spMkLst>
            <pc:docMk/>
            <pc:sldMk cId="618305381" sldId="277"/>
            <ac:spMk id="3" creationId="{180BE06D-F49D-4F93-BAE6-91B0304AAC26}"/>
          </ac:spMkLst>
        </pc:spChg>
        <pc:picChg chg="add mod">
          <ac:chgData name="Paul Tinkler" userId="bcebf29c-73c2-433d-80d2-6bad896374bf" providerId="ADAL" clId="{7F40944B-AD0B-4561-8F1D-EFB412407600}" dt="2017-09-05T21:40:23.709" v="850" actId="14100"/>
          <ac:picMkLst>
            <pc:docMk/>
            <pc:sldMk cId="618305381" sldId="277"/>
            <ac:picMk id="4" creationId="{31AD8433-FC98-4554-9E28-B1B8D907BCF9}"/>
          </ac:picMkLst>
        </pc:picChg>
      </pc:sldChg>
      <pc:sldChg chg="add del">
        <pc:chgData name="Paul Tinkler" userId="bcebf29c-73c2-433d-80d2-6bad896374bf" providerId="ADAL" clId="{7F40944B-AD0B-4561-8F1D-EFB412407600}" dt="2017-09-08T00:58:36.308" v="867" actId="2696"/>
        <pc:sldMkLst>
          <pc:docMk/>
          <pc:sldMk cId="1617160106" sldId="278"/>
        </pc:sldMkLst>
      </pc:sldChg>
      <pc:sldChg chg="modSp add ord">
        <pc:chgData name="Paul Tinkler" userId="bcebf29c-73c2-433d-80d2-6bad896374bf" providerId="ADAL" clId="{7F40944B-AD0B-4561-8F1D-EFB412407600}" dt="2017-09-08T01:45:23.527" v="1575"/>
        <pc:sldMkLst>
          <pc:docMk/>
          <pc:sldMk cId="323890878" sldId="279"/>
        </pc:sldMkLst>
        <pc:spChg chg="mod">
          <ac:chgData name="Paul Tinkler" userId="bcebf29c-73c2-433d-80d2-6bad896374bf" providerId="ADAL" clId="{7F40944B-AD0B-4561-8F1D-EFB412407600}" dt="2017-09-05T21:31:50.876" v="668" actId="27636"/>
          <ac:spMkLst>
            <pc:docMk/>
            <pc:sldMk cId="323890878" sldId="279"/>
            <ac:spMk id="2" creationId="{0B7D6E8F-3219-4B72-B65E-80A5F026DD84}"/>
          </ac:spMkLst>
        </pc:spChg>
        <pc:spChg chg="mod">
          <ac:chgData name="Paul Tinkler" userId="bcebf29c-73c2-433d-80d2-6bad896374bf" providerId="ADAL" clId="{7F40944B-AD0B-4561-8F1D-EFB412407600}" dt="2017-09-05T21:35:30.355" v="807" actId="113"/>
          <ac:spMkLst>
            <pc:docMk/>
            <pc:sldMk cId="323890878" sldId="279"/>
            <ac:spMk id="3" creationId="{7AE9D803-2D30-4752-A60E-E520441530E6}"/>
          </ac:spMkLst>
        </pc:spChg>
      </pc:sldChg>
      <pc:sldChg chg="modSp add ord">
        <pc:chgData name="Paul Tinkler" userId="bcebf29c-73c2-433d-80d2-6bad896374bf" providerId="ADAL" clId="{7F40944B-AD0B-4561-8F1D-EFB412407600}" dt="2017-09-08T01:43:03.776" v="1564"/>
        <pc:sldMkLst>
          <pc:docMk/>
          <pc:sldMk cId="2640794132" sldId="280"/>
        </pc:sldMkLst>
        <pc:spChg chg="mod">
          <ac:chgData name="Paul Tinkler" userId="bcebf29c-73c2-433d-80d2-6bad896374bf" providerId="ADAL" clId="{7F40944B-AD0B-4561-8F1D-EFB412407600}" dt="2017-09-05T21:41:13.210" v="852" actId="27636"/>
          <ac:spMkLst>
            <pc:docMk/>
            <pc:sldMk cId="2640794132" sldId="280"/>
            <ac:spMk id="2" creationId="{FC7BC2FA-5E8E-4429-BD94-4E0A7332FA73}"/>
          </ac:spMkLst>
        </pc:spChg>
        <pc:spChg chg="mod">
          <ac:chgData name="Paul Tinkler" userId="bcebf29c-73c2-433d-80d2-6bad896374bf" providerId="ADAL" clId="{7F40944B-AD0B-4561-8F1D-EFB412407600}" dt="2017-09-05T21:41:25.516" v="854" actId="27636"/>
          <ac:spMkLst>
            <pc:docMk/>
            <pc:sldMk cId="2640794132" sldId="280"/>
            <ac:spMk id="3" creationId="{C053465A-1A4F-4E0E-804A-A942FFCBA3A6}"/>
          </ac:spMkLst>
        </pc:spChg>
      </pc:sldChg>
      <pc:sldChg chg="modSp add">
        <pc:chgData name="Paul Tinkler" userId="bcebf29c-73c2-433d-80d2-6bad896374bf" providerId="ADAL" clId="{7F40944B-AD0B-4561-8F1D-EFB412407600}" dt="2017-09-08T01:07:51.244" v="1004" actId="20577"/>
        <pc:sldMkLst>
          <pc:docMk/>
          <pc:sldMk cId="1855501519" sldId="281"/>
        </pc:sldMkLst>
        <pc:spChg chg="mod">
          <ac:chgData name="Paul Tinkler" userId="bcebf29c-73c2-433d-80d2-6bad896374bf" providerId="ADAL" clId="{7F40944B-AD0B-4561-8F1D-EFB412407600}" dt="2017-09-08T01:07:20.333" v="998"/>
          <ac:spMkLst>
            <pc:docMk/>
            <pc:sldMk cId="1855501519" sldId="281"/>
            <ac:spMk id="2" creationId="{A524071B-694E-4C06-9BE3-41742BA7A59E}"/>
          </ac:spMkLst>
        </pc:spChg>
        <pc:spChg chg="mod">
          <ac:chgData name="Paul Tinkler" userId="bcebf29c-73c2-433d-80d2-6bad896374bf" providerId="ADAL" clId="{7F40944B-AD0B-4561-8F1D-EFB412407600}" dt="2017-09-08T01:07:51.244" v="1004" actId="20577"/>
          <ac:spMkLst>
            <pc:docMk/>
            <pc:sldMk cId="1855501519" sldId="281"/>
            <ac:spMk id="3" creationId="{883DC50A-DB45-4114-9F61-B78A91849EAF}"/>
          </ac:spMkLst>
        </pc:spChg>
      </pc:sldChg>
      <pc:sldChg chg="modSp add">
        <pc:chgData name="Paul Tinkler" userId="bcebf29c-73c2-433d-80d2-6bad896374bf" providerId="ADAL" clId="{7F40944B-AD0B-4561-8F1D-EFB412407600}" dt="2017-09-08T01:15:36.727" v="1183" actId="2711"/>
        <pc:sldMkLst>
          <pc:docMk/>
          <pc:sldMk cId="669414881" sldId="282"/>
        </pc:sldMkLst>
        <pc:spChg chg="mod">
          <ac:chgData name="Paul Tinkler" userId="bcebf29c-73c2-433d-80d2-6bad896374bf" providerId="ADAL" clId="{7F40944B-AD0B-4561-8F1D-EFB412407600}" dt="2017-09-08T01:15:28.707" v="1182" actId="2711"/>
          <ac:spMkLst>
            <pc:docMk/>
            <pc:sldMk cId="669414881" sldId="282"/>
            <ac:spMk id="2" creationId="{DE5B4E6A-810D-4127-A2C0-51970C669B1A}"/>
          </ac:spMkLst>
        </pc:spChg>
        <pc:spChg chg="mod">
          <ac:chgData name="Paul Tinkler" userId="bcebf29c-73c2-433d-80d2-6bad896374bf" providerId="ADAL" clId="{7F40944B-AD0B-4561-8F1D-EFB412407600}" dt="2017-09-08T01:15:36.727" v="1183" actId="2711"/>
          <ac:spMkLst>
            <pc:docMk/>
            <pc:sldMk cId="669414881" sldId="282"/>
            <ac:spMk id="3" creationId="{E39BC8E3-6320-4904-98F7-E8D68018EBB1}"/>
          </ac:spMkLst>
        </pc:spChg>
      </pc:sldChg>
      <pc:sldChg chg="modSp add">
        <pc:chgData name="Paul Tinkler" userId="bcebf29c-73c2-433d-80d2-6bad896374bf" providerId="ADAL" clId="{7F40944B-AD0B-4561-8F1D-EFB412407600}" dt="2017-09-08T01:09:14.462" v="1016"/>
        <pc:sldMkLst>
          <pc:docMk/>
          <pc:sldMk cId="2372437938" sldId="283"/>
        </pc:sldMkLst>
        <pc:spChg chg="mod">
          <ac:chgData name="Paul Tinkler" userId="bcebf29c-73c2-433d-80d2-6bad896374bf" providerId="ADAL" clId="{7F40944B-AD0B-4561-8F1D-EFB412407600}" dt="2017-09-08T01:08:45.875" v="1010"/>
          <ac:spMkLst>
            <pc:docMk/>
            <pc:sldMk cId="2372437938" sldId="283"/>
            <ac:spMk id="2" creationId="{C276058A-041F-4FFE-B893-F2401D3355D3}"/>
          </ac:spMkLst>
        </pc:spChg>
        <pc:spChg chg="mod">
          <ac:chgData name="Paul Tinkler" userId="bcebf29c-73c2-433d-80d2-6bad896374bf" providerId="ADAL" clId="{7F40944B-AD0B-4561-8F1D-EFB412407600}" dt="2017-09-08T01:09:14.462" v="1016"/>
          <ac:spMkLst>
            <pc:docMk/>
            <pc:sldMk cId="2372437938" sldId="283"/>
            <ac:spMk id="3" creationId="{A5747A45-2AEF-4EBF-9C87-542E7A8124B7}"/>
          </ac:spMkLst>
        </pc:spChg>
      </pc:sldChg>
      <pc:sldChg chg="modSp add">
        <pc:chgData name="Paul Tinkler" userId="bcebf29c-73c2-433d-80d2-6bad896374bf" providerId="ADAL" clId="{7F40944B-AD0B-4561-8F1D-EFB412407600}" dt="2017-09-08T01:09:46.973" v="1020" actId="5793"/>
        <pc:sldMkLst>
          <pc:docMk/>
          <pc:sldMk cId="2561758667" sldId="284"/>
        </pc:sldMkLst>
        <pc:spChg chg="mod">
          <ac:chgData name="Paul Tinkler" userId="bcebf29c-73c2-433d-80d2-6bad896374bf" providerId="ADAL" clId="{7F40944B-AD0B-4561-8F1D-EFB412407600}" dt="2017-09-08T01:09:36.721" v="1017"/>
          <ac:spMkLst>
            <pc:docMk/>
            <pc:sldMk cId="2561758667" sldId="284"/>
            <ac:spMk id="2" creationId="{7119E318-3CC5-4407-BC98-9515E1C88C5A}"/>
          </ac:spMkLst>
        </pc:spChg>
        <pc:spChg chg="mod">
          <ac:chgData name="Paul Tinkler" userId="bcebf29c-73c2-433d-80d2-6bad896374bf" providerId="ADAL" clId="{7F40944B-AD0B-4561-8F1D-EFB412407600}" dt="2017-09-08T01:09:46.973" v="1020" actId="5793"/>
          <ac:spMkLst>
            <pc:docMk/>
            <pc:sldMk cId="2561758667" sldId="284"/>
            <ac:spMk id="3" creationId="{5E0805BC-DD6F-4C86-BA32-6D7A502780E3}"/>
          </ac:spMkLst>
        </pc:spChg>
      </pc:sldChg>
      <pc:sldChg chg="addSp modSp add">
        <pc:chgData name="Paul Tinkler" userId="bcebf29c-73c2-433d-80d2-6bad896374bf" providerId="ADAL" clId="{7F40944B-AD0B-4561-8F1D-EFB412407600}" dt="2017-09-08T01:13:22.935" v="1096" actId="113"/>
        <pc:sldMkLst>
          <pc:docMk/>
          <pc:sldMk cId="2556908447" sldId="285"/>
        </pc:sldMkLst>
        <pc:spChg chg="mod">
          <ac:chgData name="Paul Tinkler" userId="bcebf29c-73c2-433d-80d2-6bad896374bf" providerId="ADAL" clId="{7F40944B-AD0B-4561-8F1D-EFB412407600}" dt="2017-09-08T01:10:04.086" v="1021"/>
          <ac:spMkLst>
            <pc:docMk/>
            <pc:sldMk cId="2556908447" sldId="285"/>
            <ac:spMk id="2" creationId="{5D53699C-3246-436F-8141-2D9D95F758F1}"/>
          </ac:spMkLst>
        </pc:spChg>
        <pc:spChg chg="mod">
          <ac:chgData name="Paul Tinkler" userId="bcebf29c-73c2-433d-80d2-6bad896374bf" providerId="ADAL" clId="{7F40944B-AD0B-4561-8F1D-EFB412407600}" dt="2017-09-08T01:12:15.171" v="1080" actId="2711"/>
          <ac:spMkLst>
            <pc:docMk/>
            <pc:sldMk cId="2556908447" sldId="285"/>
            <ac:spMk id="3" creationId="{581067D1-CF3B-468C-AD84-A14119654F88}"/>
          </ac:spMkLst>
        </pc:spChg>
        <pc:spChg chg="add mod">
          <ac:chgData name="Paul Tinkler" userId="bcebf29c-73c2-433d-80d2-6bad896374bf" providerId="ADAL" clId="{7F40944B-AD0B-4561-8F1D-EFB412407600}" dt="2017-09-08T01:13:22.935" v="1096" actId="113"/>
          <ac:spMkLst>
            <pc:docMk/>
            <pc:sldMk cId="2556908447" sldId="285"/>
            <ac:spMk id="4" creationId="{E42AB429-1909-4126-91C9-3C98A75D3E73}"/>
          </ac:spMkLst>
        </pc:spChg>
      </pc:sldChg>
      <pc:sldChg chg="add del">
        <pc:chgData name="Paul Tinkler" userId="bcebf29c-73c2-433d-80d2-6bad896374bf" providerId="ADAL" clId="{7F40944B-AD0B-4561-8F1D-EFB412407600}" dt="2017-09-08T01:10:30.101" v="1023" actId="2696"/>
        <pc:sldMkLst>
          <pc:docMk/>
          <pc:sldMk cId="3551451640" sldId="286"/>
        </pc:sldMkLst>
      </pc:sldChg>
      <pc:sldChg chg="add del">
        <pc:chgData name="Paul Tinkler" userId="bcebf29c-73c2-433d-80d2-6bad896374bf" providerId="ADAL" clId="{7F40944B-AD0B-4561-8F1D-EFB412407600}" dt="2017-09-08T01:10:31.619" v="1024" actId="2696"/>
        <pc:sldMkLst>
          <pc:docMk/>
          <pc:sldMk cId="3733575344" sldId="287"/>
        </pc:sldMkLst>
      </pc:sldChg>
      <pc:sldChg chg="add del">
        <pc:chgData name="Paul Tinkler" userId="bcebf29c-73c2-433d-80d2-6bad896374bf" providerId="ADAL" clId="{7F40944B-AD0B-4561-8F1D-EFB412407600}" dt="2017-09-08T01:10:32.803" v="1025" actId="2696"/>
        <pc:sldMkLst>
          <pc:docMk/>
          <pc:sldMk cId="548145790" sldId="288"/>
        </pc:sldMkLst>
      </pc:sldChg>
      <pc:sldChg chg="addSp delSp modSp add modNotesTx">
        <pc:chgData name="Paul Tinkler" userId="bcebf29c-73c2-433d-80d2-6bad896374bf" providerId="ADAL" clId="{7F40944B-AD0B-4561-8F1D-EFB412407600}" dt="2017-09-08T01:14:52.315" v="1176" actId="20577"/>
        <pc:sldMkLst>
          <pc:docMk/>
          <pc:sldMk cId="2021188928" sldId="289"/>
        </pc:sldMkLst>
        <pc:spChg chg="mod">
          <ac:chgData name="Paul Tinkler" userId="bcebf29c-73c2-433d-80d2-6bad896374bf" providerId="ADAL" clId="{7F40944B-AD0B-4561-8F1D-EFB412407600}" dt="2017-09-08T01:14:06.400" v="1104" actId="114"/>
          <ac:spMkLst>
            <pc:docMk/>
            <pc:sldMk cId="2021188928" sldId="289"/>
            <ac:spMk id="2" creationId="{20E22B08-5D9C-4EB2-84BB-210978896EC1}"/>
          </ac:spMkLst>
        </pc:spChg>
        <pc:spChg chg="del">
          <ac:chgData name="Paul Tinkler" userId="bcebf29c-73c2-433d-80d2-6bad896374bf" providerId="ADAL" clId="{7F40944B-AD0B-4561-8F1D-EFB412407600}" dt="2017-09-08T01:14:15.295" v="1105" actId="478"/>
          <ac:spMkLst>
            <pc:docMk/>
            <pc:sldMk cId="2021188928" sldId="289"/>
            <ac:spMk id="3" creationId="{48469D4E-DF49-4151-85BD-5D6D3D965E9B}"/>
          </ac:spMkLst>
        </pc:spChg>
        <pc:picChg chg="add mod">
          <ac:chgData name="Paul Tinkler" userId="bcebf29c-73c2-433d-80d2-6bad896374bf" providerId="ADAL" clId="{7F40944B-AD0B-4561-8F1D-EFB412407600}" dt="2017-09-08T01:14:23.967" v="1107" actId="1076"/>
          <ac:picMkLst>
            <pc:docMk/>
            <pc:sldMk cId="2021188928" sldId="289"/>
            <ac:picMk id="4" creationId="{0F8F9443-1585-4A09-81E0-FD2FE6E0B14F}"/>
          </ac:picMkLst>
        </pc:picChg>
      </pc:sldChg>
      <pc:sldChg chg="modSp add ord">
        <pc:chgData name="Paul Tinkler" userId="bcebf29c-73c2-433d-80d2-6bad896374bf" providerId="ADAL" clId="{7F40944B-AD0B-4561-8F1D-EFB412407600}" dt="2017-09-08T01:06:35.280" v="928"/>
        <pc:sldMkLst>
          <pc:docMk/>
          <pc:sldMk cId="2257332816" sldId="290"/>
        </pc:sldMkLst>
        <pc:spChg chg="mod">
          <ac:chgData name="Paul Tinkler" userId="bcebf29c-73c2-433d-80d2-6bad896374bf" providerId="ADAL" clId="{7F40944B-AD0B-4561-8F1D-EFB412407600}" dt="2017-09-08T01:05:27.743" v="925" actId="27636"/>
          <ac:spMkLst>
            <pc:docMk/>
            <pc:sldMk cId="2257332816" sldId="290"/>
            <ac:spMk id="2" creationId="{0C30991A-8187-441D-92DA-950588CD19EC}"/>
          </ac:spMkLst>
        </pc:spChg>
        <pc:spChg chg="mod">
          <ac:chgData name="Paul Tinkler" userId="bcebf29c-73c2-433d-80d2-6bad896374bf" providerId="ADAL" clId="{7F40944B-AD0B-4561-8F1D-EFB412407600}" dt="2017-09-08T01:05:47.595" v="927" actId="2711"/>
          <ac:spMkLst>
            <pc:docMk/>
            <pc:sldMk cId="2257332816" sldId="290"/>
            <ac:spMk id="3" creationId="{462FF19B-864D-4513-A7B7-0602ED064034}"/>
          </ac:spMkLst>
        </pc:spChg>
      </pc:sldChg>
      <pc:sldChg chg="addSp delSp modSp add">
        <pc:chgData name="Paul Tinkler" userId="bcebf29c-73c2-433d-80d2-6bad896374bf" providerId="ADAL" clId="{7F40944B-AD0B-4561-8F1D-EFB412407600}" dt="2017-09-08T01:43:23.776" v="1571" actId="114"/>
        <pc:sldMkLst>
          <pc:docMk/>
          <pc:sldMk cId="2003805881" sldId="291"/>
        </pc:sldMkLst>
        <pc:spChg chg="mod">
          <ac:chgData name="Paul Tinkler" userId="bcebf29c-73c2-433d-80d2-6bad896374bf" providerId="ADAL" clId="{7F40944B-AD0B-4561-8F1D-EFB412407600}" dt="2017-09-08T01:43:23.776" v="1571" actId="114"/>
          <ac:spMkLst>
            <pc:docMk/>
            <pc:sldMk cId="2003805881" sldId="291"/>
            <ac:spMk id="2" creationId="{0621E25E-121A-4895-97C1-AF875F70CB33}"/>
          </ac:spMkLst>
        </pc:spChg>
        <pc:spChg chg="mod">
          <ac:chgData name="Paul Tinkler" userId="bcebf29c-73c2-433d-80d2-6bad896374bf" providerId="ADAL" clId="{7F40944B-AD0B-4561-8F1D-EFB412407600}" dt="2017-09-08T01:16:43.641" v="1188" actId="2711"/>
          <ac:spMkLst>
            <pc:docMk/>
            <pc:sldMk cId="2003805881" sldId="291"/>
            <ac:spMk id="3" creationId="{6BAC4A49-0320-4F77-B618-B8F93C8416B9}"/>
          </ac:spMkLst>
        </pc:spChg>
        <pc:spChg chg="add del mod">
          <ac:chgData name="Paul Tinkler" userId="bcebf29c-73c2-433d-80d2-6bad896374bf" providerId="ADAL" clId="{7F40944B-AD0B-4561-8F1D-EFB412407600}" dt="2017-09-08T01:17:23.022" v="1190" actId="478"/>
          <ac:spMkLst>
            <pc:docMk/>
            <pc:sldMk cId="2003805881" sldId="291"/>
            <ac:spMk id="6" creationId="{9724329B-5A65-4EFC-8D2E-0DC716B8E2AA}"/>
          </ac:spMkLst>
        </pc:spChg>
        <pc:picChg chg="add mod">
          <ac:chgData name="Paul Tinkler" userId="bcebf29c-73c2-433d-80d2-6bad896374bf" providerId="ADAL" clId="{7F40944B-AD0B-4561-8F1D-EFB412407600}" dt="2017-09-08T01:17:36.743" v="1193" actId="1076"/>
          <ac:picMkLst>
            <pc:docMk/>
            <pc:sldMk cId="2003805881" sldId="291"/>
            <ac:picMk id="5" creationId="{D41EF924-8FA4-41A5-8C3E-7CA245580182}"/>
          </ac:picMkLst>
        </pc:picChg>
      </pc:sldChg>
      <pc:sldChg chg="modSp add">
        <pc:chgData name="Paul Tinkler" userId="bcebf29c-73c2-433d-80d2-6bad896374bf" providerId="ADAL" clId="{7F40944B-AD0B-4561-8F1D-EFB412407600}" dt="2017-09-08T01:18:28.884" v="1200" actId="27636"/>
        <pc:sldMkLst>
          <pc:docMk/>
          <pc:sldMk cId="2257304514" sldId="292"/>
        </pc:sldMkLst>
        <pc:spChg chg="mod">
          <ac:chgData name="Paul Tinkler" userId="bcebf29c-73c2-433d-80d2-6bad896374bf" providerId="ADAL" clId="{7F40944B-AD0B-4561-8F1D-EFB412407600}" dt="2017-09-08T01:18:03.180" v="1195" actId="2711"/>
          <ac:spMkLst>
            <pc:docMk/>
            <pc:sldMk cId="2257304514" sldId="292"/>
            <ac:spMk id="2" creationId="{FDD86A01-C9DD-46F6-A05D-5292B5DC7727}"/>
          </ac:spMkLst>
        </pc:spChg>
        <pc:spChg chg="mod">
          <ac:chgData name="Paul Tinkler" userId="bcebf29c-73c2-433d-80d2-6bad896374bf" providerId="ADAL" clId="{7F40944B-AD0B-4561-8F1D-EFB412407600}" dt="2017-09-08T01:18:28.884" v="1200" actId="27636"/>
          <ac:spMkLst>
            <pc:docMk/>
            <pc:sldMk cId="2257304514" sldId="292"/>
            <ac:spMk id="3" creationId="{AC5038D3-9381-453F-8100-AA281F909A84}"/>
          </ac:spMkLst>
        </pc:spChg>
      </pc:sldChg>
      <pc:sldChg chg="modSp add">
        <pc:chgData name="Paul Tinkler" userId="bcebf29c-73c2-433d-80d2-6bad896374bf" providerId="ADAL" clId="{7F40944B-AD0B-4561-8F1D-EFB412407600}" dt="2017-09-08T01:19:30.421" v="1207" actId="12"/>
        <pc:sldMkLst>
          <pc:docMk/>
          <pc:sldMk cId="3964777058" sldId="293"/>
        </pc:sldMkLst>
        <pc:spChg chg="mod">
          <ac:chgData name="Paul Tinkler" userId="bcebf29c-73c2-433d-80d2-6bad896374bf" providerId="ADAL" clId="{7F40944B-AD0B-4561-8F1D-EFB412407600}" dt="2017-09-08T01:18:57.217" v="1202" actId="2711"/>
          <ac:spMkLst>
            <pc:docMk/>
            <pc:sldMk cId="3964777058" sldId="293"/>
            <ac:spMk id="2" creationId="{44EE43AF-1CE6-4E56-A435-5BFC652458D7}"/>
          </ac:spMkLst>
        </pc:spChg>
        <pc:spChg chg="mod">
          <ac:chgData name="Paul Tinkler" userId="bcebf29c-73c2-433d-80d2-6bad896374bf" providerId="ADAL" clId="{7F40944B-AD0B-4561-8F1D-EFB412407600}" dt="2017-09-08T01:19:30.421" v="1207" actId="12"/>
          <ac:spMkLst>
            <pc:docMk/>
            <pc:sldMk cId="3964777058" sldId="293"/>
            <ac:spMk id="3" creationId="{67067ECA-DC2A-4D0C-9946-C9E7198EE50C}"/>
          </ac:spMkLst>
        </pc:spChg>
      </pc:sldChg>
      <pc:sldChg chg="modSp add">
        <pc:chgData name="Paul Tinkler" userId="bcebf29c-73c2-433d-80d2-6bad896374bf" providerId="ADAL" clId="{7F40944B-AD0B-4561-8F1D-EFB412407600}" dt="2017-09-08T01:21:58.513" v="1328" actId="20577"/>
        <pc:sldMkLst>
          <pc:docMk/>
          <pc:sldMk cId="1627710031" sldId="294"/>
        </pc:sldMkLst>
        <pc:spChg chg="mod">
          <ac:chgData name="Paul Tinkler" userId="bcebf29c-73c2-433d-80d2-6bad896374bf" providerId="ADAL" clId="{7F40944B-AD0B-4561-8F1D-EFB412407600}" dt="2017-09-08T01:21:44.437" v="1324" actId="27636"/>
          <ac:spMkLst>
            <pc:docMk/>
            <pc:sldMk cId="1627710031" sldId="294"/>
            <ac:spMk id="2" creationId="{3544BC0D-068A-4D41-9190-BF3A583920BE}"/>
          </ac:spMkLst>
        </pc:spChg>
        <pc:spChg chg="mod">
          <ac:chgData name="Paul Tinkler" userId="bcebf29c-73c2-433d-80d2-6bad896374bf" providerId="ADAL" clId="{7F40944B-AD0B-4561-8F1D-EFB412407600}" dt="2017-09-08T01:21:58.513" v="1328" actId="20577"/>
          <ac:spMkLst>
            <pc:docMk/>
            <pc:sldMk cId="1627710031" sldId="294"/>
            <ac:spMk id="3" creationId="{499E159F-28DB-4A97-863D-9E924CA66D2C}"/>
          </ac:spMkLst>
        </pc:spChg>
      </pc:sldChg>
      <pc:sldChg chg="addSp delSp modSp add">
        <pc:chgData name="Paul Tinkler" userId="bcebf29c-73c2-433d-80d2-6bad896374bf" providerId="ADAL" clId="{7F40944B-AD0B-4561-8F1D-EFB412407600}" dt="2017-09-08T01:23:55.927" v="1357" actId="1076"/>
        <pc:sldMkLst>
          <pc:docMk/>
          <pc:sldMk cId="330435557" sldId="295"/>
        </pc:sldMkLst>
        <pc:spChg chg="mod">
          <ac:chgData name="Paul Tinkler" userId="bcebf29c-73c2-433d-80d2-6bad896374bf" providerId="ADAL" clId="{7F40944B-AD0B-4561-8F1D-EFB412407600}" dt="2017-09-08T01:22:11.728" v="1329"/>
          <ac:spMkLst>
            <pc:docMk/>
            <pc:sldMk cId="330435557" sldId="295"/>
            <ac:spMk id="2" creationId="{9F36514F-867B-4510-B837-49263BCE6C22}"/>
          </ac:spMkLst>
        </pc:spChg>
        <pc:spChg chg="mod">
          <ac:chgData name="Paul Tinkler" userId="bcebf29c-73c2-433d-80d2-6bad896374bf" providerId="ADAL" clId="{7F40944B-AD0B-4561-8F1D-EFB412407600}" dt="2017-09-08T01:23:04.302" v="1349" actId="20577"/>
          <ac:spMkLst>
            <pc:docMk/>
            <pc:sldMk cId="330435557" sldId="295"/>
            <ac:spMk id="3" creationId="{89374567-C5C0-48EB-8A14-8186AC6287B0}"/>
          </ac:spMkLst>
        </pc:spChg>
        <pc:spChg chg="add del mod">
          <ac:chgData name="Paul Tinkler" userId="bcebf29c-73c2-433d-80d2-6bad896374bf" providerId="ADAL" clId="{7F40944B-AD0B-4561-8F1D-EFB412407600}" dt="2017-09-08T01:23:29.324" v="1351" actId="478"/>
          <ac:spMkLst>
            <pc:docMk/>
            <pc:sldMk cId="330435557" sldId="295"/>
            <ac:spMk id="6" creationId="{A934E034-911E-474A-8D08-918B4ED9329F}"/>
          </ac:spMkLst>
        </pc:spChg>
        <pc:picChg chg="add mod">
          <ac:chgData name="Paul Tinkler" userId="bcebf29c-73c2-433d-80d2-6bad896374bf" providerId="ADAL" clId="{7F40944B-AD0B-4561-8F1D-EFB412407600}" dt="2017-09-08T01:23:55.927" v="1357" actId="1076"/>
          <ac:picMkLst>
            <pc:docMk/>
            <pc:sldMk cId="330435557" sldId="295"/>
            <ac:picMk id="5" creationId="{26D2371F-4C2E-45A6-BF39-8937B36BEFCF}"/>
          </ac:picMkLst>
        </pc:picChg>
      </pc:sldChg>
      <pc:sldChg chg="modSp add">
        <pc:chgData name="Paul Tinkler" userId="bcebf29c-73c2-433d-80d2-6bad896374bf" providerId="ADAL" clId="{7F40944B-AD0B-4561-8F1D-EFB412407600}" dt="2017-09-08T01:24:50.044" v="1367" actId="2711"/>
        <pc:sldMkLst>
          <pc:docMk/>
          <pc:sldMk cId="4188969941" sldId="296"/>
        </pc:sldMkLst>
        <pc:spChg chg="mod">
          <ac:chgData name="Paul Tinkler" userId="bcebf29c-73c2-433d-80d2-6bad896374bf" providerId="ADAL" clId="{7F40944B-AD0B-4561-8F1D-EFB412407600}" dt="2017-09-08T01:24:31.743" v="1364" actId="20577"/>
          <ac:spMkLst>
            <pc:docMk/>
            <pc:sldMk cId="4188969941" sldId="296"/>
            <ac:spMk id="2" creationId="{1666DE32-0B87-4D7A-B933-5F67DE46C971}"/>
          </ac:spMkLst>
        </pc:spChg>
        <pc:spChg chg="mod">
          <ac:chgData name="Paul Tinkler" userId="bcebf29c-73c2-433d-80d2-6bad896374bf" providerId="ADAL" clId="{7F40944B-AD0B-4561-8F1D-EFB412407600}" dt="2017-09-08T01:24:50.044" v="1367" actId="2711"/>
          <ac:spMkLst>
            <pc:docMk/>
            <pc:sldMk cId="4188969941" sldId="296"/>
            <ac:spMk id="3" creationId="{7F788815-3783-4779-A666-AF31E9238D12}"/>
          </ac:spMkLst>
        </pc:spChg>
      </pc:sldChg>
      <pc:sldChg chg="modSp add">
        <pc:chgData name="Paul Tinkler" userId="bcebf29c-73c2-433d-80d2-6bad896374bf" providerId="ADAL" clId="{7F40944B-AD0B-4561-8F1D-EFB412407600}" dt="2017-09-08T01:35:44.316" v="1531"/>
        <pc:sldMkLst>
          <pc:docMk/>
          <pc:sldMk cId="2330043018" sldId="297"/>
        </pc:sldMkLst>
        <pc:spChg chg="mod">
          <ac:chgData name="Paul Tinkler" userId="bcebf29c-73c2-433d-80d2-6bad896374bf" providerId="ADAL" clId="{7F40944B-AD0B-4561-8F1D-EFB412407600}" dt="2017-09-08T01:34:52.938" v="1521"/>
          <ac:spMkLst>
            <pc:docMk/>
            <pc:sldMk cId="2330043018" sldId="297"/>
            <ac:spMk id="2" creationId="{BCB82C1F-B82A-4C51-A45C-D4E00C1083A8}"/>
          </ac:spMkLst>
        </pc:spChg>
        <pc:spChg chg="mod">
          <ac:chgData name="Paul Tinkler" userId="bcebf29c-73c2-433d-80d2-6bad896374bf" providerId="ADAL" clId="{7F40944B-AD0B-4561-8F1D-EFB412407600}" dt="2017-09-08T01:35:44.316" v="1531"/>
          <ac:spMkLst>
            <pc:docMk/>
            <pc:sldMk cId="2330043018" sldId="297"/>
            <ac:spMk id="3" creationId="{212A0712-1DA0-4825-B5E1-291815535C34}"/>
          </ac:spMkLst>
        </pc:spChg>
      </pc:sldChg>
      <pc:sldChg chg="modSp add ord">
        <pc:chgData name="Paul Tinkler" userId="bcebf29c-73c2-433d-80d2-6bad896374bf" providerId="ADAL" clId="{7F40944B-AD0B-4561-8F1D-EFB412407600}" dt="2017-09-08T01:21:26.019" v="1320"/>
        <pc:sldMkLst>
          <pc:docMk/>
          <pc:sldMk cId="871655530" sldId="298"/>
        </pc:sldMkLst>
        <pc:spChg chg="mod">
          <ac:chgData name="Paul Tinkler" userId="bcebf29c-73c2-433d-80d2-6bad896374bf" providerId="ADAL" clId="{7F40944B-AD0B-4561-8F1D-EFB412407600}" dt="2017-09-08T01:20:05.067" v="1217" actId="27636"/>
          <ac:spMkLst>
            <pc:docMk/>
            <pc:sldMk cId="871655530" sldId="298"/>
            <ac:spMk id="2" creationId="{AF2B360E-1618-45CB-9F1C-318D0BBFF780}"/>
          </ac:spMkLst>
        </pc:spChg>
        <pc:spChg chg="mod">
          <ac:chgData name="Paul Tinkler" userId="bcebf29c-73c2-433d-80d2-6bad896374bf" providerId="ADAL" clId="{7F40944B-AD0B-4561-8F1D-EFB412407600}" dt="2017-09-08T01:21:17.199" v="1319" actId="20577"/>
          <ac:spMkLst>
            <pc:docMk/>
            <pc:sldMk cId="871655530" sldId="298"/>
            <ac:spMk id="3" creationId="{A444B0F9-E1EB-4F23-84C5-8841D1CFAD7E}"/>
          </ac:spMkLst>
        </pc:spChg>
      </pc:sldChg>
      <pc:sldChg chg="modSp add">
        <pc:chgData name="Paul Tinkler" userId="bcebf29c-73c2-433d-80d2-6bad896374bf" providerId="ADAL" clId="{7F40944B-AD0B-4561-8F1D-EFB412407600}" dt="2017-09-08T01:27:28.008" v="1383" actId="2711"/>
        <pc:sldMkLst>
          <pc:docMk/>
          <pc:sldMk cId="2396641726" sldId="299"/>
        </pc:sldMkLst>
        <pc:spChg chg="mod">
          <ac:chgData name="Paul Tinkler" userId="bcebf29c-73c2-433d-80d2-6bad896374bf" providerId="ADAL" clId="{7F40944B-AD0B-4561-8F1D-EFB412407600}" dt="2017-09-08T01:27:10.971" v="1379"/>
          <ac:spMkLst>
            <pc:docMk/>
            <pc:sldMk cId="2396641726" sldId="299"/>
            <ac:spMk id="2" creationId="{CCFC4BA8-9AE9-427B-AE0B-720D2F171AD2}"/>
          </ac:spMkLst>
        </pc:spChg>
        <pc:spChg chg="mod">
          <ac:chgData name="Paul Tinkler" userId="bcebf29c-73c2-433d-80d2-6bad896374bf" providerId="ADAL" clId="{7F40944B-AD0B-4561-8F1D-EFB412407600}" dt="2017-09-08T01:27:28.008" v="1383" actId="2711"/>
          <ac:spMkLst>
            <pc:docMk/>
            <pc:sldMk cId="2396641726" sldId="299"/>
            <ac:spMk id="3" creationId="{6086134F-4D7C-4AD6-BA34-E85F876076ED}"/>
          </ac:spMkLst>
        </pc:spChg>
      </pc:sldChg>
      <pc:sldChg chg="modSp add">
        <pc:chgData name="Paul Tinkler" userId="bcebf29c-73c2-433d-80d2-6bad896374bf" providerId="ADAL" clId="{7F40944B-AD0B-4561-8F1D-EFB412407600}" dt="2017-09-08T01:41:03.569" v="1561" actId="27636"/>
        <pc:sldMkLst>
          <pc:docMk/>
          <pc:sldMk cId="878346125" sldId="300"/>
        </pc:sldMkLst>
        <pc:spChg chg="mod">
          <ac:chgData name="Paul Tinkler" userId="bcebf29c-73c2-433d-80d2-6bad896374bf" providerId="ADAL" clId="{7F40944B-AD0B-4561-8F1D-EFB412407600}" dt="2017-09-08T01:28:11.054" v="1389" actId="2711"/>
          <ac:spMkLst>
            <pc:docMk/>
            <pc:sldMk cId="878346125" sldId="300"/>
            <ac:spMk id="2" creationId="{F1C6CA37-6C50-4BF2-9924-ED560DB1A10B}"/>
          </ac:spMkLst>
        </pc:spChg>
        <pc:spChg chg="mod">
          <ac:chgData name="Paul Tinkler" userId="bcebf29c-73c2-433d-80d2-6bad896374bf" providerId="ADAL" clId="{7F40944B-AD0B-4561-8F1D-EFB412407600}" dt="2017-09-08T01:41:03.569" v="1561" actId="27636"/>
          <ac:spMkLst>
            <pc:docMk/>
            <pc:sldMk cId="878346125" sldId="300"/>
            <ac:spMk id="3" creationId="{7BD5A957-5EAB-45E2-8398-64D8E65FF5E8}"/>
          </ac:spMkLst>
        </pc:spChg>
      </pc:sldChg>
      <pc:sldChg chg="modSp add">
        <pc:chgData name="Paul Tinkler" userId="bcebf29c-73c2-433d-80d2-6bad896374bf" providerId="ADAL" clId="{7F40944B-AD0B-4561-8F1D-EFB412407600}" dt="2017-09-08T01:26:54.030" v="1378" actId="20577"/>
        <pc:sldMkLst>
          <pc:docMk/>
          <pc:sldMk cId="3972242168" sldId="301"/>
        </pc:sldMkLst>
        <pc:spChg chg="mod">
          <ac:chgData name="Paul Tinkler" userId="bcebf29c-73c2-433d-80d2-6bad896374bf" providerId="ADAL" clId="{7F40944B-AD0B-4561-8F1D-EFB412407600}" dt="2017-09-08T01:26:54.030" v="1378" actId="20577"/>
          <ac:spMkLst>
            <pc:docMk/>
            <pc:sldMk cId="3972242168" sldId="301"/>
            <ac:spMk id="2" creationId="{32E48EC5-86AC-4764-AEE8-8282AD7DDCAF}"/>
          </ac:spMkLst>
        </pc:spChg>
        <pc:spChg chg="mod">
          <ac:chgData name="Paul Tinkler" userId="bcebf29c-73c2-433d-80d2-6bad896374bf" providerId="ADAL" clId="{7F40944B-AD0B-4561-8F1D-EFB412407600}" dt="2017-09-08T01:26:42.751" v="1376" actId="2711"/>
          <ac:spMkLst>
            <pc:docMk/>
            <pc:sldMk cId="3972242168" sldId="301"/>
            <ac:spMk id="3" creationId="{C975E091-5888-4AC6-A90B-AE794CE49888}"/>
          </ac:spMkLst>
        </pc:spChg>
      </pc:sldChg>
      <pc:sldChg chg="addSp delSp modSp add">
        <pc:chgData name="Paul Tinkler" userId="bcebf29c-73c2-433d-80d2-6bad896374bf" providerId="ADAL" clId="{7F40944B-AD0B-4561-8F1D-EFB412407600}" dt="2017-09-08T01:31:27.808" v="1475" actId="2711"/>
        <pc:sldMkLst>
          <pc:docMk/>
          <pc:sldMk cId="3173565665" sldId="302"/>
        </pc:sldMkLst>
        <pc:spChg chg="mod">
          <ac:chgData name="Paul Tinkler" userId="bcebf29c-73c2-433d-80d2-6bad896374bf" providerId="ADAL" clId="{7F40944B-AD0B-4561-8F1D-EFB412407600}" dt="2017-09-08T01:29:57.313" v="1463" actId="2711"/>
          <ac:spMkLst>
            <pc:docMk/>
            <pc:sldMk cId="3173565665" sldId="302"/>
            <ac:spMk id="2" creationId="{8DAEF910-4026-4D4A-8CD6-42E6A7BBE9B1}"/>
          </ac:spMkLst>
        </pc:spChg>
        <pc:spChg chg="del">
          <ac:chgData name="Paul Tinkler" userId="bcebf29c-73c2-433d-80d2-6bad896374bf" providerId="ADAL" clId="{7F40944B-AD0B-4561-8F1D-EFB412407600}" dt="2017-09-08T01:30:03.499" v="1464" actId="478"/>
          <ac:spMkLst>
            <pc:docMk/>
            <pc:sldMk cId="3173565665" sldId="302"/>
            <ac:spMk id="3" creationId="{6C1FD67D-3898-4D43-8C61-BE16E18D3928}"/>
          </ac:spMkLst>
        </pc:spChg>
        <pc:spChg chg="add mod">
          <ac:chgData name="Paul Tinkler" userId="bcebf29c-73c2-433d-80d2-6bad896374bf" providerId="ADAL" clId="{7F40944B-AD0B-4561-8F1D-EFB412407600}" dt="2017-09-08T01:31:21.853" v="1474" actId="2711"/>
          <ac:spMkLst>
            <pc:docMk/>
            <pc:sldMk cId="3173565665" sldId="302"/>
            <ac:spMk id="4" creationId="{8FDB69DE-64D5-40DF-8668-5DA63114ADEA}"/>
          </ac:spMkLst>
        </pc:spChg>
        <pc:spChg chg="add mod">
          <ac:chgData name="Paul Tinkler" userId="bcebf29c-73c2-433d-80d2-6bad896374bf" providerId="ADAL" clId="{7F40944B-AD0B-4561-8F1D-EFB412407600}" dt="2017-09-08T01:31:27.808" v="1475" actId="2711"/>
          <ac:spMkLst>
            <pc:docMk/>
            <pc:sldMk cId="3173565665" sldId="302"/>
            <ac:spMk id="5" creationId="{ED6CE087-00F3-4AD9-BA50-5C7E3DBE83BF}"/>
          </ac:spMkLst>
        </pc:spChg>
      </pc:sldChg>
      <pc:sldChg chg="modSp add">
        <pc:chgData name="Paul Tinkler" userId="bcebf29c-73c2-433d-80d2-6bad896374bf" providerId="ADAL" clId="{7F40944B-AD0B-4561-8F1D-EFB412407600}" dt="2017-09-08T01:31:43.868" v="1476"/>
        <pc:sldMkLst>
          <pc:docMk/>
          <pc:sldMk cId="2936191723" sldId="303"/>
        </pc:sldMkLst>
        <pc:spChg chg="mod">
          <ac:chgData name="Paul Tinkler" userId="bcebf29c-73c2-433d-80d2-6bad896374bf" providerId="ADAL" clId="{7F40944B-AD0B-4561-8F1D-EFB412407600}" dt="2017-09-08T01:31:14.549" v="1473" actId="2711"/>
          <ac:spMkLst>
            <pc:docMk/>
            <pc:sldMk cId="2936191723" sldId="303"/>
            <ac:spMk id="2" creationId="{6C26A4C1-5062-4CED-BD1A-C79F2533335D}"/>
          </ac:spMkLst>
        </pc:spChg>
        <pc:spChg chg="mod">
          <ac:chgData name="Paul Tinkler" userId="bcebf29c-73c2-433d-80d2-6bad896374bf" providerId="ADAL" clId="{7F40944B-AD0B-4561-8F1D-EFB412407600}" dt="2017-09-08T01:31:43.868" v="1476"/>
          <ac:spMkLst>
            <pc:docMk/>
            <pc:sldMk cId="2936191723" sldId="303"/>
            <ac:spMk id="3" creationId="{8DAA610C-4910-4B03-B220-7AF19479B3A8}"/>
          </ac:spMkLst>
        </pc:spChg>
      </pc:sldChg>
      <pc:sldChg chg="addSp delSp modSp add">
        <pc:chgData name="Paul Tinkler" userId="bcebf29c-73c2-433d-80d2-6bad896374bf" providerId="ADAL" clId="{7F40944B-AD0B-4561-8F1D-EFB412407600}" dt="2017-09-08T01:33:56.343" v="1515" actId="2711"/>
        <pc:sldMkLst>
          <pc:docMk/>
          <pc:sldMk cId="2836338516" sldId="304"/>
        </pc:sldMkLst>
        <pc:spChg chg="mod">
          <ac:chgData name="Paul Tinkler" userId="bcebf29c-73c2-433d-80d2-6bad896374bf" providerId="ADAL" clId="{7F40944B-AD0B-4561-8F1D-EFB412407600}" dt="2017-09-08T01:32:17.605" v="1477"/>
          <ac:spMkLst>
            <pc:docMk/>
            <pc:sldMk cId="2836338516" sldId="304"/>
            <ac:spMk id="2" creationId="{F45FE715-48A4-425C-A8AF-2F515845D197}"/>
          </ac:spMkLst>
        </pc:spChg>
        <pc:spChg chg="mod">
          <ac:chgData name="Paul Tinkler" userId="bcebf29c-73c2-433d-80d2-6bad896374bf" providerId="ADAL" clId="{7F40944B-AD0B-4561-8F1D-EFB412407600}" dt="2017-09-08T01:33:56.343" v="1515" actId="2711"/>
          <ac:spMkLst>
            <pc:docMk/>
            <pc:sldMk cId="2836338516" sldId="304"/>
            <ac:spMk id="3" creationId="{63244933-F805-496A-833A-7A0F38D9B512}"/>
          </ac:spMkLst>
        </pc:spChg>
        <pc:spChg chg="add del mod">
          <ac:chgData name="Paul Tinkler" userId="bcebf29c-73c2-433d-80d2-6bad896374bf" providerId="ADAL" clId="{7F40944B-AD0B-4561-8F1D-EFB412407600}" dt="2017-09-08T01:33:11.249" v="1509" actId="478"/>
          <ac:spMkLst>
            <pc:docMk/>
            <pc:sldMk cId="2836338516" sldId="304"/>
            <ac:spMk id="6" creationId="{A1D77F72-972D-4367-9C6F-5882420CF2DE}"/>
          </ac:spMkLst>
        </pc:spChg>
        <pc:picChg chg="add mod">
          <ac:chgData name="Paul Tinkler" userId="bcebf29c-73c2-433d-80d2-6bad896374bf" providerId="ADAL" clId="{7F40944B-AD0B-4561-8F1D-EFB412407600}" dt="2017-09-08T01:33:24.775" v="1512" actId="1076"/>
          <ac:picMkLst>
            <pc:docMk/>
            <pc:sldMk cId="2836338516" sldId="304"/>
            <ac:picMk id="5" creationId="{3EAB8233-5848-43F3-B674-B94158E00344}"/>
          </ac:picMkLst>
        </pc:picChg>
      </pc:sldChg>
      <pc:sldChg chg="modSp add">
        <pc:chgData name="Paul Tinkler" userId="bcebf29c-73c2-433d-80d2-6bad896374bf" providerId="ADAL" clId="{7F40944B-AD0B-4561-8F1D-EFB412407600}" dt="2017-09-08T01:34:27.656" v="1520"/>
        <pc:sldMkLst>
          <pc:docMk/>
          <pc:sldMk cId="3961183688" sldId="305"/>
        </pc:sldMkLst>
        <pc:spChg chg="mod">
          <ac:chgData name="Paul Tinkler" userId="bcebf29c-73c2-433d-80d2-6bad896374bf" providerId="ADAL" clId="{7F40944B-AD0B-4561-8F1D-EFB412407600}" dt="2017-09-08T01:33:47.975" v="1514" actId="2711"/>
          <ac:spMkLst>
            <pc:docMk/>
            <pc:sldMk cId="3961183688" sldId="305"/>
            <ac:spMk id="2" creationId="{4208D127-8E31-4417-951B-1EF862157FD5}"/>
          </ac:spMkLst>
        </pc:spChg>
        <pc:spChg chg="mod">
          <ac:chgData name="Paul Tinkler" userId="bcebf29c-73c2-433d-80d2-6bad896374bf" providerId="ADAL" clId="{7F40944B-AD0B-4561-8F1D-EFB412407600}" dt="2017-09-08T01:34:27.656" v="1520"/>
          <ac:spMkLst>
            <pc:docMk/>
            <pc:sldMk cId="3961183688" sldId="305"/>
            <ac:spMk id="3" creationId="{7C3AED7F-8075-4AF6-ABEF-3A292A6A2A85}"/>
          </ac:spMkLst>
        </pc:spChg>
      </pc:sldChg>
      <pc:sldChg chg="modSp add ord">
        <pc:chgData name="Paul Tinkler" userId="bcebf29c-73c2-433d-80d2-6bad896374bf" providerId="ADAL" clId="{7F40944B-AD0B-4561-8F1D-EFB412407600}" dt="2017-09-08T01:41:13.781" v="1563" actId="20577"/>
        <pc:sldMkLst>
          <pc:docMk/>
          <pc:sldMk cId="3204477458" sldId="306"/>
        </pc:sldMkLst>
        <pc:spChg chg="mod">
          <ac:chgData name="Paul Tinkler" userId="bcebf29c-73c2-433d-80d2-6bad896374bf" providerId="ADAL" clId="{7F40944B-AD0B-4561-8F1D-EFB412407600}" dt="2017-09-08T01:28:38.416" v="1397" actId="2711"/>
          <ac:spMkLst>
            <pc:docMk/>
            <pc:sldMk cId="3204477458" sldId="306"/>
            <ac:spMk id="2" creationId="{F2EB8A6A-047D-4C16-B529-8C20CD05EF05}"/>
          </ac:spMkLst>
        </pc:spChg>
        <pc:spChg chg="mod">
          <ac:chgData name="Paul Tinkler" userId="bcebf29c-73c2-433d-80d2-6bad896374bf" providerId="ADAL" clId="{7F40944B-AD0B-4561-8F1D-EFB412407600}" dt="2017-09-08T01:41:13.781" v="1563" actId="20577"/>
          <ac:spMkLst>
            <pc:docMk/>
            <pc:sldMk cId="3204477458" sldId="306"/>
            <ac:spMk id="3" creationId="{7B65241B-9A91-48F2-9116-BD16008F9245}"/>
          </ac:spMkLst>
        </pc:spChg>
      </pc:sldChg>
      <pc:sldChg chg="addSp delSp modSp add">
        <pc:chgData name="Paul Tinkler" userId="bcebf29c-73c2-433d-80d2-6bad896374bf" providerId="ADAL" clId="{7F40944B-AD0B-4561-8F1D-EFB412407600}" dt="2017-09-08T01:37:25.184" v="1543" actId="1076"/>
        <pc:sldMkLst>
          <pc:docMk/>
          <pc:sldMk cId="802376346" sldId="307"/>
        </pc:sldMkLst>
        <pc:spChg chg="mod">
          <ac:chgData name="Paul Tinkler" userId="bcebf29c-73c2-433d-80d2-6bad896374bf" providerId="ADAL" clId="{7F40944B-AD0B-4561-8F1D-EFB412407600}" dt="2017-09-08T01:36:25.756" v="1538" actId="20577"/>
          <ac:spMkLst>
            <pc:docMk/>
            <pc:sldMk cId="802376346" sldId="307"/>
            <ac:spMk id="2" creationId="{FBBB7D8E-07B3-4CB6-A3FA-5DD8B243EF28}"/>
          </ac:spMkLst>
        </pc:spChg>
        <pc:spChg chg="mod">
          <ac:chgData name="Paul Tinkler" userId="bcebf29c-73c2-433d-80d2-6bad896374bf" providerId="ADAL" clId="{7F40944B-AD0B-4561-8F1D-EFB412407600}" dt="2017-09-08T01:36:42.736" v="1540" actId="2711"/>
          <ac:spMkLst>
            <pc:docMk/>
            <pc:sldMk cId="802376346" sldId="307"/>
            <ac:spMk id="3" creationId="{FEEAC88B-B1C3-49D6-A729-0D73DAF92220}"/>
          </ac:spMkLst>
        </pc:spChg>
        <pc:spChg chg="add del mod">
          <ac:chgData name="Paul Tinkler" userId="bcebf29c-73c2-433d-80d2-6bad896374bf" providerId="ADAL" clId="{7F40944B-AD0B-4561-8F1D-EFB412407600}" dt="2017-09-08T01:37:22.419" v="1542" actId="478"/>
          <ac:spMkLst>
            <pc:docMk/>
            <pc:sldMk cId="802376346" sldId="307"/>
            <ac:spMk id="6" creationId="{E14091E7-D5A8-43CB-AA93-B54D76A7600C}"/>
          </ac:spMkLst>
        </pc:spChg>
        <pc:picChg chg="add mod">
          <ac:chgData name="Paul Tinkler" userId="bcebf29c-73c2-433d-80d2-6bad896374bf" providerId="ADAL" clId="{7F40944B-AD0B-4561-8F1D-EFB412407600}" dt="2017-09-08T01:37:25.184" v="1543" actId="1076"/>
          <ac:picMkLst>
            <pc:docMk/>
            <pc:sldMk cId="802376346" sldId="307"/>
            <ac:picMk id="5" creationId="{C70D7E8C-8D5D-4B5F-9238-4271875DBFB7}"/>
          </ac:picMkLst>
        </pc:picChg>
      </pc:sldChg>
      <pc:sldChg chg="modSp add">
        <pc:chgData name="Paul Tinkler" userId="bcebf29c-73c2-433d-80d2-6bad896374bf" providerId="ADAL" clId="{7F40944B-AD0B-4561-8F1D-EFB412407600}" dt="2017-09-08T01:38:04.371" v="1548" actId="2711"/>
        <pc:sldMkLst>
          <pc:docMk/>
          <pc:sldMk cId="3818183053" sldId="308"/>
        </pc:sldMkLst>
        <pc:spChg chg="mod">
          <ac:chgData name="Paul Tinkler" userId="bcebf29c-73c2-433d-80d2-6bad896374bf" providerId="ADAL" clId="{7F40944B-AD0B-4561-8F1D-EFB412407600}" dt="2017-09-08T01:37:46.805" v="1545" actId="2711"/>
          <ac:spMkLst>
            <pc:docMk/>
            <pc:sldMk cId="3818183053" sldId="308"/>
            <ac:spMk id="2" creationId="{688FAD1A-67D3-469C-898B-C737299FE6C4}"/>
          </ac:spMkLst>
        </pc:spChg>
        <pc:spChg chg="mod">
          <ac:chgData name="Paul Tinkler" userId="bcebf29c-73c2-433d-80d2-6bad896374bf" providerId="ADAL" clId="{7F40944B-AD0B-4561-8F1D-EFB412407600}" dt="2017-09-08T01:38:04.371" v="1548" actId="2711"/>
          <ac:spMkLst>
            <pc:docMk/>
            <pc:sldMk cId="3818183053" sldId="308"/>
            <ac:spMk id="3" creationId="{372333C6-EE9B-4155-B150-E34FC7CE483B}"/>
          </ac:spMkLst>
        </pc:spChg>
      </pc:sldChg>
      <pc:sldChg chg="modSp add">
        <pc:chgData name="Paul Tinkler" userId="bcebf29c-73c2-433d-80d2-6bad896374bf" providerId="ADAL" clId="{7F40944B-AD0B-4561-8F1D-EFB412407600}" dt="2017-09-08T01:38:52.799" v="1552" actId="2711"/>
        <pc:sldMkLst>
          <pc:docMk/>
          <pc:sldMk cId="1279781848" sldId="309"/>
        </pc:sldMkLst>
        <pc:spChg chg="mod">
          <ac:chgData name="Paul Tinkler" userId="bcebf29c-73c2-433d-80d2-6bad896374bf" providerId="ADAL" clId="{7F40944B-AD0B-4561-8F1D-EFB412407600}" dt="2017-09-08T01:38:35.480" v="1550" actId="2711"/>
          <ac:spMkLst>
            <pc:docMk/>
            <pc:sldMk cId="1279781848" sldId="309"/>
            <ac:spMk id="2" creationId="{1C3693B3-EBD3-48AE-9015-76EB9B32349C}"/>
          </ac:spMkLst>
        </pc:spChg>
        <pc:spChg chg="mod">
          <ac:chgData name="Paul Tinkler" userId="bcebf29c-73c2-433d-80d2-6bad896374bf" providerId="ADAL" clId="{7F40944B-AD0B-4561-8F1D-EFB412407600}" dt="2017-09-08T01:38:52.799" v="1552" actId="2711"/>
          <ac:spMkLst>
            <pc:docMk/>
            <pc:sldMk cId="1279781848" sldId="309"/>
            <ac:spMk id="3" creationId="{3E17FDAF-D29B-4B54-82EF-9E69EB6AE23D}"/>
          </ac:spMkLst>
        </pc:spChg>
      </pc:sldChg>
      <pc:sldChg chg="modSp add">
        <pc:chgData name="Paul Tinkler" userId="bcebf29c-73c2-433d-80d2-6bad896374bf" providerId="ADAL" clId="{7F40944B-AD0B-4561-8F1D-EFB412407600}" dt="2017-09-08T01:39:31.215" v="1558" actId="2711"/>
        <pc:sldMkLst>
          <pc:docMk/>
          <pc:sldMk cId="1341597285" sldId="310"/>
        </pc:sldMkLst>
        <pc:spChg chg="mod">
          <ac:chgData name="Paul Tinkler" userId="bcebf29c-73c2-433d-80d2-6bad896374bf" providerId="ADAL" clId="{7F40944B-AD0B-4561-8F1D-EFB412407600}" dt="2017-09-08T01:39:16.917" v="1556" actId="2711"/>
          <ac:spMkLst>
            <pc:docMk/>
            <pc:sldMk cId="1341597285" sldId="310"/>
            <ac:spMk id="2" creationId="{D0D38826-ED55-41C7-8693-AA03B1DC1F0D}"/>
          </ac:spMkLst>
        </pc:spChg>
        <pc:spChg chg="mod">
          <ac:chgData name="Paul Tinkler" userId="bcebf29c-73c2-433d-80d2-6bad896374bf" providerId="ADAL" clId="{7F40944B-AD0B-4561-8F1D-EFB412407600}" dt="2017-09-08T01:39:31.215" v="1558" actId="2711"/>
          <ac:spMkLst>
            <pc:docMk/>
            <pc:sldMk cId="1341597285" sldId="310"/>
            <ac:spMk id="3" creationId="{562C0506-E458-49B5-94BD-74C74524A479}"/>
          </ac:spMkLst>
        </pc:spChg>
      </pc:sldChg>
      <pc:sldChg chg="add del">
        <pc:chgData name="Paul Tinkler" userId="bcebf29c-73c2-433d-80d2-6bad896374bf" providerId="ADAL" clId="{7F40944B-AD0B-4561-8F1D-EFB412407600}" dt="2017-09-08T01:39:49.654" v="1559" actId="2696"/>
        <pc:sldMkLst>
          <pc:docMk/>
          <pc:sldMk cId="1638644057" sldId="311"/>
        </pc:sldMkLst>
      </pc:sldChg>
      <pc:sldChg chg="modSp add">
        <pc:chgData name="Paul Tinkler" userId="bcebf29c-73c2-433d-80d2-6bad896374bf" providerId="ADAL" clId="{7F40944B-AD0B-4561-8F1D-EFB412407600}" dt="2017-09-08T01:51:22" v="1612"/>
        <pc:sldMkLst>
          <pc:docMk/>
          <pc:sldMk cId="2979715634" sldId="311"/>
        </pc:sldMkLst>
        <pc:spChg chg="mod">
          <ac:chgData name="Paul Tinkler" userId="bcebf29c-73c2-433d-80d2-6bad896374bf" providerId="ADAL" clId="{7F40944B-AD0B-4561-8F1D-EFB412407600}" dt="2017-09-08T01:50:22.115" v="1584" actId="27636"/>
          <ac:spMkLst>
            <pc:docMk/>
            <pc:sldMk cId="2979715634" sldId="311"/>
            <ac:spMk id="2" creationId="{8C3952B7-1A09-405A-ADDE-DFDC75CEE67B}"/>
          </ac:spMkLst>
        </pc:spChg>
        <pc:spChg chg="mod">
          <ac:chgData name="Paul Tinkler" userId="bcebf29c-73c2-433d-80d2-6bad896374bf" providerId="ADAL" clId="{7F40944B-AD0B-4561-8F1D-EFB412407600}" dt="2017-09-08T01:51:22" v="1612"/>
          <ac:spMkLst>
            <pc:docMk/>
            <pc:sldMk cId="2979715634" sldId="311"/>
            <ac:spMk id="3" creationId="{4B623939-FA87-4BAF-859E-4BA7D23F2F59}"/>
          </ac:spMkLst>
        </pc:spChg>
      </pc:sldChg>
      <pc:sldChg chg="modSp add ord">
        <pc:chgData name="Paul Tinkler" userId="bcebf29c-73c2-433d-80d2-6bad896374bf" providerId="ADAL" clId="{7F40944B-AD0B-4561-8F1D-EFB412407600}" dt="2017-09-08T01:50:08.824" v="1582"/>
        <pc:sldMkLst>
          <pc:docMk/>
          <pc:sldMk cId="533844731" sldId="312"/>
        </pc:sldMkLst>
        <pc:spChg chg="mod">
          <ac:chgData name="Paul Tinkler" userId="bcebf29c-73c2-433d-80d2-6bad896374bf" providerId="ADAL" clId="{7F40944B-AD0B-4561-8F1D-EFB412407600}" dt="2017-09-08T01:49:32.744" v="1579"/>
          <ac:spMkLst>
            <pc:docMk/>
            <pc:sldMk cId="533844731" sldId="312"/>
            <ac:spMk id="2" creationId="{817708B5-4955-4DAF-8EB0-FCF8F80F34A4}"/>
          </ac:spMkLst>
        </pc:spChg>
        <pc:spChg chg="mod">
          <ac:chgData name="Paul Tinkler" userId="bcebf29c-73c2-433d-80d2-6bad896374bf" providerId="ADAL" clId="{7F40944B-AD0B-4561-8F1D-EFB412407600}" dt="2017-09-08T01:49:56.199" v="1581"/>
          <ac:spMkLst>
            <pc:docMk/>
            <pc:sldMk cId="533844731" sldId="312"/>
            <ac:spMk id="3" creationId="{E315C9AA-A6E8-4211-A7CB-A64114A8196F}"/>
          </ac:spMkLst>
        </pc:spChg>
      </pc:sldChg>
      <pc:sldChg chg="modSp add">
        <pc:chgData name="Paul Tinkler" userId="bcebf29c-73c2-433d-80d2-6bad896374bf" providerId="ADAL" clId="{7F40944B-AD0B-4561-8F1D-EFB412407600}" dt="2017-09-08T01:54:09.360" v="1634"/>
        <pc:sldMkLst>
          <pc:docMk/>
          <pc:sldMk cId="1282383202" sldId="313"/>
        </pc:sldMkLst>
        <pc:spChg chg="mod">
          <ac:chgData name="Paul Tinkler" userId="bcebf29c-73c2-433d-80d2-6bad896374bf" providerId="ADAL" clId="{7F40944B-AD0B-4561-8F1D-EFB412407600}" dt="2017-09-08T01:53:54.661" v="1632"/>
          <ac:spMkLst>
            <pc:docMk/>
            <pc:sldMk cId="1282383202" sldId="313"/>
            <ac:spMk id="2" creationId="{B76C0E97-7F13-455C-B618-F62D0180AC55}"/>
          </ac:spMkLst>
        </pc:spChg>
        <pc:spChg chg="mod">
          <ac:chgData name="Paul Tinkler" userId="bcebf29c-73c2-433d-80d2-6bad896374bf" providerId="ADAL" clId="{7F40944B-AD0B-4561-8F1D-EFB412407600}" dt="2017-09-08T01:54:09.360" v="1634"/>
          <ac:spMkLst>
            <pc:docMk/>
            <pc:sldMk cId="1282383202" sldId="313"/>
            <ac:spMk id="3" creationId="{449BF5C4-2E57-4E3D-85B8-CE6CDE8ADF03}"/>
          </ac:spMkLst>
        </pc:spChg>
      </pc:sldChg>
      <pc:sldChg chg="addSp delSp modSp add ord">
        <pc:chgData name="Paul Tinkler" userId="bcebf29c-73c2-433d-80d2-6bad896374bf" providerId="ADAL" clId="{7F40944B-AD0B-4561-8F1D-EFB412407600}" dt="2017-09-08T01:53:50.197" v="1631"/>
        <pc:sldMkLst>
          <pc:docMk/>
          <pc:sldMk cId="12793892" sldId="314"/>
        </pc:sldMkLst>
        <pc:spChg chg="del">
          <ac:chgData name="Paul Tinkler" userId="bcebf29c-73c2-433d-80d2-6bad896374bf" providerId="ADAL" clId="{7F40944B-AD0B-4561-8F1D-EFB412407600}" dt="2017-09-08T01:51:47.909" v="1615" actId="478"/>
          <ac:spMkLst>
            <pc:docMk/>
            <pc:sldMk cId="12793892" sldId="314"/>
            <ac:spMk id="2" creationId="{2B45A5C3-C896-4335-9C61-82A3871C06CE}"/>
          </ac:spMkLst>
        </pc:spChg>
        <pc:spChg chg="del">
          <ac:chgData name="Paul Tinkler" userId="bcebf29c-73c2-433d-80d2-6bad896374bf" providerId="ADAL" clId="{7F40944B-AD0B-4561-8F1D-EFB412407600}" dt="2017-09-08T01:51:49.912" v="1616" actId="478"/>
          <ac:spMkLst>
            <pc:docMk/>
            <pc:sldMk cId="12793892" sldId="314"/>
            <ac:spMk id="3" creationId="{7235BDEE-B12E-41DF-BD2A-27F3052F394D}"/>
          </ac:spMkLst>
        </pc:spChg>
        <pc:spChg chg="add mod">
          <ac:chgData name="Paul Tinkler" userId="bcebf29c-73c2-433d-80d2-6bad896374bf" providerId="ADAL" clId="{7F40944B-AD0B-4561-8F1D-EFB412407600}" dt="2017-09-08T01:52:27.915" v="1625"/>
          <ac:spMkLst>
            <pc:docMk/>
            <pc:sldMk cId="12793892" sldId="314"/>
            <ac:spMk id="4" creationId="{EB1BEB7C-6264-4911-B166-5706D7855E52}"/>
          </ac:spMkLst>
        </pc:spChg>
        <pc:spChg chg="add mod">
          <ac:chgData name="Paul Tinkler" userId="bcebf29c-73c2-433d-80d2-6bad896374bf" providerId="ADAL" clId="{7F40944B-AD0B-4561-8F1D-EFB412407600}" dt="2017-09-08T01:52:59.875" v="1630" actId="1076"/>
          <ac:spMkLst>
            <pc:docMk/>
            <pc:sldMk cId="12793892" sldId="314"/>
            <ac:spMk id="5" creationId="{9B022800-40C1-4554-8321-AEB1361145B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t>
        <a:bodyPr/>
        <a:lstStyle/>
        <a:p>
          <a:endParaRPr lang="en-GB"/>
        </a:p>
      </dgm:t>
    </dgm:pt>
    <dgm:pt modelId="{CF15BE7E-E1C1-4C13-8A59-493269243B90}" type="pres">
      <dgm:prSet presAssocID="{B5AA93F3-EC53-4280-80C1-3AD22805EB58}" presName="levelTx" presStyleLbl="revTx" presStyleIdx="0" presStyleCnt="0">
        <dgm:presLayoutVars>
          <dgm:chMax val="1"/>
          <dgm:bulletEnabled val="1"/>
        </dgm:presLayoutVars>
      </dgm:prSet>
      <dgm:spPr/>
      <dgm:t>
        <a:bodyPr/>
        <a:lstStyle/>
        <a:p>
          <a:endParaRPr lang="en-GB"/>
        </a:p>
      </dgm:t>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t>
        <a:bodyPr/>
        <a:lstStyle/>
        <a:p>
          <a:endParaRPr lang="en-GB"/>
        </a:p>
      </dgm:t>
    </dgm:pt>
    <dgm:pt modelId="{59B982CF-8E10-4A3F-B76F-430A9A6ABE39}" type="pres">
      <dgm:prSet presAssocID="{B8FEE1B1-31F0-47D4-BBF2-B1AF4626AE3E}" presName="acctTx" presStyleLbl="alignAcc1" presStyleIdx="0" presStyleCnt="3">
        <dgm:presLayoutVars>
          <dgm:bulletEnabled val="1"/>
        </dgm:presLayoutVars>
      </dgm:prSet>
      <dgm:spPr/>
      <dgm:t>
        <a:bodyPr/>
        <a:lstStyle/>
        <a:p>
          <a:endParaRPr lang="en-GB"/>
        </a:p>
      </dgm:t>
    </dgm:pt>
    <dgm:pt modelId="{FBDC4920-D3A7-4470-8DE4-145F0895B2BA}" type="pres">
      <dgm:prSet presAssocID="{B8FEE1B1-31F0-47D4-BBF2-B1AF4626AE3E}" presName="level" presStyleLbl="node1" presStyleIdx="1" presStyleCnt="4">
        <dgm:presLayoutVars>
          <dgm:chMax val="1"/>
          <dgm:bulletEnabled val="1"/>
        </dgm:presLayoutVars>
      </dgm:prSet>
      <dgm:spPr/>
      <dgm:t>
        <a:bodyPr/>
        <a:lstStyle/>
        <a:p>
          <a:endParaRPr lang="en-GB"/>
        </a:p>
      </dgm:t>
    </dgm:pt>
    <dgm:pt modelId="{A3ACEB3C-7FD2-49FA-9FEC-1472B72588EB}" type="pres">
      <dgm:prSet presAssocID="{B8FEE1B1-31F0-47D4-BBF2-B1AF4626AE3E}" presName="levelTx" presStyleLbl="revTx" presStyleIdx="0" presStyleCnt="0">
        <dgm:presLayoutVars>
          <dgm:chMax val="1"/>
          <dgm:bulletEnabled val="1"/>
        </dgm:presLayoutVars>
      </dgm:prSet>
      <dgm:spPr/>
      <dgm:t>
        <a:bodyPr/>
        <a:lstStyle/>
        <a:p>
          <a:endParaRPr lang="en-GB"/>
        </a:p>
      </dgm:t>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t>
        <a:bodyPr/>
        <a:lstStyle/>
        <a:p>
          <a:endParaRPr lang="en-GB"/>
        </a:p>
      </dgm:t>
    </dgm:pt>
    <dgm:pt modelId="{BEE57D09-2CC4-47D9-B495-D19AF09ED358}" type="pres">
      <dgm:prSet presAssocID="{7C1C70DB-5194-4C61-9F07-E49F302FCA42}" presName="acctTx" presStyleLbl="alignAcc1" presStyleIdx="1" presStyleCnt="3">
        <dgm:presLayoutVars>
          <dgm:bulletEnabled val="1"/>
        </dgm:presLayoutVars>
      </dgm:prSet>
      <dgm:spPr/>
      <dgm:t>
        <a:bodyPr/>
        <a:lstStyle/>
        <a:p>
          <a:endParaRPr lang="en-GB"/>
        </a:p>
      </dgm:t>
    </dgm:pt>
    <dgm:pt modelId="{94192366-358B-4AD4-A135-793386780E5D}" type="pres">
      <dgm:prSet presAssocID="{7C1C70DB-5194-4C61-9F07-E49F302FCA42}" presName="level" presStyleLbl="node1" presStyleIdx="2" presStyleCnt="4">
        <dgm:presLayoutVars>
          <dgm:chMax val="1"/>
          <dgm:bulletEnabled val="1"/>
        </dgm:presLayoutVars>
      </dgm:prSet>
      <dgm:spPr/>
      <dgm:t>
        <a:bodyPr/>
        <a:lstStyle/>
        <a:p>
          <a:endParaRPr lang="en-GB"/>
        </a:p>
      </dgm:t>
    </dgm:pt>
    <dgm:pt modelId="{0774F093-8003-4033-BBE0-B5434D9919D4}" type="pres">
      <dgm:prSet presAssocID="{7C1C70DB-5194-4C61-9F07-E49F302FCA42}" presName="levelTx" presStyleLbl="revTx" presStyleIdx="0" presStyleCnt="0">
        <dgm:presLayoutVars>
          <dgm:chMax val="1"/>
          <dgm:bulletEnabled val="1"/>
        </dgm:presLayoutVars>
      </dgm:prSet>
      <dgm:spPr/>
      <dgm:t>
        <a:bodyPr/>
        <a:lstStyle/>
        <a:p>
          <a:endParaRPr lang="en-GB"/>
        </a:p>
      </dgm:t>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t>
        <a:bodyPr/>
        <a:lstStyle/>
        <a:p>
          <a:endParaRPr lang="en-GB"/>
        </a:p>
      </dgm:t>
    </dgm:pt>
    <dgm:pt modelId="{0C9DFD1B-7AC7-47C6-BAE5-DB1524F08098}" type="pres">
      <dgm:prSet presAssocID="{5C405F90-9047-4EC3-8BA0-79ED4EFF7027}" presName="acctTx" presStyleLbl="alignAcc1" presStyleIdx="2" presStyleCnt="3">
        <dgm:presLayoutVars>
          <dgm:bulletEnabled val="1"/>
        </dgm:presLayoutVars>
      </dgm:prSet>
      <dgm:spPr/>
      <dgm:t>
        <a:bodyPr/>
        <a:lstStyle/>
        <a:p>
          <a:endParaRPr lang="en-GB"/>
        </a:p>
      </dgm:t>
    </dgm:pt>
    <dgm:pt modelId="{1E6D4C57-1988-4D97-AA4A-FC6652A120C3}" type="pres">
      <dgm:prSet presAssocID="{5C405F90-9047-4EC3-8BA0-79ED4EFF7027}" presName="level" presStyleLbl="node1" presStyleIdx="3" presStyleCnt="4">
        <dgm:presLayoutVars>
          <dgm:chMax val="1"/>
          <dgm:bulletEnabled val="1"/>
        </dgm:presLayoutVars>
      </dgm:prSet>
      <dgm:spPr/>
      <dgm:t>
        <a:bodyPr/>
        <a:lstStyle/>
        <a:p>
          <a:endParaRPr lang="en-GB"/>
        </a:p>
      </dgm:t>
    </dgm:pt>
    <dgm:pt modelId="{F29C0F3E-264F-4845-BFFE-BEE49E8C5FBD}" type="pres">
      <dgm:prSet presAssocID="{5C405F90-9047-4EC3-8BA0-79ED4EFF7027}" presName="levelTx" presStyleLbl="revTx" presStyleIdx="0" presStyleCnt="0">
        <dgm:presLayoutVars>
          <dgm:chMax val="1"/>
          <dgm:bulletEnabled val="1"/>
        </dgm:presLayoutVars>
      </dgm:prSet>
      <dgm:spPr/>
      <dgm:t>
        <a:bodyPr/>
        <a:lstStyle/>
        <a:p>
          <a:endParaRPr lang="en-GB"/>
        </a:p>
      </dgm:t>
    </dgm:pt>
  </dgm:ptLst>
  <dgm:cxnLst>
    <dgm:cxn modelId="{766C6236-22CF-4CC1-9D3B-80C0EEA60EF3}" srcId="{B8FEE1B1-31F0-47D4-BBF2-B1AF4626AE3E}" destId="{A14040F1-6CCB-4694-B65F-1046814C6F52}" srcOrd="4" destOrd="0" parTransId="{E8443052-819A-475C-B2EE-2362730BDA91}" sibTransId="{4FC1299C-1BA3-449E-96BA-FB19685E3741}"/>
    <dgm:cxn modelId="{E21CFA3E-198E-440B-996E-4F3CA3F7AB3A}" srcId="{7C1C70DB-5194-4C61-9F07-E49F302FCA42}" destId="{541C29BA-A905-42DE-8383-1C7C2E05C71F}" srcOrd="2" destOrd="0" parTransId="{E7726A34-2185-4A95-944B-7D22D8D8D3CB}" sibTransId="{63754B93-5ECE-4D0B-8D1B-69478872FB16}"/>
    <dgm:cxn modelId="{89B758E1-368C-4C11-8D93-4ED617EB6303}" type="presOf" srcId="{697C1835-F5FF-4159-9B03-90A00E705729}" destId="{C9616E14-2FAB-442D-8D88-E0EF16C81BE8}" srcOrd="0" destOrd="1" presId="urn:microsoft.com/office/officeart/2005/8/layout/pyramid1"/>
    <dgm:cxn modelId="{E5B1EB13-9779-47EA-8EDD-6D81C36D22FD}" type="presOf" srcId="{B5AA93F3-EC53-4280-80C1-3AD22805EB58}" destId="{CF15BE7E-E1C1-4C13-8A59-493269243B90}" srcOrd="1" destOrd="0" presId="urn:microsoft.com/office/officeart/2005/8/layout/pyramid1"/>
    <dgm:cxn modelId="{ECC193E1-DE93-4E3B-8F6D-198FD56DEE51}" type="presOf" srcId="{7C1C70DB-5194-4C61-9F07-E49F302FCA42}" destId="{94192366-358B-4AD4-A135-793386780E5D}" srcOrd="0" destOrd="0"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31716B71-9ECC-4DC1-AF49-1FD7BCE71858}" srcId="{B8FEE1B1-31F0-47D4-BBF2-B1AF4626AE3E}" destId="{A31287E8-959B-401E-92E4-50178ED1690D}" srcOrd="3" destOrd="0" parTransId="{A5E9C5E3-3A66-4CD6-B509-4A30434B77D0}" sibTransId="{409A50D0-7343-48D8-B5EC-3B206E6F66C6}"/>
    <dgm:cxn modelId="{95605237-D566-4441-A416-261782DB64B4}" type="presOf" srcId="{A14040F1-6CCB-4694-B65F-1046814C6F52}" destId="{59B982CF-8E10-4A3F-B76F-430A9A6ABE39}" srcOrd="1" destOrd="4" presId="urn:microsoft.com/office/officeart/2005/8/layout/pyramid1"/>
    <dgm:cxn modelId="{3432C0F2-32ED-43B9-A844-D698B01CDF3D}" type="presOf" srcId="{A31287E8-959B-401E-92E4-50178ED1690D}" destId="{C0EA27F1-A008-4D67-B7E5-F9879415A123}" srcOrd="0" destOrd="3" presId="urn:microsoft.com/office/officeart/2005/8/layout/pyramid1"/>
    <dgm:cxn modelId="{0F9E4E9B-4A2F-41A1-B492-186EF0B8B872}" type="presOf" srcId="{A14040F1-6CCB-4694-B65F-1046814C6F52}" destId="{C0EA27F1-A008-4D67-B7E5-F9879415A123}" srcOrd="0" destOrd="4"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75F67499-F476-4CC9-9E21-211CFAA7CE6A}" type="presOf" srcId="{B8FEE1B1-31F0-47D4-BBF2-B1AF4626AE3E}" destId="{FBDC4920-D3A7-4470-8DE4-145F0895B2BA}"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1E971EAA-9B61-4D61-BE96-9BF53EF6CBDA}" type="presOf" srcId="{697C1835-F5FF-4159-9B03-90A00E705729}" destId="{0C9DFD1B-7AC7-47C6-BAE5-DB1524F08098}" srcOrd="1" destOrd="1"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A3E4998E-4D94-4249-8544-791389DB9E7C}" srcId="{B8FEE1B1-31F0-47D4-BBF2-B1AF4626AE3E}" destId="{CD36292E-ACA6-4F71-9F4B-DF590B045137}" srcOrd="2" destOrd="0" parTransId="{DB929875-0842-43E2-A9B8-351A90B33DAB}" sibTransId="{79E5267A-4505-4E34-B0A3-8A7CF4D5FA10}"/>
    <dgm:cxn modelId="{C5DEF0C7-3E5A-46F4-A206-42B0D1A8606C}" type="presOf" srcId="{AB2E647C-5C8B-4785-ABDC-F84F0FDA990C}" destId="{0C9DFD1B-7AC7-47C6-BAE5-DB1524F08098}" srcOrd="1" destOrd="0" presId="urn:microsoft.com/office/officeart/2005/8/layout/pyramid1"/>
    <dgm:cxn modelId="{28A283BA-6562-4320-9B2B-503AF849C1A3}" type="presOf" srcId="{D6AB9A9F-304D-47B1-8572-27A07049126F}" destId="{F384CBB0-B58D-4440-A673-285CD9675584}" srcOrd="0" destOrd="1" presId="urn:microsoft.com/office/officeart/2005/8/layout/pyramid1"/>
    <dgm:cxn modelId="{D8F6E4FD-98BC-474F-8FA7-24FC7AD293C8}" type="presOf" srcId="{4E7A5EFA-5BC4-46CA-85C2-F8793FE403B7}" destId="{59B982CF-8E10-4A3F-B76F-430A9A6ABE39}" srcOrd="1" destOrd="1" presId="urn:microsoft.com/office/officeart/2005/8/layout/pyramid1"/>
    <dgm:cxn modelId="{81CF86E6-0506-4016-A0C7-5E92A97A9C6C}" srcId="{94155779-4E7C-45D6-B8F6-33065BDAA632}" destId="{7C1C70DB-5194-4C61-9F07-E49F302FCA42}" srcOrd="2" destOrd="0" parTransId="{E1DDCFC6-ED35-4728-8079-BB79F70CE31B}" sibTransId="{6DF5D243-38F1-4F65-A6BF-B024000FA0C9}"/>
    <dgm:cxn modelId="{6509F676-2E1F-4A3C-90F9-B19E7B258023}" type="presOf" srcId="{541C29BA-A905-42DE-8383-1C7C2E05C71F}" destId="{BEE57D09-2CC4-47D9-B495-D19AF09ED358}" srcOrd="1" destOrd="2" presId="urn:microsoft.com/office/officeart/2005/8/layout/pyramid1"/>
    <dgm:cxn modelId="{7565465D-27C4-4475-A22C-EA2477DF0293}" srcId="{94155779-4E7C-45D6-B8F6-33065BDAA632}" destId="{B8FEE1B1-31F0-47D4-BBF2-B1AF4626AE3E}" srcOrd="1" destOrd="0" parTransId="{48466A30-BED9-49EA-A428-3564B24F45AB}" sibTransId="{CB2E67DB-05E4-4883-9254-2504C2D24F2F}"/>
    <dgm:cxn modelId="{D5D25C45-EED5-4D6D-A3A1-9E8ABC968E2B}" type="presOf" srcId="{5C405F90-9047-4EC3-8BA0-79ED4EFF7027}" destId="{1E6D4C57-1988-4D97-AA4A-FC6652A120C3}" srcOrd="0" destOrd="0" presId="urn:microsoft.com/office/officeart/2005/8/layout/pyramid1"/>
    <dgm:cxn modelId="{8EF1A13F-3C92-4154-8A87-059962521E6D}" type="presOf" srcId="{BCDF0703-9744-41EF-8B36-51B9078F2198}" destId="{F384CBB0-B58D-4440-A673-285CD9675584}" srcOrd="0" destOrd="0" presId="urn:microsoft.com/office/officeart/2005/8/layout/pyramid1"/>
    <dgm:cxn modelId="{99A6D2F2-5E85-470D-81F8-2C5E62EC88D0}" type="presOf" srcId="{94155779-4E7C-45D6-B8F6-33065BDAA632}" destId="{802C0AAB-DA13-4A61-8AA5-48EAA0286FD1}" srcOrd="0" destOrd="0" presId="urn:microsoft.com/office/officeart/2005/8/layout/pyramid1"/>
    <dgm:cxn modelId="{B9181461-28BF-4930-AFC7-E69745AA4CEA}" type="presOf" srcId="{CD36292E-ACA6-4F71-9F4B-DF590B045137}" destId="{C0EA27F1-A008-4D67-B7E5-F9879415A123}" srcOrd="0" destOrd="2" presId="urn:microsoft.com/office/officeart/2005/8/layout/pyramid1"/>
    <dgm:cxn modelId="{4B1B7137-02F6-4F38-86EB-F3D83C271BB2}" srcId="{5C405F90-9047-4EC3-8BA0-79ED4EFF7027}" destId="{697C1835-F5FF-4159-9B03-90A00E705729}" srcOrd="1" destOrd="0" parTransId="{83299755-0EB8-4718-8DEB-CFFF442C49E0}" sibTransId="{4B80DC98-6EA8-47B7-948D-8C2F8DE3CC3A}"/>
    <dgm:cxn modelId="{9D88998D-62A8-476F-A793-5ABE2EEFABE2}" type="presOf" srcId="{5C405F90-9047-4EC3-8BA0-79ED4EFF7027}" destId="{F29C0F3E-264F-4845-BFFE-BEE49E8C5FBD}"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82633C47-40E8-4CE1-9160-9BFAE18748A4}" type="presOf" srcId="{AB2E647C-5C8B-4785-ABDC-F84F0FDA990C}" destId="{C9616E14-2FAB-442D-8D88-E0EF16C81BE8}" srcOrd="0" destOrd="0" presId="urn:microsoft.com/office/officeart/2005/8/layout/pyramid1"/>
    <dgm:cxn modelId="{921EB7EF-4422-47B0-92D5-F5C72E28E479}" type="presOf" srcId="{A31287E8-959B-401E-92E4-50178ED1690D}" destId="{59B982CF-8E10-4A3F-B76F-430A9A6ABE39}" srcOrd="1" destOrd="3" presId="urn:microsoft.com/office/officeart/2005/8/layout/pyramid1"/>
    <dgm:cxn modelId="{21B2D512-5858-4D51-9B5E-DACDB7DD908B}" type="presOf" srcId="{CD36292E-ACA6-4F71-9F4B-DF590B045137}" destId="{59B982CF-8E10-4A3F-B76F-430A9A6ABE39}" srcOrd="1" destOrd="2" presId="urn:microsoft.com/office/officeart/2005/8/layout/pyramid1"/>
    <dgm:cxn modelId="{B27E3C36-7476-4F4C-89D3-11270E15D6CA}" type="presOf" srcId="{B8FEE1B1-31F0-47D4-BBF2-B1AF4626AE3E}" destId="{A3ACEB3C-7FD2-49FA-9FEC-1472B72588EB}" srcOrd="1"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9649B410-0768-4EEB-950A-27AB8F67CD44}" type="presOf" srcId="{B5AA93F3-EC53-4280-80C1-3AD22805EB58}" destId="{6082663E-58B0-4521-A208-86CE44BD0C96}" srcOrd="0"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D051A3CB-3D3E-4CFD-9687-2DCC1B258C6A}" type="presOf" srcId="{7C1C70DB-5194-4C61-9F07-E49F302FCA42}" destId="{0774F093-8003-4033-BBE0-B5434D9919D4}" srcOrd="1" destOrd="0" presId="urn:microsoft.com/office/officeart/2005/8/layout/pyramid1"/>
    <dgm:cxn modelId="{3BDDBBDF-35EB-4935-9D75-24618273CA85}" type="presOf" srcId="{4E7A5EFA-5BC4-46CA-85C2-F8793FE403B7}" destId="{C0EA27F1-A008-4D67-B7E5-F9879415A123}" srcOrd="0" destOrd="1" presId="urn:microsoft.com/office/officeart/2005/8/layout/pyramid1"/>
    <dgm:cxn modelId="{29B731DA-3CF7-439F-9D69-5405EE83EBC3}" type="presOf" srcId="{541C29BA-A905-42DE-8383-1C7C2E05C71F}" destId="{F384CBB0-B58D-4440-A673-285CD9675584}" srcOrd="0" destOrd="2" presId="urn:microsoft.com/office/officeart/2005/8/layout/pyramid1"/>
    <dgm:cxn modelId="{EDBCE95D-3A98-4344-8157-35306B6AF0AD}" type="presOf" srcId="{D6AB9A9F-304D-47B1-8572-27A07049126F}" destId="{BEE57D09-2CC4-47D9-B495-D19AF09ED358}" srcOrd="1" destOrd="1"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6B0A8339-376C-4153-8AC9-D41B92D7FE69}" type="presOf" srcId="{7157572A-9894-4BD4-A678-3DF313BDD1D6}" destId="{C0EA27F1-A008-4D67-B7E5-F9879415A123}"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18/10/2018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fld id="{82E51224-72BE-4D38-B196-381731D9D811}" type="slidenum">
              <a:rPr lang="en-GB" smtClean="0"/>
              <a:t>2</a:t>
            </a:fld>
            <a:endParaRPr lang="en-GB"/>
          </a:p>
        </p:txBody>
      </p:sp>
    </p:spTree>
    <p:extLst>
      <p:ext uri="{BB962C8B-B14F-4D97-AF65-F5344CB8AC3E}">
        <p14:creationId xmlns:p14="http://schemas.microsoft.com/office/powerpoint/2010/main" val="106692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this – What do the students think this means?</a:t>
            </a:r>
          </a:p>
        </p:txBody>
      </p:sp>
      <p:sp>
        <p:nvSpPr>
          <p:cNvPr id="4" name="Slide Number Placeholder 3"/>
          <p:cNvSpPr>
            <a:spLocks noGrp="1"/>
          </p:cNvSpPr>
          <p:nvPr>
            <p:ph type="sldNum" sz="quarter" idx="10"/>
          </p:nvPr>
        </p:nvSpPr>
        <p:spPr/>
        <p:txBody>
          <a:bodyPr/>
          <a:lstStyle/>
          <a:p>
            <a:fld id="{82E51224-72BE-4D38-B196-381731D9D811}" type="slidenum">
              <a:rPr lang="en-GB" smtClean="0"/>
              <a:t>9</a:t>
            </a:fld>
            <a:endParaRPr lang="en-GB"/>
          </a:p>
        </p:txBody>
      </p:sp>
    </p:spTree>
    <p:extLst>
      <p:ext uri="{BB962C8B-B14F-4D97-AF65-F5344CB8AC3E}">
        <p14:creationId xmlns:p14="http://schemas.microsoft.com/office/powerpoint/2010/main" val="1422830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amp;ehk=ALDtMCiGLslDJwIeQaX6EQ&amp;r=0&amp;pid=OfficeInsert"/><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aphumanresources.wikispaces.com/Roles+and+Functions+of+HR" TargetMode="External"/><Relationship Id="rId2" Type="http://schemas.openxmlformats.org/officeDocument/2006/relationships/image" Target="../media/image5.jpg&amp;ehk=lvxOtnj3nxKTAxCBxoLCzA&amp;r=0&amp;pid=OfficeInsert"/><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njsays.wordpress.com/2014/08/26/introduction" TargetMode="External"/><Relationship Id="rId2" Type="http://schemas.openxmlformats.org/officeDocument/2006/relationships/image" Target="../media/image6.jpg&amp;ehk=toXI"/><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texasenterprise.utexas.edu/article/cultivating-creativity-get-out-your-own-way"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9.jpg&amp;ehk=QwU1vWgbgyMuoGXMwMj4tw&amp;r=0&amp;pid=OfficeInsert"/><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t>Session </a:t>
            </a:r>
            <a:r>
              <a:rPr lang="en-GB" altLang="en-US" sz="2000" b="1" dirty="0"/>
              <a:t>4</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solidFill>
                  <a:srgbClr val="00B050"/>
                </a:solidFill>
              </a:rPr>
              <a:t>Recruitment: The Employer’s Perspective</a:t>
            </a:r>
          </a:p>
          <a:p>
            <a:endParaRPr lang="en-GB" dirty="0">
              <a:solidFill>
                <a:srgbClr val="0070C0"/>
              </a:solidFill>
            </a:endParaRPr>
          </a:p>
          <a:p>
            <a:r>
              <a:rPr lang="en-GB" dirty="0">
                <a:solidFill>
                  <a:srgbClr val="0070C0"/>
                </a:solidFill>
              </a:rPr>
              <a:t>Job Hunting </a:t>
            </a:r>
          </a:p>
          <a:p>
            <a:pPr marL="0" indent="0">
              <a:buNone/>
            </a:pPr>
            <a:endParaRPr lang="en-GB" dirty="0"/>
          </a:p>
          <a:p>
            <a:r>
              <a:rPr lang="en-GB" dirty="0">
                <a:solidFill>
                  <a:srgbClr val="7030A0"/>
                </a:solidFill>
              </a:rPr>
              <a:t>Job Applications</a:t>
            </a:r>
          </a:p>
        </p:txBody>
      </p:sp>
      <p:pic>
        <p:nvPicPr>
          <p:cNvPr id="5" name="Picture 4">
            <a:extLst>
              <a:ext uri="{FF2B5EF4-FFF2-40B4-BE49-F238E27FC236}">
                <a16:creationId xmlns:a16="http://schemas.microsoft.com/office/drawing/2014/main" xmlns="" id="{465A8638-C0FE-45CD-96F4-36DD494CC8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2204864"/>
            <a:ext cx="3039970" cy="3191982"/>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30991A-8187-441D-92DA-950588CD19EC}"/>
              </a:ext>
            </a:extLst>
          </p:cNvPr>
          <p:cNvSpPr>
            <a:spLocks noGrp="1"/>
          </p:cNvSpPr>
          <p:nvPr>
            <p:ph type="title"/>
          </p:nvPr>
        </p:nvSpPr>
        <p:spPr/>
        <p:txBody>
          <a:bodyPr>
            <a:normAutofit fontScale="90000"/>
          </a:bodyPr>
          <a:lstStyle/>
          <a:p>
            <a:r>
              <a:rPr lang="en-US" dirty="0"/>
              <a:t>What Will Help with Information and Guidance?</a:t>
            </a:r>
            <a:endParaRPr lang="en-GB" dirty="0"/>
          </a:p>
        </p:txBody>
      </p:sp>
      <p:sp>
        <p:nvSpPr>
          <p:cNvPr id="3" name="Content Placeholder 2">
            <a:extLst>
              <a:ext uri="{FF2B5EF4-FFF2-40B4-BE49-F238E27FC236}">
                <a16:creationId xmlns:a16="http://schemas.microsoft.com/office/drawing/2014/main" xmlns="" id="{462FF19B-864D-4513-A7B7-0602ED064034}"/>
              </a:ext>
            </a:extLst>
          </p:cNvPr>
          <p:cNvSpPr>
            <a:spLocks noGrp="1"/>
          </p:cNvSpPr>
          <p:nvPr>
            <p:ph idx="1"/>
          </p:nvPr>
        </p:nvSpPr>
        <p:spPr/>
        <p:txBody>
          <a:bodyPr/>
          <a:lstStyle/>
          <a:p>
            <a:r>
              <a:rPr lang="en-US" dirty="0"/>
              <a:t>ACAS</a:t>
            </a:r>
          </a:p>
          <a:p>
            <a:r>
              <a:rPr lang="en-US" dirty="0"/>
              <a:t>Chartered Institute of Personnel and Development (CIPD)</a:t>
            </a:r>
          </a:p>
          <a:p>
            <a:r>
              <a:rPr lang="en-US" dirty="0"/>
              <a:t>Personnel Today (online)</a:t>
            </a:r>
          </a:p>
          <a:p>
            <a:r>
              <a:rPr lang="en-US" dirty="0" err="1"/>
              <a:t>Xpert</a:t>
            </a:r>
            <a:r>
              <a:rPr lang="en-US" dirty="0"/>
              <a:t> HR (online)</a:t>
            </a:r>
          </a:p>
          <a:p>
            <a:r>
              <a:rPr lang="en-US" dirty="0"/>
              <a:t>Government websites </a:t>
            </a:r>
          </a:p>
          <a:p>
            <a:endParaRPr lang="en-GB" dirty="0"/>
          </a:p>
        </p:txBody>
      </p:sp>
    </p:spTree>
    <p:extLst>
      <p:ext uri="{BB962C8B-B14F-4D97-AF65-F5344CB8AC3E}">
        <p14:creationId xmlns:p14="http://schemas.microsoft.com/office/powerpoint/2010/main" val="2257332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24071B-694E-4C06-9BE3-41742BA7A59E}"/>
              </a:ext>
            </a:extLst>
          </p:cNvPr>
          <p:cNvSpPr>
            <a:spLocks noGrp="1"/>
          </p:cNvSpPr>
          <p:nvPr>
            <p:ph type="title"/>
          </p:nvPr>
        </p:nvSpPr>
        <p:spPr/>
        <p:txBody>
          <a:bodyPr/>
          <a:lstStyle/>
          <a:p>
            <a:r>
              <a:rPr lang="en-US" dirty="0"/>
              <a:t>Employment Legislation</a:t>
            </a:r>
            <a:endParaRPr lang="en-GB" dirty="0"/>
          </a:p>
        </p:txBody>
      </p:sp>
      <p:sp>
        <p:nvSpPr>
          <p:cNvPr id="3" name="Content Placeholder 2">
            <a:extLst>
              <a:ext uri="{FF2B5EF4-FFF2-40B4-BE49-F238E27FC236}">
                <a16:creationId xmlns:a16="http://schemas.microsoft.com/office/drawing/2014/main" xmlns="" id="{883DC50A-DB45-4114-9F61-B78A91849EAF}"/>
              </a:ext>
            </a:extLst>
          </p:cNvPr>
          <p:cNvSpPr>
            <a:spLocks noGrp="1"/>
          </p:cNvSpPr>
          <p:nvPr>
            <p:ph idx="1"/>
          </p:nvPr>
        </p:nvSpPr>
        <p:spPr/>
        <p:txBody>
          <a:bodyPr>
            <a:normAutofit fontScale="77500" lnSpcReduction="20000"/>
          </a:bodyPr>
          <a:lstStyle/>
          <a:p>
            <a:pPr marL="0" indent="0">
              <a:buNone/>
            </a:pPr>
            <a:r>
              <a:rPr lang="en-US" dirty="0"/>
              <a:t>Can you name any of the legislation governing employment in the UK?</a:t>
            </a:r>
          </a:p>
          <a:p>
            <a:pPr marL="0" indent="0">
              <a:buNone/>
            </a:pPr>
            <a:endParaRPr lang="en-US" dirty="0"/>
          </a:p>
          <a:p>
            <a:pPr marL="0" indent="0">
              <a:buNone/>
            </a:pPr>
            <a:r>
              <a:rPr lang="en-US" dirty="0"/>
              <a:t>In order of the year of issue it is:</a:t>
            </a:r>
          </a:p>
          <a:p>
            <a:pPr marL="0" indent="0">
              <a:buNone/>
            </a:pPr>
            <a:endParaRPr lang="en-US" dirty="0"/>
          </a:p>
          <a:p>
            <a:r>
              <a:rPr lang="en-US" dirty="0"/>
              <a:t>Health &amp; Safety at Work etc. Act 1974 </a:t>
            </a:r>
          </a:p>
          <a:p>
            <a:r>
              <a:rPr lang="en-US" dirty="0"/>
              <a:t>Trade Union and Labour Relations (Consolidation) Act 1992 </a:t>
            </a:r>
          </a:p>
          <a:p>
            <a:r>
              <a:rPr lang="en-US" dirty="0"/>
              <a:t>Employment Tribunals Act 1996 </a:t>
            </a:r>
          </a:p>
          <a:p>
            <a:r>
              <a:rPr lang="en-US" dirty="0"/>
              <a:t>Employment Rights Act 1996 </a:t>
            </a:r>
          </a:p>
          <a:p>
            <a:endParaRPr lang="en-GB" dirty="0"/>
          </a:p>
        </p:txBody>
      </p:sp>
    </p:spTree>
    <p:extLst>
      <p:ext uri="{BB962C8B-B14F-4D97-AF65-F5344CB8AC3E}">
        <p14:creationId xmlns:p14="http://schemas.microsoft.com/office/powerpoint/2010/main" val="185550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5B4E6A-810D-4127-A2C0-51970C669B1A}"/>
              </a:ext>
            </a:extLst>
          </p:cNvPr>
          <p:cNvSpPr>
            <a:spLocks noGrp="1"/>
          </p:cNvSpPr>
          <p:nvPr>
            <p:ph type="title"/>
          </p:nvPr>
        </p:nvSpPr>
        <p:spPr/>
        <p:txBody>
          <a:bodyPr/>
          <a:lstStyle/>
          <a:p>
            <a:r>
              <a:rPr lang="en-US" dirty="0"/>
              <a:t>Employment Legislation </a:t>
            </a:r>
            <a:r>
              <a:rPr lang="en-US" sz="1600" dirty="0"/>
              <a:t>(continued)</a:t>
            </a:r>
            <a:endParaRPr lang="en-GB" dirty="0"/>
          </a:p>
        </p:txBody>
      </p:sp>
      <p:sp>
        <p:nvSpPr>
          <p:cNvPr id="3" name="Content Placeholder 2">
            <a:extLst>
              <a:ext uri="{FF2B5EF4-FFF2-40B4-BE49-F238E27FC236}">
                <a16:creationId xmlns:a16="http://schemas.microsoft.com/office/drawing/2014/main" xmlns="" id="{E39BC8E3-6320-4904-98F7-E8D68018EBB1}"/>
              </a:ext>
            </a:extLst>
          </p:cNvPr>
          <p:cNvSpPr>
            <a:spLocks noGrp="1"/>
          </p:cNvSpPr>
          <p:nvPr>
            <p:ph idx="1"/>
          </p:nvPr>
        </p:nvSpPr>
        <p:spPr/>
        <p:txBody>
          <a:bodyPr>
            <a:normAutofit fontScale="92500" lnSpcReduction="20000"/>
          </a:bodyPr>
          <a:lstStyle/>
          <a:p>
            <a:r>
              <a:rPr lang="en-US" dirty="0"/>
              <a:t>Public Interest Disclosure Act 1998</a:t>
            </a:r>
          </a:p>
          <a:p>
            <a:r>
              <a:rPr lang="en-US" dirty="0"/>
              <a:t>Data Protection Act 1998 </a:t>
            </a:r>
          </a:p>
          <a:p>
            <a:r>
              <a:rPr lang="en-US" dirty="0"/>
              <a:t>National Minimum Wage Act 1998 </a:t>
            </a:r>
          </a:p>
          <a:p>
            <a:r>
              <a:rPr lang="en-US" dirty="0"/>
              <a:t>Human Rights Act 1998</a:t>
            </a:r>
          </a:p>
          <a:p>
            <a:r>
              <a:rPr lang="en-US" dirty="0"/>
              <a:t>Employment Relations Act 1999 </a:t>
            </a:r>
          </a:p>
          <a:p>
            <a:r>
              <a:rPr lang="en-US" dirty="0"/>
              <a:t>Employment Act 2002 </a:t>
            </a:r>
          </a:p>
          <a:p>
            <a:r>
              <a:rPr lang="en-US" dirty="0"/>
              <a:t>Employment Relations Act 2004 </a:t>
            </a:r>
          </a:p>
          <a:p>
            <a:r>
              <a:rPr lang="en-US" dirty="0"/>
              <a:t>Equality Act 2010</a:t>
            </a:r>
          </a:p>
        </p:txBody>
      </p:sp>
    </p:spTree>
    <p:extLst>
      <p:ext uri="{BB962C8B-B14F-4D97-AF65-F5344CB8AC3E}">
        <p14:creationId xmlns:p14="http://schemas.microsoft.com/office/powerpoint/2010/main" val="669414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76058A-041F-4FFE-B893-F2401D3355D3}"/>
              </a:ext>
            </a:extLst>
          </p:cNvPr>
          <p:cNvSpPr>
            <a:spLocks noGrp="1"/>
          </p:cNvSpPr>
          <p:nvPr>
            <p:ph type="title"/>
          </p:nvPr>
        </p:nvSpPr>
        <p:spPr/>
        <p:txBody>
          <a:bodyPr/>
          <a:lstStyle/>
          <a:p>
            <a:r>
              <a:rPr lang="en-US" dirty="0">
                <a:latin typeface="Calibri" pitchFamily="34" charset="0"/>
              </a:rPr>
              <a:t>UK Employment Law</a:t>
            </a:r>
            <a:endParaRPr lang="en-GB" dirty="0"/>
          </a:p>
        </p:txBody>
      </p:sp>
      <p:sp>
        <p:nvSpPr>
          <p:cNvPr id="3" name="Content Placeholder 2">
            <a:extLst>
              <a:ext uri="{FF2B5EF4-FFF2-40B4-BE49-F238E27FC236}">
                <a16:creationId xmlns:a16="http://schemas.microsoft.com/office/drawing/2014/main" xmlns="" id="{A5747A45-2AEF-4EBF-9C87-542E7A8124B7}"/>
              </a:ext>
            </a:extLst>
          </p:cNvPr>
          <p:cNvSpPr>
            <a:spLocks noGrp="1"/>
          </p:cNvSpPr>
          <p:nvPr>
            <p:ph idx="1"/>
          </p:nvPr>
        </p:nvSpPr>
        <p:spPr/>
        <p:txBody>
          <a:bodyPr/>
          <a:lstStyle/>
          <a:p>
            <a:pPr marL="0" indent="0">
              <a:buNone/>
            </a:pPr>
            <a:r>
              <a:rPr lang="en-US" dirty="0">
                <a:latin typeface="Calibri" pitchFamily="34" charset="0"/>
              </a:rPr>
              <a:t>There are 3 main sources of UK employment law:</a:t>
            </a:r>
          </a:p>
          <a:p>
            <a:pPr marL="0" indent="0">
              <a:buNone/>
            </a:pPr>
            <a:endParaRPr lang="en-US" dirty="0">
              <a:latin typeface="Calibri" pitchFamily="34" charset="0"/>
            </a:endParaRPr>
          </a:p>
          <a:p>
            <a:r>
              <a:rPr lang="en-US" dirty="0">
                <a:solidFill>
                  <a:srgbClr val="00B050"/>
                </a:solidFill>
                <a:latin typeface="Calibri" pitchFamily="34" charset="0"/>
              </a:rPr>
              <a:t>Common law</a:t>
            </a:r>
          </a:p>
          <a:p>
            <a:r>
              <a:rPr lang="en-US" dirty="0">
                <a:solidFill>
                  <a:srgbClr val="0070C0"/>
                </a:solidFill>
                <a:latin typeface="Calibri" pitchFamily="34" charset="0"/>
              </a:rPr>
              <a:t>Statute legislated by the UK government</a:t>
            </a:r>
          </a:p>
          <a:p>
            <a:r>
              <a:rPr lang="en-US" dirty="0">
                <a:solidFill>
                  <a:srgbClr val="7030A0"/>
                </a:solidFill>
                <a:latin typeface="Calibri" pitchFamily="34" charset="0"/>
              </a:rPr>
              <a:t>European law</a:t>
            </a:r>
          </a:p>
        </p:txBody>
      </p:sp>
    </p:spTree>
    <p:extLst>
      <p:ext uri="{BB962C8B-B14F-4D97-AF65-F5344CB8AC3E}">
        <p14:creationId xmlns:p14="http://schemas.microsoft.com/office/powerpoint/2010/main" val="2372437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19E318-3CC5-4407-BC98-9515E1C88C5A}"/>
              </a:ext>
            </a:extLst>
          </p:cNvPr>
          <p:cNvSpPr>
            <a:spLocks noGrp="1"/>
          </p:cNvSpPr>
          <p:nvPr>
            <p:ph type="title"/>
          </p:nvPr>
        </p:nvSpPr>
        <p:spPr/>
        <p:txBody>
          <a:bodyPr/>
          <a:lstStyle/>
          <a:p>
            <a:r>
              <a:rPr lang="en-US" dirty="0">
                <a:latin typeface="Calibri" pitchFamily="34" charset="0"/>
              </a:rPr>
              <a:t>Common Law</a:t>
            </a:r>
            <a:endParaRPr lang="en-GB" dirty="0"/>
          </a:p>
        </p:txBody>
      </p:sp>
      <p:sp>
        <p:nvSpPr>
          <p:cNvPr id="3" name="Content Placeholder 2">
            <a:extLst>
              <a:ext uri="{FF2B5EF4-FFF2-40B4-BE49-F238E27FC236}">
                <a16:creationId xmlns:a16="http://schemas.microsoft.com/office/drawing/2014/main" xmlns="" id="{5E0805BC-DD6F-4C86-BA32-6D7A502780E3}"/>
              </a:ext>
            </a:extLst>
          </p:cNvPr>
          <p:cNvSpPr>
            <a:spLocks noGrp="1"/>
          </p:cNvSpPr>
          <p:nvPr>
            <p:ph idx="1"/>
          </p:nvPr>
        </p:nvSpPr>
        <p:spPr/>
        <p:txBody>
          <a:bodyPr>
            <a:normAutofit fontScale="92500" lnSpcReduction="10000"/>
          </a:bodyPr>
          <a:lstStyle/>
          <a:p>
            <a:r>
              <a:rPr lang="en-US" dirty="0">
                <a:latin typeface="Calibri" pitchFamily="34" charset="0"/>
              </a:rPr>
              <a:t>Covers the contract of employment between employer and employee</a:t>
            </a:r>
          </a:p>
          <a:p>
            <a:r>
              <a:rPr lang="en-US" dirty="0">
                <a:latin typeface="Calibri" pitchFamily="34" charset="0"/>
              </a:rPr>
              <a:t>Does not have to be in writing </a:t>
            </a:r>
            <a:r>
              <a:rPr lang="en-US" i="1" dirty="0">
                <a:latin typeface="Calibri" pitchFamily="34" charset="0"/>
              </a:rPr>
              <a:t>(but – terms and conditions of employment do have to be issued within the first 2 months of employment under Section 1 of the Employment Rights Act 1996)</a:t>
            </a:r>
          </a:p>
          <a:p>
            <a:r>
              <a:rPr lang="en-US" dirty="0">
                <a:latin typeface="Calibri" pitchFamily="34" charset="0"/>
              </a:rPr>
              <a:t>However, statutory legislation has precedence over contractual terms </a:t>
            </a:r>
          </a:p>
          <a:p>
            <a:pPr marL="0" indent="0">
              <a:buNone/>
            </a:pPr>
            <a:endParaRPr lang="en-GB" dirty="0"/>
          </a:p>
        </p:txBody>
      </p:sp>
    </p:spTree>
    <p:extLst>
      <p:ext uri="{BB962C8B-B14F-4D97-AF65-F5344CB8AC3E}">
        <p14:creationId xmlns:p14="http://schemas.microsoft.com/office/powerpoint/2010/main" val="2561758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53699C-3246-436F-8141-2D9D95F758F1}"/>
              </a:ext>
            </a:extLst>
          </p:cNvPr>
          <p:cNvSpPr>
            <a:spLocks noGrp="1"/>
          </p:cNvSpPr>
          <p:nvPr>
            <p:ph type="title"/>
          </p:nvPr>
        </p:nvSpPr>
        <p:spPr/>
        <p:txBody>
          <a:bodyPr/>
          <a:lstStyle/>
          <a:p>
            <a:r>
              <a:rPr lang="en-US" dirty="0">
                <a:latin typeface="Calibri" pitchFamily="34" charset="0"/>
              </a:rPr>
              <a:t>In addition….</a:t>
            </a:r>
            <a:endParaRPr lang="en-GB" dirty="0"/>
          </a:p>
        </p:txBody>
      </p:sp>
      <p:sp>
        <p:nvSpPr>
          <p:cNvPr id="3" name="Content Placeholder 2">
            <a:extLst>
              <a:ext uri="{FF2B5EF4-FFF2-40B4-BE49-F238E27FC236}">
                <a16:creationId xmlns:a16="http://schemas.microsoft.com/office/drawing/2014/main" xmlns="" id="{581067D1-CF3B-468C-AD84-A14119654F88}"/>
              </a:ext>
            </a:extLst>
          </p:cNvPr>
          <p:cNvSpPr>
            <a:spLocks noGrp="1"/>
          </p:cNvSpPr>
          <p:nvPr>
            <p:ph idx="1"/>
          </p:nvPr>
        </p:nvSpPr>
        <p:spPr/>
        <p:txBody>
          <a:bodyPr/>
          <a:lstStyle/>
          <a:p>
            <a:r>
              <a:rPr lang="en-US" dirty="0"/>
              <a:t>A substantial amount of secondary legislation, known as Regulations </a:t>
            </a:r>
            <a:r>
              <a:rPr lang="en-US" i="1" dirty="0"/>
              <a:t>and</a:t>
            </a:r>
            <a:endParaRPr lang="en-US" dirty="0"/>
          </a:p>
          <a:p>
            <a:r>
              <a:rPr lang="en-US" dirty="0"/>
              <a:t>Codes of Practice</a:t>
            </a:r>
          </a:p>
          <a:p>
            <a:endParaRPr lang="en-GB" dirty="0"/>
          </a:p>
        </p:txBody>
      </p:sp>
      <p:sp>
        <p:nvSpPr>
          <p:cNvPr id="4" name="Rectangle 3">
            <a:extLst>
              <a:ext uri="{FF2B5EF4-FFF2-40B4-BE49-F238E27FC236}">
                <a16:creationId xmlns:a16="http://schemas.microsoft.com/office/drawing/2014/main" xmlns="" id="{E42AB429-1909-4126-91C9-3C98A75D3E73}"/>
              </a:ext>
            </a:extLst>
          </p:cNvPr>
          <p:cNvSpPr/>
          <p:nvPr/>
        </p:nvSpPr>
        <p:spPr>
          <a:xfrm>
            <a:off x="457200" y="3645024"/>
            <a:ext cx="8435280" cy="1569660"/>
          </a:xfrm>
          <a:prstGeom prst="rect">
            <a:avLst/>
          </a:prstGeom>
        </p:spPr>
        <p:txBody>
          <a:bodyPr wrap="square">
            <a:spAutoFit/>
          </a:bodyPr>
          <a:lstStyle/>
          <a:p>
            <a:pPr algn="ctr"/>
            <a:r>
              <a:rPr lang="en-US" sz="3200" dirty="0">
                <a:solidFill>
                  <a:srgbClr val="7030A0"/>
                </a:solidFill>
              </a:rPr>
              <a:t>Now let’s look at </a:t>
            </a:r>
            <a:r>
              <a:rPr lang="en-US" sz="3200" b="1" dirty="0">
                <a:solidFill>
                  <a:srgbClr val="7030A0"/>
                </a:solidFill>
              </a:rPr>
              <a:t>Recruitment </a:t>
            </a:r>
          </a:p>
          <a:p>
            <a:pPr algn="ctr"/>
            <a:r>
              <a:rPr lang="en-US" sz="3200" b="1" dirty="0">
                <a:solidFill>
                  <a:srgbClr val="7030A0"/>
                </a:solidFill>
              </a:rPr>
              <a:t>and Selection</a:t>
            </a:r>
            <a:r>
              <a:rPr lang="en-US" sz="3200" dirty="0">
                <a:solidFill>
                  <a:srgbClr val="7030A0"/>
                </a:solidFill>
              </a:rPr>
              <a:t> from the </a:t>
            </a:r>
            <a:r>
              <a:rPr lang="en-US" sz="3200" b="1" i="1" dirty="0">
                <a:solidFill>
                  <a:srgbClr val="7030A0"/>
                </a:solidFill>
              </a:rPr>
              <a:t>Employer’s </a:t>
            </a:r>
            <a:r>
              <a:rPr lang="en-US" sz="3200" dirty="0">
                <a:solidFill>
                  <a:srgbClr val="7030A0"/>
                </a:solidFill>
              </a:rPr>
              <a:t>perspective</a:t>
            </a:r>
          </a:p>
        </p:txBody>
      </p:sp>
    </p:spTree>
    <p:extLst>
      <p:ext uri="{BB962C8B-B14F-4D97-AF65-F5344CB8AC3E}">
        <p14:creationId xmlns:p14="http://schemas.microsoft.com/office/powerpoint/2010/main" val="2556908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E22B08-5D9C-4EB2-84BB-210978896EC1}"/>
              </a:ext>
            </a:extLst>
          </p:cNvPr>
          <p:cNvSpPr>
            <a:spLocks noGrp="1"/>
          </p:cNvSpPr>
          <p:nvPr>
            <p:ph type="title"/>
          </p:nvPr>
        </p:nvSpPr>
        <p:spPr/>
        <p:txBody>
          <a:bodyPr>
            <a:normAutofit/>
          </a:bodyPr>
          <a:lstStyle/>
          <a:p>
            <a:r>
              <a:rPr lang="en-US" sz="2800" b="1" dirty="0">
                <a:latin typeface="Calibri" pitchFamily="34" charset="0"/>
              </a:rPr>
              <a:t>“Recruitment is the head of the river….get that wrong and you pollute everything downstream” </a:t>
            </a:r>
            <a:r>
              <a:rPr lang="en-US" sz="1400" b="1" i="1" dirty="0">
                <a:latin typeface="Calibri" pitchFamily="34" charset="0"/>
              </a:rPr>
              <a:t>UNKNOWN </a:t>
            </a:r>
            <a:endParaRPr lang="en-GB" sz="1400" b="1" i="1" dirty="0"/>
          </a:p>
        </p:txBody>
      </p:sp>
      <p:pic>
        <p:nvPicPr>
          <p:cNvPr id="4" name="Content Placeholder 3" descr="screen-capture-10.png">
            <a:extLst>
              <a:ext uri="{FF2B5EF4-FFF2-40B4-BE49-F238E27FC236}">
                <a16:creationId xmlns:a16="http://schemas.microsoft.com/office/drawing/2014/main" xmlns="" id="{0F8F9443-1585-4A09-81E0-FD2FE6E0B14F}"/>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t="8527" b="8527"/>
          <a:stretch>
            <a:fillRect/>
          </a:stretch>
        </p:blipFill>
        <p:spPr>
          <a:xfrm>
            <a:off x="755576" y="1484784"/>
            <a:ext cx="7772400" cy="4114800"/>
          </a:xfrm>
        </p:spPr>
      </p:pic>
    </p:spTree>
    <p:extLst>
      <p:ext uri="{BB962C8B-B14F-4D97-AF65-F5344CB8AC3E}">
        <p14:creationId xmlns:p14="http://schemas.microsoft.com/office/powerpoint/2010/main" val="2021188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7BC2FA-5E8E-4429-BD94-4E0A7332FA73}"/>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xmlns="" id="{C053465A-1A4F-4E0E-804A-A942FFCBA3A6}"/>
              </a:ext>
            </a:extLst>
          </p:cNvPr>
          <p:cNvSpPr>
            <a:spLocks noGrp="1"/>
          </p:cNvSpPr>
          <p:nvPr>
            <p:ph idx="1"/>
          </p:nvPr>
        </p:nvSpPr>
        <p:spPr/>
        <p:txBody>
          <a:bodyPr>
            <a:normAutofit fontScale="77500" lnSpcReduction="20000"/>
          </a:bodyPr>
          <a:lstStyle/>
          <a:p>
            <a:pPr marL="0" indent="0">
              <a:buNone/>
            </a:pPr>
            <a:r>
              <a:rPr lang="en-GB" dirty="0"/>
              <a:t>Recruitment: </a:t>
            </a:r>
          </a:p>
          <a:p>
            <a:r>
              <a:rPr lang="en-GB" dirty="0"/>
              <a:t>‘Recruitment is the process of identifying a number of applicants who are willing to apply for a particular job or training programme.’</a:t>
            </a:r>
          </a:p>
          <a:p>
            <a:endParaRPr lang="en-GB" dirty="0"/>
          </a:p>
          <a:p>
            <a:pPr marL="0" indent="0">
              <a:buNone/>
            </a:pPr>
            <a:r>
              <a:rPr lang="en-GB" dirty="0"/>
              <a:t>Selection:</a:t>
            </a:r>
          </a:p>
          <a:p>
            <a:r>
              <a:rPr lang="en-GB" dirty="0"/>
              <a:t>‘Selection is the process of comparing information from the applicants with the requirements as specified in the advertisement, and selecting those who meet the essential requirements to move forward in the selection process’.</a:t>
            </a:r>
          </a:p>
          <a:p>
            <a:endParaRPr lang="en-GB" dirty="0"/>
          </a:p>
        </p:txBody>
      </p:sp>
    </p:spTree>
    <p:extLst>
      <p:ext uri="{BB962C8B-B14F-4D97-AF65-F5344CB8AC3E}">
        <p14:creationId xmlns:p14="http://schemas.microsoft.com/office/powerpoint/2010/main" val="2640794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21E25E-121A-4895-97C1-AF875F70CB33}"/>
              </a:ext>
            </a:extLst>
          </p:cNvPr>
          <p:cNvSpPr>
            <a:spLocks noGrp="1"/>
          </p:cNvSpPr>
          <p:nvPr>
            <p:ph type="title"/>
          </p:nvPr>
        </p:nvSpPr>
        <p:spPr/>
        <p:txBody>
          <a:bodyPr/>
          <a:lstStyle/>
          <a:p>
            <a:r>
              <a:rPr lang="en-US" i="1" dirty="0"/>
              <a:t>Another </a:t>
            </a:r>
            <a:r>
              <a:rPr lang="en-US" dirty="0"/>
              <a:t>Definition</a:t>
            </a:r>
            <a:endParaRPr lang="en-GB" dirty="0"/>
          </a:p>
        </p:txBody>
      </p:sp>
      <p:sp>
        <p:nvSpPr>
          <p:cNvPr id="3" name="Content Placeholder 2">
            <a:extLst>
              <a:ext uri="{FF2B5EF4-FFF2-40B4-BE49-F238E27FC236}">
                <a16:creationId xmlns:a16="http://schemas.microsoft.com/office/drawing/2014/main" xmlns="" id="{6BAC4A49-0320-4F77-B618-B8F93C8416B9}"/>
              </a:ext>
            </a:extLst>
          </p:cNvPr>
          <p:cNvSpPr>
            <a:spLocks noGrp="1"/>
          </p:cNvSpPr>
          <p:nvPr>
            <p:ph idx="1"/>
          </p:nvPr>
        </p:nvSpPr>
        <p:spPr/>
        <p:txBody>
          <a:bodyPr/>
          <a:lstStyle/>
          <a:p>
            <a:pPr marL="0" indent="0">
              <a:buNone/>
            </a:pPr>
            <a:r>
              <a:rPr lang="en-US" dirty="0"/>
              <a:t>“Recruitment is the process of having the right person, in the right place, at the right time.”</a:t>
            </a:r>
          </a:p>
          <a:p>
            <a:pPr marL="0" indent="0">
              <a:buNone/>
            </a:pPr>
            <a:endParaRPr lang="en-US" sz="1800" dirty="0"/>
          </a:p>
          <a:p>
            <a:pPr marL="0" indent="0">
              <a:buNone/>
            </a:pPr>
            <a:r>
              <a:rPr lang="en-US" sz="1800" dirty="0"/>
              <a:t>CIPD Factsheet</a:t>
            </a:r>
            <a:r>
              <a:rPr lang="en-US" sz="1800" i="1" dirty="0"/>
              <a:t> Recruitment – An Overview, </a:t>
            </a:r>
            <a:r>
              <a:rPr lang="en-US" sz="1800" dirty="0"/>
              <a:t>March 2012</a:t>
            </a:r>
            <a:endParaRPr lang="en-US" sz="1800" i="1" dirty="0"/>
          </a:p>
          <a:p>
            <a:pPr marL="0" indent="0">
              <a:buNone/>
            </a:pPr>
            <a:endParaRPr lang="en-GB" dirty="0"/>
          </a:p>
        </p:txBody>
      </p:sp>
      <p:pic>
        <p:nvPicPr>
          <p:cNvPr id="5" name="Picture 4">
            <a:extLst>
              <a:ext uri="{FF2B5EF4-FFF2-40B4-BE49-F238E27FC236}">
                <a16:creationId xmlns:a16="http://schemas.microsoft.com/office/drawing/2014/main" xmlns="" id="{D41EF924-8FA4-41A5-8C3E-7CA2455801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228184" y="2708920"/>
            <a:ext cx="2775309" cy="2664297"/>
          </a:xfrm>
          <a:prstGeom prst="rect">
            <a:avLst/>
          </a:prstGeom>
        </p:spPr>
      </p:pic>
    </p:spTree>
    <p:extLst>
      <p:ext uri="{BB962C8B-B14F-4D97-AF65-F5344CB8AC3E}">
        <p14:creationId xmlns:p14="http://schemas.microsoft.com/office/powerpoint/2010/main" val="2003805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D86A01-C9DD-46F6-A05D-5292B5DC7727}"/>
              </a:ext>
            </a:extLst>
          </p:cNvPr>
          <p:cNvSpPr>
            <a:spLocks noGrp="1"/>
          </p:cNvSpPr>
          <p:nvPr>
            <p:ph type="title"/>
          </p:nvPr>
        </p:nvSpPr>
        <p:spPr/>
        <p:txBody>
          <a:bodyPr/>
          <a:lstStyle/>
          <a:p>
            <a:r>
              <a:rPr lang="en-US" dirty="0"/>
              <a:t>Recruitment and Selection</a:t>
            </a:r>
            <a:endParaRPr lang="en-GB" dirty="0"/>
          </a:p>
        </p:txBody>
      </p:sp>
      <p:sp>
        <p:nvSpPr>
          <p:cNvPr id="3" name="Content Placeholder 2">
            <a:extLst>
              <a:ext uri="{FF2B5EF4-FFF2-40B4-BE49-F238E27FC236}">
                <a16:creationId xmlns:a16="http://schemas.microsoft.com/office/drawing/2014/main" xmlns="" id="{AC5038D3-9381-453F-8100-AA281F909A84}"/>
              </a:ext>
            </a:extLst>
          </p:cNvPr>
          <p:cNvSpPr>
            <a:spLocks noGrp="1"/>
          </p:cNvSpPr>
          <p:nvPr>
            <p:ph idx="1"/>
          </p:nvPr>
        </p:nvSpPr>
        <p:spPr/>
        <p:txBody>
          <a:bodyPr>
            <a:normAutofit fontScale="92500" lnSpcReduction="20000"/>
          </a:bodyPr>
          <a:lstStyle/>
          <a:p>
            <a:pPr marL="0" indent="0">
              <a:buNone/>
            </a:pPr>
            <a:r>
              <a:rPr lang="en-US" dirty="0"/>
              <a:t>Process should be:</a:t>
            </a:r>
          </a:p>
          <a:p>
            <a:r>
              <a:rPr lang="en-US" b="1" dirty="0"/>
              <a:t>efficient</a:t>
            </a:r>
            <a:r>
              <a:rPr lang="en-US" dirty="0"/>
              <a:t> – cost effective in methods and sources</a:t>
            </a:r>
          </a:p>
          <a:p>
            <a:r>
              <a:rPr lang="en-US" b="1" dirty="0"/>
              <a:t>effective</a:t>
            </a:r>
            <a:r>
              <a:rPr lang="en-US" dirty="0"/>
              <a:t> – producing enough suitable candidates without excess and ensuring the identification of the best fitted for the job and the organisation</a:t>
            </a:r>
          </a:p>
          <a:p>
            <a:r>
              <a:rPr lang="en-US" b="1" dirty="0"/>
              <a:t>fair</a:t>
            </a:r>
            <a:r>
              <a:rPr lang="en-US" dirty="0"/>
              <a:t> – ensuring that right through the process decisions are made on merit alone.</a:t>
            </a:r>
          </a:p>
          <a:p>
            <a:pPr marL="0" indent="0">
              <a:buNone/>
            </a:pPr>
            <a:r>
              <a:rPr lang="en-US" sz="1200" dirty="0"/>
              <a:t>Source:  </a:t>
            </a:r>
            <a:r>
              <a:rPr lang="en-US" sz="1200" dirty="0" err="1"/>
              <a:t>Acas</a:t>
            </a:r>
            <a:r>
              <a:rPr lang="en-US" sz="1200" dirty="0"/>
              <a:t> guide to Recruitment and Selection</a:t>
            </a:r>
          </a:p>
          <a:p>
            <a:pPr marL="0" indent="0">
              <a:buNone/>
            </a:pPr>
            <a:endParaRPr lang="en-GB" dirty="0"/>
          </a:p>
        </p:txBody>
      </p:sp>
    </p:spTree>
    <p:extLst>
      <p:ext uri="{BB962C8B-B14F-4D97-AF65-F5344CB8AC3E}">
        <p14:creationId xmlns:p14="http://schemas.microsoft.com/office/powerpoint/2010/main" val="2257304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EE43AF-1CE6-4E56-A435-5BFC652458D7}"/>
              </a:ext>
            </a:extLst>
          </p:cNvPr>
          <p:cNvSpPr>
            <a:spLocks noGrp="1"/>
          </p:cNvSpPr>
          <p:nvPr>
            <p:ph type="title"/>
          </p:nvPr>
        </p:nvSpPr>
        <p:spPr/>
        <p:txBody>
          <a:bodyPr/>
          <a:lstStyle/>
          <a:p>
            <a:r>
              <a:rPr lang="en-US" dirty="0"/>
              <a:t>Which Key Legislation Applies?</a:t>
            </a:r>
            <a:endParaRPr lang="en-GB" dirty="0"/>
          </a:p>
        </p:txBody>
      </p:sp>
      <p:sp>
        <p:nvSpPr>
          <p:cNvPr id="3" name="Content Placeholder 2">
            <a:extLst>
              <a:ext uri="{FF2B5EF4-FFF2-40B4-BE49-F238E27FC236}">
                <a16:creationId xmlns:a16="http://schemas.microsoft.com/office/drawing/2014/main" xmlns="" id="{67067ECA-DC2A-4D0C-9946-C9E7198EE50C}"/>
              </a:ext>
            </a:extLst>
          </p:cNvPr>
          <p:cNvSpPr>
            <a:spLocks noGrp="1"/>
          </p:cNvSpPr>
          <p:nvPr>
            <p:ph idx="1"/>
          </p:nvPr>
        </p:nvSpPr>
        <p:spPr/>
        <p:txBody>
          <a:bodyPr/>
          <a:lstStyle/>
          <a:p>
            <a:r>
              <a:rPr lang="en-US" dirty="0">
                <a:solidFill>
                  <a:srgbClr val="7030A0"/>
                </a:solidFill>
              </a:rPr>
              <a:t>Discrimination:  The Equality Act 2010</a:t>
            </a:r>
          </a:p>
          <a:p>
            <a:endParaRPr lang="en-US" dirty="0"/>
          </a:p>
          <a:p>
            <a:r>
              <a:rPr lang="en-US" dirty="0">
                <a:solidFill>
                  <a:srgbClr val="00B050"/>
                </a:solidFill>
              </a:rPr>
              <a:t>The Rehabilitation of Offenders Act 1974</a:t>
            </a:r>
          </a:p>
          <a:p>
            <a:endParaRPr lang="en-GB" dirty="0"/>
          </a:p>
        </p:txBody>
      </p:sp>
    </p:spTree>
    <p:extLst>
      <p:ext uri="{BB962C8B-B14F-4D97-AF65-F5344CB8AC3E}">
        <p14:creationId xmlns:p14="http://schemas.microsoft.com/office/powerpoint/2010/main" val="3964777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2B360E-1618-45CB-9F1C-318D0BBFF780}"/>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a16="http://schemas.microsoft.com/office/drawing/2014/main" xmlns="" id="{A444B0F9-E1EB-4F23-84C5-8841D1CFAD7E}"/>
              </a:ext>
            </a:extLst>
          </p:cNvPr>
          <p:cNvSpPr>
            <a:spLocks noGrp="1"/>
          </p:cNvSpPr>
          <p:nvPr>
            <p:ph idx="1"/>
          </p:nvPr>
        </p:nvSpPr>
        <p:spPr/>
        <p:txBody>
          <a:bodyPr/>
          <a:lstStyle/>
          <a:p>
            <a:r>
              <a:rPr lang="en-GB" dirty="0"/>
              <a:t>In your groups have a go at answering this question</a:t>
            </a:r>
          </a:p>
          <a:p>
            <a:r>
              <a:rPr lang="en-GB" dirty="0"/>
              <a:t>10 minutes then we’ll discuss</a:t>
            </a:r>
          </a:p>
        </p:txBody>
      </p:sp>
    </p:spTree>
    <p:extLst>
      <p:ext uri="{BB962C8B-B14F-4D97-AF65-F5344CB8AC3E}">
        <p14:creationId xmlns:p14="http://schemas.microsoft.com/office/powerpoint/2010/main" val="871655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44BC0D-068A-4D41-9190-BF3A583920BE}"/>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a16="http://schemas.microsoft.com/office/drawing/2014/main" xmlns="" id="{499E159F-28DB-4A97-863D-9E924CA66D2C}"/>
              </a:ext>
            </a:extLst>
          </p:cNvPr>
          <p:cNvSpPr>
            <a:spLocks noGrp="1"/>
          </p:cNvSpPr>
          <p:nvPr>
            <p:ph idx="1"/>
          </p:nvPr>
        </p:nvSpPr>
        <p:spPr/>
        <p:txBody>
          <a:bodyPr>
            <a:normAutofit fontScale="85000" lnSpcReduction="20000"/>
          </a:bodyPr>
          <a:lstStyle/>
          <a:p>
            <a:r>
              <a:rPr lang="en-US" dirty="0">
                <a:latin typeface="Calibri" pitchFamily="34" charset="0"/>
              </a:rPr>
              <a:t>Age </a:t>
            </a:r>
          </a:p>
          <a:p>
            <a:r>
              <a:rPr lang="en-US" dirty="0">
                <a:latin typeface="Calibri" pitchFamily="34" charset="0"/>
              </a:rPr>
              <a:t>Disability</a:t>
            </a:r>
          </a:p>
          <a:p>
            <a:r>
              <a:rPr lang="en-US" dirty="0">
                <a:latin typeface="Calibri" pitchFamily="34" charset="0"/>
              </a:rPr>
              <a:t>Gender reassignment</a:t>
            </a:r>
          </a:p>
          <a:p>
            <a:r>
              <a:rPr lang="en-US" dirty="0">
                <a:latin typeface="Calibri" pitchFamily="34" charset="0"/>
              </a:rPr>
              <a:t>Marriage and civil partnership</a:t>
            </a:r>
          </a:p>
          <a:p>
            <a:r>
              <a:rPr lang="en-US" dirty="0">
                <a:latin typeface="Calibri" pitchFamily="34" charset="0"/>
              </a:rPr>
              <a:t>Pregnancy and maternity</a:t>
            </a:r>
          </a:p>
          <a:p>
            <a:r>
              <a:rPr lang="en-US" dirty="0">
                <a:latin typeface="Calibri" pitchFamily="34" charset="0"/>
              </a:rPr>
              <a:t>Race</a:t>
            </a:r>
          </a:p>
          <a:p>
            <a:r>
              <a:rPr lang="en-US" dirty="0">
                <a:latin typeface="Calibri" pitchFamily="34" charset="0"/>
              </a:rPr>
              <a:t>Religion and belief</a:t>
            </a:r>
          </a:p>
          <a:p>
            <a:r>
              <a:rPr lang="en-US" dirty="0">
                <a:latin typeface="Calibri" pitchFamily="34" charset="0"/>
              </a:rPr>
              <a:t>Sex</a:t>
            </a:r>
          </a:p>
          <a:p>
            <a:r>
              <a:rPr lang="en-US" dirty="0">
                <a:latin typeface="Calibri" pitchFamily="34" charset="0"/>
              </a:rPr>
              <a:t>Sexual orientation</a:t>
            </a:r>
          </a:p>
        </p:txBody>
      </p:sp>
    </p:spTree>
    <p:extLst>
      <p:ext uri="{BB962C8B-B14F-4D97-AF65-F5344CB8AC3E}">
        <p14:creationId xmlns:p14="http://schemas.microsoft.com/office/powerpoint/2010/main" val="1627710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36514F-867B-4510-B837-49263BCE6C22}"/>
              </a:ext>
            </a:extLst>
          </p:cNvPr>
          <p:cNvSpPr>
            <a:spLocks noGrp="1"/>
          </p:cNvSpPr>
          <p:nvPr>
            <p:ph type="title"/>
          </p:nvPr>
        </p:nvSpPr>
        <p:spPr/>
        <p:txBody>
          <a:bodyPr/>
          <a:lstStyle/>
          <a:p>
            <a:r>
              <a:rPr lang="en-US" dirty="0"/>
              <a:t>Policy</a:t>
            </a:r>
            <a:endParaRPr lang="en-GB" dirty="0"/>
          </a:p>
        </p:txBody>
      </p:sp>
      <p:sp>
        <p:nvSpPr>
          <p:cNvPr id="3" name="Content Placeholder 2">
            <a:extLst>
              <a:ext uri="{FF2B5EF4-FFF2-40B4-BE49-F238E27FC236}">
                <a16:creationId xmlns:a16="http://schemas.microsoft.com/office/drawing/2014/main" xmlns=""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pic>
        <p:nvPicPr>
          <p:cNvPr id="5" name="Picture 4">
            <a:extLst>
              <a:ext uri="{FF2B5EF4-FFF2-40B4-BE49-F238E27FC236}">
                <a16:creationId xmlns:a16="http://schemas.microsoft.com/office/drawing/2014/main" xmlns="" id="{26D2371F-4C2E-45A6-BF39-8937B36BEF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094512" y="3867509"/>
            <a:ext cx="2592288" cy="1616968"/>
          </a:xfrm>
          <a:prstGeom prst="rect">
            <a:avLst/>
          </a:prstGeom>
        </p:spPr>
      </p:pic>
    </p:spTree>
    <p:extLst>
      <p:ext uri="{BB962C8B-B14F-4D97-AF65-F5344CB8AC3E}">
        <p14:creationId xmlns:p14="http://schemas.microsoft.com/office/powerpoint/2010/main" val="330435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66DE32-0B87-4D7A-B933-5F67DE46C971}"/>
              </a:ext>
            </a:extLst>
          </p:cNvPr>
          <p:cNvSpPr>
            <a:spLocks noGrp="1"/>
          </p:cNvSpPr>
          <p:nvPr>
            <p:ph type="title"/>
          </p:nvPr>
        </p:nvSpPr>
        <p:spPr/>
        <p:txBody>
          <a:bodyPr>
            <a:normAutofit fontScale="90000"/>
          </a:bodyPr>
          <a:lstStyle/>
          <a:p>
            <a:r>
              <a:rPr lang="en-US" dirty="0"/>
              <a:t>Recruitment Policy - things to consider</a:t>
            </a:r>
            <a:endParaRPr lang="en-GB" dirty="0"/>
          </a:p>
        </p:txBody>
      </p:sp>
      <p:sp>
        <p:nvSpPr>
          <p:cNvPr id="3" name="Content Placeholder 2">
            <a:extLst>
              <a:ext uri="{FF2B5EF4-FFF2-40B4-BE49-F238E27FC236}">
                <a16:creationId xmlns:a16="http://schemas.microsoft.com/office/drawing/2014/main" xmlns="" id="{7F788815-3783-4779-A666-AF31E9238D12}"/>
              </a:ext>
            </a:extLst>
          </p:cNvPr>
          <p:cNvSpPr>
            <a:spLocks noGrp="1"/>
          </p:cNvSpPr>
          <p:nvPr>
            <p:ph idx="1"/>
          </p:nvPr>
        </p:nvSpPr>
        <p:spPr/>
        <p:txBody>
          <a:bodyPr>
            <a:normAutofit fontScale="85000" lnSpcReduction="20000"/>
          </a:bodyPr>
          <a:lstStyle/>
          <a:p>
            <a:r>
              <a:rPr lang="en-US" dirty="0"/>
              <a:t>Introduction </a:t>
            </a:r>
          </a:p>
          <a:p>
            <a:r>
              <a:rPr lang="en-US" dirty="0"/>
              <a:t>Equality 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Tree>
    <p:extLst>
      <p:ext uri="{BB962C8B-B14F-4D97-AF65-F5344CB8AC3E}">
        <p14:creationId xmlns:p14="http://schemas.microsoft.com/office/powerpoint/2010/main" val="4188969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FC4BA8-9AE9-427B-AE0B-720D2F171AD2}"/>
              </a:ext>
            </a:extLst>
          </p:cNvPr>
          <p:cNvSpPr>
            <a:spLocks noGrp="1"/>
          </p:cNvSpPr>
          <p:nvPr>
            <p:ph type="title"/>
          </p:nvPr>
        </p:nvSpPr>
        <p:spPr/>
        <p:txBody>
          <a:bodyPr/>
          <a:lstStyle/>
          <a:p>
            <a:r>
              <a:rPr lang="en-US" dirty="0"/>
              <a:t>Planning</a:t>
            </a:r>
            <a:endParaRPr lang="en-GB" dirty="0"/>
          </a:p>
        </p:txBody>
      </p:sp>
      <p:sp>
        <p:nvSpPr>
          <p:cNvPr id="3" name="Content Placeholder 2">
            <a:extLst>
              <a:ext uri="{FF2B5EF4-FFF2-40B4-BE49-F238E27FC236}">
                <a16:creationId xmlns:a16="http://schemas.microsoft.com/office/drawing/2014/main" xmlns="" id="{6086134F-4D7C-4AD6-BA34-E85F876076ED}"/>
              </a:ext>
            </a:extLst>
          </p:cNvPr>
          <p:cNvSpPr>
            <a:spLocks noGrp="1"/>
          </p:cNvSpPr>
          <p:nvPr>
            <p:ph idx="1"/>
          </p:nvPr>
        </p:nvSpPr>
        <p:spPr/>
        <p:txBody>
          <a:bodyPr>
            <a:normAutofit fontScale="85000" lnSpcReduction="200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buNone/>
            </a:pPr>
            <a:r>
              <a:rPr lang="en-US" sz="2800" dirty="0"/>
              <a:t>Armstrong, M.  (1996) </a:t>
            </a:r>
            <a:r>
              <a:rPr lang="en-US" sz="2800" i="1" dirty="0"/>
              <a:t>A Handbook of Personnel Management Practice </a:t>
            </a:r>
            <a:r>
              <a:rPr lang="en-US" sz="2800" dirty="0"/>
              <a:t>(6</a:t>
            </a:r>
            <a:r>
              <a:rPr lang="en-US" sz="2800" baseline="30000" dirty="0"/>
              <a:t>th</a:t>
            </a:r>
            <a:r>
              <a:rPr lang="en-US" sz="2800" dirty="0"/>
              <a:t> Ed) London:  Kogan Page Ltd</a:t>
            </a:r>
          </a:p>
          <a:p>
            <a:pPr marL="0" indent="0">
              <a:buNone/>
            </a:pPr>
            <a:endParaRPr lang="en-GB" dirty="0"/>
          </a:p>
        </p:txBody>
      </p:sp>
    </p:spTree>
    <p:extLst>
      <p:ext uri="{BB962C8B-B14F-4D97-AF65-F5344CB8AC3E}">
        <p14:creationId xmlns:p14="http://schemas.microsoft.com/office/powerpoint/2010/main" val="2396641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a16="http://schemas.microsoft.com/office/drawing/2014/main" xmlns="" id="{7BD5A957-5EAB-45E2-8398-64D8E65FF5E8}"/>
              </a:ext>
            </a:extLst>
          </p:cNvPr>
          <p:cNvSpPr>
            <a:spLocks noGrp="1"/>
          </p:cNvSpPr>
          <p:nvPr>
            <p:ph idx="1"/>
          </p:nvPr>
        </p:nvSpPr>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878346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7D6E8F-3219-4B72-B65E-80A5F026DD84}"/>
              </a:ext>
            </a:extLst>
          </p:cNvPr>
          <p:cNvSpPr>
            <a:spLocks noGrp="1"/>
          </p:cNvSpPr>
          <p:nvPr>
            <p:ph type="title"/>
          </p:nvPr>
        </p:nvSpPr>
        <p:spPr/>
        <p:txBody>
          <a:bodyPr>
            <a:normAutofit fontScale="90000"/>
          </a:bodyPr>
          <a:lstStyle/>
          <a:p>
            <a:r>
              <a:rPr lang="en-GB" dirty="0"/>
              <a:t>How an Organisation Develops a Recruitment Process</a:t>
            </a:r>
          </a:p>
        </p:txBody>
      </p:sp>
      <p:sp>
        <p:nvSpPr>
          <p:cNvPr id="3" name="Content Placeholder 2">
            <a:extLst>
              <a:ext uri="{FF2B5EF4-FFF2-40B4-BE49-F238E27FC236}">
                <a16:creationId xmlns:a16="http://schemas.microsoft.com/office/drawing/2014/main" xmlns="" id="{7AE9D803-2D30-4752-A60E-E520441530E6}"/>
              </a:ext>
            </a:extLst>
          </p:cNvPr>
          <p:cNvSpPr>
            <a:spLocks noGrp="1"/>
          </p:cNvSpPr>
          <p:nvPr>
            <p:ph idx="1"/>
          </p:nvPr>
        </p:nvSpPr>
        <p:spPr/>
        <p:txBody>
          <a:bodyPr>
            <a:normAutofit/>
          </a:bodyPr>
          <a:lstStyle/>
          <a:p>
            <a:r>
              <a:rPr lang="en-GB" dirty="0"/>
              <a:t>Job analysis</a:t>
            </a:r>
          </a:p>
          <a:p>
            <a:r>
              <a:rPr lang="en-GB" dirty="0"/>
              <a:t>Job description</a:t>
            </a:r>
          </a:p>
          <a:p>
            <a:r>
              <a:rPr lang="en-GB" dirty="0"/>
              <a:t>Person specification</a:t>
            </a:r>
          </a:p>
          <a:p>
            <a:pPr marL="0" indent="0">
              <a:buNone/>
            </a:pPr>
            <a:endParaRPr lang="en-GB" dirty="0"/>
          </a:p>
          <a:p>
            <a:pPr marL="0" indent="0">
              <a:buNone/>
            </a:pPr>
            <a:r>
              <a:rPr lang="en-GB" b="1" i="1" dirty="0">
                <a:solidFill>
                  <a:srgbClr val="0070C0"/>
                </a:solidFill>
              </a:rPr>
              <a:t>Exercise: </a:t>
            </a:r>
            <a:r>
              <a:rPr lang="en-GB" i="1" dirty="0">
                <a:solidFill>
                  <a:srgbClr val="0070C0"/>
                </a:solidFill>
              </a:rPr>
              <a:t>In your groups, identify what each of these is designed to achieve, and what it should contain.  20 mins</a:t>
            </a:r>
          </a:p>
        </p:txBody>
      </p:sp>
    </p:spTree>
    <p:extLst>
      <p:ext uri="{BB962C8B-B14F-4D97-AF65-F5344CB8AC3E}">
        <p14:creationId xmlns:p14="http://schemas.microsoft.com/office/powerpoint/2010/main" val="323890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A61668-D018-400F-9C1D-79D60A02AAED}"/>
              </a:ext>
            </a:extLst>
          </p:cNvPr>
          <p:cNvSpPr>
            <a:spLocks noGrp="1"/>
          </p:cNvSpPr>
          <p:nvPr>
            <p:ph type="title"/>
          </p:nvPr>
        </p:nvSpPr>
        <p:spPr/>
        <p:txBody>
          <a:bodyPr/>
          <a:lstStyle/>
          <a:p>
            <a:r>
              <a:rPr lang="en-GB" dirty="0">
                <a:cs typeface="Arial" panose="020B0604020202020204" pitchFamily="34" charset="0"/>
              </a:rPr>
              <a:t>What is job analysis?</a:t>
            </a:r>
            <a:endParaRPr lang="en-GB" dirty="0"/>
          </a:p>
        </p:txBody>
      </p:sp>
      <p:sp>
        <p:nvSpPr>
          <p:cNvPr id="3" name="Content Placeholder 2">
            <a:extLst>
              <a:ext uri="{FF2B5EF4-FFF2-40B4-BE49-F238E27FC236}">
                <a16:creationId xmlns:a16="http://schemas.microsoft.com/office/drawing/2014/main" xmlns="" id="{A7DC3022-84D1-4C2B-8DD2-4604316671F3}"/>
              </a:ext>
            </a:extLst>
          </p:cNvPr>
          <p:cNvSpPr>
            <a:spLocks noGrp="1"/>
          </p:cNvSpPr>
          <p:nvPr>
            <p:ph idx="1"/>
          </p:nvPr>
        </p:nvSpPr>
        <p:spPr>
          <a:xfrm>
            <a:off x="457200" y="134076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xmlns=""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843808" y="3122410"/>
            <a:ext cx="3456384" cy="2565623"/>
          </a:xfrm>
          <a:prstGeom prst="rect">
            <a:avLst/>
          </a:prstGeom>
        </p:spPr>
      </p:pic>
    </p:spTree>
    <p:extLst>
      <p:ext uri="{BB962C8B-B14F-4D97-AF65-F5344CB8AC3E}">
        <p14:creationId xmlns:p14="http://schemas.microsoft.com/office/powerpoint/2010/main" val="293132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BF61E8-341F-4413-B2DF-1FB6B5C0029D}"/>
              </a:ext>
            </a:extLst>
          </p:cNvPr>
          <p:cNvSpPr>
            <a:spLocks noGrp="1"/>
          </p:cNvSpPr>
          <p:nvPr>
            <p:ph type="title"/>
          </p:nvPr>
        </p:nvSpPr>
        <p:spPr/>
        <p:txBody>
          <a:bodyPr>
            <a:noAutofit/>
          </a:bodyPr>
          <a:lstStyle/>
          <a:p>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xmlns="" id="{616B0C9C-02C9-4DFC-810B-73C0A04C73B7}"/>
              </a:ext>
            </a:extLst>
          </p:cNvPr>
          <p:cNvSpPr>
            <a:spLocks noGrp="1"/>
          </p:cNvSpPr>
          <p:nvPr>
            <p:ph sz="half" idx="1"/>
          </p:nvPr>
        </p:nvSpPr>
        <p:spPr>
          <a:xfrm>
            <a:off x="611560" y="134076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xmlns="" id="{0ED69593-25E3-4D5A-BC3B-145626390225}"/>
              </a:ext>
            </a:extLst>
          </p:cNvPr>
          <p:cNvSpPr txBox="1">
            <a:spLocks/>
          </p:cNvSpPr>
          <p:nvPr/>
        </p:nvSpPr>
        <p:spPr>
          <a:xfrm>
            <a:off x="4860032" y="1434613"/>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cs typeface="Arial" panose="020B0604020202020204" pitchFamily="34" charset="0"/>
              </a:rPr>
              <a:t>experience </a:t>
            </a:r>
          </a:p>
          <a:p>
            <a:pPr>
              <a:defRPr/>
            </a:pPr>
            <a:endParaRPr lang="en-GB" sz="900" dirty="0">
              <a:cs typeface="Arial" panose="020B0604020202020204" pitchFamily="34" charset="0"/>
            </a:endParaRPr>
          </a:p>
          <a:p>
            <a:pPr>
              <a:defRPr/>
            </a:pPr>
            <a:r>
              <a:rPr lang="en-GB" dirty="0">
                <a:cs typeface="Arial" panose="020B0604020202020204" pitchFamily="34" charset="0"/>
              </a:rPr>
              <a:t>education</a:t>
            </a:r>
          </a:p>
          <a:p>
            <a:pPr>
              <a:defRPr/>
            </a:pPr>
            <a:r>
              <a:rPr lang="en-GB" sz="900" dirty="0">
                <a:cs typeface="Arial" panose="020B0604020202020204" pitchFamily="34" charset="0"/>
              </a:rPr>
              <a:t> </a:t>
            </a:r>
          </a:p>
          <a:p>
            <a:pPr>
              <a:defRPr/>
            </a:pPr>
            <a:r>
              <a:rPr lang="en-GB" dirty="0">
                <a:cs typeface="Arial" panose="020B0604020202020204" pitchFamily="34" charset="0"/>
              </a:rPr>
              <a:t>training </a:t>
            </a:r>
          </a:p>
          <a:p>
            <a:pPr>
              <a:defRPr/>
            </a:pPr>
            <a:endParaRPr lang="en-GB" sz="900" dirty="0">
              <a:cs typeface="Arial" panose="020B0604020202020204" pitchFamily="34" charset="0"/>
            </a:endParaRPr>
          </a:p>
          <a:p>
            <a:pPr>
              <a:defRPr/>
            </a:pPr>
            <a:r>
              <a:rPr lang="en-GB" dirty="0">
                <a:cs typeface="Arial" panose="020B0604020202020204" pitchFamily="34" charset="0"/>
              </a:rPr>
              <a:t>certifications </a:t>
            </a:r>
          </a:p>
          <a:p>
            <a:pPr>
              <a:defRPr/>
            </a:pPr>
            <a:endParaRPr lang="en-GB" sz="900" dirty="0">
              <a:cs typeface="Arial" panose="020B0604020202020204" pitchFamily="34" charset="0"/>
            </a:endParaRPr>
          </a:p>
          <a:p>
            <a:pPr>
              <a:defRPr/>
            </a:pPr>
            <a:r>
              <a:rPr lang="en-GB" dirty="0">
                <a:cs typeface="Arial" panose="020B0604020202020204" pitchFamily="34" charset="0"/>
              </a:rPr>
              <a:t>licenses </a:t>
            </a:r>
          </a:p>
          <a:p>
            <a:pPr>
              <a:defRPr/>
            </a:pPr>
            <a:endParaRPr lang="en-GB" sz="900" dirty="0">
              <a:cs typeface="Arial" panose="020B0604020202020204" pitchFamily="34" charset="0"/>
            </a:endParaRPr>
          </a:p>
          <a:p>
            <a:pPr>
              <a:defRPr/>
            </a:pPr>
            <a:r>
              <a:rPr lang="en-GB" dirty="0">
                <a:cs typeface="Arial" panose="020B0604020202020204" pitchFamily="34" charset="0"/>
              </a:rPr>
              <a:t>legal requirements </a:t>
            </a:r>
          </a:p>
          <a:p>
            <a:pPr>
              <a:defRPr/>
            </a:pPr>
            <a:r>
              <a:rPr lang="en-GB" sz="900" dirty="0">
                <a:cs typeface="Arial" panose="020B0604020202020204" pitchFamily="34" charset="0"/>
              </a:rPr>
              <a:t> </a:t>
            </a:r>
          </a:p>
          <a:p>
            <a:pPr>
              <a:defRPr/>
            </a:pPr>
            <a:r>
              <a:rPr lang="en-GB" dirty="0">
                <a:cs typeface="Arial" panose="020B0604020202020204" pitchFamily="34" charset="0"/>
              </a:rPr>
              <a:t>willingness of a candidate.</a:t>
            </a:r>
          </a:p>
        </p:txBody>
      </p:sp>
    </p:spTree>
    <p:extLst>
      <p:ext uri="{BB962C8B-B14F-4D97-AF65-F5344CB8AC3E}">
        <p14:creationId xmlns:p14="http://schemas.microsoft.com/office/powerpoint/2010/main" val="269539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EB8A6A-047D-4C16-B529-8C20CD05EF05}"/>
              </a:ext>
            </a:extLst>
          </p:cNvPr>
          <p:cNvSpPr>
            <a:spLocks noGrp="1"/>
          </p:cNvSpPr>
          <p:nvPr>
            <p:ph type="title"/>
          </p:nvPr>
        </p:nvSpPr>
        <p:spPr/>
        <p:txBody>
          <a:bodyPr>
            <a:normAutofit fontScale="90000"/>
          </a:bodyPr>
          <a:lstStyle/>
          <a:p>
            <a:r>
              <a:rPr lang="en-US" dirty="0"/>
              <a:t>Job Description &amp; Person Specifications</a:t>
            </a:r>
            <a:endParaRPr lang="en-GB" dirty="0"/>
          </a:p>
        </p:txBody>
      </p:sp>
      <p:sp>
        <p:nvSpPr>
          <p:cNvPr id="3" name="Content Placeholder 2">
            <a:extLst>
              <a:ext uri="{FF2B5EF4-FFF2-40B4-BE49-F238E27FC236}">
                <a16:creationId xmlns:a16="http://schemas.microsoft.com/office/drawing/2014/main" xmlns="" id="{7B65241B-9A91-48F2-9116-BD16008F9245}"/>
              </a:ext>
            </a:extLst>
          </p:cNvPr>
          <p:cNvSpPr>
            <a:spLocks noGrp="1"/>
          </p:cNvSpPr>
          <p:nvPr>
            <p:ph idx="1"/>
          </p:nvPr>
        </p:nvSpPr>
        <p:spPr/>
        <p:txBody>
          <a:bodyPr>
            <a:normAutofit lnSpcReduction="10000"/>
          </a:bodyPr>
          <a:lstStyle/>
          <a:p>
            <a:pPr marL="0" indent="0">
              <a:buNone/>
            </a:pPr>
            <a:r>
              <a:rPr lang="en-US" dirty="0">
                <a:latin typeface="Calibri" pitchFamily="34" charset="0"/>
              </a:rPr>
              <a:t>In your group, discuss the following:</a:t>
            </a:r>
          </a:p>
          <a:p>
            <a:r>
              <a:rPr lang="en-US" dirty="0">
                <a:latin typeface="Calibri" pitchFamily="34" charset="0"/>
              </a:rPr>
              <a:t>Do you have them in your organisation?</a:t>
            </a:r>
          </a:p>
          <a:p>
            <a:r>
              <a:rPr lang="en-US" dirty="0">
                <a:latin typeface="Calibri" pitchFamily="34" charset="0"/>
              </a:rPr>
              <a:t>Are they fit for purpose?</a:t>
            </a:r>
          </a:p>
          <a:p>
            <a:r>
              <a:rPr lang="en-US" dirty="0">
                <a:latin typeface="Calibri" pitchFamily="34" charset="0"/>
              </a:rPr>
              <a:t>Have you written one?</a:t>
            </a:r>
          </a:p>
          <a:p>
            <a:r>
              <a:rPr lang="en-US" dirty="0">
                <a:latin typeface="Calibri" pitchFamily="34" charset="0"/>
              </a:rPr>
              <a:t>What is their purpose?</a:t>
            </a:r>
          </a:p>
          <a:p>
            <a:r>
              <a:rPr lang="en-US" dirty="0">
                <a:latin typeface="Calibri" pitchFamily="34" charset="0"/>
              </a:rPr>
              <a:t>Any pitfalls?</a:t>
            </a:r>
          </a:p>
          <a:p>
            <a:pPr marL="0" indent="0">
              <a:buNone/>
            </a:pPr>
            <a:r>
              <a:rPr lang="en-GB" i="1" dirty="0">
                <a:solidFill>
                  <a:srgbClr val="FF0000"/>
                </a:solidFill>
              </a:rPr>
              <a:t>10 mins to record your thoughts and ideas</a:t>
            </a:r>
          </a:p>
        </p:txBody>
      </p:sp>
    </p:spTree>
    <p:extLst>
      <p:ext uri="{BB962C8B-B14F-4D97-AF65-F5344CB8AC3E}">
        <p14:creationId xmlns:p14="http://schemas.microsoft.com/office/powerpoint/2010/main" val="3204477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AEF910-4026-4D4A-8CD6-42E6A7BBE9B1}"/>
              </a:ext>
            </a:extLst>
          </p:cNvPr>
          <p:cNvSpPr>
            <a:spLocks noGrp="1"/>
          </p:cNvSpPr>
          <p:nvPr>
            <p:ph type="title"/>
          </p:nvPr>
        </p:nvSpPr>
        <p:spPr/>
        <p:txBody>
          <a:bodyPr>
            <a:normAutofit fontScale="90000"/>
          </a:bodyPr>
          <a:lstStyle/>
          <a:p>
            <a:r>
              <a:rPr lang="en-US" dirty="0"/>
              <a:t>Person Specification Classification Schemes</a:t>
            </a:r>
            <a:endParaRPr lang="en-GB" dirty="0"/>
          </a:p>
        </p:txBody>
      </p:sp>
      <p:sp>
        <p:nvSpPr>
          <p:cNvPr id="4" name="Content Placeholder 2">
            <a:extLst>
              <a:ext uri="{FF2B5EF4-FFF2-40B4-BE49-F238E27FC236}">
                <a16:creationId xmlns:a16="http://schemas.microsoft.com/office/drawing/2014/main" xmlns="" id="{8FDB69DE-64D5-40DF-8668-5DA63114ADEA}"/>
              </a:ext>
            </a:extLst>
          </p:cNvPr>
          <p:cNvSpPr>
            <a:spLocks noGrp="1"/>
          </p:cNvSpPr>
          <p:nvPr>
            <p:ph sz="half" idx="1"/>
          </p:nvPr>
        </p:nvSpPr>
        <p:spPr>
          <a:xfrm>
            <a:off x="457200" y="1340768"/>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xmlns="" id="{ED6CE087-00F3-4AD9-BA50-5C7E3DBE83BF}"/>
              </a:ext>
            </a:extLst>
          </p:cNvPr>
          <p:cNvSpPr txBox="1">
            <a:spLocks/>
          </p:cNvSpPr>
          <p:nvPr/>
        </p:nvSpPr>
        <p:spPr>
          <a:xfrm>
            <a:off x="4712677" y="1254459"/>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endParaRPr lang="en-US" dirty="0"/>
          </a:p>
          <a:p>
            <a:pPr marL="0" indent="0" algn="ctr">
              <a:buFont typeface="Arial" pitchFamily="34" charset="0"/>
              <a:buNone/>
            </a:pPr>
            <a:r>
              <a:rPr lang="en-US" dirty="0"/>
              <a:t>Five Point Plan</a:t>
            </a:r>
          </a:p>
          <a:p>
            <a:pPr marL="0" indent="0" algn="ctr">
              <a:buFont typeface="Arial" pitchFamily="34" charset="0"/>
              <a:buNone/>
            </a:pPr>
            <a:r>
              <a:rPr lang="en-US" sz="1400" dirty="0"/>
              <a:t>(Munro-Fraser, 1954)</a:t>
            </a:r>
          </a:p>
          <a:p>
            <a:pPr>
              <a:buFont typeface="+mj-lt"/>
              <a:buAutoNum type="arabicPeriod"/>
            </a:pPr>
            <a:r>
              <a:rPr lang="en-US" sz="2400" dirty="0"/>
              <a:t>Impact on others</a:t>
            </a:r>
          </a:p>
          <a:p>
            <a:pPr>
              <a:buFont typeface="+mj-lt"/>
              <a:buAutoNum type="arabicPeriod"/>
            </a:pPr>
            <a:r>
              <a:rPr lang="en-US" sz="2400" dirty="0"/>
              <a:t>Acquired qualifications</a:t>
            </a:r>
          </a:p>
          <a:p>
            <a:pPr>
              <a:buFont typeface="+mj-lt"/>
              <a:buAutoNum type="arabicPeriod"/>
            </a:pPr>
            <a:r>
              <a:rPr lang="en-US" sz="2400" dirty="0"/>
              <a:t>Innate abilities</a:t>
            </a:r>
          </a:p>
          <a:p>
            <a:pPr>
              <a:buFont typeface="+mj-lt"/>
              <a:buAutoNum type="arabicPeriod"/>
            </a:pPr>
            <a:r>
              <a:rPr lang="en-US" sz="2400" dirty="0"/>
              <a:t>Motivation</a:t>
            </a:r>
          </a:p>
          <a:p>
            <a:pPr>
              <a:buFont typeface="+mj-lt"/>
              <a:buAutoNum type="arabicPeriod"/>
            </a:pPr>
            <a:r>
              <a:rPr lang="en-US" sz="2400" dirty="0"/>
              <a:t>Adjustment</a:t>
            </a:r>
          </a:p>
          <a:p>
            <a:pPr marL="0" indent="0">
              <a:buFont typeface="Arial" pitchFamily="34" charset="0"/>
              <a:buNone/>
            </a:pPr>
            <a:endParaRPr lang="en-US" sz="1400" dirty="0"/>
          </a:p>
        </p:txBody>
      </p:sp>
    </p:spTree>
    <p:extLst>
      <p:ext uri="{BB962C8B-B14F-4D97-AF65-F5344CB8AC3E}">
        <p14:creationId xmlns:p14="http://schemas.microsoft.com/office/powerpoint/2010/main" val="3173565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xmlns="" id="{8DAA610C-4910-4B03-B220-7AF19479B3A8}"/>
              </a:ext>
            </a:extLst>
          </p:cNvPr>
          <p:cNvSpPr>
            <a:spLocks noGrp="1"/>
          </p:cNvSpPr>
          <p:nvPr>
            <p:ph idx="1"/>
          </p:nvPr>
        </p:nvSpPr>
        <p:spPr/>
        <p:txBody>
          <a:bodyPr/>
          <a:lstStyle/>
          <a:p>
            <a:r>
              <a:rPr lang="en-US" dirty="0">
                <a:latin typeface="Calibri" pitchFamily="34" charset="0"/>
              </a:rPr>
              <a:t>Job Centre Plus </a:t>
            </a:r>
          </a:p>
          <a:p>
            <a:r>
              <a:rPr lang="en-US" dirty="0">
                <a:latin typeface="Calibri" pitchFamily="34" charset="0"/>
              </a:rPr>
              <a:t>Online through social networking sites</a:t>
            </a:r>
          </a:p>
          <a:p>
            <a:r>
              <a:rPr lang="en-US" dirty="0">
                <a:latin typeface="Calibri" pitchFamily="34" charset="0"/>
              </a:rPr>
              <a:t>Advertising – print media, radio</a:t>
            </a:r>
          </a:p>
          <a:p>
            <a:r>
              <a:rPr lang="en-US" dirty="0">
                <a:latin typeface="Calibri" pitchFamily="34" charset="0"/>
              </a:rPr>
              <a:t>Recruitment agencies</a:t>
            </a:r>
          </a:p>
          <a:p>
            <a:r>
              <a:rPr lang="en-US" dirty="0">
                <a:latin typeface="Calibri" pitchFamily="34" charset="0"/>
              </a:rPr>
              <a:t>Executive search consultants/’headhunters’</a:t>
            </a:r>
          </a:p>
          <a:p>
            <a:endParaRPr lang="en-GB" dirty="0"/>
          </a:p>
        </p:txBody>
      </p:sp>
    </p:spTree>
    <p:extLst>
      <p:ext uri="{BB962C8B-B14F-4D97-AF65-F5344CB8AC3E}">
        <p14:creationId xmlns:p14="http://schemas.microsoft.com/office/powerpoint/2010/main" val="2936191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5FE715-48A4-425C-A8AF-2F515845D197}"/>
              </a:ext>
            </a:extLst>
          </p:cNvPr>
          <p:cNvSpPr>
            <a:spLocks noGrp="1"/>
          </p:cNvSpPr>
          <p:nvPr>
            <p:ph type="title"/>
          </p:nvPr>
        </p:nvSpPr>
        <p:spPr/>
        <p:txBody>
          <a:bodyPr/>
          <a:lstStyle/>
          <a:p>
            <a:r>
              <a:rPr lang="en-US" dirty="0"/>
              <a:t>Sifting/Screening</a:t>
            </a:r>
            <a:endParaRPr lang="en-GB" dirty="0"/>
          </a:p>
        </p:txBody>
      </p:sp>
      <p:sp>
        <p:nvSpPr>
          <p:cNvPr id="3" name="Content Placeholder 2">
            <a:extLst>
              <a:ext uri="{FF2B5EF4-FFF2-40B4-BE49-F238E27FC236}">
                <a16:creationId xmlns:a16="http://schemas.microsoft.com/office/drawing/2014/main" xmlns="" id="{63244933-F805-496A-833A-7A0F38D9B512}"/>
              </a:ext>
            </a:extLst>
          </p:cNvPr>
          <p:cNvSpPr>
            <a:spLocks noGrp="1"/>
          </p:cNvSpPr>
          <p:nvPr>
            <p:ph idx="1"/>
          </p:nvPr>
        </p:nvSpPr>
        <p:spPr/>
        <p:txBody>
          <a:bodyPr/>
          <a:lstStyle/>
          <a:p>
            <a:r>
              <a:rPr lang="en-US" dirty="0"/>
              <a:t>How do you ensure fairness in sifting?</a:t>
            </a:r>
          </a:p>
          <a:p>
            <a:pPr>
              <a:buNone/>
            </a:pPr>
            <a:endParaRPr lang="en-US" dirty="0"/>
          </a:p>
          <a:p>
            <a:r>
              <a:rPr lang="en-US" dirty="0"/>
              <a:t>What method do you currently use?</a:t>
            </a:r>
          </a:p>
          <a:p>
            <a:endParaRPr lang="en-GB" dirty="0"/>
          </a:p>
          <a:p>
            <a:pPr marL="0" indent="0">
              <a:buNone/>
            </a:pPr>
            <a:r>
              <a:rPr lang="en-GB" dirty="0"/>
              <a:t>Any thoughts……?   </a:t>
            </a:r>
          </a:p>
        </p:txBody>
      </p:sp>
      <p:pic>
        <p:nvPicPr>
          <p:cNvPr id="5" name="Picture 4">
            <a:extLst>
              <a:ext uri="{FF2B5EF4-FFF2-40B4-BE49-F238E27FC236}">
                <a16:creationId xmlns:a16="http://schemas.microsoft.com/office/drawing/2014/main" xmlns="" id="{3EAB8233-5848-43F3-B674-B94158E0034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724128" y="3527631"/>
            <a:ext cx="3204390" cy="2136927"/>
          </a:xfrm>
          <a:prstGeom prst="rect">
            <a:avLst/>
          </a:prstGeom>
        </p:spPr>
      </p:pic>
    </p:spTree>
    <p:extLst>
      <p:ext uri="{BB962C8B-B14F-4D97-AF65-F5344CB8AC3E}">
        <p14:creationId xmlns:p14="http://schemas.microsoft.com/office/powerpoint/2010/main" val="2836338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xmlns=""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p14="http://schemas.microsoft.com/office/powerpoint/2010/main" val="3961183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E48EC5-86AC-4764-AEE8-8282AD7DDCAF}"/>
              </a:ext>
            </a:extLst>
          </p:cNvPr>
          <p:cNvSpPr>
            <a:spLocks noGrp="1"/>
          </p:cNvSpPr>
          <p:nvPr>
            <p:ph type="title"/>
          </p:nvPr>
        </p:nvSpPr>
        <p:spPr/>
        <p:txBody>
          <a:bodyPr>
            <a:normAutofit fontScale="90000"/>
          </a:bodyPr>
          <a:lstStyle/>
          <a:p>
            <a:r>
              <a:rPr lang="en-US" dirty="0"/>
              <a:t>Recruitment Policy</a:t>
            </a:r>
            <a:br>
              <a:rPr lang="en-US" dirty="0"/>
            </a:br>
            <a:r>
              <a:rPr lang="en-US" dirty="0"/>
              <a:t>Things to consider (cont’d)</a:t>
            </a:r>
            <a:endParaRPr lang="en-GB" dirty="0"/>
          </a:p>
        </p:txBody>
      </p:sp>
      <p:sp>
        <p:nvSpPr>
          <p:cNvPr id="3" name="Content Placeholder 2">
            <a:extLst>
              <a:ext uri="{FF2B5EF4-FFF2-40B4-BE49-F238E27FC236}">
                <a16:creationId xmlns:a16="http://schemas.microsoft.com/office/drawing/2014/main" xmlns="" id="{C975E091-5888-4AC6-A90B-AE794CE49888}"/>
              </a:ext>
            </a:extLst>
          </p:cNvPr>
          <p:cNvSpPr>
            <a:spLocks noGrp="1"/>
          </p:cNvSpPr>
          <p:nvPr>
            <p:ph idx="1"/>
          </p:nvPr>
        </p:nvSpPr>
        <p:spPr/>
        <p:txBody>
          <a:bodyPr>
            <a:normAutofit fontScale="92500" lnSpcReduction="20000"/>
          </a:bodyPr>
          <a:lstStyle/>
          <a:p>
            <a:r>
              <a:rPr lang="en-US" dirty="0"/>
              <a:t>Recruitment Interviews </a:t>
            </a:r>
          </a:p>
          <a:p>
            <a:r>
              <a:rPr lang="en-US" dirty="0"/>
              <a:t>Offer of Employment </a:t>
            </a:r>
          </a:p>
          <a:p>
            <a:r>
              <a:rPr lang="en-US" dirty="0"/>
              <a:t>References </a:t>
            </a:r>
          </a:p>
          <a:p>
            <a:r>
              <a:rPr lang="en-US" dirty="0"/>
              <a:t>The Bribery Act </a:t>
            </a:r>
          </a:p>
          <a:p>
            <a:r>
              <a:rPr lang="en-US" dirty="0"/>
              <a:t>Qualifications </a:t>
            </a:r>
          </a:p>
          <a:p>
            <a:r>
              <a:rPr lang="en-US" dirty="0"/>
              <a:t>Work Permits </a:t>
            </a:r>
          </a:p>
          <a:p>
            <a:r>
              <a:rPr lang="en-US" dirty="0"/>
              <a:t>Personnel Records </a:t>
            </a:r>
          </a:p>
          <a:p>
            <a:r>
              <a:rPr lang="en-US" dirty="0"/>
              <a:t>Complaints Procedure </a:t>
            </a:r>
          </a:p>
          <a:p>
            <a:endParaRPr lang="en-GB" dirty="0"/>
          </a:p>
        </p:txBody>
      </p:sp>
    </p:spTree>
    <p:extLst>
      <p:ext uri="{BB962C8B-B14F-4D97-AF65-F5344CB8AC3E}">
        <p14:creationId xmlns:p14="http://schemas.microsoft.com/office/powerpoint/2010/main" val="3972242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xmlns="" id="{212A0712-1DA0-4825-B5E1-291815535C34}"/>
              </a:ext>
            </a:extLst>
          </p:cNvPr>
          <p:cNvSpPr>
            <a:spLocks noGrp="1"/>
          </p:cNvSpPr>
          <p:nvPr>
            <p:ph idx="1"/>
          </p:nvPr>
        </p:nvSpPr>
        <p:spPr/>
        <p:txBody>
          <a:bodyPr>
            <a:normAutofit fontScale="85000" lnSpcReduction="20000"/>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r>
              <a:rPr lang="en-US" dirty="0">
                <a:latin typeface="Calibri" pitchFamily="34" charset="0"/>
              </a:rPr>
              <a:t>Any more?</a:t>
            </a:r>
          </a:p>
          <a:p>
            <a:pPr marL="0" indent="0">
              <a:buNone/>
            </a:pPr>
            <a:endParaRPr lang="en-GB" dirty="0"/>
          </a:p>
        </p:txBody>
      </p:sp>
    </p:spTree>
    <p:extLst>
      <p:ext uri="{BB962C8B-B14F-4D97-AF65-F5344CB8AC3E}">
        <p14:creationId xmlns:p14="http://schemas.microsoft.com/office/powerpoint/2010/main" val="2330043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xmlns=""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a16="http://schemas.microsoft.com/office/drawing/2014/main" xmlns=""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8023763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8FAD1A-67D3-469C-898B-C737299FE6C4}"/>
              </a:ext>
            </a:extLst>
          </p:cNvPr>
          <p:cNvSpPr>
            <a:spLocks noGrp="1"/>
          </p:cNvSpPr>
          <p:nvPr>
            <p:ph type="title"/>
          </p:nvPr>
        </p:nvSpPr>
        <p:spPr/>
        <p:txBody>
          <a:bodyPr/>
          <a:lstStyle/>
          <a:p>
            <a:r>
              <a:rPr lang="en-US" dirty="0"/>
              <a:t>Potential Issues</a:t>
            </a:r>
            <a:endParaRPr lang="en-GB" dirty="0"/>
          </a:p>
        </p:txBody>
      </p:sp>
      <p:sp>
        <p:nvSpPr>
          <p:cNvPr id="3" name="Content Placeholder 2">
            <a:extLst>
              <a:ext uri="{FF2B5EF4-FFF2-40B4-BE49-F238E27FC236}">
                <a16:creationId xmlns:a16="http://schemas.microsoft.com/office/drawing/2014/main" xmlns="" id="{372333C6-EE9B-4155-B150-E34FC7CE483B}"/>
              </a:ext>
            </a:extLst>
          </p:cNvPr>
          <p:cNvSpPr>
            <a:spLocks noGrp="1"/>
          </p:cNvSpPr>
          <p:nvPr>
            <p:ph idx="1"/>
          </p:nvPr>
        </p:nvSpPr>
        <p:spPr/>
        <p:txBody>
          <a:bodyPr/>
          <a:lstStyle/>
          <a:p>
            <a:r>
              <a:rPr lang="en-US" dirty="0"/>
              <a:t>The self-fulfilling prophecy effect</a:t>
            </a:r>
          </a:p>
          <a:p>
            <a:r>
              <a:rPr lang="en-US" dirty="0"/>
              <a:t>The stereotyping effect</a:t>
            </a:r>
          </a:p>
          <a:p>
            <a:r>
              <a:rPr lang="en-US" dirty="0"/>
              <a:t>The halo and horns effect</a:t>
            </a:r>
          </a:p>
          <a:p>
            <a:r>
              <a:rPr lang="en-US" dirty="0"/>
              <a:t>The contrast effect</a:t>
            </a:r>
          </a:p>
          <a:p>
            <a:r>
              <a:rPr lang="en-US" dirty="0"/>
              <a:t>The similar-to-me effect</a:t>
            </a:r>
          </a:p>
          <a:p>
            <a:r>
              <a:rPr lang="en-US" dirty="0"/>
              <a:t>The personal liking effect</a:t>
            </a:r>
          </a:p>
          <a:p>
            <a:pPr marL="0" indent="0">
              <a:buNone/>
            </a:pPr>
            <a:endParaRPr lang="en-GB" dirty="0"/>
          </a:p>
        </p:txBody>
      </p:sp>
    </p:spTree>
    <p:extLst>
      <p:ext uri="{BB962C8B-B14F-4D97-AF65-F5344CB8AC3E}">
        <p14:creationId xmlns:p14="http://schemas.microsoft.com/office/powerpoint/2010/main" val="3818183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3693B3-EBD3-48AE-9015-76EB9B32349C}"/>
              </a:ext>
            </a:extLst>
          </p:cNvPr>
          <p:cNvSpPr>
            <a:spLocks noGrp="1"/>
          </p:cNvSpPr>
          <p:nvPr>
            <p:ph type="title"/>
          </p:nvPr>
        </p:nvSpPr>
        <p:spPr/>
        <p:txBody>
          <a:bodyPr/>
          <a:lstStyle/>
          <a:p>
            <a:r>
              <a:rPr lang="en-US" dirty="0"/>
              <a:t>Advanced Methods of Selection</a:t>
            </a:r>
            <a:endParaRPr lang="en-GB" dirty="0"/>
          </a:p>
        </p:txBody>
      </p:sp>
      <p:sp>
        <p:nvSpPr>
          <p:cNvPr id="3" name="Content Placeholder 2">
            <a:extLst>
              <a:ext uri="{FF2B5EF4-FFF2-40B4-BE49-F238E27FC236}">
                <a16:creationId xmlns:a16="http://schemas.microsoft.com/office/drawing/2014/main" xmlns="" id="{3E17FDAF-D29B-4B54-82EF-9E69EB6AE23D}"/>
              </a:ext>
            </a:extLst>
          </p:cNvPr>
          <p:cNvSpPr>
            <a:spLocks noGrp="1"/>
          </p:cNvSpPr>
          <p:nvPr>
            <p:ph idx="1"/>
          </p:nvPr>
        </p:nvSpPr>
        <p:spPr/>
        <p:txBody>
          <a:bodyPr/>
          <a:lstStyle/>
          <a:p>
            <a:r>
              <a:rPr lang="en-US" dirty="0"/>
              <a:t>Ability testing</a:t>
            </a:r>
          </a:p>
          <a:p>
            <a:r>
              <a:rPr lang="en-US" dirty="0"/>
              <a:t>Personality testing</a:t>
            </a:r>
          </a:p>
          <a:p>
            <a:r>
              <a:rPr lang="en-US" dirty="0"/>
              <a:t>Assessment </a:t>
            </a:r>
            <a:r>
              <a:rPr lang="en-US" dirty="0" err="1"/>
              <a:t>Centres</a:t>
            </a:r>
            <a:endParaRPr lang="en-US" dirty="0"/>
          </a:p>
          <a:p>
            <a:r>
              <a:rPr lang="en-US" dirty="0"/>
              <a:t>Biodata</a:t>
            </a:r>
          </a:p>
          <a:p>
            <a:endParaRPr lang="en-GB" dirty="0"/>
          </a:p>
        </p:txBody>
      </p:sp>
    </p:spTree>
    <p:extLst>
      <p:ext uri="{BB962C8B-B14F-4D97-AF65-F5344CB8AC3E}">
        <p14:creationId xmlns:p14="http://schemas.microsoft.com/office/powerpoint/2010/main" val="12797818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xmlns=""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3415972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8CE318-458C-4901-9942-5B88C2011153}"/>
              </a:ext>
            </a:extLst>
          </p:cNvPr>
          <p:cNvSpPr>
            <a:spLocks noGrp="1"/>
          </p:cNvSpPr>
          <p:nvPr>
            <p:ph type="title"/>
          </p:nvPr>
        </p:nvSpPr>
        <p:spPr/>
        <p:txBody>
          <a:bodyPr/>
          <a:lstStyle/>
          <a:p>
            <a:r>
              <a:rPr lang="en-GB" altLang="en-US" dirty="0">
                <a:cs typeface="Arial" panose="020B0604020202020204" pitchFamily="34" charset="0"/>
              </a:rPr>
              <a:t>Job hunting</a:t>
            </a:r>
            <a:endParaRPr lang="en-GB" dirty="0"/>
          </a:p>
        </p:txBody>
      </p:sp>
      <p:sp>
        <p:nvSpPr>
          <p:cNvPr id="3" name="Content Placeholder 2">
            <a:extLst>
              <a:ext uri="{FF2B5EF4-FFF2-40B4-BE49-F238E27FC236}">
                <a16:creationId xmlns:a16="http://schemas.microsoft.com/office/drawing/2014/main" xmlns="" id="{F91BCED8-13E6-40BA-8472-F570B9FAF157}"/>
              </a:ext>
            </a:extLst>
          </p:cNvPr>
          <p:cNvSpPr>
            <a:spLocks noGrp="1"/>
          </p:cNvSpPr>
          <p:nvPr>
            <p:ph idx="1"/>
          </p:nvPr>
        </p:nvSpPr>
        <p:spPr/>
        <p:txBody>
          <a:bodyPr/>
          <a:lstStyle/>
          <a:p>
            <a:r>
              <a:rPr lang="en-GB" altLang="en-US" dirty="0">
                <a:cs typeface="Arial" panose="020B0604020202020204" pitchFamily="34" charset="0"/>
              </a:rPr>
              <a:t>What things should you do /consider when actively job hunting?</a:t>
            </a:r>
          </a:p>
          <a:p>
            <a:endParaRPr lang="en-GB" dirty="0"/>
          </a:p>
        </p:txBody>
      </p:sp>
      <p:pic>
        <p:nvPicPr>
          <p:cNvPr id="4" name="Content Placeholder 4">
            <a:extLst>
              <a:ext uri="{FF2B5EF4-FFF2-40B4-BE49-F238E27FC236}">
                <a16:creationId xmlns:a16="http://schemas.microsoft.com/office/drawing/2014/main" xmlns="" id="{29388EBC-B04C-449C-9082-EFCA7DC5AB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510509" y="2891509"/>
            <a:ext cx="4613275" cy="2808287"/>
          </a:xfrm>
          <a:prstGeom prst="rect">
            <a:avLst/>
          </a:prstGeom>
        </p:spPr>
      </p:pic>
    </p:spTree>
    <p:extLst>
      <p:ext uri="{BB962C8B-B14F-4D97-AF65-F5344CB8AC3E}">
        <p14:creationId xmlns:p14="http://schemas.microsoft.com/office/powerpoint/2010/main" val="33425796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xmlns="" id="{EA8C39E9-7F8D-4E84-B1AE-5BBB547AE406}"/>
              </a:ext>
            </a:extLst>
          </p:cNvPr>
          <p:cNvGraphicFramePr>
            <a:graphicFrameLocks noGrp="1"/>
          </p:cNvGraphicFramePr>
          <p:nvPr>
            <p:ph idx="1"/>
            <p:extLst>
              <p:ext uri="{D42A27DB-BD31-4B8C-83A1-F6EECF244321}">
                <p14:modId xmlns:p14="http://schemas.microsoft.com/office/powerpoint/2010/main" val="3382289045"/>
              </p:ext>
            </p:extLst>
          </p:nvPr>
        </p:nvGraphicFramePr>
        <p:xfrm>
          <a:off x="323528" y="1268760"/>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6215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B1CD1B-3093-40C0-8BEF-B4DEC729F015}"/>
              </a:ext>
            </a:extLst>
          </p:cNvPr>
          <p:cNvSpPr>
            <a:spLocks noGrp="1"/>
          </p:cNvSpPr>
          <p:nvPr>
            <p:ph type="title"/>
          </p:nvPr>
        </p:nvSpPr>
        <p:spPr/>
        <p:txBody>
          <a:bodyPr>
            <a:normAutofit fontScale="90000"/>
          </a:bodyPr>
          <a:lstStyle/>
          <a:p>
            <a:r>
              <a:rPr lang="en-GB" dirty="0">
                <a:cs typeface="Arial" panose="020B0604020202020204" pitchFamily="34" charset="0"/>
              </a:rPr>
              <a:t>Job adverts:                         Understanding what they mean</a:t>
            </a:r>
            <a:endParaRPr lang="en-GB" dirty="0"/>
          </a:p>
        </p:txBody>
      </p:sp>
      <p:sp>
        <p:nvSpPr>
          <p:cNvPr id="3" name="Content Placeholder 2">
            <a:extLst>
              <a:ext uri="{FF2B5EF4-FFF2-40B4-BE49-F238E27FC236}">
                <a16:creationId xmlns:a16="http://schemas.microsoft.com/office/drawing/2014/main" xmlns="" id="{DADDF1D6-7CF9-4A8C-9B91-003AE0DA98BF}"/>
              </a:ext>
            </a:extLst>
          </p:cNvPr>
          <p:cNvSpPr>
            <a:spLocks noGrp="1"/>
          </p:cNvSpPr>
          <p:nvPr>
            <p:ph idx="1"/>
          </p:nvPr>
        </p:nvSpPr>
        <p:spPr/>
        <p:txBody>
          <a:bodyPr/>
          <a:lstStyle/>
          <a:p>
            <a:pPr>
              <a:defRPr/>
            </a:pPr>
            <a:r>
              <a:rPr lang="en-GB" sz="2800" b="1" dirty="0">
                <a:cs typeface="Arial" panose="020B0604020202020204" pitchFamily="34" charset="0"/>
              </a:rPr>
              <a:t>Dynamic?</a:t>
            </a:r>
          </a:p>
          <a:p>
            <a:pPr lvl="1">
              <a:defRPr/>
            </a:pPr>
            <a:r>
              <a:rPr lang="en-GB" dirty="0">
                <a:cs typeface="Arial" panose="020B0604020202020204" pitchFamily="34" charset="0"/>
              </a:rPr>
              <a:t>They're looking for someone who's confident when taking on new tasks and projects, and can solve problems and find creative solutions to improve things. They want you to be able to launch yourself into new tasks with energy and enthusiasm.</a:t>
            </a:r>
          </a:p>
          <a:p>
            <a:endParaRPr lang="en-GB" dirty="0"/>
          </a:p>
        </p:txBody>
      </p:sp>
    </p:spTree>
    <p:extLst>
      <p:ext uri="{BB962C8B-B14F-4D97-AF65-F5344CB8AC3E}">
        <p14:creationId xmlns:p14="http://schemas.microsoft.com/office/powerpoint/2010/main" val="13681779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6E282F-CEC4-49DD-A105-A4E39A529D61}"/>
              </a:ext>
            </a:extLst>
          </p:cNvPr>
          <p:cNvSpPr>
            <a:spLocks noGrp="1"/>
          </p:cNvSpPr>
          <p:nvPr>
            <p:ph type="title"/>
          </p:nvPr>
        </p:nvSpPr>
        <p:spPr>
          <a:xfrm>
            <a:off x="428890" y="188640"/>
            <a:ext cx="8229600" cy="1143000"/>
          </a:xfrm>
        </p:spPr>
        <p:txBody>
          <a:bodyPr>
            <a:noAutofit/>
          </a:bodyPr>
          <a:lstStyle/>
          <a:p>
            <a:r>
              <a:rPr lang="en-GB" sz="3600" dirty="0">
                <a:cs typeface="Arial" panose="020B0604020202020204" pitchFamily="34" charset="0"/>
              </a:rPr>
              <a:t>Job adverts:                         Understanding what they mean?</a:t>
            </a:r>
            <a:endParaRPr lang="en-GB" sz="3600" dirty="0"/>
          </a:p>
        </p:txBody>
      </p:sp>
      <p:sp>
        <p:nvSpPr>
          <p:cNvPr id="4" name="Rectangle 3">
            <a:extLst>
              <a:ext uri="{FF2B5EF4-FFF2-40B4-BE49-F238E27FC236}">
                <a16:creationId xmlns:a16="http://schemas.microsoft.com/office/drawing/2014/main" xmlns="" id="{5D5BA971-7554-4296-947E-9AC91C444F3E}"/>
              </a:ext>
            </a:extLst>
          </p:cNvPr>
          <p:cNvSpPr>
            <a:spLocks noChangeArrowheads="1"/>
          </p:cNvSpPr>
          <p:nvPr/>
        </p:nvSpPr>
        <p:spPr bwMode="auto">
          <a:xfrm>
            <a:off x="428890" y="1417638"/>
            <a:ext cx="4818062" cy="4745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Proven track record</a:t>
            </a:r>
          </a:p>
          <a:p>
            <a:pPr marL="457200" indent="-457200"/>
            <a:r>
              <a:rPr lang="en-GB" altLang="en-US" sz="2400" dirty="0">
                <a:latin typeface="+mn-lt"/>
              </a:rPr>
              <a:t>Self-starter</a:t>
            </a:r>
          </a:p>
          <a:p>
            <a:pPr marL="457200" indent="-457200"/>
            <a:r>
              <a:rPr lang="en-GB" altLang="en-US" sz="2400" dirty="0">
                <a:latin typeface="+mn-lt"/>
              </a:rPr>
              <a:t>Proactive</a:t>
            </a:r>
          </a:p>
          <a:p>
            <a:pPr marL="457200" indent="-457200"/>
            <a:r>
              <a:rPr lang="en-GB" altLang="en-US" sz="2400" dirty="0">
                <a:latin typeface="+mn-lt"/>
              </a:rPr>
              <a:t>Team player</a:t>
            </a:r>
          </a:p>
          <a:p>
            <a:pPr marL="457200" indent="-457200"/>
            <a:r>
              <a:rPr lang="en-GB" altLang="en-US" sz="2400" dirty="0">
                <a:latin typeface="+mn-lt"/>
              </a:rPr>
              <a:t>Flexible</a:t>
            </a:r>
          </a:p>
          <a:p>
            <a:pPr marL="457200" indent="-457200"/>
            <a:r>
              <a:rPr lang="en-GB" altLang="en-US" sz="2400" dirty="0">
                <a:latin typeface="+mn-lt"/>
              </a:rPr>
              <a:t>Competitive salary and                            benefits</a:t>
            </a:r>
          </a:p>
          <a:p>
            <a:pPr marL="457200" indent="-457200"/>
            <a:r>
              <a:rPr lang="en-GB" altLang="en-US" sz="2400" dirty="0">
                <a:latin typeface="+mn-lt"/>
              </a:rPr>
              <a:t>Fast-paced/challenging                        /demanding environment</a:t>
            </a:r>
          </a:p>
          <a:p>
            <a:pPr marL="457200" indent="-457200"/>
            <a:r>
              <a:rPr lang="en-GB" altLang="en-US" sz="2400" dirty="0">
                <a:latin typeface="+mn-lt"/>
              </a:rPr>
              <a:t>Customer-focussed</a:t>
            </a:r>
          </a:p>
          <a:p>
            <a:pPr marL="457200" indent="-457200"/>
            <a:endParaRPr lang="en-GB" altLang="en-US" sz="2400" dirty="0">
              <a:latin typeface="+mn-lt"/>
            </a:endParaRPr>
          </a:p>
        </p:txBody>
      </p:sp>
      <p:sp>
        <p:nvSpPr>
          <p:cNvPr id="5" name="Rectangle 4">
            <a:extLst>
              <a:ext uri="{FF2B5EF4-FFF2-40B4-BE49-F238E27FC236}">
                <a16:creationId xmlns:a16="http://schemas.microsoft.com/office/drawing/2014/main" xmlns="" id="{DB737A98-3DD3-4592-AFFC-97CEB04F7E58}"/>
              </a:ext>
            </a:extLst>
          </p:cNvPr>
          <p:cNvSpPr>
            <a:spLocks noChangeArrowheads="1"/>
          </p:cNvSpPr>
          <p:nvPr/>
        </p:nvSpPr>
        <p:spPr bwMode="auto">
          <a:xfrm>
            <a:off x="4787635" y="1426984"/>
            <a:ext cx="3927475" cy="4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Ability to communicate at all levels</a:t>
            </a:r>
          </a:p>
          <a:p>
            <a:pPr marL="457200" indent="-457200"/>
            <a:r>
              <a:rPr lang="en-GB" altLang="en-US" sz="2400" dirty="0">
                <a:latin typeface="+mn-lt"/>
              </a:rPr>
              <a:t>Core competences</a:t>
            </a:r>
          </a:p>
          <a:p>
            <a:pPr marL="457200" indent="-457200"/>
            <a:r>
              <a:rPr lang="en-GB" altLang="en-US" sz="2400" dirty="0">
                <a:latin typeface="+mn-lt"/>
              </a:rPr>
              <a:t>Commitment to equal opportunities</a:t>
            </a:r>
          </a:p>
          <a:p>
            <a:pPr marL="457200" indent="-457200"/>
            <a:r>
              <a:rPr lang="en-GB" altLang="en-US" sz="2400" dirty="0">
                <a:latin typeface="+mn-lt"/>
              </a:rPr>
              <a:t>Stakeholders</a:t>
            </a:r>
          </a:p>
          <a:p>
            <a:pPr marL="457200" indent="-457200"/>
            <a:r>
              <a:rPr lang="en-GB" altLang="en-US" sz="2400" dirty="0">
                <a:latin typeface="+mn-lt"/>
              </a:rPr>
              <a:t>Fast learner</a:t>
            </a:r>
          </a:p>
          <a:p>
            <a:pPr marL="457200" indent="-457200"/>
            <a:r>
              <a:rPr lang="en-GB" altLang="en-US" sz="2400" dirty="0">
                <a:latin typeface="+mn-lt"/>
              </a:rPr>
              <a:t>Sense of humour required.</a:t>
            </a:r>
          </a:p>
          <a:p>
            <a:pPr marL="457200" indent="-457200"/>
            <a:endParaRPr lang="en-GB" altLang="en-US" sz="2400" dirty="0">
              <a:latin typeface="+mn-lt"/>
            </a:endParaRPr>
          </a:p>
        </p:txBody>
      </p:sp>
    </p:spTree>
    <p:extLst>
      <p:ext uri="{BB962C8B-B14F-4D97-AF65-F5344CB8AC3E}">
        <p14:creationId xmlns:p14="http://schemas.microsoft.com/office/powerpoint/2010/main" val="22179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rgbClr val="FC261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P spid="5" grpId="0" build="p" bldLvl="3"/>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96E0D8-1F76-4000-9479-F1DB2FF6152C}"/>
              </a:ext>
            </a:extLst>
          </p:cNvPr>
          <p:cNvSpPr>
            <a:spLocks noGrp="1"/>
          </p:cNvSpPr>
          <p:nvPr>
            <p:ph type="title"/>
          </p:nvPr>
        </p:nvSpPr>
        <p:spPr/>
        <p:txBody>
          <a:bodyPr>
            <a:normAutofit fontScale="90000"/>
          </a:bodyPr>
          <a:lstStyle/>
          <a:p>
            <a:r>
              <a:rPr lang="en-GB" dirty="0">
                <a:cs typeface="Arial" panose="020B0604020202020204" pitchFamily="34" charset="0"/>
              </a:rPr>
              <a:t>Job adverts:                         Understanding what they mean?</a:t>
            </a:r>
            <a:endParaRPr lang="en-GB" dirty="0"/>
          </a:p>
        </p:txBody>
      </p:sp>
      <p:sp>
        <p:nvSpPr>
          <p:cNvPr id="3" name="Content Placeholder 2">
            <a:extLst>
              <a:ext uri="{FF2B5EF4-FFF2-40B4-BE49-F238E27FC236}">
                <a16:creationId xmlns:a16="http://schemas.microsoft.com/office/drawing/2014/main" xmlns="" id="{D0B673FD-3BDE-41A5-BD3C-6C113E3548EB}"/>
              </a:ext>
            </a:extLst>
          </p:cNvPr>
          <p:cNvSpPr>
            <a:spLocks noGrp="1"/>
          </p:cNvSpPr>
          <p:nvPr>
            <p:ph idx="1"/>
          </p:nvPr>
        </p:nvSpPr>
        <p:spPr/>
        <p:txBody>
          <a:bodyPr>
            <a:normAutofit/>
          </a:bodyPr>
          <a:lstStyle/>
          <a:p>
            <a:pPr marL="0" indent="0">
              <a:buNone/>
            </a:pPr>
            <a:r>
              <a:rPr lang="en-GB" dirty="0"/>
              <a:t>In your groups, record what you think these terms mean – what are they looking for?</a:t>
            </a:r>
          </a:p>
          <a:p>
            <a:pPr marL="0" indent="0">
              <a:buNone/>
            </a:pPr>
            <a:r>
              <a:rPr lang="en-GB" dirty="0">
                <a:solidFill>
                  <a:srgbClr val="0070C0"/>
                </a:solidFill>
              </a:rPr>
              <a:t>20 mins</a:t>
            </a:r>
          </a:p>
          <a:p>
            <a:pPr marL="0" indent="0">
              <a:buNone/>
            </a:pPr>
            <a:endParaRPr lang="en-GB" dirty="0"/>
          </a:p>
          <a:p>
            <a:pPr marL="0" indent="0">
              <a:buNone/>
            </a:pPr>
            <a:r>
              <a:rPr lang="en-GB" dirty="0"/>
              <a:t>Discussion points: How would you measure up to such requirements?  What are the implications for you? How would you </a:t>
            </a:r>
            <a:r>
              <a:rPr lang="en-GB" b="1" i="1" dirty="0">
                <a:solidFill>
                  <a:srgbClr val="FF0000"/>
                </a:solidFill>
              </a:rPr>
              <a:t>prove it?</a:t>
            </a:r>
          </a:p>
          <a:p>
            <a:pPr marL="0" indent="0">
              <a:buNone/>
            </a:pPr>
            <a:endParaRPr lang="en-GB" dirty="0"/>
          </a:p>
        </p:txBody>
      </p:sp>
    </p:spTree>
    <p:extLst>
      <p:ext uri="{BB962C8B-B14F-4D97-AF65-F5344CB8AC3E}">
        <p14:creationId xmlns:p14="http://schemas.microsoft.com/office/powerpoint/2010/main" val="14307612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4105C8-91F7-49A7-A1B0-4EB4A6A1C531}"/>
              </a:ext>
            </a:extLst>
          </p:cNvPr>
          <p:cNvSpPr>
            <a:spLocks noGrp="1"/>
          </p:cNvSpPr>
          <p:nvPr>
            <p:ph type="title"/>
          </p:nvPr>
        </p:nvSpPr>
        <p:spPr/>
        <p:txBody>
          <a:bodyPr>
            <a:normAutofit/>
          </a:bodyPr>
          <a:lstStyle/>
          <a:p>
            <a:r>
              <a:rPr lang="en-GB" dirty="0">
                <a:cs typeface="Arial" panose="020B0604020202020204" pitchFamily="34" charset="0"/>
              </a:rPr>
              <a:t>Job adverts:  Abbreviations?</a:t>
            </a:r>
            <a:endParaRPr lang="en-GB" dirty="0"/>
          </a:p>
        </p:txBody>
      </p:sp>
      <p:sp>
        <p:nvSpPr>
          <p:cNvPr id="4" name="Rectangle 3">
            <a:extLst>
              <a:ext uri="{FF2B5EF4-FFF2-40B4-BE49-F238E27FC236}">
                <a16:creationId xmlns:a16="http://schemas.microsoft.com/office/drawing/2014/main" xmlns="" id="{F03AE4DD-A4D6-4ABD-9C56-871C134C5755}"/>
              </a:ext>
            </a:extLst>
          </p:cNvPr>
          <p:cNvSpPr>
            <a:spLocks noChangeArrowheads="1"/>
          </p:cNvSpPr>
          <p:nvPr/>
        </p:nvSpPr>
        <p:spPr bwMode="auto">
          <a:xfrm>
            <a:off x="406400" y="1196752"/>
            <a:ext cx="8280400" cy="4315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spcAft>
                <a:spcPts val="1200"/>
              </a:spcAft>
            </a:pPr>
            <a:r>
              <a:rPr lang="en-GB" altLang="en-US" sz="2400" b="1" dirty="0">
                <a:latin typeface="+mn-lt"/>
              </a:rPr>
              <a:t>PA</a:t>
            </a:r>
            <a:r>
              <a:rPr lang="en-GB" altLang="en-US" sz="2400" dirty="0">
                <a:latin typeface="+mn-lt"/>
              </a:rPr>
              <a:t>: short for 'per annum', this means for the whole year - usually in reference to wages</a:t>
            </a:r>
          </a:p>
          <a:p>
            <a:pPr marL="457200" indent="-457200">
              <a:spcAft>
                <a:spcPts val="1200"/>
              </a:spcAft>
            </a:pPr>
            <a:r>
              <a:rPr lang="en-GB" altLang="en-US" sz="2400" b="1" dirty="0">
                <a:latin typeface="+mn-lt"/>
              </a:rPr>
              <a:t>PW</a:t>
            </a:r>
            <a:r>
              <a:rPr lang="en-GB" altLang="en-US" sz="2400" dirty="0">
                <a:latin typeface="+mn-lt"/>
              </a:rPr>
              <a:t>: short for 'per week', this means each week - usually in reference to wages</a:t>
            </a:r>
          </a:p>
          <a:p>
            <a:pPr marL="457200" indent="-457200"/>
            <a:r>
              <a:rPr lang="en-GB" altLang="en-US" sz="2400" b="1" dirty="0">
                <a:latin typeface="+mn-lt"/>
              </a:rPr>
              <a:t>OTE</a:t>
            </a:r>
            <a:r>
              <a:rPr lang="en-GB" altLang="en-US" sz="2400" dirty="0">
                <a:latin typeface="+mn-lt"/>
              </a:rPr>
              <a:t>: short for 'on target earnings', this means that your take-home pay will be part basic salary and part performance-related pay - be sure to ask about the targets at the interview and then decide if they are achievable or not</a:t>
            </a:r>
          </a:p>
          <a:p>
            <a:pPr>
              <a:buFont typeface="Arial" charset="0"/>
              <a:buNone/>
            </a:pPr>
            <a:endParaRPr lang="en-GB" altLang="en-US" sz="2400" dirty="0">
              <a:latin typeface="+mn-lt"/>
            </a:endParaRPr>
          </a:p>
        </p:txBody>
      </p:sp>
    </p:spTree>
    <p:extLst>
      <p:ext uri="{BB962C8B-B14F-4D97-AF65-F5344CB8AC3E}">
        <p14:creationId xmlns:p14="http://schemas.microsoft.com/office/powerpoint/2010/main" val="110590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5C9A54-76CE-4122-8548-9EEEC6EFA13A}"/>
              </a:ext>
            </a:extLst>
          </p:cNvPr>
          <p:cNvSpPr>
            <a:spLocks noGrp="1"/>
          </p:cNvSpPr>
          <p:nvPr>
            <p:ph type="title"/>
          </p:nvPr>
        </p:nvSpPr>
        <p:spPr/>
        <p:txBody>
          <a:bodyPr/>
          <a:lstStyle/>
          <a:p>
            <a:r>
              <a:rPr lang="en-GB" dirty="0">
                <a:cs typeface="Arial" panose="020B0604020202020204" pitchFamily="34" charset="0"/>
              </a:rPr>
              <a:t>Job adverts:  Abbreviations?</a:t>
            </a:r>
            <a:endParaRPr lang="en-GB" dirty="0"/>
          </a:p>
        </p:txBody>
      </p:sp>
      <p:sp>
        <p:nvSpPr>
          <p:cNvPr id="4" name="Rectangle 3">
            <a:extLst>
              <a:ext uri="{FF2B5EF4-FFF2-40B4-BE49-F238E27FC236}">
                <a16:creationId xmlns:a16="http://schemas.microsoft.com/office/drawing/2014/main" xmlns="" id="{64E952D2-1515-4554-9822-78B341E542CF}"/>
              </a:ext>
            </a:extLst>
          </p:cNvPr>
          <p:cNvSpPr>
            <a:spLocks noChangeArrowheads="1"/>
          </p:cNvSpPr>
          <p:nvPr/>
        </p:nvSpPr>
        <p:spPr bwMode="auto">
          <a:xfrm>
            <a:off x="251520" y="1417638"/>
            <a:ext cx="8280400"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buFont typeface="Arial" charset="0"/>
              <a:buNone/>
            </a:pPr>
            <a:endParaRPr lang="en-GB" altLang="en-US" sz="2800" dirty="0">
              <a:latin typeface="+mn-lt"/>
            </a:endParaRPr>
          </a:p>
          <a:p>
            <a:pPr marL="457200" indent="-457200"/>
            <a:r>
              <a:rPr lang="en-GB" altLang="en-US" sz="2800" b="1" dirty="0">
                <a:latin typeface="+mn-lt"/>
              </a:rPr>
              <a:t>Pro Rata</a:t>
            </a:r>
            <a:r>
              <a:rPr lang="en-GB" altLang="en-US" sz="2800" dirty="0">
                <a:latin typeface="+mn-lt"/>
              </a:rPr>
              <a:t>: usually written next to an annual salary where the job is part-time. </a:t>
            </a:r>
          </a:p>
          <a:p>
            <a:pPr>
              <a:buFont typeface="Arial" charset="0"/>
              <a:buNone/>
            </a:pPr>
            <a:endParaRPr lang="en-GB" altLang="en-US" sz="1600" dirty="0">
              <a:latin typeface="+mn-lt"/>
            </a:endParaRPr>
          </a:p>
          <a:p>
            <a:pPr>
              <a:buFont typeface="Arial" charset="0"/>
              <a:buNone/>
            </a:pPr>
            <a:r>
              <a:rPr lang="en-GB" altLang="en-US" sz="2800" dirty="0">
                <a:latin typeface="+mn-lt"/>
              </a:rPr>
              <a:t>It means 'proportionately'. For example, if the wage is £10,000 for full-time (say 40 hours per week) and you are working 20 hours, then you will earn £5,000 in a year</a:t>
            </a:r>
          </a:p>
          <a:p>
            <a:pPr>
              <a:buFont typeface="Arial" charset="0"/>
              <a:buNone/>
            </a:pPr>
            <a:endParaRPr lang="en-GB" altLang="en-US" sz="2800" dirty="0">
              <a:latin typeface="+mn-lt"/>
            </a:endParaRPr>
          </a:p>
        </p:txBody>
      </p:sp>
    </p:spTree>
    <p:extLst>
      <p:ext uri="{BB962C8B-B14F-4D97-AF65-F5344CB8AC3E}">
        <p14:creationId xmlns:p14="http://schemas.microsoft.com/office/powerpoint/2010/main" val="335392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484437-63FF-48BA-95A2-A1DE1CED8BA4}"/>
              </a:ext>
            </a:extLst>
          </p:cNvPr>
          <p:cNvSpPr>
            <a:spLocks noGrp="1"/>
          </p:cNvSpPr>
          <p:nvPr>
            <p:ph type="title"/>
          </p:nvPr>
        </p:nvSpPr>
        <p:spPr/>
        <p:txBody>
          <a:bodyPr>
            <a:normAutofit fontScale="90000"/>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5" name="Rectangle 4">
            <a:extLst>
              <a:ext uri="{FF2B5EF4-FFF2-40B4-BE49-F238E27FC236}">
                <a16:creationId xmlns:a16="http://schemas.microsoft.com/office/drawing/2014/main" xmlns="" id="{FE436055-F1B3-4FDA-8A09-F107EFAC23C5}"/>
              </a:ext>
            </a:extLst>
          </p:cNvPr>
          <p:cNvSpPr>
            <a:spLocks noChangeArrowheads="1"/>
          </p:cNvSpPr>
          <p:nvPr/>
        </p:nvSpPr>
        <p:spPr bwMode="auto">
          <a:xfrm>
            <a:off x="611187" y="1556792"/>
            <a:ext cx="7921625" cy="3428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Job adverts can be challenging to interpret but it’s essential, so you can tailor your covering letter and CV to what the employer wants. </a:t>
            </a:r>
          </a:p>
          <a:p>
            <a:pPr marL="457200" indent="-457200"/>
            <a:r>
              <a:rPr lang="en-GB" altLang="en-US" sz="2400" dirty="0">
                <a:latin typeface="+mn-lt"/>
              </a:rPr>
              <a:t>You could break down the job advert by asking these questions:</a:t>
            </a:r>
          </a:p>
          <a:p>
            <a:pPr marL="1200150" lvl="1" indent="-457200"/>
            <a:r>
              <a:rPr lang="en-GB" altLang="en-US" sz="2000" dirty="0">
                <a:latin typeface="+mn-lt"/>
              </a:rPr>
              <a:t>What's the main purpose of the job? What are the main tasks?</a:t>
            </a:r>
          </a:p>
          <a:p>
            <a:pPr marL="1200150" lvl="1" indent="-457200"/>
            <a:r>
              <a:rPr lang="en-GB" altLang="en-US" sz="2000" dirty="0">
                <a:latin typeface="+mn-lt"/>
              </a:rPr>
              <a:t>How is this role important to the company? What will its impact be?</a:t>
            </a:r>
          </a:p>
        </p:txBody>
      </p:sp>
    </p:spTree>
    <p:extLst>
      <p:ext uri="{BB962C8B-B14F-4D97-AF65-F5344CB8AC3E}">
        <p14:creationId xmlns:p14="http://schemas.microsoft.com/office/powerpoint/2010/main" val="161720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3"/>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7708B5-4955-4DAF-8EB0-FCF8F80F34A4}"/>
              </a:ext>
            </a:extLst>
          </p:cNvPr>
          <p:cNvSpPr>
            <a:spLocks noGrp="1"/>
          </p:cNvSpPr>
          <p:nvPr>
            <p:ph type="title"/>
          </p:nvPr>
        </p:nvSpPr>
        <p:spPr/>
        <p:txBody>
          <a:bodyPr/>
          <a:lstStyle/>
          <a:p>
            <a:r>
              <a:rPr lang="en-GB" dirty="0"/>
              <a:t>An application form is …</a:t>
            </a:r>
          </a:p>
        </p:txBody>
      </p:sp>
      <p:sp>
        <p:nvSpPr>
          <p:cNvPr id="3" name="Content Placeholder 2">
            <a:extLst>
              <a:ext uri="{FF2B5EF4-FFF2-40B4-BE49-F238E27FC236}">
                <a16:creationId xmlns:a16="http://schemas.microsoft.com/office/drawing/2014/main" xmlns="" id="{E315C9AA-A6E8-4211-A7CB-A64114A8196F}"/>
              </a:ext>
            </a:extLst>
          </p:cNvPr>
          <p:cNvSpPr>
            <a:spLocks noGrp="1"/>
          </p:cNvSpPr>
          <p:nvPr>
            <p:ph idx="1"/>
          </p:nvPr>
        </p:nvSpPr>
        <p:spPr/>
        <p:txBody>
          <a:bodyPr/>
          <a:lstStyle/>
          <a:p>
            <a:pPr marL="0" indent="0">
              <a:buNone/>
            </a:pPr>
            <a:r>
              <a:rPr lang="en-GB" dirty="0"/>
              <a:t>‘a document completed by a job applicant (usually completed online) aimed at gathering information about the applicant’s experience, skills and abilities’.</a:t>
            </a:r>
          </a:p>
          <a:p>
            <a:pPr marL="0" indent="0">
              <a:buNone/>
            </a:pPr>
            <a:endParaRPr lang="en-GB" dirty="0"/>
          </a:p>
        </p:txBody>
      </p:sp>
    </p:spTree>
    <p:extLst>
      <p:ext uri="{BB962C8B-B14F-4D97-AF65-F5344CB8AC3E}">
        <p14:creationId xmlns:p14="http://schemas.microsoft.com/office/powerpoint/2010/main" val="5338447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3952B7-1A09-405A-ADDE-DFDC75CEE67B}"/>
              </a:ext>
            </a:extLst>
          </p:cNvPr>
          <p:cNvSpPr>
            <a:spLocks noGrp="1"/>
          </p:cNvSpPr>
          <p:nvPr>
            <p:ph type="title"/>
          </p:nvPr>
        </p:nvSpPr>
        <p:spPr/>
        <p:txBody>
          <a:bodyPr>
            <a:normAutofit fontScale="90000"/>
          </a:bodyPr>
          <a:lstStyle/>
          <a:p>
            <a:r>
              <a:rPr lang="en-GB" dirty="0"/>
              <a:t>Some Typical Application Form Questions</a:t>
            </a:r>
          </a:p>
        </p:txBody>
      </p:sp>
      <p:sp>
        <p:nvSpPr>
          <p:cNvPr id="3" name="Content Placeholder 2">
            <a:extLst>
              <a:ext uri="{FF2B5EF4-FFF2-40B4-BE49-F238E27FC236}">
                <a16:creationId xmlns:a16="http://schemas.microsoft.com/office/drawing/2014/main" xmlns="" id="{4B623939-FA87-4BAF-859E-4BA7D23F2F59}"/>
              </a:ext>
            </a:extLst>
          </p:cNvPr>
          <p:cNvSpPr>
            <a:spLocks noGrp="1"/>
          </p:cNvSpPr>
          <p:nvPr>
            <p:ph idx="1"/>
          </p:nvPr>
        </p:nvSpPr>
        <p:spPr/>
        <p:txBody>
          <a:bodyPr>
            <a:normAutofit fontScale="62500" lnSpcReduction="20000"/>
          </a:bodyPr>
          <a:lstStyle/>
          <a:p>
            <a:pPr marL="514350" indent="-514350">
              <a:buFont typeface="+mj-lt"/>
              <a:buAutoNum type="arabicPeriod"/>
            </a:pPr>
            <a:r>
              <a:rPr lang="en-GB" dirty="0">
                <a:solidFill>
                  <a:srgbClr val="7030A0"/>
                </a:solidFill>
              </a:rPr>
              <a:t>Give an example of a time when you had to make a difficult decision without complete information. How did you go about it and what was the result?</a:t>
            </a:r>
          </a:p>
          <a:p>
            <a:pPr marL="514350" indent="-514350">
              <a:buFont typeface="+mj-lt"/>
              <a:buAutoNum type="arabicPeriod"/>
            </a:pPr>
            <a:r>
              <a:rPr lang="en-GB" dirty="0">
                <a:solidFill>
                  <a:srgbClr val="0070C0"/>
                </a:solidFill>
              </a:rPr>
              <a:t>Discuss an occasion when you contributed to the learning and development of others. How did your input change their behaviour?</a:t>
            </a:r>
          </a:p>
          <a:p>
            <a:pPr marL="514350" indent="-514350">
              <a:buFont typeface="+mj-lt"/>
              <a:buAutoNum type="arabicPeriod"/>
            </a:pPr>
            <a:r>
              <a:rPr lang="en-GB" dirty="0">
                <a:solidFill>
                  <a:srgbClr val="7030A0"/>
                </a:solidFill>
              </a:rPr>
              <a:t>Describe a time when you had to inspire and motivate others. How did you go about it, and what impact did you have?</a:t>
            </a:r>
          </a:p>
          <a:p>
            <a:pPr marL="514350" indent="-514350">
              <a:buFont typeface="+mj-lt"/>
              <a:buAutoNum type="arabicPeriod"/>
            </a:pPr>
            <a:r>
              <a:rPr lang="en-GB" dirty="0">
                <a:solidFill>
                  <a:srgbClr val="0070C0"/>
                </a:solidFill>
              </a:rPr>
              <a:t>How have you used your creativity to solve a difficult problem? Briefly outline the situation and indicate how successful you were.</a:t>
            </a:r>
          </a:p>
          <a:p>
            <a:pPr marL="514350" indent="-514350">
              <a:buFont typeface="+mj-lt"/>
              <a:buAutoNum type="arabicPeriod"/>
            </a:pPr>
            <a:r>
              <a:rPr lang="en-GB" dirty="0">
                <a:solidFill>
                  <a:srgbClr val="7030A0"/>
                </a:solidFill>
              </a:rPr>
              <a:t>Outline a situation in which you had to prioritise conflicting demands on your time. How did you go about deciding on your priorities?</a:t>
            </a:r>
          </a:p>
          <a:p>
            <a:pPr marL="514350" indent="-514350">
              <a:buFont typeface="+mj-lt"/>
              <a:buAutoNum type="arabicPeriod"/>
            </a:pPr>
            <a:r>
              <a:rPr lang="en-GB" dirty="0">
                <a:solidFill>
                  <a:srgbClr val="0070C0"/>
                </a:solidFill>
              </a:rPr>
              <a:t>Describe a situation in which you realised that you had made a serious mistake in your work. What action did you take after you had realised you had made the mistake? Why did you take such action?</a:t>
            </a:r>
          </a:p>
          <a:p>
            <a:pPr marL="514350" indent="-514350">
              <a:buFont typeface="+mj-lt"/>
              <a:buAutoNum type="arabicPeriod"/>
            </a:pPr>
            <a:endParaRPr lang="en-GB" dirty="0"/>
          </a:p>
        </p:txBody>
      </p:sp>
    </p:spTree>
    <p:extLst>
      <p:ext uri="{BB962C8B-B14F-4D97-AF65-F5344CB8AC3E}">
        <p14:creationId xmlns:p14="http://schemas.microsoft.com/office/powerpoint/2010/main" val="29797156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EB1BEB7C-6264-4911-B166-5706D7855E52}"/>
              </a:ext>
            </a:extLst>
          </p:cNvPr>
          <p:cNvSpPr/>
          <p:nvPr/>
        </p:nvSpPr>
        <p:spPr>
          <a:xfrm>
            <a:off x="1115616" y="548680"/>
            <a:ext cx="7272808" cy="1815882"/>
          </a:xfrm>
          <a:prstGeom prst="rect">
            <a:avLst/>
          </a:prstGeom>
        </p:spPr>
        <p:txBody>
          <a:bodyPr wrap="square">
            <a:spAutoFit/>
          </a:bodyPr>
          <a:lstStyle/>
          <a:p>
            <a:r>
              <a:rPr lang="en-GB" sz="2800" i="1" dirty="0">
                <a:solidFill>
                  <a:srgbClr val="7030A0"/>
                </a:solidFill>
              </a:rPr>
              <a:t>Give an example of a time when you had to make a difficult decision without complete information. How did you go about it and what was the result? (200 words max.)</a:t>
            </a:r>
          </a:p>
        </p:txBody>
      </p:sp>
      <p:sp>
        <p:nvSpPr>
          <p:cNvPr id="5" name="Rectangle 4">
            <a:extLst>
              <a:ext uri="{FF2B5EF4-FFF2-40B4-BE49-F238E27FC236}">
                <a16:creationId xmlns:a16="http://schemas.microsoft.com/office/drawing/2014/main" xmlns="" id="{9B022800-40C1-4554-8321-AEB1361145B9}"/>
              </a:ext>
            </a:extLst>
          </p:cNvPr>
          <p:cNvSpPr/>
          <p:nvPr/>
        </p:nvSpPr>
        <p:spPr>
          <a:xfrm>
            <a:off x="1115616" y="2564904"/>
            <a:ext cx="6984776" cy="2677656"/>
          </a:xfrm>
          <a:prstGeom prst="rect">
            <a:avLst/>
          </a:prstGeom>
        </p:spPr>
        <p:txBody>
          <a:bodyPr wrap="square">
            <a:spAutoFit/>
          </a:bodyPr>
          <a:lstStyle/>
          <a:p>
            <a:r>
              <a:rPr lang="en-GB" sz="2400" dirty="0"/>
              <a:t>‘I needed to decide how to complete a coursework assignment but the criteria were not clearly described in the course documents. I was able to talk to other classmates and find out about their ideas and that helped me get the assignment completed. In the end, I got a mark of 65%’. (52 words)</a:t>
            </a:r>
          </a:p>
        </p:txBody>
      </p:sp>
    </p:spTree>
    <p:extLst>
      <p:ext uri="{BB962C8B-B14F-4D97-AF65-F5344CB8AC3E}">
        <p14:creationId xmlns:p14="http://schemas.microsoft.com/office/powerpoint/2010/main" val="12793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6C0E97-7F13-455C-B618-F62D0180AC55}"/>
              </a:ext>
            </a:extLst>
          </p:cNvPr>
          <p:cNvSpPr>
            <a:spLocks noGrp="1"/>
          </p:cNvSpPr>
          <p:nvPr>
            <p:ph type="title"/>
          </p:nvPr>
        </p:nvSpPr>
        <p:spPr/>
        <p:txBody>
          <a:bodyPr/>
          <a:lstStyle/>
          <a:p>
            <a:r>
              <a:rPr lang="en-GB" dirty="0"/>
              <a:t>Speculative Applications</a:t>
            </a:r>
          </a:p>
        </p:txBody>
      </p:sp>
      <p:sp>
        <p:nvSpPr>
          <p:cNvPr id="3" name="Content Placeholder 2">
            <a:extLst>
              <a:ext uri="{FF2B5EF4-FFF2-40B4-BE49-F238E27FC236}">
                <a16:creationId xmlns:a16="http://schemas.microsoft.com/office/drawing/2014/main" xmlns="" id="{449BF5C4-2E57-4E3D-85B8-CE6CDE8ADF03}"/>
              </a:ext>
            </a:extLst>
          </p:cNvPr>
          <p:cNvSpPr>
            <a:spLocks noGrp="1"/>
          </p:cNvSpPr>
          <p:nvPr>
            <p:ph idx="1"/>
          </p:nvPr>
        </p:nvSpPr>
        <p:spPr/>
        <p:txBody>
          <a:bodyPr/>
          <a:lstStyle/>
          <a:p>
            <a:r>
              <a:rPr lang="en-GB" dirty="0"/>
              <a:t>Be sure to target carefully – why them?</a:t>
            </a:r>
          </a:p>
          <a:p>
            <a:r>
              <a:rPr lang="en-GB" dirty="0"/>
              <a:t>Finding relevant companies:</a:t>
            </a:r>
          </a:p>
          <a:p>
            <a:pPr lvl="1"/>
            <a:endParaRPr lang="en-GB" dirty="0"/>
          </a:p>
          <a:p>
            <a:pPr lvl="1"/>
            <a:r>
              <a:rPr lang="en-GB" dirty="0"/>
              <a:t>Financial and business news</a:t>
            </a:r>
          </a:p>
          <a:p>
            <a:pPr lvl="1"/>
            <a:r>
              <a:rPr lang="en-GB" dirty="0"/>
              <a:t>Personnel/HR magazines </a:t>
            </a:r>
          </a:p>
          <a:p>
            <a:pPr lvl="1"/>
            <a:r>
              <a:rPr lang="en-GB" dirty="0"/>
              <a:t>Organisations which are changing</a:t>
            </a:r>
          </a:p>
          <a:p>
            <a:pPr lvl="1"/>
            <a:r>
              <a:rPr lang="en-GB" dirty="0"/>
              <a:t>Smaller organisations</a:t>
            </a:r>
          </a:p>
          <a:p>
            <a:pPr marL="0" indent="0">
              <a:buNone/>
            </a:pPr>
            <a:endParaRPr lang="en-GB" dirty="0"/>
          </a:p>
        </p:txBody>
      </p:sp>
    </p:spTree>
    <p:extLst>
      <p:ext uri="{BB962C8B-B14F-4D97-AF65-F5344CB8AC3E}">
        <p14:creationId xmlns:p14="http://schemas.microsoft.com/office/powerpoint/2010/main" val="12823832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27540E-0F32-4E31-AA0E-193FCF1C48CB}"/>
              </a:ext>
            </a:extLst>
          </p:cNvPr>
          <p:cNvSpPr>
            <a:spLocks noGrp="1"/>
          </p:cNvSpPr>
          <p:nvPr>
            <p:ph type="title"/>
          </p:nvPr>
        </p:nvSpPr>
        <p:spPr/>
        <p:txBody>
          <a:bodyPr>
            <a:normAutofit fontScale="90000"/>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4" name="Rectangle 3">
            <a:extLst>
              <a:ext uri="{FF2B5EF4-FFF2-40B4-BE49-F238E27FC236}">
                <a16:creationId xmlns:a16="http://schemas.microsoft.com/office/drawing/2014/main" xmlns="" id="{2C4A1924-6F8F-4508-82CD-CD4DAA96356D}"/>
              </a:ext>
            </a:extLst>
          </p:cNvPr>
          <p:cNvSpPr>
            <a:spLocks noChangeArrowheads="1"/>
          </p:cNvSpPr>
          <p:nvPr/>
        </p:nvSpPr>
        <p:spPr bwMode="auto">
          <a:xfrm>
            <a:off x="539552" y="1417638"/>
            <a:ext cx="8281988" cy="399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171450" indent="-171450"/>
            <a:endParaRPr lang="en-GB" altLang="en-US" sz="1200" dirty="0">
              <a:latin typeface="+mn-lt"/>
            </a:endParaRPr>
          </a:p>
          <a:p>
            <a:pPr marL="457200" indent="-457200"/>
            <a:r>
              <a:rPr lang="en-GB" altLang="en-US" sz="2800" dirty="0">
                <a:latin typeface="+mn-lt"/>
              </a:rPr>
              <a:t>What skills do they want applicants to have?</a:t>
            </a:r>
          </a:p>
          <a:p>
            <a:pPr marL="171450" indent="-171450"/>
            <a:endParaRPr lang="en-GB" altLang="en-US" sz="1200" dirty="0">
              <a:latin typeface="+mn-lt"/>
            </a:endParaRPr>
          </a:p>
          <a:p>
            <a:pPr marL="457200" indent="-457200"/>
            <a:r>
              <a:rPr lang="en-GB" altLang="en-US" sz="2800" dirty="0">
                <a:latin typeface="+mn-lt"/>
              </a:rPr>
              <a:t>What knowledge or experience do they want applicants to have?</a:t>
            </a:r>
          </a:p>
          <a:p>
            <a:pPr marL="171450" indent="-171450"/>
            <a:endParaRPr lang="en-GB" altLang="en-US" sz="1200" dirty="0">
              <a:latin typeface="+mn-lt"/>
            </a:endParaRPr>
          </a:p>
          <a:p>
            <a:pPr marL="457200" indent="-457200"/>
            <a:r>
              <a:rPr lang="en-GB" altLang="en-US" sz="2800" dirty="0">
                <a:latin typeface="+mn-lt"/>
              </a:rPr>
              <a:t>Breaking down the job advert enables you to put your finger on what the employer is after. You can then push your relevant skills and experience in your CV and covering letter.</a:t>
            </a:r>
          </a:p>
        </p:txBody>
      </p:sp>
    </p:spTree>
    <p:extLst>
      <p:ext uri="{BB962C8B-B14F-4D97-AF65-F5344CB8AC3E}">
        <p14:creationId xmlns:p14="http://schemas.microsoft.com/office/powerpoint/2010/main" val="365196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A02DF0-AAC7-4203-AF64-947BA229AB34}"/>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6" name="Rectangle 5">
            <a:extLst>
              <a:ext uri="{FF2B5EF4-FFF2-40B4-BE49-F238E27FC236}">
                <a16:creationId xmlns:a16="http://schemas.microsoft.com/office/drawing/2014/main" xmlns="" id="{DB6A21AB-42A6-4EB3-9E74-CA7E6D2E535C}"/>
              </a:ext>
            </a:extLst>
          </p:cNvPr>
          <p:cNvSpPr/>
          <p:nvPr/>
        </p:nvSpPr>
        <p:spPr>
          <a:xfrm>
            <a:off x="611560" y="1417638"/>
            <a:ext cx="6408712" cy="3939540"/>
          </a:xfrm>
          <a:prstGeom prst="rect">
            <a:avLst/>
          </a:prstGeom>
        </p:spPr>
        <p:txBody>
          <a:bodyPr wrap="square">
            <a:spAutoFit/>
          </a:bodyPr>
          <a:lstStyle/>
          <a:p>
            <a:pPr marL="285750" indent="-285750">
              <a:buFont typeface="Arial" panose="020B0604020202020204" pitchFamily="34" charset="0"/>
              <a:buChar char="•"/>
            </a:pPr>
            <a:r>
              <a:rPr lang="en-GB" altLang="en-US" sz="2000" dirty="0"/>
              <a:t>“What makes people really nervous is feeling that they are not an exact match for the job description,”  says Marion Forbes           </a:t>
            </a:r>
          </a:p>
          <a:p>
            <a:r>
              <a:rPr lang="en-GB" altLang="en-US" sz="2000" dirty="0"/>
              <a:t>    </a:t>
            </a:r>
            <a:r>
              <a:rPr lang="en-GB" altLang="en-US" sz="2000" i="1" dirty="0"/>
              <a:t>HR Director of Mactaggart &amp; </a:t>
            </a:r>
            <a:r>
              <a:rPr lang="en-GB" altLang="en-US" sz="2000" i="1" dirty="0" err="1"/>
              <a:t>Mickel</a:t>
            </a:r>
            <a:r>
              <a:rPr lang="en-GB" altLang="en-US" sz="2000" i="1" dirty="0"/>
              <a:t>.</a:t>
            </a:r>
          </a:p>
          <a:p>
            <a:pPr marL="171450" indent="-171450">
              <a:buFont typeface="Arial" panose="020B0604020202020204" pitchFamily="34" charset="0"/>
              <a:buChar char="•"/>
            </a:pPr>
            <a:endParaRPr lang="en-GB" altLang="en-US" sz="500" dirty="0"/>
          </a:p>
          <a:p>
            <a:pPr marL="285750" indent="-285750">
              <a:buFont typeface="Arial" panose="020B0604020202020204" pitchFamily="34" charset="0"/>
              <a:buChar char="•"/>
            </a:pPr>
            <a:r>
              <a:rPr lang="en-GB" altLang="en-US" sz="2000" dirty="0"/>
              <a:t>“I read hundreds of application forms every year, and very few applicants are a perfect match for the job description. Yet they still manage to sell themselves, despite their lack of training or experience.”</a:t>
            </a:r>
          </a:p>
          <a:p>
            <a:pPr marL="171450" indent="-171450">
              <a:buFont typeface="Arial" panose="020B0604020202020204" pitchFamily="34" charset="0"/>
              <a:buChar char="•"/>
            </a:pPr>
            <a:endParaRPr lang="en-GB" altLang="en-US" sz="500" dirty="0"/>
          </a:p>
          <a:p>
            <a:pPr marL="285750" indent="-285750">
              <a:buFont typeface="Arial" panose="020B0604020202020204" pitchFamily="34" charset="0"/>
              <a:buChar char="•"/>
            </a:pPr>
            <a:r>
              <a:rPr lang="en-GB" altLang="en-US" sz="2000" dirty="0"/>
              <a:t>“Be upbeat about your skills, while still being honest. Learning how to do that will stop you feeling so nervous.”            </a:t>
            </a:r>
          </a:p>
          <a:p>
            <a:r>
              <a:rPr lang="en-GB" altLang="en-US" sz="2000" i="1" dirty="0"/>
              <a:t>    http://www.myworldofwork.co.uk/</a:t>
            </a:r>
          </a:p>
        </p:txBody>
      </p:sp>
    </p:spTree>
    <p:extLst>
      <p:ext uri="{BB962C8B-B14F-4D97-AF65-F5344CB8AC3E}">
        <p14:creationId xmlns:p14="http://schemas.microsoft.com/office/powerpoint/2010/main" val="20732521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CE6DAA-FB66-4370-813C-0C982142A9DA}"/>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4" name="Rectangle 3">
            <a:extLst>
              <a:ext uri="{FF2B5EF4-FFF2-40B4-BE49-F238E27FC236}">
                <a16:creationId xmlns:a16="http://schemas.microsoft.com/office/drawing/2014/main" xmlns="" id="{36D48FC0-DD77-4030-80FE-C14FEDAAD530}"/>
              </a:ext>
            </a:extLst>
          </p:cNvPr>
          <p:cNvSpPr>
            <a:spLocks noChangeArrowheads="1"/>
          </p:cNvSpPr>
          <p:nvPr/>
        </p:nvSpPr>
        <p:spPr bwMode="auto">
          <a:xfrm>
            <a:off x="210766" y="1268760"/>
            <a:ext cx="8609705" cy="3933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600" dirty="0">
                <a:latin typeface="+mn-lt"/>
              </a:rPr>
              <a:t>Gather together information about your qualifications and previous jobs</a:t>
            </a:r>
          </a:p>
          <a:p>
            <a:pPr marL="457200" indent="-457200"/>
            <a:r>
              <a:rPr lang="en-GB" altLang="en-US" sz="2600" dirty="0">
                <a:latin typeface="+mn-lt"/>
              </a:rPr>
              <a:t>Think hard about your achievements. Write a short explanation about times when your contribution made a difference</a:t>
            </a:r>
          </a:p>
          <a:p>
            <a:pPr marL="457200" indent="-457200"/>
            <a:r>
              <a:rPr lang="en-GB" altLang="en-US" sz="2600" dirty="0">
                <a:latin typeface="+mn-lt"/>
              </a:rPr>
              <a:t>Go through the job description with a fine toothcomb, seeing where your profile matches the role</a:t>
            </a:r>
          </a:p>
          <a:p>
            <a:pPr marL="457200" indent="-457200"/>
            <a:r>
              <a:rPr lang="en-GB" altLang="en-US" sz="2600" dirty="0">
                <a:latin typeface="+mn-lt"/>
              </a:rPr>
              <a:t>Consider what you will say about gaps between the job’s requirements and your experience</a:t>
            </a:r>
          </a:p>
        </p:txBody>
      </p:sp>
    </p:spTree>
    <p:extLst>
      <p:ext uri="{BB962C8B-B14F-4D97-AF65-F5344CB8AC3E}">
        <p14:creationId xmlns:p14="http://schemas.microsoft.com/office/powerpoint/2010/main" val="255541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E437E1-3834-4307-93DB-FA5B3DAEC6A3}"/>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4" name="Rectangle 3">
            <a:extLst>
              <a:ext uri="{FF2B5EF4-FFF2-40B4-BE49-F238E27FC236}">
                <a16:creationId xmlns:a16="http://schemas.microsoft.com/office/drawing/2014/main" xmlns="" id="{49AC029A-4A90-43D9-91C2-7186D51E65ED}"/>
              </a:ext>
            </a:extLst>
          </p:cNvPr>
          <p:cNvSpPr>
            <a:spLocks noChangeArrowheads="1"/>
          </p:cNvSpPr>
          <p:nvPr/>
        </p:nvSpPr>
        <p:spPr bwMode="auto">
          <a:xfrm>
            <a:off x="677863" y="1412875"/>
            <a:ext cx="7997825"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800" dirty="0">
                <a:latin typeface="+mn-lt"/>
              </a:rPr>
              <a:t>Research the company, and make references to its activities in your responses</a:t>
            </a:r>
          </a:p>
          <a:p>
            <a:pPr marL="457200" indent="-457200"/>
            <a:r>
              <a:rPr lang="en-GB" altLang="en-US" sz="2800" dirty="0">
                <a:latin typeface="+mn-lt"/>
              </a:rPr>
              <a:t>Complete as many dummy forms as you need to be sure that you’ve got all the details right </a:t>
            </a:r>
            <a:r>
              <a:rPr lang="en-GB" altLang="en-US" sz="2800" b="1" i="1" dirty="0">
                <a:latin typeface="+mn-lt"/>
              </a:rPr>
              <a:t>before</a:t>
            </a:r>
            <a:r>
              <a:rPr lang="en-GB" altLang="en-US" sz="2800" dirty="0">
                <a:latin typeface="+mn-lt"/>
              </a:rPr>
              <a:t> sending off the final version</a:t>
            </a:r>
          </a:p>
          <a:p>
            <a:pPr marL="457200" indent="-457200"/>
            <a:r>
              <a:rPr lang="en-GB" altLang="en-US" sz="2800" dirty="0">
                <a:latin typeface="+mn-lt"/>
              </a:rPr>
              <a:t>Keep all your information on hand so that you can fill in future application forms quickly and easily</a:t>
            </a:r>
          </a:p>
          <a:p>
            <a:pPr algn="r">
              <a:buFont typeface="Arial" charset="0"/>
              <a:buNone/>
            </a:pPr>
            <a:r>
              <a:rPr lang="en-GB" altLang="en-US" sz="1800" i="1" dirty="0">
                <a:latin typeface="+mn-lt"/>
              </a:rPr>
              <a:t>http://www.myworldofwork.co.uk/</a:t>
            </a:r>
          </a:p>
          <a:p>
            <a:pPr>
              <a:buFont typeface="Arial" charset="0"/>
              <a:buNone/>
            </a:pPr>
            <a:endParaRPr lang="en-GB" altLang="en-US" sz="2800" dirty="0">
              <a:latin typeface="+mn-lt"/>
            </a:endParaRPr>
          </a:p>
          <a:p>
            <a:pPr>
              <a:buFont typeface="Arial" charset="0"/>
              <a:buNone/>
            </a:pPr>
            <a:r>
              <a:rPr lang="en-GB" altLang="en-US" sz="2800" dirty="0">
                <a:latin typeface="+mn-lt"/>
              </a:rPr>
              <a:t/>
            </a:r>
            <a:br>
              <a:rPr lang="en-GB" altLang="en-US" sz="2800" dirty="0">
                <a:latin typeface="+mn-lt"/>
              </a:rPr>
            </a:br>
            <a:endParaRPr lang="en-GB" altLang="en-US" sz="2800" dirty="0">
              <a:latin typeface="+mn-lt"/>
            </a:endParaRPr>
          </a:p>
        </p:txBody>
      </p:sp>
    </p:spTree>
    <p:extLst>
      <p:ext uri="{BB962C8B-B14F-4D97-AF65-F5344CB8AC3E}">
        <p14:creationId xmlns:p14="http://schemas.microsoft.com/office/powerpoint/2010/main" val="301516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DDB609-458A-410D-812F-E15ED03C3DD5}"/>
              </a:ext>
            </a:extLst>
          </p:cNvPr>
          <p:cNvSpPr>
            <a:spLocks noGrp="1"/>
          </p:cNvSpPr>
          <p:nvPr>
            <p:ph type="title"/>
          </p:nvPr>
        </p:nvSpPr>
        <p:spPr/>
        <p:txBody>
          <a:bodyPr>
            <a:normAutofit fontScale="90000"/>
          </a:bodyPr>
          <a:lstStyle/>
          <a:p>
            <a:r>
              <a:rPr lang="en-GB" dirty="0"/>
              <a:t>Recruitment and Selection Overview</a:t>
            </a:r>
          </a:p>
        </p:txBody>
      </p:sp>
      <p:pic>
        <p:nvPicPr>
          <p:cNvPr id="4" name="Picture 3">
            <a:extLst>
              <a:ext uri="{FF2B5EF4-FFF2-40B4-BE49-F238E27FC236}">
                <a16:creationId xmlns:a16="http://schemas.microsoft.com/office/drawing/2014/main" xmlns="" id="{31AD8433-FC98-4554-9E28-B1B8D907BCF9}"/>
              </a:ext>
            </a:extLst>
          </p:cNvPr>
          <p:cNvPicPr/>
          <p:nvPr/>
        </p:nvPicPr>
        <p:blipFill>
          <a:blip r:embed="rId2">
            <a:extLst>
              <a:ext uri="{28A0092B-C50C-407E-A947-70E740481C1C}">
                <a14:useLocalDpi xmlns:a14="http://schemas.microsoft.com/office/drawing/2010/main" val="0"/>
              </a:ext>
            </a:extLst>
          </a:blip>
          <a:stretch>
            <a:fillRect/>
          </a:stretch>
        </p:blipFill>
        <p:spPr>
          <a:xfrm>
            <a:off x="1475656" y="1443606"/>
            <a:ext cx="6048672" cy="4145633"/>
          </a:xfrm>
          <a:prstGeom prst="rect">
            <a:avLst/>
          </a:prstGeom>
          <a:ln>
            <a:solidFill>
              <a:schemeClr val="accent1"/>
            </a:solidFill>
          </a:ln>
        </p:spPr>
      </p:pic>
    </p:spTree>
    <p:extLst>
      <p:ext uri="{BB962C8B-B14F-4D97-AF65-F5344CB8AC3E}">
        <p14:creationId xmlns:p14="http://schemas.microsoft.com/office/powerpoint/2010/main" val="6183053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E24BF3-200C-4955-BBBB-DB5BE37410D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F5FBC79F-382C-42AA-B80D-207F53FBFC90}"/>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5124792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xmlns="" id="{D87116B1-DDE8-460C-BF5D-D162B458B42A}"/>
              </a:ext>
            </a:extLst>
          </p:cNvPr>
          <p:cNvSpPr>
            <a:spLocks noGrp="1"/>
          </p:cNvSpPr>
          <p:nvPr>
            <p:ph idx="1"/>
          </p:nvPr>
        </p:nvSpPr>
        <p:spPr/>
        <p:txBody>
          <a:bodyPr>
            <a:normAutofit fontScale="70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4086968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1C5ADE-7908-462B-9A83-CF4ECE99DE7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xmlns="" id="{A4051D3F-0CE7-4AC2-9166-CB266354EDA3}"/>
              </a:ext>
            </a:extLst>
          </p:cNvPr>
          <p:cNvSpPr>
            <a:spLocks noGrp="1"/>
          </p:cNvSpPr>
          <p:nvPr>
            <p:ph idx="1"/>
          </p:nvPr>
        </p:nvSpPr>
        <p:spPr/>
        <p:txBody>
          <a:bodyPr>
            <a:normAutofit fontScale="77500" lnSpcReduction="20000"/>
          </a:bodyPr>
          <a:lstStyle/>
          <a:p>
            <a:pPr marL="117475" indent="0">
              <a:spcBef>
                <a:spcPct val="0"/>
              </a:spcBef>
              <a:buFont typeface="Arial" charset="0"/>
              <a:buNone/>
            </a:pPr>
            <a:r>
              <a:rPr lang="en-GB" altLang="en-US" dirty="0">
                <a:latin typeface="Arial" charset="0"/>
                <a:cs typeface="Arial" charset="0"/>
              </a:rPr>
              <a:t>Maund, L. (2001</a:t>
            </a:r>
            <a:r>
              <a:rPr lang="en-GB" altLang="en-US" i="1" dirty="0">
                <a:latin typeface="Arial" charset="0"/>
                <a:cs typeface="Arial" charset="0"/>
              </a:rPr>
              <a:t>). Introduction to Human Resource Management: Theory and Practice.</a:t>
            </a:r>
            <a:r>
              <a:rPr lang="en-GB" altLang="en-US" dirty="0">
                <a:latin typeface="Arial" charset="0"/>
                <a:cs typeface="Arial" charset="0"/>
              </a:rPr>
              <a:t> </a:t>
            </a:r>
            <a:r>
              <a:rPr lang="en-GB" altLang="en-US" dirty="0" err="1">
                <a:latin typeface="Arial" charset="0"/>
                <a:cs typeface="Arial" charset="0"/>
              </a:rPr>
              <a:t>Houndmills</a:t>
            </a:r>
            <a:r>
              <a:rPr lang="en-GB" altLang="en-US" dirty="0">
                <a:latin typeface="Arial" charset="0"/>
                <a:cs typeface="Arial" charset="0"/>
              </a:rPr>
              <a:t>, Basingstoke, Hampshire: PALGRAVE.</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a:latin typeface="Arial" charset="0"/>
                <a:cs typeface="Arial" charset="0"/>
              </a:rPr>
              <a:t>Bolton, T. (1997). </a:t>
            </a:r>
            <a:r>
              <a:rPr lang="en-GB" altLang="en-US" i="1" dirty="0">
                <a:latin typeface="Arial" charset="0"/>
                <a:cs typeface="Arial" charset="0"/>
              </a:rPr>
              <a:t>Human Resource Management: An Introduction.</a:t>
            </a:r>
            <a:r>
              <a:rPr lang="en-GB" altLang="en-US" dirty="0">
                <a:latin typeface="Arial" charset="0"/>
                <a:cs typeface="Arial" charset="0"/>
              </a:rPr>
              <a:t> Oxford, UK: Blackwell Publishers.</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err="1">
                <a:latin typeface="Arial" charset="0"/>
                <a:cs typeface="Arial" charset="0"/>
              </a:rPr>
              <a:t>Beardwell</a:t>
            </a:r>
            <a:r>
              <a:rPr lang="en-GB" altLang="en-US" dirty="0">
                <a:latin typeface="Arial" charset="0"/>
                <a:cs typeface="Arial" charset="0"/>
              </a:rPr>
              <a:t>, I. (1994). </a:t>
            </a:r>
            <a:r>
              <a:rPr lang="en-GB" altLang="en-US" i="1" dirty="0">
                <a:latin typeface="Arial" charset="0"/>
                <a:cs typeface="Arial" charset="0"/>
              </a:rPr>
              <a:t>Human Resource Management: A Contemporary Perspective.</a:t>
            </a:r>
            <a:r>
              <a:rPr lang="en-GB" altLang="en-US" dirty="0">
                <a:latin typeface="Arial" charset="0"/>
                <a:cs typeface="Arial" charset="0"/>
              </a:rPr>
              <a:t> London: Pitman.</a:t>
            </a:r>
          </a:p>
          <a:p>
            <a:pPr marL="117475" indent="0">
              <a:spcBef>
                <a:spcPct val="0"/>
              </a:spcBef>
              <a:buFont typeface="Arial" charset="0"/>
              <a:buNone/>
            </a:pPr>
            <a:endParaRPr lang="en-GB" altLang="en-US" sz="1800" dirty="0">
              <a:latin typeface="Arial" charset="0"/>
              <a:cs typeface="Arial" charset="0"/>
            </a:endParaRPr>
          </a:p>
          <a:p>
            <a:pPr marL="117475" indent="0">
              <a:spcBef>
                <a:spcPct val="0"/>
              </a:spcBef>
              <a:buFont typeface="Arial" charset="0"/>
              <a:buNone/>
            </a:pPr>
            <a:r>
              <a:rPr lang="en-GB" altLang="en-US" dirty="0">
                <a:latin typeface="Arial" charset="0"/>
                <a:cs typeface="Arial" charset="0"/>
              </a:rPr>
              <a:t>Hodder &amp; Stoughton. Williams, K. (2006). </a:t>
            </a:r>
            <a:r>
              <a:rPr lang="en-GB" altLang="en-US" i="1" dirty="0">
                <a:latin typeface="Arial" charset="0"/>
                <a:cs typeface="Arial" charset="0"/>
              </a:rPr>
              <a:t>Introducing Management a Development Guide</a:t>
            </a:r>
            <a:r>
              <a:rPr lang="en-GB" altLang="en-US" dirty="0">
                <a:latin typeface="Arial" charset="0"/>
                <a:cs typeface="Arial" charset="0"/>
              </a:rPr>
              <a:t>. 3rd ed. Oxford: Butterworth-Heinemann.</a:t>
            </a:r>
          </a:p>
          <a:p>
            <a:endParaRPr lang="en-GB" dirty="0"/>
          </a:p>
        </p:txBody>
      </p:sp>
    </p:spTree>
    <p:extLst>
      <p:ext uri="{BB962C8B-B14F-4D97-AF65-F5344CB8AC3E}">
        <p14:creationId xmlns:p14="http://schemas.microsoft.com/office/powerpoint/2010/main" val="3137669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745</TotalTime>
  <Words>2077</Words>
  <Application>Microsoft Office PowerPoint</Application>
  <PresentationFormat>On-screen Show (4:3)</PresentationFormat>
  <Paragraphs>353</Paragraphs>
  <Slides>53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Myriad Pro</vt:lpstr>
      <vt:lpstr>20140311PresentationUWTSDTemplate</vt:lpstr>
      <vt:lpstr>PowerPoint Presentation</vt:lpstr>
      <vt:lpstr>Overview of Workshop</vt:lpstr>
      <vt:lpstr>What Will Help with Information and Guidance?</vt:lpstr>
      <vt:lpstr>Employment Legislation</vt:lpstr>
      <vt:lpstr>Employment Legislation (continued)</vt:lpstr>
      <vt:lpstr>UK Employment Law</vt:lpstr>
      <vt:lpstr>Common Law</vt:lpstr>
      <vt:lpstr>In addition….</vt:lpstr>
      <vt:lpstr>“Recruitment is the head of the river….get that wrong and you pollute everything downstream” UNKNOWN </vt:lpstr>
      <vt:lpstr>Definitions</vt:lpstr>
      <vt:lpstr>Another Definition</vt:lpstr>
      <vt:lpstr>Recruitment and Selection</vt:lpstr>
      <vt:lpstr>Which Key Legislation Applies?</vt:lpstr>
      <vt:lpstr>What are the 9 ‘protected characteristics’ of the Equality Act (2010)?</vt:lpstr>
      <vt:lpstr>What are the 9 ‘protected characteristics’ of the Equality Act (2010)?</vt:lpstr>
      <vt:lpstr>Policy</vt:lpstr>
      <vt:lpstr>Recruitment Policy - things to consider</vt:lpstr>
      <vt:lpstr>Planning</vt:lpstr>
      <vt:lpstr>The Process</vt:lpstr>
      <vt:lpstr>How an Organisation Develops a Recruitment Process</vt:lpstr>
      <vt:lpstr>What is job analysis?</vt:lpstr>
      <vt:lpstr>Job Analysis Tool The Competency Model</vt:lpstr>
      <vt:lpstr>Job Description &amp; Person Specifications</vt:lpstr>
      <vt:lpstr>Person Specification Classification Schemes</vt:lpstr>
      <vt:lpstr>Sourcing Candidates</vt:lpstr>
      <vt:lpstr>Sifting/Screening</vt:lpstr>
      <vt:lpstr>What Type of Selection?</vt:lpstr>
      <vt:lpstr>Recruitment Policy Things to consider (cont’d)</vt:lpstr>
      <vt:lpstr>Interviews</vt:lpstr>
      <vt:lpstr>The Three Key Questions</vt:lpstr>
      <vt:lpstr>Potential Issues</vt:lpstr>
      <vt:lpstr>Advanced Methods of Selection</vt:lpstr>
      <vt:lpstr>After the Interview</vt:lpstr>
      <vt:lpstr>Job hunting</vt:lpstr>
      <vt:lpstr>Employability – the journey</vt:lpstr>
      <vt:lpstr>Job adverts:                         Understanding what they mean</vt:lpstr>
      <vt:lpstr>Job adverts:                         Understanding what they mean?</vt:lpstr>
      <vt:lpstr>Job adverts:                         Understanding what they mean?</vt:lpstr>
      <vt:lpstr>Job adverts:  Abbreviations?</vt:lpstr>
      <vt:lpstr>Job adverts:  Abbreviations?</vt:lpstr>
      <vt:lpstr>Job adverts:   What they mean for your CV</vt:lpstr>
      <vt:lpstr>An application form is …</vt:lpstr>
      <vt:lpstr>Some Typical Application Form Questions</vt:lpstr>
      <vt:lpstr>PowerPoint Presentation</vt:lpstr>
      <vt:lpstr>Speculative Applications</vt:lpstr>
      <vt:lpstr>Job adverts:   What they mean for your CV</vt:lpstr>
      <vt:lpstr>Job Application Forms</vt:lpstr>
      <vt:lpstr>Job Application Forms</vt:lpstr>
      <vt:lpstr>Job Application Forms</vt:lpstr>
      <vt:lpstr>Recruitment and Selection Overview</vt:lpstr>
      <vt:lpstr>Summary</vt:lpstr>
      <vt:lpstr>Bibliography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Manjit Biant</cp:lastModifiedBy>
  <cp:revision>4</cp:revision>
  <dcterms:created xsi:type="dcterms:W3CDTF">2015-04-14T15:21:28Z</dcterms:created>
  <dcterms:modified xsi:type="dcterms:W3CDTF">2018-10-18T12:28:00Z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