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1"/>
  </p:handoutMasterIdLst>
  <p:sldIdLst>
    <p:sldId id="272" r:id="rId2"/>
    <p:sldId id="273" r:id="rId3"/>
    <p:sldId id="274" r:id="rId4"/>
    <p:sldId id="275" r:id="rId5"/>
    <p:sldId id="271" r:id="rId6"/>
    <p:sldId id="267" r:id="rId7"/>
    <p:sldId id="268" r:id="rId8"/>
    <p:sldId id="269" r:id="rId9"/>
    <p:sldId id="270" r:id="rId1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7" d="100"/>
          <a:sy n="77" d="100"/>
        </p:scale>
        <p:origin x="68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8670F673-CB99-4B76-951A-F5053592CF21}" type="datetimeFigureOut">
              <a:rPr lang="en-GB" smtClean="0"/>
              <a:t>30/01/2020</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6716ED98-F517-4E46-8104-979146FEB973}" type="slidenum">
              <a:rPr lang="en-GB" smtClean="0"/>
              <a:t>‹#›</a:t>
            </a:fld>
            <a:endParaRPr lang="en-GB"/>
          </a:p>
        </p:txBody>
      </p:sp>
    </p:spTree>
    <p:extLst>
      <p:ext uri="{BB962C8B-B14F-4D97-AF65-F5344CB8AC3E}">
        <p14:creationId xmlns:p14="http://schemas.microsoft.com/office/powerpoint/2010/main" val="290387643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0E363-32B1-4C5F-BB64-F65072C327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FB0C34-07B2-4E23-AED5-DFF24A4DB2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AA950C-D215-40B9-A8D2-1D8C16142CC6}"/>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5" name="Footer Placeholder 4">
            <a:extLst>
              <a:ext uri="{FF2B5EF4-FFF2-40B4-BE49-F238E27FC236}">
                <a16:creationId xmlns:a16="http://schemas.microsoft.com/office/drawing/2014/main" id="{16B6FEFB-FE3C-4858-BF01-7877663071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3E3F99-E01E-4B91-A71F-93522CBEAAA0}"/>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3863242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3C942-B743-4CA6-9285-097DAD3293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47DC80-AE47-48C2-8FDF-381F6B790A0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DAA9BF-B884-4DF9-AD75-7A3DA07B63B1}"/>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5" name="Footer Placeholder 4">
            <a:extLst>
              <a:ext uri="{FF2B5EF4-FFF2-40B4-BE49-F238E27FC236}">
                <a16:creationId xmlns:a16="http://schemas.microsoft.com/office/drawing/2014/main" id="{E46EAF76-4BDA-4A21-9855-27F795186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6BDB30-5290-4743-8B68-A8A88C1C1B43}"/>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2998921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42D35-7202-4E92-A5CD-D25B469509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42156C-B0F1-4408-BA8F-86A13A7B09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2B266E9-B852-4D12-88FE-21326254F439}"/>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5" name="Footer Placeholder 4">
            <a:extLst>
              <a:ext uri="{FF2B5EF4-FFF2-40B4-BE49-F238E27FC236}">
                <a16:creationId xmlns:a16="http://schemas.microsoft.com/office/drawing/2014/main" id="{872ED3E3-12B7-4F80-B0D9-7BD1DE596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2243B9-5E70-4F7F-84DD-D28D93EAEA6E}"/>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3451272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89FE9-DBF4-4A99-AD0C-C6781EE4EE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8AA45-2374-4113-A525-D124DEA79F0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3E8136-2A40-42B0-B6D4-4F10BD3D653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E738BE-2EB9-4EA1-B674-E235CB11E061}"/>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6" name="Footer Placeholder 5">
            <a:extLst>
              <a:ext uri="{FF2B5EF4-FFF2-40B4-BE49-F238E27FC236}">
                <a16:creationId xmlns:a16="http://schemas.microsoft.com/office/drawing/2014/main" id="{95DF53D6-10AE-4AB5-9A6F-F0C7A14ADF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2376BF-2962-4E24-A4E4-2A435DAF8A35}"/>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3767514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D2BA7-E9BA-400D-8C85-0580D4546D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5E8767-11EC-40AF-AC32-3992135E40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E451D6D-66CC-4300-84D3-EBCA74416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CD492D-2469-475C-9509-A58761FC35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620A9C9-093B-44E7-B8E7-881AEC30DC3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9C35FC-A059-45C2-8C24-D64F1DEC0E84}"/>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8" name="Footer Placeholder 7">
            <a:extLst>
              <a:ext uri="{FF2B5EF4-FFF2-40B4-BE49-F238E27FC236}">
                <a16:creationId xmlns:a16="http://schemas.microsoft.com/office/drawing/2014/main" id="{467D3D54-57F1-4BBE-8D5C-1C37658976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855D17-91F8-42BA-83B8-1F2142D73F78}"/>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3000969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1E13B-FC9C-4DFF-B6DE-259FB2E73C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9D9C13-D05B-4490-B28E-D869C535C649}"/>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4" name="Footer Placeholder 3">
            <a:extLst>
              <a:ext uri="{FF2B5EF4-FFF2-40B4-BE49-F238E27FC236}">
                <a16:creationId xmlns:a16="http://schemas.microsoft.com/office/drawing/2014/main" id="{9B5FD44A-9DE7-4C68-9DCE-197E354036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841BAE-5699-413F-AD48-C01265BBEA2E}"/>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1353510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E0AA52-9392-4F8E-BFDE-4F112319B384}"/>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3" name="Footer Placeholder 2">
            <a:extLst>
              <a:ext uri="{FF2B5EF4-FFF2-40B4-BE49-F238E27FC236}">
                <a16:creationId xmlns:a16="http://schemas.microsoft.com/office/drawing/2014/main" id="{EDE240C8-3EF0-41EB-B751-0F68EB02BA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AE8E99A-8FB9-4FEC-8443-AEDDF35B9A37}"/>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3910838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45B1C-F298-4EC9-AF0F-3E7D0C3B9A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5D40C3-ADC8-4D67-BC02-9CF2737703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50E524-18BE-412C-8766-3BC015C217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FC2581E-A4F4-4082-9C24-2FD69EC0AB30}"/>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6" name="Footer Placeholder 5">
            <a:extLst>
              <a:ext uri="{FF2B5EF4-FFF2-40B4-BE49-F238E27FC236}">
                <a16:creationId xmlns:a16="http://schemas.microsoft.com/office/drawing/2014/main" id="{19650A92-4C78-42D9-BF29-D7598C0FCB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518096-CFC7-41CA-95C9-03ABDA1B229C}"/>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299237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4B42D-2DC9-4CDD-944F-8A0BEC23AB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DB8E46-00CB-4C27-955D-27D22EAAD5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3B7DDD-DB98-497B-B97E-455932B1C7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0878EB3-4D6F-4413-B72E-9F7153A7BF7F}"/>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6" name="Footer Placeholder 5">
            <a:extLst>
              <a:ext uri="{FF2B5EF4-FFF2-40B4-BE49-F238E27FC236}">
                <a16:creationId xmlns:a16="http://schemas.microsoft.com/office/drawing/2014/main" id="{DB85ACFE-4F56-47BD-AE67-A30FE33C3D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A46739-B1B0-4944-94BE-4B67B236BE31}"/>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534947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63156-9021-43AB-A5D2-6536E2A722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CC6665-0F66-4EA2-9002-2EC2A5DB3B9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2AA320-FCC7-4C11-8FA2-B98963A2547F}"/>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5" name="Footer Placeholder 4">
            <a:extLst>
              <a:ext uri="{FF2B5EF4-FFF2-40B4-BE49-F238E27FC236}">
                <a16:creationId xmlns:a16="http://schemas.microsoft.com/office/drawing/2014/main" id="{19CC8045-07A0-42DD-92A9-29486B020E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08FFAF-780D-40F7-984D-B312CA3C420F}"/>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2521568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EDCE8C-477B-461E-AAB7-A855949698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403895-7536-4A4F-A8EE-F8E3663C727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BB9CA2-6A55-43E5-BA93-52F0D5B43EB6}"/>
              </a:ext>
            </a:extLst>
          </p:cNvPr>
          <p:cNvSpPr>
            <a:spLocks noGrp="1"/>
          </p:cNvSpPr>
          <p:nvPr>
            <p:ph type="dt" sz="half" idx="10"/>
          </p:nvPr>
        </p:nvSpPr>
        <p:spPr/>
        <p:txBody>
          <a:bodyPr/>
          <a:lstStyle/>
          <a:p>
            <a:fld id="{E00BAB81-0739-483F-A744-6119BFC295AF}" type="datetimeFigureOut">
              <a:rPr lang="en-GB" smtClean="0"/>
              <a:t>30/01/2020</a:t>
            </a:fld>
            <a:endParaRPr lang="en-GB"/>
          </a:p>
        </p:txBody>
      </p:sp>
      <p:sp>
        <p:nvSpPr>
          <p:cNvPr id="5" name="Footer Placeholder 4">
            <a:extLst>
              <a:ext uri="{FF2B5EF4-FFF2-40B4-BE49-F238E27FC236}">
                <a16:creationId xmlns:a16="http://schemas.microsoft.com/office/drawing/2014/main" id="{2B79AA66-429A-43D7-863B-7B27E3E7FF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B8E1E-2562-448D-9968-7FEB1818D98C}"/>
              </a:ext>
            </a:extLst>
          </p:cNvPr>
          <p:cNvSpPr>
            <a:spLocks noGrp="1"/>
          </p:cNvSpPr>
          <p:nvPr>
            <p:ph type="sldNum" sz="quarter" idx="12"/>
          </p:nvPr>
        </p:nvSpPr>
        <p:spPr/>
        <p:txBody>
          <a:bodyPr/>
          <a:lstStyle/>
          <a:p>
            <a:fld id="{0735AE14-8D15-40F5-A2BF-1069F4193813}" type="slidenum">
              <a:rPr lang="en-GB" smtClean="0"/>
              <a:t>‹#›</a:t>
            </a:fld>
            <a:endParaRPr lang="en-GB"/>
          </a:p>
        </p:txBody>
      </p:sp>
    </p:spTree>
    <p:extLst>
      <p:ext uri="{BB962C8B-B14F-4D97-AF65-F5344CB8AC3E}">
        <p14:creationId xmlns:p14="http://schemas.microsoft.com/office/powerpoint/2010/main" val="3171080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BD0F15-3BD0-415E-92F8-3AF8FE3E27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05C465-A5CC-4EEC-9592-030FD440E9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3BC380-023E-480D-A863-9B9A2ABF81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0BAB81-0739-483F-A744-6119BFC295AF}" type="datetimeFigureOut">
              <a:rPr lang="en-GB" smtClean="0"/>
              <a:t>30/01/2020</a:t>
            </a:fld>
            <a:endParaRPr lang="en-GB"/>
          </a:p>
        </p:txBody>
      </p:sp>
      <p:sp>
        <p:nvSpPr>
          <p:cNvPr id="5" name="Footer Placeholder 4">
            <a:extLst>
              <a:ext uri="{FF2B5EF4-FFF2-40B4-BE49-F238E27FC236}">
                <a16:creationId xmlns:a16="http://schemas.microsoft.com/office/drawing/2014/main" id="{2A1B5858-C8E9-441E-858B-13DFF4C8F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2B8BC4-DA9D-4A1D-A277-467956C846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35AE14-8D15-40F5-A2BF-1069F4193813}" type="slidenum">
              <a:rPr lang="en-GB" smtClean="0"/>
              <a:t>‹#›</a:t>
            </a:fld>
            <a:endParaRPr lang="en-GB"/>
          </a:p>
        </p:txBody>
      </p:sp>
    </p:spTree>
    <p:extLst>
      <p:ext uri="{BB962C8B-B14F-4D97-AF65-F5344CB8AC3E}">
        <p14:creationId xmlns:p14="http://schemas.microsoft.com/office/powerpoint/2010/main" val="31742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Leading and Managing Change Report </a:t>
            </a:r>
            <a:endParaRPr lang="en-GB" dirty="0"/>
          </a:p>
        </p:txBody>
      </p:sp>
      <p:sp>
        <p:nvSpPr>
          <p:cNvPr id="3" name="Content Placeholder 2"/>
          <p:cNvSpPr>
            <a:spLocks noGrp="1"/>
          </p:cNvSpPr>
          <p:nvPr>
            <p:ph idx="1"/>
          </p:nvPr>
        </p:nvSpPr>
        <p:spPr/>
        <p:txBody>
          <a:bodyPr/>
          <a:lstStyle/>
          <a:p>
            <a:r>
              <a:rPr lang="en-GB" dirty="0" smtClean="0"/>
              <a:t>Format- Professional Business Report Format.</a:t>
            </a:r>
          </a:p>
          <a:p>
            <a:r>
              <a:rPr lang="en-GB" dirty="0" smtClean="0"/>
              <a:t>Individual contribution to final report – 3500 words (+/- 10%)</a:t>
            </a:r>
          </a:p>
          <a:p>
            <a:r>
              <a:rPr lang="en-GB" dirty="0" smtClean="0"/>
              <a:t>Date: </a:t>
            </a:r>
            <a:r>
              <a:rPr lang="en-GB" dirty="0" smtClean="0"/>
              <a:t>27</a:t>
            </a:r>
            <a:r>
              <a:rPr lang="en-GB" baseline="30000" dirty="0" smtClean="0"/>
              <a:t>th</a:t>
            </a:r>
            <a:r>
              <a:rPr lang="en-GB" dirty="0" smtClean="0"/>
              <a:t> </a:t>
            </a:r>
            <a:r>
              <a:rPr lang="en-GB" dirty="0" smtClean="0"/>
              <a:t>March 2020- Time 15.00</a:t>
            </a:r>
          </a:p>
          <a:p>
            <a:r>
              <a:rPr lang="en-GB" dirty="0" smtClean="0"/>
              <a:t>Submission is via </a:t>
            </a:r>
            <a:r>
              <a:rPr lang="en-GB" dirty="0" err="1" smtClean="0"/>
              <a:t>Turnitin</a:t>
            </a:r>
            <a:endParaRPr lang="en-GB" dirty="0" smtClean="0"/>
          </a:p>
          <a:p>
            <a:r>
              <a:rPr lang="en-GB" dirty="0" smtClean="0"/>
              <a:t>Please use draft submission before final submission.</a:t>
            </a:r>
          </a:p>
          <a:p>
            <a:r>
              <a:rPr lang="en-GB" dirty="0" smtClean="0"/>
              <a:t>Please ensure you upload the final report 1 hour before deadline time.</a:t>
            </a:r>
          </a:p>
          <a:p>
            <a:endParaRPr lang="en-GB" dirty="0" smtClean="0"/>
          </a:p>
          <a:p>
            <a:endParaRPr lang="en-GB" dirty="0"/>
          </a:p>
        </p:txBody>
      </p:sp>
    </p:spTree>
    <p:extLst>
      <p:ext uri="{BB962C8B-B14F-4D97-AF65-F5344CB8AC3E}">
        <p14:creationId xmlns:p14="http://schemas.microsoft.com/office/powerpoint/2010/main" val="2930981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3.1</a:t>
            </a:r>
          </a:p>
          <a:p>
            <a:r>
              <a:rPr lang="en-GB" dirty="0" smtClean="0"/>
              <a:t>The findings of the report should start with background information on the organisation sourced from your proposal presentation.</a:t>
            </a:r>
          </a:p>
          <a:p>
            <a:r>
              <a:rPr lang="en-GB" dirty="0" smtClean="0"/>
              <a:t>3.2</a:t>
            </a:r>
          </a:p>
          <a:p>
            <a:r>
              <a:rPr lang="en-GB" dirty="0" smtClean="0"/>
              <a:t>Critically analyse the nature of the change undertaken by the organisation- Please use information from task 3 of your proposal.</a:t>
            </a:r>
          </a:p>
          <a:p>
            <a:r>
              <a:rPr lang="en-GB" dirty="0" smtClean="0"/>
              <a:t>3.3</a:t>
            </a:r>
          </a:p>
          <a:p>
            <a:r>
              <a:rPr lang="en-GB" dirty="0" smtClean="0"/>
              <a:t>Identify and describe the involvement of leaders in the planning and implementation of the change process. Within this section discuss ‘complex’ areas of the change process that called for the involvement of leaders.</a:t>
            </a:r>
          </a:p>
          <a:p>
            <a:endParaRPr lang="en-GB" dirty="0"/>
          </a:p>
        </p:txBody>
      </p:sp>
    </p:spTree>
    <p:extLst>
      <p:ext uri="{BB962C8B-B14F-4D97-AF65-F5344CB8AC3E}">
        <p14:creationId xmlns:p14="http://schemas.microsoft.com/office/powerpoint/2010/main" val="1581626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3.4</a:t>
            </a:r>
            <a:endParaRPr lang="en-GB" dirty="0" smtClean="0"/>
          </a:p>
          <a:p>
            <a:r>
              <a:rPr lang="en-GB" dirty="0" smtClean="0"/>
              <a:t>Critically evaluate (using information from proposal task 3) how these changes impacted on the organisations’ capabilities </a:t>
            </a:r>
            <a:r>
              <a:rPr lang="en-GB" dirty="0" err="1" smtClean="0"/>
              <a:t>i.e</a:t>
            </a:r>
            <a:r>
              <a:rPr lang="en-GB" dirty="0" smtClean="0"/>
              <a:t> financial, market strength, improved knowledge, etc.</a:t>
            </a:r>
          </a:p>
          <a:p>
            <a:r>
              <a:rPr lang="en-GB" dirty="0" smtClean="0"/>
              <a:t>3.5</a:t>
            </a:r>
            <a:endParaRPr lang="en-GB" dirty="0" smtClean="0"/>
          </a:p>
          <a:p>
            <a:r>
              <a:rPr lang="en-GB" dirty="0" smtClean="0"/>
              <a:t>Describe (using information from proposal task 3) and section </a:t>
            </a:r>
            <a:r>
              <a:rPr lang="en-GB" dirty="0" smtClean="0"/>
              <a:t>3.4 </a:t>
            </a:r>
            <a:r>
              <a:rPr lang="en-GB" dirty="0" smtClean="0"/>
              <a:t>the impact on ‘culture’ within the organisation.</a:t>
            </a:r>
          </a:p>
          <a:p>
            <a:r>
              <a:rPr lang="en-GB" dirty="0" smtClean="0"/>
              <a:t>3.6</a:t>
            </a:r>
            <a:endParaRPr lang="en-GB" dirty="0" smtClean="0"/>
          </a:p>
          <a:p>
            <a:r>
              <a:rPr lang="en-GB" dirty="0" smtClean="0"/>
              <a:t>Identify if   ‘change’ agents were used in the change process and identify  their contribution.  Where no ‘change’ agents were used identify the impact on the success of the change process. </a:t>
            </a:r>
          </a:p>
          <a:p>
            <a:r>
              <a:rPr lang="en-GB" dirty="0" smtClean="0"/>
              <a:t> </a:t>
            </a:r>
            <a:endParaRPr lang="en-GB" dirty="0"/>
          </a:p>
        </p:txBody>
      </p:sp>
    </p:spTree>
    <p:extLst>
      <p:ext uri="{BB962C8B-B14F-4D97-AF65-F5344CB8AC3E}">
        <p14:creationId xmlns:p14="http://schemas.microsoft.com/office/powerpoint/2010/main" val="3046311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3.7</a:t>
            </a:r>
            <a:endParaRPr lang="en-GB" dirty="0" smtClean="0"/>
          </a:p>
          <a:p>
            <a:r>
              <a:rPr lang="en-GB" dirty="0" smtClean="0"/>
              <a:t>Provide a conclusion which relates to the aim and findings of the report.</a:t>
            </a:r>
          </a:p>
          <a:p>
            <a:r>
              <a:rPr lang="en-GB" smtClean="0"/>
              <a:t>3.8</a:t>
            </a:r>
            <a:endParaRPr lang="en-GB" dirty="0" smtClean="0"/>
          </a:p>
          <a:p>
            <a:r>
              <a:rPr lang="en-GB" dirty="0" smtClean="0"/>
              <a:t>Compile a set of recommendations to aid the organisation in future planning and implementing a change process.</a:t>
            </a:r>
          </a:p>
          <a:p>
            <a:r>
              <a:rPr lang="en-GB" dirty="0" smtClean="0"/>
              <a:t>NB.</a:t>
            </a:r>
          </a:p>
          <a:p>
            <a:r>
              <a:rPr lang="en-GB" dirty="0" smtClean="0"/>
              <a:t>Please remember this a academic report and therefore must be supported by a range of references, theories etc.  Please read  assignment guidance for support on this.</a:t>
            </a:r>
            <a:endParaRPr lang="en-GB" dirty="0"/>
          </a:p>
        </p:txBody>
      </p:sp>
    </p:spTree>
    <p:extLst>
      <p:ext uri="{BB962C8B-B14F-4D97-AF65-F5344CB8AC3E}">
        <p14:creationId xmlns:p14="http://schemas.microsoft.com/office/powerpoint/2010/main" val="945938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Leading and Implementing Workplace Change</a:t>
            </a:r>
            <a:br>
              <a:rPr lang="en-GB" dirty="0" smtClean="0"/>
            </a:br>
            <a:r>
              <a:rPr lang="en-GB" dirty="0" smtClean="0"/>
              <a:t>Proposal Presentation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81699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FORMAT</a:t>
            </a:r>
            <a:endParaRPr lang="en-GB" dirty="0"/>
          </a:p>
        </p:txBody>
      </p:sp>
      <p:sp>
        <p:nvSpPr>
          <p:cNvPr id="3" name="Content Placeholder 2"/>
          <p:cNvSpPr>
            <a:spLocks noGrp="1"/>
          </p:cNvSpPr>
          <p:nvPr>
            <p:ph idx="1"/>
          </p:nvPr>
        </p:nvSpPr>
        <p:spPr/>
        <p:txBody>
          <a:bodyPr/>
          <a:lstStyle/>
          <a:p>
            <a:r>
              <a:rPr lang="en-GB" dirty="0" smtClean="0"/>
              <a:t>Team of 2 or 3 people</a:t>
            </a:r>
          </a:p>
          <a:p>
            <a:r>
              <a:rPr lang="en-GB" dirty="0" smtClean="0"/>
              <a:t>Presentation 10 </a:t>
            </a:r>
            <a:r>
              <a:rPr lang="en-GB" dirty="0" err="1" smtClean="0"/>
              <a:t>mins</a:t>
            </a:r>
            <a:r>
              <a:rPr lang="en-GB" dirty="0" smtClean="0"/>
              <a:t> per individual </a:t>
            </a:r>
          </a:p>
          <a:p>
            <a:r>
              <a:rPr lang="en-GB" dirty="0" err="1" smtClean="0"/>
              <a:t>Powerpoint</a:t>
            </a:r>
            <a:r>
              <a:rPr lang="en-GB" dirty="0" smtClean="0"/>
              <a:t> slides only- No supplementary notes or speaker notes.</a:t>
            </a:r>
          </a:p>
          <a:p>
            <a:r>
              <a:rPr lang="en-GB" dirty="0" smtClean="0"/>
              <a:t>Presentation: Time to be arranged</a:t>
            </a:r>
          </a:p>
          <a:p>
            <a:r>
              <a:rPr lang="en-GB" dirty="0" smtClean="0"/>
              <a:t>Organisation – Medium to Large in size.</a:t>
            </a:r>
          </a:p>
          <a:p>
            <a:endParaRPr lang="en-GB" dirty="0"/>
          </a:p>
        </p:txBody>
      </p:sp>
    </p:spTree>
    <p:extLst>
      <p:ext uri="{BB962C8B-B14F-4D97-AF65-F5344CB8AC3E}">
        <p14:creationId xmlns:p14="http://schemas.microsoft.com/office/powerpoint/2010/main" val="2929386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lnSpcReduction="10000"/>
          </a:bodyPr>
          <a:lstStyle/>
          <a:p>
            <a:r>
              <a:rPr lang="en-GB" dirty="0" smtClean="0"/>
              <a:t>Task 1</a:t>
            </a:r>
          </a:p>
          <a:p>
            <a:r>
              <a:rPr lang="en-GB" dirty="0" smtClean="0"/>
              <a:t>Identify the team organisation and briefly describe the change process your proposal has examined.</a:t>
            </a:r>
          </a:p>
          <a:p>
            <a:r>
              <a:rPr lang="en-GB" dirty="0" smtClean="0"/>
              <a:t>Task 2</a:t>
            </a:r>
          </a:p>
          <a:p>
            <a:r>
              <a:rPr lang="en-GB" dirty="0" smtClean="0"/>
              <a:t>Provide background information on the organisation which should include:</a:t>
            </a:r>
          </a:p>
          <a:p>
            <a:r>
              <a:rPr lang="en-GB" dirty="0" smtClean="0"/>
              <a:t>the sector it operates in – Private, Public or 3</a:t>
            </a:r>
            <a:r>
              <a:rPr lang="en-GB" baseline="30000" dirty="0" smtClean="0"/>
              <a:t>rd</a:t>
            </a:r>
            <a:r>
              <a:rPr lang="en-GB" dirty="0" smtClean="0"/>
              <a:t> sector.</a:t>
            </a:r>
          </a:p>
          <a:p>
            <a:r>
              <a:rPr lang="en-GB" dirty="0" smtClean="0"/>
              <a:t>Size of org.- i.e. Number of employees, number of SBU’s.</a:t>
            </a:r>
          </a:p>
          <a:p>
            <a:r>
              <a:rPr lang="en-GB" dirty="0" smtClean="0"/>
              <a:t>Location- Head office or location of unit on which your change process is focussing on.</a:t>
            </a:r>
          </a:p>
          <a:p>
            <a:endParaRPr lang="en-GB" dirty="0" smtClean="0"/>
          </a:p>
          <a:p>
            <a:endParaRPr lang="en-GB" dirty="0"/>
          </a:p>
        </p:txBody>
      </p:sp>
    </p:spTree>
    <p:extLst>
      <p:ext uri="{BB962C8B-B14F-4D97-AF65-F5344CB8AC3E}">
        <p14:creationId xmlns:p14="http://schemas.microsoft.com/office/powerpoint/2010/main" val="2406419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A brief description of the product or service it supplies/delivers.</a:t>
            </a:r>
          </a:p>
          <a:p>
            <a:r>
              <a:rPr lang="en-GB" dirty="0" smtClean="0"/>
              <a:t>Task 3</a:t>
            </a:r>
          </a:p>
          <a:p>
            <a:r>
              <a:rPr lang="en-GB" dirty="0" smtClean="0"/>
              <a:t>Describe the ‘change’ that has taken place.  What were the influences that caused this change to be required- Micro- Organisation issues (SWOT) or Macro- External issues (PESTLE) factors.</a:t>
            </a:r>
          </a:p>
          <a:p>
            <a:r>
              <a:rPr lang="en-GB" dirty="0" smtClean="0"/>
              <a:t>Task 4</a:t>
            </a:r>
          </a:p>
          <a:p>
            <a:r>
              <a:rPr lang="en-GB" dirty="0" smtClean="0"/>
              <a:t>To support your proposal you need to demonstrate knowledge and understanding of the models/theories /concepts of change.</a:t>
            </a:r>
          </a:p>
          <a:p>
            <a:r>
              <a:rPr lang="en-GB" dirty="0" smtClean="0"/>
              <a:t>Present and discuss models/theories (3 as an example) and case studies on change (2 as an example)</a:t>
            </a:r>
          </a:p>
          <a:p>
            <a:endParaRPr lang="en-GB" dirty="0"/>
          </a:p>
        </p:txBody>
      </p:sp>
    </p:spTree>
    <p:extLst>
      <p:ext uri="{BB962C8B-B14F-4D97-AF65-F5344CB8AC3E}">
        <p14:creationId xmlns:p14="http://schemas.microsoft.com/office/powerpoint/2010/main" val="486682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Task 5</a:t>
            </a:r>
          </a:p>
          <a:p>
            <a:r>
              <a:rPr lang="en-GB" dirty="0" smtClean="0"/>
              <a:t>Identify whether the ‘change’ process has been  judged a success or failure.  Produce some evidence to support this statement- comments from newspapers, journals, organisation comment or stakeholder feedback.</a:t>
            </a:r>
          </a:p>
          <a:p>
            <a:r>
              <a:rPr lang="en-GB" dirty="0" smtClean="0"/>
              <a:t>Task 6</a:t>
            </a:r>
          </a:p>
          <a:p>
            <a:r>
              <a:rPr lang="en-GB" dirty="0" smtClean="0"/>
              <a:t>Provide a plan which includes the aim and objectives of your follow up report, describe how you will achieve the aim i.e. research methods and sources of information to be researched.</a:t>
            </a:r>
            <a:endParaRPr lang="en-GB" dirty="0"/>
          </a:p>
        </p:txBody>
      </p:sp>
    </p:spTree>
    <p:extLst>
      <p:ext uri="{BB962C8B-B14F-4D97-AF65-F5344CB8AC3E}">
        <p14:creationId xmlns:p14="http://schemas.microsoft.com/office/powerpoint/2010/main" val="19184420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567</Words>
  <Application>Microsoft Office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Leading and Managing Change Report </vt:lpstr>
      <vt:lpstr>PowerPoint Presentation</vt:lpstr>
      <vt:lpstr>PowerPoint Presentation</vt:lpstr>
      <vt:lpstr>PowerPoint Presentation</vt:lpstr>
      <vt:lpstr>Leading and Implementing Workplace Change Proposal Presentation</vt:lpstr>
      <vt:lpstr>FORMAT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Customer Relationship Management System Team Presentation.</dc:title>
  <dc:creator>Admin</dc:creator>
  <cp:lastModifiedBy>Maria Heffernan</cp:lastModifiedBy>
  <cp:revision>19</cp:revision>
  <cp:lastPrinted>2019-02-06T12:41:14Z</cp:lastPrinted>
  <dcterms:created xsi:type="dcterms:W3CDTF">2019-02-03T15:41:25Z</dcterms:created>
  <dcterms:modified xsi:type="dcterms:W3CDTF">2020-01-30T11:37:28Z</dcterms:modified>
</cp:coreProperties>
</file>