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sldIdLst>
    <p:sldId id="257" r:id="rId2"/>
    <p:sldId id="258" r:id="rId3"/>
    <p:sldId id="261" r:id="rId4"/>
    <p:sldId id="259" r:id="rId5"/>
    <p:sldId id="260"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6A84A8-8FE8-423B-946D-1D082C5500F7}" v="501" dt="2023-03-23T15:11:42.954"/>
    <p1510:client id="{C90E052F-073B-4213-8B88-97727E27228F}" v="721" dt="2023-03-22T18:57:10.9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p:scale>
          <a:sx n="80" d="100"/>
          <a:sy n="80" d="100"/>
        </p:scale>
        <p:origin x="40" y="3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bina Ditta (2129537)" userId="S::2129537@student.uwtsd.ac.uk::2dd32a7f-8446-440a-9ca6-8e166df5e802" providerId="AD" clId="Web-{C90E052F-073B-4213-8B88-97727E27228F}"/>
    <pc:docChg chg="addSld delSld modSld">
      <pc:chgData name="Shabina Ditta (2129537)" userId="S::2129537@student.uwtsd.ac.uk::2dd32a7f-8446-440a-9ca6-8e166df5e802" providerId="AD" clId="Web-{C90E052F-073B-4213-8B88-97727E27228F}" dt="2023-03-22T18:57:10.950" v="1133" actId="20577"/>
      <pc:docMkLst>
        <pc:docMk/>
      </pc:docMkLst>
      <pc:sldChg chg="del">
        <pc:chgData name="Shabina Ditta (2129537)" userId="S::2129537@student.uwtsd.ac.uk::2dd32a7f-8446-440a-9ca6-8e166df5e802" providerId="AD" clId="Web-{C90E052F-073B-4213-8B88-97727E27228F}" dt="2023-03-22T16:11:47.497" v="50"/>
        <pc:sldMkLst>
          <pc:docMk/>
          <pc:sldMk cId="109857222" sldId="256"/>
        </pc:sldMkLst>
      </pc:sldChg>
      <pc:sldChg chg="modSp new">
        <pc:chgData name="Shabina Ditta (2129537)" userId="S::2129537@student.uwtsd.ac.uk::2dd32a7f-8446-440a-9ca6-8e166df5e802" providerId="AD" clId="Web-{C90E052F-073B-4213-8B88-97727E27228F}" dt="2023-03-22T16:16:20.863" v="71" actId="20577"/>
        <pc:sldMkLst>
          <pc:docMk/>
          <pc:sldMk cId="2034544679" sldId="257"/>
        </pc:sldMkLst>
        <pc:spChg chg="mod">
          <ac:chgData name="Shabina Ditta (2129537)" userId="S::2129537@student.uwtsd.ac.uk::2dd32a7f-8446-440a-9ca6-8e166df5e802" providerId="AD" clId="Web-{C90E052F-073B-4213-8B88-97727E27228F}" dt="2023-03-22T16:16:20.863" v="71" actId="20577"/>
          <ac:spMkLst>
            <pc:docMk/>
            <pc:sldMk cId="2034544679" sldId="257"/>
            <ac:spMk id="2" creationId="{4D818282-C656-605C-6BC3-81BB53EAB3CD}"/>
          </ac:spMkLst>
        </pc:spChg>
        <pc:spChg chg="mod">
          <ac:chgData name="Shabina Ditta (2129537)" userId="S::2129537@student.uwtsd.ac.uk::2dd32a7f-8446-440a-9ca6-8e166df5e802" providerId="AD" clId="Web-{C90E052F-073B-4213-8B88-97727E27228F}" dt="2023-03-22T16:11:28.356" v="49" actId="20577"/>
          <ac:spMkLst>
            <pc:docMk/>
            <pc:sldMk cId="2034544679" sldId="257"/>
            <ac:spMk id="3" creationId="{561F1709-E9D5-0AF4-4B7E-43AE8ED23F5C}"/>
          </ac:spMkLst>
        </pc:spChg>
      </pc:sldChg>
      <pc:sldChg chg="modSp new">
        <pc:chgData name="Shabina Ditta (2129537)" userId="S::2129537@student.uwtsd.ac.uk::2dd32a7f-8446-440a-9ca6-8e166df5e802" providerId="AD" clId="Web-{C90E052F-073B-4213-8B88-97727E27228F}" dt="2023-03-22T17:05:10.371" v="509" actId="20577"/>
        <pc:sldMkLst>
          <pc:docMk/>
          <pc:sldMk cId="104381531" sldId="258"/>
        </pc:sldMkLst>
        <pc:spChg chg="mod">
          <ac:chgData name="Shabina Ditta (2129537)" userId="S::2129537@student.uwtsd.ac.uk::2dd32a7f-8446-440a-9ca6-8e166df5e802" providerId="AD" clId="Web-{C90E052F-073B-4213-8B88-97727E27228F}" dt="2023-03-22T16:43:35.293" v="356" actId="14100"/>
          <ac:spMkLst>
            <pc:docMk/>
            <pc:sldMk cId="104381531" sldId="258"/>
            <ac:spMk id="2" creationId="{FA57A342-84F2-BD30-07AD-DBC31132A846}"/>
          </ac:spMkLst>
        </pc:spChg>
        <pc:spChg chg="mod">
          <ac:chgData name="Shabina Ditta (2129537)" userId="S::2129537@student.uwtsd.ac.uk::2dd32a7f-8446-440a-9ca6-8e166df5e802" providerId="AD" clId="Web-{C90E052F-073B-4213-8B88-97727E27228F}" dt="2023-03-22T17:05:10.371" v="509" actId="20577"/>
          <ac:spMkLst>
            <pc:docMk/>
            <pc:sldMk cId="104381531" sldId="258"/>
            <ac:spMk id="3" creationId="{FC904979-33A3-EE81-10ED-613FCE62FCA4}"/>
          </ac:spMkLst>
        </pc:spChg>
      </pc:sldChg>
      <pc:sldChg chg="addSp delSp modSp new mod setBg">
        <pc:chgData name="Shabina Ditta (2129537)" userId="S::2129537@student.uwtsd.ac.uk::2dd32a7f-8446-440a-9ca6-8e166df5e802" providerId="AD" clId="Web-{C90E052F-073B-4213-8B88-97727E27228F}" dt="2023-03-22T18:40:54.538" v="883" actId="20577"/>
        <pc:sldMkLst>
          <pc:docMk/>
          <pc:sldMk cId="3418390529" sldId="259"/>
        </pc:sldMkLst>
        <pc:spChg chg="mod">
          <ac:chgData name="Shabina Ditta (2129537)" userId="S::2129537@student.uwtsd.ac.uk::2dd32a7f-8446-440a-9ca6-8e166df5e802" providerId="AD" clId="Web-{C90E052F-073B-4213-8B88-97727E27228F}" dt="2023-03-22T17:18:13.077" v="557"/>
          <ac:spMkLst>
            <pc:docMk/>
            <pc:sldMk cId="3418390529" sldId="259"/>
            <ac:spMk id="2" creationId="{852C70EF-20C7-9DDC-2C86-DF386D1F6257}"/>
          </ac:spMkLst>
        </pc:spChg>
        <pc:spChg chg="del mod">
          <ac:chgData name="Shabina Ditta (2129537)" userId="S::2129537@student.uwtsd.ac.uk::2dd32a7f-8446-440a-9ca6-8e166df5e802" providerId="AD" clId="Web-{C90E052F-073B-4213-8B88-97727E27228F}" dt="2023-03-22T17:13:07.570" v="512"/>
          <ac:spMkLst>
            <pc:docMk/>
            <pc:sldMk cId="3418390529" sldId="259"/>
            <ac:spMk id="3" creationId="{882218E2-6E4B-1579-B3D0-D2CCFB1019B0}"/>
          </ac:spMkLst>
        </pc:spChg>
        <pc:spChg chg="add del">
          <ac:chgData name="Shabina Ditta (2129537)" userId="S::2129537@student.uwtsd.ac.uk::2dd32a7f-8446-440a-9ca6-8e166df5e802" providerId="AD" clId="Web-{C90E052F-073B-4213-8B88-97727E27228F}" dt="2023-03-22T17:14:06.821" v="520"/>
          <ac:spMkLst>
            <pc:docMk/>
            <pc:sldMk cId="3418390529" sldId="259"/>
            <ac:spMk id="9" creationId="{ED9C414A-A284-4D73-B9C7-54C138F6DC3D}"/>
          </ac:spMkLst>
        </pc:spChg>
        <pc:spChg chg="add del">
          <ac:chgData name="Shabina Ditta (2129537)" userId="S::2129537@student.uwtsd.ac.uk::2dd32a7f-8446-440a-9ca6-8e166df5e802" providerId="AD" clId="Web-{C90E052F-073B-4213-8B88-97727E27228F}" dt="2023-03-22T17:14:06.821" v="520"/>
          <ac:spMkLst>
            <pc:docMk/>
            <pc:sldMk cId="3418390529" sldId="259"/>
            <ac:spMk id="11" creationId="{A3DAD80A-CFC8-4003-858B-671FF2048CE2}"/>
          </ac:spMkLst>
        </pc:spChg>
        <pc:spChg chg="add del">
          <ac:chgData name="Shabina Ditta (2129537)" userId="S::2129537@student.uwtsd.ac.uk::2dd32a7f-8446-440a-9ca6-8e166df5e802" providerId="AD" clId="Web-{C90E052F-073B-4213-8B88-97727E27228F}" dt="2023-03-22T17:15:23.198" v="528"/>
          <ac:spMkLst>
            <pc:docMk/>
            <pc:sldMk cId="3418390529" sldId="259"/>
            <ac:spMk id="16" creationId="{D12DDE76-C203-4047-9998-63900085B5E8}"/>
          </ac:spMkLst>
        </pc:spChg>
        <pc:spChg chg="add mod">
          <ac:chgData name="Shabina Ditta (2129537)" userId="S::2129537@student.uwtsd.ac.uk::2dd32a7f-8446-440a-9ca6-8e166df5e802" providerId="AD" clId="Web-{C90E052F-073B-4213-8B88-97727E27228F}" dt="2023-03-22T18:40:54.538" v="883" actId="20577"/>
          <ac:spMkLst>
            <pc:docMk/>
            <pc:sldMk cId="3418390529" sldId="259"/>
            <ac:spMk id="20" creationId="{99452DE4-3EA2-4C4D-20AA-9BCA5CA5F0FA}"/>
          </ac:spMkLst>
        </pc:spChg>
        <pc:spChg chg="add del">
          <ac:chgData name="Shabina Ditta (2129537)" userId="S::2129537@student.uwtsd.ac.uk::2dd32a7f-8446-440a-9ca6-8e166df5e802" providerId="AD" clId="Web-{C90E052F-073B-4213-8B88-97727E27228F}" dt="2023-03-22T17:16:26.996" v="535"/>
          <ac:spMkLst>
            <pc:docMk/>
            <pc:sldMk cId="3418390529" sldId="259"/>
            <ac:spMk id="23" creationId="{2B97F24A-32CE-4C1C-A50D-3016B394DCFB}"/>
          </ac:spMkLst>
        </pc:spChg>
        <pc:spChg chg="add del">
          <ac:chgData name="Shabina Ditta (2129537)" userId="S::2129537@student.uwtsd.ac.uk::2dd32a7f-8446-440a-9ca6-8e166df5e802" providerId="AD" clId="Web-{C90E052F-073B-4213-8B88-97727E27228F}" dt="2023-03-22T17:16:26.996" v="535"/>
          <ac:spMkLst>
            <pc:docMk/>
            <pc:sldMk cId="3418390529" sldId="259"/>
            <ac:spMk id="25" creationId="{CD8B4F24-440B-49E9-B85D-733523DC064B}"/>
          </ac:spMkLst>
        </pc:spChg>
        <pc:spChg chg="add del">
          <ac:chgData name="Shabina Ditta (2129537)" userId="S::2129537@student.uwtsd.ac.uk::2dd32a7f-8446-440a-9ca6-8e166df5e802" providerId="AD" clId="Web-{C90E052F-073B-4213-8B88-97727E27228F}" dt="2023-03-22T17:16:13.261" v="532"/>
          <ac:spMkLst>
            <pc:docMk/>
            <pc:sldMk cId="3418390529" sldId="259"/>
            <ac:spMk id="30" creationId="{DBC6133C-0615-4CE4-9132-37E609A9BDFA}"/>
          </ac:spMkLst>
        </pc:spChg>
        <pc:spChg chg="add del">
          <ac:chgData name="Shabina Ditta (2129537)" userId="S::2129537@student.uwtsd.ac.uk::2dd32a7f-8446-440a-9ca6-8e166df5e802" providerId="AD" clId="Web-{C90E052F-073B-4213-8B88-97727E27228F}" dt="2023-03-22T17:16:13.261" v="532"/>
          <ac:spMkLst>
            <pc:docMk/>
            <pc:sldMk cId="3418390529" sldId="259"/>
            <ac:spMk id="32" creationId="{169CC832-2974-4E8D-90ED-3E2941BA7336}"/>
          </ac:spMkLst>
        </pc:spChg>
        <pc:spChg chg="add del">
          <ac:chgData name="Shabina Ditta (2129537)" userId="S::2129537@student.uwtsd.ac.uk::2dd32a7f-8446-440a-9ca6-8e166df5e802" providerId="AD" clId="Web-{C90E052F-073B-4213-8B88-97727E27228F}" dt="2023-03-22T17:16:13.261" v="532"/>
          <ac:spMkLst>
            <pc:docMk/>
            <pc:sldMk cId="3418390529" sldId="259"/>
            <ac:spMk id="34" creationId="{55222F96-971A-4F90-B841-6BAB416C7AC1}"/>
          </ac:spMkLst>
        </pc:spChg>
        <pc:spChg chg="add del">
          <ac:chgData name="Shabina Ditta (2129537)" userId="S::2129537@student.uwtsd.ac.uk::2dd32a7f-8446-440a-9ca6-8e166df5e802" providerId="AD" clId="Web-{C90E052F-073B-4213-8B88-97727E27228F}" dt="2023-03-22T17:16:13.261" v="532"/>
          <ac:spMkLst>
            <pc:docMk/>
            <pc:sldMk cId="3418390529" sldId="259"/>
            <ac:spMk id="36" creationId="{08980754-6F4B-43C9-B9BE-127B6BED6586}"/>
          </ac:spMkLst>
        </pc:spChg>
        <pc:spChg chg="add del">
          <ac:chgData name="Shabina Ditta (2129537)" userId="S::2129537@student.uwtsd.ac.uk::2dd32a7f-8446-440a-9ca6-8e166df5e802" providerId="AD" clId="Web-{C90E052F-073B-4213-8B88-97727E27228F}" dt="2023-03-22T17:16:13.261" v="532"/>
          <ac:spMkLst>
            <pc:docMk/>
            <pc:sldMk cId="3418390529" sldId="259"/>
            <ac:spMk id="38" creationId="{2C1BBA94-3F40-40AA-8BB9-E69E25E537C1}"/>
          </ac:spMkLst>
        </pc:spChg>
        <pc:spChg chg="add del">
          <ac:chgData name="Shabina Ditta (2129537)" userId="S::2129537@student.uwtsd.ac.uk::2dd32a7f-8446-440a-9ca6-8e166df5e802" providerId="AD" clId="Web-{C90E052F-073B-4213-8B88-97727E27228F}" dt="2023-03-22T17:16:26.981" v="534"/>
          <ac:spMkLst>
            <pc:docMk/>
            <pc:sldMk cId="3418390529" sldId="259"/>
            <ac:spMk id="40" creationId="{2B97F24A-32CE-4C1C-A50D-3016B394DCFB}"/>
          </ac:spMkLst>
        </pc:spChg>
        <pc:spChg chg="add del">
          <ac:chgData name="Shabina Ditta (2129537)" userId="S::2129537@student.uwtsd.ac.uk::2dd32a7f-8446-440a-9ca6-8e166df5e802" providerId="AD" clId="Web-{C90E052F-073B-4213-8B88-97727E27228F}" dt="2023-03-22T17:16:26.981" v="534"/>
          <ac:spMkLst>
            <pc:docMk/>
            <pc:sldMk cId="3418390529" sldId="259"/>
            <ac:spMk id="41" creationId="{CD8B4F24-440B-49E9-B85D-733523DC064B}"/>
          </ac:spMkLst>
        </pc:spChg>
        <pc:spChg chg="add del">
          <ac:chgData name="Shabina Ditta (2129537)" userId="S::2129537@student.uwtsd.ac.uk::2dd32a7f-8446-440a-9ca6-8e166df5e802" providerId="AD" clId="Web-{C90E052F-073B-4213-8B88-97727E27228F}" dt="2023-03-22T17:18:13.077" v="557"/>
          <ac:spMkLst>
            <pc:docMk/>
            <pc:sldMk cId="3418390529" sldId="259"/>
            <ac:spMk id="43" creationId="{DBC6133C-0615-4CE4-9132-37E609A9BDFA}"/>
          </ac:spMkLst>
        </pc:spChg>
        <pc:spChg chg="add del">
          <ac:chgData name="Shabina Ditta (2129537)" userId="S::2129537@student.uwtsd.ac.uk::2dd32a7f-8446-440a-9ca6-8e166df5e802" providerId="AD" clId="Web-{C90E052F-073B-4213-8B88-97727E27228F}" dt="2023-03-22T17:18:13.077" v="557"/>
          <ac:spMkLst>
            <pc:docMk/>
            <pc:sldMk cId="3418390529" sldId="259"/>
            <ac:spMk id="44" creationId="{169CC832-2974-4E8D-90ED-3E2941BA7336}"/>
          </ac:spMkLst>
        </pc:spChg>
        <pc:spChg chg="add del">
          <ac:chgData name="Shabina Ditta (2129537)" userId="S::2129537@student.uwtsd.ac.uk::2dd32a7f-8446-440a-9ca6-8e166df5e802" providerId="AD" clId="Web-{C90E052F-073B-4213-8B88-97727E27228F}" dt="2023-03-22T17:18:13.077" v="557"/>
          <ac:spMkLst>
            <pc:docMk/>
            <pc:sldMk cId="3418390529" sldId="259"/>
            <ac:spMk id="45" creationId="{55222F96-971A-4F90-B841-6BAB416C7AC1}"/>
          </ac:spMkLst>
        </pc:spChg>
        <pc:spChg chg="add del">
          <ac:chgData name="Shabina Ditta (2129537)" userId="S::2129537@student.uwtsd.ac.uk::2dd32a7f-8446-440a-9ca6-8e166df5e802" providerId="AD" clId="Web-{C90E052F-073B-4213-8B88-97727E27228F}" dt="2023-03-22T17:18:13.077" v="557"/>
          <ac:spMkLst>
            <pc:docMk/>
            <pc:sldMk cId="3418390529" sldId="259"/>
            <ac:spMk id="46" creationId="{08980754-6F4B-43C9-B9BE-127B6BED6586}"/>
          </ac:spMkLst>
        </pc:spChg>
        <pc:spChg chg="add del">
          <ac:chgData name="Shabina Ditta (2129537)" userId="S::2129537@student.uwtsd.ac.uk::2dd32a7f-8446-440a-9ca6-8e166df5e802" providerId="AD" clId="Web-{C90E052F-073B-4213-8B88-97727E27228F}" dt="2023-03-22T17:18:13.077" v="557"/>
          <ac:spMkLst>
            <pc:docMk/>
            <pc:sldMk cId="3418390529" sldId="259"/>
            <ac:spMk id="47" creationId="{2C1BBA94-3F40-40AA-8BB9-E69E25E537C1}"/>
          </ac:spMkLst>
        </pc:spChg>
        <pc:spChg chg="add">
          <ac:chgData name="Shabina Ditta (2129537)" userId="S::2129537@student.uwtsd.ac.uk::2dd32a7f-8446-440a-9ca6-8e166df5e802" providerId="AD" clId="Web-{C90E052F-073B-4213-8B88-97727E27228F}" dt="2023-03-22T17:18:13.077" v="557"/>
          <ac:spMkLst>
            <pc:docMk/>
            <pc:sldMk cId="3418390529" sldId="259"/>
            <ac:spMk id="52" creationId="{743AA782-23D1-4521-8CAD-47662984AA08}"/>
          </ac:spMkLst>
        </pc:spChg>
        <pc:spChg chg="add">
          <ac:chgData name="Shabina Ditta (2129537)" userId="S::2129537@student.uwtsd.ac.uk::2dd32a7f-8446-440a-9ca6-8e166df5e802" providerId="AD" clId="Web-{C90E052F-073B-4213-8B88-97727E27228F}" dt="2023-03-22T17:18:13.077" v="557"/>
          <ac:spMkLst>
            <pc:docMk/>
            <pc:sldMk cId="3418390529" sldId="259"/>
            <ac:spMk id="54" creationId="{650D18FE-0824-4A46-B22C-A86B52E5780A}"/>
          </ac:spMkLst>
        </pc:spChg>
        <pc:picChg chg="add mod ord">
          <ac:chgData name="Shabina Ditta (2129537)" userId="S::2129537@student.uwtsd.ac.uk::2dd32a7f-8446-440a-9ca6-8e166df5e802" providerId="AD" clId="Web-{C90E052F-073B-4213-8B88-97727E27228F}" dt="2023-03-22T17:18:42.749" v="561" actId="14100"/>
          <ac:picMkLst>
            <pc:docMk/>
            <pc:sldMk cId="3418390529" sldId="259"/>
            <ac:picMk id="4" creationId="{4093186A-A1B9-0DA3-1AA7-9BEFE59A744F}"/>
          </ac:picMkLst>
        </pc:picChg>
      </pc:sldChg>
      <pc:sldChg chg="modSp new">
        <pc:chgData name="Shabina Ditta (2129537)" userId="S::2129537@student.uwtsd.ac.uk::2dd32a7f-8446-440a-9ca6-8e166df5e802" providerId="AD" clId="Web-{C90E052F-073B-4213-8B88-97727E27228F}" dt="2023-03-22T18:57:10.950" v="1133" actId="20577"/>
        <pc:sldMkLst>
          <pc:docMk/>
          <pc:sldMk cId="81845355" sldId="260"/>
        </pc:sldMkLst>
        <pc:spChg chg="mod">
          <ac:chgData name="Shabina Ditta (2129537)" userId="S::2129537@student.uwtsd.ac.uk::2dd32a7f-8446-440a-9ca6-8e166df5e802" providerId="AD" clId="Web-{C90E052F-073B-4213-8B88-97727E27228F}" dt="2023-03-22T18:57:10.950" v="1133" actId="20577"/>
          <ac:spMkLst>
            <pc:docMk/>
            <pc:sldMk cId="81845355" sldId="260"/>
            <ac:spMk id="2" creationId="{F18C3DBE-D4BE-F4A8-1DB3-A4C89C0A36BE}"/>
          </ac:spMkLst>
        </pc:spChg>
      </pc:sldChg>
      <pc:sldChg chg="addSp delSp modSp new mod setBg">
        <pc:chgData name="Shabina Ditta (2129537)" userId="S::2129537@student.uwtsd.ac.uk::2dd32a7f-8446-440a-9ca6-8e166df5e802" providerId="AD" clId="Web-{C90E052F-073B-4213-8B88-97727E27228F}" dt="2023-03-22T18:56:43.480" v="1127" actId="20577"/>
        <pc:sldMkLst>
          <pc:docMk/>
          <pc:sldMk cId="227575696" sldId="261"/>
        </pc:sldMkLst>
        <pc:spChg chg="mod">
          <ac:chgData name="Shabina Ditta (2129537)" userId="S::2129537@student.uwtsd.ac.uk::2dd32a7f-8446-440a-9ca6-8e166df5e802" providerId="AD" clId="Web-{C90E052F-073B-4213-8B88-97727E27228F}" dt="2023-03-22T18:22:13.045" v="744" actId="20577"/>
          <ac:spMkLst>
            <pc:docMk/>
            <pc:sldMk cId="227575696" sldId="261"/>
            <ac:spMk id="2" creationId="{234EFA75-2C91-99A2-4088-6FE37C01A74B}"/>
          </ac:spMkLst>
        </pc:spChg>
        <pc:spChg chg="del mod">
          <ac:chgData name="Shabina Ditta (2129537)" userId="S::2129537@student.uwtsd.ac.uk::2dd32a7f-8446-440a-9ca6-8e166df5e802" providerId="AD" clId="Web-{C90E052F-073B-4213-8B88-97727E27228F}" dt="2023-03-22T18:00:16.562" v="648"/>
          <ac:spMkLst>
            <pc:docMk/>
            <pc:sldMk cId="227575696" sldId="261"/>
            <ac:spMk id="3" creationId="{9C346ACA-60BE-20DE-A1BF-A6114E088091}"/>
          </ac:spMkLst>
        </pc:spChg>
        <pc:spChg chg="add del">
          <ac:chgData name="Shabina Ditta (2129537)" userId="S::2129537@student.uwtsd.ac.uk::2dd32a7f-8446-440a-9ca6-8e166df5e802" providerId="AD" clId="Web-{C90E052F-073B-4213-8B88-97727E27228F}" dt="2023-03-22T18:10:43.748" v="655"/>
          <ac:spMkLst>
            <pc:docMk/>
            <pc:sldMk cId="227575696" sldId="261"/>
            <ac:spMk id="9" creationId="{C6BB0207-ABBE-51FA-6AFE-5DC9D78C127E}"/>
          </ac:spMkLst>
        </pc:spChg>
        <pc:spChg chg="add del">
          <ac:chgData name="Shabina Ditta (2129537)" userId="S::2129537@student.uwtsd.ac.uk::2dd32a7f-8446-440a-9ca6-8e166df5e802" providerId="AD" clId="Web-{C90E052F-073B-4213-8B88-97727E27228F}" dt="2023-03-22T18:11:55.702" v="661"/>
          <ac:spMkLst>
            <pc:docMk/>
            <pc:sldMk cId="227575696" sldId="261"/>
            <ac:spMk id="10" creationId="{022BDE4A-8A20-4A69-9C5A-581C82036A4D}"/>
          </ac:spMkLst>
        </pc:spChg>
        <pc:spChg chg="add del">
          <ac:chgData name="Shabina Ditta (2129537)" userId="S::2129537@student.uwtsd.ac.uk::2dd32a7f-8446-440a-9ca6-8e166df5e802" providerId="AD" clId="Web-{C90E052F-073B-4213-8B88-97727E27228F}" dt="2023-03-22T18:10:43.748" v="655"/>
          <ac:spMkLst>
            <pc:docMk/>
            <pc:sldMk cId="227575696" sldId="261"/>
            <ac:spMk id="12" creationId="{D2B783EE-0239-4717-BBEA-8C9EAC61C824}"/>
          </ac:spMkLst>
        </pc:spChg>
        <pc:spChg chg="add">
          <ac:chgData name="Shabina Ditta (2129537)" userId="S::2129537@student.uwtsd.ac.uk::2dd32a7f-8446-440a-9ca6-8e166df5e802" providerId="AD" clId="Web-{C90E052F-073B-4213-8B88-97727E27228F}" dt="2023-03-22T18:11:55.718" v="662"/>
          <ac:spMkLst>
            <pc:docMk/>
            <pc:sldMk cId="227575696" sldId="261"/>
            <ac:spMk id="13" creationId="{7E6D2D34-4BB4-460B-8844-027610FB21F5}"/>
          </ac:spMkLst>
        </pc:spChg>
        <pc:spChg chg="add del">
          <ac:chgData name="Shabina Ditta (2129537)" userId="S::2129537@student.uwtsd.ac.uk::2dd32a7f-8446-440a-9ca6-8e166df5e802" providerId="AD" clId="Web-{C90E052F-073B-4213-8B88-97727E27228F}" dt="2023-03-22T18:10:43.748" v="655"/>
          <ac:spMkLst>
            <pc:docMk/>
            <pc:sldMk cId="227575696" sldId="261"/>
            <ac:spMk id="14" creationId="{A7B99495-F43F-4D80-A44F-2CB4764EB90B}"/>
          </ac:spMkLst>
        </pc:spChg>
        <pc:spChg chg="add del">
          <ac:chgData name="Shabina Ditta (2129537)" userId="S::2129537@student.uwtsd.ac.uk::2dd32a7f-8446-440a-9ca6-8e166df5e802" providerId="AD" clId="Web-{C90E052F-073B-4213-8B88-97727E27228F}" dt="2023-03-22T18:10:43.748" v="655"/>
          <ac:spMkLst>
            <pc:docMk/>
            <pc:sldMk cId="227575696" sldId="261"/>
            <ac:spMk id="16" creationId="{70BEB1E7-2F88-40BC-B73D-42E5B6F80BFC}"/>
          </ac:spMkLst>
        </pc:spChg>
        <pc:spChg chg="add del">
          <ac:chgData name="Shabina Ditta (2129537)" userId="S::2129537@student.uwtsd.ac.uk::2dd32a7f-8446-440a-9ca6-8e166df5e802" providerId="AD" clId="Web-{C90E052F-073B-4213-8B88-97727E27228F}" dt="2023-03-22T18:10:56.248" v="657"/>
          <ac:spMkLst>
            <pc:docMk/>
            <pc:sldMk cId="227575696" sldId="261"/>
            <ac:spMk id="18" creationId="{99F1FFA9-D672-408C-9220-ADEEC6ABDD09}"/>
          </ac:spMkLst>
        </pc:spChg>
        <pc:spChg chg="add del">
          <ac:chgData name="Shabina Ditta (2129537)" userId="S::2129537@student.uwtsd.ac.uk::2dd32a7f-8446-440a-9ca6-8e166df5e802" providerId="AD" clId="Web-{C90E052F-073B-4213-8B88-97727E27228F}" dt="2023-03-22T18:10:56.248" v="657"/>
          <ac:spMkLst>
            <pc:docMk/>
            <pc:sldMk cId="227575696" sldId="261"/>
            <ac:spMk id="19" creationId="{17167EA6-00D6-5F3F-566F-E929FDA24940}"/>
          </ac:spMkLst>
        </pc:spChg>
        <pc:spChg chg="add del">
          <ac:chgData name="Shabina Ditta (2129537)" userId="S::2129537@student.uwtsd.ac.uk::2dd32a7f-8446-440a-9ca6-8e166df5e802" providerId="AD" clId="Web-{C90E052F-073B-4213-8B88-97727E27228F}" dt="2023-03-22T18:11:05.764" v="659"/>
          <ac:spMkLst>
            <pc:docMk/>
            <pc:sldMk cId="227575696" sldId="261"/>
            <ac:spMk id="21" creationId="{A51A0227-072A-4F5F-928C-E2C3E5CCD10C}"/>
          </ac:spMkLst>
        </pc:spChg>
        <pc:spChg chg="add del">
          <ac:chgData name="Shabina Ditta (2129537)" userId="S::2129537@student.uwtsd.ac.uk::2dd32a7f-8446-440a-9ca6-8e166df5e802" providerId="AD" clId="Web-{C90E052F-073B-4213-8B88-97727E27228F}" dt="2023-03-22T18:11:05.764" v="659"/>
          <ac:spMkLst>
            <pc:docMk/>
            <pc:sldMk cId="227575696" sldId="261"/>
            <ac:spMk id="22" creationId="{35D99776-4B38-47DF-A302-11AD9AF87ACA}"/>
          </ac:spMkLst>
        </pc:spChg>
        <pc:spChg chg="add del">
          <ac:chgData name="Shabina Ditta (2129537)" userId="S::2129537@student.uwtsd.ac.uk::2dd32a7f-8446-440a-9ca6-8e166df5e802" providerId="AD" clId="Web-{C90E052F-073B-4213-8B88-97727E27228F}" dt="2023-03-22T18:11:05.764" v="659"/>
          <ac:spMkLst>
            <pc:docMk/>
            <pc:sldMk cId="227575696" sldId="261"/>
            <ac:spMk id="23" creationId="{50AA432B-BF3A-27A4-A7E9-B65C1E305D45}"/>
          </ac:spMkLst>
        </pc:spChg>
        <pc:spChg chg="add del mod">
          <ac:chgData name="Shabina Ditta (2129537)" userId="S::2129537@student.uwtsd.ac.uk::2dd32a7f-8446-440a-9ca6-8e166df5e802" providerId="AD" clId="Web-{C90E052F-073B-4213-8B88-97727E27228F}" dt="2023-03-22T18:20:25.715" v="723"/>
          <ac:spMkLst>
            <pc:docMk/>
            <pc:sldMk cId="227575696" sldId="261"/>
            <ac:spMk id="26" creationId="{2FF57482-B620-9678-91CF-CA4B31A08D4F}"/>
          </ac:spMkLst>
        </pc:spChg>
        <pc:grpChg chg="add">
          <ac:chgData name="Shabina Ditta (2129537)" userId="S::2129537@student.uwtsd.ac.uk::2dd32a7f-8446-440a-9ca6-8e166df5e802" providerId="AD" clId="Web-{C90E052F-073B-4213-8B88-97727E27228F}" dt="2023-03-22T18:11:55.718" v="662"/>
          <ac:grpSpMkLst>
            <pc:docMk/>
            <pc:sldMk cId="227575696" sldId="261"/>
            <ac:grpSpMk id="20" creationId="{C5314570-9B06-4D37-8CBD-EDD67C2FA205}"/>
          </ac:grpSpMkLst>
        </pc:grpChg>
        <pc:graphicFrameChg chg="add mod ord modGraphic">
          <ac:chgData name="Shabina Ditta (2129537)" userId="S::2129537@student.uwtsd.ac.uk::2dd32a7f-8446-440a-9ca6-8e166df5e802" providerId="AD" clId="Web-{C90E052F-073B-4213-8B88-97727E27228F}" dt="2023-03-22T18:56:43.480" v="1127" actId="20577"/>
          <ac:graphicFrameMkLst>
            <pc:docMk/>
            <pc:sldMk cId="227575696" sldId="261"/>
            <ac:graphicFrameMk id="6" creationId="{322A9F73-E4B1-4E82-98CB-553FF8DC36DC}"/>
          </ac:graphicFrameMkLst>
        </pc:graphicFrameChg>
        <pc:picChg chg="add mod ord">
          <ac:chgData name="Shabina Ditta (2129537)" userId="S::2129537@student.uwtsd.ac.uk::2dd32a7f-8446-440a-9ca6-8e166df5e802" providerId="AD" clId="Web-{C90E052F-073B-4213-8B88-97727E27228F}" dt="2023-03-22T18:12:32.344" v="672" actId="1076"/>
          <ac:picMkLst>
            <pc:docMk/>
            <pc:sldMk cId="227575696" sldId="261"/>
            <ac:picMk id="4" creationId="{D27EA45A-B60E-51E6-B2DD-CE99573594A9}"/>
          </ac:picMkLst>
        </pc:picChg>
        <pc:picChg chg="add mod">
          <ac:chgData name="Shabina Ditta (2129537)" userId="S::2129537@student.uwtsd.ac.uk::2dd32a7f-8446-440a-9ca6-8e166df5e802" providerId="AD" clId="Web-{C90E052F-073B-4213-8B88-97727E27228F}" dt="2023-03-22T18:13:47.048" v="681" actId="1076"/>
          <ac:picMkLst>
            <pc:docMk/>
            <pc:sldMk cId="227575696" sldId="261"/>
            <ac:picMk id="5" creationId="{F873789E-E84D-5AA3-91BE-E639F5D57D5A}"/>
          </ac:picMkLst>
        </pc:picChg>
      </pc:sldChg>
    </pc:docChg>
  </pc:docChgLst>
  <pc:docChgLst>
    <pc:chgData name="Shabina Ditta (2129537)" userId="2dd32a7f-8446-440a-9ca6-8e166df5e802" providerId="ADAL" clId="{7F6A84A8-8FE8-423B-946D-1D082C5500F7}"/>
    <pc:docChg chg="undo custSel addSld modSld">
      <pc:chgData name="Shabina Ditta (2129537)" userId="2dd32a7f-8446-440a-9ca6-8e166df5e802" providerId="ADAL" clId="{7F6A84A8-8FE8-423B-946D-1D082C5500F7}" dt="2023-03-23T16:58:01.392" v="4546" actId="20577"/>
      <pc:docMkLst>
        <pc:docMk/>
      </pc:docMkLst>
      <pc:sldChg chg="addSp delSp modSp mod setBg">
        <pc:chgData name="Shabina Ditta (2129537)" userId="2dd32a7f-8446-440a-9ca6-8e166df5e802" providerId="ADAL" clId="{7F6A84A8-8FE8-423B-946D-1D082C5500F7}" dt="2023-03-23T16:58:01.392" v="4546" actId="20577"/>
        <pc:sldMkLst>
          <pc:docMk/>
          <pc:sldMk cId="2034544679" sldId="257"/>
        </pc:sldMkLst>
        <pc:spChg chg="mod">
          <ac:chgData name="Shabina Ditta (2129537)" userId="2dd32a7f-8446-440a-9ca6-8e166df5e802" providerId="ADAL" clId="{7F6A84A8-8FE8-423B-946D-1D082C5500F7}" dt="2023-03-23T16:58:01.392" v="4546" actId="20577"/>
          <ac:spMkLst>
            <pc:docMk/>
            <pc:sldMk cId="2034544679" sldId="257"/>
            <ac:spMk id="2" creationId="{4D818282-C656-605C-6BC3-81BB53EAB3CD}"/>
          </ac:spMkLst>
        </pc:spChg>
        <pc:spChg chg="mod">
          <ac:chgData name="Shabina Ditta (2129537)" userId="2dd32a7f-8446-440a-9ca6-8e166df5e802" providerId="ADAL" clId="{7F6A84A8-8FE8-423B-946D-1D082C5500F7}" dt="2023-03-23T16:16:27.854" v="4513" actId="20577"/>
          <ac:spMkLst>
            <pc:docMk/>
            <pc:sldMk cId="2034544679" sldId="257"/>
            <ac:spMk id="3" creationId="{561F1709-E9D5-0AF4-4B7E-43AE8ED23F5C}"/>
          </ac:spMkLst>
        </pc:spChg>
        <pc:spChg chg="add del">
          <ac:chgData name="Shabina Ditta (2129537)" userId="2dd32a7f-8446-440a-9ca6-8e166df5e802" providerId="ADAL" clId="{7F6A84A8-8FE8-423B-946D-1D082C5500F7}" dt="2023-03-23T13:00:57.820" v="42" actId="26606"/>
          <ac:spMkLst>
            <pc:docMk/>
            <pc:sldMk cId="2034544679" sldId="257"/>
            <ac:spMk id="8" creationId="{815925C2-A704-4D47-B1C1-3FCA52512EC1}"/>
          </ac:spMkLst>
        </pc:spChg>
        <pc:spChg chg="add del">
          <ac:chgData name="Shabina Ditta (2129537)" userId="2dd32a7f-8446-440a-9ca6-8e166df5e802" providerId="ADAL" clId="{7F6A84A8-8FE8-423B-946D-1D082C5500F7}" dt="2023-03-23T13:00:57.820" v="42" actId="26606"/>
          <ac:spMkLst>
            <pc:docMk/>
            <pc:sldMk cId="2034544679" sldId="257"/>
            <ac:spMk id="10" creationId="{01D4315C-C23C-4FD3-98DF-08C29E2292A8}"/>
          </ac:spMkLst>
        </pc:spChg>
        <pc:spChg chg="add del">
          <ac:chgData name="Shabina Ditta (2129537)" userId="2dd32a7f-8446-440a-9ca6-8e166df5e802" providerId="ADAL" clId="{7F6A84A8-8FE8-423B-946D-1D082C5500F7}" dt="2023-03-23T13:00:15.363" v="37" actId="26606"/>
          <ac:spMkLst>
            <pc:docMk/>
            <pc:sldMk cId="2034544679" sldId="257"/>
            <ac:spMk id="28" creationId="{6F5A5072-7B47-4D32-B52A-4EBBF590B8A5}"/>
          </ac:spMkLst>
        </pc:spChg>
        <pc:spChg chg="add del">
          <ac:chgData name="Shabina Ditta (2129537)" userId="2dd32a7f-8446-440a-9ca6-8e166df5e802" providerId="ADAL" clId="{7F6A84A8-8FE8-423B-946D-1D082C5500F7}" dt="2023-03-23T13:00:15.363" v="37" actId="26606"/>
          <ac:spMkLst>
            <pc:docMk/>
            <pc:sldMk cId="2034544679" sldId="257"/>
            <ac:spMk id="30" creationId="{9715DAF0-AE1B-46C9-8A6B-DB2AA05AB91D}"/>
          </ac:spMkLst>
        </pc:spChg>
        <pc:spChg chg="add del">
          <ac:chgData name="Shabina Ditta (2129537)" userId="2dd32a7f-8446-440a-9ca6-8e166df5e802" providerId="ADAL" clId="{7F6A84A8-8FE8-423B-946D-1D082C5500F7}" dt="2023-03-23T13:00:15.363" v="37" actId="26606"/>
          <ac:spMkLst>
            <pc:docMk/>
            <pc:sldMk cId="2034544679" sldId="257"/>
            <ac:spMk id="32" creationId="{6016219D-510E-4184-9090-6D5578A87BD1}"/>
          </ac:spMkLst>
        </pc:spChg>
        <pc:spChg chg="add del">
          <ac:chgData name="Shabina Ditta (2129537)" userId="2dd32a7f-8446-440a-9ca6-8e166df5e802" providerId="ADAL" clId="{7F6A84A8-8FE8-423B-946D-1D082C5500F7}" dt="2023-03-23T13:00:15.363" v="37" actId="26606"/>
          <ac:spMkLst>
            <pc:docMk/>
            <pc:sldMk cId="2034544679" sldId="257"/>
            <ac:spMk id="34" creationId="{AFF4A713-7B75-4B21-90D7-5AB19547C728}"/>
          </ac:spMkLst>
        </pc:spChg>
        <pc:spChg chg="add del">
          <ac:chgData name="Shabina Ditta (2129537)" userId="2dd32a7f-8446-440a-9ca6-8e166df5e802" providerId="ADAL" clId="{7F6A84A8-8FE8-423B-946D-1D082C5500F7}" dt="2023-03-23T13:00:15.363" v="37" actId="26606"/>
          <ac:spMkLst>
            <pc:docMk/>
            <pc:sldMk cId="2034544679" sldId="257"/>
            <ac:spMk id="36" creationId="{DC631C0B-6DA6-4E57-8231-CE32B3434A7E}"/>
          </ac:spMkLst>
        </pc:spChg>
        <pc:spChg chg="add del">
          <ac:chgData name="Shabina Ditta (2129537)" userId="2dd32a7f-8446-440a-9ca6-8e166df5e802" providerId="ADAL" clId="{7F6A84A8-8FE8-423B-946D-1D082C5500F7}" dt="2023-03-23T13:00:15.363" v="37" actId="26606"/>
          <ac:spMkLst>
            <pc:docMk/>
            <pc:sldMk cId="2034544679" sldId="257"/>
            <ac:spMk id="38" creationId="{C29501E6-A978-4A61-9689-9085AF97A53A}"/>
          </ac:spMkLst>
        </pc:spChg>
        <pc:spChg chg="add del">
          <ac:chgData name="Shabina Ditta (2129537)" userId="2dd32a7f-8446-440a-9ca6-8e166df5e802" providerId="ADAL" clId="{7F6A84A8-8FE8-423B-946D-1D082C5500F7}" dt="2023-03-23T13:00:48.583" v="39" actId="26606"/>
          <ac:spMkLst>
            <pc:docMk/>
            <pc:sldMk cId="2034544679" sldId="257"/>
            <ac:spMk id="44" creationId="{815925C2-A704-4D47-B1C1-3FCA52512EC1}"/>
          </ac:spMkLst>
        </pc:spChg>
        <pc:spChg chg="add del">
          <ac:chgData name="Shabina Ditta (2129537)" userId="2dd32a7f-8446-440a-9ca6-8e166df5e802" providerId="ADAL" clId="{7F6A84A8-8FE8-423B-946D-1D082C5500F7}" dt="2023-03-23T13:00:48.583" v="39" actId="26606"/>
          <ac:spMkLst>
            <pc:docMk/>
            <pc:sldMk cId="2034544679" sldId="257"/>
            <ac:spMk id="45" creationId="{01D4315C-C23C-4FD3-98DF-08C29E2292A8}"/>
          </ac:spMkLst>
        </pc:spChg>
        <pc:spChg chg="add del">
          <ac:chgData name="Shabina Ditta (2129537)" userId="2dd32a7f-8446-440a-9ca6-8e166df5e802" providerId="ADAL" clId="{7F6A84A8-8FE8-423B-946D-1D082C5500F7}" dt="2023-03-23T13:00:57.753" v="41" actId="26606"/>
          <ac:spMkLst>
            <pc:docMk/>
            <pc:sldMk cId="2034544679" sldId="257"/>
            <ac:spMk id="51" creationId="{6F5A5072-7B47-4D32-B52A-4EBBF590B8A5}"/>
          </ac:spMkLst>
        </pc:spChg>
        <pc:spChg chg="add del">
          <ac:chgData name="Shabina Ditta (2129537)" userId="2dd32a7f-8446-440a-9ca6-8e166df5e802" providerId="ADAL" clId="{7F6A84A8-8FE8-423B-946D-1D082C5500F7}" dt="2023-03-23T13:00:57.753" v="41" actId="26606"/>
          <ac:spMkLst>
            <pc:docMk/>
            <pc:sldMk cId="2034544679" sldId="257"/>
            <ac:spMk id="52" creationId="{9715DAF0-AE1B-46C9-8A6B-DB2AA05AB91D}"/>
          </ac:spMkLst>
        </pc:spChg>
        <pc:spChg chg="add del">
          <ac:chgData name="Shabina Ditta (2129537)" userId="2dd32a7f-8446-440a-9ca6-8e166df5e802" providerId="ADAL" clId="{7F6A84A8-8FE8-423B-946D-1D082C5500F7}" dt="2023-03-23T13:00:57.753" v="41" actId="26606"/>
          <ac:spMkLst>
            <pc:docMk/>
            <pc:sldMk cId="2034544679" sldId="257"/>
            <ac:spMk id="53" creationId="{6016219D-510E-4184-9090-6D5578A87BD1}"/>
          </ac:spMkLst>
        </pc:spChg>
        <pc:spChg chg="add del">
          <ac:chgData name="Shabina Ditta (2129537)" userId="2dd32a7f-8446-440a-9ca6-8e166df5e802" providerId="ADAL" clId="{7F6A84A8-8FE8-423B-946D-1D082C5500F7}" dt="2023-03-23T13:00:57.753" v="41" actId="26606"/>
          <ac:spMkLst>
            <pc:docMk/>
            <pc:sldMk cId="2034544679" sldId="257"/>
            <ac:spMk id="54" creationId="{AFF4A713-7B75-4B21-90D7-5AB19547C728}"/>
          </ac:spMkLst>
        </pc:spChg>
        <pc:spChg chg="add del">
          <ac:chgData name="Shabina Ditta (2129537)" userId="2dd32a7f-8446-440a-9ca6-8e166df5e802" providerId="ADAL" clId="{7F6A84A8-8FE8-423B-946D-1D082C5500F7}" dt="2023-03-23T13:00:57.753" v="41" actId="26606"/>
          <ac:spMkLst>
            <pc:docMk/>
            <pc:sldMk cId="2034544679" sldId="257"/>
            <ac:spMk id="55" creationId="{DC631C0B-6DA6-4E57-8231-CE32B3434A7E}"/>
          </ac:spMkLst>
        </pc:spChg>
        <pc:spChg chg="add del">
          <ac:chgData name="Shabina Ditta (2129537)" userId="2dd32a7f-8446-440a-9ca6-8e166df5e802" providerId="ADAL" clId="{7F6A84A8-8FE8-423B-946D-1D082C5500F7}" dt="2023-03-23T13:00:57.753" v="41" actId="26606"/>
          <ac:spMkLst>
            <pc:docMk/>
            <pc:sldMk cId="2034544679" sldId="257"/>
            <ac:spMk id="56" creationId="{C29501E6-A978-4A61-9689-9085AF97A53A}"/>
          </ac:spMkLst>
        </pc:spChg>
        <pc:spChg chg="add">
          <ac:chgData name="Shabina Ditta (2129537)" userId="2dd32a7f-8446-440a-9ca6-8e166df5e802" providerId="ADAL" clId="{7F6A84A8-8FE8-423B-946D-1D082C5500F7}" dt="2023-03-23T13:00:57.820" v="42" actId="26606"/>
          <ac:spMkLst>
            <pc:docMk/>
            <pc:sldMk cId="2034544679" sldId="257"/>
            <ac:spMk id="58" creationId="{A8DB9CD9-59B1-4D73-BC4C-98796A48EF9B}"/>
          </ac:spMkLst>
        </pc:spChg>
        <pc:spChg chg="add">
          <ac:chgData name="Shabina Ditta (2129537)" userId="2dd32a7f-8446-440a-9ca6-8e166df5e802" providerId="ADAL" clId="{7F6A84A8-8FE8-423B-946D-1D082C5500F7}" dt="2023-03-23T13:00:57.820" v="42" actId="26606"/>
          <ac:spMkLst>
            <pc:docMk/>
            <pc:sldMk cId="2034544679" sldId="257"/>
            <ac:spMk id="59" creationId="{8874A6A9-41FF-4E33-AFA8-F9F81436A59E}"/>
          </ac:spMkLst>
        </pc:spChg>
        <pc:grpChg chg="add del">
          <ac:chgData name="Shabina Ditta (2129537)" userId="2dd32a7f-8446-440a-9ca6-8e166df5e802" providerId="ADAL" clId="{7F6A84A8-8FE8-423B-946D-1D082C5500F7}" dt="2023-03-23T13:00:57.820" v="42" actId="26606"/>
          <ac:grpSpMkLst>
            <pc:docMk/>
            <pc:sldMk cId="2034544679" sldId="257"/>
            <ac:grpSpMk id="12" creationId="{5E6B47BC-43FD-4C91-8BFF-B41B99A8A39E}"/>
          </ac:grpSpMkLst>
        </pc:grpChg>
        <pc:grpChg chg="add del">
          <ac:chgData name="Shabina Ditta (2129537)" userId="2dd32a7f-8446-440a-9ca6-8e166df5e802" providerId="ADAL" clId="{7F6A84A8-8FE8-423B-946D-1D082C5500F7}" dt="2023-03-23T13:00:57.820" v="42" actId="26606"/>
          <ac:grpSpMkLst>
            <pc:docMk/>
            <pc:sldMk cId="2034544679" sldId="257"/>
            <ac:grpSpMk id="16" creationId="{43F5E015-E085-4624-B431-B42414448684}"/>
          </ac:grpSpMkLst>
        </pc:grpChg>
        <pc:grpChg chg="add del">
          <ac:chgData name="Shabina Ditta (2129537)" userId="2dd32a7f-8446-440a-9ca6-8e166df5e802" providerId="ADAL" clId="{7F6A84A8-8FE8-423B-946D-1D082C5500F7}" dt="2023-03-23T13:00:48.583" v="39" actId="26606"/>
          <ac:grpSpMkLst>
            <pc:docMk/>
            <pc:sldMk cId="2034544679" sldId="257"/>
            <ac:grpSpMk id="46" creationId="{5E6B47BC-43FD-4C91-8BFF-B41B99A8A39E}"/>
          </ac:grpSpMkLst>
        </pc:grpChg>
        <pc:grpChg chg="add del">
          <ac:chgData name="Shabina Ditta (2129537)" userId="2dd32a7f-8446-440a-9ca6-8e166df5e802" providerId="ADAL" clId="{7F6A84A8-8FE8-423B-946D-1D082C5500F7}" dt="2023-03-23T13:00:48.583" v="39" actId="26606"/>
          <ac:grpSpMkLst>
            <pc:docMk/>
            <pc:sldMk cId="2034544679" sldId="257"/>
            <ac:grpSpMk id="48" creationId="{43F5E015-E085-4624-B431-B42414448684}"/>
          </ac:grpSpMkLst>
        </pc:grpChg>
        <pc:grpChg chg="add">
          <ac:chgData name="Shabina Ditta (2129537)" userId="2dd32a7f-8446-440a-9ca6-8e166df5e802" providerId="ADAL" clId="{7F6A84A8-8FE8-423B-946D-1D082C5500F7}" dt="2023-03-23T13:00:57.820" v="42" actId="26606"/>
          <ac:grpSpMkLst>
            <pc:docMk/>
            <pc:sldMk cId="2034544679" sldId="257"/>
            <ac:grpSpMk id="60" creationId="{721D730E-1F97-4071-B143-B05E6D2599BC}"/>
          </ac:grpSpMkLst>
        </pc:grpChg>
      </pc:sldChg>
      <pc:sldChg chg="modSp mod">
        <pc:chgData name="Shabina Ditta (2129537)" userId="2dd32a7f-8446-440a-9ca6-8e166df5e802" providerId="ADAL" clId="{7F6A84A8-8FE8-423B-946D-1D082C5500F7}" dt="2023-03-23T16:16:42.510" v="4516" actId="20577"/>
        <pc:sldMkLst>
          <pc:docMk/>
          <pc:sldMk cId="104381531" sldId="258"/>
        </pc:sldMkLst>
        <pc:spChg chg="mod">
          <ac:chgData name="Shabina Ditta (2129537)" userId="2dd32a7f-8446-440a-9ca6-8e166df5e802" providerId="ADAL" clId="{7F6A84A8-8FE8-423B-946D-1D082C5500F7}" dt="2023-03-23T16:16:42.510" v="4516" actId="20577"/>
          <ac:spMkLst>
            <pc:docMk/>
            <pc:sldMk cId="104381531" sldId="258"/>
            <ac:spMk id="3" creationId="{FC904979-33A3-EE81-10ED-613FCE62FCA4}"/>
          </ac:spMkLst>
        </pc:spChg>
      </pc:sldChg>
      <pc:sldChg chg="delSp modSp mod delDesignElem">
        <pc:chgData name="Shabina Ditta (2129537)" userId="2dd32a7f-8446-440a-9ca6-8e166df5e802" providerId="ADAL" clId="{7F6A84A8-8FE8-423B-946D-1D082C5500F7}" dt="2023-03-23T13:46:34.741" v="575" actId="20577"/>
        <pc:sldMkLst>
          <pc:docMk/>
          <pc:sldMk cId="3418390529" sldId="259"/>
        </pc:sldMkLst>
        <pc:spChg chg="mod">
          <ac:chgData name="Shabina Ditta (2129537)" userId="2dd32a7f-8446-440a-9ca6-8e166df5e802" providerId="ADAL" clId="{7F6A84A8-8FE8-423B-946D-1D082C5500F7}" dt="2023-03-23T12:58:23.570" v="26" actId="27636"/>
          <ac:spMkLst>
            <pc:docMk/>
            <pc:sldMk cId="3418390529" sldId="259"/>
            <ac:spMk id="2" creationId="{852C70EF-20C7-9DDC-2C86-DF386D1F6257}"/>
          </ac:spMkLst>
        </pc:spChg>
        <pc:spChg chg="mod">
          <ac:chgData name="Shabina Ditta (2129537)" userId="2dd32a7f-8446-440a-9ca6-8e166df5e802" providerId="ADAL" clId="{7F6A84A8-8FE8-423B-946D-1D082C5500F7}" dt="2023-03-23T13:46:34.741" v="575" actId="20577"/>
          <ac:spMkLst>
            <pc:docMk/>
            <pc:sldMk cId="3418390529" sldId="259"/>
            <ac:spMk id="20" creationId="{99452DE4-3EA2-4C4D-20AA-9BCA5CA5F0FA}"/>
          </ac:spMkLst>
        </pc:spChg>
        <pc:spChg chg="del">
          <ac:chgData name="Shabina Ditta (2129537)" userId="2dd32a7f-8446-440a-9ca6-8e166df5e802" providerId="ADAL" clId="{7F6A84A8-8FE8-423B-946D-1D082C5500F7}" dt="2023-03-23T12:57:14.976" v="2"/>
          <ac:spMkLst>
            <pc:docMk/>
            <pc:sldMk cId="3418390529" sldId="259"/>
            <ac:spMk id="52" creationId="{743AA782-23D1-4521-8CAD-47662984AA08}"/>
          </ac:spMkLst>
        </pc:spChg>
        <pc:spChg chg="del">
          <ac:chgData name="Shabina Ditta (2129537)" userId="2dd32a7f-8446-440a-9ca6-8e166df5e802" providerId="ADAL" clId="{7F6A84A8-8FE8-423B-946D-1D082C5500F7}" dt="2023-03-23T12:57:14.976" v="2"/>
          <ac:spMkLst>
            <pc:docMk/>
            <pc:sldMk cId="3418390529" sldId="259"/>
            <ac:spMk id="54" creationId="{650D18FE-0824-4A46-B22C-A86B52E5780A}"/>
          </ac:spMkLst>
        </pc:spChg>
      </pc:sldChg>
      <pc:sldChg chg="addSp delSp modSp mod setBg">
        <pc:chgData name="Shabina Ditta (2129537)" userId="2dd32a7f-8446-440a-9ca6-8e166df5e802" providerId="ADAL" clId="{7F6A84A8-8FE8-423B-946D-1D082C5500F7}" dt="2023-03-23T14:52:52.223" v="1512" actId="207"/>
        <pc:sldMkLst>
          <pc:docMk/>
          <pc:sldMk cId="81845355" sldId="260"/>
        </pc:sldMkLst>
        <pc:spChg chg="mod">
          <ac:chgData name="Shabina Ditta (2129537)" userId="2dd32a7f-8446-440a-9ca6-8e166df5e802" providerId="ADAL" clId="{7F6A84A8-8FE8-423B-946D-1D082C5500F7}" dt="2023-03-23T14:24:57.403" v="683" actId="115"/>
          <ac:spMkLst>
            <pc:docMk/>
            <pc:sldMk cId="81845355" sldId="260"/>
            <ac:spMk id="2" creationId="{F18C3DBE-D4BE-F4A8-1DB3-A4C89C0A36BE}"/>
          </ac:spMkLst>
        </pc:spChg>
        <pc:spChg chg="mod">
          <ac:chgData name="Shabina Ditta (2129537)" userId="2dd32a7f-8446-440a-9ca6-8e166df5e802" providerId="ADAL" clId="{7F6A84A8-8FE8-423B-946D-1D082C5500F7}" dt="2023-03-23T14:52:52.223" v="1512" actId="207"/>
          <ac:spMkLst>
            <pc:docMk/>
            <pc:sldMk cId="81845355" sldId="260"/>
            <ac:spMk id="3" creationId="{1D144A29-F23C-C912-44CF-87C1CBF2E4C2}"/>
          </ac:spMkLst>
        </pc:spChg>
        <pc:spChg chg="add del">
          <ac:chgData name="Shabina Ditta (2129537)" userId="2dd32a7f-8446-440a-9ca6-8e166df5e802" providerId="ADAL" clId="{7F6A84A8-8FE8-423B-946D-1D082C5500F7}" dt="2023-03-23T14:19:19.599" v="644" actId="26606"/>
          <ac:spMkLst>
            <pc:docMk/>
            <pc:sldMk cId="81845355" sldId="260"/>
            <ac:spMk id="1031" creationId="{913AE63C-D5B4-45D1-ACFC-648CFFCF9805}"/>
          </ac:spMkLst>
        </pc:spChg>
        <pc:spChg chg="add del">
          <ac:chgData name="Shabina Ditta (2129537)" userId="2dd32a7f-8446-440a-9ca6-8e166df5e802" providerId="ADAL" clId="{7F6A84A8-8FE8-423B-946D-1D082C5500F7}" dt="2023-03-23T14:19:19.599" v="644" actId="26606"/>
          <ac:spMkLst>
            <pc:docMk/>
            <pc:sldMk cId="81845355" sldId="260"/>
            <ac:spMk id="1037" creationId="{BF9E7B5D-88C3-4C36-A22E-93AA384BA7B1}"/>
          </ac:spMkLst>
        </pc:spChg>
        <pc:spChg chg="add del">
          <ac:chgData name="Shabina Ditta (2129537)" userId="2dd32a7f-8446-440a-9ca6-8e166df5e802" providerId="ADAL" clId="{7F6A84A8-8FE8-423B-946D-1D082C5500F7}" dt="2023-03-23T14:16:54.035" v="630" actId="26606"/>
          <ac:spMkLst>
            <pc:docMk/>
            <pc:sldMk cId="81845355" sldId="260"/>
            <ac:spMk id="1051" creationId="{04812C46-200A-4DEB-A05E-3ED6C68C2387}"/>
          </ac:spMkLst>
        </pc:spChg>
        <pc:spChg chg="add del">
          <ac:chgData name="Shabina Ditta (2129537)" userId="2dd32a7f-8446-440a-9ca6-8e166df5e802" providerId="ADAL" clId="{7F6A84A8-8FE8-423B-946D-1D082C5500F7}" dt="2023-03-23T14:16:54.035" v="630" actId="26606"/>
          <ac:spMkLst>
            <pc:docMk/>
            <pc:sldMk cId="81845355" sldId="260"/>
            <ac:spMk id="1053" creationId="{D1EA859B-E555-4109-94F3-6700E046E008}"/>
          </ac:spMkLst>
        </pc:spChg>
        <pc:spChg chg="add del">
          <ac:chgData name="Shabina Ditta (2129537)" userId="2dd32a7f-8446-440a-9ca6-8e166df5e802" providerId="ADAL" clId="{7F6A84A8-8FE8-423B-946D-1D082C5500F7}" dt="2023-03-23T14:17:32.924" v="632" actId="26606"/>
          <ac:spMkLst>
            <pc:docMk/>
            <pc:sldMk cId="81845355" sldId="260"/>
            <ac:spMk id="1055" creationId="{F13C74B1-5B17-4795-BED0-7140497B445A}"/>
          </ac:spMkLst>
        </pc:spChg>
        <pc:spChg chg="add del">
          <ac:chgData name="Shabina Ditta (2129537)" userId="2dd32a7f-8446-440a-9ca6-8e166df5e802" providerId="ADAL" clId="{7F6A84A8-8FE8-423B-946D-1D082C5500F7}" dt="2023-03-23T14:17:32.924" v="632" actId="26606"/>
          <ac:spMkLst>
            <pc:docMk/>
            <pc:sldMk cId="81845355" sldId="260"/>
            <ac:spMk id="1056" creationId="{D4974D33-8DC5-464E-8C6D-BE58F0669C17}"/>
          </ac:spMkLst>
        </pc:spChg>
        <pc:spChg chg="add del">
          <ac:chgData name="Shabina Ditta (2129537)" userId="2dd32a7f-8446-440a-9ca6-8e166df5e802" providerId="ADAL" clId="{7F6A84A8-8FE8-423B-946D-1D082C5500F7}" dt="2023-03-23T14:19:19.583" v="643" actId="26606"/>
          <ac:spMkLst>
            <pc:docMk/>
            <pc:sldMk cId="81845355" sldId="260"/>
            <ac:spMk id="1057" creationId="{BF9E7B5D-88C3-4C36-A22E-93AA384BA7B1}"/>
          </ac:spMkLst>
        </pc:spChg>
        <pc:spChg chg="add del">
          <ac:chgData name="Shabina Ditta (2129537)" userId="2dd32a7f-8446-440a-9ca6-8e166df5e802" providerId="ADAL" clId="{7F6A84A8-8FE8-423B-946D-1D082C5500F7}" dt="2023-03-23T14:17:55.108" v="634" actId="26606"/>
          <ac:spMkLst>
            <pc:docMk/>
            <pc:sldMk cId="81845355" sldId="260"/>
            <ac:spMk id="1058" creationId="{E45CA849-654C-4173-AD99-B3A2528275F5}"/>
          </ac:spMkLst>
        </pc:spChg>
        <pc:spChg chg="add del">
          <ac:chgData name="Shabina Ditta (2129537)" userId="2dd32a7f-8446-440a-9ca6-8e166df5e802" providerId="ADAL" clId="{7F6A84A8-8FE8-423B-946D-1D082C5500F7}" dt="2023-03-23T14:17:55.108" v="634" actId="26606"/>
          <ac:spMkLst>
            <pc:docMk/>
            <pc:sldMk cId="81845355" sldId="260"/>
            <ac:spMk id="1059" creationId="{3E23A947-2D45-4208-AE2B-64948C87A3EB}"/>
          </ac:spMkLst>
        </pc:spChg>
        <pc:spChg chg="add del">
          <ac:chgData name="Shabina Ditta (2129537)" userId="2dd32a7f-8446-440a-9ca6-8e166df5e802" providerId="ADAL" clId="{7F6A84A8-8FE8-423B-946D-1D082C5500F7}" dt="2023-03-23T14:17:55.108" v="634" actId="26606"/>
          <ac:spMkLst>
            <pc:docMk/>
            <pc:sldMk cId="81845355" sldId="260"/>
            <ac:spMk id="1060" creationId="{E5BBB0F9-6A59-4D02-A9C7-A2D6516684CE}"/>
          </ac:spMkLst>
        </pc:spChg>
        <pc:spChg chg="add del">
          <ac:chgData name="Shabina Ditta (2129537)" userId="2dd32a7f-8446-440a-9ca6-8e166df5e802" providerId="ADAL" clId="{7F6A84A8-8FE8-423B-946D-1D082C5500F7}" dt="2023-03-23T14:18:20.280" v="636" actId="26606"/>
          <ac:spMkLst>
            <pc:docMk/>
            <pc:sldMk cId="81845355" sldId="260"/>
            <ac:spMk id="1062" creationId="{F13C74B1-5B17-4795-BED0-7140497B445A}"/>
          </ac:spMkLst>
        </pc:spChg>
        <pc:spChg chg="add del">
          <ac:chgData name="Shabina Ditta (2129537)" userId="2dd32a7f-8446-440a-9ca6-8e166df5e802" providerId="ADAL" clId="{7F6A84A8-8FE8-423B-946D-1D082C5500F7}" dt="2023-03-23T14:18:20.280" v="636" actId="26606"/>
          <ac:spMkLst>
            <pc:docMk/>
            <pc:sldMk cId="81845355" sldId="260"/>
            <ac:spMk id="1063" creationId="{D4974D33-8DC5-464E-8C6D-BE58F0669C17}"/>
          </ac:spMkLst>
        </pc:spChg>
        <pc:spChg chg="add del">
          <ac:chgData name="Shabina Ditta (2129537)" userId="2dd32a7f-8446-440a-9ca6-8e166df5e802" providerId="ADAL" clId="{7F6A84A8-8FE8-423B-946D-1D082C5500F7}" dt="2023-03-23T14:18:29.502" v="638" actId="26606"/>
          <ac:spMkLst>
            <pc:docMk/>
            <pc:sldMk cId="81845355" sldId="260"/>
            <ac:spMk id="1065" creationId="{04812C46-200A-4DEB-A05E-3ED6C68C2387}"/>
          </ac:spMkLst>
        </pc:spChg>
        <pc:spChg chg="add del">
          <ac:chgData name="Shabina Ditta (2129537)" userId="2dd32a7f-8446-440a-9ca6-8e166df5e802" providerId="ADAL" clId="{7F6A84A8-8FE8-423B-946D-1D082C5500F7}" dt="2023-03-23T14:18:29.502" v="638" actId="26606"/>
          <ac:spMkLst>
            <pc:docMk/>
            <pc:sldMk cId="81845355" sldId="260"/>
            <ac:spMk id="1066" creationId="{D1EA859B-E555-4109-94F3-6700E046E008}"/>
          </ac:spMkLst>
        </pc:spChg>
        <pc:spChg chg="add del">
          <ac:chgData name="Shabina Ditta (2129537)" userId="2dd32a7f-8446-440a-9ca6-8e166df5e802" providerId="ADAL" clId="{7F6A84A8-8FE8-423B-946D-1D082C5500F7}" dt="2023-03-23T14:18:42.139" v="640" actId="26606"/>
          <ac:spMkLst>
            <pc:docMk/>
            <pc:sldMk cId="81845355" sldId="260"/>
            <ac:spMk id="1068" creationId="{04812C46-200A-4DEB-A05E-3ED6C68C2387}"/>
          </ac:spMkLst>
        </pc:spChg>
        <pc:spChg chg="add del">
          <ac:chgData name="Shabina Ditta (2129537)" userId="2dd32a7f-8446-440a-9ca6-8e166df5e802" providerId="ADAL" clId="{7F6A84A8-8FE8-423B-946D-1D082C5500F7}" dt="2023-03-23T14:18:42.139" v="640" actId="26606"/>
          <ac:spMkLst>
            <pc:docMk/>
            <pc:sldMk cId="81845355" sldId="260"/>
            <ac:spMk id="1069" creationId="{D1EA859B-E555-4109-94F3-6700E046E008}"/>
          </ac:spMkLst>
        </pc:spChg>
        <pc:spChg chg="add del">
          <ac:chgData name="Shabina Ditta (2129537)" userId="2dd32a7f-8446-440a-9ca6-8e166df5e802" providerId="ADAL" clId="{7F6A84A8-8FE8-423B-946D-1D082C5500F7}" dt="2023-03-23T14:19:19.583" v="643" actId="26606"/>
          <ac:spMkLst>
            <pc:docMk/>
            <pc:sldMk cId="81845355" sldId="260"/>
            <ac:spMk id="1071" creationId="{913AE63C-D5B4-45D1-ACFC-648CFFCF9805}"/>
          </ac:spMkLst>
        </pc:spChg>
        <pc:spChg chg="add">
          <ac:chgData name="Shabina Ditta (2129537)" userId="2dd32a7f-8446-440a-9ca6-8e166df5e802" providerId="ADAL" clId="{7F6A84A8-8FE8-423B-946D-1D082C5500F7}" dt="2023-03-23T14:19:19.599" v="644" actId="26606"/>
          <ac:spMkLst>
            <pc:docMk/>
            <pc:sldMk cId="81845355" sldId="260"/>
            <ac:spMk id="1081" creationId="{3AFE8227-C443-417B-BA91-520EB1EF4559}"/>
          </ac:spMkLst>
        </pc:spChg>
        <pc:spChg chg="add">
          <ac:chgData name="Shabina Ditta (2129537)" userId="2dd32a7f-8446-440a-9ca6-8e166df5e802" providerId="ADAL" clId="{7F6A84A8-8FE8-423B-946D-1D082C5500F7}" dt="2023-03-23T14:19:19.599" v="644" actId="26606"/>
          <ac:spMkLst>
            <pc:docMk/>
            <pc:sldMk cId="81845355" sldId="260"/>
            <ac:spMk id="1082" creationId="{907741FC-B544-4A6E-B831-6789D042333D}"/>
          </ac:spMkLst>
        </pc:spChg>
        <pc:spChg chg="add">
          <ac:chgData name="Shabina Ditta (2129537)" userId="2dd32a7f-8446-440a-9ca6-8e166df5e802" providerId="ADAL" clId="{7F6A84A8-8FE8-423B-946D-1D082C5500F7}" dt="2023-03-23T14:19:19.599" v="644" actId="26606"/>
          <ac:spMkLst>
            <pc:docMk/>
            <pc:sldMk cId="81845355" sldId="260"/>
            <ac:spMk id="1083" creationId="{3F0BE7ED-7814-4273-B18A-F26CC0380380}"/>
          </ac:spMkLst>
        </pc:spChg>
        <pc:grpChg chg="add del">
          <ac:chgData name="Shabina Ditta (2129537)" userId="2dd32a7f-8446-440a-9ca6-8e166df5e802" providerId="ADAL" clId="{7F6A84A8-8FE8-423B-946D-1D082C5500F7}" dt="2023-03-23T14:19:19.599" v="644" actId="26606"/>
          <ac:grpSpMkLst>
            <pc:docMk/>
            <pc:sldMk cId="81845355" sldId="260"/>
            <ac:grpSpMk id="1033" creationId="{6DCEF60B-EF3F-4A5E-BDC6-A2D840B90F2E}"/>
          </ac:grpSpMkLst>
        </pc:grpChg>
        <pc:grpChg chg="add del">
          <ac:chgData name="Shabina Ditta (2129537)" userId="2dd32a7f-8446-440a-9ca6-8e166df5e802" providerId="ADAL" clId="{7F6A84A8-8FE8-423B-946D-1D082C5500F7}" dt="2023-03-23T14:19:19.599" v="644" actId="26606"/>
          <ac:grpSpMkLst>
            <pc:docMk/>
            <pc:sldMk cId="81845355" sldId="260"/>
            <ac:grpSpMk id="1039" creationId="{E27AF472-EAE3-4572-AB69-B92BD10DBC6D}"/>
          </ac:grpSpMkLst>
        </pc:grpChg>
        <pc:grpChg chg="add del">
          <ac:chgData name="Shabina Ditta (2129537)" userId="2dd32a7f-8446-440a-9ca6-8e166df5e802" providerId="ADAL" clId="{7F6A84A8-8FE8-423B-946D-1D082C5500F7}" dt="2023-03-23T14:19:19.583" v="643" actId="26606"/>
          <ac:grpSpMkLst>
            <pc:docMk/>
            <pc:sldMk cId="81845355" sldId="260"/>
            <ac:grpSpMk id="1072" creationId="{6DCEF60B-EF3F-4A5E-BDC6-A2D840B90F2E}"/>
          </ac:grpSpMkLst>
        </pc:grpChg>
        <pc:grpChg chg="add del">
          <ac:chgData name="Shabina Ditta (2129537)" userId="2dd32a7f-8446-440a-9ca6-8e166df5e802" providerId="ADAL" clId="{7F6A84A8-8FE8-423B-946D-1D082C5500F7}" dt="2023-03-23T14:19:19.583" v="643" actId="26606"/>
          <ac:grpSpMkLst>
            <pc:docMk/>
            <pc:sldMk cId="81845355" sldId="260"/>
            <ac:grpSpMk id="1074" creationId="{E27AF472-EAE3-4572-AB69-B92BD10DBC6D}"/>
          </ac:grpSpMkLst>
        </pc:grpChg>
        <pc:picChg chg="add mod ord">
          <ac:chgData name="Shabina Ditta (2129537)" userId="2dd32a7f-8446-440a-9ca6-8e166df5e802" providerId="ADAL" clId="{7F6A84A8-8FE8-423B-946D-1D082C5500F7}" dt="2023-03-23T14:26:27.067" v="746" actId="14100"/>
          <ac:picMkLst>
            <pc:docMk/>
            <pc:sldMk cId="81845355" sldId="260"/>
            <ac:picMk id="1026" creationId="{29B9A210-8F7F-D652-0020-8CF53575B56D}"/>
          </ac:picMkLst>
        </pc:picChg>
      </pc:sldChg>
      <pc:sldChg chg="delSp modSp mod delDesignElem">
        <pc:chgData name="Shabina Ditta (2129537)" userId="2dd32a7f-8446-440a-9ca6-8e166df5e802" providerId="ADAL" clId="{7F6A84A8-8FE8-423B-946D-1D082C5500F7}" dt="2023-03-23T13:44:48.044" v="542" actId="20577"/>
        <pc:sldMkLst>
          <pc:docMk/>
          <pc:sldMk cId="227575696" sldId="261"/>
        </pc:sldMkLst>
        <pc:spChg chg="del">
          <ac:chgData name="Shabina Ditta (2129537)" userId="2dd32a7f-8446-440a-9ca6-8e166df5e802" providerId="ADAL" clId="{7F6A84A8-8FE8-423B-946D-1D082C5500F7}" dt="2023-03-23T12:57:14.976" v="2"/>
          <ac:spMkLst>
            <pc:docMk/>
            <pc:sldMk cId="227575696" sldId="261"/>
            <ac:spMk id="13" creationId="{7E6D2D34-4BB4-460B-8844-027610FB21F5}"/>
          </ac:spMkLst>
        </pc:spChg>
        <pc:grpChg chg="del">
          <ac:chgData name="Shabina Ditta (2129537)" userId="2dd32a7f-8446-440a-9ca6-8e166df5e802" providerId="ADAL" clId="{7F6A84A8-8FE8-423B-946D-1D082C5500F7}" dt="2023-03-23T12:57:14.976" v="2"/>
          <ac:grpSpMkLst>
            <pc:docMk/>
            <pc:sldMk cId="227575696" sldId="261"/>
            <ac:grpSpMk id="20" creationId="{C5314570-9B06-4D37-8CBD-EDD67C2FA205}"/>
          </ac:grpSpMkLst>
        </pc:grpChg>
        <pc:graphicFrameChg chg="mod">
          <ac:chgData name="Shabina Ditta (2129537)" userId="2dd32a7f-8446-440a-9ca6-8e166df5e802" providerId="ADAL" clId="{7F6A84A8-8FE8-423B-946D-1D082C5500F7}" dt="2023-03-23T13:44:48.044" v="542" actId="20577"/>
          <ac:graphicFrameMkLst>
            <pc:docMk/>
            <pc:sldMk cId="227575696" sldId="261"/>
            <ac:graphicFrameMk id="6" creationId="{322A9F73-E4B1-4E82-98CB-553FF8DC36DC}"/>
          </ac:graphicFrameMkLst>
        </pc:graphicFrameChg>
      </pc:sldChg>
      <pc:sldChg chg="addSp delSp modSp new mod setBg">
        <pc:chgData name="Shabina Ditta (2129537)" userId="2dd32a7f-8446-440a-9ca6-8e166df5e802" providerId="ADAL" clId="{7F6A84A8-8FE8-423B-946D-1D082C5500F7}" dt="2023-03-23T15:58:41.636" v="3206" actId="113"/>
        <pc:sldMkLst>
          <pc:docMk/>
          <pc:sldMk cId="581921333" sldId="262"/>
        </pc:sldMkLst>
        <pc:spChg chg="mod">
          <ac:chgData name="Shabina Ditta (2129537)" userId="2dd32a7f-8446-440a-9ca6-8e166df5e802" providerId="ADAL" clId="{7F6A84A8-8FE8-423B-946D-1D082C5500F7}" dt="2023-03-23T15:58:41.636" v="3206" actId="113"/>
          <ac:spMkLst>
            <pc:docMk/>
            <pc:sldMk cId="581921333" sldId="262"/>
            <ac:spMk id="2" creationId="{3127C1D7-9E62-AA08-08F4-0BC2A0F7E5CE}"/>
          </ac:spMkLst>
        </pc:spChg>
        <pc:spChg chg="mod">
          <ac:chgData name="Shabina Ditta (2129537)" userId="2dd32a7f-8446-440a-9ca6-8e166df5e802" providerId="ADAL" clId="{7F6A84A8-8FE8-423B-946D-1D082C5500F7}" dt="2023-03-23T15:42:33.733" v="3059"/>
          <ac:spMkLst>
            <pc:docMk/>
            <pc:sldMk cId="581921333" sldId="262"/>
            <ac:spMk id="3" creationId="{D7D339B3-A293-FDF3-B130-A1D29F2094EE}"/>
          </ac:spMkLst>
        </pc:spChg>
        <pc:spChg chg="add del">
          <ac:chgData name="Shabina Ditta (2129537)" userId="2dd32a7f-8446-440a-9ca6-8e166df5e802" providerId="ADAL" clId="{7F6A84A8-8FE8-423B-946D-1D082C5500F7}" dt="2023-03-23T15:10:35.334" v="1812" actId="26606"/>
          <ac:spMkLst>
            <pc:docMk/>
            <pc:sldMk cId="581921333" sldId="262"/>
            <ac:spMk id="2055" creationId="{F13C74B1-5B17-4795-BED0-7140497B445A}"/>
          </ac:spMkLst>
        </pc:spChg>
        <pc:spChg chg="add del">
          <ac:chgData name="Shabina Ditta (2129537)" userId="2dd32a7f-8446-440a-9ca6-8e166df5e802" providerId="ADAL" clId="{7F6A84A8-8FE8-423B-946D-1D082C5500F7}" dt="2023-03-23T15:10:35.334" v="1812" actId="26606"/>
          <ac:spMkLst>
            <pc:docMk/>
            <pc:sldMk cId="581921333" sldId="262"/>
            <ac:spMk id="2057" creationId="{D4974D33-8DC5-464E-8C6D-BE58F0669C17}"/>
          </ac:spMkLst>
        </pc:spChg>
        <pc:spChg chg="add">
          <ac:chgData name="Shabina Ditta (2129537)" userId="2dd32a7f-8446-440a-9ca6-8e166df5e802" providerId="ADAL" clId="{7F6A84A8-8FE8-423B-946D-1D082C5500F7}" dt="2023-03-23T15:10:35.349" v="1813" actId="26606"/>
          <ac:spMkLst>
            <pc:docMk/>
            <pc:sldMk cId="581921333" sldId="262"/>
            <ac:spMk id="2059" creationId="{45D37F4E-DDB4-456B-97E0-9937730A039F}"/>
          </ac:spMkLst>
        </pc:spChg>
        <pc:spChg chg="add">
          <ac:chgData name="Shabina Ditta (2129537)" userId="2dd32a7f-8446-440a-9ca6-8e166df5e802" providerId="ADAL" clId="{7F6A84A8-8FE8-423B-946D-1D082C5500F7}" dt="2023-03-23T15:10:35.349" v="1813" actId="26606"/>
          <ac:spMkLst>
            <pc:docMk/>
            <pc:sldMk cId="581921333" sldId="262"/>
            <ac:spMk id="2060" creationId="{B2DD41CD-8F47-4F56-AD12-4E2FF7696987}"/>
          </ac:spMkLst>
        </pc:spChg>
        <pc:picChg chg="add mod">
          <ac:chgData name="Shabina Ditta (2129537)" userId="2dd32a7f-8446-440a-9ca6-8e166df5e802" providerId="ADAL" clId="{7F6A84A8-8FE8-423B-946D-1D082C5500F7}" dt="2023-03-23T15:11:42.953" v="1823" actId="14100"/>
          <ac:picMkLst>
            <pc:docMk/>
            <pc:sldMk cId="581921333" sldId="262"/>
            <ac:picMk id="2050" creationId="{F8BF06A3-B872-3529-4E84-53CAA019EB43}"/>
          </ac:picMkLst>
        </pc:picChg>
      </pc:sldChg>
      <pc:sldChg chg="modSp new mod">
        <pc:chgData name="Shabina Ditta (2129537)" userId="2dd32a7f-8446-440a-9ca6-8e166df5e802" providerId="ADAL" clId="{7F6A84A8-8FE8-423B-946D-1D082C5500F7}" dt="2023-03-23T16:12:02.223" v="4512" actId="115"/>
        <pc:sldMkLst>
          <pc:docMk/>
          <pc:sldMk cId="155546242" sldId="263"/>
        </pc:sldMkLst>
        <pc:spChg chg="mod">
          <ac:chgData name="Shabina Ditta (2129537)" userId="2dd32a7f-8446-440a-9ca6-8e166df5e802" providerId="ADAL" clId="{7F6A84A8-8FE8-423B-946D-1D082C5500F7}" dt="2023-03-23T15:56:56.743" v="3201" actId="20577"/>
          <ac:spMkLst>
            <pc:docMk/>
            <pc:sldMk cId="155546242" sldId="263"/>
            <ac:spMk id="2" creationId="{4F84E721-A6FB-C173-44ED-6F2A977D50A0}"/>
          </ac:spMkLst>
        </pc:spChg>
        <pc:spChg chg="mod">
          <ac:chgData name="Shabina Ditta (2129537)" userId="2dd32a7f-8446-440a-9ca6-8e166df5e802" providerId="ADAL" clId="{7F6A84A8-8FE8-423B-946D-1D082C5500F7}" dt="2023-03-23T16:12:02.223" v="4512" actId="115"/>
          <ac:spMkLst>
            <pc:docMk/>
            <pc:sldMk cId="155546242" sldId="263"/>
            <ac:spMk id="3" creationId="{9A201170-50FB-AA86-0618-D3D35961B1EB}"/>
          </ac:spMkLst>
        </pc:spChg>
      </pc:sldChg>
      <pc:sldChg chg="modSp new mod">
        <pc:chgData name="Shabina Ditta (2129537)" userId="2dd32a7f-8446-440a-9ca6-8e166df5e802" providerId="ADAL" clId="{7F6A84A8-8FE8-423B-946D-1D082C5500F7}" dt="2023-03-23T15:55:07.052" v="3149" actId="255"/>
        <pc:sldMkLst>
          <pc:docMk/>
          <pc:sldMk cId="3602324370" sldId="264"/>
        </pc:sldMkLst>
        <pc:spChg chg="mod">
          <ac:chgData name="Shabina Ditta (2129537)" userId="2dd32a7f-8446-440a-9ca6-8e166df5e802" providerId="ADAL" clId="{7F6A84A8-8FE8-423B-946D-1D082C5500F7}" dt="2023-03-23T15:54:40.534" v="3146" actId="14100"/>
          <ac:spMkLst>
            <pc:docMk/>
            <pc:sldMk cId="3602324370" sldId="264"/>
            <ac:spMk id="2" creationId="{5E31E773-CD51-B5A8-CAA6-2C64B67B43B1}"/>
          </ac:spMkLst>
        </pc:spChg>
        <pc:spChg chg="mod">
          <ac:chgData name="Shabina Ditta (2129537)" userId="2dd32a7f-8446-440a-9ca6-8e166df5e802" providerId="ADAL" clId="{7F6A84A8-8FE8-423B-946D-1D082C5500F7}" dt="2023-03-23T15:55:07.052" v="3149" actId="255"/>
          <ac:spMkLst>
            <pc:docMk/>
            <pc:sldMk cId="3602324370" sldId="264"/>
            <ac:spMk id="3" creationId="{483DBF0B-BBA8-6D47-53C3-E746B456CB4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174488-F16A-4A63-9596-DA24B014AB14}"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763C3778-C9C3-4A45-8384-BCEFDE66D529}">
      <dgm:prSet phldrT="[Text]" phldr="0"/>
      <dgm:spPr/>
      <dgm:t>
        <a:bodyPr/>
        <a:lstStyle/>
        <a:p>
          <a:pPr rtl="0"/>
          <a:r>
            <a:rPr lang="en-GB" dirty="0">
              <a:latin typeface="Calibri Light" panose="020F0302020204030204"/>
            </a:rPr>
            <a:t>Born in Switzerland in the late 1800's </a:t>
          </a:r>
          <a:r>
            <a:rPr lang="en-GB" dirty="0"/>
            <a:t>(Main, 2011)</a:t>
          </a:r>
        </a:p>
      </dgm:t>
    </dgm:pt>
    <dgm:pt modelId="{A8D60C9D-94CD-40E0-8B9E-2FA65BF0E1BB}" type="parTrans" cxnId="{F67D940D-550D-48C8-939C-16BEB4130F27}">
      <dgm:prSet/>
      <dgm:spPr/>
      <dgm:t>
        <a:bodyPr/>
        <a:lstStyle/>
        <a:p>
          <a:endParaRPr lang="en-GB"/>
        </a:p>
      </dgm:t>
    </dgm:pt>
    <dgm:pt modelId="{4E66D1A7-F962-4944-92A0-281DD24B1C79}" type="sibTrans" cxnId="{F67D940D-550D-48C8-939C-16BEB4130F27}">
      <dgm:prSet/>
      <dgm:spPr/>
      <dgm:t>
        <a:bodyPr/>
        <a:lstStyle/>
        <a:p>
          <a:endParaRPr lang="en-GB"/>
        </a:p>
      </dgm:t>
    </dgm:pt>
    <dgm:pt modelId="{0798028E-9809-46B1-BCB7-04A0D9B8D09F}">
      <dgm:prSet phldrT="[Text]" phldr="0"/>
      <dgm:spPr/>
      <dgm:t>
        <a:bodyPr/>
        <a:lstStyle/>
        <a:p>
          <a:pPr rtl="0"/>
          <a:r>
            <a:rPr lang="en-GB" dirty="0">
              <a:latin typeface="Calibri Light" panose="020F0302020204030204"/>
            </a:rPr>
            <a:t>Suggests that children's intelligence undergoes changes as they grow and</a:t>
          </a:r>
          <a:r>
            <a:rPr lang="en-GB" dirty="0"/>
            <a:t> think differently from adults and are born with an inherited basic mental state which is partly evolved</a:t>
          </a:r>
        </a:p>
      </dgm:t>
    </dgm:pt>
    <dgm:pt modelId="{A9D4C3F8-6920-445B-BF28-9A17C1781BA1}" type="parTrans" cxnId="{C90EE6C1-83A3-407F-ADB4-AD2A8BB34471}">
      <dgm:prSet/>
      <dgm:spPr/>
      <dgm:t>
        <a:bodyPr/>
        <a:lstStyle/>
        <a:p>
          <a:endParaRPr lang="en-GB"/>
        </a:p>
      </dgm:t>
    </dgm:pt>
    <dgm:pt modelId="{AD0E9D11-DDCA-4DDF-9CCC-08D9E631967E}" type="sibTrans" cxnId="{C90EE6C1-83A3-407F-ADB4-AD2A8BB34471}">
      <dgm:prSet/>
      <dgm:spPr/>
      <dgm:t>
        <a:bodyPr/>
        <a:lstStyle/>
        <a:p>
          <a:endParaRPr lang="en-GB"/>
        </a:p>
      </dgm:t>
    </dgm:pt>
    <dgm:pt modelId="{6DE0D262-AB6A-482B-A690-9698A43A3B3C}">
      <dgm:prSet phldrT="[Text]" phldr="0"/>
      <dgm:spPr/>
      <dgm:t>
        <a:bodyPr/>
        <a:lstStyle/>
        <a:p>
          <a:pPr rtl="0"/>
          <a:r>
            <a:rPr lang="en-GB" dirty="0">
              <a:latin typeface="Calibri Light" panose="020F0302020204030204"/>
            </a:rPr>
            <a:t>4 stages of intellectual development for a child can be split into 4 age groups</a:t>
          </a:r>
        </a:p>
      </dgm:t>
    </dgm:pt>
    <dgm:pt modelId="{51D2FC1D-B94A-45D5-8547-0C3E064B51B8}" type="parTrans" cxnId="{1D58466E-1371-4E24-94E3-956A4FC8ACB6}">
      <dgm:prSet/>
      <dgm:spPr/>
      <dgm:t>
        <a:bodyPr/>
        <a:lstStyle/>
        <a:p>
          <a:endParaRPr lang="en-GB"/>
        </a:p>
      </dgm:t>
    </dgm:pt>
    <dgm:pt modelId="{93E902F0-EF20-4764-98A7-8F37F9516E26}" type="sibTrans" cxnId="{1D58466E-1371-4E24-94E3-956A4FC8ACB6}">
      <dgm:prSet/>
      <dgm:spPr/>
      <dgm:t>
        <a:bodyPr/>
        <a:lstStyle/>
        <a:p>
          <a:endParaRPr lang="en-GB"/>
        </a:p>
      </dgm:t>
    </dgm:pt>
    <dgm:pt modelId="{21E71953-AED9-4858-AA04-A32AC193563E}">
      <dgm:prSet phldrT="[Text]" phldr="0"/>
      <dgm:spPr/>
      <dgm:t>
        <a:bodyPr/>
        <a:lstStyle/>
        <a:p>
          <a:pPr rtl="0"/>
          <a:r>
            <a:rPr lang="en-GB" dirty="0">
              <a:latin typeface="Calibri Light" panose="020F0302020204030204"/>
            </a:rPr>
            <a:t>All children pass through these stages regardless of social or cultural background</a:t>
          </a:r>
          <a:endParaRPr lang="en-GB" dirty="0"/>
        </a:p>
      </dgm:t>
    </dgm:pt>
    <dgm:pt modelId="{8348A193-023C-4E08-A81E-683EB748046C}" type="parTrans" cxnId="{B7E1EC36-82C5-4B88-B87A-127D10A78AB4}">
      <dgm:prSet/>
      <dgm:spPr/>
      <dgm:t>
        <a:bodyPr/>
        <a:lstStyle/>
        <a:p>
          <a:endParaRPr lang="en-GB"/>
        </a:p>
      </dgm:t>
    </dgm:pt>
    <dgm:pt modelId="{E0F23C4E-7AE9-4220-B71F-F8C91AE09D70}" type="sibTrans" cxnId="{B7E1EC36-82C5-4B88-B87A-127D10A78AB4}">
      <dgm:prSet/>
      <dgm:spPr/>
      <dgm:t>
        <a:bodyPr/>
        <a:lstStyle/>
        <a:p>
          <a:endParaRPr lang="en-GB"/>
        </a:p>
      </dgm:t>
    </dgm:pt>
    <dgm:pt modelId="{BEC5622F-22D4-452F-9FD8-027733AD0BB2}">
      <dgm:prSet phldrT="[Text]" phldr="0"/>
      <dgm:spPr/>
      <dgm:t>
        <a:bodyPr/>
        <a:lstStyle/>
        <a:p>
          <a:pPr rtl="0"/>
          <a:r>
            <a:rPr lang="en-GB" dirty="0">
              <a:latin typeface="Calibri Light" panose="020F0302020204030204"/>
            </a:rPr>
            <a:t>Children learn by </a:t>
          </a:r>
          <a:r>
            <a:rPr lang="en-GB" i="1" u="sng" dirty="0">
              <a:latin typeface="Calibri Light" panose="020F0302020204030204"/>
            </a:rPr>
            <a:t>'doing things' </a:t>
          </a:r>
          <a:r>
            <a:rPr lang="en-GB" i="0" u="none" dirty="0">
              <a:latin typeface="Calibri Light" panose="020F0302020204030204"/>
            </a:rPr>
            <a:t>and not just by listening or reading about them</a:t>
          </a:r>
          <a:endParaRPr lang="en-GB" i="0" u="none" dirty="0"/>
        </a:p>
      </dgm:t>
    </dgm:pt>
    <dgm:pt modelId="{C955BD5F-44D2-4437-A930-76185153ADBB}" type="parTrans" cxnId="{3C185DAB-4F61-4ABC-AB69-64AF0FD7D6C5}">
      <dgm:prSet/>
      <dgm:spPr/>
      <dgm:t>
        <a:bodyPr/>
        <a:lstStyle/>
        <a:p>
          <a:endParaRPr lang="en-GB"/>
        </a:p>
      </dgm:t>
    </dgm:pt>
    <dgm:pt modelId="{108DAA54-8E36-4E60-893A-EB08C1DBE2DC}" type="sibTrans" cxnId="{3C185DAB-4F61-4ABC-AB69-64AF0FD7D6C5}">
      <dgm:prSet/>
      <dgm:spPr/>
      <dgm:t>
        <a:bodyPr/>
        <a:lstStyle/>
        <a:p>
          <a:endParaRPr lang="en-GB"/>
        </a:p>
      </dgm:t>
    </dgm:pt>
    <dgm:pt modelId="{DE749588-BCD2-4603-BE39-30300E30B2E1}">
      <dgm:prSet phldr="0"/>
      <dgm:spPr/>
      <dgm:t>
        <a:bodyPr/>
        <a:lstStyle/>
        <a:p>
          <a:pPr rtl="0"/>
          <a:r>
            <a:rPr lang="en-GB" i="0" u="none" dirty="0">
              <a:latin typeface="Calibri Light" panose="020F0302020204030204"/>
            </a:rPr>
            <a:t>Children have their </a:t>
          </a:r>
          <a:r>
            <a:rPr lang="en-GB" i="1" u="sng" dirty="0">
              <a:latin typeface="Calibri Light" panose="020F0302020204030204"/>
            </a:rPr>
            <a:t>own ways of learning </a:t>
          </a:r>
          <a:r>
            <a:rPr lang="en-GB" i="0" u="none" dirty="0">
              <a:latin typeface="Calibri Light" panose="020F0302020204030204"/>
            </a:rPr>
            <a:t>and that they don’t always follow the same rules as adults do</a:t>
          </a:r>
        </a:p>
      </dgm:t>
    </dgm:pt>
    <dgm:pt modelId="{61B6F9AD-A657-4BFC-ACE5-431DF9CAA387}" type="parTrans" cxnId="{B09B2241-AB44-445D-BF77-3A775741C8EE}">
      <dgm:prSet/>
      <dgm:spPr/>
      <dgm:t>
        <a:bodyPr/>
        <a:lstStyle/>
        <a:p>
          <a:endParaRPr lang="en-GB"/>
        </a:p>
      </dgm:t>
    </dgm:pt>
    <dgm:pt modelId="{AB209BE7-EB25-41BB-8DFA-A8F656DB8D97}" type="sibTrans" cxnId="{B09B2241-AB44-445D-BF77-3A775741C8EE}">
      <dgm:prSet/>
      <dgm:spPr/>
      <dgm:t>
        <a:bodyPr/>
        <a:lstStyle/>
        <a:p>
          <a:endParaRPr lang="en-GB"/>
        </a:p>
      </dgm:t>
    </dgm:pt>
    <dgm:pt modelId="{6383E316-E697-495E-977C-2767E05D97CF}">
      <dgm:prSet phldr="0"/>
      <dgm:spPr/>
      <dgm:t>
        <a:bodyPr/>
        <a:lstStyle/>
        <a:p>
          <a:pPr rtl="0"/>
          <a:r>
            <a:rPr lang="en-GB" i="0" u="none" dirty="0">
              <a:latin typeface="Calibri Light" panose="020F0302020204030204"/>
            </a:rPr>
            <a:t>Children need to participate actively with their world and people in it. </a:t>
          </a:r>
        </a:p>
      </dgm:t>
    </dgm:pt>
    <dgm:pt modelId="{FD5BDDC3-989F-4376-A2C7-808560876F22}" type="parTrans" cxnId="{E038FD84-2D05-49D3-A3B5-4EA641007429}">
      <dgm:prSet/>
      <dgm:spPr/>
      <dgm:t>
        <a:bodyPr/>
        <a:lstStyle/>
        <a:p>
          <a:endParaRPr lang="en-GB"/>
        </a:p>
      </dgm:t>
    </dgm:pt>
    <dgm:pt modelId="{7E478476-E24D-4EB9-A8A3-FDC46B48E2D2}" type="sibTrans" cxnId="{E038FD84-2D05-49D3-A3B5-4EA641007429}">
      <dgm:prSet/>
      <dgm:spPr/>
      <dgm:t>
        <a:bodyPr/>
        <a:lstStyle/>
        <a:p>
          <a:endParaRPr lang="en-GB"/>
        </a:p>
      </dgm:t>
    </dgm:pt>
    <dgm:pt modelId="{FEC7753B-88D5-43B4-8318-5F26EEE79A63}">
      <dgm:prSet phldr="0"/>
      <dgm:spPr/>
      <dgm:t>
        <a:bodyPr/>
        <a:lstStyle/>
        <a:p>
          <a:pPr rtl="0"/>
          <a:r>
            <a:rPr lang="en-GB" i="0" u="none" dirty="0"/>
            <a:t>They must be exposed to new experiences and information for learning to occur, and importantly, they must have the opportunities to make mistakes.(Nortje, 2021)</a:t>
          </a:r>
        </a:p>
      </dgm:t>
    </dgm:pt>
    <dgm:pt modelId="{82E2ED7D-AC50-4D17-9771-6007962A5F5F}" type="parTrans" cxnId="{FD8C8A66-2484-48BC-BC17-14BE833EE541}">
      <dgm:prSet/>
      <dgm:spPr/>
      <dgm:t>
        <a:bodyPr/>
        <a:lstStyle/>
        <a:p>
          <a:endParaRPr lang="en-GB"/>
        </a:p>
      </dgm:t>
    </dgm:pt>
    <dgm:pt modelId="{89016210-6046-4378-81AC-3FFD2C477F81}" type="sibTrans" cxnId="{FD8C8A66-2484-48BC-BC17-14BE833EE541}">
      <dgm:prSet/>
      <dgm:spPr/>
      <dgm:t>
        <a:bodyPr/>
        <a:lstStyle/>
        <a:p>
          <a:endParaRPr lang="en-GB"/>
        </a:p>
      </dgm:t>
    </dgm:pt>
    <dgm:pt modelId="{9E3D8437-864D-4FF8-9910-89426A831BFA}">
      <dgm:prSet phldrT="[Text]" phldr="0"/>
      <dgm:spPr/>
      <dgm:t>
        <a:bodyPr/>
        <a:lstStyle/>
        <a:p>
          <a:pPr rtl="0"/>
          <a:r>
            <a:rPr lang="en-GB" dirty="0"/>
            <a:t>There are 3 components to his theory, 1) schemas ( the building blocks of knowledge), 2) adaption processes ( equilibrium, assimilation &amp; accommodation) 3) 4 stages of development</a:t>
          </a:r>
        </a:p>
      </dgm:t>
    </dgm:pt>
    <dgm:pt modelId="{2DAAF439-0EF5-4A9E-97FF-9EB065251535}" type="parTrans" cxnId="{61D44E22-FDB0-4BDA-AB8E-09C02576A701}">
      <dgm:prSet/>
      <dgm:spPr/>
      <dgm:t>
        <a:bodyPr/>
        <a:lstStyle/>
        <a:p>
          <a:endParaRPr lang="en-GB"/>
        </a:p>
      </dgm:t>
    </dgm:pt>
    <dgm:pt modelId="{A365DE23-E92C-4DA6-9E01-CD4C43EF0A6B}" type="sibTrans" cxnId="{61D44E22-FDB0-4BDA-AB8E-09C02576A701}">
      <dgm:prSet/>
      <dgm:spPr/>
      <dgm:t>
        <a:bodyPr/>
        <a:lstStyle/>
        <a:p>
          <a:endParaRPr lang="en-GB"/>
        </a:p>
      </dgm:t>
    </dgm:pt>
    <dgm:pt modelId="{EDA4AA37-E69D-4FF0-BCC7-634179097803}" type="pres">
      <dgm:prSet presAssocID="{06174488-F16A-4A63-9596-DA24B014AB14}" presName="diagram" presStyleCnt="0">
        <dgm:presLayoutVars>
          <dgm:dir/>
          <dgm:resizeHandles val="exact"/>
        </dgm:presLayoutVars>
      </dgm:prSet>
      <dgm:spPr/>
    </dgm:pt>
    <dgm:pt modelId="{439FF45F-A99D-4879-ACA2-584ED9944AA4}" type="pres">
      <dgm:prSet presAssocID="{763C3778-C9C3-4A45-8384-BCEFDE66D529}" presName="node" presStyleLbl="node1" presStyleIdx="0" presStyleCnt="9" custScaleY="118638">
        <dgm:presLayoutVars>
          <dgm:bulletEnabled val="1"/>
        </dgm:presLayoutVars>
      </dgm:prSet>
      <dgm:spPr/>
    </dgm:pt>
    <dgm:pt modelId="{CCC0B7AD-0A36-4575-8D83-83267EFFC62A}" type="pres">
      <dgm:prSet presAssocID="{4E66D1A7-F962-4944-92A0-281DD24B1C79}" presName="sibTrans" presStyleCnt="0"/>
      <dgm:spPr/>
    </dgm:pt>
    <dgm:pt modelId="{D9EB7D68-B600-4788-ACE5-868FD7594E40}" type="pres">
      <dgm:prSet presAssocID="{0798028E-9809-46B1-BCB7-04A0D9B8D09F}" presName="node" presStyleLbl="node1" presStyleIdx="1" presStyleCnt="9" custScaleY="117247">
        <dgm:presLayoutVars>
          <dgm:bulletEnabled val="1"/>
        </dgm:presLayoutVars>
      </dgm:prSet>
      <dgm:spPr/>
    </dgm:pt>
    <dgm:pt modelId="{36D1C84A-FCCC-479D-B518-6CE37698C744}" type="pres">
      <dgm:prSet presAssocID="{AD0E9D11-DDCA-4DDF-9CCC-08D9E631967E}" presName="sibTrans" presStyleCnt="0"/>
      <dgm:spPr/>
    </dgm:pt>
    <dgm:pt modelId="{E01267D0-DB1C-43B0-9E72-E362B6D5E024}" type="pres">
      <dgm:prSet presAssocID="{9E3D8437-864D-4FF8-9910-89426A831BFA}" presName="node" presStyleLbl="node1" presStyleIdx="2" presStyleCnt="9" custScaleY="121430">
        <dgm:presLayoutVars>
          <dgm:bulletEnabled val="1"/>
        </dgm:presLayoutVars>
      </dgm:prSet>
      <dgm:spPr/>
    </dgm:pt>
    <dgm:pt modelId="{39AC0B82-2C9E-4B05-B50A-E9D234C9AA43}" type="pres">
      <dgm:prSet presAssocID="{A365DE23-E92C-4DA6-9E01-CD4C43EF0A6B}" presName="sibTrans" presStyleCnt="0"/>
      <dgm:spPr/>
    </dgm:pt>
    <dgm:pt modelId="{39B100B6-0395-45CC-9F9E-034439FF9E70}" type="pres">
      <dgm:prSet presAssocID="{6DE0D262-AB6A-482B-A690-9698A43A3B3C}" presName="node" presStyleLbl="node1" presStyleIdx="3" presStyleCnt="9">
        <dgm:presLayoutVars>
          <dgm:bulletEnabled val="1"/>
        </dgm:presLayoutVars>
      </dgm:prSet>
      <dgm:spPr/>
    </dgm:pt>
    <dgm:pt modelId="{D02C5BD1-20ED-4464-903B-FE99F880DE03}" type="pres">
      <dgm:prSet presAssocID="{93E902F0-EF20-4764-98A7-8F37F9516E26}" presName="sibTrans" presStyleCnt="0"/>
      <dgm:spPr/>
    </dgm:pt>
    <dgm:pt modelId="{D7379CCD-9A4C-4F6C-B93B-15A89057EFD6}" type="pres">
      <dgm:prSet presAssocID="{21E71953-AED9-4858-AA04-A32AC193563E}" presName="node" presStyleLbl="node1" presStyleIdx="4" presStyleCnt="9">
        <dgm:presLayoutVars>
          <dgm:bulletEnabled val="1"/>
        </dgm:presLayoutVars>
      </dgm:prSet>
      <dgm:spPr/>
    </dgm:pt>
    <dgm:pt modelId="{4033D4F9-AEC1-4226-9999-A0AC6FA3457A}" type="pres">
      <dgm:prSet presAssocID="{E0F23C4E-7AE9-4220-B71F-F8C91AE09D70}" presName="sibTrans" presStyleCnt="0"/>
      <dgm:spPr/>
    </dgm:pt>
    <dgm:pt modelId="{9F97F632-A2DD-4F1F-8130-3EF3A26FDBF2}" type="pres">
      <dgm:prSet presAssocID="{BEC5622F-22D4-452F-9FD8-027733AD0BB2}" presName="node" presStyleLbl="node1" presStyleIdx="5" presStyleCnt="9">
        <dgm:presLayoutVars>
          <dgm:bulletEnabled val="1"/>
        </dgm:presLayoutVars>
      </dgm:prSet>
      <dgm:spPr/>
    </dgm:pt>
    <dgm:pt modelId="{9BC22A0D-016D-44D0-8FA6-3430F4099AFA}" type="pres">
      <dgm:prSet presAssocID="{108DAA54-8E36-4E60-893A-EB08C1DBE2DC}" presName="sibTrans" presStyleCnt="0"/>
      <dgm:spPr/>
    </dgm:pt>
    <dgm:pt modelId="{55F6290C-FFCB-4E97-9403-1E5F67AB90BE}" type="pres">
      <dgm:prSet presAssocID="{DE749588-BCD2-4603-BE39-30300E30B2E1}" presName="node" presStyleLbl="node1" presStyleIdx="6" presStyleCnt="9" custScaleY="119065">
        <dgm:presLayoutVars>
          <dgm:bulletEnabled val="1"/>
        </dgm:presLayoutVars>
      </dgm:prSet>
      <dgm:spPr/>
    </dgm:pt>
    <dgm:pt modelId="{FF9930FD-33DD-463A-BD90-6451F684A73A}" type="pres">
      <dgm:prSet presAssocID="{AB209BE7-EB25-41BB-8DFA-A8F656DB8D97}" presName="sibTrans" presStyleCnt="0"/>
      <dgm:spPr/>
    </dgm:pt>
    <dgm:pt modelId="{CC75F052-3277-426E-AED6-1B1C94B07B05}" type="pres">
      <dgm:prSet presAssocID="{6383E316-E697-495E-977C-2767E05D97CF}" presName="node" presStyleLbl="node1" presStyleIdx="7" presStyleCnt="9" custScaleY="115657" custLinFactNeighborX="-680" custLinFactNeighborY="-2483">
        <dgm:presLayoutVars>
          <dgm:bulletEnabled val="1"/>
        </dgm:presLayoutVars>
      </dgm:prSet>
      <dgm:spPr/>
    </dgm:pt>
    <dgm:pt modelId="{09F10BBA-0561-4DE1-9750-B73FA6B78E42}" type="pres">
      <dgm:prSet presAssocID="{7E478476-E24D-4EB9-A8A3-FDC46B48E2D2}" presName="sibTrans" presStyleCnt="0"/>
      <dgm:spPr/>
    </dgm:pt>
    <dgm:pt modelId="{6C01E44F-57A6-4198-8BAC-8CFA51E7A47C}" type="pres">
      <dgm:prSet presAssocID="{FEC7753B-88D5-43B4-8318-5F26EEE79A63}" presName="node" presStyleLbl="node1" presStyleIdx="8" presStyleCnt="9" custScaleY="120460">
        <dgm:presLayoutVars>
          <dgm:bulletEnabled val="1"/>
        </dgm:presLayoutVars>
      </dgm:prSet>
      <dgm:spPr/>
    </dgm:pt>
  </dgm:ptLst>
  <dgm:cxnLst>
    <dgm:cxn modelId="{F67D940D-550D-48C8-939C-16BEB4130F27}" srcId="{06174488-F16A-4A63-9596-DA24B014AB14}" destId="{763C3778-C9C3-4A45-8384-BCEFDE66D529}" srcOrd="0" destOrd="0" parTransId="{A8D60C9D-94CD-40E0-8B9E-2FA65BF0E1BB}" sibTransId="{4E66D1A7-F962-4944-92A0-281DD24B1C79}"/>
    <dgm:cxn modelId="{9612991E-42F6-437E-9957-6C19C3CBB750}" type="presOf" srcId="{FEC7753B-88D5-43B4-8318-5F26EEE79A63}" destId="{6C01E44F-57A6-4198-8BAC-8CFA51E7A47C}" srcOrd="0" destOrd="0" presId="urn:microsoft.com/office/officeart/2005/8/layout/default"/>
    <dgm:cxn modelId="{61D44E22-FDB0-4BDA-AB8E-09C02576A701}" srcId="{06174488-F16A-4A63-9596-DA24B014AB14}" destId="{9E3D8437-864D-4FF8-9910-89426A831BFA}" srcOrd="2" destOrd="0" parTransId="{2DAAF439-0EF5-4A9E-97FF-9EB065251535}" sibTransId="{A365DE23-E92C-4DA6-9E01-CD4C43EF0A6B}"/>
    <dgm:cxn modelId="{B7E1EC36-82C5-4B88-B87A-127D10A78AB4}" srcId="{06174488-F16A-4A63-9596-DA24B014AB14}" destId="{21E71953-AED9-4858-AA04-A32AC193563E}" srcOrd="4" destOrd="0" parTransId="{8348A193-023C-4E08-A81E-683EB748046C}" sibTransId="{E0F23C4E-7AE9-4220-B71F-F8C91AE09D70}"/>
    <dgm:cxn modelId="{32D81E5F-96E6-4AAB-81E9-4D904EE2DE4F}" type="presOf" srcId="{21E71953-AED9-4858-AA04-A32AC193563E}" destId="{D7379CCD-9A4C-4F6C-B93B-15A89057EFD6}" srcOrd="0" destOrd="0" presId="urn:microsoft.com/office/officeart/2005/8/layout/default"/>
    <dgm:cxn modelId="{98EE935F-0111-4D1D-B04A-E0ED19CF7BE0}" type="presOf" srcId="{BEC5622F-22D4-452F-9FD8-027733AD0BB2}" destId="{9F97F632-A2DD-4F1F-8130-3EF3A26FDBF2}" srcOrd="0" destOrd="0" presId="urn:microsoft.com/office/officeart/2005/8/layout/default"/>
    <dgm:cxn modelId="{B09B2241-AB44-445D-BF77-3A775741C8EE}" srcId="{06174488-F16A-4A63-9596-DA24B014AB14}" destId="{DE749588-BCD2-4603-BE39-30300E30B2E1}" srcOrd="6" destOrd="0" parTransId="{61B6F9AD-A657-4BFC-ACE5-431DF9CAA387}" sibTransId="{AB209BE7-EB25-41BB-8DFA-A8F656DB8D97}"/>
    <dgm:cxn modelId="{FD8C8A66-2484-48BC-BC17-14BE833EE541}" srcId="{06174488-F16A-4A63-9596-DA24B014AB14}" destId="{FEC7753B-88D5-43B4-8318-5F26EEE79A63}" srcOrd="8" destOrd="0" parTransId="{82E2ED7D-AC50-4D17-9771-6007962A5F5F}" sibTransId="{89016210-6046-4378-81AC-3FFD2C477F81}"/>
    <dgm:cxn modelId="{1D58466E-1371-4E24-94E3-956A4FC8ACB6}" srcId="{06174488-F16A-4A63-9596-DA24B014AB14}" destId="{6DE0D262-AB6A-482B-A690-9698A43A3B3C}" srcOrd="3" destOrd="0" parTransId="{51D2FC1D-B94A-45D5-8547-0C3E064B51B8}" sibTransId="{93E902F0-EF20-4764-98A7-8F37F9516E26}"/>
    <dgm:cxn modelId="{2FCFFF56-2894-4294-A0E9-4BA4D9450634}" type="presOf" srcId="{6383E316-E697-495E-977C-2767E05D97CF}" destId="{CC75F052-3277-426E-AED6-1B1C94B07B05}" srcOrd="0" destOrd="0" presId="urn:microsoft.com/office/officeart/2005/8/layout/default"/>
    <dgm:cxn modelId="{5C85075A-C401-4FE3-8146-1C16862C5497}" type="presOf" srcId="{DE749588-BCD2-4603-BE39-30300E30B2E1}" destId="{55F6290C-FFCB-4E97-9403-1E5F67AB90BE}" srcOrd="0" destOrd="0" presId="urn:microsoft.com/office/officeart/2005/8/layout/default"/>
    <dgm:cxn modelId="{E038FD84-2D05-49D3-A3B5-4EA641007429}" srcId="{06174488-F16A-4A63-9596-DA24B014AB14}" destId="{6383E316-E697-495E-977C-2767E05D97CF}" srcOrd="7" destOrd="0" parTransId="{FD5BDDC3-989F-4376-A2C7-808560876F22}" sibTransId="{7E478476-E24D-4EB9-A8A3-FDC46B48E2D2}"/>
    <dgm:cxn modelId="{3648FA9C-40BB-4192-90E2-1CEFA0794AB5}" type="presOf" srcId="{9E3D8437-864D-4FF8-9910-89426A831BFA}" destId="{E01267D0-DB1C-43B0-9E72-E362B6D5E024}" srcOrd="0" destOrd="0" presId="urn:microsoft.com/office/officeart/2005/8/layout/default"/>
    <dgm:cxn modelId="{3C185DAB-4F61-4ABC-AB69-64AF0FD7D6C5}" srcId="{06174488-F16A-4A63-9596-DA24B014AB14}" destId="{BEC5622F-22D4-452F-9FD8-027733AD0BB2}" srcOrd="5" destOrd="0" parTransId="{C955BD5F-44D2-4437-A930-76185153ADBB}" sibTransId="{108DAA54-8E36-4E60-893A-EB08C1DBE2DC}"/>
    <dgm:cxn modelId="{3A8D91BF-C6BC-4854-9A71-22A6ACE850E0}" type="presOf" srcId="{06174488-F16A-4A63-9596-DA24B014AB14}" destId="{EDA4AA37-E69D-4FF0-BCC7-634179097803}" srcOrd="0" destOrd="0" presId="urn:microsoft.com/office/officeart/2005/8/layout/default"/>
    <dgm:cxn modelId="{C90EE6C1-83A3-407F-ADB4-AD2A8BB34471}" srcId="{06174488-F16A-4A63-9596-DA24B014AB14}" destId="{0798028E-9809-46B1-BCB7-04A0D9B8D09F}" srcOrd="1" destOrd="0" parTransId="{A9D4C3F8-6920-445B-BF28-9A17C1781BA1}" sibTransId="{AD0E9D11-DDCA-4DDF-9CCC-08D9E631967E}"/>
    <dgm:cxn modelId="{A9EA09CC-3021-49C7-A99C-ED42865CDEF6}" type="presOf" srcId="{6DE0D262-AB6A-482B-A690-9698A43A3B3C}" destId="{39B100B6-0395-45CC-9F9E-034439FF9E70}" srcOrd="0" destOrd="0" presId="urn:microsoft.com/office/officeart/2005/8/layout/default"/>
    <dgm:cxn modelId="{5C29D9E0-B4BA-4739-9087-E7D923A753F9}" type="presOf" srcId="{0798028E-9809-46B1-BCB7-04A0D9B8D09F}" destId="{D9EB7D68-B600-4788-ACE5-868FD7594E40}" srcOrd="0" destOrd="0" presId="urn:microsoft.com/office/officeart/2005/8/layout/default"/>
    <dgm:cxn modelId="{DE5A8DF3-EF2F-4A13-8B0B-716D86AE1ABA}" type="presOf" srcId="{763C3778-C9C3-4A45-8384-BCEFDE66D529}" destId="{439FF45F-A99D-4879-ACA2-584ED9944AA4}" srcOrd="0" destOrd="0" presId="urn:microsoft.com/office/officeart/2005/8/layout/default"/>
    <dgm:cxn modelId="{D1BB70CF-A747-411B-83D8-29C4B3EBFF71}" type="presParOf" srcId="{EDA4AA37-E69D-4FF0-BCC7-634179097803}" destId="{439FF45F-A99D-4879-ACA2-584ED9944AA4}" srcOrd="0" destOrd="0" presId="urn:microsoft.com/office/officeart/2005/8/layout/default"/>
    <dgm:cxn modelId="{3918CFFA-FF83-475F-B2C5-7152DE412DBB}" type="presParOf" srcId="{EDA4AA37-E69D-4FF0-BCC7-634179097803}" destId="{CCC0B7AD-0A36-4575-8D83-83267EFFC62A}" srcOrd="1" destOrd="0" presId="urn:microsoft.com/office/officeart/2005/8/layout/default"/>
    <dgm:cxn modelId="{743CF67B-FD97-434B-84CE-21F455D35466}" type="presParOf" srcId="{EDA4AA37-E69D-4FF0-BCC7-634179097803}" destId="{D9EB7D68-B600-4788-ACE5-868FD7594E40}" srcOrd="2" destOrd="0" presId="urn:microsoft.com/office/officeart/2005/8/layout/default"/>
    <dgm:cxn modelId="{FA70B92A-2200-4A4C-B4E4-7BCE869DCF41}" type="presParOf" srcId="{EDA4AA37-E69D-4FF0-BCC7-634179097803}" destId="{36D1C84A-FCCC-479D-B518-6CE37698C744}" srcOrd="3" destOrd="0" presId="urn:microsoft.com/office/officeart/2005/8/layout/default"/>
    <dgm:cxn modelId="{53FD1A94-5572-4A8B-8815-264F00631BB5}" type="presParOf" srcId="{EDA4AA37-E69D-4FF0-BCC7-634179097803}" destId="{E01267D0-DB1C-43B0-9E72-E362B6D5E024}" srcOrd="4" destOrd="0" presId="urn:microsoft.com/office/officeart/2005/8/layout/default"/>
    <dgm:cxn modelId="{D3887ABD-36FF-4075-A561-97C71CC84340}" type="presParOf" srcId="{EDA4AA37-E69D-4FF0-BCC7-634179097803}" destId="{39AC0B82-2C9E-4B05-B50A-E9D234C9AA43}" srcOrd="5" destOrd="0" presId="urn:microsoft.com/office/officeart/2005/8/layout/default"/>
    <dgm:cxn modelId="{D2115FE7-D280-4DBF-B34E-2972F56AAD44}" type="presParOf" srcId="{EDA4AA37-E69D-4FF0-BCC7-634179097803}" destId="{39B100B6-0395-45CC-9F9E-034439FF9E70}" srcOrd="6" destOrd="0" presId="urn:microsoft.com/office/officeart/2005/8/layout/default"/>
    <dgm:cxn modelId="{4562FAC4-2910-492E-B529-F110333872DF}" type="presParOf" srcId="{EDA4AA37-E69D-4FF0-BCC7-634179097803}" destId="{D02C5BD1-20ED-4464-903B-FE99F880DE03}" srcOrd="7" destOrd="0" presId="urn:microsoft.com/office/officeart/2005/8/layout/default"/>
    <dgm:cxn modelId="{690DE5AF-5753-4E99-8D67-737109C21CBC}" type="presParOf" srcId="{EDA4AA37-E69D-4FF0-BCC7-634179097803}" destId="{D7379CCD-9A4C-4F6C-B93B-15A89057EFD6}" srcOrd="8" destOrd="0" presId="urn:microsoft.com/office/officeart/2005/8/layout/default"/>
    <dgm:cxn modelId="{0D154B1D-DB50-485E-8EFF-F45129A04E31}" type="presParOf" srcId="{EDA4AA37-E69D-4FF0-BCC7-634179097803}" destId="{4033D4F9-AEC1-4226-9999-A0AC6FA3457A}" srcOrd="9" destOrd="0" presId="urn:microsoft.com/office/officeart/2005/8/layout/default"/>
    <dgm:cxn modelId="{A89B7DA1-0EA8-49D3-85A0-F01F03F65305}" type="presParOf" srcId="{EDA4AA37-E69D-4FF0-BCC7-634179097803}" destId="{9F97F632-A2DD-4F1F-8130-3EF3A26FDBF2}" srcOrd="10" destOrd="0" presId="urn:microsoft.com/office/officeart/2005/8/layout/default"/>
    <dgm:cxn modelId="{F56A7B31-D4D7-45F2-AFAA-0A6224CC6F5D}" type="presParOf" srcId="{EDA4AA37-E69D-4FF0-BCC7-634179097803}" destId="{9BC22A0D-016D-44D0-8FA6-3430F4099AFA}" srcOrd="11" destOrd="0" presId="urn:microsoft.com/office/officeart/2005/8/layout/default"/>
    <dgm:cxn modelId="{5991B894-6274-4968-BD00-C5166DAAEEFA}" type="presParOf" srcId="{EDA4AA37-E69D-4FF0-BCC7-634179097803}" destId="{55F6290C-FFCB-4E97-9403-1E5F67AB90BE}" srcOrd="12" destOrd="0" presId="urn:microsoft.com/office/officeart/2005/8/layout/default"/>
    <dgm:cxn modelId="{4D881C4D-2027-47F0-8F55-E73C57CF93CA}" type="presParOf" srcId="{EDA4AA37-E69D-4FF0-BCC7-634179097803}" destId="{FF9930FD-33DD-463A-BD90-6451F684A73A}" srcOrd="13" destOrd="0" presId="urn:microsoft.com/office/officeart/2005/8/layout/default"/>
    <dgm:cxn modelId="{168585BA-9676-414D-A131-FD2C237D44F2}" type="presParOf" srcId="{EDA4AA37-E69D-4FF0-BCC7-634179097803}" destId="{CC75F052-3277-426E-AED6-1B1C94B07B05}" srcOrd="14" destOrd="0" presId="urn:microsoft.com/office/officeart/2005/8/layout/default"/>
    <dgm:cxn modelId="{C1542E66-2B71-4B34-9A49-D53C496126F9}" type="presParOf" srcId="{EDA4AA37-E69D-4FF0-BCC7-634179097803}" destId="{09F10BBA-0561-4DE1-9750-B73FA6B78E42}" srcOrd="15" destOrd="0" presId="urn:microsoft.com/office/officeart/2005/8/layout/default"/>
    <dgm:cxn modelId="{69575BD9-2B89-457A-9BFF-91EA95687C5A}" type="presParOf" srcId="{EDA4AA37-E69D-4FF0-BCC7-634179097803}" destId="{6C01E44F-57A6-4198-8BAC-8CFA51E7A47C}"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9FF45F-A99D-4879-ACA2-584ED9944AA4}">
      <dsp:nvSpPr>
        <dsp:cNvPr id="0" name=""/>
        <dsp:cNvSpPr/>
      </dsp:nvSpPr>
      <dsp:spPr>
        <a:xfrm>
          <a:off x="0" y="477081"/>
          <a:ext cx="1898908" cy="13516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GB" sz="1100" kern="1200" dirty="0">
              <a:latin typeface="Calibri Light" panose="020F0302020204030204"/>
            </a:rPr>
            <a:t>Born in Switzerland in the late 1800's </a:t>
          </a:r>
          <a:r>
            <a:rPr lang="en-GB" sz="1100" kern="1200" dirty="0"/>
            <a:t>(Main, 2011)</a:t>
          </a:r>
        </a:p>
      </dsp:txBody>
      <dsp:txXfrm>
        <a:off x="0" y="477081"/>
        <a:ext cx="1898908" cy="1351696"/>
      </dsp:txXfrm>
    </dsp:sp>
    <dsp:sp modelId="{D9EB7D68-B600-4788-ACE5-868FD7594E40}">
      <dsp:nvSpPr>
        <dsp:cNvPr id="0" name=""/>
        <dsp:cNvSpPr/>
      </dsp:nvSpPr>
      <dsp:spPr>
        <a:xfrm>
          <a:off x="2088799" y="485005"/>
          <a:ext cx="1898908" cy="13358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GB" sz="1100" kern="1200" dirty="0">
              <a:latin typeface="Calibri Light" panose="020F0302020204030204"/>
            </a:rPr>
            <a:t>Suggests that children's intelligence undergoes changes as they grow and</a:t>
          </a:r>
          <a:r>
            <a:rPr lang="en-GB" sz="1100" kern="1200" dirty="0"/>
            <a:t> think differently from adults and are born with an inherited basic mental state which is partly evolved</a:t>
          </a:r>
        </a:p>
      </dsp:txBody>
      <dsp:txXfrm>
        <a:off x="2088799" y="485005"/>
        <a:ext cx="1898908" cy="1335847"/>
      </dsp:txXfrm>
    </dsp:sp>
    <dsp:sp modelId="{E01267D0-DB1C-43B0-9E72-E362B6D5E024}">
      <dsp:nvSpPr>
        <dsp:cNvPr id="0" name=""/>
        <dsp:cNvSpPr/>
      </dsp:nvSpPr>
      <dsp:spPr>
        <a:xfrm>
          <a:off x="4177598" y="461176"/>
          <a:ext cx="1898908" cy="13835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GB" sz="1100" kern="1200" dirty="0"/>
            <a:t>There are 3 components to his theory, 1) schemas ( the building blocks of knowledge), 2) adaption processes ( equilibrium, assimilation &amp; accommodation) 3) 4 stages of development</a:t>
          </a:r>
        </a:p>
      </dsp:txBody>
      <dsp:txXfrm>
        <a:off x="4177598" y="461176"/>
        <a:ext cx="1898908" cy="1383506"/>
      </dsp:txXfrm>
    </dsp:sp>
    <dsp:sp modelId="{39B100B6-0395-45CC-9F9E-034439FF9E70}">
      <dsp:nvSpPr>
        <dsp:cNvPr id="0" name=""/>
        <dsp:cNvSpPr/>
      </dsp:nvSpPr>
      <dsp:spPr>
        <a:xfrm>
          <a:off x="0" y="2034573"/>
          <a:ext cx="1898908" cy="11393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GB" sz="1100" kern="1200" dirty="0">
              <a:latin typeface="Calibri Light" panose="020F0302020204030204"/>
            </a:rPr>
            <a:t>4 stages of intellectual development for a child can be split into 4 age groups</a:t>
          </a:r>
        </a:p>
      </dsp:txBody>
      <dsp:txXfrm>
        <a:off x="0" y="2034573"/>
        <a:ext cx="1898908" cy="1139345"/>
      </dsp:txXfrm>
    </dsp:sp>
    <dsp:sp modelId="{D7379CCD-9A4C-4F6C-B93B-15A89057EFD6}">
      <dsp:nvSpPr>
        <dsp:cNvPr id="0" name=""/>
        <dsp:cNvSpPr/>
      </dsp:nvSpPr>
      <dsp:spPr>
        <a:xfrm>
          <a:off x="2088799" y="2034573"/>
          <a:ext cx="1898908" cy="11393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GB" sz="1100" kern="1200" dirty="0">
              <a:latin typeface="Calibri Light" panose="020F0302020204030204"/>
            </a:rPr>
            <a:t>All children pass through these stages regardless of social or cultural background</a:t>
          </a:r>
          <a:endParaRPr lang="en-GB" sz="1100" kern="1200" dirty="0"/>
        </a:p>
      </dsp:txBody>
      <dsp:txXfrm>
        <a:off x="2088799" y="2034573"/>
        <a:ext cx="1898908" cy="1139345"/>
      </dsp:txXfrm>
    </dsp:sp>
    <dsp:sp modelId="{9F97F632-A2DD-4F1F-8130-3EF3A26FDBF2}">
      <dsp:nvSpPr>
        <dsp:cNvPr id="0" name=""/>
        <dsp:cNvSpPr/>
      </dsp:nvSpPr>
      <dsp:spPr>
        <a:xfrm>
          <a:off x="4177598" y="2034573"/>
          <a:ext cx="1898908" cy="11393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GB" sz="1100" kern="1200" dirty="0">
              <a:latin typeface="Calibri Light" panose="020F0302020204030204"/>
            </a:rPr>
            <a:t>Children learn by </a:t>
          </a:r>
          <a:r>
            <a:rPr lang="en-GB" sz="1100" i="1" u="sng" kern="1200" dirty="0">
              <a:latin typeface="Calibri Light" panose="020F0302020204030204"/>
            </a:rPr>
            <a:t>'doing things' </a:t>
          </a:r>
          <a:r>
            <a:rPr lang="en-GB" sz="1100" i="0" u="none" kern="1200" dirty="0">
              <a:latin typeface="Calibri Light" panose="020F0302020204030204"/>
            </a:rPr>
            <a:t>and not just by listening or reading about them</a:t>
          </a:r>
          <a:endParaRPr lang="en-GB" sz="1100" i="0" u="none" kern="1200" dirty="0"/>
        </a:p>
      </dsp:txBody>
      <dsp:txXfrm>
        <a:off x="4177598" y="2034573"/>
        <a:ext cx="1898908" cy="1139345"/>
      </dsp:txXfrm>
    </dsp:sp>
    <dsp:sp modelId="{55F6290C-FFCB-4E97-9403-1E5F67AB90BE}">
      <dsp:nvSpPr>
        <dsp:cNvPr id="0" name=""/>
        <dsp:cNvSpPr/>
      </dsp:nvSpPr>
      <dsp:spPr>
        <a:xfrm>
          <a:off x="0" y="3371756"/>
          <a:ext cx="1898908" cy="135656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GB" sz="1100" i="0" u="none" kern="1200" dirty="0">
              <a:latin typeface="Calibri Light" panose="020F0302020204030204"/>
            </a:rPr>
            <a:t>Children have their </a:t>
          </a:r>
          <a:r>
            <a:rPr lang="en-GB" sz="1100" i="1" u="sng" kern="1200" dirty="0">
              <a:latin typeface="Calibri Light" panose="020F0302020204030204"/>
            </a:rPr>
            <a:t>own ways of learning </a:t>
          </a:r>
          <a:r>
            <a:rPr lang="en-GB" sz="1100" i="0" u="none" kern="1200" dirty="0">
              <a:latin typeface="Calibri Light" panose="020F0302020204030204"/>
            </a:rPr>
            <a:t>and that they don’t always follow the same rules as adults do</a:t>
          </a:r>
        </a:p>
      </dsp:txBody>
      <dsp:txXfrm>
        <a:off x="0" y="3371756"/>
        <a:ext cx="1898908" cy="1356561"/>
      </dsp:txXfrm>
    </dsp:sp>
    <dsp:sp modelId="{CC75F052-3277-426E-AED6-1B1C94B07B05}">
      <dsp:nvSpPr>
        <dsp:cNvPr id="0" name=""/>
        <dsp:cNvSpPr/>
      </dsp:nvSpPr>
      <dsp:spPr>
        <a:xfrm>
          <a:off x="2075886" y="3362881"/>
          <a:ext cx="1898908" cy="131773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GB" sz="1100" i="0" u="none" kern="1200" dirty="0">
              <a:latin typeface="Calibri Light" panose="020F0302020204030204"/>
            </a:rPr>
            <a:t>Children need to participate actively with their world and people in it. </a:t>
          </a:r>
        </a:p>
      </dsp:txBody>
      <dsp:txXfrm>
        <a:off x="2075886" y="3362881"/>
        <a:ext cx="1898908" cy="1317732"/>
      </dsp:txXfrm>
    </dsp:sp>
    <dsp:sp modelId="{6C01E44F-57A6-4198-8BAC-8CFA51E7A47C}">
      <dsp:nvSpPr>
        <dsp:cNvPr id="0" name=""/>
        <dsp:cNvSpPr/>
      </dsp:nvSpPr>
      <dsp:spPr>
        <a:xfrm>
          <a:off x="4177598" y="3363809"/>
          <a:ext cx="1898908" cy="13724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GB" sz="1100" i="0" u="none" kern="1200" dirty="0"/>
            <a:t>They must be exposed to new experiences and information for learning to occur, and importantly, they must have the opportunities to make mistakes.(Nortje, 2021)</a:t>
          </a:r>
        </a:p>
      </dsp:txBody>
      <dsp:txXfrm>
        <a:off x="4177598" y="3363809"/>
        <a:ext cx="1898908" cy="137245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D8B01-6ACD-6F26-BFE7-8AED62CF3B3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833085B-54AD-7918-282D-B5E0F5D2993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CD794D-52FF-D0C7-4EBF-FD3E8E223813}"/>
              </a:ext>
            </a:extLst>
          </p:cNvPr>
          <p:cNvSpPr>
            <a:spLocks noGrp="1"/>
          </p:cNvSpPr>
          <p:nvPr>
            <p:ph type="dt" sz="half" idx="10"/>
          </p:nvPr>
        </p:nvSpPr>
        <p:spPr/>
        <p:txBody>
          <a:bodyPr/>
          <a:lstStyle/>
          <a:p>
            <a:fld id="{846CE7D5-CF57-46EF-B807-FDD0502418D4}" type="datetimeFigureOut">
              <a:rPr lang="en-GB" smtClean="0"/>
              <a:t>23/03/2023</a:t>
            </a:fld>
            <a:endParaRPr lang="en-GB"/>
          </a:p>
        </p:txBody>
      </p:sp>
      <p:sp>
        <p:nvSpPr>
          <p:cNvPr id="5" name="Footer Placeholder 4">
            <a:extLst>
              <a:ext uri="{FF2B5EF4-FFF2-40B4-BE49-F238E27FC236}">
                <a16:creationId xmlns:a16="http://schemas.microsoft.com/office/drawing/2014/main" id="{AD23C93F-75C3-9A11-1DE7-AE8D7A100F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89F7B6-37C5-271E-E5FA-F76868F2029C}"/>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666548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717D9-E513-0AD5-D6B2-C3EFAFA729D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D8220B-09A0-E762-0504-232EE8F092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275EDB-531A-5B84-5414-47C322F9ACBA}"/>
              </a:ext>
            </a:extLst>
          </p:cNvPr>
          <p:cNvSpPr>
            <a:spLocks noGrp="1"/>
          </p:cNvSpPr>
          <p:nvPr>
            <p:ph type="dt" sz="half" idx="10"/>
          </p:nvPr>
        </p:nvSpPr>
        <p:spPr/>
        <p:txBody>
          <a:bodyPr/>
          <a:lstStyle/>
          <a:p>
            <a:fld id="{846CE7D5-CF57-46EF-B807-FDD0502418D4}" type="datetimeFigureOut">
              <a:rPr lang="en-GB" smtClean="0"/>
              <a:t>23/03/2023</a:t>
            </a:fld>
            <a:endParaRPr lang="en-GB"/>
          </a:p>
        </p:txBody>
      </p:sp>
      <p:sp>
        <p:nvSpPr>
          <p:cNvPr id="5" name="Footer Placeholder 4">
            <a:extLst>
              <a:ext uri="{FF2B5EF4-FFF2-40B4-BE49-F238E27FC236}">
                <a16:creationId xmlns:a16="http://schemas.microsoft.com/office/drawing/2014/main" id="{123404B8-275B-1C62-72CC-2AC8583C58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BE3158-0269-A0AA-46B2-4D3796CD895E}"/>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3612771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E8EDE-8D5B-E988-CC28-BCCDA8B0951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56C8B40-48A6-45B8-6E13-14B3300557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311268-03DE-4DD6-E1E9-049211BD3C4E}"/>
              </a:ext>
            </a:extLst>
          </p:cNvPr>
          <p:cNvSpPr>
            <a:spLocks noGrp="1"/>
          </p:cNvSpPr>
          <p:nvPr>
            <p:ph type="dt" sz="half" idx="10"/>
          </p:nvPr>
        </p:nvSpPr>
        <p:spPr/>
        <p:txBody>
          <a:bodyPr/>
          <a:lstStyle/>
          <a:p>
            <a:fld id="{846CE7D5-CF57-46EF-B807-FDD0502418D4}" type="datetimeFigureOut">
              <a:rPr lang="en-GB" smtClean="0"/>
              <a:t>23/03/2023</a:t>
            </a:fld>
            <a:endParaRPr lang="en-GB"/>
          </a:p>
        </p:txBody>
      </p:sp>
      <p:sp>
        <p:nvSpPr>
          <p:cNvPr id="5" name="Footer Placeholder 4">
            <a:extLst>
              <a:ext uri="{FF2B5EF4-FFF2-40B4-BE49-F238E27FC236}">
                <a16:creationId xmlns:a16="http://schemas.microsoft.com/office/drawing/2014/main" id="{DF1A82B5-B85C-C252-2EAD-53BBC5C74D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6BA8E2-DFCD-5A2A-34FB-D83AD98F4B74}"/>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881764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2B513-E5CB-C2F5-10F0-244DA2C3CB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FF0B6E-FED7-8578-F660-EF1A849495F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D5F5321-40C3-A1E9-88EB-49D63BFB333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CC176F7-FD4B-BFD3-78F4-DA15BF727324}"/>
              </a:ext>
            </a:extLst>
          </p:cNvPr>
          <p:cNvSpPr>
            <a:spLocks noGrp="1"/>
          </p:cNvSpPr>
          <p:nvPr>
            <p:ph type="dt" sz="half" idx="10"/>
          </p:nvPr>
        </p:nvSpPr>
        <p:spPr/>
        <p:txBody>
          <a:bodyPr/>
          <a:lstStyle/>
          <a:p>
            <a:fld id="{846CE7D5-CF57-46EF-B807-FDD0502418D4}" type="datetimeFigureOut">
              <a:rPr lang="en-GB" smtClean="0"/>
              <a:t>23/03/2023</a:t>
            </a:fld>
            <a:endParaRPr lang="en-GB"/>
          </a:p>
        </p:txBody>
      </p:sp>
      <p:sp>
        <p:nvSpPr>
          <p:cNvPr id="6" name="Footer Placeholder 5">
            <a:extLst>
              <a:ext uri="{FF2B5EF4-FFF2-40B4-BE49-F238E27FC236}">
                <a16:creationId xmlns:a16="http://schemas.microsoft.com/office/drawing/2014/main" id="{2E82DE9B-4E16-082F-D882-AB51C4B33B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36EED0-46B0-32F4-8341-0D050E400192}"/>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6198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F9E96-2C8C-8A5E-2062-8B71EF3D490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B63F35-EAA2-B6E3-50ED-7C865C07EC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0A67A7F-A531-3365-71E8-D0F9CF31069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851F871-AA83-7801-A81B-D0B333556C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D6364E0-9C29-D9FC-0F61-CF6799E4869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E63D707-F5AD-1376-B901-41E1F10D5EB5}"/>
              </a:ext>
            </a:extLst>
          </p:cNvPr>
          <p:cNvSpPr>
            <a:spLocks noGrp="1"/>
          </p:cNvSpPr>
          <p:nvPr>
            <p:ph type="dt" sz="half" idx="10"/>
          </p:nvPr>
        </p:nvSpPr>
        <p:spPr/>
        <p:txBody>
          <a:bodyPr/>
          <a:lstStyle/>
          <a:p>
            <a:fld id="{846CE7D5-CF57-46EF-B807-FDD0502418D4}" type="datetimeFigureOut">
              <a:rPr lang="en-GB" smtClean="0"/>
              <a:t>23/03/2023</a:t>
            </a:fld>
            <a:endParaRPr lang="en-GB"/>
          </a:p>
        </p:txBody>
      </p:sp>
      <p:sp>
        <p:nvSpPr>
          <p:cNvPr id="8" name="Footer Placeholder 7">
            <a:extLst>
              <a:ext uri="{FF2B5EF4-FFF2-40B4-BE49-F238E27FC236}">
                <a16:creationId xmlns:a16="http://schemas.microsoft.com/office/drawing/2014/main" id="{B256B0D6-199F-4079-5121-93EA80A68A2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7B50B9-6286-5011-2748-98DE52FFECF9}"/>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3493404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D762D-83F0-4FDB-105B-6B83FE44897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016D8B3-E217-D78C-8E23-B0498AB2196F}"/>
              </a:ext>
            </a:extLst>
          </p:cNvPr>
          <p:cNvSpPr>
            <a:spLocks noGrp="1"/>
          </p:cNvSpPr>
          <p:nvPr>
            <p:ph type="dt" sz="half" idx="10"/>
          </p:nvPr>
        </p:nvSpPr>
        <p:spPr/>
        <p:txBody>
          <a:bodyPr/>
          <a:lstStyle/>
          <a:p>
            <a:fld id="{846CE7D5-CF57-46EF-B807-FDD0502418D4}" type="datetimeFigureOut">
              <a:rPr lang="en-GB" smtClean="0"/>
              <a:t>23/03/2023</a:t>
            </a:fld>
            <a:endParaRPr lang="en-GB"/>
          </a:p>
        </p:txBody>
      </p:sp>
      <p:sp>
        <p:nvSpPr>
          <p:cNvPr id="4" name="Footer Placeholder 3">
            <a:extLst>
              <a:ext uri="{FF2B5EF4-FFF2-40B4-BE49-F238E27FC236}">
                <a16:creationId xmlns:a16="http://schemas.microsoft.com/office/drawing/2014/main" id="{448D7C44-7FA7-3F02-C575-27AEC995EA1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4F618C6-D0C1-49FC-EA68-9BDE41E5C2FA}"/>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007646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A54ADE-A0D2-D2EE-F035-87D780674E59}"/>
              </a:ext>
            </a:extLst>
          </p:cNvPr>
          <p:cNvSpPr>
            <a:spLocks noGrp="1"/>
          </p:cNvSpPr>
          <p:nvPr>
            <p:ph type="dt" sz="half" idx="10"/>
          </p:nvPr>
        </p:nvSpPr>
        <p:spPr/>
        <p:txBody>
          <a:bodyPr/>
          <a:lstStyle/>
          <a:p>
            <a:fld id="{846CE7D5-CF57-46EF-B807-FDD0502418D4}" type="datetimeFigureOut">
              <a:rPr lang="en-GB" smtClean="0"/>
              <a:t>23/03/2023</a:t>
            </a:fld>
            <a:endParaRPr lang="en-GB"/>
          </a:p>
        </p:txBody>
      </p:sp>
      <p:sp>
        <p:nvSpPr>
          <p:cNvPr id="3" name="Footer Placeholder 2">
            <a:extLst>
              <a:ext uri="{FF2B5EF4-FFF2-40B4-BE49-F238E27FC236}">
                <a16:creationId xmlns:a16="http://schemas.microsoft.com/office/drawing/2014/main" id="{A329B5AB-3970-ECC1-459D-C05271D583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A9F1CAB-0C37-BB77-A932-27FC9C0E6E97}"/>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62306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F7C05-1AD3-4FEB-B8E0-A83EF88851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E3F4515-2C00-F00A-E4FB-A34001101E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1847E1-A84E-CA42-42D8-ADD0FAD87D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ED2ABD7-CD1A-ED75-23C1-113E5F647D3D}"/>
              </a:ext>
            </a:extLst>
          </p:cNvPr>
          <p:cNvSpPr>
            <a:spLocks noGrp="1"/>
          </p:cNvSpPr>
          <p:nvPr>
            <p:ph type="dt" sz="half" idx="10"/>
          </p:nvPr>
        </p:nvSpPr>
        <p:spPr/>
        <p:txBody>
          <a:bodyPr/>
          <a:lstStyle/>
          <a:p>
            <a:fld id="{846CE7D5-CF57-46EF-B807-FDD0502418D4}" type="datetimeFigureOut">
              <a:rPr lang="en-GB" smtClean="0"/>
              <a:t>23/03/2023</a:t>
            </a:fld>
            <a:endParaRPr lang="en-GB"/>
          </a:p>
        </p:txBody>
      </p:sp>
      <p:sp>
        <p:nvSpPr>
          <p:cNvPr id="6" name="Footer Placeholder 5">
            <a:extLst>
              <a:ext uri="{FF2B5EF4-FFF2-40B4-BE49-F238E27FC236}">
                <a16:creationId xmlns:a16="http://schemas.microsoft.com/office/drawing/2014/main" id="{37F782BB-1CAB-ADD1-817B-88213D4D33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88F169-1671-1A12-CC9A-C1F08BF2F695}"/>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049053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A5C90-26F3-323E-0A9B-50DF6DEB10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21D1496-64B8-7306-1076-765F323AC0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393FEC1-E83C-78B8-D292-C060F823F0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05690A3-C74D-04A1-C48E-11510BC0867F}"/>
              </a:ext>
            </a:extLst>
          </p:cNvPr>
          <p:cNvSpPr>
            <a:spLocks noGrp="1"/>
          </p:cNvSpPr>
          <p:nvPr>
            <p:ph type="dt" sz="half" idx="10"/>
          </p:nvPr>
        </p:nvSpPr>
        <p:spPr/>
        <p:txBody>
          <a:bodyPr/>
          <a:lstStyle/>
          <a:p>
            <a:fld id="{846CE7D5-CF57-46EF-B807-FDD0502418D4}" type="datetimeFigureOut">
              <a:rPr lang="en-GB" smtClean="0"/>
              <a:t>23/03/2023</a:t>
            </a:fld>
            <a:endParaRPr lang="en-GB"/>
          </a:p>
        </p:txBody>
      </p:sp>
      <p:sp>
        <p:nvSpPr>
          <p:cNvPr id="6" name="Footer Placeholder 5">
            <a:extLst>
              <a:ext uri="{FF2B5EF4-FFF2-40B4-BE49-F238E27FC236}">
                <a16:creationId xmlns:a16="http://schemas.microsoft.com/office/drawing/2014/main" id="{878D8E25-459E-22B2-684B-EF3AA232C6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EABACA-A15A-9AEC-B7E8-C1F8DE0C7907}"/>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969569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FD991-6843-EDCC-97DC-1E3538A78EA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67DEA5-BA28-0468-F174-A87E5477DB4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A8E44E-C5BF-09CC-4409-0C89C0DB7D57}"/>
              </a:ext>
            </a:extLst>
          </p:cNvPr>
          <p:cNvSpPr>
            <a:spLocks noGrp="1"/>
          </p:cNvSpPr>
          <p:nvPr>
            <p:ph type="dt" sz="half" idx="10"/>
          </p:nvPr>
        </p:nvSpPr>
        <p:spPr/>
        <p:txBody>
          <a:bodyPr/>
          <a:lstStyle/>
          <a:p>
            <a:fld id="{846CE7D5-CF57-46EF-B807-FDD0502418D4}" type="datetimeFigureOut">
              <a:rPr lang="en-GB" smtClean="0"/>
              <a:t>23/03/2023</a:t>
            </a:fld>
            <a:endParaRPr lang="en-GB"/>
          </a:p>
        </p:txBody>
      </p:sp>
      <p:sp>
        <p:nvSpPr>
          <p:cNvPr id="5" name="Footer Placeholder 4">
            <a:extLst>
              <a:ext uri="{FF2B5EF4-FFF2-40B4-BE49-F238E27FC236}">
                <a16:creationId xmlns:a16="http://schemas.microsoft.com/office/drawing/2014/main" id="{EDF9A2AC-D62B-FA60-7A0E-5E8A891981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B491EC-E441-FB76-4375-34CCE663AA19}"/>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192023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0142E4-2EE6-479C-F57D-BF62723415D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413E22-5A83-F30B-BEB5-2FA7046D7BB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20F878-4FE6-E60C-1776-7F744077FDB1}"/>
              </a:ext>
            </a:extLst>
          </p:cNvPr>
          <p:cNvSpPr>
            <a:spLocks noGrp="1"/>
          </p:cNvSpPr>
          <p:nvPr>
            <p:ph type="dt" sz="half" idx="10"/>
          </p:nvPr>
        </p:nvSpPr>
        <p:spPr/>
        <p:txBody>
          <a:bodyPr/>
          <a:lstStyle/>
          <a:p>
            <a:fld id="{846CE7D5-CF57-46EF-B807-FDD0502418D4}" type="datetimeFigureOut">
              <a:rPr lang="en-GB" smtClean="0"/>
              <a:t>23/03/2023</a:t>
            </a:fld>
            <a:endParaRPr lang="en-GB"/>
          </a:p>
        </p:txBody>
      </p:sp>
      <p:sp>
        <p:nvSpPr>
          <p:cNvPr id="5" name="Footer Placeholder 4">
            <a:extLst>
              <a:ext uri="{FF2B5EF4-FFF2-40B4-BE49-F238E27FC236}">
                <a16:creationId xmlns:a16="http://schemas.microsoft.com/office/drawing/2014/main" id="{5B7D56FB-E5E5-6DFC-36F3-BC6AD15ACC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10C41-DD4B-4F88-8BD8-880E59589A1F}"/>
              </a:ext>
            </a:extLst>
          </p:cNvPr>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694340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1A8E0C-5B96-DD9D-3C38-D82CDCDFEF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A3F46D-458A-582D-AB77-62FFF47FFB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FBC36D-7B18-DF0F-DAE0-B346176D6D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23/03/2023</a:t>
            </a:fld>
            <a:endParaRPr lang="en-GB"/>
          </a:p>
        </p:txBody>
      </p:sp>
      <p:sp>
        <p:nvSpPr>
          <p:cNvPr id="5" name="Footer Placeholder 4">
            <a:extLst>
              <a:ext uri="{FF2B5EF4-FFF2-40B4-BE49-F238E27FC236}">
                <a16:creationId xmlns:a16="http://schemas.microsoft.com/office/drawing/2014/main" id="{4A3C08E1-3EEE-41D9-809F-0BF2775070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074506-5F5D-1C6B-82EA-8DCA114C1E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4162360456"/>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8" name="Rectangle 27">
            <a:extLst>
              <a:ext uri="{FF2B5EF4-FFF2-40B4-BE49-F238E27FC236}">
                <a16:creationId xmlns:a16="http://schemas.microsoft.com/office/drawing/2014/main" id="{A8DB9CD9-59B1-4D73-BC4C-98796A48EF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29">
            <a:extLst>
              <a:ext uri="{FF2B5EF4-FFF2-40B4-BE49-F238E27FC236}">
                <a16:creationId xmlns:a16="http://schemas.microsoft.com/office/drawing/2014/main" id="{8874A6A9-41FF-4E33-AFA8-F9F81436A5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0" name="Group 31">
            <a:extLst>
              <a:ext uri="{FF2B5EF4-FFF2-40B4-BE49-F238E27FC236}">
                <a16:creationId xmlns:a16="http://schemas.microsoft.com/office/drawing/2014/main" id="{721D730E-1F97-4071-B143-B05E6D2599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985"/>
            <a:chExt cx="9772765" cy="6858000"/>
          </a:xfrm>
        </p:grpSpPr>
        <p:sp>
          <p:nvSpPr>
            <p:cNvPr id="33" name="Freeform: Shape 32">
              <a:extLst>
                <a:ext uri="{FF2B5EF4-FFF2-40B4-BE49-F238E27FC236}">
                  <a16:creationId xmlns:a16="http://schemas.microsoft.com/office/drawing/2014/main" id="{B3849C6A-9EE5-4604-8EAE-DD4796B79D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985"/>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 name="Freeform: Shape 33">
              <a:extLst>
                <a:ext uri="{FF2B5EF4-FFF2-40B4-BE49-F238E27FC236}">
                  <a16:creationId xmlns:a16="http://schemas.microsoft.com/office/drawing/2014/main" id="{308677BE-069B-4A4D-8732-E26B6EF56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985"/>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Freeform: Shape 34">
              <a:extLst>
                <a:ext uri="{FF2B5EF4-FFF2-40B4-BE49-F238E27FC236}">
                  <a16:creationId xmlns:a16="http://schemas.microsoft.com/office/drawing/2014/main" id="{9A9A575B-DD07-4388-963B-0AF3FDDCF3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985"/>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2" name="Freeform: Shape 35">
              <a:extLst>
                <a:ext uri="{FF2B5EF4-FFF2-40B4-BE49-F238E27FC236}">
                  <a16:creationId xmlns:a16="http://schemas.microsoft.com/office/drawing/2014/main" id="{D55285E4-21EB-4EC1-AB8E-36E881E899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985"/>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Freeform: Shape 36">
              <a:extLst>
                <a:ext uri="{FF2B5EF4-FFF2-40B4-BE49-F238E27FC236}">
                  <a16:creationId xmlns:a16="http://schemas.microsoft.com/office/drawing/2014/main" id="{6A0C77B5-3FAA-4D4F-9555-89D751608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985"/>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63" name="Freeform: Shape 37">
              <a:extLst>
                <a:ext uri="{FF2B5EF4-FFF2-40B4-BE49-F238E27FC236}">
                  <a16:creationId xmlns:a16="http://schemas.microsoft.com/office/drawing/2014/main" id="{5F0C96D1-A8B7-4C8E-9997-D823FD159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985"/>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9" name="Freeform: Shape 38">
              <a:extLst>
                <a:ext uri="{FF2B5EF4-FFF2-40B4-BE49-F238E27FC236}">
                  <a16:creationId xmlns:a16="http://schemas.microsoft.com/office/drawing/2014/main" id="{DA46556D-445B-4CD0-87A0-02A30BD1B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985"/>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D818282-C656-605C-6BC3-81BB53EAB3CD}"/>
              </a:ext>
            </a:extLst>
          </p:cNvPr>
          <p:cNvSpPr>
            <a:spLocks noGrp="1"/>
          </p:cNvSpPr>
          <p:nvPr>
            <p:ph type="title"/>
          </p:nvPr>
        </p:nvSpPr>
        <p:spPr>
          <a:xfrm>
            <a:off x="1115832" y="302151"/>
            <a:ext cx="8966421" cy="2390698"/>
          </a:xfrm>
        </p:spPr>
        <p:txBody>
          <a:bodyPr vert="horz" lIns="91440" tIns="45720" rIns="91440" bIns="45720" rtlCol="0" anchor="b">
            <a:normAutofit/>
          </a:bodyPr>
          <a:lstStyle/>
          <a:p>
            <a:pPr algn="ctr"/>
            <a:r>
              <a:rPr lang="en-US" sz="4000" kern="1200" dirty="0">
                <a:solidFill>
                  <a:schemeClr val="tx2"/>
                </a:solidFill>
                <a:latin typeface="+mj-lt"/>
                <a:ea typeface="+mj-ea"/>
                <a:cs typeface="+mj-cs"/>
              </a:rPr>
              <a:t>Shabina Ditta : 2129537</a:t>
            </a:r>
            <a:br>
              <a:rPr lang="en-US" sz="4000">
                <a:solidFill>
                  <a:schemeClr val="tx2"/>
                </a:solidFill>
              </a:rPr>
            </a:br>
            <a:r>
              <a:rPr lang="en-US" sz="4000">
                <a:solidFill>
                  <a:schemeClr val="tx2"/>
                </a:solidFill>
              </a:rPr>
              <a:t>Module code : LCHSC4006_BIRM</a:t>
            </a:r>
            <a:br>
              <a:rPr lang="en-US" sz="4000" dirty="0">
                <a:solidFill>
                  <a:schemeClr val="tx2"/>
                </a:solidFill>
              </a:rPr>
            </a:br>
            <a:r>
              <a:rPr lang="en-US" sz="4000" kern="1200" dirty="0">
                <a:solidFill>
                  <a:schemeClr val="tx2"/>
                </a:solidFill>
                <a:latin typeface="+mj-lt"/>
                <a:ea typeface="+mj-ea"/>
                <a:cs typeface="+mj-cs"/>
              </a:rPr>
              <a:t>Lecturer: </a:t>
            </a:r>
            <a:r>
              <a:rPr lang="en-US" sz="4000" kern="1200" dirty="0" err="1">
                <a:solidFill>
                  <a:schemeClr val="tx2"/>
                </a:solidFill>
                <a:latin typeface="+mj-lt"/>
                <a:ea typeface="+mj-ea"/>
                <a:cs typeface="+mj-cs"/>
              </a:rPr>
              <a:t>Kenneddy</a:t>
            </a:r>
            <a:r>
              <a:rPr lang="en-US" sz="4000" kern="1200" dirty="0">
                <a:solidFill>
                  <a:schemeClr val="tx2"/>
                </a:solidFill>
                <a:latin typeface="+mj-lt"/>
                <a:ea typeface="+mj-ea"/>
                <a:cs typeface="+mj-cs"/>
              </a:rPr>
              <a:t> </a:t>
            </a:r>
            <a:r>
              <a:rPr lang="en-US" sz="4000" kern="1200" dirty="0" err="1">
                <a:solidFill>
                  <a:schemeClr val="tx2"/>
                </a:solidFill>
                <a:latin typeface="+mj-lt"/>
                <a:ea typeface="+mj-ea"/>
                <a:cs typeface="+mj-cs"/>
              </a:rPr>
              <a:t>Obohwemu</a:t>
            </a:r>
            <a:endParaRPr lang="en-US" sz="4000" kern="1200" dirty="0">
              <a:solidFill>
                <a:schemeClr val="tx2"/>
              </a:solidFill>
              <a:latin typeface="+mj-lt"/>
              <a:ea typeface="+mj-ea"/>
              <a:cs typeface="+mj-cs"/>
            </a:endParaRPr>
          </a:p>
        </p:txBody>
      </p:sp>
      <p:sp>
        <p:nvSpPr>
          <p:cNvPr id="3" name="Content Placeholder 2">
            <a:extLst>
              <a:ext uri="{FF2B5EF4-FFF2-40B4-BE49-F238E27FC236}">
                <a16:creationId xmlns:a16="http://schemas.microsoft.com/office/drawing/2014/main" id="{561F1709-E9D5-0AF4-4B7E-43AE8ED23F5C}"/>
              </a:ext>
            </a:extLst>
          </p:cNvPr>
          <p:cNvSpPr>
            <a:spLocks noGrp="1"/>
          </p:cNvSpPr>
          <p:nvPr>
            <p:ph idx="1"/>
          </p:nvPr>
        </p:nvSpPr>
        <p:spPr>
          <a:xfrm>
            <a:off x="2003729" y="3085106"/>
            <a:ext cx="7251589" cy="2600077"/>
          </a:xfrm>
        </p:spPr>
        <p:txBody>
          <a:bodyPr vert="horz" lIns="91440" tIns="45720" rIns="91440" bIns="45720" rtlCol="0">
            <a:normAutofit/>
          </a:bodyPr>
          <a:lstStyle/>
          <a:p>
            <a:pPr marL="0" indent="0" algn="ctr">
              <a:buNone/>
            </a:pPr>
            <a:r>
              <a:rPr lang="en-US" sz="2600" b="1" u="sng" kern="1200" dirty="0">
                <a:solidFill>
                  <a:schemeClr val="tx2"/>
                </a:solidFill>
                <a:latin typeface="+mn-lt"/>
                <a:ea typeface="+mn-ea"/>
                <a:cs typeface="+mn-cs"/>
              </a:rPr>
              <a:t>Working with Children in a social care setting</a:t>
            </a:r>
          </a:p>
          <a:p>
            <a:pPr marL="0" indent="0" algn="ctr">
              <a:buNone/>
            </a:pPr>
            <a:endParaRPr lang="en-US" sz="2200" b="1" u="sng" dirty="0">
              <a:solidFill>
                <a:schemeClr val="tx2"/>
              </a:solidFill>
            </a:endParaRPr>
          </a:p>
          <a:p>
            <a:pPr marL="0" indent="0" algn="ctr">
              <a:buNone/>
            </a:pPr>
            <a:r>
              <a:rPr lang="en-US" sz="2200" kern="1200" dirty="0">
                <a:solidFill>
                  <a:schemeClr val="tx2"/>
                </a:solidFill>
                <a:latin typeface="+mn-lt"/>
                <a:ea typeface="+mn-ea"/>
                <a:cs typeface="+mn-cs"/>
              </a:rPr>
              <a:t>As a lead volunteer at a woman’s refuge </a:t>
            </a:r>
            <a:r>
              <a:rPr lang="en-US" sz="2200" kern="1200" dirty="0" err="1">
                <a:solidFill>
                  <a:schemeClr val="tx2"/>
                </a:solidFill>
                <a:latin typeface="+mn-lt"/>
                <a:ea typeface="+mn-ea"/>
                <a:cs typeface="+mn-cs"/>
              </a:rPr>
              <a:t>centre</a:t>
            </a:r>
            <a:r>
              <a:rPr lang="en-US" sz="2200" kern="1200" dirty="0">
                <a:solidFill>
                  <a:schemeClr val="tx2"/>
                </a:solidFill>
                <a:latin typeface="+mn-lt"/>
                <a:ea typeface="+mn-ea"/>
                <a:cs typeface="+mn-cs"/>
              </a:rPr>
              <a:t>, you have been asked to provide two creche activities for children while their mothers’ attend a weekly one-hour support session</a:t>
            </a:r>
          </a:p>
        </p:txBody>
      </p:sp>
    </p:spTree>
    <p:extLst>
      <p:ext uri="{BB962C8B-B14F-4D97-AF65-F5344CB8AC3E}">
        <p14:creationId xmlns:p14="http://schemas.microsoft.com/office/powerpoint/2010/main" val="2034544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7A342-84F2-BD30-07AD-DBC31132A846}"/>
              </a:ext>
            </a:extLst>
          </p:cNvPr>
          <p:cNvSpPr>
            <a:spLocks noGrp="1"/>
          </p:cNvSpPr>
          <p:nvPr>
            <p:ph type="title"/>
          </p:nvPr>
        </p:nvSpPr>
        <p:spPr>
          <a:xfrm>
            <a:off x="838200" y="152474"/>
            <a:ext cx="10515600" cy="785074"/>
          </a:xfrm>
        </p:spPr>
        <p:txBody>
          <a:bodyPr/>
          <a:lstStyle/>
          <a:p>
            <a:r>
              <a:rPr lang="en-GB" u="sng" dirty="0">
                <a:cs typeface="Calibri Light"/>
              </a:rPr>
              <a:t>Importance of age-appropriate activities</a:t>
            </a:r>
          </a:p>
        </p:txBody>
      </p:sp>
      <p:sp>
        <p:nvSpPr>
          <p:cNvPr id="3" name="Content Placeholder 2">
            <a:extLst>
              <a:ext uri="{FF2B5EF4-FFF2-40B4-BE49-F238E27FC236}">
                <a16:creationId xmlns:a16="http://schemas.microsoft.com/office/drawing/2014/main" id="{FC904979-33A3-EE81-10ED-613FCE62FCA4}"/>
              </a:ext>
            </a:extLst>
          </p:cNvPr>
          <p:cNvSpPr>
            <a:spLocks noGrp="1"/>
          </p:cNvSpPr>
          <p:nvPr>
            <p:ph idx="1"/>
          </p:nvPr>
        </p:nvSpPr>
        <p:spPr>
          <a:xfrm>
            <a:off x="838200" y="1187672"/>
            <a:ext cx="10515600" cy="5352570"/>
          </a:xfrm>
        </p:spPr>
        <p:txBody>
          <a:bodyPr vert="horz" lIns="91440" tIns="45720" rIns="91440" bIns="45720" rtlCol="0" anchor="t">
            <a:normAutofit lnSpcReduction="10000"/>
          </a:bodyPr>
          <a:lstStyle/>
          <a:p>
            <a:pPr>
              <a:buFont typeface="Wingdings" panose="020B0604020202020204" pitchFamily="34" charset="0"/>
              <a:buChar char="§"/>
            </a:pPr>
            <a:r>
              <a:rPr lang="en-GB" sz="2000" dirty="0">
                <a:cs typeface="Calibri" panose="020F0502020204030204"/>
              </a:rPr>
              <a:t>There will always be times when children of various ages need to be kept occupied whilst mothers' attend support sessions</a:t>
            </a:r>
          </a:p>
          <a:p>
            <a:pPr>
              <a:buFont typeface="Wingdings" panose="020B0604020202020204" pitchFamily="34" charset="0"/>
              <a:buChar char="§"/>
            </a:pPr>
            <a:endParaRPr lang="en-GB" sz="2000" dirty="0">
              <a:cs typeface="Calibri" panose="020F0502020204030204"/>
            </a:endParaRPr>
          </a:p>
          <a:p>
            <a:pPr>
              <a:buFont typeface="Wingdings" panose="020B0604020202020204" pitchFamily="34" charset="0"/>
              <a:buChar char="§"/>
            </a:pPr>
            <a:r>
              <a:rPr lang="en-GB" sz="2000" dirty="0">
                <a:cs typeface="Calibri" panose="020F0502020204030204"/>
              </a:rPr>
              <a:t>Children can be split into different age groups which will help utilise age-appropriate activities to occupy their time </a:t>
            </a:r>
          </a:p>
          <a:p>
            <a:pPr>
              <a:buFont typeface="Wingdings" panose="020B0604020202020204" pitchFamily="34" charset="0"/>
              <a:buChar char="§"/>
            </a:pPr>
            <a:endParaRPr lang="en-GB" sz="2000" dirty="0">
              <a:cs typeface="Calibri" panose="020F0502020204030204"/>
            </a:endParaRPr>
          </a:p>
          <a:p>
            <a:pPr>
              <a:buFont typeface="Wingdings" panose="020B0604020202020204" pitchFamily="34" charset="0"/>
              <a:buChar char="§"/>
            </a:pPr>
            <a:r>
              <a:rPr lang="en-GB" sz="2000" dirty="0">
                <a:cs typeface="Calibri" panose="020F0502020204030204"/>
              </a:rPr>
              <a:t>Through various activities and playing with other children, they can gain knowledge and key skills </a:t>
            </a:r>
            <a:r>
              <a:rPr lang="en-GB" sz="2000" dirty="0">
                <a:ea typeface="+mn-lt"/>
                <a:cs typeface="+mn-lt"/>
              </a:rPr>
              <a:t>(Family Fostering Partners, 2016)</a:t>
            </a:r>
            <a:endParaRPr lang="en-GB" sz="2000" dirty="0">
              <a:cs typeface="Calibri" panose="020F0502020204030204"/>
            </a:endParaRPr>
          </a:p>
          <a:p>
            <a:r>
              <a:rPr lang="en-GB" sz="1800" dirty="0">
                <a:solidFill>
                  <a:srgbClr val="FF0000"/>
                </a:solidFill>
                <a:cs typeface="Calibri" panose="020F0502020204030204"/>
              </a:rPr>
              <a:t>Sharing</a:t>
            </a:r>
          </a:p>
          <a:p>
            <a:r>
              <a:rPr lang="en-GB" sz="1800" dirty="0">
                <a:solidFill>
                  <a:srgbClr val="FF0000"/>
                </a:solidFill>
                <a:cs typeface="Calibri" panose="020F0502020204030204"/>
              </a:rPr>
              <a:t>Cooperating</a:t>
            </a:r>
          </a:p>
          <a:p>
            <a:r>
              <a:rPr lang="en-GB" sz="1800" dirty="0">
                <a:solidFill>
                  <a:srgbClr val="FF0000"/>
                </a:solidFill>
                <a:cs typeface="Calibri" panose="020F0502020204030204"/>
              </a:rPr>
              <a:t>Respecting the property of others</a:t>
            </a:r>
          </a:p>
          <a:p>
            <a:r>
              <a:rPr lang="en-GB" sz="1800" dirty="0">
                <a:solidFill>
                  <a:srgbClr val="FF0000"/>
                </a:solidFill>
                <a:cs typeface="Calibri" panose="020F0502020204030204"/>
              </a:rPr>
              <a:t>Interaction / Working in groups</a:t>
            </a:r>
          </a:p>
          <a:p>
            <a:r>
              <a:rPr lang="en-GB" sz="1800" dirty="0">
                <a:solidFill>
                  <a:srgbClr val="FF0000"/>
                </a:solidFill>
                <a:cs typeface="Calibri" panose="020F0502020204030204"/>
              </a:rPr>
              <a:t>Communication</a:t>
            </a:r>
          </a:p>
          <a:p>
            <a:r>
              <a:rPr lang="en-GB" sz="1800" dirty="0">
                <a:solidFill>
                  <a:srgbClr val="FF0000"/>
                </a:solidFill>
                <a:cs typeface="Calibri" panose="020F0502020204030204"/>
              </a:rPr>
              <a:t>Concentrating on tasks / Using self-control</a:t>
            </a:r>
          </a:p>
          <a:p>
            <a:r>
              <a:rPr lang="en-GB" sz="1800" dirty="0">
                <a:solidFill>
                  <a:srgbClr val="FF0000"/>
                </a:solidFill>
                <a:cs typeface="Calibri" panose="020F0502020204030204"/>
              </a:rPr>
              <a:t>Cognitive and Motor Skills</a:t>
            </a:r>
          </a:p>
          <a:p>
            <a:pPr>
              <a:buFont typeface="Wingdings" panose="020B0604020202020204" pitchFamily="34" charset="0"/>
              <a:buChar char="§"/>
            </a:pPr>
            <a:endParaRPr lang="en-GB" dirty="0">
              <a:cs typeface="Calibri" panose="020F0502020204030204"/>
            </a:endParaRPr>
          </a:p>
          <a:p>
            <a:pPr>
              <a:buFont typeface="Wingdings" panose="020B0604020202020204" pitchFamily="34" charset="0"/>
              <a:buChar char="§"/>
            </a:pPr>
            <a:endParaRPr lang="en-GB" dirty="0">
              <a:cs typeface="Calibri" panose="020F0502020204030204"/>
            </a:endParaRPr>
          </a:p>
          <a:p>
            <a:pPr>
              <a:buFont typeface="Wingdings" panose="020B0604020202020204" pitchFamily="34" charset="0"/>
              <a:buChar char="§"/>
            </a:pPr>
            <a:endParaRPr lang="en-GB" dirty="0">
              <a:cs typeface="Calibri" panose="020F0502020204030204"/>
            </a:endParaRPr>
          </a:p>
        </p:txBody>
      </p:sp>
    </p:spTree>
    <p:extLst>
      <p:ext uri="{BB962C8B-B14F-4D97-AF65-F5344CB8AC3E}">
        <p14:creationId xmlns:p14="http://schemas.microsoft.com/office/powerpoint/2010/main" val="104381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EFA75-2C91-99A2-4088-6FE37C01A74B}"/>
              </a:ext>
            </a:extLst>
          </p:cNvPr>
          <p:cNvSpPr>
            <a:spLocks noGrp="1"/>
          </p:cNvSpPr>
          <p:nvPr>
            <p:ph type="title"/>
          </p:nvPr>
        </p:nvSpPr>
        <p:spPr>
          <a:xfrm>
            <a:off x="6094105" y="321692"/>
            <a:ext cx="5820187" cy="955146"/>
          </a:xfrm>
        </p:spPr>
        <p:txBody>
          <a:bodyPr anchor="b">
            <a:normAutofit fontScale="90000"/>
          </a:bodyPr>
          <a:lstStyle/>
          <a:p>
            <a:pPr algn="ctr"/>
            <a:r>
              <a:rPr lang="en-GB" sz="3600" b="1" u="sng" dirty="0">
                <a:solidFill>
                  <a:schemeClr val="tx2"/>
                </a:solidFill>
                <a:cs typeface="Calibri Light"/>
              </a:rPr>
              <a:t>Jean </a:t>
            </a:r>
            <a:r>
              <a:rPr lang="en-GB" sz="3600" b="1" u="sng" dirty="0" err="1">
                <a:solidFill>
                  <a:schemeClr val="tx2"/>
                </a:solidFill>
                <a:cs typeface="Calibri Light"/>
              </a:rPr>
              <a:t>Piagets</a:t>
            </a:r>
            <a:r>
              <a:rPr lang="en-GB" sz="3600" b="1" u="sng" dirty="0">
                <a:solidFill>
                  <a:schemeClr val="tx2"/>
                </a:solidFill>
                <a:cs typeface="Calibri Light"/>
              </a:rPr>
              <a:t> Theory of </a:t>
            </a:r>
            <a:br>
              <a:rPr lang="en-GB" sz="3600" b="1" u="sng" dirty="0">
                <a:cs typeface="Calibri Light"/>
              </a:rPr>
            </a:br>
            <a:r>
              <a:rPr lang="en-GB" sz="3600" b="1" u="sng" dirty="0">
                <a:solidFill>
                  <a:schemeClr val="tx2"/>
                </a:solidFill>
                <a:cs typeface="Calibri Light"/>
              </a:rPr>
              <a:t>Cognitive Development</a:t>
            </a:r>
            <a:endParaRPr lang="en-US"/>
          </a:p>
        </p:txBody>
      </p:sp>
      <p:graphicFrame>
        <p:nvGraphicFramePr>
          <p:cNvPr id="6" name="Diagram 6">
            <a:extLst>
              <a:ext uri="{FF2B5EF4-FFF2-40B4-BE49-F238E27FC236}">
                <a16:creationId xmlns:a16="http://schemas.microsoft.com/office/drawing/2014/main" id="{322A9F73-E4B1-4E82-98CB-553FF8DC36DC}"/>
              </a:ext>
            </a:extLst>
          </p:cNvPr>
          <p:cNvGraphicFramePr>
            <a:graphicFrameLocks noGrp="1"/>
          </p:cNvGraphicFramePr>
          <p:nvPr>
            <p:ph idx="1"/>
            <p:extLst>
              <p:ext uri="{D42A27DB-BD31-4B8C-83A1-F6EECF244321}">
                <p14:modId xmlns:p14="http://schemas.microsoft.com/office/powerpoint/2010/main" val="3202524100"/>
              </p:ext>
            </p:extLst>
          </p:nvPr>
        </p:nvGraphicFramePr>
        <p:xfrm>
          <a:off x="5915246" y="1418044"/>
          <a:ext cx="6076507" cy="51974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5" descr="Table&#10;&#10;Description automatically generated">
            <a:extLst>
              <a:ext uri="{FF2B5EF4-FFF2-40B4-BE49-F238E27FC236}">
                <a16:creationId xmlns:a16="http://schemas.microsoft.com/office/drawing/2014/main" id="{F873789E-E84D-5AA3-91BE-E639F5D57D5A}"/>
              </a:ext>
            </a:extLst>
          </p:cNvPr>
          <p:cNvPicPr>
            <a:picLocks noChangeAspect="1"/>
          </p:cNvPicPr>
          <p:nvPr/>
        </p:nvPicPr>
        <p:blipFill>
          <a:blip r:embed="rId7"/>
          <a:stretch>
            <a:fillRect/>
          </a:stretch>
        </p:blipFill>
        <p:spPr>
          <a:xfrm>
            <a:off x="448543" y="3189304"/>
            <a:ext cx="5349946" cy="3748893"/>
          </a:xfrm>
          <a:prstGeom prst="rect">
            <a:avLst/>
          </a:prstGeom>
        </p:spPr>
      </p:pic>
      <p:pic>
        <p:nvPicPr>
          <p:cNvPr id="4" name="Picture 4" descr="Graphical user interface&#10;&#10;Description automatically generated">
            <a:extLst>
              <a:ext uri="{FF2B5EF4-FFF2-40B4-BE49-F238E27FC236}">
                <a16:creationId xmlns:a16="http://schemas.microsoft.com/office/drawing/2014/main" id="{D27EA45A-B60E-51E6-B2DD-CE99573594A9}"/>
              </a:ext>
            </a:extLst>
          </p:cNvPr>
          <p:cNvPicPr>
            <a:picLocks noChangeAspect="1"/>
          </p:cNvPicPr>
          <p:nvPr/>
        </p:nvPicPr>
        <p:blipFill>
          <a:blip r:embed="rId8"/>
          <a:stretch>
            <a:fillRect/>
          </a:stretch>
        </p:blipFill>
        <p:spPr>
          <a:xfrm>
            <a:off x="617515" y="79988"/>
            <a:ext cx="5002367" cy="3351412"/>
          </a:xfrm>
          <a:prstGeom prst="rect">
            <a:avLst/>
          </a:prstGeom>
        </p:spPr>
      </p:pic>
    </p:spTree>
    <p:extLst>
      <p:ext uri="{BB962C8B-B14F-4D97-AF65-F5344CB8AC3E}">
        <p14:creationId xmlns:p14="http://schemas.microsoft.com/office/powerpoint/2010/main" val="2275756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C70EF-20C7-9DDC-2C86-DF386D1F6257}"/>
              </a:ext>
            </a:extLst>
          </p:cNvPr>
          <p:cNvSpPr>
            <a:spLocks noGrp="1"/>
          </p:cNvSpPr>
          <p:nvPr>
            <p:ph type="title"/>
          </p:nvPr>
        </p:nvSpPr>
        <p:spPr>
          <a:xfrm>
            <a:off x="630936" y="640080"/>
            <a:ext cx="4818888" cy="1481328"/>
          </a:xfrm>
        </p:spPr>
        <p:txBody>
          <a:bodyPr vert="horz" lIns="91440" tIns="45720" rIns="91440" bIns="45720" rtlCol="0" anchor="b">
            <a:normAutofit/>
          </a:bodyPr>
          <a:lstStyle/>
          <a:p>
            <a:r>
              <a:rPr lang="en-US" sz="5000" b="1" u="sng" kern="1200">
                <a:latin typeface="+mj-lt"/>
                <a:ea typeface="+mj-ea"/>
                <a:cs typeface="+mj-cs"/>
              </a:rPr>
              <a:t>Activities for </a:t>
            </a:r>
            <a:br>
              <a:rPr lang="en-US" sz="5000" b="1" u="sng"/>
            </a:br>
            <a:r>
              <a:rPr lang="en-US" sz="5000" b="1" u="sng" kern="1200">
                <a:latin typeface="+mj-lt"/>
                <a:ea typeface="+mj-ea"/>
                <a:cs typeface="+mj-cs"/>
              </a:rPr>
              <a:t>7-11 Year Olds</a:t>
            </a:r>
            <a:endParaRPr lang="en-US" sz="5000" b="1" kern="1200">
              <a:latin typeface="+mj-lt"/>
              <a:ea typeface="+mj-ea"/>
              <a:cs typeface="+mj-cs"/>
            </a:endParaRPr>
          </a:p>
        </p:txBody>
      </p:sp>
      <p:sp>
        <p:nvSpPr>
          <p:cNvPr id="20" name="Content Placeholder 19">
            <a:extLst>
              <a:ext uri="{FF2B5EF4-FFF2-40B4-BE49-F238E27FC236}">
                <a16:creationId xmlns:a16="http://schemas.microsoft.com/office/drawing/2014/main" id="{99452DE4-3EA2-4C4D-20AA-9BCA5CA5F0FA}"/>
              </a:ext>
            </a:extLst>
          </p:cNvPr>
          <p:cNvSpPr>
            <a:spLocks noGrp="1"/>
          </p:cNvSpPr>
          <p:nvPr>
            <p:ph idx="1"/>
          </p:nvPr>
        </p:nvSpPr>
        <p:spPr>
          <a:xfrm>
            <a:off x="639796" y="2660904"/>
            <a:ext cx="4810028" cy="3609895"/>
          </a:xfrm>
        </p:spPr>
        <p:txBody>
          <a:bodyPr anchor="t">
            <a:normAutofit fontScale="92500" lnSpcReduction="10000"/>
          </a:bodyPr>
          <a:lstStyle/>
          <a:p>
            <a:pPr>
              <a:buFont typeface="Wingdings" panose="020B0604020202020204" pitchFamily="34" charset="0"/>
              <a:buChar char="§"/>
            </a:pPr>
            <a:r>
              <a:rPr lang="en-US" sz="2200" dirty="0">
                <a:solidFill>
                  <a:srgbClr val="FF0000"/>
                </a:solidFill>
                <a:cs typeface="Calibri"/>
              </a:rPr>
              <a:t>Music</a:t>
            </a:r>
          </a:p>
          <a:p>
            <a:pPr>
              <a:buFont typeface="Wingdings" panose="020B0604020202020204" pitchFamily="34" charset="0"/>
              <a:buChar char="§"/>
            </a:pPr>
            <a:r>
              <a:rPr lang="en-US" sz="2200" dirty="0">
                <a:solidFill>
                  <a:srgbClr val="FF0000"/>
                </a:solidFill>
                <a:cs typeface="Calibri"/>
              </a:rPr>
              <a:t>Writing &amp; Reading</a:t>
            </a:r>
          </a:p>
          <a:p>
            <a:pPr>
              <a:buFont typeface="Wingdings" panose="020B0604020202020204" pitchFamily="34" charset="0"/>
              <a:buChar char="§"/>
            </a:pPr>
            <a:r>
              <a:rPr lang="en-US" sz="2200" dirty="0">
                <a:solidFill>
                  <a:srgbClr val="FF0000"/>
                </a:solidFill>
                <a:cs typeface="Calibri"/>
              </a:rPr>
              <a:t>Painting / Art-Work / Drawing</a:t>
            </a:r>
          </a:p>
          <a:p>
            <a:pPr>
              <a:buFont typeface="Wingdings" panose="020B0604020202020204" pitchFamily="34" charset="0"/>
              <a:buChar char="§"/>
            </a:pPr>
            <a:r>
              <a:rPr lang="en-US" sz="2200" dirty="0">
                <a:solidFill>
                  <a:srgbClr val="FF0000"/>
                </a:solidFill>
                <a:cs typeface="Calibri"/>
              </a:rPr>
              <a:t>Group / Task Work</a:t>
            </a:r>
          </a:p>
          <a:p>
            <a:pPr>
              <a:buFont typeface="Wingdings" panose="020B0604020202020204" pitchFamily="34" charset="0"/>
              <a:buChar char="§"/>
            </a:pPr>
            <a:r>
              <a:rPr lang="en-US" sz="2200" dirty="0">
                <a:solidFill>
                  <a:srgbClr val="FF0000"/>
                </a:solidFill>
                <a:cs typeface="Calibri"/>
              </a:rPr>
              <a:t>Interactive discussions</a:t>
            </a:r>
          </a:p>
          <a:p>
            <a:pPr>
              <a:buFont typeface="Wingdings" panose="020B0604020202020204" pitchFamily="34" charset="0"/>
              <a:buChar char="§"/>
            </a:pPr>
            <a:r>
              <a:rPr lang="en-US" sz="2200" dirty="0">
                <a:solidFill>
                  <a:srgbClr val="FF0000"/>
                </a:solidFill>
                <a:cs typeface="Calibri"/>
              </a:rPr>
              <a:t>Expressing themselves whilst playing with characters / toys / stuffed animals &amp; dolls</a:t>
            </a:r>
          </a:p>
          <a:p>
            <a:pPr>
              <a:buFont typeface="Wingdings" panose="020B0604020202020204" pitchFamily="34" charset="0"/>
              <a:buChar char="§"/>
            </a:pPr>
            <a:r>
              <a:rPr lang="en-US" sz="2200" dirty="0">
                <a:solidFill>
                  <a:srgbClr val="FF0000"/>
                </a:solidFill>
                <a:cs typeface="Calibri"/>
              </a:rPr>
              <a:t>Role Play</a:t>
            </a:r>
          </a:p>
          <a:p>
            <a:pPr>
              <a:buFont typeface="Wingdings" panose="020B0604020202020204" pitchFamily="34" charset="0"/>
              <a:buChar char="§"/>
            </a:pPr>
            <a:r>
              <a:rPr lang="en-US" sz="2200" dirty="0">
                <a:solidFill>
                  <a:srgbClr val="FF0000"/>
                </a:solidFill>
                <a:cs typeface="Calibri"/>
              </a:rPr>
              <a:t>Board Games</a:t>
            </a:r>
          </a:p>
          <a:p>
            <a:pPr marL="0" indent="0">
              <a:buNone/>
            </a:pPr>
            <a:r>
              <a:rPr lang="en-US" sz="2200" dirty="0">
                <a:ea typeface="+mn-lt"/>
                <a:cs typeface="+mn-lt"/>
              </a:rPr>
              <a:t>(Positive Action Staff, 2020)</a:t>
            </a:r>
            <a:endParaRPr lang="en-US" dirty="0"/>
          </a:p>
          <a:p>
            <a:pPr>
              <a:buFont typeface="Wingdings" panose="020B0604020202020204" pitchFamily="34" charset="0"/>
              <a:buChar char="§"/>
            </a:pPr>
            <a:endParaRPr lang="en-US" sz="2200" dirty="0">
              <a:cs typeface="Calibri"/>
            </a:endParaRPr>
          </a:p>
          <a:p>
            <a:pPr>
              <a:buFont typeface="Wingdings" panose="020B0604020202020204" pitchFamily="34" charset="0"/>
              <a:buChar char="§"/>
            </a:pPr>
            <a:endParaRPr lang="en-US" sz="2200" dirty="0">
              <a:cs typeface="Calibri"/>
            </a:endParaRPr>
          </a:p>
        </p:txBody>
      </p:sp>
      <p:pic>
        <p:nvPicPr>
          <p:cNvPr id="4" name="Picture 4" descr="Diagram&#10;&#10;Description automatically generated">
            <a:extLst>
              <a:ext uri="{FF2B5EF4-FFF2-40B4-BE49-F238E27FC236}">
                <a16:creationId xmlns:a16="http://schemas.microsoft.com/office/drawing/2014/main" id="{4093186A-A1B9-0DA3-1AA7-9BEFE59A744F}"/>
              </a:ext>
            </a:extLst>
          </p:cNvPr>
          <p:cNvPicPr>
            <a:picLocks noChangeAspect="1"/>
          </p:cNvPicPr>
          <p:nvPr/>
        </p:nvPicPr>
        <p:blipFill>
          <a:blip r:embed="rId2"/>
          <a:stretch>
            <a:fillRect/>
          </a:stretch>
        </p:blipFill>
        <p:spPr>
          <a:xfrm>
            <a:off x="5657891" y="644544"/>
            <a:ext cx="6033809" cy="5368386"/>
          </a:xfrm>
          <a:prstGeom prst="rect">
            <a:avLst/>
          </a:prstGeom>
        </p:spPr>
      </p:pic>
    </p:spTree>
    <p:extLst>
      <p:ext uri="{BB962C8B-B14F-4D97-AF65-F5344CB8AC3E}">
        <p14:creationId xmlns:p14="http://schemas.microsoft.com/office/powerpoint/2010/main" val="3418390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81" name="Rectangle 1050">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8C3DBE-D4BE-F4A8-1DB3-A4C89C0A36BE}"/>
              </a:ext>
            </a:extLst>
          </p:cNvPr>
          <p:cNvSpPr>
            <a:spLocks noGrp="1"/>
          </p:cNvSpPr>
          <p:nvPr>
            <p:ph type="title"/>
          </p:nvPr>
        </p:nvSpPr>
        <p:spPr>
          <a:xfrm>
            <a:off x="8643193" y="103368"/>
            <a:ext cx="3091607" cy="1319916"/>
          </a:xfrm>
        </p:spPr>
        <p:txBody>
          <a:bodyPr anchor="b">
            <a:normAutofit/>
          </a:bodyPr>
          <a:lstStyle/>
          <a:p>
            <a:r>
              <a:rPr lang="en-GB" sz="3000" b="1" u="sng" dirty="0">
                <a:solidFill>
                  <a:srgbClr val="FF0000"/>
                </a:solidFill>
                <a:latin typeface="+mn-lt"/>
                <a:cs typeface="Calibri Light"/>
              </a:rPr>
              <a:t>Activity One</a:t>
            </a:r>
            <a:br>
              <a:rPr lang="en-GB" sz="3000" b="1" u="sng" dirty="0">
                <a:cs typeface="Calibri Light"/>
              </a:rPr>
            </a:br>
            <a:r>
              <a:rPr lang="en-GB" sz="2900" b="1" dirty="0">
                <a:cs typeface="Calibri Light"/>
              </a:rPr>
              <a:t>Painting / Art Work  Drawing</a:t>
            </a:r>
            <a:r>
              <a:rPr lang="en-GB" sz="2700" b="1" dirty="0">
                <a:cs typeface="Calibri Light"/>
              </a:rPr>
              <a:t> </a:t>
            </a:r>
            <a:endParaRPr lang="en-GB" sz="2700" b="1" dirty="0"/>
          </a:p>
        </p:txBody>
      </p:sp>
      <p:pic>
        <p:nvPicPr>
          <p:cNvPr id="1026" name="Picture 2" descr="Ages and Stages - 6-12 years">
            <a:extLst>
              <a:ext uri="{FF2B5EF4-FFF2-40B4-BE49-F238E27FC236}">
                <a16:creationId xmlns:a16="http://schemas.microsoft.com/office/drawing/2014/main" id="{29B9A210-8F7F-D652-0020-8CF53575B56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470" r="-1" b="-1"/>
          <a:stretch/>
        </p:blipFill>
        <p:spPr bwMode="auto">
          <a:xfrm>
            <a:off x="20" y="431"/>
            <a:ext cx="8059951" cy="640831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D144A29-F23C-C912-44CF-87C1CBF2E4C2}"/>
              </a:ext>
            </a:extLst>
          </p:cNvPr>
          <p:cNvSpPr>
            <a:spLocks noGrp="1"/>
          </p:cNvSpPr>
          <p:nvPr>
            <p:ph idx="1"/>
          </p:nvPr>
        </p:nvSpPr>
        <p:spPr>
          <a:xfrm>
            <a:off x="8115297" y="1526650"/>
            <a:ext cx="3899124" cy="4874147"/>
          </a:xfrm>
        </p:spPr>
        <p:txBody>
          <a:bodyPr>
            <a:normAutofit fontScale="92500" lnSpcReduction="20000"/>
          </a:bodyPr>
          <a:lstStyle/>
          <a:p>
            <a:pPr>
              <a:buFont typeface="Wingdings" panose="05000000000000000000" pitchFamily="2" charset="2"/>
              <a:buChar char="§"/>
            </a:pPr>
            <a:r>
              <a:rPr lang="en-GB" sz="1800" dirty="0">
                <a:solidFill>
                  <a:srgbClr val="FF0000"/>
                </a:solidFill>
              </a:rPr>
              <a:t>Helps their creative development</a:t>
            </a:r>
          </a:p>
          <a:p>
            <a:pPr>
              <a:buFont typeface="Wingdings" panose="05000000000000000000" pitchFamily="2" charset="2"/>
              <a:buChar char="§"/>
            </a:pPr>
            <a:r>
              <a:rPr lang="en-GB" sz="1800" dirty="0">
                <a:solidFill>
                  <a:srgbClr val="FF0000"/>
                </a:solidFill>
              </a:rPr>
              <a:t>Stimulates the brain</a:t>
            </a:r>
          </a:p>
          <a:p>
            <a:pPr>
              <a:buFont typeface="Wingdings" panose="05000000000000000000" pitchFamily="2" charset="2"/>
              <a:buChar char="§"/>
            </a:pPr>
            <a:r>
              <a:rPr lang="en-GB" sz="1800" dirty="0">
                <a:solidFill>
                  <a:srgbClr val="FF0000"/>
                </a:solidFill>
              </a:rPr>
              <a:t>Stimulating the brain can help other areas of development</a:t>
            </a:r>
          </a:p>
          <a:p>
            <a:pPr>
              <a:buFont typeface="Wingdings" panose="05000000000000000000" pitchFamily="2" charset="2"/>
              <a:buChar char="§"/>
            </a:pPr>
            <a:r>
              <a:rPr lang="en-GB" sz="1800" dirty="0">
                <a:solidFill>
                  <a:srgbClr val="FF0000"/>
                </a:solidFill>
              </a:rPr>
              <a:t>Promotes a sense of mastery, self-esteem &amp; creativity</a:t>
            </a:r>
          </a:p>
          <a:p>
            <a:pPr>
              <a:buFont typeface="Wingdings" panose="05000000000000000000" pitchFamily="2" charset="2"/>
              <a:buChar char="§"/>
            </a:pPr>
            <a:r>
              <a:rPr lang="en-GB" sz="1800" dirty="0">
                <a:solidFill>
                  <a:srgbClr val="FF0000"/>
                </a:solidFill>
              </a:rPr>
              <a:t>Art engages children’s senses in open-ended play</a:t>
            </a:r>
          </a:p>
          <a:p>
            <a:pPr>
              <a:buFont typeface="Wingdings" panose="05000000000000000000" pitchFamily="2" charset="2"/>
              <a:buChar char="§"/>
            </a:pPr>
            <a:r>
              <a:rPr lang="en-GB" sz="1800" dirty="0">
                <a:solidFill>
                  <a:srgbClr val="FF0000"/>
                </a:solidFill>
              </a:rPr>
              <a:t>Develop cognitive skills – objects and the shape, colour and size, experiment mixing paint &amp; problem solve with cause and effect</a:t>
            </a:r>
          </a:p>
          <a:p>
            <a:pPr>
              <a:buFont typeface="Wingdings" panose="05000000000000000000" pitchFamily="2" charset="2"/>
              <a:buChar char="§"/>
            </a:pPr>
            <a:r>
              <a:rPr lang="en-GB" sz="1800" dirty="0">
                <a:solidFill>
                  <a:srgbClr val="FF0000"/>
                </a:solidFill>
              </a:rPr>
              <a:t>Helps improve hand to eye co-ordination and improve control in hand muscles and self control and patience</a:t>
            </a:r>
          </a:p>
          <a:p>
            <a:pPr>
              <a:buFont typeface="Wingdings" panose="05000000000000000000" pitchFamily="2" charset="2"/>
              <a:buChar char="§"/>
            </a:pPr>
            <a:r>
              <a:rPr lang="en-GB" sz="1800" dirty="0">
                <a:solidFill>
                  <a:srgbClr val="FF0000"/>
                </a:solidFill>
              </a:rPr>
              <a:t>Chance to make decisions and make choices of self expression</a:t>
            </a:r>
          </a:p>
          <a:p>
            <a:pPr>
              <a:buFont typeface="Wingdings" panose="05000000000000000000" pitchFamily="2" charset="2"/>
              <a:buChar char="§"/>
            </a:pPr>
            <a:r>
              <a:rPr lang="en-GB" sz="1800" dirty="0">
                <a:solidFill>
                  <a:srgbClr val="FF0000"/>
                </a:solidFill>
              </a:rPr>
              <a:t>Supports the development of social-emotional and multisensory skills</a:t>
            </a:r>
          </a:p>
          <a:p>
            <a:pPr marL="0" indent="0">
              <a:buNone/>
            </a:pPr>
            <a:r>
              <a:rPr lang="en-GB" sz="1800" dirty="0"/>
              <a:t>(</a:t>
            </a:r>
            <a:r>
              <a:rPr lang="en-GB" sz="1800" dirty="0" err="1"/>
              <a:t>Mincemoyer</a:t>
            </a:r>
            <a:r>
              <a:rPr lang="en-GB" sz="1800" dirty="0"/>
              <a:t>, 2016)</a:t>
            </a:r>
          </a:p>
          <a:p>
            <a:pPr>
              <a:buFont typeface="Wingdings" panose="05000000000000000000" pitchFamily="2" charset="2"/>
              <a:buChar char="§"/>
            </a:pPr>
            <a:endParaRPr lang="en-GB" sz="1800" dirty="0"/>
          </a:p>
          <a:p>
            <a:pPr>
              <a:buFont typeface="Wingdings" panose="05000000000000000000" pitchFamily="2" charset="2"/>
              <a:buChar char="§"/>
            </a:pPr>
            <a:endParaRPr lang="en-GB" sz="1800" dirty="0"/>
          </a:p>
          <a:p>
            <a:pPr marL="0" indent="0">
              <a:buNone/>
            </a:pPr>
            <a:endParaRPr lang="en-GB" sz="2000" dirty="0"/>
          </a:p>
        </p:txBody>
      </p:sp>
      <p:sp>
        <p:nvSpPr>
          <p:cNvPr id="1082" name="Rectangle 1052">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3" name="Rectangle 1054">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8453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9" name="Rectangle 205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27C1D7-9E62-AA08-08F4-0BC2A0F7E5CE}"/>
              </a:ext>
            </a:extLst>
          </p:cNvPr>
          <p:cNvSpPr>
            <a:spLocks noGrp="1"/>
          </p:cNvSpPr>
          <p:nvPr>
            <p:ph type="title"/>
          </p:nvPr>
        </p:nvSpPr>
        <p:spPr>
          <a:xfrm>
            <a:off x="572493" y="238539"/>
            <a:ext cx="11018520" cy="1071521"/>
          </a:xfrm>
        </p:spPr>
        <p:txBody>
          <a:bodyPr anchor="b">
            <a:normAutofit/>
          </a:bodyPr>
          <a:lstStyle/>
          <a:p>
            <a:r>
              <a:rPr lang="en-GB" sz="5400" b="1" u="sng" dirty="0">
                <a:solidFill>
                  <a:srgbClr val="FF0000"/>
                </a:solidFill>
              </a:rPr>
              <a:t>Activity Two</a:t>
            </a:r>
            <a:r>
              <a:rPr lang="en-GB" sz="5400" dirty="0"/>
              <a:t> – Reading &amp; Writing </a:t>
            </a:r>
          </a:p>
        </p:txBody>
      </p:sp>
      <p:sp>
        <p:nvSpPr>
          <p:cNvPr id="2060"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7D339B3-A293-FDF3-B130-A1D29F2094EE}"/>
              </a:ext>
            </a:extLst>
          </p:cNvPr>
          <p:cNvSpPr>
            <a:spLocks noGrp="1"/>
          </p:cNvSpPr>
          <p:nvPr>
            <p:ph idx="1"/>
          </p:nvPr>
        </p:nvSpPr>
        <p:spPr>
          <a:xfrm>
            <a:off x="572493" y="1915469"/>
            <a:ext cx="6551876" cy="4377193"/>
          </a:xfrm>
        </p:spPr>
        <p:txBody>
          <a:bodyPr anchor="t">
            <a:normAutofit fontScale="70000" lnSpcReduction="20000"/>
          </a:bodyPr>
          <a:lstStyle/>
          <a:p>
            <a:pPr>
              <a:buFont typeface="Wingdings" panose="05000000000000000000" pitchFamily="2" charset="2"/>
              <a:buChar char="§"/>
            </a:pPr>
            <a:r>
              <a:rPr lang="en-GB" sz="2200" dirty="0">
                <a:solidFill>
                  <a:srgbClr val="FF0000"/>
                </a:solidFill>
              </a:rPr>
              <a:t>Supports cognitive &amp; language development</a:t>
            </a:r>
          </a:p>
          <a:p>
            <a:pPr>
              <a:buFont typeface="Wingdings" panose="05000000000000000000" pitchFamily="2" charset="2"/>
              <a:buChar char="§"/>
            </a:pPr>
            <a:r>
              <a:rPr lang="en-GB" sz="2200" dirty="0">
                <a:solidFill>
                  <a:srgbClr val="FF0000"/>
                </a:solidFill>
              </a:rPr>
              <a:t>Strong literacy skills reflect well into independent learning</a:t>
            </a:r>
          </a:p>
          <a:p>
            <a:pPr>
              <a:buFont typeface="Wingdings" panose="05000000000000000000" pitchFamily="2" charset="2"/>
              <a:buChar char="§"/>
            </a:pPr>
            <a:r>
              <a:rPr lang="en-GB" sz="2200" dirty="0">
                <a:solidFill>
                  <a:srgbClr val="FF0000"/>
                </a:solidFill>
              </a:rPr>
              <a:t>Encourages growth in and out of the classroom</a:t>
            </a:r>
          </a:p>
          <a:p>
            <a:pPr>
              <a:buFont typeface="Wingdings" panose="05000000000000000000" pitchFamily="2" charset="2"/>
              <a:buChar char="§"/>
            </a:pPr>
            <a:r>
              <a:rPr lang="en-GB" sz="2200" dirty="0">
                <a:solidFill>
                  <a:srgbClr val="FF0000"/>
                </a:solidFill>
              </a:rPr>
              <a:t>Helps children communicate and problem solve</a:t>
            </a:r>
          </a:p>
          <a:p>
            <a:pPr>
              <a:buFont typeface="Wingdings" panose="05000000000000000000" pitchFamily="2" charset="2"/>
              <a:buChar char="§"/>
            </a:pPr>
            <a:r>
              <a:rPr lang="en-GB" sz="2200" dirty="0">
                <a:solidFill>
                  <a:srgbClr val="FF0000"/>
                </a:solidFill>
              </a:rPr>
              <a:t>Helps with patience, concentration, discipline and improve their attention span</a:t>
            </a:r>
          </a:p>
          <a:p>
            <a:pPr>
              <a:buFont typeface="Wingdings" panose="05000000000000000000" pitchFamily="2" charset="2"/>
              <a:buChar char="§"/>
            </a:pPr>
            <a:r>
              <a:rPr lang="en-GB" sz="2200" dirty="0">
                <a:solidFill>
                  <a:srgbClr val="FF0000"/>
                </a:solidFill>
              </a:rPr>
              <a:t>Supports social and emotional development</a:t>
            </a:r>
          </a:p>
          <a:p>
            <a:pPr>
              <a:buFont typeface="Wingdings" panose="05000000000000000000" pitchFamily="2" charset="2"/>
              <a:buChar char="§"/>
            </a:pPr>
            <a:r>
              <a:rPr lang="en-GB" sz="2200" dirty="0">
                <a:solidFill>
                  <a:srgbClr val="FF0000"/>
                </a:solidFill>
              </a:rPr>
              <a:t>Helps children be more creative, stimulate their brain using their imagination</a:t>
            </a:r>
          </a:p>
          <a:p>
            <a:pPr>
              <a:buFont typeface="Wingdings" panose="05000000000000000000" pitchFamily="2" charset="2"/>
              <a:buChar char="§"/>
            </a:pPr>
            <a:r>
              <a:rPr lang="en-GB" sz="2200" dirty="0">
                <a:solidFill>
                  <a:srgbClr val="FF0000"/>
                </a:solidFill>
              </a:rPr>
              <a:t>Can be a stress relief and time for self-reflection and understand their feelings and thoughts when they put pen to paper</a:t>
            </a:r>
          </a:p>
          <a:p>
            <a:pPr>
              <a:buFont typeface="Wingdings" panose="05000000000000000000" pitchFamily="2" charset="2"/>
              <a:buChar char="§"/>
            </a:pPr>
            <a:r>
              <a:rPr lang="en-GB" sz="2200" dirty="0">
                <a:solidFill>
                  <a:srgbClr val="FF0000"/>
                </a:solidFill>
              </a:rPr>
              <a:t>Can help with their well being and their moods</a:t>
            </a:r>
          </a:p>
          <a:p>
            <a:pPr>
              <a:buFont typeface="Wingdings" panose="05000000000000000000" pitchFamily="2" charset="2"/>
              <a:buChar char="§"/>
            </a:pPr>
            <a:r>
              <a:rPr lang="en-GB" sz="2200" dirty="0">
                <a:solidFill>
                  <a:srgbClr val="FF0000"/>
                </a:solidFill>
              </a:rPr>
              <a:t>Helps stimulate the brain with memory</a:t>
            </a:r>
          </a:p>
          <a:p>
            <a:pPr>
              <a:buFont typeface="Wingdings" panose="05000000000000000000" pitchFamily="2" charset="2"/>
              <a:buChar char="§"/>
            </a:pPr>
            <a:r>
              <a:rPr lang="en-GB" sz="2200" dirty="0">
                <a:solidFill>
                  <a:srgbClr val="FF0000"/>
                </a:solidFill>
              </a:rPr>
              <a:t>As children grow older through these stages they develop how to better communicate more effectively with all age groups as their vocabulary expands and their knowledge base widens</a:t>
            </a:r>
          </a:p>
          <a:p>
            <a:pPr>
              <a:buFont typeface="Wingdings" panose="05000000000000000000" pitchFamily="2" charset="2"/>
              <a:buChar char="§"/>
            </a:pPr>
            <a:r>
              <a:rPr lang="en-GB" sz="2200" dirty="0">
                <a:solidFill>
                  <a:srgbClr val="FF0000"/>
                </a:solidFill>
              </a:rPr>
              <a:t>Children get to read, talk &amp; write about real world situations and how it can affect them in everyday life  </a:t>
            </a:r>
          </a:p>
          <a:p>
            <a:pPr marL="0" indent="0">
              <a:buNone/>
            </a:pPr>
            <a:r>
              <a:rPr lang="en-GB" sz="2200" dirty="0"/>
              <a:t>(Learning Without Tears, 2021) &amp; (Lavoie, 2020)</a:t>
            </a:r>
          </a:p>
          <a:p>
            <a:pPr>
              <a:buFont typeface="Wingdings" panose="05000000000000000000" pitchFamily="2" charset="2"/>
              <a:buChar char="§"/>
            </a:pPr>
            <a:endParaRPr lang="en-GB" sz="2200" dirty="0">
              <a:solidFill>
                <a:srgbClr val="FF0000"/>
              </a:solidFill>
            </a:endParaRPr>
          </a:p>
        </p:txBody>
      </p:sp>
      <p:pic>
        <p:nvPicPr>
          <p:cNvPr id="2050" name="Picture 2" descr="Ages and Stages - 6-12 years">
            <a:extLst>
              <a:ext uri="{FF2B5EF4-FFF2-40B4-BE49-F238E27FC236}">
                <a16:creationId xmlns:a16="http://schemas.microsoft.com/office/drawing/2014/main" id="{F8BF06A3-B872-3529-4E84-53CAA019EB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10" r="34574" b="2"/>
          <a:stretch/>
        </p:blipFill>
        <p:spPr bwMode="auto">
          <a:xfrm>
            <a:off x="7339052" y="2093976"/>
            <a:ext cx="4280455"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19213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4E721-A6FB-C173-44ED-6F2A977D50A0}"/>
              </a:ext>
            </a:extLst>
          </p:cNvPr>
          <p:cNvSpPr>
            <a:spLocks noGrp="1"/>
          </p:cNvSpPr>
          <p:nvPr>
            <p:ph type="title"/>
          </p:nvPr>
        </p:nvSpPr>
        <p:spPr>
          <a:xfrm>
            <a:off x="838200" y="365125"/>
            <a:ext cx="10515600" cy="1193331"/>
          </a:xfrm>
        </p:spPr>
        <p:txBody>
          <a:bodyPr/>
          <a:lstStyle/>
          <a:p>
            <a:pPr algn="ctr"/>
            <a:r>
              <a:rPr lang="en-GB" b="1" u="sng" dirty="0"/>
              <a:t>Conclusion &amp; Thank you</a:t>
            </a:r>
          </a:p>
        </p:txBody>
      </p:sp>
      <p:sp>
        <p:nvSpPr>
          <p:cNvPr id="3" name="Content Placeholder 2">
            <a:extLst>
              <a:ext uri="{FF2B5EF4-FFF2-40B4-BE49-F238E27FC236}">
                <a16:creationId xmlns:a16="http://schemas.microsoft.com/office/drawing/2014/main" id="{9A201170-50FB-AA86-0618-D3D35961B1EB}"/>
              </a:ext>
            </a:extLst>
          </p:cNvPr>
          <p:cNvSpPr>
            <a:spLocks noGrp="1"/>
          </p:cNvSpPr>
          <p:nvPr>
            <p:ph idx="1"/>
          </p:nvPr>
        </p:nvSpPr>
        <p:spPr/>
        <p:txBody>
          <a:bodyPr>
            <a:normAutofit fontScale="62500" lnSpcReduction="20000"/>
          </a:bodyPr>
          <a:lstStyle/>
          <a:p>
            <a:pPr>
              <a:buFont typeface="Wingdings" panose="05000000000000000000" pitchFamily="2" charset="2"/>
              <a:buChar char="§"/>
            </a:pPr>
            <a:r>
              <a:rPr lang="en-GB" dirty="0"/>
              <a:t>As expressed in Jean </a:t>
            </a:r>
            <a:r>
              <a:rPr lang="en-GB" dirty="0" err="1"/>
              <a:t>Piagets</a:t>
            </a:r>
            <a:r>
              <a:rPr lang="en-GB" dirty="0"/>
              <a:t> theory, children have various stages of mentally growing in their life and learn in various stages according to their ages</a:t>
            </a:r>
          </a:p>
          <a:p>
            <a:pPr>
              <a:buFont typeface="Wingdings" panose="05000000000000000000" pitchFamily="2" charset="2"/>
              <a:buChar char="§"/>
            </a:pPr>
            <a:endParaRPr lang="en-GB" dirty="0"/>
          </a:p>
          <a:p>
            <a:pPr>
              <a:buFont typeface="Wingdings" panose="05000000000000000000" pitchFamily="2" charset="2"/>
              <a:buChar char="§"/>
            </a:pPr>
            <a:r>
              <a:rPr lang="en-GB" dirty="0"/>
              <a:t>Children take in all types of knowledge &amp; information and process that according to what stage of their life they are in and build on that when going on to the next stage</a:t>
            </a:r>
          </a:p>
          <a:p>
            <a:pPr>
              <a:buFont typeface="Wingdings" panose="05000000000000000000" pitchFamily="2" charset="2"/>
              <a:buChar char="§"/>
            </a:pPr>
            <a:endParaRPr lang="en-GB" dirty="0"/>
          </a:p>
          <a:p>
            <a:pPr>
              <a:buFont typeface="Wingdings" panose="05000000000000000000" pitchFamily="2" charset="2"/>
              <a:buChar char="§"/>
            </a:pPr>
            <a:r>
              <a:rPr lang="en-GB" dirty="0"/>
              <a:t>Care workers can utilise activities to help children take in information and process it, helping them communicate and promote self confidence in children and make them feel better about themselves and also learn about them and how they feel or what they maybe be going through in terms of emotions by the way they may paint, draw, write and communicate amongst other children</a:t>
            </a:r>
          </a:p>
          <a:p>
            <a:pPr>
              <a:buFont typeface="Wingdings" panose="05000000000000000000" pitchFamily="2" charset="2"/>
              <a:buChar char="§"/>
            </a:pPr>
            <a:endParaRPr lang="en-GB" dirty="0"/>
          </a:p>
          <a:p>
            <a:pPr>
              <a:buFont typeface="Wingdings" panose="05000000000000000000" pitchFamily="2" charset="2"/>
              <a:buChar char="§"/>
            </a:pPr>
            <a:r>
              <a:rPr lang="en-GB" dirty="0"/>
              <a:t>It is key to understand that all children may respond to different activities to stimulate their brain and will as they grow enhance their knowledge and better express themselves</a:t>
            </a:r>
          </a:p>
          <a:p>
            <a:pPr marL="0" indent="0">
              <a:buNone/>
            </a:pPr>
            <a:endParaRPr lang="en-GB" dirty="0"/>
          </a:p>
          <a:p>
            <a:pPr marL="0" indent="0" algn="ctr">
              <a:buNone/>
            </a:pPr>
            <a:r>
              <a:rPr lang="en-GB" b="1" u="sng" dirty="0"/>
              <a:t>Thank you for your attention, and I hope you found this presentation helpful.</a:t>
            </a:r>
          </a:p>
        </p:txBody>
      </p:sp>
    </p:spTree>
    <p:extLst>
      <p:ext uri="{BB962C8B-B14F-4D97-AF65-F5344CB8AC3E}">
        <p14:creationId xmlns:p14="http://schemas.microsoft.com/office/powerpoint/2010/main" val="155546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1E773-CD51-B5A8-CAA6-2C64B67B43B1}"/>
              </a:ext>
            </a:extLst>
          </p:cNvPr>
          <p:cNvSpPr>
            <a:spLocks noGrp="1"/>
          </p:cNvSpPr>
          <p:nvPr>
            <p:ph type="title"/>
          </p:nvPr>
        </p:nvSpPr>
        <p:spPr>
          <a:xfrm>
            <a:off x="838200" y="365126"/>
            <a:ext cx="10515600" cy="700350"/>
          </a:xfrm>
        </p:spPr>
        <p:txBody>
          <a:bodyPr>
            <a:normAutofit fontScale="90000"/>
          </a:bodyPr>
          <a:lstStyle/>
          <a:p>
            <a:pPr algn="ctr"/>
            <a:r>
              <a:rPr lang="en-GB" sz="7000" b="1" u="sng" dirty="0"/>
              <a:t>References</a:t>
            </a:r>
          </a:p>
        </p:txBody>
      </p:sp>
      <p:sp>
        <p:nvSpPr>
          <p:cNvPr id="3" name="Content Placeholder 2">
            <a:extLst>
              <a:ext uri="{FF2B5EF4-FFF2-40B4-BE49-F238E27FC236}">
                <a16:creationId xmlns:a16="http://schemas.microsoft.com/office/drawing/2014/main" id="{483DBF0B-BBA8-6D47-53C3-E746B456CB45}"/>
              </a:ext>
            </a:extLst>
          </p:cNvPr>
          <p:cNvSpPr>
            <a:spLocks noGrp="1"/>
          </p:cNvSpPr>
          <p:nvPr>
            <p:ph idx="1"/>
          </p:nvPr>
        </p:nvSpPr>
        <p:spPr>
          <a:xfrm>
            <a:off x="838200" y="1192696"/>
            <a:ext cx="10515600" cy="5534107"/>
          </a:xfrm>
        </p:spPr>
        <p:txBody>
          <a:bodyPr>
            <a:normAutofit fontScale="25000" lnSpcReduction="20000"/>
          </a:bodyPr>
          <a:lstStyle/>
          <a:p>
            <a:pPr marL="0" indent="0" algn="l">
              <a:lnSpc>
                <a:spcPct val="150000"/>
              </a:lnSpc>
              <a:buNone/>
            </a:pPr>
            <a:endParaRPr lang="en-GB" sz="1800" b="0" dirty="0">
              <a:effectLst/>
              <a:latin typeface="Times New Roman" panose="02020603050405020304" pitchFamily="18" charset="0"/>
            </a:endParaRPr>
          </a:p>
          <a:p>
            <a:pPr>
              <a:lnSpc>
                <a:spcPct val="150000"/>
              </a:lnSpc>
            </a:pPr>
            <a:r>
              <a:rPr lang="en-GB" sz="4000" dirty="0">
                <a:effectLst/>
              </a:rPr>
              <a:t>Amy Morin (2019). </a:t>
            </a:r>
            <a:r>
              <a:rPr lang="en-GB" sz="4000" i="1" dirty="0">
                <a:effectLst/>
              </a:rPr>
              <a:t>7 Social Skills You Should Start Teaching Your Child Now</a:t>
            </a:r>
            <a:r>
              <a:rPr lang="en-GB" sz="4000" dirty="0">
                <a:effectLst/>
              </a:rPr>
              <a:t>. [online] </a:t>
            </a:r>
            <a:r>
              <a:rPr lang="en-GB" sz="4000" dirty="0" err="1">
                <a:effectLst/>
              </a:rPr>
              <a:t>Verywell</a:t>
            </a:r>
            <a:r>
              <a:rPr lang="en-GB" sz="4000" dirty="0">
                <a:effectLst/>
              </a:rPr>
              <a:t> Family. Available at: https://www.verywellfamily.com/seven-social-skills-for-kids-4589865 [Accessed 22 Mar. 2023].</a:t>
            </a:r>
          </a:p>
          <a:p>
            <a:pPr>
              <a:lnSpc>
                <a:spcPct val="150000"/>
              </a:lnSpc>
            </a:pPr>
            <a:r>
              <a:rPr lang="en-GB" sz="4000" dirty="0">
                <a:effectLst/>
              </a:rPr>
              <a:t>Cherry, K. (2022). </a:t>
            </a:r>
            <a:r>
              <a:rPr lang="en-GB" sz="4000" i="1" dirty="0">
                <a:effectLst/>
              </a:rPr>
              <a:t>The 4 Stages of Cognitive Development</a:t>
            </a:r>
            <a:r>
              <a:rPr lang="en-GB" sz="4000" dirty="0">
                <a:effectLst/>
              </a:rPr>
              <a:t>. [online] </a:t>
            </a:r>
            <a:r>
              <a:rPr lang="en-GB" sz="4000" dirty="0" err="1">
                <a:effectLst/>
              </a:rPr>
              <a:t>Verywell</a:t>
            </a:r>
            <a:r>
              <a:rPr lang="en-GB" sz="4000" dirty="0">
                <a:effectLst/>
              </a:rPr>
              <a:t> Mind. Available at: https://www.verywellmind.com/piagets-stages-of-cognitive-development-2795457 [Accessed 22 Mar. 2023].</a:t>
            </a:r>
          </a:p>
          <a:p>
            <a:pPr>
              <a:lnSpc>
                <a:spcPct val="150000"/>
              </a:lnSpc>
            </a:pPr>
            <a:r>
              <a:rPr lang="en-GB" sz="4000" dirty="0">
                <a:effectLst/>
              </a:rPr>
              <a:t>CHOC (2021). </a:t>
            </a:r>
            <a:r>
              <a:rPr lang="en-GB" sz="4000" i="1" dirty="0">
                <a:effectLst/>
              </a:rPr>
              <a:t>Growth &amp; Development: 6 to 12 Years (School Age) | CHOC</a:t>
            </a:r>
            <a:r>
              <a:rPr lang="en-GB" sz="4000" dirty="0">
                <a:effectLst/>
              </a:rPr>
              <a:t>. [online] CHOC Children’s. Available at: https://www.choc.org/primary-care/ages-stages/6-to-12-years/ [Accessed 23 Mar. 2023].</a:t>
            </a:r>
          </a:p>
          <a:p>
            <a:pPr>
              <a:lnSpc>
                <a:spcPct val="150000"/>
              </a:lnSpc>
            </a:pPr>
            <a:r>
              <a:rPr lang="en-GB" sz="4000" dirty="0">
                <a:effectLst/>
              </a:rPr>
              <a:t>Family Fostering Partners. (2016). </a:t>
            </a:r>
            <a:r>
              <a:rPr lang="en-GB" sz="4000" i="1" dirty="0">
                <a:effectLst/>
              </a:rPr>
              <a:t>The importance of social activities for children in care | Family Fostering Partners</a:t>
            </a:r>
            <a:r>
              <a:rPr lang="en-GB" sz="4000" dirty="0">
                <a:effectLst/>
              </a:rPr>
              <a:t>. [online] Available at: https://www.familyfosteringpartners.co.uk/the-importance-of-social-activities-for-children-in-care/#:~:text=Through%20playing%20with%20others%2C%20children [Accessed 22 Mar. 2023].</a:t>
            </a:r>
          </a:p>
          <a:p>
            <a:pPr>
              <a:lnSpc>
                <a:spcPct val="150000"/>
              </a:lnSpc>
            </a:pPr>
            <a:r>
              <a:rPr lang="en-GB" sz="4000" dirty="0">
                <a:effectLst/>
              </a:rPr>
              <a:t>Lavoie, M. (2020). </a:t>
            </a:r>
            <a:r>
              <a:rPr lang="en-GB" sz="4000" i="1" dirty="0">
                <a:effectLst/>
              </a:rPr>
              <a:t>5 Surprising Benefits of Writing By Hand</a:t>
            </a:r>
            <a:r>
              <a:rPr lang="en-GB" sz="4000" dirty="0">
                <a:effectLst/>
              </a:rPr>
              <a:t>. [online] </a:t>
            </a:r>
            <a:r>
              <a:rPr lang="en-GB" sz="4000" dirty="0" err="1">
                <a:effectLst/>
              </a:rPr>
              <a:t>GradePower</a:t>
            </a:r>
            <a:r>
              <a:rPr lang="en-GB" sz="4000" dirty="0">
                <a:effectLst/>
              </a:rPr>
              <a:t> Learning. Available at: https://gradepowerlearning.com/5-surprising-benefits-of-writing-by-hand/ [Accessed 23 Mar. 2023].</a:t>
            </a:r>
          </a:p>
          <a:p>
            <a:pPr>
              <a:lnSpc>
                <a:spcPct val="150000"/>
              </a:lnSpc>
            </a:pPr>
            <a:r>
              <a:rPr lang="en-GB" sz="4000" dirty="0">
                <a:effectLst/>
              </a:rPr>
              <a:t>Learning Without Tears. (2021). </a:t>
            </a:r>
            <a:r>
              <a:rPr lang="en-GB" sz="4000" i="1" dirty="0">
                <a:effectLst/>
              </a:rPr>
              <a:t>Why is Literacy Development Important for Children?</a:t>
            </a:r>
            <a:r>
              <a:rPr lang="en-GB" sz="4000" dirty="0">
                <a:effectLst/>
              </a:rPr>
              <a:t> [online] Available at: https://www.lwtears.com/blog/literacy-development-stages#:~:text=Strong%20literacy%20skills%20translate%20well [Accessed 23 Mar. 2023].</a:t>
            </a:r>
          </a:p>
          <a:p>
            <a:pPr>
              <a:lnSpc>
                <a:spcPct val="150000"/>
              </a:lnSpc>
            </a:pPr>
            <a:r>
              <a:rPr lang="en-GB" sz="4000" dirty="0">
                <a:effectLst/>
              </a:rPr>
              <a:t>Main, P. (2011). </a:t>
            </a:r>
            <a:r>
              <a:rPr lang="en-GB" sz="4000" i="1" dirty="0">
                <a:effectLst/>
              </a:rPr>
              <a:t>Jean </a:t>
            </a:r>
            <a:r>
              <a:rPr lang="en-GB" sz="4000" i="1" dirty="0" err="1">
                <a:effectLst/>
              </a:rPr>
              <a:t>Piagets</a:t>
            </a:r>
            <a:r>
              <a:rPr lang="en-GB" sz="4000" i="1" dirty="0">
                <a:effectLst/>
              </a:rPr>
              <a:t> theory of Cognitive Development</a:t>
            </a:r>
            <a:r>
              <a:rPr lang="en-GB" sz="4000" dirty="0">
                <a:effectLst/>
              </a:rPr>
              <a:t>. [online] www.structural-learning.com. Available at: https://www.structural-learning.com/post/jean-piagets-theory-of-cognitive-development-and-active-classrooms#:~:text=The%20Theory%20of%20Cognitive%20Development [Accessed 22 Mar. 2023].</a:t>
            </a:r>
          </a:p>
          <a:p>
            <a:pPr>
              <a:lnSpc>
                <a:spcPct val="150000"/>
              </a:lnSpc>
            </a:pPr>
            <a:r>
              <a:rPr lang="en-GB" sz="4000" dirty="0" err="1">
                <a:effectLst/>
              </a:rPr>
              <a:t>Mincemoyer</a:t>
            </a:r>
            <a:r>
              <a:rPr lang="en-GB" sz="4000" dirty="0">
                <a:effectLst/>
              </a:rPr>
              <a:t>, C. (2016). </a:t>
            </a:r>
            <a:r>
              <a:rPr lang="en-GB" sz="4000" i="1" dirty="0">
                <a:effectLst/>
              </a:rPr>
              <a:t>Art - an opportunity to develop children’s skills</a:t>
            </a:r>
            <a:r>
              <a:rPr lang="en-GB" sz="4000" dirty="0">
                <a:effectLst/>
              </a:rPr>
              <a:t>. [online] extension.psu.edu/youth/</a:t>
            </a:r>
            <a:r>
              <a:rPr lang="en-GB" sz="4000" dirty="0" err="1">
                <a:effectLst/>
              </a:rPr>
              <a:t>betterkidcare</a:t>
            </a:r>
            <a:r>
              <a:rPr lang="en-GB" sz="4000" dirty="0">
                <a:effectLst/>
              </a:rPr>
              <a:t>. Available at: http://bkc-od-media.vmhost.psu.edu/documents/HO_Art_AnOpportunity.pdf [Accessed 23 Mar. 2023].</a:t>
            </a:r>
          </a:p>
          <a:p>
            <a:pPr>
              <a:lnSpc>
                <a:spcPct val="150000"/>
              </a:lnSpc>
            </a:pPr>
            <a:r>
              <a:rPr lang="en-GB" sz="4000" dirty="0">
                <a:effectLst/>
              </a:rPr>
              <a:t>Nortje, A. (2021). </a:t>
            </a:r>
            <a:r>
              <a:rPr lang="en-GB" sz="4000" i="1" dirty="0">
                <a:effectLst/>
              </a:rPr>
              <a:t>Piaget’s 4 Cognitive Development Stages: Exploring the Theory</a:t>
            </a:r>
            <a:r>
              <a:rPr lang="en-GB" sz="4000" dirty="0">
                <a:effectLst/>
              </a:rPr>
              <a:t>. [online] PositivePsychology.com. Available at: https://positivepsychology.com/piaget-stages-theory/ [Accessed 22 Mar. 2023].</a:t>
            </a:r>
          </a:p>
          <a:p>
            <a:pPr>
              <a:lnSpc>
                <a:spcPct val="150000"/>
              </a:lnSpc>
            </a:pPr>
            <a:r>
              <a:rPr lang="en-GB" sz="4000" dirty="0">
                <a:effectLst/>
              </a:rPr>
              <a:t>Positive Action Staff (2020). </a:t>
            </a:r>
            <a:r>
              <a:rPr lang="en-GB" sz="4000" i="1" dirty="0">
                <a:effectLst/>
              </a:rPr>
              <a:t>20 Evidence-Based Social Skills Activities and Games for Kids</a:t>
            </a:r>
            <a:r>
              <a:rPr lang="en-GB" sz="4000" dirty="0">
                <a:effectLst/>
              </a:rPr>
              <a:t>. [online] www.positiveaction.net. Available at: https://www.positiveaction.net/blog/social-skills-activities-and-games-for-kids [Accessed 22 Mar. 2023].</a:t>
            </a:r>
          </a:p>
          <a:p>
            <a:endParaRPr lang="en-GB" dirty="0"/>
          </a:p>
        </p:txBody>
      </p:sp>
    </p:spTree>
    <p:extLst>
      <p:ext uri="{BB962C8B-B14F-4D97-AF65-F5344CB8AC3E}">
        <p14:creationId xmlns:p14="http://schemas.microsoft.com/office/powerpoint/2010/main" val="36023243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236</TotalTime>
  <Words>1291</Words>
  <Application>Microsoft Office PowerPoint</Application>
  <PresentationFormat>Widescreen</PresentationFormat>
  <Paragraphs>86</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Times New Roman</vt:lpstr>
      <vt:lpstr>Wingdings</vt:lpstr>
      <vt:lpstr>Office Theme</vt:lpstr>
      <vt:lpstr>Shabina Ditta : 2129537 Module code : LCHSC4006_BIRM Lecturer: Kenneddy Obohwemu</vt:lpstr>
      <vt:lpstr>Importance of age-appropriate activities</vt:lpstr>
      <vt:lpstr>Jean Piagets Theory of  Cognitive Development</vt:lpstr>
      <vt:lpstr>Activities for  7-11 Year Olds</vt:lpstr>
      <vt:lpstr>Activity One Painting / Art Work  Drawing </vt:lpstr>
      <vt:lpstr>Activity Two – Reading &amp; Writing </vt:lpstr>
      <vt:lpstr>Conclusion &amp; Thank you</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Shabina Ditta (2129537)</cp:lastModifiedBy>
  <cp:revision>357</cp:revision>
  <dcterms:created xsi:type="dcterms:W3CDTF">2023-03-22T15:03:38Z</dcterms:created>
  <dcterms:modified xsi:type="dcterms:W3CDTF">2023-03-23T16:58:05Z</dcterms:modified>
</cp:coreProperties>
</file>