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4122" r:id="rId5"/>
  </p:sldMasterIdLst>
  <p:notesMasterIdLst>
    <p:notesMasterId r:id="rId7"/>
  </p:notesMasterIdLst>
  <p:sldIdLst>
    <p:sldId id="2568" r:id="rId6"/>
  </p:sldIdLst>
  <p:sldSz cx="9601200" cy="12801600" type="A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Neue Haas Grotesk Text Pro" panose="020B0504020202020204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DEF98D-1D60-40D3-8F94-9A91972307EA}" v="47" dt="2025-07-25T10:33:42.72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6" autoAdjust="0"/>
    <p:restoredTop sz="94510" autoAdjust="0"/>
  </p:normalViewPr>
  <p:slideViewPr>
    <p:cSldViewPr snapToGrid="0">
      <p:cViewPr>
        <p:scale>
          <a:sx n="55" d="100"/>
          <a:sy n="55" d="100"/>
        </p:scale>
        <p:origin x="2194" y="-83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39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notesMaster" Target="notesMasters/notesMaster1.xml"/><Relationship Id="rId12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0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nine Carvalho Dos Santos Galvani (2435680)" userId="a0391954-b0cc-41d4-ad32-8efebe00c679" providerId="ADAL" clId="{6EDEF98D-1D60-40D3-8F94-9A91972307EA}"/>
    <pc:docChg chg="undo custSel modSld">
      <pc:chgData name="Janine Carvalho Dos Santos Galvani (2435680)" userId="a0391954-b0cc-41d4-ad32-8efebe00c679" providerId="ADAL" clId="{6EDEF98D-1D60-40D3-8F94-9A91972307EA}" dt="2025-07-25T10:33:42.722" v="422" actId="255"/>
      <pc:docMkLst>
        <pc:docMk/>
      </pc:docMkLst>
      <pc:sldChg chg="addSp delSp modSp mod delAnim modAnim">
        <pc:chgData name="Janine Carvalho Dos Santos Galvani (2435680)" userId="a0391954-b0cc-41d4-ad32-8efebe00c679" providerId="ADAL" clId="{6EDEF98D-1D60-40D3-8F94-9A91972307EA}" dt="2025-07-25T10:33:42.722" v="422" actId="255"/>
        <pc:sldMkLst>
          <pc:docMk/>
          <pc:sldMk cId="0" sldId="2568"/>
        </pc:sldMkLst>
        <pc:spChg chg="mod">
          <ac:chgData name="Janine Carvalho Dos Santos Galvani (2435680)" userId="a0391954-b0cc-41d4-ad32-8efebe00c679" providerId="ADAL" clId="{6EDEF98D-1D60-40D3-8F94-9A91972307EA}" dt="2025-07-25T10:31:49.215" v="409" actId="2711"/>
          <ac:spMkLst>
            <pc:docMk/>
            <pc:sldMk cId="0" sldId="2568"/>
            <ac:spMk id="2" creationId="{EF0E6ABA-951A-4CAB-E1F8-ED8C4CF86FAC}"/>
          </ac:spMkLst>
        </pc:spChg>
        <pc:spChg chg="mod">
          <ac:chgData name="Janine Carvalho Dos Santos Galvani (2435680)" userId="a0391954-b0cc-41d4-ad32-8efebe00c679" providerId="ADAL" clId="{6EDEF98D-1D60-40D3-8F94-9A91972307EA}" dt="2025-07-25T10:33:42.722" v="422" actId="255"/>
          <ac:spMkLst>
            <pc:docMk/>
            <pc:sldMk cId="0" sldId="2568"/>
            <ac:spMk id="3" creationId="{76E36AF8-3C9D-B957-22A3-661ABA6EBC9E}"/>
          </ac:spMkLst>
        </pc:spChg>
        <pc:spChg chg="del mod">
          <ac:chgData name="Janine Carvalho Dos Santos Galvani (2435680)" userId="a0391954-b0cc-41d4-ad32-8efebe00c679" providerId="ADAL" clId="{6EDEF98D-1D60-40D3-8F94-9A91972307EA}" dt="2025-07-25T09:53:12.710" v="218"/>
          <ac:spMkLst>
            <pc:docMk/>
            <pc:sldMk cId="0" sldId="2568"/>
            <ac:spMk id="18" creationId="{C9A5D428-E45D-E3C5-9ECA-B5FD8CB44E8A}"/>
          </ac:spMkLst>
        </pc:spChg>
        <pc:spChg chg="mod">
          <ac:chgData name="Janine Carvalho Dos Santos Galvani (2435680)" userId="a0391954-b0cc-41d4-ad32-8efebe00c679" providerId="ADAL" clId="{6EDEF98D-1D60-40D3-8F94-9A91972307EA}" dt="2025-07-25T10:31:56.619" v="410" actId="2711"/>
          <ac:spMkLst>
            <pc:docMk/>
            <pc:sldMk cId="0" sldId="2568"/>
            <ac:spMk id="29" creationId="{F5C7E78A-6570-FD98-2D98-F89991F5DBE2}"/>
          </ac:spMkLst>
        </pc:spChg>
        <pc:spChg chg="mod">
          <ac:chgData name="Janine Carvalho Dos Santos Galvani (2435680)" userId="a0391954-b0cc-41d4-ad32-8efebe00c679" providerId="ADAL" clId="{6EDEF98D-1D60-40D3-8F94-9A91972307EA}" dt="2025-07-25T10:32:48.435" v="418" actId="20578"/>
          <ac:spMkLst>
            <pc:docMk/>
            <pc:sldMk cId="0" sldId="2568"/>
            <ac:spMk id="35" creationId="{FC9CD334-2ECD-C251-B049-F6346EA251B8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09:17:58.858" v="16" actId="478"/>
          <ac:spMkLst>
            <pc:docMk/>
            <pc:sldMk cId="0" sldId="2568"/>
            <ac:spMk id="43" creationId="{7C5F0220-BB84-268E-4339-13E5BC2DABB5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10:33:11.661" v="420" actId="2711"/>
          <ac:spMkLst>
            <pc:docMk/>
            <pc:sldMk cId="0" sldId="2568"/>
            <ac:spMk id="45" creationId="{DC4F0121-D506-A324-BFEC-F3C5C6249AFC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10:21:38.742" v="257" actId="1076"/>
          <ac:spMkLst>
            <pc:docMk/>
            <pc:sldMk cId="0" sldId="2568"/>
            <ac:spMk id="46" creationId="{7F36F09C-17EE-7F5D-CAAB-4DF7FD7A9540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10:22:36.519" v="264" actId="1076"/>
          <ac:spMkLst>
            <pc:docMk/>
            <pc:sldMk cId="0" sldId="2568"/>
            <ac:spMk id="47" creationId="{E1719269-DA51-F1B9-1EDD-E0533287D530}"/>
          </ac:spMkLst>
        </pc:spChg>
        <pc:spChg chg="add">
          <ac:chgData name="Janine Carvalho Dos Santos Galvani (2435680)" userId="a0391954-b0cc-41d4-ad32-8efebe00c679" providerId="ADAL" clId="{6EDEF98D-1D60-40D3-8F94-9A91972307EA}" dt="2025-07-25T09:31:31.858" v="73"/>
          <ac:spMkLst>
            <pc:docMk/>
            <pc:sldMk cId="0" sldId="2568"/>
            <ac:spMk id="49" creationId="{129D3D0D-D5D2-9A98-2504-A4A3E4CD247A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09:31:49.684" v="75"/>
          <ac:spMkLst>
            <pc:docMk/>
            <pc:sldMk cId="0" sldId="2568"/>
            <ac:spMk id="50" creationId="{56C4C606-6053-2092-EF49-DD10DACB6E07}"/>
          </ac:spMkLst>
        </pc:spChg>
        <pc:spChg chg="add">
          <ac:chgData name="Janine Carvalho Dos Santos Galvani (2435680)" userId="a0391954-b0cc-41d4-ad32-8efebe00c679" providerId="ADAL" clId="{6EDEF98D-1D60-40D3-8F94-9A91972307EA}" dt="2025-07-25T09:31:54.640" v="77"/>
          <ac:spMkLst>
            <pc:docMk/>
            <pc:sldMk cId="0" sldId="2568"/>
            <ac:spMk id="51" creationId="{D2D3B00B-AAF2-2F1C-230B-C4626F273DCB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09:32:16.262" v="80" actId="1076"/>
          <ac:spMkLst>
            <pc:docMk/>
            <pc:sldMk cId="0" sldId="2568"/>
            <ac:spMk id="52" creationId="{E9DF4FD8-B9C6-05C1-24A6-2CB7C256DD32}"/>
          </ac:spMkLst>
        </pc:spChg>
        <pc:spChg chg="add mod">
          <ac:chgData name="Janine Carvalho Dos Santos Galvani (2435680)" userId="a0391954-b0cc-41d4-ad32-8efebe00c679" providerId="ADAL" clId="{6EDEF98D-1D60-40D3-8F94-9A91972307EA}" dt="2025-07-25T10:29:19.064" v="399" actId="20577"/>
          <ac:spMkLst>
            <pc:docMk/>
            <pc:sldMk cId="0" sldId="2568"/>
            <ac:spMk id="58" creationId="{BCEE2BF8-1A98-5B84-C1CE-3AFF4709D2AB}"/>
          </ac:spMkLst>
        </pc:spChg>
        <pc:spChg chg="mod">
          <ac:chgData name="Janine Carvalho Dos Santos Galvani (2435680)" userId="a0391954-b0cc-41d4-ad32-8efebe00c679" providerId="ADAL" clId="{6EDEF98D-1D60-40D3-8F94-9A91972307EA}" dt="2025-07-25T10:33:25.016" v="421" actId="2711"/>
          <ac:spMkLst>
            <pc:docMk/>
            <pc:sldMk cId="0" sldId="2568"/>
            <ac:spMk id="70660" creationId="{4DABC7A5-79DB-8817-6C6E-FC06C09075D4}"/>
          </ac:spMkLst>
        </pc:spChg>
        <pc:picChg chg="mod">
          <ac:chgData name="Janine Carvalho Dos Santos Galvani (2435680)" userId="a0391954-b0cc-41d4-ad32-8efebe00c679" providerId="ADAL" clId="{6EDEF98D-1D60-40D3-8F94-9A91972307EA}" dt="2025-07-25T09:54:47.834" v="227" actId="14100"/>
          <ac:picMkLst>
            <pc:docMk/>
            <pc:sldMk cId="0" sldId="2568"/>
            <ac:picMk id="17" creationId="{CFCD4A66-12F3-B3B5-AB64-C24E5FBFE79C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09:56:38.683" v="247" actId="1076"/>
          <ac:picMkLst>
            <pc:docMk/>
            <pc:sldMk cId="0" sldId="2568"/>
            <ac:picMk id="20" creationId="{BAF87AA5-A1E4-9AFF-617A-B4755A58F6F9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09:57:11.750" v="252" actId="1076"/>
          <ac:picMkLst>
            <pc:docMk/>
            <pc:sldMk cId="0" sldId="2568"/>
            <ac:picMk id="25" creationId="{D947A80D-E381-AE18-839A-EEFBED985892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09:56:40.667" v="248" actId="1076"/>
          <ac:picMkLst>
            <pc:docMk/>
            <pc:sldMk cId="0" sldId="2568"/>
            <ac:picMk id="27" creationId="{13A5EA27-2F29-E0C7-F7A8-4E5723D5B60A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10:22:45.672" v="267" actId="1076"/>
          <ac:picMkLst>
            <pc:docMk/>
            <pc:sldMk cId="0" sldId="2568"/>
            <ac:picMk id="31" creationId="{8D93C28F-2D62-8DD9-1E4F-43074A0CB366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09:56:30.941" v="245" actId="1076"/>
          <ac:picMkLst>
            <pc:docMk/>
            <pc:sldMk cId="0" sldId="2568"/>
            <ac:picMk id="34" creationId="{11518196-7636-6914-32B8-C6C8B08CC7BC}"/>
          </ac:picMkLst>
        </pc:picChg>
        <pc:picChg chg="del mod">
          <ac:chgData name="Janine Carvalho Dos Santos Galvani (2435680)" userId="a0391954-b0cc-41d4-ad32-8efebe00c679" providerId="ADAL" clId="{6EDEF98D-1D60-40D3-8F94-9A91972307EA}" dt="2025-07-25T09:45:25.153" v="169" actId="478"/>
          <ac:picMkLst>
            <pc:docMk/>
            <pc:sldMk cId="0" sldId="2568"/>
            <ac:picMk id="37" creationId="{25F73BA9-10B1-CA51-7A3C-664858645938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09:56:27.239" v="244" actId="1076"/>
          <ac:picMkLst>
            <pc:docMk/>
            <pc:sldMk cId="0" sldId="2568"/>
            <ac:picMk id="42" creationId="{43E022DA-0A08-78D7-C3AA-43ED15DB53B2}"/>
          </ac:picMkLst>
        </pc:picChg>
        <pc:picChg chg="add mod">
          <ac:chgData name="Janine Carvalho Dos Santos Galvani (2435680)" userId="a0391954-b0cc-41d4-ad32-8efebe00c679" providerId="ADAL" clId="{6EDEF98D-1D60-40D3-8F94-9A91972307EA}" dt="2025-07-25T09:55:49.115" v="239" actId="1076"/>
          <ac:picMkLst>
            <pc:docMk/>
            <pc:sldMk cId="0" sldId="2568"/>
            <ac:picMk id="54" creationId="{8D8C2F6D-0DA9-6E60-45E1-4A9D3B66942F}"/>
          </ac:picMkLst>
        </pc:picChg>
        <pc:picChg chg="add mod">
          <ac:chgData name="Janine Carvalho Dos Santos Galvani (2435680)" userId="a0391954-b0cc-41d4-ad32-8efebe00c679" providerId="ADAL" clId="{6EDEF98D-1D60-40D3-8F94-9A91972307EA}" dt="2025-07-25T09:55:09.373" v="230" actId="1076"/>
          <ac:picMkLst>
            <pc:docMk/>
            <pc:sldMk cId="0" sldId="2568"/>
            <ac:picMk id="56" creationId="{5FB9963C-9119-CA95-F260-922C2F2092B9}"/>
          </ac:picMkLst>
        </pc:picChg>
        <pc:picChg chg="add del mod">
          <ac:chgData name="Janine Carvalho Dos Santos Galvani (2435680)" userId="a0391954-b0cc-41d4-ad32-8efebe00c679" providerId="ADAL" clId="{6EDEF98D-1D60-40D3-8F94-9A91972307EA}" dt="2025-07-25T10:32:51.876" v="419" actId="1076"/>
          <ac:picMkLst>
            <pc:docMk/>
            <pc:sldMk cId="0" sldId="2568"/>
            <ac:picMk id="56322" creationId="{526E5CCA-AD9E-AE66-3861-808139FAC14D}"/>
          </ac:picMkLst>
        </pc:picChg>
        <pc:picChg chg="mod">
          <ac:chgData name="Janine Carvalho Dos Santos Galvani (2435680)" userId="a0391954-b0cc-41d4-ad32-8efebe00c679" providerId="ADAL" clId="{6EDEF98D-1D60-40D3-8F94-9A91972307EA}" dt="2025-07-25T10:20:33.751" v="255" actId="1076"/>
          <ac:picMkLst>
            <pc:docMk/>
            <pc:sldMk cId="0" sldId="2568"/>
            <ac:picMk id="56328" creationId="{4EC9607B-CB1F-57EC-9574-22816E9896D9}"/>
          </ac:picMkLst>
        </pc:picChg>
        <pc:inkChg chg="add mod">
          <ac:chgData name="Janine Carvalho Dos Santos Galvani (2435680)" userId="a0391954-b0cc-41d4-ad32-8efebe00c679" providerId="ADAL" clId="{6EDEF98D-1D60-40D3-8F94-9A91972307EA}" dt="2025-07-25T10:22:44.805" v="266" actId="14100"/>
          <ac:inkMkLst>
            <pc:docMk/>
            <pc:sldMk cId="0" sldId="2568"/>
            <ac:inkMk id="48" creationId="{D5EA349F-73A7-4A84-0D43-8559D80B81A9}"/>
          </ac:inkMkLst>
        </pc:ink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7-25T09:28:05.432"/>
    </inkml:context>
    <inkml:brush xml:id="br0">
      <inkml:brushProperty name="width" value="0.1" units="cm"/>
      <inkml:brushProperty name="height" value="0.2" units="cm"/>
      <inkml:brushProperty name="color" value="#FFFC00"/>
      <inkml:brushProperty name="tip" value="rectangle"/>
      <inkml:brushProperty name="rasterOp" value="maskPen"/>
      <inkml:brushProperty name="ignorePressure" value="1"/>
    </inkml:brush>
  </inkml:definitions>
  <inkml:trace contextRef="#ctx0" brushRef="#br0">2 1,'15'16,"0"-2,0-2,26 12,-20-12,13 2,0-3,48-3,18 4,-67-6,-24-6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F0EC2999-4E35-73FF-DFB7-749A710D4006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026624-3776-49C0-A7F0-ABDBEB959F4C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E0350F4-540A-4A02-BFD0-AA13EC977567}" type="datetimeFigureOut">
              <a:rPr lang="en-GB"/>
              <a:pPr>
                <a:defRPr/>
              </a:pPr>
              <a:t>25/07/2025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484A0175-541B-D2A9-20F5-D55C5BFEB78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2271713" y="1143000"/>
            <a:ext cx="23145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6A652D2C-AAD9-67D2-AAEB-4075912708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2A2486-E2EE-45B0-9391-16F2EEBC01B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C57775-EB65-EBB9-5EC5-78AACBF3B38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533C4FE9-4737-4FB3-8FC9-0DFDF2BE280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Slide Image Placeholder 1">
            <a:extLst>
              <a:ext uri="{FF2B5EF4-FFF2-40B4-BE49-F238E27FC236}">
                <a16:creationId xmlns:a16="http://schemas.microsoft.com/office/drawing/2014/main" id="{287CFF22-1964-ADF3-6DC1-5E32B1792B9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57347" name="Notes Placeholder 2">
            <a:extLst>
              <a:ext uri="{FF2B5EF4-FFF2-40B4-BE49-F238E27FC236}">
                <a16:creationId xmlns:a16="http://schemas.microsoft.com/office/drawing/2014/main" id="{D2C68269-68A5-E8A0-6418-66683C5954C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en-GB" altLang="en-US"/>
              <a:t>
---
OneDrive lets you create shareable links with options to allow view-only or editing rights, and you can set expiration dates for links to enhance security and control over shared content.
Image source: Microsoft 365 content library
</a:t>
            </a:r>
          </a:p>
        </p:txBody>
      </p:sp>
      <p:sp>
        <p:nvSpPr>
          <p:cNvPr id="57348" name="Slide Number Placeholder 3">
            <a:extLst>
              <a:ext uri="{FF2B5EF4-FFF2-40B4-BE49-F238E27FC236}">
                <a16:creationId xmlns:a16="http://schemas.microsoft.com/office/drawing/2014/main" id="{85C0F923-119E-DEFE-0B2C-8156AFE28D7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3ADF19C4-47EB-46F6-B981-F3BF3144DD71}" type="slidenum">
              <a:rPr lang="en-GB" altLang="en-US" smtClean="0">
                <a:latin typeface="Aptos" panose="020B00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GB" altLang="en-US">
              <a:latin typeface="Aptos" panose="020B00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5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6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1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1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8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EAB9F41D-7C2D-B3C9-9745-B33A65DBB13B}"/>
              </a:ext>
            </a:extLst>
          </p:cNvPr>
          <p:cNvCxnSpPr>
            <a:cxnSpLocks/>
          </p:cNvCxnSpPr>
          <p:nvPr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D182436B-89E3-C66C-B87A-647509BC5726}"/>
              </a:ext>
            </a:extLst>
          </p:cNvPr>
          <p:cNvCxnSpPr>
            <a:cxnSpLocks/>
          </p:cNvCxnSpPr>
          <p:nvPr userDrawn="1"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8" y="8193027"/>
            <a:ext cx="7314376" cy="2679285"/>
          </a:xfrm>
        </p:spPr>
        <p:txBody>
          <a:bodyPr anchor="b">
            <a:normAutofit/>
          </a:bodyPr>
          <a:lstStyle>
            <a:lvl1pPr marL="0" indent="0" algn="l">
              <a:lnSpc>
                <a:spcPct val="120000"/>
              </a:lnSpc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2012323"/>
            <a:ext cx="7314376" cy="5519207"/>
          </a:xfrm>
        </p:spPr>
        <p:txBody>
          <a:bodyPr>
            <a:noAutofit/>
          </a:bodyPr>
          <a:lstStyle>
            <a:lvl1pPr algn="l">
              <a:defRPr sz="5198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A3066B1-F3A2-21F9-727B-E4026CBA76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E03F4F-252A-4226-9DF6-3D6111F5F999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05A60532-163C-6F62-914B-33B14CFD40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CFA13DE4-A834-78A0-83B1-E0E5873104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30C414-C259-4746-AACE-9CA507096F1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3663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99DB1958-BB82-8578-8A5F-AFAF91D385C3}"/>
              </a:ext>
            </a:extLst>
          </p:cNvPr>
          <p:cNvCxnSpPr>
            <a:cxnSpLocks/>
          </p:cNvCxnSpPr>
          <p:nvPr/>
        </p:nvCxnSpPr>
        <p:spPr>
          <a:xfrm>
            <a:off x="8967788" y="107330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868CB89E-EF90-75C5-19CF-13550F5DBFE5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07330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918" y="9968179"/>
            <a:ext cx="7820177" cy="1058266"/>
          </a:xfrm>
        </p:spPr>
        <p:txBody>
          <a:bodyPr anchor="b">
            <a:normAutofit/>
          </a:bodyPr>
          <a:lstStyle>
            <a:lvl1pPr marL="0" indent="0" algn="r">
              <a:lnSpc>
                <a:spcPct val="120000"/>
              </a:lnSpc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09" y="119482"/>
            <a:ext cx="9461983" cy="9558528"/>
          </a:xfrm>
        </p:spPr>
        <p:txBody>
          <a:bodyPr>
            <a:noAutofit/>
          </a:bodyPr>
          <a:lstStyle>
            <a:lvl1pPr algn="l">
              <a:defRPr sz="8663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B57761CD-B85A-3705-801E-CB78BF61CD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520853-B7F3-4CFE-A055-2F8750E13AFD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071ACE29-4C4D-D339-217C-A93FC6CB1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D7506B9D-99E1-EF07-A21A-F6EC3C51C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F45B3D-A183-4C6C-93D2-E692E1274A3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756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918" y="9968179"/>
            <a:ext cx="7820177" cy="1058266"/>
          </a:xfrm>
        </p:spPr>
        <p:txBody>
          <a:bodyPr anchor="b">
            <a:normAutofit/>
          </a:bodyPr>
          <a:lstStyle>
            <a:lvl1pPr marL="0" indent="0" algn="r">
              <a:lnSpc>
                <a:spcPct val="120000"/>
              </a:lnSpc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2031187"/>
            <a:ext cx="7920990" cy="7510272"/>
          </a:xfrm>
        </p:spPr>
        <p:txBody>
          <a:bodyPr>
            <a:noAutofit/>
          </a:bodyPr>
          <a:lstStyle>
            <a:lvl1pPr algn="l">
              <a:defRPr sz="63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6D5C8A-C8F2-FB65-443E-6D6CF960D5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726262-EF90-4B43-BD1E-2D149CE491B5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4E193-7674-EC4F-D938-78409EE7E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A2BAAF-7227-F2CA-FE50-250B6EA274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528E42-AB11-4917-B839-B41BFFA96EA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51784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16EFD668-5E2F-DF98-22D2-E06ED53B931A}"/>
              </a:ext>
            </a:extLst>
          </p:cNvPr>
          <p:cNvCxnSpPr>
            <a:cxnSpLocks/>
          </p:cNvCxnSpPr>
          <p:nvPr/>
        </p:nvCxnSpPr>
        <p:spPr>
          <a:xfrm>
            <a:off x="8967788" y="107330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FCE6EF45-3BB5-6186-633B-218113CBFB18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07330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28918" y="9968179"/>
            <a:ext cx="7820177" cy="1058266"/>
          </a:xfrm>
        </p:spPr>
        <p:txBody>
          <a:bodyPr anchor="b">
            <a:normAutofit/>
          </a:bodyPr>
          <a:lstStyle>
            <a:lvl1pPr marL="0" indent="0" algn="r">
              <a:lnSpc>
                <a:spcPct val="120000"/>
              </a:lnSpc>
              <a:buNone/>
              <a:defRPr sz="1575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09" y="119482"/>
            <a:ext cx="9461983" cy="9558528"/>
          </a:xfrm>
        </p:spPr>
        <p:txBody>
          <a:bodyPr>
            <a:noAutofit/>
          </a:bodyPr>
          <a:lstStyle>
            <a:lvl1pPr algn="l">
              <a:defRPr sz="9056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7836E04-768B-F395-079C-69A3EE9C80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95629C12-3676-4604-A190-1432998C1C5B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A869D0E8-61D6-53E8-3632-39C5B3B143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541E33A9-CB68-2340-18DB-2B5CDD753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75ECC33E-3426-4257-8182-ED3A07A5EF7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25815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64CCAA-F457-A293-9F87-42C8282F6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98F150-3D81-47F8-AF88-C6E753E108FD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323EAA-F67E-3B72-8D79-03B4B5518A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1FECA2-6FF4-D1B3-1EE1-56AD931EB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914363-2EF4-4FF0-AE70-4982A16DE28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946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115" y="8534403"/>
            <a:ext cx="7301906" cy="2465495"/>
          </a:xfrm>
        </p:spPr>
        <p:txBody>
          <a:bodyPr anchor="b">
            <a:normAutofit/>
          </a:bodyPr>
          <a:lstStyle>
            <a:lvl1pPr marL="0" indent="0">
              <a:buNone/>
              <a:defRPr sz="1575">
                <a:solidFill>
                  <a:schemeClr val="tx1"/>
                </a:solidFill>
              </a:defRPr>
            </a:lvl1pPr>
            <a:lvl2pPr marL="360045" indent="0">
              <a:buNone/>
              <a:defRPr sz="1575">
                <a:solidFill>
                  <a:schemeClr val="tx1">
                    <a:tint val="75000"/>
                  </a:schemeClr>
                </a:solidFill>
              </a:defRPr>
            </a:lvl2pPr>
            <a:lvl3pPr marL="720090" indent="0">
              <a:buNone/>
              <a:defRPr sz="1418">
                <a:solidFill>
                  <a:schemeClr val="tx1">
                    <a:tint val="75000"/>
                  </a:schemeClr>
                </a:solidFill>
              </a:defRPr>
            </a:lvl3pPr>
            <a:lvl4pPr marL="108013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4pPr>
            <a:lvl5pPr marL="144018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5pPr>
            <a:lvl6pPr marL="180022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6pPr>
            <a:lvl7pPr marL="216027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7pPr>
            <a:lvl8pPr marL="2520315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8pPr>
            <a:lvl9pPr marL="2880360" indent="0">
              <a:buNone/>
              <a:defRPr sz="126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115" y="2051704"/>
            <a:ext cx="7301905" cy="6482698"/>
          </a:xfrm>
        </p:spPr>
        <p:txBody>
          <a:bodyPr>
            <a:normAutofit/>
          </a:bodyPr>
          <a:lstStyle>
            <a:lvl1pPr>
              <a:defRPr sz="315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6DE6F5-5AF7-C8FC-879E-959F063DEA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5BC498-7F35-42B2-B9E9-B182D7D96B1A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AB47B3-EA7F-740B-ACB8-E0175344B3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8E172D-7B66-DFD1-1100-78562EEC1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F0D53-B1F6-41EF-BE21-24DE9A811D8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00297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52221" y="4555727"/>
            <a:ext cx="3812686" cy="709573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4555730"/>
            <a:ext cx="3784727" cy="70957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87"/>
            <a:ext cx="7788427" cy="24158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9546CBF-DAFA-67DB-69B9-CB6CE8FC66E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2EE94A-AFBB-45E9-8CC1-B29446403379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E962D10-F9AA-4C4A-E2CA-9EE000048E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45116701-097B-D969-4753-50430981F3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E808FE-B3EF-49BA-AA2E-E4C25A73286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3943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0021" y="5274813"/>
            <a:ext cx="3792974" cy="62792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4693" y="5274813"/>
            <a:ext cx="3799620" cy="62792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4693" y="3589954"/>
            <a:ext cx="3799620" cy="156586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575" b="1" cap="all" spc="79" baseline="0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0021" y="3589954"/>
            <a:ext cx="3792974" cy="1565865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575" b="1" cap="all" spc="79" baseline="0"/>
            </a:lvl1pPr>
            <a:lvl2pPr marL="360045" indent="0">
              <a:buNone/>
              <a:defRPr sz="1575" b="1"/>
            </a:lvl2pPr>
            <a:lvl3pPr marL="720090" indent="0">
              <a:buNone/>
              <a:defRPr sz="1418" b="1"/>
            </a:lvl3pPr>
            <a:lvl4pPr marL="1080135" indent="0">
              <a:buNone/>
              <a:defRPr sz="1260" b="1"/>
            </a:lvl4pPr>
            <a:lvl5pPr marL="1440180" indent="0">
              <a:buNone/>
              <a:defRPr sz="1260" b="1"/>
            </a:lvl5pPr>
            <a:lvl6pPr marL="1800225" indent="0">
              <a:buNone/>
              <a:defRPr sz="1260" b="1"/>
            </a:lvl6pPr>
            <a:lvl7pPr marL="2160270" indent="0">
              <a:buNone/>
              <a:defRPr sz="1260" b="1"/>
            </a:lvl7pPr>
            <a:lvl8pPr marL="2520315" indent="0">
              <a:buNone/>
              <a:defRPr sz="1260" b="1"/>
            </a:lvl8pPr>
            <a:lvl9pPr marL="2880360" indent="0">
              <a:buNone/>
              <a:defRPr sz="126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116" y="2024088"/>
            <a:ext cx="7835195" cy="156586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20AFA5E2-B069-DE3B-A72A-CDC21F415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AE07028-7A55-405B-AACB-DBAB393E01ED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9CB4D20-0438-93BF-E2F9-6B5959DC5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1DF8E669-DBF6-08B9-1D87-C5C151D2B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66B59A-FF2D-4908-A065-C4098B86052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13344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5068809-9838-2796-726C-1101AC08C7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AA3F87-57F8-4980-837A-06725E350F2D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C61E4D49-53A5-672D-E336-DF767ECB0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C88A130-A5E5-0C57-6841-68AA1E98FF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E36118-85FC-4DA3-BCE8-F44D0E712D7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390603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0FD1F520-0044-C2B7-2707-288CB023C7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3699BE-CF61-4526-9D1B-29745568B9E9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45C27E25-BE24-B321-6A73-D28247ED28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DC2CE4B0-9689-4CB8-83ED-8077B88ADF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CD1153-2A58-47EF-9F07-9EEB0830A8C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64963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8" y="8875776"/>
            <a:ext cx="5241224" cy="2884627"/>
          </a:xfrm>
        </p:spPr>
        <p:txBody>
          <a:bodyPr anchor="b">
            <a:normAutofit/>
          </a:bodyPr>
          <a:lstStyle>
            <a:lvl1pPr marL="0" indent="0" algn="l"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2031190"/>
            <a:ext cx="5889705" cy="6786821"/>
          </a:xfrm>
        </p:spPr>
        <p:txBody>
          <a:bodyPr>
            <a:normAutofit/>
          </a:bodyPr>
          <a:lstStyle>
            <a:lvl1pPr algn="l">
              <a:defRPr sz="5198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65288-BA45-C0A6-93CD-06F8671BE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27B902-09B5-4324-8310-59625360F03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8959D2-3E88-F6E9-7C0C-5B84D3BD9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0E97A-9BDF-FBC7-72AB-8719B3272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AC22E7-506A-4AA0-A288-402362CBA43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38699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265A2471-63BF-423F-CABC-497E6DD20EB2}"/>
              </a:ext>
            </a:extLst>
          </p:cNvPr>
          <p:cNvCxnSpPr>
            <a:cxnSpLocks/>
          </p:cNvCxnSpPr>
          <p:nvPr/>
        </p:nvCxnSpPr>
        <p:spPr>
          <a:xfrm>
            <a:off x="-4763" y="9269413"/>
            <a:ext cx="63182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76CC3207-47C4-DA6D-EDB2-E7250427BEEC}"/>
              </a:ext>
            </a:extLst>
          </p:cNvPr>
          <p:cNvCxnSpPr>
            <a:cxnSpLocks/>
          </p:cNvCxnSpPr>
          <p:nvPr userDrawn="1"/>
        </p:nvCxnSpPr>
        <p:spPr>
          <a:xfrm>
            <a:off x="-4763" y="9269413"/>
            <a:ext cx="631826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7" y="9899904"/>
            <a:ext cx="5808180" cy="1894637"/>
          </a:xfrm>
        </p:spPr>
        <p:txBody>
          <a:bodyPr>
            <a:normAutofit/>
          </a:bodyPr>
          <a:lstStyle>
            <a:lvl1pPr marL="0" indent="0" algn="l"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9" y="3153508"/>
            <a:ext cx="6202575" cy="6706241"/>
          </a:xfrm>
        </p:spPr>
        <p:txBody>
          <a:bodyPr anchor="b">
            <a:normAutofit/>
          </a:bodyPr>
          <a:lstStyle>
            <a:lvl1pPr algn="l">
              <a:defRPr sz="5198" cap="all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6" name="Date Placeholder 7">
            <a:extLst>
              <a:ext uri="{FF2B5EF4-FFF2-40B4-BE49-F238E27FC236}">
                <a16:creationId xmlns:a16="http://schemas.microsoft.com/office/drawing/2014/main" id="{43BB9692-7DCB-E261-C506-472672828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67CAD-FAE1-4132-AEBD-3CBD4F5CBAEA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8">
            <a:extLst>
              <a:ext uri="{FF2B5EF4-FFF2-40B4-BE49-F238E27FC236}">
                <a16:creationId xmlns:a16="http://schemas.microsoft.com/office/drawing/2014/main" id="{54C4DEEA-0E12-0D2E-54E4-D8B99D163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73D7169C-B283-9AE8-1010-6E53C0624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33A28A-937A-4445-A8CC-68E84292342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7970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6D8CCE2B-B071-EEF5-BE41-C1C1F1AC3BAE}"/>
              </a:ext>
            </a:extLst>
          </p:cNvPr>
          <p:cNvCxnSpPr>
            <a:cxnSpLocks/>
          </p:cNvCxnSpPr>
          <p:nvPr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ED80DFA1-1B73-8C93-0D89-ABF03E92E284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67241" y="8330098"/>
            <a:ext cx="5975672" cy="2639637"/>
          </a:xfrm>
        </p:spPr>
        <p:txBody>
          <a:bodyPr anchor="b">
            <a:normAutofit/>
          </a:bodyPr>
          <a:lstStyle>
            <a:lvl1pPr marL="0" indent="0" algn="r"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09" y="119482"/>
            <a:ext cx="6480810" cy="4892821"/>
          </a:xfrm>
        </p:spPr>
        <p:txBody>
          <a:bodyPr>
            <a:normAutofit/>
          </a:bodyPr>
          <a:lstStyle>
            <a:lvl1pPr algn="l">
              <a:defRPr sz="5198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51FDC5B0-A15B-00EA-923E-CC4A7F658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6B19A73-9EF0-435E-951F-A4ACE59FBD8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CCB68CCD-D667-C5F9-0D53-2442C385A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A5A6156-3720-B43E-A8FB-67E2880C19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3171B-CFAE-4314-9CD3-868BB1EE766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6892347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B08C1F2F-79C7-6DBF-5828-7D25683084E1}"/>
              </a:ext>
            </a:extLst>
          </p:cNvPr>
          <p:cNvCxnSpPr>
            <a:cxnSpLocks/>
          </p:cNvCxnSpPr>
          <p:nvPr/>
        </p:nvCxnSpPr>
        <p:spPr>
          <a:xfrm>
            <a:off x="0" y="106680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AE877753-B204-C027-FB65-8CE46228571F}"/>
              </a:ext>
            </a:extLst>
          </p:cNvPr>
          <p:cNvCxnSpPr>
            <a:cxnSpLocks/>
          </p:cNvCxnSpPr>
          <p:nvPr userDrawn="1"/>
        </p:nvCxnSpPr>
        <p:spPr>
          <a:xfrm>
            <a:off x="0" y="106680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3" y="3"/>
            <a:ext cx="9601198" cy="9307993"/>
          </a:xfrm>
          <a:blipFill dpi="0" rotWithShape="1">
            <a:blip r:embed="rId2" cstate="screen">
              <a:alphaModFix amt="80000"/>
            </a:blip>
            <a:srcRect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8" y="11148909"/>
            <a:ext cx="8532837" cy="896696"/>
          </a:xfrm>
        </p:spPr>
        <p:txBody>
          <a:bodyPr>
            <a:normAutofit/>
          </a:bodyPr>
          <a:lstStyle>
            <a:lvl1pPr marL="0" indent="0" algn="l"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9642786"/>
            <a:ext cx="8532837" cy="1467917"/>
          </a:xfrm>
        </p:spPr>
        <p:txBody>
          <a:bodyPr anchor="b">
            <a:normAutofit/>
          </a:bodyPr>
          <a:lstStyle>
            <a:lvl1pPr algn="l">
              <a:defRPr sz="315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6">
            <a:extLst>
              <a:ext uri="{FF2B5EF4-FFF2-40B4-BE49-F238E27FC236}">
                <a16:creationId xmlns:a16="http://schemas.microsoft.com/office/drawing/2014/main" id="{CB4BB29E-84DF-5D9E-82BD-5D84BDBECE0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2BE8CE-6011-4887-8688-8D57691F11A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7">
            <a:extLst>
              <a:ext uri="{FF2B5EF4-FFF2-40B4-BE49-F238E27FC236}">
                <a16:creationId xmlns:a16="http://schemas.microsoft.com/office/drawing/2014/main" id="{DA2D5073-5ADB-E798-DE0D-C0854433F704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E09DFADE-0A6E-725A-ABA6-5D89CA116A7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AC9874-FB89-4BC2-BF47-F3FB52766AD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7586074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CEBB70C3-2143-7F52-2292-492BD316C544}"/>
              </a:ext>
            </a:extLst>
          </p:cNvPr>
          <p:cNvCxnSpPr>
            <a:cxnSpLocks/>
          </p:cNvCxnSpPr>
          <p:nvPr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9D7C0DBE-B49F-D867-2AAA-AA424185BA1C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5185647" cy="12801600"/>
          </a:xfrm>
          <a:blipFill dpi="0" rotWithShape="1">
            <a:blip r:embed="rId2" cstate="screen">
              <a:alphaModFix amt="80000"/>
            </a:blip>
            <a:srcRect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472684" y="8705091"/>
            <a:ext cx="3265196" cy="2211225"/>
          </a:xfrm>
        </p:spPr>
        <p:txBody>
          <a:bodyPr anchor="b">
            <a:normAutofit/>
          </a:bodyPr>
          <a:lstStyle>
            <a:lvl1pPr marL="0" indent="0" algn="r">
              <a:buNone/>
              <a:defRPr sz="1418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472685" y="2031187"/>
            <a:ext cx="3265196" cy="6487107"/>
          </a:xfrm>
        </p:spPr>
        <p:txBody>
          <a:bodyPr anchor="b">
            <a:noAutofit/>
          </a:bodyPr>
          <a:lstStyle>
            <a:lvl1pPr algn="r">
              <a:defRPr sz="4253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3066DF40-6AFE-527C-59C5-C8EF2E12DE30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5473700" y="12045950"/>
            <a:ext cx="1343025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886426EA-0386-4881-8D6D-3F08C95C4A7F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F9AFECAC-52AE-10BE-9AF2-2231DB76F66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120324C2-E2A1-1E3C-6B09-D636B516CCB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7AE32B-2F46-4F2B-82BB-07094AB5EAA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364515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406951" y="0"/>
            <a:ext cx="5194249" cy="12801600"/>
          </a:xfrm>
          <a:blipFill dpi="0" rotWithShape="1">
            <a:blip r:embed="rId2" cstate="screen">
              <a:alphaModFix amt="80000"/>
            </a:blip>
            <a:srcRect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6" y="9097670"/>
            <a:ext cx="3312414" cy="2577389"/>
          </a:xfrm>
        </p:spPr>
        <p:txBody>
          <a:bodyPr anchor="b">
            <a:normAutofit/>
          </a:bodyPr>
          <a:lstStyle>
            <a:lvl1pPr marL="0" indent="0" algn="l">
              <a:buNone/>
              <a:defRPr sz="1418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6" y="2031187"/>
            <a:ext cx="3312414" cy="6981139"/>
          </a:xfrm>
        </p:spPr>
        <p:txBody>
          <a:bodyPr>
            <a:normAutofit/>
          </a:bodyPr>
          <a:lstStyle>
            <a:lvl1pPr algn="l">
              <a:defRPr sz="4253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6">
            <a:extLst>
              <a:ext uri="{FF2B5EF4-FFF2-40B4-BE49-F238E27FC236}">
                <a16:creationId xmlns:a16="http://schemas.microsoft.com/office/drawing/2014/main" id="{DF36EEDE-ACE3-D1EE-E074-C402AAD2A381}"/>
              </a:ext>
            </a:extLst>
          </p:cNvPr>
          <p:cNvSpPr>
            <a:spLocks noGrp="1"/>
          </p:cNvSpPr>
          <p:nvPr>
            <p:ph type="dt" sz="half" idx="14"/>
          </p:nvPr>
        </p:nvSpPr>
        <p:spPr>
          <a:xfrm>
            <a:off x="107950" y="12045950"/>
            <a:ext cx="15367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FE1A989-42EF-40B2-87AB-6941C231CD4A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7">
            <a:extLst>
              <a:ext uri="{FF2B5EF4-FFF2-40B4-BE49-F238E27FC236}">
                <a16:creationId xmlns:a16="http://schemas.microsoft.com/office/drawing/2014/main" id="{773622F2-AD26-B0EB-7665-461777252B3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1644650" y="12045950"/>
            <a:ext cx="22098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8">
            <a:extLst>
              <a:ext uri="{FF2B5EF4-FFF2-40B4-BE49-F238E27FC236}">
                <a16:creationId xmlns:a16="http://schemas.microsoft.com/office/drawing/2014/main" id="{77C729C1-9FD8-AE9F-5274-756F6CAAFD83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3814763" y="12045950"/>
            <a:ext cx="338137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5CB0FB-D217-4E86-8968-E2D52CDD3DE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426405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9" y="1894637"/>
            <a:ext cx="6120765" cy="110947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575"/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3106521"/>
            <a:ext cx="8324240" cy="8636813"/>
          </a:xfrm>
        </p:spPr>
        <p:txBody>
          <a:bodyPr anchor="b">
            <a:normAutofit/>
          </a:bodyPr>
          <a:lstStyle>
            <a:lvl1pPr algn="l">
              <a:defRPr sz="63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0C077-4A35-CDCD-310F-FC58DD2D9F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2A7A0-B9EE-41A8-8016-28E5803F20B2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0D1237-46FF-CD5B-E0F1-9E9DE914E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4FA3BA-CDF0-1792-6ECA-F9FFF5537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B5C94D-0198-409C-932C-E17AF470EA9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68300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56909" y="4949952"/>
            <a:ext cx="6668201" cy="6895795"/>
          </a:xfrm>
        </p:spPr>
        <p:txBody>
          <a:bodyPr>
            <a:normAutofit/>
          </a:bodyPr>
          <a:lstStyle>
            <a:lvl1pPr marL="270034" indent="-270034">
              <a:buFont typeface="System Font Regular"/>
              <a:buChar char="-"/>
              <a:defRPr sz="1575"/>
            </a:lvl1pPr>
            <a:lvl2pPr>
              <a:defRPr sz="1418"/>
            </a:lvl2pPr>
            <a:lvl3pPr>
              <a:defRPr sz="1260"/>
            </a:lvl3pPr>
            <a:lvl4pPr>
              <a:defRPr sz="1103"/>
            </a:lvl4pPr>
            <a:lvl5pPr>
              <a:defRPr sz="945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9" y="2031187"/>
            <a:ext cx="6668201" cy="2901696"/>
          </a:xfrm>
        </p:spPr>
        <p:txBody>
          <a:bodyPr>
            <a:normAutofit/>
          </a:bodyPr>
          <a:lstStyle>
            <a:lvl1pPr>
              <a:defRPr sz="34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6873E0C-33E6-924A-67A3-53BE6B3EB85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0B404-9532-4DA8-8A40-EC339A5BE63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3AD6DC-6353-8BC6-3727-A54B0B0D6C1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2E7474-B8F6-3BD1-1D8B-A1B5863F74C8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1B8E1E-2EE0-4EA5-89F1-3FF95DA7B28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95690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5760720" y="0"/>
            <a:ext cx="3840480" cy="12801600"/>
          </a:xfrm>
          <a:blipFill dpi="0" rotWithShape="1">
            <a:blip r:embed="rId2" cstate="screen">
              <a:alphaModFix amt="80000"/>
            </a:blip>
            <a:srcRect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56909" y="4949952"/>
            <a:ext cx="4527646" cy="6895795"/>
          </a:xfrm>
        </p:spPr>
        <p:txBody>
          <a:bodyPr>
            <a:normAutofit/>
          </a:bodyPr>
          <a:lstStyle>
            <a:lvl1pPr marL="270034" indent="-270034">
              <a:buFont typeface="System Font Regular"/>
              <a:buChar char="-"/>
              <a:defRPr sz="1890"/>
            </a:lvl1pPr>
            <a:lvl2pPr>
              <a:defRPr sz="1575"/>
            </a:lvl2pPr>
            <a:lvl3pPr>
              <a:defRPr sz="1418"/>
            </a:lvl3pPr>
            <a:lvl4pPr>
              <a:defRPr sz="1260"/>
            </a:lvl4pPr>
            <a:lvl5pPr>
              <a:defRPr sz="1103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9" y="2031187"/>
            <a:ext cx="4527646" cy="2901696"/>
          </a:xfrm>
        </p:spPr>
        <p:txBody>
          <a:bodyPr>
            <a:normAutofit/>
          </a:bodyPr>
          <a:lstStyle>
            <a:lvl1pPr>
              <a:defRPr sz="346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A32E93-8826-7C7E-B59D-C623D848AFFB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60B404-9532-4DA8-8A40-EC339A5BE63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6D3064-2D47-358A-E66A-0503C17D89E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F6A425-D3FD-3FAF-32F6-C1A841D02A5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2A842B-716B-4596-87F7-656C84A9AC3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643733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, Content 1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0588741-399E-D0CD-C159-6B3FC4D2E4BF}"/>
              </a:ext>
            </a:extLst>
          </p:cNvPr>
          <p:cNvCxnSpPr>
            <a:cxnSpLocks/>
          </p:cNvCxnSpPr>
          <p:nvPr userDrawn="1"/>
        </p:nvCxnSpPr>
        <p:spPr>
          <a:xfrm>
            <a:off x="0" y="123825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6906" y="2731011"/>
            <a:ext cx="8497062" cy="90464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6" y="1024128"/>
            <a:ext cx="8497062" cy="1706880"/>
          </a:xfrm>
        </p:spPr>
        <p:txBody>
          <a:bodyPr>
            <a:normAutofit/>
          </a:bodyPr>
          <a:lstStyle>
            <a:lvl1pPr>
              <a:defRPr sz="283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BBB4695-B43D-504F-5468-9FF7C88C5F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E6A364-A39C-470E-B89A-9BD899585684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CDC3A3E-D729-E5B0-8D95-7EB2BE32C5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2B4C66A-73D1-A4C7-4A38-05954333A6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3CEDA-6B25-4982-BE14-38D45190C5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203705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Content Only (Max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013" y="685237"/>
            <a:ext cx="9390315" cy="10924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484" y="-2474976"/>
            <a:ext cx="8281035" cy="2474976"/>
          </a:xfrm>
        </p:spPr>
        <p:txBody>
          <a:bodyPr anchor="ctr">
            <a:normAutofit/>
          </a:bodyPr>
          <a:lstStyle>
            <a:lvl1pPr>
              <a:defRPr sz="189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62D819-9319-87D2-EB39-429D783A8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1C69CE-4771-4BFA-AD70-0E51ABA58D6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D5B79D-430C-897B-FC2E-231BF78FC1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1E7332-FD6D-774D-B074-9B5E03EA26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D1C0F3A-E9A9-4D06-A4CE-BC8B310AFE0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2042683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, 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383D98-7AC7-C089-13ED-6CAA9AACAB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E4242-8CA0-457D-B3B1-7D78B4164321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26A03E-43B9-27C4-3568-6E9F336CD8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A58AF4-4FFE-2A40-7BAC-9ACAF5D622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C7D76-6F75-4B7B-BD6C-18432215E92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691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940617" y="2031187"/>
            <a:ext cx="3406026" cy="4591507"/>
          </a:xfrm>
        </p:spPr>
        <p:txBody>
          <a:bodyPr/>
          <a:lstStyle>
            <a:lvl1pPr marL="0" indent="0">
              <a:buNone/>
              <a:defRPr/>
            </a:lvl1pPr>
            <a:lvl2pPr marL="180023" indent="0">
              <a:buNone/>
              <a:defRPr/>
            </a:lvl2pPr>
            <a:lvl3pPr marL="360045" indent="0">
              <a:buNone/>
              <a:defRPr/>
            </a:lvl3pPr>
            <a:lvl4pPr marL="540068" indent="0">
              <a:buNone/>
              <a:defRPr/>
            </a:lvl4pPr>
            <a:lvl5pPr marL="72009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2031187"/>
            <a:ext cx="3406026" cy="4582286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EBD29B2C-7D40-8C34-BA55-C9ECA8CAA20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D6F41-6645-4089-A6BB-7B692A44A4CC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B331E9ED-A6E3-B027-1BCC-EE2A5D344B29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495CD18F-F460-0A38-1E07-9D2985B407A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D3A22-06F4-4F51-93D2-F730F0FE44A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946849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346794" y="2031187"/>
            <a:ext cx="3902987" cy="663786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2031187"/>
            <a:ext cx="3002776" cy="6639763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5789AD5-8D29-44E7-2B65-8CB3EFEF4AC3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8B73AF-3955-4569-8B4F-B329360A9CB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721A16ED-18DE-B4D1-454A-AF72F72A70E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6614C8-8C95-68A3-1EF1-B471A71219DF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161D5E-E107-4CF8-8DC4-2350246E423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5249064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346795" y="2031187"/>
            <a:ext cx="4474309" cy="89937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6" y="2031190"/>
            <a:ext cx="3264646" cy="865914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65946B5-EFBD-AA6F-21D9-2C754EB04A6E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95276D-BBED-48BC-B459-1E9A16CF46C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2B916A9D-7A7F-59BF-0316-3122071C7FF0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A1BB5C42-7E3F-58DD-859A-7C7C9448966E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CF781A-A4E0-41D2-A8D0-651ABA040C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58918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, 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4349294" y="2031187"/>
            <a:ext cx="4850606" cy="100628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2031190"/>
            <a:ext cx="3262008" cy="9222567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D8B12A1-2957-75E6-FEEC-1A44D0750412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138C57-8E3B-4697-92F8-0ED9B71F7E17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C6D4314-9687-DD75-2FE2-7698633CDC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A3CAD88-D958-E0F8-4CE2-28B50C1F5E32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E53F08-E818-4D1B-BA54-BC359D6D1B1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85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, Conten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FD199058-5E7D-9DB0-DEEA-372B054E42A4}"/>
              </a:ext>
            </a:extLst>
          </p:cNvPr>
          <p:cNvCxnSpPr>
            <a:cxnSpLocks/>
          </p:cNvCxnSpPr>
          <p:nvPr/>
        </p:nvCxnSpPr>
        <p:spPr>
          <a:xfrm>
            <a:off x="0" y="123825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DFD88E5E-F22F-BDAB-53E7-3E7F40A78594}"/>
              </a:ext>
            </a:extLst>
          </p:cNvPr>
          <p:cNvCxnSpPr>
            <a:cxnSpLocks/>
          </p:cNvCxnSpPr>
          <p:nvPr userDrawn="1"/>
        </p:nvCxnSpPr>
        <p:spPr>
          <a:xfrm>
            <a:off x="0" y="123825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3952495" y="1024128"/>
            <a:ext cx="5480685" cy="108386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1024131"/>
            <a:ext cx="2751773" cy="10676659"/>
          </a:xfrm>
        </p:spPr>
        <p:txBody>
          <a:bodyPr>
            <a:normAutofit/>
          </a:bodyPr>
          <a:lstStyle>
            <a:lvl1pPr>
              <a:defRPr sz="2835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D53D4B3-D8D2-081A-AC80-3E40FE23AC74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ADC593-EA98-4C39-A75F-3F3A9C691019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2CE5290-4FC6-CB9A-6837-4639CA833CA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4A54744-FB5C-5C2B-3288-2D5775355D29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440FC8-1325-4C43-806B-9CD5F8E2DFA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926808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58ADFC9-F991-1B97-96EC-718D5824E33F}"/>
              </a:ext>
            </a:extLst>
          </p:cNvPr>
          <p:cNvCxnSpPr>
            <a:cxnSpLocks/>
          </p:cNvCxnSpPr>
          <p:nvPr/>
        </p:nvCxnSpPr>
        <p:spPr>
          <a:xfrm>
            <a:off x="8967788" y="12065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7E4C98B-DC14-799B-8B9A-1284EE01297E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2065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3775184" cy="12801600"/>
          </a:xfrm>
          <a:blipFill dpi="0" rotWithShape="1">
            <a:blip r:embed="rId2" cstate="screen">
              <a:alphaModFix amt="80000"/>
            </a:blip>
            <a:srcRect/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104513" y="3413760"/>
            <a:ext cx="4781398" cy="83807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04514" y="1024128"/>
            <a:ext cx="4798415" cy="213360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323405-F083-54B7-354A-45D5EAB047D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4362450" y="12045950"/>
            <a:ext cx="26289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ACD271-2BB0-4C13-9E3A-50B90F57CA5B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E0ADB9CC-72D5-CFFB-9E8F-D2503D420BC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58838" y="11926888"/>
            <a:ext cx="2736850" cy="682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39A1EE38-2A8B-9557-2700-43587D768F3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06927-EEDF-4136-A8E0-70A0F91C37F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255841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F803524-307E-B64A-1973-1AAD5ADE19A1}"/>
              </a:ext>
            </a:extLst>
          </p:cNvPr>
          <p:cNvCxnSpPr>
            <a:cxnSpLocks/>
          </p:cNvCxnSpPr>
          <p:nvPr/>
        </p:nvCxnSpPr>
        <p:spPr>
          <a:xfrm>
            <a:off x="0" y="12065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25414E59-A6F6-82D2-99A0-37C3EFBEC409}"/>
              </a:ext>
            </a:extLst>
          </p:cNvPr>
          <p:cNvCxnSpPr>
            <a:cxnSpLocks/>
          </p:cNvCxnSpPr>
          <p:nvPr userDrawn="1"/>
        </p:nvCxnSpPr>
        <p:spPr>
          <a:xfrm>
            <a:off x="0" y="12065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5827928" y="0"/>
            <a:ext cx="3773272" cy="12801600"/>
          </a:xfrm>
          <a:blipFill>
            <a:blip r:embed="rId2" cstate="screen">
              <a:alphaModFix amt="80000"/>
            </a:blip>
            <a:stretch>
              <a:fillRect l="133" r="2"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56908" y="3413760"/>
            <a:ext cx="4752594" cy="838078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1024128"/>
            <a:ext cx="4752594" cy="213360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9B16C160-EE0A-4968-AFA0-8E95B52DF0F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55663" y="11926888"/>
            <a:ext cx="720725" cy="682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109C0-CC82-467C-B6E8-62D4D3634E2A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9">
            <a:extLst>
              <a:ext uri="{FF2B5EF4-FFF2-40B4-BE49-F238E27FC236}">
                <a16:creationId xmlns:a16="http://schemas.microsoft.com/office/drawing/2014/main" id="{6B92B746-2E1C-B49A-0935-B9A165EC7C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111500" y="12045950"/>
            <a:ext cx="22098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11">
            <a:extLst>
              <a:ext uri="{FF2B5EF4-FFF2-40B4-BE49-F238E27FC236}">
                <a16:creationId xmlns:a16="http://schemas.microsoft.com/office/drawing/2014/main" id="{72217805-56A2-C4E9-FABA-DF6DF2B047A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280025" y="12045950"/>
            <a:ext cx="339725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6222D23-2391-4FFA-A5E9-841B247DDD41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8123617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AFDF7AE-1BF8-54C5-63CC-DB472FC4D5CE}"/>
              </a:ext>
            </a:extLst>
          </p:cNvPr>
          <p:cNvCxnSpPr>
            <a:cxnSpLocks/>
          </p:cNvCxnSpPr>
          <p:nvPr/>
        </p:nvCxnSpPr>
        <p:spPr>
          <a:xfrm>
            <a:off x="8967788" y="12065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CE45C4B4-370F-9EB7-6BCB-4978D6D6CCD2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2065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2"/>
            <a:ext cx="3168396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528442" y="2901696"/>
            <a:ext cx="5400675" cy="904646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28442" y="1024128"/>
            <a:ext cx="5400675" cy="1741018"/>
          </a:xfrm>
        </p:spPr>
        <p:txBody>
          <a:bodyPr>
            <a:no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2">
            <a:extLst>
              <a:ext uri="{FF2B5EF4-FFF2-40B4-BE49-F238E27FC236}">
                <a16:creationId xmlns:a16="http://schemas.microsoft.com/office/drawing/2014/main" id="{62FF9F10-1570-DD65-5B4F-B4573379334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3736975" y="12045950"/>
            <a:ext cx="2752725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5F77D0-C28E-4573-88F0-0A30FF98888E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3">
            <a:extLst>
              <a:ext uri="{FF2B5EF4-FFF2-40B4-BE49-F238E27FC236}">
                <a16:creationId xmlns:a16="http://schemas.microsoft.com/office/drawing/2014/main" id="{5B016EE2-5380-217F-80FC-09070CF6306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858838" y="11926888"/>
            <a:ext cx="2089150" cy="682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8">
            <a:extLst>
              <a:ext uri="{FF2B5EF4-FFF2-40B4-BE49-F238E27FC236}">
                <a16:creationId xmlns:a16="http://schemas.microsoft.com/office/drawing/2014/main" id="{38FF8BED-7B80-3BC5-1CBC-AAB975B086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83B3B1-1B37-4613-A23A-C1485FB0151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2974448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06829C9-EC40-0C1F-1D57-FEF5123FD104}"/>
              </a:ext>
            </a:extLst>
          </p:cNvPr>
          <p:cNvCxnSpPr>
            <a:cxnSpLocks/>
          </p:cNvCxnSpPr>
          <p:nvPr/>
        </p:nvCxnSpPr>
        <p:spPr>
          <a:xfrm>
            <a:off x="0" y="12065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6372240" y="0"/>
            <a:ext cx="3228960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56908" y="2901696"/>
            <a:ext cx="5040630" cy="8875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1024128"/>
            <a:ext cx="5040630" cy="1741018"/>
          </a:xfrm>
        </p:spPr>
        <p:txBody>
          <a:bodyPr>
            <a:no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2F28B9-AA24-1188-A83C-D2698647F85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55663" y="11930063"/>
            <a:ext cx="2160587" cy="6826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F1191D-5EC4-40DF-9DB6-A6385AB88B5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365300A4-250E-9A26-75B2-BA524281459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3375025" y="12045950"/>
            <a:ext cx="22098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7F837445-7BDF-3C45-BE0D-78B1FC30514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545138" y="12045950"/>
            <a:ext cx="338137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3103CE-EBB2-43B6-BFE4-0B985A7702C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764581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748E632-B8AF-4F43-C69B-C720A03F5CCE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3096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5206563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544693" y="4130887"/>
            <a:ext cx="3435429" cy="7645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4694" y="1090766"/>
            <a:ext cx="3384423" cy="285049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5D33A14A-F2E7-EB48-8205-CCED4CB910F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11825" y="12045950"/>
            <a:ext cx="1279525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EE468DAA-49F6-4492-82E6-75555EB31418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E37F453-4D47-2A67-07E3-1CBCC334EC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68F1FCC-B989-C801-7FF2-6E19D3CE96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33CC5-6869-4C70-9F56-094DCEC4664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9562427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659C423-0221-3DCE-465D-D490C33E8540}"/>
              </a:ext>
            </a:extLst>
          </p:cNvPr>
          <p:cNvCxnSpPr>
            <a:cxnSpLocks/>
          </p:cNvCxnSpPr>
          <p:nvPr userDrawn="1"/>
        </p:nvCxnSpPr>
        <p:spPr>
          <a:xfrm>
            <a:off x="0" y="1206500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524565" y="0"/>
            <a:ext cx="5076635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56909" y="4130887"/>
            <a:ext cx="3434179" cy="7645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1024128"/>
            <a:ext cx="3434830" cy="285049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1F5344A-377E-E68E-80C1-BF88CD392AC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55663" y="12045950"/>
            <a:ext cx="79375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1D22668-A3AE-429F-A351-A1583BA90793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96F5934F-6F80-4744-2B67-C9854348737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708150" y="12045950"/>
            <a:ext cx="2208213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496F80C7-1D60-FA9E-B4A9-9D58E460E12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78263" y="12045950"/>
            <a:ext cx="336550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70853B47-165F-498C-96C4-FF0E90D1CF5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027957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07F4A27C-7055-4FF9-0D69-2B9E04114CC1}"/>
              </a:ext>
            </a:extLst>
          </p:cNvPr>
          <p:cNvCxnSpPr>
            <a:cxnSpLocks/>
          </p:cNvCxnSpPr>
          <p:nvPr/>
        </p:nvCxnSpPr>
        <p:spPr>
          <a:xfrm>
            <a:off x="8967788" y="854075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2" y="0"/>
            <a:ext cx="5112639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595101" y="2577389"/>
            <a:ext cx="3553673" cy="93024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86961" y="597408"/>
            <a:ext cx="3561813" cy="1741018"/>
          </a:xfrm>
        </p:spPr>
        <p:txBody>
          <a:bodyPr anchor="b">
            <a:no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FA0F3AE6-F83F-504E-E5FC-AD62B7664A4C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594350" y="12045950"/>
            <a:ext cx="1397000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CB3A2E2B-8F4D-437C-9F55-5E913AFC716A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A2A4A58-75F1-EE77-0758-E69F55414C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02EC4BF-44BC-24D4-9C6B-68515B965A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CC4376-EBE1-4E22-8A9A-1FE565B633E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727868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0B49B04-64A4-556C-A682-8686F5BA189F}"/>
              </a:ext>
            </a:extLst>
          </p:cNvPr>
          <p:cNvCxnSpPr>
            <a:cxnSpLocks/>
          </p:cNvCxnSpPr>
          <p:nvPr/>
        </p:nvCxnSpPr>
        <p:spPr>
          <a:xfrm>
            <a:off x="0" y="854075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660206" y="0"/>
            <a:ext cx="4940995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56908" y="2577389"/>
            <a:ext cx="3600450" cy="930249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597408"/>
            <a:ext cx="3600450" cy="1741018"/>
          </a:xfrm>
        </p:spPr>
        <p:txBody>
          <a:bodyPr anchor="b"/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68554950-EC2D-9410-EF5F-475B550BE79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55663" y="12045950"/>
            <a:ext cx="79375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C70014-48FC-4647-9615-BBD39F98887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C138A652-0F15-8E15-09AD-2A27E46BAD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708150" y="12045950"/>
            <a:ext cx="2208213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29CD5C9C-0AA0-2CFD-E901-7D5688710A1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878263" y="12045950"/>
            <a:ext cx="336550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4CD2AFC8-7693-40BA-BC75-7DE5534F8A7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7057447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BC4808ED-AADF-3185-90CE-1B0A0EDF9F5D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2065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5972513" cy="12801600"/>
          </a:xfrm>
          <a:blipFill>
            <a:blip r:embed="rId2" cstate="screen">
              <a:alphaModFix amt="80000"/>
            </a:blip>
            <a:stretch>
              <a:fillRect l="2"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467571" y="4130887"/>
            <a:ext cx="2678735" cy="7645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67472" y="1089037"/>
            <a:ext cx="2678735" cy="2850490"/>
          </a:xfrm>
        </p:spPr>
        <p:txBody>
          <a:bodyPr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3828A4-6D7A-1804-DC15-CC0A4BE0A460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467475" y="12045950"/>
            <a:ext cx="725488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089F4EF-3CDF-46D7-ADF4-3A52C84FD8BE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8">
            <a:extLst>
              <a:ext uri="{FF2B5EF4-FFF2-40B4-BE49-F238E27FC236}">
                <a16:creationId xmlns:a16="http://schemas.microsoft.com/office/drawing/2014/main" id="{37F9A054-BF87-9237-76AD-6C74D643ED6B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192963" y="12045950"/>
            <a:ext cx="2006600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9">
            <a:extLst>
              <a:ext uri="{FF2B5EF4-FFF2-40B4-BE49-F238E27FC236}">
                <a16:creationId xmlns:a16="http://schemas.microsoft.com/office/drawing/2014/main" id="{0A3AC51A-6A13-5814-F8C3-326CF016230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04ACA-E936-4A39-816F-EC401CF8F44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654030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31DBFB55-1F4C-8AC1-AA23-41579E3D6A7D}"/>
              </a:ext>
            </a:extLst>
          </p:cNvPr>
          <p:cNvCxnSpPr>
            <a:cxnSpLocks/>
          </p:cNvCxnSpPr>
          <p:nvPr/>
        </p:nvCxnSpPr>
        <p:spPr>
          <a:xfrm>
            <a:off x="0" y="12112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3749903" y="0"/>
            <a:ext cx="5851297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856908" y="4130887"/>
            <a:ext cx="2678735" cy="7645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1089037"/>
            <a:ext cx="2678735" cy="2850490"/>
          </a:xfrm>
        </p:spPr>
        <p:txBody>
          <a:bodyPr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22A73659-0257-05CD-EA1C-29BB607A0D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855663" y="12045950"/>
            <a:ext cx="576262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35C43F-DBB1-4D83-B442-E1529AA900C2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8743CB06-04D1-DE68-E18D-DDDAF72F3A6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1476375" y="12052300"/>
            <a:ext cx="1439863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7FEEA96-3764-A6CB-9D62-3A66A2BCA70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3119438" y="12045950"/>
            <a:ext cx="336550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EABC3B79-C1AE-4722-A00A-E3425319167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2443169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A6BC5-EF86-9EFD-6DCC-EB414FF9E0FE}"/>
              </a:ext>
            </a:extLst>
          </p:cNvPr>
          <p:cNvCxnSpPr>
            <a:cxnSpLocks/>
          </p:cNvCxnSpPr>
          <p:nvPr/>
        </p:nvCxnSpPr>
        <p:spPr>
          <a:xfrm>
            <a:off x="8967788" y="2232025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27825" cy="12801600"/>
          </a:xfrm>
          <a:blipFill>
            <a:blip r:embed="rId2" cstate="screen">
              <a:alphaModFix amt="80000"/>
            </a:blip>
            <a:stretch>
              <a:fillRect l="2"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6408802" y="5786323"/>
            <a:ext cx="2520315" cy="5513222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180023" indent="0">
              <a:buNone/>
              <a:defRPr sz="1103"/>
            </a:lvl2pPr>
            <a:lvl3pPr marL="360045" indent="0">
              <a:buNone/>
              <a:defRPr sz="945"/>
            </a:lvl3pPr>
            <a:lvl4pPr marL="540068" indent="0">
              <a:buNone/>
              <a:defRPr sz="866"/>
            </a:lvl4pPr>
            <a:lvl5pPr marL="720090" indent="0">
              <a:buNone/>
              <a:defRPr sz="82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08802" y="2014121"/>
            <a:ext cx="2520315" cy="362651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B7A4AA98-3304-D9D0-4941-200DFB861A2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569075" y="12045950"/>
            <a:ext cx="792163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2D13F81E-C5BD-4314-B9B9-AAE2702F29D2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41BE46AD-BB94-131D-1F7E-A743CE29CBE4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361238" y="12045950"/>
            <a:ext cx="1838325" cy="68103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6D1CC750-5C86-8E97-6D80-A89D0360323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9238ED-79CB-43C2-9EDD-721935B9E9C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3596864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30FB5A7E-A77A-CA24-EB03-0EF5DF8F7730}"/>
              </a:ext>
            </a:extLst>
          </p:cNvPr>
          <p:cNvCxnSpPr>
            <a:cxnSpLocks/>
          </p:cNvCxnSpPr>
          <p:nvPr/>
        </p:nvCxnSpPr>
        <p:spPr>
          <a:xfrm>
            <a:off x="0" y="9532938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2" y="0"/>
            <a:ext cx="9601200" cy="8652246"/>
          </a:xfrm>
          <a:blipFill>
            <a:blip r:embed="rId2" cstate="screen">
              <a:alphaModFix amt="80000"/>
            </a:blip>
            <a:stretch>
              <a:fillRect l="2"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212527" y="9356232"/>
            <a:ext cx="5040630" cy="2595283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260"/>
            </a:lvl1pPr>
            <a:lvl2pPr marL="180023" indent="0">
              <a:buFont typeface="Arial" panose="020B0604020202020204" pitchFamily="34" charset="0"/>
              <a:buNone/>
              <a:defRPr sz="1103"/>
            </a:lvl2pPr>
            <a:lvl3pPr marL="360045" indent="0">
              <a:buFont typeface="Arial" panose="020B0604020202020204" pitchFamily="34" charset="0"/>
              <a:buNone/>
              <a:defRPr sz="945"/>
            </a:lvl3pPr>
            <a:lvl4pPr marL="540068" indent="0">
              <a:buFont typeface="Arial" panose="020B0604020202020204" pitchFamily="34" charset="0"/>
              <a:buNone/>
              <a:defRPr sz="866"/>
            </a:lvl4pPr>
            <a:lvl5pPr marL="720090" indent="0">
              <a:buFont typeface="Arial" panose="020B0604020202020204" pitchFamily="34" charset="0"/>
              <a:buNone/>
              <a:defRPr sz="827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9356233"/>
            <a:ext cx="2945169" cy="2595283"/>
          </a:xfrm>
        </p:spPr>
        <p:txBody>
          <a:bodyPr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BA02178-1B53-7DCE-45FF-418CCE66F50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C8C146-0A20-4029-98D5-9A42EEDF8B24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5C81FFB7-DB76-FC70-AD6C-722BA40E4F5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377AC91-060A-8C7C-AD72-B92A33636F2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A95B2A-8911-4AAB-80D2-861763CBBEA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297893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1E827677-F9F6-B732-8749-6846BD40947B}"/>
              </a:ext>
            </a:extLst>
          </p:cNvPr>
          <p:cNvCxnSpPr>
            <a:cxnSpLocks/>
          </p:cNvCxnSpPr>
          <p:nvPr userDrawn="1"/>
        </p:nvCxnSpPr>
        <p:spPr>
          <a:xfrm>
            <a:off x="0" y="79422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2" y="0"/>
            <a:ext cx="9601200" cy="7052771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240406" y="7769660"/>
            <a:ext cx="6120765" cy="4181856"/>
          </a:xfrm>
        </p:spPr>
        <p:txBody>
          <a:bodyPr>
            <a:noAutofit/>
          </a:bodyPr>
          <a:lstStyle>
            <a:lvl1pPr marL="225028" indent="-225028">
              <a:buFont typeface="Arial" panose="020B0604020202020204" pitchFamily="34" charset="0"/>
              <a:buChar char="•"/>
              <a:defRPr sz="1418"/>
            </a:lvl1pPr>
            <a:lvl2pPr marL="405051" indent="-225028">
              <a:buFont typeface="Arial" panose="020B0604020202020204" pitchFamily="34" charset="0"/>
              <a:buChar char="•"/>
              <a:defRPr sz="1260"/>
            </a:lvl2pPr>
            <a:lvl3pPr marL="585073" indent="-225028">
              <a:buFont typeface="Arial" panose="020B0604020202020204" pitchFamily="34" charset="0"/>
              <a:buChar char="•"/>
              <a:defRPr sz="1103"/>
            </a:lvl3pPr>
            <a:lvl4pPr marL="675084" indent="-135017">
              <a:buFont typeface="Arial" panose="020B0604020202020204" pitchFamily="34" charset="0"/>
              <a:buChar char="•"/>
              <a:defRPr sz="945"/>
            </a:lvl4pPr>
            <a:lvl5pPr marL="855107" indent="-135017">
              <a:buFont typeface="Arial" panose="020B0604020202020204" pitchFamily="34" charset="0"/>
              <a:buChar char="•"/>
              <a:defRPr sz="866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7769660"/>
            <a:ext cx="2325974" cy="3533242"/>
          </a:xfrm>
        </p:spPr>
        <p:txBody>
          <a:bodyPr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407CBA3C-AB82-C0F3-FAD3-6FBE8C32587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C12A2F-57DF-45DA-A7E9-678FD33267B9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65B8E66D-F785-F180-8B5A-E30CF3C3CBC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972EFD5-A536-6D1F-1B02-AB5FBDFB73F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3A39E7-FF7D-4295-B20E-DB57CB2B0AC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638689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Photo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-2" y="5748829"/>
            <a:ext cx="9601200" cy="7052771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132393" y="2031187"/>
            <a:ext cx="6120765" cy="3533242"/>
          </a:xfrm>
        </p:spPr>
        <p:txBody>
          <a:bodyPr>
            <a:noAutofit/>
          </a:bodyPr>
          <a:lstStyle>
            <a:lvl1pPr marL="225028" indent="-225028">
              <a:buFont typeface="Arial" panose="020B0604020202020204" pitchFamily="34" charset="0"/>
              <a:buChar char="•"/>
              <a:defRPr sz="1418"/>
            </a:lvl1pPr>
            <a:lvl2pPr marL="405051" indent="-225028">
              <a:buFont typeface="Arial" panose="020B0604020202020204" pitchFamily="34" charset="0"/>
              <a:buChar char="•"/>
              <a:defRPr sz="1260"/>
            </a:lvl2pPr>
            <a:lvl3pPr marL="585073" indent="-225028">
              <a:buFont typeface="Arial" panose="020B0604020202020204" pitchFamily="34" charset="0"/>
              <a:buChar char="•"/>
              <a:defRPr sz="1103"/>
            </a:lvl3pPr>
            <a:lvl4pPr marL="675084" indent="-135017">
              <a:buFont typeface="Arial" panose="020B0604020202020204" pitchFamily="34" charset="0"/>
              <a:buChar char="•"/>
              <a:defRPr sz="945"/>
            </a:lvl4pPr>
            <a:lvl5pPr marL="855107" indent="-135017">
              <a:buFont typeface="Arial" panose="020B0604020202020204" pitchFamily="34" charset="0"/>
              <a:buChar char="•"/>
              <a:defRPr sz="866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87"/>
            <a:ext cx="2325974" cy="3533242"/>
          </a:xfrm>
        </p:spPr>
        <p:txBody>
          <a:bodyPr>
            <a:normAutofit/>
          </a:bodyPr>
          <a:lstStyle>
            <a:lvl1pPr>
              <a:defRPr sz="252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AE7F295-30FD-5075-C048-C07E7640C0F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107950" y="112713"/>
            <a:ext cx="2752725" cy="681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128053F-E531-4885-B604-CF1A6DEEE405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90D71375-F97E-8A73-E7F4-28AAE961372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6991350" y="112713"/>
            <a:ext cx="2208213" cy="681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77BF04EF-9021-2D3A-14A4-F73E1E147CB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9159875" y="112713"/>
            <a:ext cx="338138" cy="681037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FD7809-C781-44E4-8AE9-D6958C8A105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539324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82458" y="3413760"/>
            <a:ext cx="5076635" cy="8261299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955145" y="3413761"/>
            <a:ext cx="3168396" cy="826722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59" y="1126544"/>
            <a:ext cx="8641082" cy="1811531"/>
          </a:xfrm>
        </p:spPr>
        <p:txBody>
          <a:bodyPr anchor="ctr"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FD8F7156-66C5-759B-CEA5-0176870858C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6791B-F730-470C-BD5E-FFF8D449589F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63B2A18C-13F8-26B4-8CE3-5EFF80252C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6">
            <a:extLst>
              <a:ext uri="{FF2B5EF4-FFF2-40B4-BE49-F238E27FC236}">
                <a16:creationId xmlns:a16="http://schemas.microsoft.com/office/drawing/2014/main" id="{79685A65-4EAC-0371-F8BA-80E8556F840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E9E96C-50E9-4F4E-B586-276911DCB5A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27763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D2567DF2-2F06-5F59-EB9E-4ED31CC33028}"/>
              </a:ext>
            </a:extLst>
          </p:cNvPr>
          <p:cNvCxnSpPr>
            <a:cxnSpLocks/>
          </p:cNvCxnSpPr>
          <p:nvPr userDrawn="1"/>
        </p:nvCxnSpPr>
        <p:spPr>
          <a:xfrm>
            <a:off x="0" y="12112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856907" y="4276328"/>
            <a:ext cx="3679661" cy="754441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4800601" y="1025316"/>
            <a:ext cx="4398916" cy="1079542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7" y="1024126"/>
            <a:ext cx="3679661" cy="2713939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E712A101-04AC-7D29-7AA9-0C5895D0285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73FE0C-303A-49D2-B22C-9FE8AE7D9EF1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2A2FCFC0-3070-38DE-3CFC-58C1BDF7205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A8BF39D1-7C80-EE2D-FD23-71E34AABCC3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BBDAB6-03E3-4C8E-AC8E-C7C7044F396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121150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Photo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68274CFF-40B4-F977-4302-28C3319A02B5}"/>
              </a:ext>
            </a:extLst>
          </p:cNvPr>
          <p:cNvCxnSpPr>
            <a:cxnSpLocks/>
          </p:cNvCxnSpPr>
          <p:nvPr/>
        </p:nvCxnSpPr>
        <p:spPr>
          <a:xfrm>
            <a:off x="0" y="1241425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856908" y="4284269"/>
            <a:ext cx="2748514" cy="754441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3950493" y="1025314"/>
            <a:ext cx="5166896" cy="1075097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1027072"/>
            <a:ext cx="2880363" cy="2713939"/>
          </a:xfrm>
        </p:spPr>
        <p:txBody>
          <a:bodyPr>
            <a:noAutofit/>
          </a:bodyPr>
          <a:lstStyle>
            <a:lvl1pPr>
              <a:defRPr sz="2835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797927CD-FC9E-2CF2-9B66-2D98B4F9C61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3859A7-84EB-4384-87AF-59CC16704CF8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F71F3522-0831-56F7-DB01-661361EA0A4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38627289-9075-E788-009E-DFA38214DBE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4DEDDE-1E26-4B2B-AE20-713D101AFCC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33434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Big Number 1"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87D3CC42-4DEF-6981-833B-7A439D7319F8}"/>
              </a:ext>
            </a:extLst>
          </p:cNvPr>
          <p:cNvCxnSpPr>
            <a:cxnSpLocks/>
          </p:cNvCxnSpPr>
          <p:nvPr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146" y="8534400"/>
            <a:ext cx="7820177" cy="2526182"/>
          </a:xfrm>
        </p:spPr>
        <p:txBody>
          <a:bodyPr anchor="b">
            <a:normAutofit/>
          </a:bodyPr>
          <a:lstStyle>
            <a:lvl1pPr marL="0" indent="0" algn="r">
              <a:buNone/>
              <a:defRPr sz="2205" cap="none" baseline="0">
                <a:solidFill>
                  <a:schemeClr val="bg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6" y="119482"/>
            <a:ext cx="7877416" cy="8090611"/>
          </a:xfrm>
        </p:spPr>
        <p:txBody>
          <a:bodyPr anchor="b">
            <a:normAutofit/>
          </a:bodyPr>
          <a:lstStyle>
            <a:lvl1pPr algn="r">
              <a:defRPr sz="18270">
                <a:solidFill>
                  <a:schemeClr val="bg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D65ACDA-89A3-06F9-9EC8-E5198E130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E5AD3D17-73C9-402C-91E7-BA73E6829C50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DD690FC-8F34-4A37-B938-4FE6E47A79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772FC61-E2AC-21F1-3F2B-C827047441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>
              <a:defRPr/>
            </a:pPr>
            <a:fld id="{761FE4A9-846B-4268-9A4C-1661EF9DB507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00035559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Big Number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2235" y="8978189"/>
            <a:ext cx="5926341" cy="2884627"/>
          </a:xfrm>
        </p:spPr>
        <p:txBody>
          <a:bodyPr>
            <a:normAutofit/>
          </a:bodyPr>
          <a:lstStyle>
            <a:lvl1pPr marL="0" indent="0" algn="ctr">
              <a:buNone/>
              <a:defRPr sz="2205" cap="none" baseline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8082" y="1126541"/>
            <a:ext cx="8302638" cy="7851648"/>
          </a:xfrm>
        </p:spPr>
        <p:txBody>
          <a:bodyPr anchor="b">
            <a:normAutofit/>
          </a:bodyPr>
          <a:lstStyle>
            <a:lvl1pPr algn="ctr">
              <a:defRPr sz="1827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53331-2BE4-AAE1-97C8-2DBC725340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C77A7CDD-9512-40CC-9351-FC0DE186CFB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B6C6FB-B618-1253-6393-C77627E431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44F984-38F4-D02E-4B91-689469E3B1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D156F03A-CD42-41B7-8619-0BE82B6ADF5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1869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Big Number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F959E6B6-4DF4-5B38-4EEF-1C836CB10982}"/>
              </a:ext>
            </a:extLst>
          </p:cNvPr>
          <p:cNvCxnSpPr>
            <a:cxnSpLocks/>
          </p:cNvCxnSpPr>
          <p:nvPr/>
        </p:nvCxnSpPr>
        <p:spPr>
          <a:xfrm>
            <a:off x="0" y="274161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Straight Connector 4" descr="&quot;&quot;">
            <a:extLst>
              <a:ext uri="{FF2B5EF4-FFF2-40B4-BE49-F238E27FC236}">
                <a16:creationId xmlns:a16="http://schemas.microsoft.com/office/drawing/2014/main" id="{674E90BC-9119-D7C3-D969-04527F6038AA}"/>
              </a:ext>
            </a:extLst>
          </p:cNvPr>
          <p:cNvCxnSpPr>
            <a:cxnSpLocks/>
          </p:cNvCxnSpPr>
          <p:nvPr userDrawn="1"/>
        </p:nvCxnSpPr>
        <p:spPr>
          <a:xfrm>
            <a:off x="0" y="274161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9" y="1126541"/>
            <a:ext cx="7887386" cy="6895795"/>
          </a:xfrm>
        </p:spPr>
        <p:txBody>
          <a:bodyPr anchor="b">
            <a:normAutofit/>
          </a:bodyPr>
          <a:lstStyle>
            <a:lvl1pPr algn="l">
              <a:defRPr sz="1827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8" y="8022336"/>
            <a:ext cx="5926341" cy="2884627"/>
          </a:xfrm>
        </p:spPr>
        <p:txBody>
          <a:bodyPr anchor="b">
            <a:normAutofit/>
          </a:bodyPr>
          <a:lstStyle>
            <a:lvl1pPr marL="0" indent="0" algn="r">
              <a:buNone/>
              <a:defRPr sz="2205" cap="none" baseline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6" name="Date Placeholder 3">
            <a:extLst>
              <a:ext uri="{FF2B5EF4-FFF2-40B4-BE49-F238E27FC236}">
                <a16:creationId xmlns:a16="http://schemas.microsoft.com/office/drawing/2014/main" id="{14A8D2AD-D11D-DD6B-4B68-C6FC94EAEF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83EFCC7-B7E8-4ABE-BBCB-C75FD27800C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7" name="Footer Placeholder 4">
            <a:extLst>
              <a:ext uri="{FF2B5EF4-FFF2-40B4-BE49-F238E27FC236}">
                <a16:creationId xmlns:a16="http://schemas.microsoft.com/office/drawing/2014/main" id="{7B7180CB-7BD0-4A0F-C133-67B776CBC7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E19B8FE5-14FA-AB97-5042-83EF136A3E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A99A6261-7F20-41B8-A79F-32BF64D513B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763778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F6ABCAAD-884A-53E1-80A9-8C3B75C36C7E}"/>
              </a:ext>
            </a:extLst>
          </p:cNvPr>
          <p:cNvCxnSpPr>
            <a:cxnSpLocks/>
          </p:cNvCxnSpPr>
          <p:nvPr/>
        </p:nvCxnSpPr>
        <p:spPr>
          <a:xfrm>
            <a:off x="0" y="1546225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56908" y="1126541"/>
            <a:ext cx="6509614" cy="10463174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3780" b="1" cap="all" baseline="0"/>
            </a:lvl1pPr>
            <a:lvl2pPr marL="180023" indent="0">
              <a:lnSpc>
                <a:spcPct val="100000"/>
              </a:lnSpc>
              <a:buNone/>
              <a:defRPr sz="3465" b="1" cap="all" baseline="0"/>
            </a:lvl2pPr>
            <a:lvl3pPr marL="360045" indent="0">
              <a:lnSpc>
                <a:spcPct val="100000"/>
              </a:lnSpc>
              <a:buNone/>
              <a:defRPr sz="3150" b="1" cap="all" baseline="0"/>
            </a:lvl3pPr>
            <a:lvl4pPr marL="540068" indent="0">
              <a:lnSpc>
                <a:spcPct val="100000"/>
              </a:lnSpc>
              <a:buNone/>
              <a:defRPr sz="2835" b="1" cap="all" baseline="0"/>
            </a:lvl4pPr>
            <a:lvl5pPr marL="720090" indent="0">
              <a:lnSpc>
                <a:spcPct val="100000"/>
              </a:lnSpc>
              <a:buNone/>
              <a:defRPr sz="2520" b="1" cap="all" baseline="0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-2116531"/>
            <a:ext cx="8389049" cy="211653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6825594B-3C75-3344-3627-CAC8CCEA1BDD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40A1F3-DA5D-4F2E-B759-748FF8D0ACA9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411A218C-9FD2-D39F-7AEB-1942D57E101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5F46EF89-8C85-B258-E2CE-A381914B094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B4032D-1932-4A62-858D-EA181BDFFDD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9707314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 descr="&quot;&quot;">
            <a:extLst>
              <a:ext uri="{FF2B5EF4-FFF2-40B4-BE49-F238E27FC236}">
                <a16:creationId xmlns:a16="http://schemas.microsoft.com/office/drawing/2014/main" id="{5AB18784-1EF4-70AA-B4AE-4E7B5FFFA520}"/>
              </a:ext>
            </a:extLst>
          </p:cNvPr>
          <p:cNvCxnSpPr>
            <a:cxnSpLocks/>
          </p:cNvCxnSpPr>
          <p:nvPr/>
        </p:nvCxnSpPr>
        <p:spPr>
          <a:xfrm>
            <a:off x="0" y="9532938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56908" y="2166825"/>
            <a:ext cx="6509614" cy="7732166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3780" b="1"/>
            </a:lvl1pPr>
            <a:lvl2pPr marL="180023" indent="0">
              <a:lnSpc>
                <a:spcPct val="100000"/>
              </a:lnSpc>
              <a:buNone/>
              <a:defRPr sz="3150" b="1"/>
            </a:lvl2pPr>
            <a:lvl3pPr marL="360045" indent="0">
              <a:lnSpc>
                <a:spcPct val="100000"/>
              </a:lnSpc>
              <a:buNone/>
              <a:defRPr sz="2835" b="1"/>
            </a:lvl3pPr>
            <a:lvl4pPr marL="540068" indent="0">
              <a:lnSpc>
                <a:spcPct val="100000"/>
              </a:lnSpc>
              <a:buNone/>
              <a:defRPr sz="2520" b="1"/>
            </a:lvl4pPr>
            <a:lvl5pPr marL="720090" indent="0">
              <a:lnSpc>
                <a:spcPct val="100000"/>
              </a:lnSpc>
              <a:buNone/>
              <a:defRPr sz="2205" b="1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-2116531"/>
            <a:ext cx="8389049" cy="211653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9B5971C9-5D2B-A54B-08C6-13866632A3E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1B1322-4C31-4D1F-88B1-5F79F56892AE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3">
            <a:extLst>
              <a:ext uri="{FF2B5EF4-FFF2-40B4-BE49-F238E27FC236}">
                <a16:creationId xmlns:a16="http://schemas.microsoft.com/office/drawing/2014/main" id="{7482B1C0-3D9F-20F6-BE85-778DEED39FAF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4">
            <a:extLst>
              <a:ext uri="{FF2B5EF4-FFF2-40B4-BE49-F238E27FC236}">
                <a16:creationId xmlns:a16="http://schemas.microsoft.com/office/drawing/2014/main" id="{78E16CA3-203B-B28E-593C-19EBAC99A904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59A112-B37D-4E1D-AE0D-5BB699B4706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697280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3"/>
          </p:nvPr>
        </p:nvSpPr>
        <p:spPr>
          <a:xfrm>
            <a:off x="856909" y="1706880"/>
            <a:ext cx="7416927" cy="9464127"/>
          </a:xfrm>
        </p:spPr>
        <p:txBody>
          <a:bodyPr>
            <a:noAutofit/>
          </a:bodyPr>
          <a:lstStyle>
            <a:lvl1pPr marL="0" indent="0">
              <a:lnSpc>
                <a:spcPct val="100000"/>
              </a:lnSpc>
              <a:buNone/>
              <a:defRPr sz="4253" b="1"/>
            </a:lvl1pPr>
            <a:lvl2pPr marL="180023" indent="0">
              <a:lnSpc>
                <a:spcPct val="100000"/>
              </a:lnSpc>
              <a:buNone/>
              <a:defRPr sz="3465" b="1"/>
            </a:lvl2pPr>
            <a:lvl3pPr marL="360045" indent="0">
              <a:lnSpc>
                <a:spcPct val="100000"/>
              </a:lnSpc>
              <a:buNone/>
              <a:defRPr sz="3150" b="1"/>
            </a:lvl3pPr>
            <a:lvl4pPr marL="540068" indent="0">
              <a:lnSpc>
                <a:spcPct val="100000"/>
              </a:lnSpc>
              <a:buNone/>
              <a:defRPr sz="2835" b="1"/>
            </a:lvl4pPr>
            <a:lvl5pPr marL="720090" indent="0">
              <a:lnSpc>
                <a:spcPct val="100000"/>
              </a:lnSpc>
              <a:buNone/>
              <a:defRPr sz="2520" b="1"/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2460" y="-2116531"/>
            <a:ext cx="8389049" cy="2116531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22C2663-0289-09AE-13EC-18FD95F4AEB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7735E4-737B-43D4-B991-92C3D63DE68F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3A7457-80CA-FA21-D6C5-CFF804164D8D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115840-8309-D033-5A6B-780BC73F7E7D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2DCFE9-5D95-4084-B382-CA8624361C1D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0166458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Quot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64BCAE29-B972-7C42-168B-1EB9BE074E3E}"/>
              </a:ext>
            </a:extLst>
          </p:cNvPr>
          <p:cNvCxnSpPr>
            <a:cxnSpLocks/>
          </p:cNvCxnSpPr>
          <p:nvPr/>
        </p:nvCxnSpPr>
        <p:spPr>
          <a:xfrm>
            <a:off x="8967788" y="10668000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0949" y="10133670"/>
            <a:ext cx="7244105" cy="870509"/>
          </a:xfrm>
        </p:spPr>
        <p:txBody>
          <a:bodyPr anchor="ctr">
            <a:normAutofit/>
          </a:bodyPr>
          <a:lstStyle>
            <a:lvl1pPr marL="0" indent="0" algn="r">
              <a:buNone/>
              <a:defRPr sz="1575" b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949" y="2218944"/>
            <a:ext cx="7244105" cy="6827520"/>
          </a:xfrm>
        </p:spPr>
        <p:txBody>
          <a:bodyPr anchor="ctr">
            <a:normAutofit/>
          </a:bodyPr>
          <a:lstStyle>
            <a:lvl1pPr algn="l">
              <a:lnSpc>
                <a:spcPct val="100000"/>
              </a:lnSpc>
              <a:defRPr sz="4253" b="1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E5FE07C-061E-AB93-068E-373F1E140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63035D-22A0-4334-A9AE-2457016C8B47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2B9ED71-1726-F6D6-61B2-40EC7E4997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097BBEA-765F-3472-53E3-CBA4A49DEB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C7DDD-BFE6-4213-A43A-261DEFA7327C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883790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80949" y="10133670"/>
            <a:ext cx="7244105" cy="870509"/>
          </a:xfrm>
        </p:spPr>
        <p:txBody>
          <a:bodyPr anchor="ctr">
            <a:normAutofit/>
          </a:bodyPr>
          <a:lstStyle>
            <a:lvl1pPr marL="0" indent="0" algn="l">
              <a:buNone/>
              <a:defRPr sz="1575" b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0949" y="2218944"/>
            <a:ext cx="7244105" cy="6827520"/>
          </a:xfr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780" b="1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20CF99-565C-86AF-FA5F-19E4327AC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4D63035D-22A0-4334-A9AE-2457016C8B47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5C034F-321D-E3B2-AB9F-AE3171E78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1F08A5-F1E2-CC86-2219-ED23EE863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2A75EE9B-88D0-43F9-9FD4-1710BCEBA03F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0163787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 descr="&quot;&quot;">
            <a:extLst>
              <a:ext uri="{FF2B5EF4-FFF2-40B4-BE49-F238E27FC236}">
                <a16:creationId xmlns:a16="http://schemas.microsoft.com/office/drawing/2014/main" id="{8617DE3E-1E73-CA49-10C9-969F27F65D6C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068863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8549" y="10138867"/>
            <a:ext cx="7244105" cy="870509"/>
          </a:xfrm>
        </p:spPr>
        <p:txBody>
          <a:bodyPr anchor="ctr">
            <a:normAutofit/>
          </a:bodyPr>
          <a:lstStyle>
            <a:lvl1pPr marL="0" indent="0" algn="r">
              <a:buNone/>
              <a:defRPr sz="1575" b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8549" y="2218944"/>
            <a:ext cx="7244105" cy="6144768"/>
          </a:xfrm>
        </p:spPr>
        <p:txBody>
          <a:bodyPr anchor="ctr">
            <a:normAutofit/>
          </a:bodyPr>
          <a:lstStyle>
            <a:lvl1pPr algn="ctr">
              <a:lnSpc>
                <a:spcPct val="100000"/>
              </a:lnSpc>
              <a:defRPr sz="3780" b="1" cap="all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59EB6EE-F53B-B7D8-DF7B-1F3E72A100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47CA6-BC1D-429A-A289-4E939E49554A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2AB219B-3297-960B-E55A-92FCCAEEC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F55E7EE-DE7D-A343-181E-097ABD4283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FA156D-B1D0-450C-898F-EC3C8DEBB193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84292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6908" y="10582656"/>
            <a:ext cx="7056882" cy="870509"/>
          </a:xfrm>
        </p:spPr>
        <p:txBody>
          <a:bodyPr anchor="ctr">
            <a:normAutofit/>
          </a:bodyPr>
          <a:lstStyle>
            <a:lvl1pPr marL="0" indent="0" algn="l">
              <a:buNone/>
              <a:defRPr sz="1733" b="0">
                <a:solidFill>
                  <a:schemeClr val="tx1"/>
                </a:solidFill>
              </a:defRPr>
            </a:lvl1pPr>
            <a:lvl2pPr marL="360045" indent="0" algn="ctr">
              <a:buNone/>
              <a:defRPr sz="1575"/>
            </a:lvl2pPr>
            <a:lvl3pPr marL="720090" indent="0" algn="ctr">
              <a:buNone/>
              <a:defRPr sz="1418"/>
            </a:lvl3pPr>
            <a:lvl4pPr marL="1080135" indent="0" algn="ctr">
              <a:buNone/>
              <a:defRPr sz="1260"/>
            </a:lvl4pPr>
            <a:lvl5pPr marL="1440180" indent="0" algn="ctr">
              <a:buNone/>
              <a:defRPr sz="1260"/>
            </a:lvl5pPr>
            <a:lvl6pPr marL="1800225" indent="0" algn="ctr">
              <a:buNone/>
              <a:defRPr sz="1260"/>
            </a:lvl6pPr>
            <a:lvl7pPr marL="2160270" indent="0" algn="ctr">
              <a:buNone/>
              <a:defRPr sz="1260"/>
            </a:lvl7pPr>
            <a:lvl8pPr marL="2520315" indent="0" algn="ctr">
              <a:buNone/>
              <a:defRPr sz="1260"/>
            </a:lvl8pPr>
            <a:lvl9pPr marL="2880360" indent="0" algn="ctr">
              <a:buNone/>
              <a:defRPr sz="126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6908" y="2031187"/>
            <a:ext cx="7056882" cy="5917184"/>
          </a:xfrm>
        </p:spPr>
        <p:txBody>
          <a:bodyPr>
            <a:normAutofit/>
          </a:bodyPr>
          <a:lstStyle>
            <a:lvl1pPr algn="l">
              <a:lnSpc>
                <a:spcPct val="100000"/>
              </a:lnSpc>
              <a:defRPr sz="3780" b="1" cap="all" baseline="0">
                <a:solidFill>
                  <a:schemeClr val="tx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03E83A7-75AE-7EC9-88A3-55CD34D815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DF8418BD-2BA9-41CB-AB89-625779A7563D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68BFFB-E7E1-3951-B793-0D7D65B3DE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39E8D8-BF5B-0151-D998-CE87970A57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>
              <a:defRPr/>
            </a:pPr>
            <a:fld id="{8CFB8095-692D-4644-81EE-FCC60FC74CC8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059606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9115" y="5042343"/>
            <a:ext cx="2981365" cy="5913102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50543" y="1722356"/>
            <a:ext cx="4320227" cy="9097433"/>
          </a:xfrm>
        </p:spPr>
        <p:txBody>
          <a:bodyPr/>
          <a:lstStyle>
            <a:lvl1pPr>
              <a:defRPr sz="2520"/>
            </a:lvl1pPr>
            <a:lvl2pPr>
              <a:defRPr sz="2205"/>
            </a:lvl2pPr>
            <a:lvl3pPr>
              <a:defRPr sz="1890"/>
            </a:lvl3pPr>
            <a:lvl4pPr>
              <a:defRPr sz="1575"/>
            </a:lvl4pPr>
            <a:lvl5pPr>
              <a:defRPr sz="1575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115" y="2042969"/>
            <a:ext cx="2981365" cy="2901476"/>
          </a:xfrm>
        </p:spPr>
        <p:txBody>
          <a:bodyPr>
            <a:noAutofit/>
          </a:bodyPr>
          <a:lstStyle>
            <a:lvl1pPr>
              <a:defRPr sz="315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0ABABC5-5019-63DB-F3FC-30D02D8191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2B650C-8E8E-4038-8357-D24D43AE452C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9159F7B6-2243-9B05-86C6-59F35691A1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2847EEA-4BDB-8D19-9D2B-3FDCB3527F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97F95E-1FDC-4C36-97FE-9A3C790D3AFA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4203455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50544" y="2133600"/>
            <a:ext cx="4320540" cy="85344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9115" y="5035296"/>
            <a:ext cx="2981365" cy="5774384"/>
          </a:xfrm>
        </p:spPr>
        <p:txBody>
          <a:bodyPr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9115" y="2048256"/>
            <a:ext cx="2981365" cy="2911515"/>
          </a:xfrm>
        </p:spPr>
        <p:txBody>
          <a:bodyPr>
            <a:noAutofit/>
          </a:bodyPr>
          <a:lstStyle>
            <a:lvl1pPr>
              <a:defRPr sz="3150" cap="none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ABC57F5-7082-95BC-CFA8-6C34A6A39B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5D708-F83E-4947-B445-BBCB5DA02690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38C1DD9-D73F-1C97-584F-E34DACA32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20D57C28-A4FB-4C67-30F6-2EB1E67E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84D3DC7-9AF0-483E-A6F1-E77C45ED5BB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525767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70CCB88-23EB-A8EA-5E74-EC2CB5982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E09EC1-7122-4FAF-B662-07A8D4354C3C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43ED5-00AB-FFE2-0683-FA0C227B72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93D3F3-C060-63E6-3BBF-5B2E6DBFE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FD5171-BFFA-4B9A-845E-155898FC80C9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7610177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43583" y="2031187"/>
            <a:ext cx="5071703" cy="9745098"/>
          </a:xfrm>
        </p:spPr>
        <p:txBody>
          <a:bodyPr>
            <a:normAutofit/>
          </a:bodyPr>
          <a:lstStyle>
            <a:lvl1pPr>
              <a:defRPr sz="2205"/>
            </a:lvl1pPr>
            <a:lvl2pPr>
              <a:defRPr sz="1890"/>
            </a:lvl2pPr>
            <a:lvl3pPr>
              <a:defRPr sz="1575"/>
            </a:lvl3pPr>
            <a:lvl4pPr>
              <a:defRPr sz="1418"/>
            </a:lvl4pPr>
            <a:lvl5pPr>
              <a:defRPr sz="1418"/>
            </a:lvl5pPr>
            <a:lvl6pPr>
              <a:defRPr sz="1575"/>
            </a:lvl6pPr>
            <a:lvl7pPr>
              <a:defRPr sz="1575"/>
            </a:lvl7pPr>
            <a:lvl8pPr>
              <a:defRPr sz="1575"/>
            </a:lvl8pPr>
            <a:lvl9pPr>
              <a:defRPr sz="157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908" y="5311864"/>
            <a:ext cx="2831562" cy="6456320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90"/>
            <a:ext cx="2831562" cy="3280676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918A50-792B-5A9E-22E5-7B7C110DC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B3EA1-DD0C-4B8D-8364-52024B4530F1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FF8D02-06F1-10BA-9DC2-86A0B628AE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373400-47A7-B9C3-8328-D6360BBF1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E014CC-89E2-420A-8BAD-C87D5D379434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10634710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87365" y="2031190"/>
            <a:ext cx="5133776" cy="9797489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>
            <a:lvl1pPr marL="0" indent="0">
              <a:buNone/>
              <a:defRPr sz="2520"/>
            </a:lvl1pPr>
            <a:lvl2pPr marL="360045" indent="0">
              <a:buNone/>
              <a:defRPr sz="2205"/>
            </a:lvl2pPr>
            <a:lvl3pPr marL="720090" indent="0">
              <a:buNone/>
              <a:defRPr sz="1890"/>
            </a:lvl3pPr>
            <a:lvl4pPr marL="1080135" indent="0">
              <a:buNone/>
              <a:defRPr sz="1575"/>
            </a:lvl4pPr>
            <a:lvl5pPr marL="1440180" indent="0">
              <a:buNone/>
              <a:defRPr sz="1575"/>
            </a:lvl5pPr>
            <a:lvl6pPr marL="1800225" indent="0">
              <a:buNone/>
              <a:defRPr sz="1575"/>
            </a:lvl6pPr>
            <a:lvl7pPr marL="2160270" indent="0">
              <a:buNone/>
              <a:defRPr sz="1575"/>
            </a:lvl7pPr>
            <a:lvl8pPr marL="2520315" indent="0">
              <a:buNone/>
              <a:defRPr sz="1575"/>
            </a:lvl8pPr>
            <a:lvl9pPr marL="2880360" indent="0">
              <a:buNone/>
              <a:defRPr sz="1575"/>
            </a:lvl9pPr>
          </a:lstStyle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6908" y="6160838"/>
            <a:ext cx="2823649" cy="5525942"/>
          </a:xfrm>
        </p:spPr>
        <p:txBody>
          <a:bodyPr anchor="b"/>
          <a:lstStyle>
            <a:lvl1pPr marL="0" indent="0">
              <a:buNone/>
              <a:defRPr sz="1260"/>
            </a:lvl1pPr>
            <a:lvl2pPr marL="360045" indent="0">
              <a:buNone/>
              <a:defRPr sz="1103"/>
            </a:lvl2pPr>
            <a:lvl3pPr marL="720090" indent="0">
              <a:buNone/>
              <a:defRPr sz="945"/>
            </a:lvl3pPr>
            <a:lvl4pPr marL="1080135" indent="0">
              <a:buNone/>
              <a:defRPr sz="788"/>
            </a:lvl4pPr>
            <a:lvl5pPr marL="1440180" indent="0">
              <a:buNone/>
              <a:defRPr sz="788"/>
            </a:lvl5pPr>
            <a:lvl6pPr marL="1800225" indent="0">
              <a:buNone/>
              <a:defRPr sz="788"/>
            </a:lvl6pPr>
            <a:lvl7pPr marL="2160270" indent="0">
              <a:buNone/>
              <a:defRPr sz="788"/>
            </a:lvl7pPr>
            <a:lvl8pPr marL="2520315" indent="0">
              <a:buNone/>
              <a:defRPr sz="788"/>
            </a:lvl8pPr>
            <a:lvl9pPr marL="2880360" indent="0">
              <a:buNone/>
              <a:defRPr sz="78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90"/>
            <a:ext cx="2831562" cy="4129651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EEE22F-BE89-8389-CA40-764D50544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157344-9CC7-412D-8C20-072BE86D5A11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80BA20-1CF0-3DA6-8DBF-983000698E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900F70-F1A2-24B0-7A19-EE3D901046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247262-F19A-4732-A2E2-5C43A2592DAB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6789016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856909" y="5120640"/>
            <a:ext cx="7887386" cy="5120640"/>
          </a:xfrm>
        </p:spPr>
        <p:txBody>
          <a:bodyPr/>
          <a:lstStyle>
            <a:lvl1pPr marL="0" indent="0">
              <a:buNone/>
              <a:defRPr/>
            </a:lvl1pPr>
            <a:lvl2pPr marL="180023" indent="0">
              <a:buNone/>
              <a:defRPr/>
            </a:lvl2pPr>
            <a:lvl3pPr marL="360045" indent="0">
              <a:buNone/>
              <a:defRPr/>
            </a:lvl3pPr>
            <a:lvl4pPr marL="540068" indent="0">
              <a:buNone/>
              <a:defRPr/>
            </a:lvl4pPr>
            <a:lvl5pPr marL="72009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87"/>
            <a:ext cx="5782068" cy="2116531"/>
          </a:xfrm>
        </p:spPr>
        <p:txBody>
          <a:bodyPr>
            <a:noAutofit/>
          </a:bodyPr>
          <a:lstStyle>
            <a:lvl1pPr>
              <a:defRPr sz="4725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48E530E-E7D9-18A4-F08C-3C5D522813C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7987AA-E4E6-4FC1-BAD8-09A952212C58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8802D71B-D555-CE99-798B-4B04F9A8F62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F2F247A-0BF6-09E3-E0BD-A641D0AD3730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F96CF4-391C-419E-9B18-6B35A87139D2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50878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856908" y="6315459"/>
            <a:ext cx="6639127" cy="2388615"/>
          </a:xfrm>
        </p:spPr>
        <p:txBody>
          <a:bodyPr>
            <a:noAutofit/>
          </a:bodyPr>
          <a:lstStyle>
            <a:lvl1pPr marL="0" indent="0">
              <a:buNone/>
              <a:defRPr sz="1890"/>
            </a:lvl1pPr>
            <a:lvl2pPr marL="180023" indent="0">
              <a:buNone/>
              <a:defRPr sz="1575"/>
            </a:lvl2pPr>
            <a:lvl3pPr marL="360045" indent="0">
              <a:buNone/>
              <a:defRPr sz="1418"/>
            </a:lvl3pPr>
            <a:lvl4pPr marL="540068" indent="0">
              <a:buNone/>
              <a:defRPr sz="1260"/>
            </a:lvl4pPr>
            <a:lvl5pPr marL="720090" indent="0">
              <a:buNone/>
              <a:defRPr sz="1103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6908" y="2031187"/>
            <a:ext cx="6639228" cy="3438437"/>
          </a:xfrm>
        </p:spPr>
        <p:txBody>
          <a:bodyPr>
            <a:noAutofit/>
          </a:bodyPr>
          <a:lstStyle>
            <a:lvl1pPr>
              <a:defRPr sz="4725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70B20B4-D770-2208-F4CC-B4E17C395DC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3CF65F-0E21-48DE-8D75-4BF66A547E8E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3B52BEB3-CA9E-FEE8-7FB3-238C8F7A14B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BBAA7F6-2D9A-2986-A3EF-781EB9DDEDE7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EFBA8-98C1-4E6E-9417-9D2A0891D175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488895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8EE1FE-8765-F5DA-46A0-76A354E8A895}"/>
              </a:ext>
            </a:extLst>
          </p:cNvPr>
          <p:cNvCxnSpPr>
            <a:cxnSpLocks/>
          </p:cNvCxnSpPr>
          <p:nvPr/>
        </p:nvCxnSpPr>
        <p:spPr>
          <a:xfrm>
            <a:off x="8967788" y="2212975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2" y="2037247"/>
            <a:ext cx="6508955" cy="92462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0904" y="2037247"/>
            <a:ext cx="1710214" cy="9246289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D30AD37-D70C-7A25-401B-5F66748033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FF0FC9-DA22-4AB0-A0E0-3D74313F6E03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73A73D5-2B19-E868-4C53-6E50068BB4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D6C294A-6CD1-CFEA-A838-6F4D9C5261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ABCA7-B4A3-4C63-814A-D4F89882FCFE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9008037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09764" y="2702563"/>
            <a:ext cx="6952016" cy="6215218"/>
          </a:xfrm>
        </p:spPr>
        <p:txBody>
          <a:bodyPr anchor="b"/>
          <a:lstStyle>
            <a:lvl1pPr>
              <a:defRPr sz="756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09764" y="8917776"/>
            <a:ext cx="6952016" cy="1607984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800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601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4401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92024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88036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3604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8404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DE03F4F-252A-4226-9DF6-3D6111F5F999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30C414-C259-4746-AACE-9CA507096F1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7" name="Straight Connector 6" descr="&quot;&quot;">
            <a:extLst>
              <a:ext uri="{FF2B5EF4-FFF2-40B4-BE49-F238E27FC236}">
                <a16:creationId xmlns:a16="http://schemas.microsoft.com/office/drawing/2014/main" id="{3397DE90-46E7-9E48-987F-7DA1B4D36EFA}"/>
              </a:ext>
            </a:extLst>
          </p:cNvPr>
          <p:cNvCxnSpPr>
            <a:cxnSpLocks/>
          </p:cNvCxnSpPr>
          <p:nvPr userDrawn="1"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28397417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198F150-3D81-47F8-AF88-C6E753E108FD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4914363-2EF4-4FF0-AE70-4982A16DE282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3463786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5341905"/>
            <a:ext cx="6952015" cy="3575874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all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855BC498-7F35-42B2-B9E9-B182D7D96B1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41F0D53-B1F6-41EF-BE21-24DE9A811D8C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0241255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69085" y="3846409"/>
            <a:ext cx="3463019" cy="7832091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54074" y="3838041"/>
            <a:ext cx="3463021" cy="7840457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F2EE94A-AFBB-45E9-8CC1-B29446403379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9E808FE-B3EF-49BA-AA2E-E4C25A73286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7988686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556000"/>
            <a:ext cx="3463018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6908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4075" y="3556000"/>
            <a:ext cx="346301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54075" y="4693920"/>
            <a:ext cx="3463019" cy="6984578"/>
          </a:xfrm>
        </p:spPr>
        <p:txBody>
          <a:bodyPr>
            <a:normAutofit/>
          </a:bodyPr>
          <a:lstStyle>
            <a:lvl1pPr>
              <a:defRPr sz="1890"/>
            </a:lvl1pPr>
            <a:lvl2pPr>
              <a:defRPr sz="1680"/>
            </a:lvl2pPr>
            <a:lvl3pPr>
              <a:defRPr sz="1470"/>
            </a:lvl3pPr>
            <a:lvl4pPr>
              <a:defRPr sz="1260"/>
            </a:lvl4pPr>
            <a:lvl5pPr>
              <a:defRPr sz="1260"/>
            </a:lvl5pPr>
            <a:lvl6pPr>
              <a:defRPr sz="1260"/>
            </a:lvl6pPr>
            <a:lvl7pPr>
              <a:defRPr sz="1260"/>
            </a:lvl7pPr>
            <a:lvl8pPr>
              <a:defRPr sz="1260"/>
            </a:lvl8pPr>
            <a:lvl9pPr>
              <a:defRPr sz="126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AE07028-7A55-405B-AACB-DBAB393E01ED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766B59A-FF2D-4908-A065-C4098B86052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541734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DDAA3F87-57F8-4980-837A-06725E350F2D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A0E36118-85FC-4DA3-BCE8-F44D0E712D7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5870058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23699BE-CF61-4526-9D1B-29745568B9E9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0CD1153-2A58-47EF-9F07-9EEB0830A8CD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5445933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3" y="2702560"/>
            <a:ext cx="2679035" cy="2702560"/>
          </a:xfrm>
        </p:spPr>
        <p:txBody>
          <a:bodyPr anchor="b"/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68867" y="2702560"/>
            <a:ext cx="4092914" cy="8534400"/>
          </a:xfrm>
        </p:spPr>
        <p:txBody>
          <a:bodyPr anchor="ctr">
            <a:normAutofit/>
          </a:bodyPr>
          <a:lstStyle>
            <a:lvl1pPr>
              <a:defRPr sz="2100"/>
            </a:lvl1pPr>
            <a:lvl2pPr>
              <a:defRPr sz="1890"/>
            </a:lvl2pPr>
            <a:lvl3pPr>
              <a:defRPr sz="1680"/>
            </a:lvl3pPr>
            <a:lvl4pPr>
              <a:defRPr sz="1470"/>
            </a:lvl4pPr>
            <a:lvl5pPr>
              <a:defRPr sz="1470"/>
            </a:lvl5pPr>
            <a:lvl6pPr>
              <a:defRPr sz="1470"/>
            </a:lvl6pPr>
            <a:lvl7pPr>
              <a:defRPr sz="1470"/>
            </a:lvl7pPr>
            <a:lvl8pPr>
              <a:defRPr sz="1470"/>
            </a:lvl8pPr>
            <a:lvl9pPr>
              <a:defRPr sz="147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5841326"/>
            <a:ext cx="2679035" cy="5405118"/>
          </a:xfrm>
        </p:spPr>
        <p:txBody>
          <a:bodyPr/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12B650C-8E8E-4038-8357-D24D43AE452C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197F95E-1FDC-4C36-97FE-9A3C790D3AFA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8630686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8939" y="3461158"/>
            <a:ext cx="4011708" cy="2939642"/>
          </a:xfrm>
        </p:spPr>
        <p:txBody>
          <a:bodyPr anchor="b">
            <a:normAutofit/>
          </a:bodyPr>
          <a:lstStyle>
            <a:lvl1pPr algn="l">
              <a:defRPr sz="378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74194" y="2133600"/>
            <a:ext cx="2520971" cy="85344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3" y="6827520"/>
            <a:ext cx="4005464" cy="2560320"/>
          </a:xfrm>
        </p:spPr>
        <p:txBody>
          <a:bodyPr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545D708-F83E-4947-B445-BBCB5DA02690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84D3DC7-9AF0-483E-A6F1-E77C45ED5BB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164862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6" y="8961096"/>
            <a:ext cx="6952015" cy="1057911"/>
          </a:xfrm>
        </p:spPr>
        <p:txBody>
          <a:bodyPr anchor="b">
            <a:normAutofit/>
          </a:bodyPr>
          <a:lstStyle>
            <a:lvl1pPr algn="l">
              <a:defRPr sz="252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09764" y="1280160"/>
            <a:ext cx="6952016" cy="67959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5" y="10019007"/>
            <a:ext cx="6952014" cy="921596"/>
          </a:xfrm>
        </p:spPr>
        <p:txBody>
          <a:bodyPr>
            <a:normAutofit/>
          </a:bodyPr>
          <a:lstStyle>
            <a:lvl1pPr marL="0" indent="0">
              <a:buNone/>
              <a:defRPr sz="126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5560704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2702560"/>
            <a:ext cx="6952016" cy="3698240"/>
          </a:xfrm>
        </p:spPr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6827520"/>
            <a:ext cx="6952016" cy="440944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6963858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0480" y="2702561"/>
            <a:ext cx="6301101" cy="4326278"/>
          </a:xfrm>
        </p:spPr>
        <p:txBody>
          <a:bodyPr/>
          <a:lstStyle>
            <a:lvl1pPr>
              <a:defRPr sz="504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527257" y="7028838"/>
            <a:ext cx="5722365" cy="638725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7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909764" y="8121226"/>
            <a:ext cx="6952016" cy="3129280"/>
          </a:xfrm>
        </p:spPr>
        <p:txBody>
          <a:bodyPr anchor="ctr">
            <a:normAutofit/>
          </a:bodyPr>
          <a:lstStyle>
            <a:lvl1pPr marL="0" indent="0">
              <a:buNone/>
              <a:defRPr sz="189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707592" y="1813005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349675" y="4879069"/>
            <a:ext cx="631671" cy="20636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sz="12810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3915079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09764" y="5831842"/>
            <a:ext cx="6952017" cy="3085936"/>
          </a:xfrm>
        </p:spPr>
        <p:txBody>
          <a:bodyPr anchor="b"/>
          <a:lstStyle>
            <a:lvl1pPr algn="l">
              <a:defRPr sz="4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9764" y="8917778"/>
            <a:ext cx="6952016" cy="1606080"/>
          </a:xfrm>
        </p:spPr>
        <p:txBody>
          <a:bodyPr anchor="t"/>
          <a:lstStyle>
            <a:lvl1pPr marL="0" indent="0" algn="l">
              <a:buNone/>
              <a:defRPr sz="2100" cap="none">
                <a:solidFill>
                  <a:schemeClr val="accent1"/>
                </a:solidFill>
              </a:defRPr>
            </a:lvl1pPr>
            <a:lvl2pPr marL="480060" indent="0">
              <a:buNone/>
              <a:defRPr sz="1890">
                <a:solidFill>
                  <a:schemeClr val="tx1">
                    <a:tint val="75000"/>
                  </a:schemeClr>
                </a:solidFill>
              </a:defRPr>
            </a:lvl2pPr>
            <a:lvl3pPr marL="960120" indent="0">
              <a:buNone/>
              <a:defRPr sz="1680">
                <a:solidFill>
                  <a:schemeClr val="tx1">
                    <a:tint val="75000"/>
                  </a:schemeClr>
                </a:solidFill>
              </a:defRPr>
            </a:lvl3pPr>
            <a:lvl4pPr marL="14401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4pPr>
            <a:lvl5pPr marL="192024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5pPr>
            <a:lvl6pPr marL="240030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6pPr>
            <a:lvl7pPr marL="288036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7pPr>
            <a:lvl8pPr marL="336042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8pPr>
            <a:lvl9pPr marL="3840480" indent="0">
              <a:buNone/>
              <a:defRPr sz="147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545788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98576" y="3698240"/>
            <a:ext cx="232126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49" y="4978400"/>
            <a:ext cx="2305888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59179" y="3698240"/>
            <a:ext cx="2312892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050866" y="4978400"/>
            <a:ext cx="2321205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3698240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5612163" y="4978400"/>
            <a:ext cx="2309641" cy="6700098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2649247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41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49" y="7935105"/>
            <a:ext cx="2315893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49" y="4124960"/>
            <a:ext cx="2315893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49" y="9010797"/>
            <a:ext cx="2315893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63682" y="7935105"/>
            <a:ext cx="2308389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063681" y="4124960"/>
            <a:ext cx="2308389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062615" y="9010795"/>
            <a:ext cx="2311447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612163" y="7935105"/>
            <a:ext cx="2309641" cy="1075689"/>
          </a:xfrm>
        </p:spPr>
        <p:txBody>
          <a:bodyPr anchor="b">
            <a:noAutofit/>
          </a:bodyPr>
          <a:lstStyle>
            <a:lvl1pPr marL="0" indent="0">
              <a:buNone/>
              <a:defRPr sz="2520" b="0">
                <a:solidFill>
                  <a:schemeClr val="accent1"/>
                </a:solidFill>
              </a:defRPr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612162" y="4124960"/>
            <a:ext cx="2309641" cy="28448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80"/>
            </a:lvl1pPr>
            <a:lvl2pPr marL="480060" indent="0">
              <a:buNone/>
              <a:defRPr sz="1680"/>
            </a:lvl2pPr>
            <a:lvl3pPr marL="960120" indent="0">
              <a:buNone/>
              <a:defRPr sz="1680"/>
            </a:lvl3pPr>
            <a:lvl4pPr marL="1440180" indent="0">
              <a:buNone/>
              <a:defRPr sz="1680"/>
            </a:lvl4pPr>
            <a:lvl5pPr marL="1920240" indent="0">
              <a:buNone/>
              <a:defRPr sz="1680"/>
            </a:lvl5pPr>
            <a:lvl6pPr marL="2400300" indent="0">
              <a:buNone/>
              <a:defRPr sz="1680"/>
            </a:lvl6pPr>
            <a:lvl7pPr marL="2880360" indent="0">
              <a:buNone/>
              <a:defRPr sz="1680"/>
            </a:lvl7pPr>
            <a:lvl8pPr marL="3360420" indent="0">
              <a:buNone/>
              <a:defRPr sz="1680"/>
            </a:lvl8pPr>
            <a:lvl9pPr marL="3840480" indent="0">
              <a:buNone/>
              <a:defRPr sz="168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5612066" y="9010791"/>
            <a:ext cx="2312700" cy="1230486"/>
          </a:xfrm>
        </p:spPr>
        <p:txBody>
          <a:bodyPr anchor="t">
            <a:normAutofit/>
          </a:bodyPr>
          <a:lstStyle>
            <a:lvl1pPr marL="0" indent="0">
              <a:buNone/>
              <a:defRPr sz="1470"/>
            </a:lvl1pPr>
            <a:lvl2pPr marL="480060" indent="0">
              <a:buNone/>
              <a:defRPr sz="1260"/>
            </a:lvl2pPr>
            <a:lvl3pPr marL="960120" indent="0">
              <a:buNone/>
              <a:defRPr sz="1050"/>
            </a:lvl3pPr>
            <a:lvl4pPr marL="1440180" indent="0">
              <a:buNone/>
              <a:defRPr sz="945"/>
            </a:lvl4pPr>
            <a:lvl5pPr marL="1920240" indent="0">
              <a:buNone/>
              <a:defRPr sz="945"/>
            </a:lvl5pPr>
            <a:lvl6pPr marL="2400300" indent="0">
              <a:buNone/>
              <a:defRPr sz="945"/>
            </a:lvl6pPr>
            <a:lvl7pPr marL="2880360" indent="0">
              <a:buNone/>
              <a:defRPr sz="945"/>
            </a:lvl7pPr>
            <a:lvl8pPr marL="3360420" indent="0">
              <a:buNone/>
              <a:defRPr sz="945"/>
            </a:lvl8pPr>
            <a:lvl9pPr marL="3840480" indent="0">
              <a:buNone/>
              <a:defRPr sz="94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2935101" y="3982720"/>
            <a:ext cx="0" cy="739648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5484182" y="3982720"/>
            <a:ext cx="0" cy="7404846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4327269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7CE09EC1-7122-4FAF-B662-07A8D4354C3C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DFD5171-BFFA-4B9A-845E-155898FC80C9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5409301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1271" y="803067"/>
            <a:ext cx="1380533" cy="10875433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3949" y="1443316"/>
            <a:ext cx="5847253" cy="1023518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5FFF0FC9-DA22-4AB0-A0E0-3D74313F6E03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5ABCA7-B4A3-4C63-814A-D4F89882FCFE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1559631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 Photo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A748E632-B8AF-4F43-C69B-C720A03F5CCE}"/>
              </a:ext>
            </a:extLst>
          </p:cNvPr>
          <p:cNvCxnSpPr>
            <a:cxnSpLocks/>
          </p:cNvCxnSpPr>
          <p:nvPr userDrawn="1"/>
        </p:nvCxnSpPr>
        <p:spPr>
          <a:xfrm>
            <a:off x="8967788" y="1309688"/>
            <a:ext cx="633412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1" y="0"/>
            <a:ext cx="5206563" cy="12801600"/>
          </a:xfrm>
          <a:blipFill>
            <a:blip r:embed="rId2" cstate="screen">
              <a:alphaModFix amt="80000"/>
            </a:blip>
            <a:stretch>
              <a:fillRect/>
            </a:stretch>
          </a:blipFill>
        </p:spPr>
        <p:txBody>
          <a:bodyPr rtlCol="0">
            <a:normAutofit/>
          </a:bodyPr>
          <a:lstStyle/>
          <a:p>
            <a:pPr lvl="0"/>
            <a:r>
              <a:rPr lang="en-US" noProof="0" dirty="0"/>
              <a:t>Click icon to add picture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4"/>
          </p:nvPr>
        </p:nvSpPr>
        <p:spPr>
          <a:xfrm>
            <a:off x="5544693" y="4130887"/>
            <a:ext cx="3435429" cy="76454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44694" y="1090766"/>
            <a:ext cx="3384423" cy="2850490"/>
          </a:xfrm>
        </p:spPr>
        <p:txBody>
          <a:bodyPr>
            <a:normAutofit/>
          </a:bodyPr>
          <a:lstStyle>
            <a:lvl1pPr>
              <a:defRPr sz="31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5D33A14A-F2E7-EB48-8205-CCED4CB910F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5711825" y="12045950"/>
            <a:ext cx="1279525" cy="681038"/>
          </a:xfrm>
        </p:spPr>
        <p:txBody>
          <a:bodyPr/>
          <a:lstStyle>
            <a:lvl1pPr>
              <a:defRPr>
                <a:solidFill>
                  <a:schemeClr val="tx1"/>
                </a:solidFill>
                <a:effectLst/>
              </a:defRPr>
            </a:lvl1pPr>
          </a:lstStyle>
          <a:p>
            <a:pPr>
              <a:defRPr/>
            </a:pPr>
            <a:fld id="{EE468DAA-49F6-4492-82E6-75555EB31418}" type="datetime1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7E37F453-4D47-2A67-07E3-1CBCC334EC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/>
              <a:t>Sample Footer Text</a:t>
            </a:r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568F1FCC-B989-C801-7FF2-6E19D3CE96A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A33CC5-6869-4C70-9F56-094DCEC4664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35437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63" Type="http://schemas.openxmlformats.org/officeDocument/2006/relationships/theme" Target="../theme/theme1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8" Type="http://schemas.openxmlformats.org/officeDocument/2006/relationships/slideLayout" Target="../slideLayouts/slideLayout58.xml"/><Relationship Id="rId5" Type="http://schemas.openxmlformats.org/officeDocument/2006/relationships/slideLayout" Target="../slideLayouts/slideLayout5.xml"/><Relationship Id="rId61" Type="http://schemas.openxmlformats.org/officeDocument/2006/relationships/slideLayout" Target="../slideLayouts/slideLayout61.xml"/><Relationship Id="rId19" Type="http://schemas.openxmlformats.org/officeDocument/2006/relationships/slideLayout" Target="../slideLayouts/slideLayout1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59" Type="http://schemas.openxmlformats.org/officeDocument/2006/relationships/slideLayout" Target="../slideLayouts/slideLayout59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62" Type="http://schemas.openxmlformats.org/officeDocument/2006/relationships/slideLayout" Target="../slideLayouts/slideLayout6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slideLayout" Target="../slideLayouts/slideLayout57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Relationship Id="rId60" Type="http://schemas.openxmlformats.org/officeDocument/2006/relationships/slideLayout" Target="../slideLayouts/slideLayout6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slideLayout" Target="../slideLayouts/slideLayout75.xml"/><Relationship Id="rId18" Type="http://schemas.openxmlformats.org/officeDocument/2006/relationships/slideLayout" Target="../slideLayouts/slideLayout80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17" Type="http://schemas.openxmlformats.org/officeDocument/2006/relationships/slideLayout" Target="../slideLayouts/slideLayout79.xml"/><Relationship Id="rId2" Type="http://schemas.openxmlformats.org/officeDocument/2006/relationships/slideLayout" Target="../slideLayouts/slideLayout64.xml"/><Relationship Id="rId16" Type="http://schemas.openxmlformats.org/officeDocument/2006/relationships/slideLayout" Target="../slideLayouts/slideLayout78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5" Type="http://schemas.openxmlformats.org/officeDocument/2006/relationships/slideLayout" Target="../slideLayouts/slideLayout77.xml"/><Relationship Id="rId10" Type="http://schemas.openxmlformats.org/officeDocument/2006/relationships/slideLayout" Target="../slideLayouts/slideLayout72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Relationship Id="rId14" Type="http://schemas.openxmlformats.org/officeDocument/2006/relationships/slideLayout" Target="../slideLayouts/slideLayout7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 descr="&quot;&quot;">
            <a:extLst>
              <a:ext uri="{FF2B5EF4-FFF2-40B4-BE49-F238E27FC236}">
                <a16:creationId xmlns:a16="http://schemas.microsoft.com/office/drawing/2014/main" id="{09A6779B-59DF-0325-DCDB-4B439653094E}"/>
              </a:ext>
            </a:extLst>
          </p:cNvPr>
          <p:cNvCxnSpPr>
            <a:cxnSpLocks/>
          </p:cNvCxnSpPr>
          <p:nvPr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27" name="Title Placeholder 1">
            <a:extLst>
              <a:ext uri="{FF2B5EF4-FFF2-40B4-BE49-F238E27FC236}">
                <a16:creationId xmlns:a16="http://schemas.microsoft.com/office/drawing/2014/main" id="{3ADE8EC4-0F14-5ABB-BC69-65783ACA41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855663" y="2035175"/>
            <a:ext cx="7815262" cy="2416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Text Placeholder 2">
            <a:extLst>
              <a:ext uri="{FF2B5EF4-FFF2-40B4-BE49-F238E27FC236}">
                <a16:creationId xmlns:a16="http://schemas.microsoft.com/office/drawing/2014/main" id="{3B3C0487-B9EC-9945-6844-2F924AF5584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855663" y="4568825"/>
            <a:ext cx="7815262" cy="7165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DC223-A743-B0DA-0250-E73B23160AC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761038" y="11926888"/>
            <a:ext cx="2909887" cy="682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709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569633B7-EA5A-4805-99AC-6646C525B9CA}" type="datetimeFigureOut">
              <a:rPr lang="en-US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D1DAA4-CE6F-5CC9-B4E7-7DFD4673871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58838" y="11926888"/>
            <a:ext cx="3492500" cy="682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709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289B1F-C2F8-B571-1F94-A33D707B3E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50288" y="11926888"/>
            <a:ext cx="739775" cy="6826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709">
                <a:solidFill>
                  <a:schemeClr val="tx1"/>
                </a:solidFill>
                <a:latin typeface="+mn-lt"/>
              </a:defRPr>
            </a:lvl1pPr>
          </a:lstStyle>
          <a:p>
            <a:pPr>
              <a:defRPr/>
            </a:pPr>
            <a:fld id="{6D4ED79A-F5FF-4448-A9FA-82046D469696}" type="slidenum">
              <a:rPr lang="en-US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8" name="Straight Connector 7" descr="&quot;&quot;">
            <a:extLst>
              <a:ext uri="{FF2B5EF4-FFF2-40B4-BE49-F238E27FC236}">
                <a16:creationId xmlns:a16="http://schemas.microsoft.com/office/drawing/2014/main" id="{6671FDC4-36B5-293B-968C-A7016CE5FC82}"/>
              </a:ext>
            </a:extLst>
          </p:cNvPr>
          <p:cNvCxnSpPr>
            <a:cxnSpLocks/>
          </p:cNvCxnSpPr>
          <p:nvPr userDrawn="1"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13" r:id="rId1"/>
    <p:sldLayoutId id="2147484014" r:id="rId2"/>
    <p:sldLayoutId id="2147484003" r:id="rId3"/>
    <p:sldLayoutId id="2147484015" r:id="rId4"/>
    <p:sldLayoutId id="2147484004" r:id="rId5"/>
    <p:sldLayoutId id="2147484005" r:id="rId6"/>
    <p:sldLayoutId id="2147484006" r:id="rId7"/>
    <p:sldLayoutId id="2147484007" r:id="rId8"/>
    <p:sldLayoutId id="2147484008" r:id="rId9"/>
    <p:sldLayoutId id="2147484009" r:id="rId10"/>
    <p:sldLayoutId id="2147484016" r:id="rId11"/>
    <p:sldLayoutId id="2147484017" r:id="rId12"/>
    <p:sldLayoutId id="2147484018" r:id="rId13"/>
    <p:sldLayoutId id="2147484019" r:id="rId14"/>
    <p:sldLayoutId id="2147484020" r:id="rId15"/>
    <p:sldLayoutId id="2147484021" r:id="rId16"/>
    <p:sldLayoutId id="2147484022" r:id="rId17"/>
    <p:sldLayoutId id="2147484023" r:id="rId18"/>
    <p:sldLayoutId id="2147484024" r:id="rId19"/>
    <p:sldLayoutId id="2147484025" r:id="rId20"/>
    <p:sldLayoutId id="2147484026" r:id="rId21"/>
    <p:sldLayoutId id="2147484027" r:id="rId22"/>
    <p:sldLayoutId id="2147484028" r:id="rId23"/>
    <p:sldLayoutId id="2147484029" r:id="rId24"/>
    <p:sldLayoutId id="2147484030" r:id="rId25"/>
    <p:sldLayoutId id="2147484031" r:id="rId26"/>
    <p:sldLayoutId id="2147484032" r:id="rId27"/>
    <p:sldLayoutId id="2147484033" r:id="rId28"/>
    <p:sldLayoutId id="2147484034" r:id="rId29"/>
    <p:sldLayoutId id="2147484035" r:id="rId30"/>
    <p:sldLayoutId id="2147484036" r:id="rId31"/>
    <p:sldLayoutId id="2147484037" r:id="rId32"/>
    <p:sldLayoutId id="2147484038" r:id="rId33"/>
    <p:sldLayoutId id="2147484039" r:id="rId34"/>
    <p:sldLayoutId id="2147484040" r:id="rId35"/>
    <p:sldLayoutId id="2147484041" r:id="rId36"/>
    <p:sldLayoutId id="2147484042" r:id="rId37"/>
    <p:sldLayoutId id="2147484043" r:id="rId38"/>
    <p:sldLayoutId id="2147484044" r:id="rId39"/>
    <p:sldLayoutId id="2147484045" r:id="rId40"/>
    <p:sldLayoutId id="2147484046" r:id="rId41"/>
    <p:sldLayoutId id="2147484047" r:id="rId42"/>
    <p:sldLayoutId id="2147484048" r:id="rId43"/>
    <p:sldLayoutId id="2147484049" r:id="rId44"/>
    <p:sldLayoutId id="2147484050" r:id="rId45"/>
    <p:sldLayoutId id="2147484051" r:id="rId46"/>
    <p:sldLayoutId id="2147484052" r:id="rId47"/>
    <p:sldLayoutId id="2147484053" r:id="rId48"/>
    <p:sldLayoutId id="2147484054" r:id="rId49"/>
    <p:sldLayoutId id="2147484055" r:id="rId50"/>
    <p:sldLayoutId id="2147484056" r:id="rId51"/>
    <p:sldLayoutId id="2147484057" r:id="rId52"/>
    <p:sldLayoutId id="2147484058" r:id="rId53"/>
    <p:sldLayoutId id="2147484059" r:id="rId54"/>
    <p:sldLayoutId id="2147484010" r:id="rId55"/>
    <p:sldLayoutId id="2147484011" r:id="rId56"/>
    <p:sldLayoutId id="2147484012" r:id="rId57"/>
    <p:sldLayoutId id="2147484060" r:id="rId58"/>
    <p:sldLayoutId id="2147484061" r:id="rId59"/>
    <p:sldLayoutId id="2147484062" r:id="rId60"/>
    <p:sldLayoutId id="2147484063" r:id="rId61"/>
    <p:sldLayoutId id="2147484064" r:id="rId62"/>
  </p:sldLayoutIdLst>
  <p:transition/>
  <p:txStyles>
    <p:titleStyle>
      <a:lvl1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400" b="1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Neue Haas Grotesk Text Pro" panose="020B0504020202020204" pitchFamily="34" charset="0"/>
        </a:defRPr>
      </a:lvl2pPr>
      <a:lvl3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Neue Haas Grotesk Text Pro" panose="020B0504020202020204" pitchFamily="34" charset="0"/>
        </a:defRPr>
      </a:lvl3pPr>
      <a:lvl4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Neue Haas Grotesk Text Pro" panose="020B0504020202020204" pitchFamily="34" charset="0"/>
        </a:defRPr>
      </a:lvl4pPr>
      <a:lvl5pPr algn="l" rtl="0" eaLnBrk="0" fontAlgn="base" hangingPunct="0">
        <a:lnSpc>
          <a:spcPct val="85000"/>
        </a:lnSpc>
        <a:spcBef>
          <a:spcPct val="0"/>
        </a:spcBef>
        <a:spcAft>
          <a:spcPct val="0"/>
        </a:spcAft>
        <a:defRPr sz="3400" b="1">
          <a:solidFill>
            <a:schemeClr val="tx1"/>
          </a:solidFill>
          <a:latin typeface="Neue Haas Grotesk Text Pro" panose="020B0504020202020204" pitchFamily="34" charset="0"/>
        </a:defRPr>
      </a:lvl5pPr>
      <a:lvl6pPr marL="360045" algn="l" rtl="0" fontAlgn="base">
        <a:lnSpc>
          <a:spcPct val="85000"/>
        </a:lnSpc>
        <a:spcBef>
          <a:spcPct val="0"/>
        </a:spcBef>
        <a:spcAft>
          <a:spcPct val="0"/>
        </a:spcAft>
        <a:defRPr sz="3465" b="1">
          <a:solidFill>
            <a:schemeClr val="tx1"/>
          </a:solidFill>
          <a:latin typeface="Neue Haas Grotesk Text Pro" panose="020B0504020202020204" pitchFamily="34" charset="0"/>
        </a:defRPr>
      </a:lvl6pPr>
      <a:lvl7pPr marL="720090" algn="l" rtl="0" fontAlgn="base">
        <a:lnSpc>
          <a:spcPct val="85000"/>
        </a:lnSpc>
        <a:spcBef>
          <a:spcPct val="0"/>
        </a:spcBef>
        <a:spcAft>
          <a:spcPct val="0"/>
        </a:spcAft>
        <a:defRPr sz="3465" b="1">
          <a:solidFill>
            <a:schemeClr val="tx1"/>
          </a:solidFill>
          <a:latin typeface="Neue Haas Grotesk Text Pro" panose="020B0504020202020204" pitchFamily="34" charset="0"/>
        </a:defRPr>
      </a:lvl7pPr>
      <a:lvl8pPr marL="1080135" algn="l" rtl="0" fontAlgn="base">
        <a:lnSpc>
          <a:spcPct val="85000"/>
        </a:lnSpc>
        <a:spcBef>
          <a:spcPct val="0"/>
        </a:spcBef>
        <a:spcAft>
          <a:spcPct val="0"/>
        </a:spcAft>
        <a:defRPr sz="3465" b="1">
          <a:solidFill>
            <a:schemeClr val="tx1"/>
          </a:solidFill>
          <a:latin typeface="Neue Haas Grotesk Text Pro" panose="020B0504020202020204" pitchFamily="34" charset="0"/>
        </a:defRPr>
      </a:lvl8pPr>
      <a:lvl9pPr marL="1440180" algn="l" rtl="0" fontAlgn="base">
        <a:lnSpc>
          <a:spcPct val="85000"/>
        </a:lnSpc>
        <a:spcBef>
          <a:spcPct val="0"/>
        </a:spcBef>
        <a:spcAft>
          <a:spcPct val="0"/>
        </a:spcAft>
        <a:defRPr sz="3465" b="1">
          <a:solidFill>
            <a:schemeClr val="tx1"/>
          </a:solidFill>
          <a:latin typeface="Neue Haas Grotesk Text Pro" panose="020B0504020202020204" pitchFamily="34" charset="0"/>
        </a:defRPr>
      </a:lvl9pPr>
    </p:titleStyle>
    <p:bodyStyle>
      <a:lvl1pPr algn="l" rtl="0" eaLnBrk="0" fontAlgn="base" hangingPunct="0">
        <a:lnSpc>
          <a:spcPct val="130000"/>
        </a:lnSpc>
        <a:spcBef>
          <a:spcPts val="788"/>
        </a:spcBef>
        <a:spcAft>
          <a:spcPct val="0"/>
        </a:spcAft>
        <a:buFont typeface="Neue Haas Grotesk Text Pro" panose="020B0504020202020204" pitchFamily="34" charset="0"/>
        <a:defRPr kern="1200">
          <a:solidFill>
            <a:schemeClr val="tx1"/>
          </a:solidFill>
          <a:latin typeface="+mn-lt"/>
          <a:ea typeface="+mn-ea"/>
          <a:cs typeface="+mn-cs"/>
        </a:defRPr>
      </a:lvl1pPr>
      <a:lvl2pPr marL="393700" indent="-179388" algn="l" rtl="0" eaLnBrk="0" fontAlgn="base" hangingPunct="0">
        <a:lnSpc>
          <a:spcPct val="130000"/>
        </a:lnSpc>
        <a:spcBef>
          <a:spcPts val="400"/>
        </a:spcBef>
        <a:spcAft>
          <a:spcPct val="0"/>
        </a:spcAft>
        <a:buFont typeface="Neue Haas Grotesk Text Pro" panose="020B0504020202020204" pitchFamily="34" charset="0"/>
        <a:buChar char="-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574675" indent="-179388" algn="l" rtl="0" eaLnBrk="0" fontAlgn="base" hangingPunct="0">
        <a:lnSpc>
          <a:spcPct val="130000"/>
        </a:lnSpc>
        <a:spcBef>
          <a:spcPts val="400"/>
        </a:spcBef>
        <a:spcAft>
          <a:spcPct val="0"/>
        </a:spcAft>
        <a:buFont typeface="Neue Haas Grotesk Text Pro" panose="020B0504020202020204" pitchFamily="34" charset="0"/>
        <a:buChar char="-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790575" indent="-179388" algn="l" rtl="0" eaLnBrk="0" fontAlgn="base" hangingPunct="0">
        <a:lnSpc>
          <a:spcPct val="130000"/>
        </a:lnSpc>
        <a:spcBef>
          <a:spcPts val="400"/>
        </a:spcBef>
        <a:spcAft>
          <a:spcPct val="0"/>
        </a:spcAft>
        <a:buFont typeface="Neue Haas Grotesk Text Pro" panose="020B0504020202020204" pitchFamily="34" charset="0"/>
        <a:buChar char="-"/>
        <a:defRPr sz="1100" kern="1200">
          <a:solidFill>
            <a:schemeClr val="tx1"/>
          </a:solidFill>
          <a:latin typeface="+mn-lt"/>
          <a:ea typeface="+mn-ea"/>
          <a:cs typeface="+mn-cs"/>
        </a:defRPr>
      </a:lvl4pPr>
      <a:lvl5pPr marL="1006475" indent="-179388" algn="l" rtl="0" eaLnBrk="0" fontAlgn="base" hangingPunct="0">
        <a:lnSpc>
          <a:spcPct val="130000"/>
        </a:lnSpc>
        <a:spcBef>
          <a:spcPts val="400"/>
        </a:spcBef>
        <a:spcAft>
          <a:spcPct val="0"/>
        </a:spcAft>
        <a:buFont typeface="Neue Haas Grotesk Text Pro" panose="020B0504020202020204" pitchFamily="34" charset="0"/>
        <a:buChar char="-"/>
        <a:defRPr sz="1100" kern="1200">
          <a:solidFill>
            <a:schemeClr val="tx1"/>
          </a:solidFill>
          <a:latin typeface="+mn-lt"/>
          <a:ea typeface="+mn-ea"/>
          <a:cs typeface="+mn-cs"/>
        </a:defRPr>
      </a:lvl5pPr>
      <a:lvl6pPr marL="198024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34029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700338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3060383" indent="-180023" algn="l" defTabSz="720090" rtl="0" eaLnBrk="1" latinLnBrk="0" hangingPunct="1">
        <a:lnSpc>
          <a:spcPct val="90000"/>
        </a:lnSpc>
        <a:spcBef>
          <a:spcPts val="394"/>
        </a:spcBef>
        <a:buFont typeface="Arial" panose="020B0604020202020204" pitchFamily="34" charset="0"/>
        <a:buChar char="•"/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1pPr>
      <a:lvl2pPr marL="36004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2pPr>
      <a:lvl3pPr marL="72009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3pPr>
      <a:lvl4pPr marL="108013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4pPr>
      <a:lvl5pPr marL="144018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5pPr>
      <a:lvl6pPr marL="180022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6pPr>
      <a:lvl7pPr marL="216027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7pPr>
      <a:lvl8pPr marL="2520315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8pPr>
      <a:lvl9pPr marL="2880360" algn="l" defTabSz="720090" rtl="0" eaLnBrk="1" latinLnBrk="0" hangingPunct="1">
        <a:defRPr sz="1418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Oval 21"/>
          <p:cNvSpPr/>
          <p:nvPr/>
        </p:nvSpPr>
        <p:spPr>
          <a:xfrm>
            <a:off x="6614404" y="3129280"/>
            <a:ext cx="2960370" cy="526288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Oval 22"/>
          <p:cNvSpPr/>
          <p:nvPr/>
        </p:nvSpPr>
        <p:spPr>
          <a:xfrm>
            <a:off x="5974324" y="-853440"/>
            <a:ext cx="1680210" cy="29870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73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Oval 23"/>
          <p:cNvSpPr/>
          <p:nvPr/>
        </p:nvSpPr>
        <p:spPr>
          <a:xfrm>
            <a:off x="6614404" y="11379200"/>
            <a:ext cx="1040130" cy="184912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4000"/>
                </a:schemeClr>
              </a:gs>
              <a:gs pos="66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7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0" name="Oval 19"/>
          <p:cNvSpPr/>
          <p:nvPr/>
        </p:nvSpPr>
        <p:spPr>
          <a:xfrm>
            <a:off x="-161687" y="4978400"/>
            <a:ext cx="4400550" cy="78232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11000"/>
                </a:schemeClr>
              </a:gs>
              <a:gs pos="75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1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1" name="Oval 20"/>
          <p:cNvSpPr/>
          <p:nvPr/>
        </p:nvSpPr>
        <p:spPr>
          <a:xfrm>
            <a:off x="-881777" y="5405120"/>
            <a:ext cx="2480310" cy="440944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8000"/>
                </a:schemeClr>
              </a:gs>
              <a:gs pos="72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8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9" name="Rectangle 18"/>
          <p:cNvSpPr/>
          <p:nvPr/>
        </p:nvSpPr>
        <p:spPr>
          <a:xfrm>
            <a:off x="8132926" y="0"/>
            <a:ext cx="720090" cy="205232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08946" y="845073"/>
            <a:ext cx="7408149" cy="261432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69085" y="3832127"/>
            <a:ext cx="7047237" cy="783156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7465244" y="3507076"/>
            <a:ext cx="1849118" cy="240092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fld id="{569633B7-EA5A-4805-99AC-6646C525B9CA}" type="datetimeFigureOut">
              <a:rPr lang="en-US" smtClean="0"/>
              <a:pPr>
                <a:defRPr/>
              </a:pPr>
              <a:t>7/25/2025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4968919" y="6184995"/>
            <a:ext cx="7204951" cy="24009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55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154753" y="552041"/>
            <a:ext cx="660254" cy="1433016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941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D4ED79A-F5FF-4448-A9FA-82046D469696}" type="slidenum">
              <a:rPr lang="en-US" smtClean="0"/>
              <a:pPr>
                <a:defRPr/>
              </a:pPr>
              <a:t>‹#›</a:t>
            </a:fld>
            <a:endParaRPr lang="en-US" dirty="0"/>
          </a:p>
        </p:txBody>
      </p:sp>
      <p:cxnSp>
        <p:nvCxnSpPr>
          <p:cNvPr id="7" name="Straight Connector 6" descr="&quot;&quot;">
            <a:extLst>
              <a:ext uri="{FF2B5EF4-FFF2-40B4-BE49-F238E27FC236}">
                <a16:creationId xmlns:a16="http://schemas.microsoft.com/office/drawing/2014/main" id="{2E1D969F-4BFA-EE1E-7927-00C0BD422056}"/>
              </a:ext>
            </a:extLst>
          </p:cNvPr>
          <p:cNvCxnSpPr>
            <a:cxnSpLocks/>
          </p:cNvCxnSpPr>
          <p:nvPr userDrawn="1"/>
        </p:nvCxnSpPr>
        <p:spPr>
          <a:xfrm>
            <a:off x="0" y="2252663"/>
            <a:ext cx="633413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862446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23" r:id="rId1"/>
    <p:sldLayoutId id="2147484124" r:id="rId2"/>
    <p:sldLayoutId id="2147484125" r:id="rId3"/>
    <p:sldLayoutId id="2147484126" r:id="rId4"/>
    <p:sldLayoutId id="2147484127" r:id="rId5"/>
    <p:sldLayoutId id="2147484128" r:id="rId6"/>
    <p:sldLayoutId id="2147484129" r:id="rId7"/>
    <p:sldLayoutId id="2147484130" r:id="rId8"/>
    <p:sldLayoutId id="2147484131" r:id="rId9"/>
    <p:sldLayoutId id="2147484132" r:id="rId10"/>
    <p:sldLayoutId id="2147484133" r:id="rId11"/>
    <p:sldLayoutId id="2147484134" r:id="rId12"/>
    <p:sldLayoutId id="2147484135" r:id="rId13"/>
    <p:sldLayoutId id="2147484136" r:id="rId14"/>
    <p:sldLayoutId id="2147484137" r:id="rId15"/>
    <p:sldLayoutId id="2147484138" r:id="rId16"/>
    <p:sldLayoutId id="2147484139" r:id="rId17"/>
    <p:sldLayoutId id="2147484140" r:id="rId18"/>
  </p:sldLayoutIdLst>
  <p:txStyles>
    <p:titleStyle>
      <a:lvl1pPr algn="l" defTabSz="480060" rtl="0" eaLnBrk="1" latinLnBrk="0" hangingPunct="1">
        <a:spcBef>
          <a:spcPct val="0"/>
        </a:spcBef>
        <a:buNone/>
        <a:defRPr sz="441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0045" indent="-360045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1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80098" indent="-300038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9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2001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8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802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16027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64033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312039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60045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4080510" indent="-240030" algn="l" defTabSz="480060" rtl="0" eaLnBrk="1" latinLnBrk="0" hangingPunct="1">
        <a:spcBef>
          <a:spcPts val="105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7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48006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.svg"/><Relationship Id="rId13" Type="http://schemas.openxmlformats.org/officeDocument/2006/relationships/customXml" Target="../ink/ink1.xml"/><Relationship Id="rId3" Type="http://schemas.openxmlformats.org/officeDocument/2006/relationships/image" Target="../media/image23.jpeg"/><Relationship Id="rId7" Type="http://schemas.openxmlformats.org/officeDocument/2006/relationships/image" Target="../media/image26.png"/><Relationship Id="rId12" Type="http://schemas.openxmlformats.org/officeDocument/2006/relationships/image" Target="../media/image31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34.png"/><Relationship Id="rId1" Type="http://schemas.openxmlformats.org/officeDocument/2006/relationships/slideLayout" Target="../slideLayouts/slideLayout80.xml"/><Relationship Id="rId6" Type="http://schemas.openxmlformats.org/officeDocument/2006/relationships/image" Target="../media/image25.png"/><Relationship Id="rId11" Type="http://schemas.openxmlformats.org/officeDocument/2006/relationships/image" Target="../media/image30.svg"/><Relationship Id="rId5" Type="http://schemas.openxmlformats.org/officeDocument/2006/relationships/image" Target="../media/image24.png"/><Relationship Id="rId15" Type="http://schemas.openxmlformats.org/officeDocument/2006/relationships/image" Target="../media/image33.png"/><Relationship Id="rId10" Type="http://schemas.openxmlformats.org/officeDocument/2006/relationships/image" Target="../media/image29.png"/><Relationship Id="rId4" Type="http://schemas.openxmlformats.org/officeDocument/2006/relationships/hyperlink" Target="https://onedrive.live.com/" TargetMode="External"/><Relationship Id="rId9" Type="http://schemas.openxmlformats.org/officeDocument/2006/relationships/image" Target="../media/image28.png"/><Relationship Id="rId14" Type="http://schemas.openxmlformats.org/officeDocument/2006/relationships/image" Target="../media/image3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22" name="Content Placeholder 4" descr="Blockchain digital technology concept">
            <a:extLst>
              <a:ext uri="{FF2B5EF4-FFF2-40B4-BE49-F238E27FC236}">
                <a16:creationId xmlns:a16="http://schemas.microsoft.com/office/drawing/2014/main" id="{526E5CCA-AD9E-AE66-3861-808139FAC14D}"/>
              </a:ext>
            </a:extLst>
          </p:cNvPr>
          <p:cNvPicPr>
            <a:picLocks noGrp="1" noChangeAspect="1" noChangeArrowheads="1"/>
          </p:cNvPicPr>
          <p:nvPr>
            <p:ph type="pic" sz="quarter" idx="13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513" r="26259"/>
          <a:stretch>
            <a:fillRect/>
          </a:stretch>
        </p:blipFill>
        <p:spPr>
          <a:xfrm>
            <a:off x="2187157" y="8521126"/>
            <a:ext cx="209793" cy="599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36AF8-3C9D-B957-22A3-661ABA6EBC9E}"/>
              </a:ext>
            </a:extLst>
          </p:cNvPr>
          <p:cNvSpPr>
            <a:spLocks noGrp="1" noChangeArrowheads="1"/>
          </p:cNvSpPr>
          <p:nvPr>
            <p:ph sz="quarter" idx="14"/>
          </p:nvPr>
        </p:nvSpPr>
        <p:spPr>
          <a:xfrm>
            <a:off x="723900" y="1081087"/>
            <a:ext cx="8153400" cy="2501169"/>
          </a:xfrm>
        </p:spPr>
        <p:txBody>
          <a:bodyPr>
            <a:normAutofit/>
          </a:bodyPr>
          <a:lstStyle/>
          <a:p>
            <a:pPr eaLnBrk="1" hangingPunct="1">
              <a:spcBef>
                <a:spcPts val="1969"/>
              </a:spcBef>
              <a:defRPr/>
            </a:pP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STEP 1: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Access OneDrive</a:t>
            </a:r>
            <a:b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 to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https://onedrive.live.com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and sign in with your Microsoft account.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0660" name="Title 3">
            <a:extLst>
              <a:ext uri="{FF2B5EF4-FFF2-40B4-BE49-F238E27FC236}">
                <a16:creationId xmlns:a16="http://schemas.microsoft.com/office/drawing/2014/main" id="{4DABC7A5-79DB-8817-6C6E-FC06C09075D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20712" y="311151"/>
            <a:ext cx="8256588" cy="745680"/>
          </a:xfrm>
        </p:spPr>
        <p:txBody>
          <a:bodyPr>
            <a:normAutofit fontScale="90000"/>
          </a:bodyPr>
          <a:lstStyle/>
          <a:p>
            <a:pPr algn="ctr"/>
            <a:r>
              <a:rPr lang="en-GB" altLang="en-US" sz="3600" dirty="0">
                <a:latin typeface="Bahnschrift SemiBold" panose="020B0502040204020203" pitchFamily="34" charset="0"/>
              </a:rPr>
              <a:t>HOW TO SHARE A FILE VIA THE ONEDRIVE.</a:t>
            </a:r>
            <a:br>
              <a:rPr lang="en-GB" altLang="en-US" sz="3600" dirty="0">
                <a:latin typeface="Bahnschrift SemiBold" panose="020B0502040204020203" pitchFamily="34" charset="0"/>
              </a:rPr>
            </a:br>
            <a:b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600" dirty="0">
                <a:latin typeface="Bahnschrift SemiBold" panose="020B0502040204020203" pitchFamily="34" charset="0"/>
              </a:rPr>
            </a:br>
            <a:r>
              <a:rPr lang="en-GB" altLang="en-US" sz="2678" dirty="0">
                <a:latin typeface="Aptos Display" panose="020B0004020202020204" pitchFamily="34" charset="0"/>
              </a:rPr>
              <a:t>	</a:t>
            </a:r>
            <a:br>
              <a:rPr lang="en-GB" sz="2800" dirty="0"/>
            </a:br>
            <a:endParaRPr lang="en-GB" altLang="en-US" sz="2678" dirty="0">
              <a:latin typeface="Bahnschrift SemiBold" panose="020B0502040204020203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F0E6ABA-951A-4CAB-E1F8-ED8C4CF86FAC}"/>
              </a:ext>
            </a:extLst>
          </p:cNvPr>
          <p:cNvSpPr txBox="1"/>
          <p:nvPr/>
        </p:nvSpPr>
        <p:spPr>
          <a:xfrm>
            <a:off x="5650105" y="1971744"/>
            <a:ext cx="2885590" cy="175432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STEP 2: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Locate the file or folder.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Browse through your list of files and find the item you wish to share.</a:t>
            </a:r>
          </a:p>
          <a:p>
            <a:pPr algn="just">
              <a:defRPr/>
            </a:pP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6326" name="TextBox 3">
            <a:extLst>
              <a:ext uri="{FF2B5EF4-FFF2-40B4-BE49-F238E27FC236}">
                <a16:creationId xmlns:a16="http://schemas.microsoft.com/office/drawing/2014/main" id="{1681AF69-0D8F-373D-7D90-BDBD83BC78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545138" y="7543800"/>
            <a:ext cx="3332162" cy="7155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1pPr>
            <a:lvl2pPr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Neue Haas Grotesk Text Pro" panose="020B0504020202020204" pitchFamily="34" charset="0"/>
              </a:defRPr>
            </a:lvl9pPr>
          </a:lstStyle>
          <a:p>
            <a:pPr algn="just">
              <a:lnSpc>
                <a:spcPct val="150000"/>
              </a:lnSpc>
              <a:spcBef>
                <a:spcPts val="1975"/>
              </a:spcBef>
            </a:pPr>
            <a:endParaRPr lang="en-GB" altLang="en-US" sz="1500" dirty="0">
              <a:latin typeface="Bahnschrift SemiBold" panose="020B0502040204020203" pitchFamily="34" charset="0"/>
            </a:endParaRPr>
          </a:p>
          <a:p>
            <a:endParaRPr lang="en-GB" altLang="en-US" dirty="0"/>
          </a:p>
        </p:txBody>
      </p:sp>
      <p:pic>
        <p:nvPicPr>
          <p:cNvPr id="56328" name="Picture 19" descr="A blue clouds with text&#10;&#10;AI-generated content may be incorrect.">
            <a:extLst>
              <a:ext uri="{FF2B5EF4-FFF2-40B4-BE49-F238E27FC236}">
                <a16:creationId xmlns:a16="http://schemas.microsoft.com/office/drawing/2014/main" id="{4EC9607B-CB1F-57EC-9574-22816E9896D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0314" y="5060435"/>
            <a:ext cx="2351210" cy="14369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CFCD4A66-12F3-B3B5-AB64-C24E5FBFE79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70472" y="2153398"/>
            <a:ext cx="2351209" cy="1293809"/>
          </a:xfrm>
          <a:prstGeom prst="rect">
            <a:avLst/>
          </a:prstGeom>
        </p:spPr>
      </p:pic>
      <p:pic>
        <p:nvPicPr>
          <p:cNvPr id="20" name="Graphic 19" descr="Back with solid fill">
            <a:extLst>
              <a:ext uri="{FF2B5EF4-FFF2-40B4-BE49-F238E27FC236}">
                <a16:creationId xmlns:a16="http://schemas.microsoft.com/office/drawing/2014/main" id="{BAF87AA5-A1E4-9AFF-617A-B4755A58F6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3937205" y="2271485"/>
            <a:ext cx="914400" cy="91440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D947A80D-E381-AE18-839A-EEFBED985892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767411" y="3518031"/>
            <a:ext cx="2479407" cy="1343883"/>
          </a:xfrm>
          <a:prstGeom prst="rect">
            <a:avLst/>
          </a:prstGeom>
        </p:spPr>
      </p:pic>
      <p:pic>
        <p:nvPicPr>
          <p:cNvPr id="27" name="Graphic 26" descr="Back with solid fill">
            <a:extLst>
              <a:ext uri="{FF2B5EF4-FFF2-40B4-BE49-F238E27FC236}">
                <a16:creationId xmlns:a16="http://schemas.microsoft.com/office/drawing/2014/main" id="{13A5EA27-2F29-E0C7-F7A8-4E5723D5B60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4395847">
            <a:off x="4295886" y="4566743"/>
            <a:ext cx="1009429" cy="987384"/>
          </a:xfrm>
          <a:prstGeom prst="rect">
            <a:avLst/>
          </a:prstGeom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F5C7E78A-6570-FD98-2D98-F89991F5DBE2}"/>
              </a:ext>
            </a:extLst>
          </p:cNvPr>
          <p:cNvSpPr txBox="1"/>
          <p:nvPr/>
        </p:nvSpPr>
        <p:spPr>
          <a:xfrm>
            <a:off x="5653973" y="5412059"/>
            <a:ext cx="267583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3: Right-click on the item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Select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"Share"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from the menu that appears. </a:t>
            </a:r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8D93C28F-2D62-8DD9-1E4F-43074A0CB366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67411" y="6825145"/>
            <a:ext cx="2502847" cy="1400248"/>
          </a:xfrm>
          <a:prstGeom prst="rect">
            <a:avLst/>
          </a:prstGeom>
        </p:spPr>
      </p:pic>
      <p:pic>
        <p:nvPicPr>
          <p:cNvPr id="34" name="Graphic 33" descr="Back with solid fill">
            <a:extLst>
              <a:ext uri="{FF2B5EF4-FFF2-40B4-BE49-F238E27FC236}">
                <a16:creationId xmlns:a16="http://schemas.microsoft.com/office/drawing/2014/main" id="{11518196-7636-6914-32B8-C6C8B08CC7BC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 rot="10800000">
            <a:off x="4187823" y="7412945"/>
            <a:ext cx="914400" cy="914400"/>
          </a:xfrm>
          <a:prstGeom prst="rect">
            <a:avLst/>
          </a:prstGeom>
        </p:spPr>
      </p:pic>
      <p:sp>
        <p:nvSpPr>
          <p:cNvPr id="35" name="Rectangle 11">
            <a:extLst>
              <a:ext uri="{FF2B5EF4-FFF2-40B4-BE49-F238E27FC236}">
                <a16:creationId xmlns:a16="http://schemas.microsoft.com/office/drawing/2014/main" id="{FC9CD334-2ECD-C251-B049-F6346EA251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6924" y="7597797"/>
            <a:ext cx="2792839" cy="9233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STEP 4: Select the “Share” option Choose the type of sharing.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Neue Haas Grotesk Text Pro" panose="020B0504020202020204" pitchFamily="34" charset="0"/>
            </a:endParaRPr>
          </a:p>
        </p:txBody>
      </p:sp>
      <p:pic>
        <p:nvPicPr>
          <p:cNvPr id="42" name="Graphic 41" descr="Back with solid fill">
            <a:extLst>
              <a:ext uri="{FF2B5EF4-FFF2-40B4-BE49-F238E27FC236}">
                <a16:creationId xmlns:a16="http://schemas.microsoft.com/office/drawing/2014/main" id="{43E022DA-0A08-78D7-C3AA-43ED15DB53B2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 rot="10800000">
            <a:off x="4098213" y="10132166"/>
            <a:ext cx="914400" cy="914400"/>
          </a:xfrm>
          <a:prstGeom prst="rect">
            <a:avLst/>
          </a:prstGeom>
        </p:spPr>
      </p:pic>
      <p:sp>
        <p:nvSpPr>
          <p:cNvPr id="45" name="TextBox 44">
            <a:extLst>
              <a:ext uri="{FF2B5EF4-FFF2-40B4-BE49-F238E27FC236}">
                <a16:creationId xmlns:a16="http://schemas.microsoft.com/office/drawing/2014/main" id="{DC4F0121-D506-A324-BFEC-F3C5C6249AFC}"/>
              </a:ext>
            </a:extLst>
          </p:cNvPr>
          <p:cNvSpPr txBox="1"/>
          <p:nvPr/>
        </p:nvSpPr>
        <p:spPr>
          <a:xfrm>
            <a:off x="5650105" y="8791045"/>
            <a:ext cx="2948531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STEP 5: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Paste the link into an email, WhatsApp message, or wherever you prefer.</a:t>
            </a:r>
          </a:p>
          <a:p>
            <a:pPr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6" name="Arrow: Up 45">
            <a:extLst>
              <a:ext uri="{FF2B5EF4-FFF2-40B4-BE49-F238E27FC236}">
                <a16:creationId xmlns:a16="http://schemas.microsoft.com/office/drawing/2014/main" id="{7F36F09C-17EE-7F5D-CAAB-4DF7FD7A9540}"/>
              </a:ext>
            </a:extLst>
          </p:cNvPr>
          <p:cNvSpPr/>
          <p:nvPr/>
        </p:nvSpPr>
        <p:spPr>
          <a:xfrm>
            <a:off x="6841177" y="4025487"/>
            <a:ext cx="45719" cy="83127"/>
          </a:xfrm>
          <a:prstGeom prst="upArrow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Arrow: Right 46">
            <a:extLst>
              <a:ext uri="{FF2B5EF4-FFF2-40B4-BE49-F238E27FC236}">
                <a16:creationId xmlns:a16="http://schemas.microsoft.com/office/drawing/2014/main" id="{E1719269-DA51-F1B9-1EDD-E0533287D530}"/>
              </a:ext>
            </a:extLst>
          </p:cNvPr>
          <p:cNvSpPr/>
          <p:nvPr/>
        </p:nvSpPr>
        <p:spPr>
          <a:xfrm rot="19547810">
            <a:off x="7293765" y="7406877"/>
            <a:ext cx="110755" cy="61090"/>
          </a:xfrm>
          <a:prstGeom prst="rightArrow">
            <a:avLst>
              <a:gd name="adj1" fmla="val 49245"/>
              <a:gd name="adj2" fmla="val 4636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D5EA349F-73A7-4A84-0D43-8559D80B81A9}"/>
                  </a:ext>
                </a:extLst>
              </p14:cNvPr>
              <p14:cNvContentPartPr/>
              <p14:nvPr/>
            </p14:nvContentPartPr>
            <p14:xfrm>
              <a:off x="7385766" y="7283114"/>
              <a:ext cx="143640" cy="47929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D5EA349F-73A7-4A84-0D43-8559D80B81A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367766" y="7246614"/>
                <a:ext cx="179280" cy="121297"/>
              </a:xfrm>
              <a:prstGeom prst="rect">
                <a:avLst/>
              </a:prstGeom>
            </p:spPr>
          </p:pic>
        </mc:Fallback>
      </mc:AlternateContent>
      <p:pic>
        <p:nvPicPr>
          <p:cNvPr id="54" name="Picture 53">
            <a:extLst>
              <a:ext uri="{FF2B5EF4-FFF2-40B4-BE49-F238E27FC236}">
                <a16:creationId xmlns:a16="http://schemas.microsoft.com/office/drawing/2014/main" id="{8D8C2F6D-0DA9-6E60-45E1-4A9D3B66942F}"/>
              </a:ext>
            </a:extLst>
      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1170472" y="8716696"/>
            <a:ext cx="2351210" cy="1369750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5FB9963C-9119-CA95-F260-922C2F2092B9}"/>
              </a:ext>
            </a:extLst>
      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5784022" y="10129293"/>
            <a:ext cx="2479406" cy="1404856"/>
          </a:xfrm>
          <a:prstGeom prst="rect">
            <a:avLst/>
          </a:prstGeom>
        </p:spPr>
      </p:pic>
      <p:sp>
        <p:nvSpPr>
          <p:cNvPr id="58" name="TextBox 57">
            <a:extLst>
              <a:ext uri="{FF2B5EF4-FFF2-40B4-BE49-F238E27FC236}">
                <a16:creationId xmlns:a16="http://schemas.microsoft.com/office/drawing/2014/main" id="{BCEE2BF8-1A98-5B84-C1CE-3AFF4709D2AB}"/>
              </a:ext>
            </a:extLst>
          </p:cNvPr>
          <p:cNvSpPr txBox="1"/>
          <p:nvPr/>
        </p:nvSpPr>
        <p:spPr>
          <a:xfrm>
            <a:off x="266987" y="11568100"/>
            <a:ext cx="483523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800" dirty="0">
                <a:latin typeface="Bahnschrift SemiBold" panose="020B0502040204020203" pitchFamily="34" charset="0"/>
              </a:rPr>
              <a:t>Janine Carvalho Dos Santos Galvani </a:t>
            </a:r>
          </a:p>
          <a:p>
            <a:r>
              <a:rPr lang="en-GB" altLang="en-US" sz="1800" dirty="0">
                <a:latin typeface="Bahnschrift SemiBold" panose="020B0502040204020203" pitchFamily="34" charset="0"/>
              </a:rPr>
              <a:t>2435680</a:t>
            </a:r>
            <a:r>
              <a:rPr lang="en-GB" altLang="en-US" dirty="0">
                <a:latin typeface="Bahnschrift SemiBold" panose="020B0502040204020203" pitchFamily="34" charset="0"/>
              </a:rPr>
              <a:t>@student.uwtsd.ac.uk</a:t>
            </a:r>
            <a:endParaRPr lang="en-GB" altLang="en-US" sz="1800" dirty="0">
              <a:latin typeface="Bahnschrift SemiBold" panose="020B0502040204020203" pitchFamily="34" charset="0"/>
            </a:endParaRPr>
          </a:p>
          <a:p>
            <a:endParaRPr lang="en-GB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5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22.jpeg"/></Relationships>
</file>

<file path=ppt/theme/theme1.xml><?xml version="1.0" encoding="utf-8"?>
<a:theme xmlns:a="http://schemas.openxmlformats.org/drawingml/2006/main" name="Bjorn Showcase">
  <a:themeElements>
    <a:clrScheme name="Bjorn">
      <a:dk1>
        <a:sysClr val="windowText" lastClr="000000"/>
      </a:dk1>
      <a:lt1>
        <a:sysClr val="window" lastClr="FFFFFF"/>
      </a:lt1>
      <a:dk2>
        <a:srgbClr val="252747"/>
      </a:dk2>
      <a:lt2>
        <a:srgbClr val="ECE4E9"/>
      </a:lt2>
      <a:accent1>
        <a:srgbClr val="736EB6"/>
      </a:accent1>
      <a:accent2>
        <a:srgbClr val="AB5991"/>
      </a:accent2>
      <a:accent3>
        <a:srgbClr val="AC9F39"/>
      </a:accent3>
      <a:accent4>
        <a:srgbClr val="756029"/>
      </a:accent4>
      <a:accent5>
        <a:srgbClr val="E87850"/>
      </a:accent5>
      <a:accent6>
        <a:srgbClr val="C6922A"/>
      </a:accent6>
      <a:hlink>
        <a:srgbClr val="736EB6"/>
      </a:hlink>
      <a:folHlink>
        <a:srgbClr val="AB5991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jorn Showcase_win32_EF_v7" id="{6F1A2123-933E-4821-BABA-C25B36A9C821}" vid="{CA20EF57-394B-4941-B950-E17669DF955F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tint val="100000"/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Override1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2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3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4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5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6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7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ppt/theme/themeOverride8.xml><?xml version="1.0" encoding="utf-8"?>
<a:themeOverride xmlns:a="http://schemas.openxmlformats.org/drawingml/2006/main">
  <a:clrScheme name="Bjorn">
    <a:dk1>
      <a:sysClr val="windowText" lastClr="000000"/>
    </a:dk1>
    <a:lt1>
      <a:sysClr val="window" lastClr="FFFFFF"/>
    </a:lt1>
    <a:dk2>
      <a:srgbClr val="252747"/>
    </a:dk2>
    <a:lt2>
      <a:srgbClr val="ECE4E9"/>
    </a:lt2>
    <a:accent1>
      <a:srgbClr val="736EB6"/>
    </a:accent1>
    <a:accent2>
      <a:srgbClr val="AB5991"/>
    </a:accent2>
    <a:accent3>
      <a:srgbClr val="AC9F39"/>
    </a:accent3>
    <a:accent4>
      <a:srgbClr val="756029"/>
    </a:accent4>
    <a:accent5>
      <a:srgbClr val="E87850"/>
    </a:accent5>
    <a:accent6>
      <a:srgbClr val="C6922A"/>
    </a:accent6>
    <a:hlink>
      <a:srgbClr val="736EB6"/>
    </a:hlink>
    <a:folHlink>
      <a:srgbClr val="AB5991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4" ma:contentTypeDescription="Create a new document." ma:contentTypeScope="" ma:versionID="b49a13bee74025abe7d101c3b7fb8761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e6001d9cb0a0ca1d59edd6a24e6ef60d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F93B6040-53CA-4186-A7A6-E7CB32F5034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aff4f36f-8ef1-4cda-9937-423737be097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C45066D-EB5C-44AD-AE2C-96E21CA37D6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7715596-5BB4-422C-8D97-4CAEF77BB449}">
  <ds:schemaRefs>
    <ds:schemaRef ds:uri="http://www.w3.org/XML/1998/namespace"/>
    <ds:schemaRef ds:uri="http://schemas.microsoft.com/office/2006/documentManagement/types"/>
    <ds:schemaRef ds:uri="http://purl.org/dc/elements/1.1/"/>
    <ds:schemaRef ds:uri="http://purl.org/dc/terms/"/>
    <ds:schemaRef ds:uri="http://schemas.microsoft.com/office/2006/metadata/properties"/>
    <ds:schemaRef ds:uri="http://schemas.openxmlformats.org/package/2006/metadata/core-properties"/>
    <ds:schemaRef ds:uri="aff4f36f-8ef1-4cda-9937-423737be097f"/>
    <ds:schemaRef ds:uri="http://schemas.microsoft.com/office/infopath/2007/PartnerControl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172</Words>
  <Application>Microsoft Office PowerPoint</Application>
  <PresentationFormat>A3 Paper (297x420 mm)</PresentationFormat>
  <Paragraphs>10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</vt:i4>
      </vt:variant>
    </vt:vector>
  </HeadingPairs>
  <TitlesOfParts>
    <vt:vector size="7" baseType="lpstr">
      <vt:lpstr>Neue Haas Grotesk Text Pro</vt:lpstr>
      <vt:lpstr>Arial</vt:lpstr>
      <vt:lpstr>Aptos</vt:lpstr>
      <vt:lpstr>Bahnschrift SemiBold</vt:lpstr>
      <vt:lpstr>Bjorn Showcase</vt:lpstr>
      <vt:lpstr>Ion</vt:lpstr>
      <vt:lpstr>HOW TO SHARE A FILE VIA THE ONEDRIVE.    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Rafael Galvani Bianchini</dc:creator>
  <cp:lastModifiedBy>Janine Carvalho Dos Santos Galvani (2435680)</cp:lastModifiedBy>
  <cp:revision>14</cp:revision>
  <dcterms:created xsi:type="dcterms:W3CDTF">2025-07-19T12:28:37Z</dcterms:created>
  <dcterms:modified xsi:type="dcterms:W3CDTF">2025-07-25T10:33:52Z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