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4"/>
  </p:notesMasterIdLst>
  <p:sldIdLst>
    <p:sldId id="256" r:id="rId2"/>
    <p:sldId id="263" r:id="rId3"/>
    <p:sldId id="257" r:id="rId4"/>
    <p:sldId id="262" r:id="rId5"/>
    <p:sldId id="259" r:id="rId6"/>
    <p:sldId id="260" r:id="rId7"/>
    <p:sldId id="261" r:id="rId8"/>
    <p:sldId id="258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6" autoAdjust="0"/>
    <p:restoredTop sz="67758" autoAdjust="0"/>
  </p:normalViewPr>
  <p:slideViewPr>
    <p:cSldViewPr snapToGrid="0">
      <p:cViewPr varScale="1">
        <p:scale>
          <a:sx n="45" d="100"/>
          <a:sy n="45" d="100"/>
        </p:scale>
        <p:origin x="53" y="3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E83A5-F930-4C7F-AD8B-80F97DBDDFDD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CA5B5-3C26-4E7B-9B54-2C817C797D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1263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Lets begin with what is a team </a:t>
            </a:r>
          </a:p>
          <a:p>
            <a:endParaRPr lang="en-GB" dirty="0"/>
          </a:p>
          <a:p>
            <a:r>
              <a:rPr lang="en-GB" dirty="0"/>
              <a:t>A team is a group or collective of people that work together to </a:t>
            </a:r>
            <a:r>
              <a:rPr lang="en-GB" dirty="0" err="1"/>
              <a:t>achive</a:t>
            </a:r>
            <a:r>
              <a:rPr lang="en-GB" dirty="0"/>
              <a:t> similar or the same goals </a:t>
            </a:r>
          </a:p>
          <a:p>
            <a:endParaRPr lang="en-GB" dirty="0"/>
          </a:p>
          <a:p>
            <a:r>
              <a:rPr lang="en-GB" dirty="0"/>
              <a:t>Together everyone achieves more I think is a great way to look at the word team and what it means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1CA5B5-3C26-4E7B-9B54-2C817C797DE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9950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Tuckman believed there was 5 stages a team had to go through to become an effective team.</a:t>
            </a:r>
          </a:p>
          <a:p>
            <a:r>
              <a:rPr lang="en-GB" u="sng" dirty="0"/>
              <a:t>Forming</a:t>
            </a:r>
          </a:p>
          <a:p>
            <a:r>
              <a:rPr lang="en-GB" u="none" dirty="0"/>
              <a:t>The team would set out the ground rules and treat each other as strangers.</a:t>
            </a:r>
          </a:p>
          <a:p>
            <a:r>
              <a:rPr lang="en-GB" u="sng" dirty="0"/>
              <a:t>Storming</a:t>
            </a:r>
          </a:p>
          <a:p>
            <a:r>
              <a:rPr lang="en-GB" u="none" dirty="0"/>
              <a:t>The team would start to get to know each other but still not thinking as a team but still as individuals.</a:t>
            </a:r>
          </a:p>
          <a:p>
            <a:r>
              <a:rPr lang="en-GB" u="sng" dirty="0"/>
              <a:t>Norming</a:t>
            </a:r>
          </a:p>
          <a:p>
            <a:r>
              <a:rPr lang="en-GB" u="none" dirty="0"/>
              <a:t>The team would start to realize working as a team and listening to what other peoples opinions can help in  a work place.</a:t>
            </a:r>
          </a:p>
          <a:p>
            <a:r>
              <a:rPr lang="en-GB" u="sng" dirty="0"/>
              <a:t>Performing</a:t>
            </a:r>
            <a:r>
              <a:rPr lang="en-GB" u="none" dirty="0"/>
              <a:t> </a:t>
            </a:r>
          </a:p>
          <a:p>
            <a:r>
              <a:rPr lang="en-GB" u="none" dirty="0"/>
              <a:t>The team starts to trust each other and they start to bond well together.</a:t>
            </a:r>
          </a:p>
          <a:p>
            <a:r>
              <a:rPr lang="en-GB" u="sng" dirty="0"/>
              <a:t>Adjourning</a:t>
            </a:r>
          </a:p>
          <a:p>
            <a:r>
              <a:rPr lang="en-GB" u="none" dirty="0"/>
              <a:t>the team has full trust in each member and is able to work at peak performance recognising each others strengths.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1CA5B5-3C26-4E7B-9B54-2C817C797DE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9217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1CA5B5-3C26-4E7B-9B54-2C817C797DE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491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Trust in a team is so important. It is what holds a team together and allows them to work effectively together and bond together as a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1CA5B5-3C26-4E7B-9B54-2C817C797DE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358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443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999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050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867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7153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929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874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58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0020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454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37842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3539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26063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6895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139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0212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A87A56-FFD5-4F74-98B6-D7CCBD9EA68F}" type="datetimeFigureOut">
              <a:rPr lang="en-GB" smtClean="0"/>
              <a:t>23/05/2021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26197781-0AA0-4735-9618-0224A94E4A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364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3A48C-6E67-4B8B-BC15-C3F6189139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9613" y="296333"/>
            <a:ext cx="8915399" cy="2262781"/>
          </a:xfrm>
        </p:spPr>
        <p:txBody>
          <a:bodyPr/>
          <a:lstStyle/>
          <a:p>
            <a:r>
              <a:rPr lang="en-GB" dirty="0"/>
              <a:t>Effective Team Working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160032-60B8-4342-8B61-BA2488F981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9613" y="2865858"/>
            <a:ext cx="8915399" cy="1126283"/>
          </a:xfrm>
        </p:spPr>
        <p:txBody>
          <a:bodyPr>
            <a:normAutofit/>
          </a:bodyPr>
          <a:lstStyle/>
          <a:p>
            <a:r>
              <a:rPr lang="en-GB" sz="2400" dirty="0"/>
              <a:t>Jack Bishop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CE50C15-70E8-47A1-9D9F-4641E6CE20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5533" y="2865858"/>
            <a:ext cx="3683000" cy="368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639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BDEF8-6D46-403A-86DA-193F978B82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Team?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8EEEEFC-F514-4E51-B2EB-8A1E6CAB2D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062552" y="1683718"/>
            <a:ext cx="6066896" cy="4550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34970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7DC8A-5415-481B-A74B-E9143220B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Tuckman’s Theory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8AF8DC-9C23-4662-869B-9B6CD8FFCB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607" y="1808703"/>
            <a:ext cx="9716005" cy="4102519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Bruce Tuckman said there are 5 stages a team will go through before they are at there most effective.</a:t>
            </a:r>
          </a:p>
          <a:p>
            <a:r>
              <a:rPr lang="en-GB" sz="3200" dirty="0"/>
              <a:t>Forming</a:t>
            </a:r>
          </a:p>
          <a:p>
            <a:r>
              <a:rPr lang="en-GB" sz="3200" dirty="0"/>
              <a:t>Storming</a:t>
            </a:r>
          </a:p>
          <a:p>
            <a:r>
              <a:rPr lang="en-GB" sz="3200" dirty="0"/>
              <a:t>Norming </a:t>
            </a:r>
          </a:p>
          <a:p>
            <a:r>
              <a:rPr lang="en-GB" sz="3200" dirty="0"/>
              <a:t>Performing</a:t>
            </a:r>
          </a:p>
          <a:p>
            <a:r>
              <a:rPr lang="en-GB" sz="3200" dirty="0"/>
              <a:t>Adjourning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2C4757C-DD5A-4123-94F0-40E0682D1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7366" y="2749062"/>
            <a:ext cx="5624996" cy="3162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4758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DAD27-7884-48E1-8E5B-646FE5FE0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Belbin Team Roles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2BEF6F3-7EF9-4C25-965F-019AE5783C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743280"/>
              </p:ext>
            </p:extLst>
          </p:nvPr>
        </p:nvGraphicFramePr>
        <p:xfrm>
          <a:off x="1845733" y="1905000"/>
          <a:ext cx="9586648" cy="4328892"/>
        </p:xfrm>
        <a:graphic>
          <a:graphicData uri="http://schemas.openxmlformats.org/drawingml/2006/table">
            <a:tbl>
              <a:tblPr/>
              <a:tblGrid>
                <a:gridCol w="3163594">
                  <a:extLst>
                    <a:ext uri="{9D8B030D-6E8A-4147-A177-3AD203B41FA5}">
                      <a16:colId xmlns:a16="http://schemas.microsoft.com/office/drawing/2014/main" val="3609144890"/>
                    </a:ext>
                  </a:extLst>
                </a:gridCol>
                <a:gridCol w="2684261">
                  <a:extLst>
                    <a:ext uri="{9D8B030D-6E8A-4147-A177-3AD203B41FA5}">
                      <a16:colId xmlns:a16="http://schemas.microsoft.com/office/drawing/2014/main" val="2919312331"/>
                    </a:ext>
                  </a:extLst>
                </a:gridCol>
                <a:gridCol w="3738793">
                  <a:extLst>
                    <a:ext uri="{9D8B030D-6E8A-4147-A177-3AD203B41FA5}">
                      <a16:colId xmlns:a16="http://schemas.microsoft.com/office/drawing/2014/main" val="483817096"/>
                    </a:ext>
                  </a:extLst>
                </a:gridCol>
              </a:tblGrid>
              <a:tr h="412036">
                <a:tc rowSpan="3">
                  <a:txBody>
                    <a:bodyPr/>
                    <a:lstStyle/>
                    <a:p>
                      <a:pPr algn="l" fontAlgn="ctr"/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inherit"/>
                        </a:rPr>
                        <a:t>Action Oriented Roles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1A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Shaper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Challenges the team to improve.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7542963"/>
                  </a:ext>
                </a:extLst>
              </a:tr>
              <a:tr h="41203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Implementer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Puts ideas into action.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0381537"/>
                  </a:ext>
                </a:extLst>
              </a:tr>
              <a:tr h="72232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Completer Finisher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Ensures thorough, timely completion.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11065929"/>
                  </a:ext>
                </a:extLst>
              </a:tr>
              <a:tr h="412036">
                <a:tc rowSpan="3">
                  <a:txBody>
                    <a:bodyPr/>
                    <a:lstStyle/>
                    <a:p>
                      <a:pPr algn="l" fontAlgn="ctr"/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inherit"/>
                        </a:rPr>
                        <a:t>People Oriented Roles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1A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Coordinator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Acts as a chairperson.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6055198"/>
                  </a:ext>
                </a:extLst>
              </a:tr>
              <a:tr h="41203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Team Worker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Encourages cooperation.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2726082"/>
                  </a:ext>
                </a:extLst>
              </a:tr>
              <a:tr h="41203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Resource Investigator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Explores outside opportunities.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57011848"/>
                  </a:ext>
                </a:extLst>
              </a:tr>
              <a:tr h="722320">
                <a:tc rowSpan="3">
                  <a:txBody>
                    <a:bodyPr/>
                    <a:lstStyle/>
                    <a:p>
                      <a:pPr algn="l" fontAlgn="ctr"/>
                      <a:r>
                        <a:rPr lang="en-GB" sz="1800" b="1">
                          <a:solidFill>
                            <a:srgbClr val="FFFFFF"/>
                          </a:solidFill>
                          <a:effectLst/>
                          <a:latin typeface="inherit"/>
                        </a:rPr>
                        <a:t>Thought Oriented Roles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1A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Plant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Presents new ideas and approaches.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4365777"/>
                  </a:ext>
                </a:extLst>
              </a:tr>
              <a:tr h="41203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Monitor-Evaluator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Analyzes the options.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2580839"/>
                  </a:ext>
                </a:extLst>
              </a:tr>
              <a:tr h="412036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>
                          <a:effectLst/>
                          <a:latin typeface="inherit"/>
                        </a:rPr>
                        <a:t>Specialist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800" dirty="0">
                          <a:effectLst/>
                          <a:latin typeface="inherit"/>
                        </a:rPr>
                        <a:t>Provides specialized skills.</a:t>
                      </a:r>
                    </a:p>
                  </a:txBody>
                  <a:tcPr marL="89958" marR="89958" marT="44979" marB="44979" anchor="ctr">
                    <a:lnL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1883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229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3C432-66B2-4F63-BBD9-B5AF122C1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Trust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14C3E-D922-479D-9D02-2C54BFBA8F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0" i="0" dirty="0">
                <a:solidFill>
                  <a:srgbClr val="5E7983"/>
                </a:solidFill>
                <a:effectLst/>
                <a:latin typeface="Baskerville"/>
              </a:rPr>
              <a:t>“Trust is the glue of life. It’s the most essential ingredient in effective communication. It’s the foundational principle that holds all relationships.”</a:t>
            </a:r>
          </a:p>
          <a:p>
            <a:pPr marL="0" indent="0">
              <a:buNone/>
            </a:pPr>
            <a:r>
              <a:rPr lang="en-GB" sz="3600" b="1" i="0" dirty="0">
                <a:solidFill>
                  <a:srgbClr val="5E7983"/>
                </a:solidFill>
                <a:effectLst/>
                <a:latin typeface="Baskerville"/>
              </a:rPr>
              <a:t>– STEPHEN R. COVEY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485682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23B9C-09D0-4FE0-8E46-8B4CADE3AC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an effective team looks like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022E2-56B2-422A-A0EF-741712CE3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1508" y="1905000"/>
            <a:ext cx="9113104" cy="400622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an effective team will have most of these traits:</a:t>
            </a:r>
          </a:p>
          <a:p>
            <a:r>
              <a:rPr lang="en-GB" sz="2400" dirty="0"/>
              <a:t>Leadership</a:t>
            </a:r>
          </a:p>
          <a:p>
            <a:r>
              <a:rPr lang="en-GB" sz="2400" dirty="0"/>
              <a:t>Trust and respect</a:t>
            </a:r>
          </a:p>
          <a:p>
            <a:r>
              <a:rPr lang="en-GB" sz="2400" dirty="0"/>
              <a:t>communication </a:t>
            </a:r>
          </a:p>
          <a:p>
            <a:r>
              <a:rPr lang="en-GB" sz="2400" dirty="0"/>
              <a:t>Managed conflict</a:t>
            </a:r>
          </a:p>
          <a:p>
            <a:r>
              <a:rPr lang="en-GB" sz="2400" dirty="0"/>
              <a:t>Clear goals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0CDEBB-4ED9-4AD9-9EEA-29086A54C6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8933" y="2773845"/>
            <a:ext cx="4961467" cy="330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7869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9E02D-BBE2-40BD-B916-8E373F9949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 non effective team looks like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FEE51-633C-4986-8642-451337F12B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No communication</a:t>
            </a:r>
          </a:p>
          <a:p>
            <a:r>
              <a:rPr lang="en-GB" sz="2400" dirty="0"/>
              <a:t>Working as individuals  </a:t>
            </a:r>
          </a:p>
          <a:p>
            <a:r>
              <a:rPr lang="en-GB" sz="2400" dirty="0"/>
              <a:t>All working towards separate goals</a:t>
            </a:r>
          </a:p>
          <a:p>
            <a:r>
              <a:rPr lang="en-GB" sz="2400" dirty="0"/>
              <a:t>Selfish behaviour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01638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9054-31DD-4D74-B748-5572AE159F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personal experience </a:t>
            </a:r>
          </a:p>
        </p:txBody>
      </p:sp>
      <p:pic>
        <p:nvPicPr>
          <p:cNvPr id="18" name="Picture 17" descr="A picture containing sky, outdoor&#10;&#10;Description automatically generated">
            <a:extLst>
              <a:ext uri="{FF2B5EF4-FFF2-40B4-BE49-F238E27FC236}">
                <a16:creationId xmlns:a16="http://schemas.microsoft.com/office/drawing/2014/main" id="{82E45450-91F2-42F6-9141-6621FBD3E5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2063" y="1703830"/>
            <a:ext cx="3397545" cy="4530060"/>
          </a:xfrm>
          <a:prstGeom prst="rect">
            <a:avLst/>
          </a:prstGeom>
        </p:spPr>
      </p:pic>
      <p:pic>
        <p:nvPicPr>
          <p:cNvPr id="20" name="Picture 19" descr="A picture containing text, indoor, floor, area&#10;&#10;Description automatically generated">
            <a:extLst>
              <a:ext uri="{FF2B5EF4-FFF2-40B4-BE49-F238E27FC236}">
                <a16:creationId xmlns:a16="http://schemas.microsoft.com/office/drawing/2014/main" id="{37B74255-CABE-4F1B-81B1-0DBF352A2E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03449" y="2304864"/>
            <a:ext cx="4437322" cy="332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4616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DDE91-37A9-4E4F-8C52-27193F219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8FCD3CB-03D7-4D0A-AC3C-BC79F195CA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64000" y="1649412"/>
            <a:ext cx="4063999" cy="4063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3555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B351B-A639-472F-88C9-9041B094F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A66A3-E129-4756-80EF-737B41772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3652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DC62659-8BF2-4A76-AA28-06299122CD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7582" y="1142066"/>
            <a:ext cx="8454887" cy="4852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1925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A463A68-5024-4EFD-9525-3956F294A2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69733" y="-1765"/>
            <a:ext cx="5144823" cy="68597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60403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584</TotalTime>
  <Words>384</Words>
  <Application>Microsoft Office PowerPoint</Application>
  <PresentationFormat>Widescreen</PresentationFormat>
  <Paragraphs>70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Baskerville</vt:lpstr>
      <vt:lpstr>Calibri</vt:lpstr>
      <vt:lpstr>Century Gothic</vt:lpstr>
      <vt:lpstr>inherit</vt:lpstr>
      <vt:lpstr>Wingdings 3</vt:lpstr>
      <vt:lpstr>Wisp</vt:lpstr>
      <vt:lpstr>Effective Team Working </vt:lpstr>
      <vt:lpstr>What is a Team?</vt:lpstr>
      <vt:lpstr>Tuckman’s Theory</vt:lpstr>
      <vt:lpstr>Belbin Team Roles</vt:lpstr>
      <vt:lpstr>Trust </vt:lpstr>
      <vt:lpstr>What an effective team looks like</vt:lpstr>
      <vt:lpstr>What a non effective team looks like</vt:lpstr>
      <vt:lpstr>My personal experience </vt:lpstr>
      <vt:lpstr>Any Questions?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</dc:title>
  <dc:creator>Shannon Leigh Lewis</dc:creator>
  <cp:lastModifiedBy>Shannon Leigh Lewis</cp:lastModifiedBy>
  <cp:revision>18</cp:revision>
  <dcterms:created xsi:type="dcterms:W3CDTF">2021-05-08T12:10:09Z</dcterms:created>
  <dcterms:modified xsi:type="dcterms:W3CDTF">2021-05-23T15:17:17Z</dcterms:modified>
</cp:coreProperties>
</file>