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notesSlides/notesSlide1.xml" ContentType="application/vnd.openxmlformats-officedocument.presentationml.notesSlide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notesSlides/notesSlide2.xml" ContentType="application/vnd.openxmlformats-officedocument.presentationml.notesSlide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ppt/notesSlides/notesSlide5.xml" ContentType="application/vnd.openxmlformats-officedocument.presentationml.notesSlide+xml"/>
  <Override PartName="/ppt/diagrams/data18.xml" ContentType="application/vnd.openxmlformats-officedocument.drawingml.diagramData+xml"/>
  <Override PartName="/ppt/diagrams/layout18.xml" ContentType="application/vnd.openxmlformats-officedocument.drawingml.diagramLayout+xml"/>
  <Override PartName="/ppt/diagrams/quickStyle18.xml" ContentType="application/vnd.openxmlformats-officedocument.drawingml.diagramStyle+xml"/>
  <Override PartName="/ppt/diagrams/colors18.xml" ContentType="application/vnd.openxmlformats-officedocument.drawingml.diagramColors+xml"/>
  <Override PartName="/ppt/diagrams/drawing18.xml" ContentType="application/vnd.ms-office.drawingml.diagramDrawing+xml"/>
  <Override PartName="/ppt/diagrams/data19.xml" ContentType="application/vnd.openxmlformats-officedocument.drawingml.diagramData+xml"/>
  <Override PartName="/ppt/diagrams/layout19.xml" ContentType="application/vnd.openxmlformats-officedocument.drawingml.diagramLayout+xml"/>
  <Override PartName="/ppt/diagrams/quickStyle19.xml" ContentType="application/vnd.openxmlformats-officedocument.drawingml.diagramStyle+xml"/>
  <Override PartName="/ppt/diagrams/colors19.xml" ContentType="application/vnd.openxmlformats-officedocument.drawingml.diagramColors+xml"/>
  <Override PartName="/ppt/diagrams/drawing19.xml" ContentType="application/vnd.ms-office.drawingml.diagramDrawing+xml"/>
  <Override PartName="/ppt/notesSlides/notesSlide6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56" r:id="rId2"/>
    <p:sldId id="284" r:id="rId3"/>
    <p:sldId id="271" r:id="rId4"/>
    <p:sldId id="276" r:id="rId5"/>
    <p:sldId id="293" r:id="rId6"/>
    <p:sldId id="292" r:id="rId7"/>
    <p:sldId id="270" r:id="rId8"/>
    <p:sldId id="287" r:id="rId9"/>
    <p:sldId id="288" r:id="rId10"/>
    <p:sldId id="289" r:id="rId11"/>
    <p:sldId id="297" r:id="rId12"/>
    <p:sldId id="259" r:id="rId13"/>
    <p:sldId id="261" r:id="rId14"/>
    <p:sldId id="282" r:id="rId15"/>
    <p:sldId id="273" r:id="rId16"/>
    <p:sldId id="262" r:id="rId17"/>
    <p:sldId id="264" r:id="rId18"/>
    <p:sldId id="265" r:id="rId19"/>
    <p:sldId id="295" r:id="rId20"/>
    <p:sldId id="278" r:id="rId21"/>
    <p:sldId id="263" r:id="rId22"/>
    <p:sldId id="269" r:id="rId23"/>
    <p:sldId id="268" r:id="rId24"/>
    <p:sldId id="277" r:id="rId25"/>
    <p:sldId id="300" r:id="rId2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Nicole Moon" initials="NM" lastIdx="2" clrIdx="0">
    <p:extLst>
      <p:ext uri="{19B8F6BF-5375-455C-9EA6-DF929625EA0E}">
        <p15:presenceInfo xmlns:p15="http://schemas.microsoft.com/office/powerpoint/2012/main" userId="a2125b51874ffcea" providerId="Windows Liv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948" autoAdjust="0"/>
    <p:restoredTop sz="76438" autoAdjust="0"/>
  </p:normalViewPr>
  <p:slideViewPr>
    <p:cSldViewPr snapToGrid="0">
      <p:cViewPr>
        <p:scale>
          <a:sx n="70" d="100"/>
          <a:sy n="70" d="100"/>
        </p:scale>
        <p:origin x="540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commentAuthors" Target="commentAuthor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viewProps" Target="viewProp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ata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ata3.xml.rels><?xml version="1.0" encoding="UTF-8" standalone="yes"?>
<Relationships xmlns="http://schemas.openxmlformats.org/package/2006/relationships"><Relationship Id="rId8" Type="http://schemas.openxmlformats.org/officeDocument/2006/relationships/hyperlink" Target="http://stickyjesus.com/tag/online-safety/" TargetMode="External"/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10" Type="http://schemas.openxmlformats.org/officeDocument/2006/relationships/image" Target="../media/image19.svg"/><Relationship Id="rId4" Type="http://schemas.openxmlformats.org/officeDocument/2006/relationships/image" Target="../media/image14.svg"/><Relationship Id="rId9" Type="http://schemas.openxmlformats.org/officeDocument/2006/relationships/image" Target="../media/image18.png"/></Relationships>
</file>

<file path=ppt/diagrams/_rels/data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ata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png"/><Relationship Id="rId3" Type="http://schemas.openxmlformats.org/officeDocument/2006/relationships/image" Target="../media/image11.png"/><Relationship Id="rId7" Type="http://schemas.openxmlformats.org/officeDocument/2006/relationships/image" Target="../media/image33.png"/><Relationship Id="rId12" Type="http://schemas.openxmlformats.org/officeDocument/2006/relationships/image" Target="../media/image38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32.sv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svg"/><Relationship Id="rId4" Type="http://schemas.openxmlformats.org/officeDocument/2006/relationships/image" Target="../media/image12.svg"/><Relationship Id="rId9" Type="http://schemas.openxmlformats.org/officeDocument/2006/relationships/image" Target="../media/image35.png"/><Relationship Id="rId14" Type="http://schemas.openxmlformats.org/officeDocument/2006/relationships/image" Target="../media/image40.svg"/></Relationships>
</file>

<file path=ppt/diagrams/_rels/data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ata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4" Type="http://schemas.openxmlformats.org/officeDocument/2006/relationships/image" Target="../media/image4.svg"/></Relationships>
</file>

<file path=ppt/diagrams/_rels/drawing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svg"/><Relationship Id="rId1" Type="http://schemas.openxmlformats.org/officeDocument/2006/relationships/image" Target="../media/image5.png"/><Relationship Id="rId6" Type="http://schemas.openxmlformats.org/officeDocument/2006/relationships/image" Target="../media/image10.svg"/><Relationship Id="rId5" Type="http://schemas.openxmlformats.org/officeDocument/2006/relationships/image" Target="../media/image9.png"/><Relationship Id="rId4" Type="http://schemas.openxmlformats.org/officeDocument/2006/relationships/image" Target="../media/image8.svg"/></Relationships>
</file>

<file path=ppt/diagrams/_rels/drawing3.xml.rels><?xml version="1.0" encoding="UTF-8" standalone="yes"?>
<Relationships xmlns="http://schemas.openxmlformats.org/package/2006/relationships"><Relationship Id="rId8" Type="http://schemas.openxmlformats.org/officeDocument/2006/relationships/hyperlink" Target="http://stickyjesus.com/tag/online-safety/" TargetMode="External"/><Relationship Id="rId3" Type="http://schemas.openxmlformats.org/officeDocument/2006/relationships/image" Target="../media/image13.png"/><Relationship Id="rId7" Type="http://schemas.openxmlformats.org/officeDocument/2006/relationships/image" Target="../media/image17.jpg"/><Relationship Id="rId2" Type="http://schemas.openxmlformats.org/officeDocument/2006/relationships/image" Target="../media/image12.svg"/><Relationship Id="rId1" Type="http://schemas.openxmlformats.org/officeDocument/2006/relationships/image" Target="../media/image11.png"/><Relationship Id="rId6" Type="http://schemas.openxmlformats.org/officeDocument/2006/relationships/image" Target="../media/image16.svg"/><Relationship Id="rId5" Type="http://schemas.openxmlformats.org/officeDocument/2006/relationships/image" Target="../media/image15.png"/><Relationship Id="rId10" Type="http://schemas.openxmlformats.org/officeDocument/2006/relationships/image" Target="../media/image19.svg"/><Relationship Id="rId4" Type="http://schemas.openxmlformats.org/officeDocument/2006/relationships/image" Target="../media/image14.svg"/><Relationship Id="rId9" Type="http://schemas.openxmlformats.org/officeDocument/2006/relationships/image" Target="../media/image18.png"/></Relationships>
</file>

<file path=ppt/diagrams/_rels/drawing8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sv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svg"/><Relationship Id="rId1" Type="http://schemas.openxmlformats.org/officeDocument/2006/relationships/image" Target="../media/image23.png"/><Relationship Id="rId6" Type="http://schemas.openxmlformats.org/officeDocument/2006/relationships/image" Target="../media/image28.svg"/><Relationship Id="rId5" Type="http://schemas.openxmlformats.org/officeDocument/2006/relationships/image" Target="../media/image27.png"/><Relationship Id="rId4" Type="http://schemas.openxmlformats.org/officeDocument/2006/relationships/image" Target="../media/image26.svg"/></Relationships>
</file>

<file path=ppt/diagrams/_rels/drawing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svg"/><Relationship Id="rId13" Type="http://schemas.openxmlformats.org/officeDocument/2006/relationships/image" Target="../media/image39.png"/><Relationship Id="rId3" Type="http://schemas.openxmlformats.org/officeDocument/2006/relationships/image" Target="../media/image11.png"/><Relationship Id="rId7" Type="http://schemas.openxmlformats.org/officeDocument/2006/relationships/image" Target="../media/image33.png"/><Relationship Id="rId12" Type="http://schemas.openxmlformats.org/officeDocument/2006/relationships/image" Target="../media/image38.svg"/><Relationship Id="rId2" Type="http://schemas.openxmlformats.org/officeDocument/2006/relationships/image" Target="../media/image16.svg"/><Relationship Id="rId1" Type="http://schemas.openxmlformats.org/officeDocument/2006/relationships/image" Target="../media/image15.png"/><Relationship Id="rId6" Type="http://schemas.openxmlformats.org/officeDocument/2006/relationships/image" Target="../media/image32.svg"/><Relationship Id="rId11" Type="http://schemas.openxmlformats.org/officeDocument/2006/relationships/image" Target="../media/image37.png"/><Relationship Id="rId5" Type="http://schemas.openxmlformats.org/officeDocument/2006/relationships/image" Target="../media/image31.png"/><Relationship Id="rId10" Type="http://schemas.openxmlformats.org/officeDocument/2006/relationships/image" Target="../media/image36.svg"/><Relationship Id="rId4" Type="http://schemas.openxmlformats.org/officeDocument/2006/relationships/image" Target="../media/image12.svg"/><Relationship Id="rId9" Type="http://schemas.openxmlformats.org/officeDocument/2006/relationships/image" Target="../media/image35.png"/><Relationship Id="rId14" Type="http://schemas.openxmlformats.org/officeDocument/2006/relationships/image" Target="../media/image40.svg"/></Relationships>
</file>

<file path=ppt/diagrams/_rels/drawing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png"/><Relationship Id="rId2" Type="http://schemas.openxmlformats.org/officeDocument/2006/relationships/image" Target="../media/image44.svg"/><Relationship Id="rId1" Type="http://schemas.openxmlformats.org/officeDocument/2006/relationships/image" Target="../media/image43.png"/><Relationship Id="rId6" Type="http://schemas.openxmlformats.org/officeDocument/2006/relationships/image" Target="../media/image48.svg"/><Relationship Id="rId5" Type="http://schemas.openxmlformats.org/officeDocument/2006/relationships/image" Target="../media/image47.png"/><Relationship Id="rId4" Type="http://schemas.openxmlformats.org/officeDocument/2006/relationships/image" Target="../media/image46.svg"/></Relationships>
</file>

<file path=ppt/diagrams/_rels/drawing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2.svg"/><Relationship Id="rId1" Type="http://schemas.openxmlformats.org/officeDocument/2006/relationships/image" Target="../media/image1.png"/><Relationship Id="rId6" Type="http://schemas.openxmlformats.org/officeDocument/2006/relationships/image" Target="../media/image52.svg"/><Relationship Id="rId5" Type="http://schemas.openxmlformats.org/officeDocument/2006/relationships/image" Target="../media/image51.png"/><Relationship Id="rId4" Type="http://schemas.openxmlformats.org/officeDocument/2006/relationships/image" Target="../media/image50.sv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0_3">
  <dgm:title val=""/>
  <dgm:desc val=""/>
  <dgm:catLst>
    <dgm:cat type="mainScheme" pri="10300"/>
  </dgm:catLst>
  <dgm:styleLbl name="node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lignNode1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lnNode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vennNode1">
    <dgm:fillClrLst meth="repeat">
      <a:schemeClr val="dk2">
        <a:alpha val="50000"/>
      </a:schemeClr>
    </dgm:fillClrLst>
    <dgm:linClrLst meth="repeat">
      <a:schemeClr val="lt2"/>
    </dgm:linClrLst>
    <dgm:effectClrLst/>
    <dgm:txLinClrLst/>
    <dgm:txFillClrLst/>
    <dgm:txEffectClrLst/>
  </dgm:styleLbl>
  <dgm:styleLbl name="node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node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fgImgPlace1">
    <dgm:fillClrLst meth="repeat">
      <a:schemeClr val="dk2">
        <a:tint val="50000"/>
      </a:schemeClr>
    </dgm:fillClrLst>
    <dgm:linClrLst meth="repeat">
      <a:schemeClr val="lt2"/>
    </dgm:linClrLst>
    <dgm:effectClrLst/>
    <dgm:txLinClrLst/>
    <dgm:txFillClrLst meth="repeat">
      <a:schemeClr val="lt2"/>
    </dgm:txFillClrLst>
    <dgm:txEffectClrLst/>
  </dgm:styleLbl>
  <dgm:styleLbl name="align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bgImgPlace1">
    <dgm:fillClrLst meth="repeat">
      <a:schemeClr val="dk2">
        <a:tint val="5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2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callout">
    <dgm:fillClrLst meth="repeat">
      <a:schemeClr val="dk2"/>
    </dgm:fillClrLst>
    <dgm:linClrLst meth="repeat">
      <a:schemeClr val="dk2">
        <a:tint val="50000"/>
      </a:schemeClr>
    </dgm:linClrLst>
    <dgm:effectClrLst/>
    <dgm:txLinClrLst/>
    <dgm:txFillClrLst meth="repeat">
      <a:schemeClr val="lt2"/>
    </dgm:txFillClrLst>
    <dgm:txEffectClrLst/>
  </dgm:styleLbl>
  <dgm:styleLbl name="asst0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1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2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3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asst4">
    <dgm:fillClrLst meth="repeat">
      <a:schemeClr val="dk2"/>
    </dgm:fillClrLst>
    <dgm:linClrLst meth="repeat">
      <a:schemeClr val="lt2"/>
    </dgm:linClrLst>
    <dgm:effectClrLst/>
    <dgm:txLinClrLst/>
    <dgm:txFillClrLst/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lt2"/>
    </dgm:txFillClrLst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2">
        <a:alpha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2"/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dk2">
        <a:alpha val="90000"/>
        <a:tint val="40000"/>
      </a:schemeClr>
    </dgm:fillClrLst>
    <dgm:linClrLst meth="repeat">
      <a:schemeClr val="dk2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2">
        <a:alpha val="9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2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2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18/5/colors/Iconchunking_neutralicontext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bg1"/>
    </dgm:fillClrLst>
    <dgm:linClrLst meth="repeat">
      <a:schemeClr val="lt1">
        <a:alpha val="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bg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8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9.xml><?xml version="1.0" encoding="utf-8"?>
<dgm:colorsDef xmlns:dgm="http://schemas.openxmlformats.org/drawingml/2006/diagram" xmlns:a="http://schemas.openxmlformats.org/drawingml/2006/main" uniqueId="urn:microsoft.com/office/officeart/2018/5/colors/Iconchunking_neutralbg_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>
        <a:alpha val="0"/>
      </a:schemeClr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bg1">
        <a:lumMod val="9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9C880D3-11A9-4B87-9CE0-9ECC6A904878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7A154FEC-72AC-45C9-B456-5D040A8F56E5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Cognitive processing is the capability to carry out a mental task </a:t>
          </a:r>
        </a:p>
        <a:p>
          <a:pPr algn="ctr">
            <a:lnSpc>
              <a:spcPct val="100000"/>
            </a:lnSpc>
          </a:pPr>
          <a:r>
            <a:rPr lang="en-GB" dirty="0"/>
            <a:t>(Levitt, </a:t>
          </a:r>
          <a:r>
            <a:rPr lang="en-GB" dirty="0" err="1"/>
            <a:t>Fugelsang</a:t>
          </a:r>
          <a:r>
            <a:rPr lang="en-GB" dirty="0"/>
            <a:t>, &amp; Crossley, 2006).  </a:t>
          </a:r>
          <a:endParaRPr lang="en-US" dirty="0"/>
        </a:p>
      </dgm:t>
    </dgm:pt>
    <dgm:pt modelId="{3EDDB461-B32A-4248-AA93-75836623333D}" type="parTrans" cxnId="{961C223C-A0B9-4C83-A028-F4B5222A5C56}">
      <dgm:prSet/>
      <dgm:spPr/>
      <dgm:t>
        <a:bodyPr/>
        <a:lstStyle/>
        <a:p>
          <a:endParaRPr lang="en-US"/>
        </a:p>
      </dgm:t>
    </dgm:pt>
    <dgm:pt modelId="{99AB6150-07C1-4A27-B25D-201AE365B3CD}" type="sibTrans" cxnId="{961C223C-A0B9-4C83-A028-F4B5222A5C56}">
      <dgm:prSet/>
      <dgm:spPr/>
      <dgm:t>
        <a:bodyPr/>
        <a:lstStyle/>
        <a:p>
          <a:endParaRPr lang="en-US"/>
        </a:p>
      </dgm:t>
    </dgm:pt>
    <dgm:pt modelId="{1925064D-F112-421B-A335-1AA20DE00D94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Ability influences mental processes, such as attending, storing and retrieving information. </a:t>
          </a:r>
          <a:endParaRPr lang="en-US" dirty="0"/>
        </a:p>
      </dgm:t>
    </dgm:pt>
    <dgm:pt modelId="{C44C9E01-7FBD-44E2-8D15-2B252F5DC0DD}" type="parTrans" cxnId="{FB884671-CDFD-4F22-BD2C-5C30790E597C}">
      <dgm:prSet/>
      <dgm:spPr/>
      <dgm:t>
        <a:bodyPr/>
        <a:lstStyle/>
        <a:p>
          <a:endParaRPr lang="en-US"/>
        </a:p>
      </dgm:t>
    </dgm:pt>
    <dgm:pt modelId="{83C79242-BA88-4186-A50A-206DFA12BB7A}" type="sibTrans" cxnId="{FB884671-CDFD-4F22-BD2C-5C30790E597C}">
      <dgm:prSet/>
      <dgm:spPr/>
      <dgm:t>
        <a:bodyPr/>
        <a:lstStyle/>
        <a:p>
          <a:endParaRPr lang="en-US"/>
        </a:p>
      </dgm:t>
    </dgm:pt>
    <dgm:pt modelId="{C3C5E411-E070-4AC2-93F5-337711055468}" type="pres">
      <dgm:prSet presAssocID="{99C880D3-11A9-4B87-9CE0-9ECC6A904878}" presName="root" presStyleCnt="0">
        <dgm:presLayoutVars>
          <dgm:dir/>
          <dgm:resizeHandles val="exact"/>
        </dgm:presLayoutVars>
      </dgm:prSet>
      <dgm:spPr/>
    </dgm:pt>
    <dgm:pt modelId="{D5490693-68A1-42CB-81B0-1C8E67932EF2}" type="pres">
      <dgm:prSet presAssocID="{7A154FEC-72AC-45C9-B456-5D040A8F56E5}" presName="compNode" presStyleCnt="0"/>
      <dgm:spPr/>
    </dgm:pt>
    <dgm:pt modelId="{56ABA2A8-B83F-4FC8-8677-8DEA661D5C48}" type="pres">
      <dgm:prSet presAssocID="{7A154FEC-72AC-45C9-B456-5D040A8F56E5}" presName="bgRect" presStyleLbl="bgShp" presStyleIdx="0" presStyleCnt="2" custLinFactNeighborX="2174" custLinFactNeighborY="2541"/>
      <dgm:spPr/>
    </dgm:pt>
    <dgm:pt modelId="{A367ADBA-C9BA-4151-9C8C-8A7B191FF474}" type="pres">
      <dgm:prSet presAssocID="{7A154FEC-72AC-45C9-B456-5D040A8F56E5}" presName="iconRect" presStyleLbl="node1" presStyleIdx="0" presStyleCnt="2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AA131AE-821C-4692-ADCA-68943EAC2ED3}" type="pres">
      <dgm:prSet presAssocID="{7A154FEC-72AC-45C9-B456-5D040A8F56E5}" presName="spaceRect" presStyleCnt="0"/>
      <dgm:spPr/>
    </dgm:pt>
    <dgm:pt modelId="{135D2B30-F49F-4020-BCC0-1CCAA7B30A17}" type="pres">
      <dgm:prSet presAssocID="{7A154FEC-72AC-45C9-B456-5D040A8F56E5}" presName="parTx" presStyleLbl="revTx" presStyleIdx="0" presStyleCnt="2" custScaleX="112682" custLinFactNeighborX="-7232" custLinFactNeighborY="2541">
        <dgm:presLayoutVars>
          <dgm:chMax val="0"/>
          <dgm:chPref val="0"/>
        </dgm:presLayoutVars>
      </dgm:prSet>
      <dgm:spPr/>
    </dgm:pt>
    <dgm:pt modelId="{EAEAE5BF-8C43-449D-B75D-518B606834C7}" type="pres">
      <dgm:prSet presAssocID="{99AB6150-07C1-4A27-B25D-201AE365B3CD}" presName="sibTrans" presStyleCnt="0"/>
      <dgm:spPr/>
    </dgm:pt>
    <dgm:pt modelId="{EB9A9B8D-963E-4E42-9201-4EE83952FC16}" type="pres">
      <dgm:prSet presAssocID="{1925064D-F112-421B-A335-1AA20DE00D94}" presName="compNode" presStyleCnt="0"/>
      <dgm:spPr/>
    </dgm:pt>
    <dgm:pt modelId="{68B4DE80-40CF-4C16-966F-532033FBF626}" type="pres">
      <dgm:prSet presAssocID="{1925064D-F112-421B-A335-1AA20DE00D94}" presName="bgRect" presStyleLbl="bgShp" presStyleIdx="1" presStyleCnt="2" custLinFactNeighborX="2174" custLinFactNeighborY="6497"/>
      <dgm:spPr/>
    </dgm:pt>
    <dgm:pt modelId="{42BAC732-C076-4C26-A112-40115525A13C}" type="pres">
      <dgm:prSet presAssocID="{1925064D-F112-421B-A335-1AA20DE00D94}" presName="iconRect" presStyleLbl="node1" presStyleIdx="1" presStyleCnt="2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B6051AF9-2693-4FA1-9E51-BD61B809CEBB}" type="pres">
      <dgm:prSet presAssocID="{1925064D-F112-421B-A335-1AA20DE00D94}" presName="spaceRect" presStyleCnt="0"/>
      <dgm:spPr/>
    </dgm:pt>
    <dgm:pt modelId="{240A25D2-4515-4C01-A4B5-36611021CC40}" type="pres">
      <dgm:prSet presAssocID="{1925064D-F112-421B-A335-1AA20DE00D94}" presName="parTx" presStyleLbl="revTx" presStyleIdx="1" presStyleCnt="2" custScaleX="112824" custLinFactNeighborX="-6303" custLinFactNeighborY="6497">
        <dgm:presLayoutVars>
          <dgm:chMax val="0"/>
          <dgm:chPref val="0"/>
        </dgm:presLayoutVars>
      </dgm:prSet>
      <dgm:spPr/>
    </dgm:pt>
  </dgm:ptLst>
  <dgm:cxnLst>
    <dgm:cxn modelId="{19FF9119-CB53-420B-A8C7-72B605ED2FCF}" type="presOf" srcId="{7A154FEC-72AC-45C9-B456-5D040A8F56E5}" destId="{135D2B30-F49F-4020-BCC0-1CCAA7B30A17}" srcOrd="0" destOrd="0" presId="urn:microsoft.com/office/officeart/2018/2/layout/IconVerticalSolidList"/>
    <dgm:cxn modelId="{57336C2F-4048-4AB8-8B46-F03E6B2364E2}" type="presOf" srcId="{99C880D3-11A9-4B87-9CE0-9ECC6A904878}" destId="{C3C5E411-E070-4AC2-93F5-337711055468}" srcOrd="0" destOrd="0" presId="urn:microsoft.com/office/officeart/2018/2/layout/IconVerticalSolidList"/>
    <dgm:cxn modelId="{961C223C-A0B9-4C83-A028-F4B5222A5C56}" srcId="{99C880D3-11A9-4B87-9CE0-9ECC6A904878}" destId="{7A154FEC-72AC-45C9-B456-5D040A8F56E5}" srcOrd="0" destOrd="0" parTransId="{3EDDB461-B32A-4248-AA93-75836623333D}" sibTransId="{99AB6150-07C1-4A27-B25D-201AE365B3CD}"/>
    <dgm:cxn modelId="{FB884671-CDFD-4F22-BD2C-5C30790E597C}" srcId="{99C880D3-11A9-4B87-9CE0-9ECC6A904878}" destId="{1925064D-F112-421B-A335-1AA20DE00D94}" srcOrd="1" destOrd="0" parTransId="{C44C9E01-7FBD-44E2-8D15-2B252F5DC0DD}" sibTransId="{83C79242-BA88-4186-A50A-206DFA12BB7A}"/>
    <dgm:cxn modelId="{2BDDE281-4B67-4E59-950A-B8034478DDEC}" type="presOf" srcId="{1925064D-F112-421B-A335-1AA20DE00D94}" destId="{240A25D2-4515-4C01-A4B5-36611021CC40}" srcOrd="0" destOrd="0" presId="urn:microsoft.com/office/officeart/2018/2/layout/IconVerticalSolidList"/>
    <dgm:cxn modelId="{1B775C3B-D13E-4A18-AE06-B7DCB55529FE}" type="presParOf" srcId="{C3C5E411-E070-4AC2-93F5-337711055468}" destId="{D5490693-68A1-42CB-81B0-1C8E67932EF2}" srcOrd="0" destOrd="0" presId="urn:microsoft.com/office/officeart/2018/2/layout/IconVerticalSolidList"/>
    <dgm:cxn modelId="{C362978F-1BC3-4E26-A8A7-7751610153B3}" type="presParOf" srcId="{D5490693-68A1-42CB-81B0-1C8E67932EF2}" destId="{56ABA2A8-B83F-4FC8-8677-8DEA661D5C48}" srcOrd="0" destOrd="0" presId="urn:microsoft.com/office/officeart/2018/2/layout/IconVerticalSolidList"/>
    <dgm:cxn modelId="{A1BC6A15-84F0-4D06-8C48-7BC8710F2142}" type="presParOf" srcId="{D5490693-68A1-42CB-81B0-1C8E67932EF2}" destId="{A367ADBA-C9BA-4151-9C8C-8A7B191FF474}" srcOrd="1" destOrd="0" presId="urn:microsoft.com/office/officeart/2018/2/layout/IconVerticalSolidList"/>
    <dgm:cxn modelId="{D9450936-7473-4777-87DB-09A1B97FBD4E}" type="presParOf" srcId="{D5490693-68A1-42CB-81B0-1C8E67932EF2}" destId="{1AA131AE-821C-4692-ADCA-68943EAC2ED3}" srcOrd="2" destOrd="0" presId="urn:microsoft.com/office/officeart/2018/2/layout/IconVerticalSolidList"/>
    <dgm:cxn modelId="{0F14B3CB-6CD0-47D9-B6FD-B90019253746}" type="presParOf" srcId="{D5490693-68A1-42CB-81B0-1C8E67932EF2}" destId="{135D2B30-F49F-4020-BCC0-1CCAA7B30A17}" srcOrd="3" destOrd="0" presId="urn:microsoft.com/office/officeart/2018/2/layout/IconVerticalSolidList"/>
    <dgm:cxn modelId="{144F4840-61A7-4EAE-A94A-82E7F68AAC55}" type="presParOf" srcId="{C3C5E411-E070-4AC2-93F5-337711055468}" destId="{EAEAE5BF-8C43-449D-B75D-518B606834C7}" srcOrd="1" destOrd="0" presId="urn:microsoft.com/office/officeart/2018/2/layout/IconVerticalSolidList"/>
    <dgm:cxn modelId="{309B4A17-B936-44B7-B043-2B91571D35EC}" type="presParOf" srcId="{C3C5E411-E070-4AC2-93F5-337711055468}" destId="{EB9A9B8D-963E-4E42-9201-4EE83952FC16}" srcOrd="2" destOrd="0" presId="urn:microsoft.com/office/officeart/2018/2/layout/IconVerticalSolidList"/>
    <dgm:cxn modelId="{D6770373-75E1-4043-9618-5FE281862DDF}" type="presParOf" srcId="{EB9A9B8D-963E-4E42-9201-4EE83952FC16}" destId="{68B4DE80-40CF-4C16-966F-532033FBF626}" srcOrd="0" destOrd="0" presId="urn:microsoft.com/office/officeart/2018/2/layout/IconVerticalSolidList"/>
    <dgm:cxn modelId="{2DA4976B-68AD-4C9C-9C80-C943E622F518}" type="presParOf" srcId="{EB9A9B8D-963E-4E42-9201-4EE83952FC16}" destId="{42BAC732-C076-4C26-A112-40115525A13C}" srcOrd="1" destOrd="0" presId="urn:microsoft.com/office/officeart/2018/2/layout/IconVerticalSolidList"/>
    <dgm:cxn modelId="{00B1240B-972D-4CA7-9CFB-2D33A9B34453}" type="presParOf" srcId="{EB9A9B8D-963E-4E42-9201-4EE83952FC16}" destId="{B6051AF9-2693-4FA1-9E51-BD61B809CEBB}" srcOrd="2" destOrd="0" presId="urn:microsoft.com/office/officeart/2018/2/layout/IconVerticalSolidList"/>
    <dgm:cxn modelId="{4E4DC514-3CC0-4724-AF05-339FCEAC2BB8}" type="presParOf" srcId="{EB9A9B8D-963E-4E42-9201-4EE83952FC16}" destId="{240A25D2-4515-4C01-A4B5-36611021CC40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F705493-4196-451F-B36E-DEEC4EFB7FD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4C101428-251C-4A9A-AC43-FF184AAF6F51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SOP = how rapidly an individual can process, react, and respond to information</a:t>
          </a:r>
        </a:p>
        <a:p>
          <a:pPr algn="ctr">
            <a:lnSpc>
              <a:spcPct val="100000"/>
            </a:lnSpc>
          </a:pPr>
          <a:r>
            <a:rPr lang="en-GB" dirty="0"/>
            <a:t>(</a:t>
          </a:r>
          <a:r>
            <a:rPr lang="en-GB" dirty="0" err="1"/>
            <a:t>Kalmer</a:t>
          </a:r>
          <a:r>
            <a:rPr lang="en-GB" dirty="0"/>
            <a:t> &amp; </a:t>
          </a:r>
          <a:r>
            <a:rPr lang="en-GB" dirty="0" err="1"/>
            <a:t>Chiaravalloti</a:t>
          </a:r>
          <a:r>
            <a:rPr lang="en-GB" dirty="0"/>
            <a:t>, 2008). </a:t>
          </a:r>
          <a:endParaRPr lang="en-US" dirty="0"/>
        </a:p>
      </dgm:t>
    </dgm:pt>
    <dgm:pt modelId="{8FF238B6-2937-4607-B6FE-61D95F11859B}" type="parTrans" cxnId="{AC1EB104-EB42-4EF2-B727-18FFC667D5DE}">
      <dgm:prSet/>
      <dgm:spPr/>
      <dgm:t>
        <a:bodyPr/>
        <a:lstStyle/>
        <a:p>
          <a:endParaRPr lang="en-US"/>
        </a:p>
      </dgm:t>
    </dgm:pt>
    <dgm:pt modelId="{726F81B4-20FD-4DE1-BC59-2FA6E66B5F9D}" type="sibTrans" cxnId="{AC1EB104-EB42-4EF2-B727-18FFC667D5DE}">
      <dgm:prSet/>
      <dgm:spPr/>
      <dgm:t>
        <a:bodyPr/>
        <a:lstStyle/>
        <a:p>
          <a:endParaRPr lang="en-US"/>
        </a:p>
      </dgm:t>
    </dgm:pt>
    <dgm:pt modelId="{010A4A02-26C3-4003-AB18-7354F753B4D7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Vital to learning and performance</a:t>
          </a:r>
        </a:p>
        <a:p>
          <a:pPr algn="ctr">
            <a:lnSpc>
              <a:spcPct val="100000"/>
            </a:lnSpc>
          </a:pPr>
          <a:r>
            <a:rPr lang="en-GB" dirty="0"/>
            <a:t> (Salthouse, 1996).  </a:t>
          </a:r>
          <a:endParaRPr lang="en-US" dirty="0"/>
        </a:p>
      </dgm:t>
    </dgm:pt>
    <dgm:pt modelId="{D480DFE1-DE82-43EE-ACEE-37A0D33DF51C}" type="parTrans" cxnId="{14BB374F-31DF-4F81-A320-AA54BA3F75EE}">
      <dgm:prSet/>
      <dgm:spPr/>
      <dgm:t>
        <a:bodyPr/>
        <a:lstStyle/>
        <a:p>
          <a:endParaRPr lang="en-US"/>
        </a:p>
      </dgm:t>
    </dgm:pt>
    <dgm:pt modelId="{D5B69026-2FEC-419E-A881-F1560F3845BA}" type="sibTrans" cxnId="{14BB374F-31DF-4F81-A320-AA54BA3F75EE}">
      <dgm:prSet/>
      <dgm:spPr/>
      <dgm:t>
        <a:bodyPr/>
        <a:lstStyle/>
        <a:p>
          <a:endParaRPr lang="en-US"/>
        </a:p>
      </dgm:t>
    </dgm:pt>
    <dgm:pt modelId="{CA859914-1EE8-4834-A9AC-41573C76A0CF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SOP interferes with executive functioning = </a:t>
          </a:r>
        </a:p>
        <a:p>
          <a:pPr algn="ctr">
            <a:lnSpc>
              <a:spcPct val="100000"/>
            </a:lnSpc>
          </a:pPr>
          <a:r>
            <a:rPr lang="en-GB" dirty="0"/>
            <a:t>Deficits = planning, attention, decision making</a:t>
          </a:r>
        </a:p>
        <a:p>
          <a:pPr algn="ctr">
            <a:lnSpc>
              <a:spcPct val="100000"/>
            </a:lnSpc>
          </a:pPr>
          <a:r>
            <a:rPr lang="en-GB" dirty="0"/>
            <a:t> (Cepeda, Blackwell &amp; </a:t>
          </a:r>
          <a:r>
            <a:rPr lang="en-GB" dirty="0" err="1"/>
            <a:t>Munakata</a:t>
          </a:r>
          <a:r>
            <a:rPr lang="en-GB" dirty="0"/>
            <a:t>, 2013). </a:t>
          </a:r>
          <a:endParaRPr lang="en-US" dirty="0"/>
        </a:p>
      </dgm:t>
    </dgm:pt>
    <dgm:pt modelId="{BF153C69-743C-4BB2-8876-B283FBAB5020}" type="parTrans" cxnId="{7BD0B1BA-EFA6-4929-B468-E036402E7DA2}">
      <dgm:prSet/>
      <dgm:spPr/>
      <dgm:t>
        <a:bodyPr/>
        <a:lstStyle/>
        <a:p>
          <a:endParaRPr lang="en-US"/>
        </a:p>
      </dgm:t>
    </dgm:pt>
    <dgm:pt modelId="{1925AC54-5D6D-4BD8-9D24-256B1A9EEA1B}" type="sibTrans" cxnId="{7BD0B1BA-EFA6-4929-B468-E036402E7DA2}">
      <dgm:prSet/>
      <dgm:spPr/>
      <dgm:t>
        <a:bodyPr/>
        <a:lstStyle/>
        <a:p>
          <a:endParaRPr lang="en-US"/>
        </a:p>
      </dgm:t>
    </dgm:pt>
    <dgm:pt modelId="{A8DEFF22-2BE0-45F6-93FD-2CCDB156BBB9}" type="pres">
      <dgm:prSet presAssocID="{3F705493-4196-451F-B36E-DEEC4EFB7FD5}" presName="root" presStyleCnt="0">
        <dgm:presLayoutVars>
          <dgm:dir/>
          <dgm:resizeHandles val="exact"/>
        </dgm:presLayoutVars>
      </dgm:prSet>
      <dgm:spPr/>
    </dgm:pt>
    <dgm:pt modelId="{116A284C-CB12-47A8-B16A-59948657C6E3}" type="pres">
      <dgm:prSet presAssocID="{4C101428-251C-4A9A-AC43-FF184AAF6F51}" presName="compNode" presStyleCnt="0"/>
      <dgm:spPr/>
    </dgm:pt>
    <dgm:pt modelId="{D256A3E8-29D9-430C-82AB-F0F52770A4FC}" type="pres">
      <dgm:prSet presAssocID="{4C101428-251C-4A9A-AC43-FF184AAF6F51}" presName="bgRect" presStyleLbl="bgShp" presStyleIdx="0" presStyleCnt="3" custLinFactNeighborX="3951" custLinFactNeighborY="8057"/>
      <dgm:spPr/>
    </dgm:pt>
    <dgm:pt modelId="{24747BEF-0F61-47B1-9553-57645C6A6693}" type="pres">
      <dgm:prSet presAssocID="{4C101428-251C-4A9A-AC43-FF184AAF6F51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Questions"/>
        </a:ext>
      </dgm:extLst>
    </dgm:pt>
    <dgm:pt modelId="{A94B8EDD-A418-4418-AD10-B2A57441C22F}" type="pres">
      <dgm:prSet presAssocID="{4C101428-251C-4A9A-AC43-FF184AAF6F51}" presName="spaceRect" presStyleCnt="0"/>
      <dgm:spPr/>
    </dgm:pt>
    <dgm:pt modelId="{88FFDCE6-2AB5-4C2A-89D4-65887BE97CF0}" type="pres">
      <dgm:prSet presAssocID="{4C101428-251C-4A9A-AC43-FF184AAF6F51}" presName="parTx" presStyleLbl="revTx" presStyleIdx="0" presStyleCnt="3" custScaleX="122671">
        <dgm:presLayoutVars>
          <dgm:chMax val="0"/>
          <dgm:chPref val="0"/>
        </dgm:presLayoutVars>
      </dgm:prSet>
      <dgm:spPr/>
    </dgm:pt>
    <dgm:pt modelId="{2F7598C3-28E9-4A67-B450-5870F4991746}" type="pres">
      <dgm:prSet presAssocID="{726F81B4-20FD-4DE1-BC59-2FA6E66B5F9D}" presName="sibTrans" presStyleCnt="0"/>
      <dgm:spPr/>
    </dgm:pt>
    <dgm:pt modelId="{F7A0EB2E-3050-49DE-BB01-56F283B4378A}" type="pres">
      <dgm:prSet presAssocID="{010A4A02-26C3-4003-AB18-7354F753B4D7}" presName="compNode" presStyleCnt="0"/>
      <dgm:spPr/>
    </dgm:pt>
    <dgm:pt modelId="{E0164CDF-1335-42C2-92ED-085E63553703}" type="pres">
      <dgm:prSet presAssocID="{010A4A02-26C3-4003-AB18-7354F753B4D7}" presName="bgRect" presStyleLbl="bgShp" presStyleIdx="1" presStyleCnt="3" custLinFactNeighborX="4714" custLinFactNeighborY="-234"/>
      <dgm:spPr/>
    </dgm:pt>
    <dgm:pt modelId="{A7B5C27D-A777-48A0-BC7F-CF1503C49ED6}" type="pres">
      <dgm:prSet presAssocID="{010A4A02-26C3-4003-AB18-7354F753B4D7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rt with Pulse"/>
        </a:ext>
      </dgm:extLst>
    </dgm:pt>
    <dgm:pt modelId="{8D784070-FB1A-407B-BF83-A3243E0B9703}" type="pres">
      <dgm:prSet presAssocID="{010A4A02-26C3-4003-AB18-7354F753B4D7}" presName="spaceRect" presStyleCnt="0"/>
      <dgm:spPr/>
    </dgm:pt>
    <dgm:pt modelId="{B4FCA5EF-179D-4C46-97F6-4E5B3EB2B79A}" type="pres">
      <dgm:prSet presAssocID="{010A4A02-26C3-4003-AB18-7354F753B4D7}" presName="parTx" presStyleLbl="revTx" presStyleIdx="1" presStyleCnt="3" custScaleX="117370">
        <dgm:presLayoutVars>
          <dgm:chMax val="0"/>
          <dgm:chPref val="0"/>
        </dgm:presLayoutVars>
      </dgm:prSet>
      <dgm:spPr/>
    </dgm:pt>
    <dgm:pt modelId="{8E7020DE-DC06-453D-AAEA-8C430FEE070C}" type="pres">
      <dgm:prSet presAssocID="{D5B69026-2FEC-419E-A881-F1560F3845BA}" presName="sibTrans" presStyleCnt="0"/>
      <dgm:spPr/>
    </dgm:pt>
    <dgm:pt modelId="{C8CA05C2-2F3F-4E05-B46D-B920A3CAF3AB}" type="pres">
      <dgm:prSet presAssocID="{CA859914-1EE8-4834-A9AC-41573C76A0CF}" presName="compNode" presStyleCnt="0"/>
      <dgm:spPr/>
    </dgm:pt>
    <dgm:pt modelId="{E800F8E5-6FE5-4A83-92CD-9EB6D268322F}" type="pres">
      <dgm:prSet presAssocID="{CA859914-1EE8-4834-A9AC-41573C76A0CF}" presName="bgRect" presStyleLbl="bgShp" presStyleIdx="2" presStyleCnt="3" custLinFactNeighborX="4714" custLinFactNeighborY="-5743"/>
      <dgm:spPr/>
    </dgm:pt>
    <dgm:pt modelId="{216F41FB-7C7A-496C-A2EC-0D07BF87F83E}" type="pres">
      <dgm:prSet presAssocID="{CA859914-1EE8-4834-A9AC-41573C76A0CF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ooks"/>
        </a:ext>
      </dgm:extLst>
    </dgm:pt>
    <dgm:pt modelId="{5F9BC4C1-5F80-4C82-9D06-EB016E2F712F}" type="pres">
      <dgm:prSet presAssocID="{CA859914-1EE8-4834-A9AC-41573C76A0CF}" presName="spaceRect" presStyleCnt="0"/>
      <dgm:spPr/>
    </dgm:pt>
    <dgm:pt modelId="{D049FB08-802F-496B-9EB2-D51294D797A5}" type="pres">
      <dgm:prSet presAssocID="{CA859914-1EE8-4834-A9AC-41573C76A0CF}" presName="parTx" presStyleLbl="revTx" presStyleIdx="2" presStyleCnt="3" custScaleX="116406">
        <dgm:presLayoutVars>
          <dgm:chMax val="0"/>
          <dgm:chPref val="0"/>
        </dgm:presLayoutVars>
      </dgm:prSet>
      <dgm:spPr/>
    </dgm:pt>
  </dgm:ptLst>
  <dgm:cxnLst>
    <dgm:cxn modelId="{AC1EB104-EB42-4EF2-B727-18FFC667D5DE}" srcId="{3F705493-4196-451F-B36E-DEEC4EFB7FD5}" destId="{4C101428-251C-4A9A-AC43-FF184AAF6F51}" srcOrd="0" destOrd="0" parTransId="{8FF238B6-2937-4607-B6FE-61D95F11859B}" sibTransId="{726F81B4-20FD-4DE1-BC59-2FA6E66B5F9D}"/>
    <dgm:cxn modelId="{14109E2A-CBED-4726-AEAD-6A8B8790C3D2}" type="presOf" srcId="{010A4A02-26C3-4003-AB18-7354F753B4D7}" destId="{B4FCA5EF-179D-4C46-97F6-4E5B3EB2B79A}" srcOrd="0" destOrd="0" presId="urn:microsoft.com/office/officeart/2018/2/layout/IconVerticalSolidList"/>
    <dgm:cxn modelId="{0B97B144-51B2-4E1B-9DA8-F1E835B81C1D}" type="presOf" srcId="{4C101428-251C-4A9A-AC43-FF184AAF6F51}" destId="{88FFDCE6-2AB5-4C2A-89D4-65887BE97CF0}" srcOrd="0" destOrd="0" presId="urn:microsoft.com/office/officeart/2018/2/layout/IconVerticalSolidList"/>
    <dgm:cxn modelId="{14BB374F-31DF-4F81-A320-AA54BA3F75EE}" srcId="{3F705493-4196-451F-B36E-DEEC4EFB7FD5}" destId="{010A4A02-26C3-4003-AB18-7354F753B4D7}" srcOrd="1" destOrd="0" parTransId="{D480DFE1-DE82-43EE-ACEE-37A0D33DF51C}" sibTransId="{D5B69026-2FEC-419E-A881-F1560F3845BA}"/>
    <dgm:cxn modelId="{99D38271-A2BA-4AA1-91C7-C6A6A94D62A8}" type="presOf" srcId="{CA859914-1EE8-4834-A9AC-41573C76A0CF}" destId="{D049FB08-802F-496B-9EB2-D51294D797A5}" srcOrd="0" destOrd="0" presId="urn:microsoft.com/office/officeart/2018/2/layout/IconVerticalSolidList"/>
    <dgm:cxn modelId="{7BD0B1BA-EFA6-4929-B468-E036402E7DA2}" srcId="{3F705493-4196-451F-B36E-DEEC4EFB7FD5}" destId="{CA859914-1EE8-4834-A9AC-41573C76A0CF}" srcOrd="2" destOrd="0" parTransId="{BF153C69-743C-4BB2-8876-B283FBAB5020}" sibTransId="{1925AC54-5D6D-4BD8-9D24-256B1A9EEA1B}"/>
    <dgm:cxn modelId="{505713D2-C178-443F-96B8-EBFF73761096}" type="presOf" srcId="{3F705493-4196-451F-B36E-DEEC4EFB7FD5}" destId="{A8DEFF22-2BE0-45F6-93FD-2CCDB156BBB9}" srcOrd="0" destOrd="0" presId="urn:microsoft.com/office/officeart/2018/2/layout/IconVerticalSolidList"/>
    <dgm:cxn modelId="{83940C9D-EBFF-4AF3-890E-49F78134B9EA}" type="presParOf" srcId="{A8DEFF22-2BE0-45F6-93FD-2CCDB156BBB9}" destId="{116A284C-CB12-47A8-B16A-59948657C6E3}" srcOrd="0" destOrd="0" presId="urn:microsoft.com/office/officeart/2018/2/layout/IconVerticalSolidList"/>
    <dgm:cxn modelId="{910FD6D9-30D0-48C5-9CBD-030D920C4F6C}" type="presParOf" srcId="{116A284C-CB12-47A8-B16A-59948657C6E3}" destId="{D256A3E8-29D9-430C-82AB-F0F52770A4FC}" srcOrd="0" destOrd="0" presId="urn:microsoft.com/office/officeart/2018/2/layout/IconVerticalSolidList"/>
    <dgm:cxn modelId="{5AF09EDA-CEE0-43AF-9DC1-78D9EC193EDD}" type="presParOf" srcId="{116A284C-CB12-47A8-B16A-59948657C6E3}" destId="{24747BEF-0F61-47B1-9553-57645C6A6693}" srcOrd="1" destOrd="0" presId="urn:microsoft.com/office/officeart/2018/2/layout/IconVerticalSolidList"/>
    <dgm:cxn modelId="{9CEB36CE-0DE8-451A-9914-D38FE3781F58}" type="presParOf" srcId="{116A284C-CB12-47A8-B16A-59948657C6E3}" destId="{A94B8EDD-A418-4418-AD10-B2A57441C22F}" srcOrd="2" destOrd="0" presId="urn:microsoft.com/office/officeart/2018/2/layout/IconVerticalSolidList"/>
    <dgm:cxn modelId="{8CCE8592-CDAE-4089-8221-E90FAE7E47B7}" type="presParOf" srcId="{116A284C-CB12-47A8-B16A-59948657C6E3}" destId="{88FFDCE6-2AB5-4C2A-89D4-65887BE97CF0}" srcOrd="3" destOrd="0" presId="urn:microsoft.com/office/officeart/2018/2/layout/IconVerticalSolidList"/>
    <dgm:cxn modelId="{0CA8A509-EEE1-491B-9D23-3E7CA895D612}" type="presParOf" srcId="{A8DEFF22-2BE0-45F6-93FD-2CCDB156BBB9}" destId="{2F7598C3-28E9-4A67-B450-5870F4991746}" srcOrd="1" destOrd="0" presId="urn:microsoft.com/office/officeart/2018/2/layout/IconVerticalSolidList"/>
    <dgm:cxn modelId="{984E0B24-C534-4F01-8DAD-72158EC23B97}" type="presParOf" srcId="{A8DEFF22-2BE0-45F6-93FD-2CCDB156BBB9}" destId="{F7A0EB2E-3050-49DE-BB01-56F283B4378A}" srcOrd="2" destOrd="0" presId="urn:microsoft.com/office/officeart/2018/2/layout/IconVerticalSolidList"/>
    <dgm:cxn modelId="{2C78A6AD-ED96-4F3C-A1B4-ADB475B58CEB}" type="presParOf" srcId="{F7A0EB2E-3050-49DE-BB01-56F283B4378A}" destId="{E0164CDF-1335-42C2-92ED-085E63553703}" srcOrd="0" destOrd="0" presId="urn:microsoft.com/office/officeart/2018/2/layout/IconVerticalSolidList"/>
    <dgm:cxn modelId="{EE9F651C-240C-49A2-931C-02A4A62E8EF9}" type="presParOf" srcId="{F7A0EB2E-3050-49DE-BB01-56F283B4378A}" destId="{A7B5C27D-A777-48A0-BC7F-CF1503C49ED6}" srcOrd="1" destOrd="0" presId="urn:microsoft.com/office/officeart/2018/2/layout/IconVerticalSolidList"/>
    <dgm:cxn modelId="{393BE214-BE82-448B-95B7-8A4C20FE61E3}" type="presParOf" srcId="{F7A0EB2E-3050-49DE-BB01-56F283B4378A}" destId="{8D784070-FB1A-407B-BF83-A3243E0B9703}" srcOrd="2" destOrd="0" presId="urn:microsoft.com/office/officeart/2018/2/layout/IconVerticalSolidList"/>
    <dgm:cxn modelId="{7F85BA45-931E-4591-86CC-680848B2BACE}" type="presParOf" srcId="{F7A0EB2E-3050-49DE-BB01-56F283B4378A}" destId="{B4FCA5EF-179D-4C46-97F6-4E5B3EB2B79A}" srcOrd="3" destOrd="0" presId="urn:microsoft.com/office/officeart/2018/2/layout/IconVerticalSolidList"/>
    <dgm:cxn modelId="{B222FB30-CDC8-4561-A069-9AF36A59872B}" type="presParOf" srcId="{A8DEFF22-2BE0-45F6-93FD-2CCDB156BBB9}" destId="{8E7020DE-DC06-453D-AAEA-8C430FEE070C}" srcOrd="3" destOrd="0" presId="urn:microsoft.com/office/officeart/2018/2/layout/IconVerticalSolidList"/>
    <dgm:cxn modelId="{131A1D3B-2E46-4581-8BA1-27723B511BE8}" type="presParOf" srcId="{A8DEFF22-2BE0-45F6-93FD-2CCDB156BBB9}" destId="{C8CA05C2-2F3F-4E05-B46D-B920A3CAF3AB}" srcOrd="4" destOrd="0" presId="urn:microsoft.com/office/officeart/2018/2/layout/IconVerticalSolidList"/>
    <dgm:cxn modelId="{533B5B90-4291-4AE0-A76C-9385CA616985}" type="presParOf" srcId="{C8CA05C2-2F3F-4E05-B46D-B920A3CAF3AB}" destId="{E800F8E5-6FE5-4A83-92CD-9EB6D268322F}" srcOrd="0" destOrd="0" presId="urn:microsoft.com/office/officeart/2018/2/layout/IconVerticalSolidList"/>
    <dgm:cxn modelId="{72B4F40B-63A3-429A-9D20-6966ABD96E4B}" type="presParOf" srcId="{C8CA05C2-2F3F-4E05-B46D-B920A3CAF3AB}" destId="{216F41FB-7C7A-496C-A2EC-0D07BF87F83E}" srcOrd="1" destOrd="0" presId="urn:microsoft.com/office/officeart/2018/2/layout/IconVerticalSolidList"/>
    <dgm:cxn modelId="{E41C8CC7-16CC-41B3-87BB-D8AAEEFF6F12}" type="presParOf" srcId="{C8CA05C2-2F3F-4E05-B46D-B920A3CAF3AB}" destId="{5F9BC4C1-5F80-4C82-9D06-EB016E2F712F}" srcOrd="2" destOrd="0" presId="urn:microsoft.com/office/officeart/2018/2/layout/IconVerticalSolidList"/>
    <dgm:cxn modelId="{6D4D2405-87C8-485C-8565-B6B2B5B4DFF7}" type="presParOf" srcId="{C8CA05C2-2F3F-4E05-B46D-B920A3CAF3AB}" destId="{D049FB08-802F-496B-9EB2-D51294D797A5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07933430-A4B9-4521-8D73-81E838E1C366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AB686620-9756-4A7E-9F96-BBF063194106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Dual process model = Thought occurs in two ways’.. </a:t>
          </a:r>
        </a:p>
        <a:p>
          <a:pPr algn="ctr">
            <a:lnSpc>
              <a:spcPct val="100000"/>
            </a:lnSpc>
          </a:pPr>
          <a:r>
            <a:rPr lang="en-GB" dirty="0"/>
            <a:t>(</a:t>
          </a:r>
          <a:r>
            <a:rPr lang="en-GB" dirty="0" err="1"/>
            <a:t>Kahnman</a:t>
          </a:r>
          <a:r>
            <a:rPr lang="en-GB" dirty="0"/>
            <a:t> &amp; Egan, 2011). </a:t>
          </a:r>
          <a:endParaRPr lang="en-US" dirty="0"/>
        </a:p>
      </dgm:t>
    </dgm:pt>
    <dgm:pt modelId="{4AF8266E-F120-411F-BEED-46F064203DE1}" type="parTrans" cxnId="{B5CC934A-FB67-4BC6-A5CB-45755E112674}">
      <dgm:prSet/>
      <dgm:spPr/>
      <dgm:t>
        <a:bodyPr/>
        <a:lstStyle/>
        <a:p>
          <a:endParaRPr lang="en-US"/>
        </a:p>
      </dgm:t>
    </dgm:pt>
    <dgm:pt modelId="{9F7D6883-BF27-409F-8AD8-73C7EF6C3775}" type="sibTrans" cxnId="{B5CC934A-FB67-4BC6-A5CB-45755E112674}">
      <dgm:prSet/>
      <dgm:spPr/>
      <dgm:t>
        <a:bodyPr/>
        <a:lstStyle/>
        <a:p>
          <a:endParaRPr lang="en-US"/>
        </a:p>
      </dgm:t>
    </dgm:pt>
    <dgm:pt modelId="{6EECCF66-B01C-4C48-ACD8-D790D10990C7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‘System 1’ = FAST, </a:t>
          </a:r>
        </a:p>
        <a:p>
          <a:pPr algn="ctr">
            <a:lnSpc>
              <a:spcPct val="100000"/>
            </a:lnSpc>
          </a:pPr>
          <a:r>
            <a:rPr lang="en-GB" dirty="0"/>
            <a:t>Automatic – no effort – prone to error </a:t>
          </a:r>
          <a:endParaRPr lang="en-US" dirty="0"/>
        </a:p>
      </dgm:t>
    </dgm:pt>
    <dgm:pt modelId="{E486B9D4-DAAD-4E3E-9B4C-2A97D5A06775}" type="parTrans" cxnId="{98ACC541-F695-4814-AB42-9993C8D9F35B}">
      <dgm:prSet/>
      <dgm:spPr/>
      <dgm:t>
        <a:bodyPr/>
        <a:lstStyle/>
        <a:p>
          <a:endParaRPr lang="en-US"/>
        </a:p>
      </dgm:t>
    </dgm:pt>
    <dgm:pt modelId="{C6CB6E5A-8F84-4415-9F42-CE669C5CEBDA}" type="sibTrans" cxnId="{98ACC541-F695-4814-AB42-9993C8D9F35B}">
      <dgm:prSet/>
      <dgm:spPr/>
      <dgm:t>
        <a:bodyPr/>
        <a:lstStyle/>
        <a:p>
          <a:endParaRPr lang="en-US"/>
        </a:p>
      </dgm:t>
    </dgm:pt>
    <dgm:pt modelId="{2CFDD43C-95FB-4A35-BE1B-E5459A7B4534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‘System 2’ = SLOW, </a:t>
          </a:r>
        </a:p>
        <a:p>
          <a:pPr algn="ctr">
            <a:lnSpc>
              <a:spcPct val="100000"/>
            </a:lnSpc>
          </a:pPr>
          <a:r>
            <a:rPr lang="en-GB" dirty="0"/>
            <a:t>Controlled – activation of brain – tires easily </a:t>
          </a:r>
          <a:endParaRPr lang="en-US" dirty="0"/>
        </a:p>
      </dgm:t>
    </dgm:pt>
    <dgm:pt modelId="{5EDC76D6-6D90-40A3-8DE5-8C4723898017}" type="parTrans" cxnId="{B13EA873-47AF-4AE3-B4F5-E743888BCB0B}">
      <dgm:prSet/>
      <dgm:spPr/>
      <dgm:t>
        <a:bodyPr/>
        <a:lstStyle/>
        <a:p>
          <a:endParaRPr lang="en-US"/>
        </a:p>
      </dgm:t>
    </dgm:pt>
    <dgm:pt modelId="{F50AF95E-4DD6-421E-9A88-095D4D137699}" type="sibTrans" cxnId="{B13EA873-47AF-4AE3-B4F5-E743888BCB0B}">
      <dgm:prSet/>
      <dgm:spPr/>
      <dgm:t>
        <a:bodyPr/>
        <a:lstStyle/>
        <a:p>
          <a:endParaRPr lang="en-US"/>
        </a:p>
      </dgm:t>
    </dgm:pt>
    <dgm:pt modelId="{26A0BC83-D327-4C5F-BA5B-2DEC900B7326}">
      <dgm:prSet/>
      <dgm:spPr/>
      <dgm:t>
        <a:bodyPr/>
        <a:lstStyle/>
        <a:p>
          <a:pPr>
            <a:lnSpc>
              <a:spcPct val="100000"/>
            </a:lnSpc>
          </a:pPr>
          <a:endParaRPr lang="en-US" dirty="0">
            <a:highlight>
              <a:srgbClr val="FFFF00"/>
            </a:highlight>
          </a:endParaRPr>
        </a:p>
      </dgm:t>
    </dgm:pt>
    <dgm:pt modelId="{0A2BA12D-481F-450F-9917-620D6449E3D4}" type="parTrans" cxnId="{BAE86CA8-A7FC-4C31-A9C1-E8802985DD2F}">
      <dgm:prSet/>
      <dgm:spPr/>
      <dgm:t>
        <a:bodyPr/>
        <a:lstStyle/>
        <a:p>
          <a:endParaRPr lang="en-US"/>
        </a:p>
      </dgm:t>
    </dgm:pt>
    <dgm:pt modelId="{D7F5E5F2-FEF9-4F24-BA87-ABE7684636B5}" type="sibTrans" cxnId="{BAE86CA8-A7FC-4C31-A9C1-E8802985DD2F}">
      <dgm:prSet/>
      <dgm:spPr/>
      <dgm:t>
        <a:bodyPr/>
        <a:lstStyle/>
        <a:p>
          <a:endParaRPr lang="en-US"/>
        </a:p>
      </dgm:t>
    </dgm:pt>
    <dgm:pt modelId="{4490EDAA-8605-4916-8F0E-710EF7C18F78}">
      <dgm:prSet/>
      <dgm:spPr/>
      <dgm:t>
        <a:bodyPr/>
        <a:lstStyle/>
        <a:p>
          <a:pPr>
            <a:lnSpc>
              <a:spcPct val="100000"/>
            </a:lnSpc>
          </a:pPr>
          <a:endParaRPr lang="en-US" dirty="0"/>
        </a:p>
      </dgm:t>
    </dgm:pt>
    <dgm:pt modelId="{CCC6D5DA-9E05-4475-8ACC-7EC7B5CA8FED}" type="sibTrans" cxnId="{3516781B-62DB-4DAF-A6D2-807D8EAB5046}">
      <dgm:prSet/>
      <dgm:spPr/>
      <dgm:t>
        <a:bodyPr/>
        <a:lstStyle/>
        <a:p>
          <a:endParaRPr lang="en-US"/>
        </a:p>
      </dgm:t>
    </dgm:pt>
    <dgm:pt modelId="{CA6C9B85-DCC9-45A6-A65F-09C57C228647}" type="parTrans" cxnId="{3516781B-62DB-4DAF-A6D2-807D8EAB5046}">
      <dgm:prSet/>
      <dgm:spPr/>
      <dgm:t>
        <a:bodyPr/>
        <a:lstStyle/>
        <a:p>
          <a:endParaRPr lang="en-US"/>
        </a:p>
      </dgm:t>
    </dgm:pt>
    <dgm:pt modelId="{B2734A01-A834-4983-9BCD-1D5C8D7A0C66}" type="pres">
      <dgm:prSet presAssocID="{07933430-A4B9-4521-8D73-81E838E1C366}" presName="root" presStyleCnt="0">
        <dgm:presLayoutVars>
          <dgm:dir/>
          <dgm:resizeHandles val="exact"/>
        </dgm:presLayoutVars>
      </dgm:prSet>
      <dgm:spPr/>
    </dgm:pt>
    <dgm:pt modelId="{F724A19E-8EFA-43AE-8311-796CB608A3F5}" type="pres">
      <dgm:prSet presAssocID="{AB686620-9756-4A7E-9F96-BBF063194106}" presName="compNode" presStyleCnt="0"/>
      <dgm:spPr/>
    </dgm:pt>
    <dgm:pt modelId="{9DF322ED-738A-4974-9C7F-5CA096FD8AD6}" type="pres">
      <dgm:prSet presAssocID="{AB686620-9756-4A7E-9F96-BBF063194106}" presName="bgRect" presStyleLbl="bgShp" presStyleIdx="0" presStyleCnt="5" custLinFactNeighborY="-3148"/>
      <dgm:spPr/>
    </dgm:pt>
    <dgm:pt modelId="{69593D73-6120-4958-9356-980E7B20D42C}" type="pres">
      <dgm:prSet presAssocID="{AB686620-9756-4A7E-9F96-BBF063194106}" presName="iconRect" presStyleLbl="node1" presStyleIdx="0" presStyleCnt="5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76DB0107-A211-4EEA-9249-DE4B78E6EEBD}" type="pres">
      <dgm:prSet presAssocID="{AB686620-9756-4A7E-9F96-BBF063194106}" presName="spaceRect" presStyleCnt="0"/>
      <dgm:spPr/>
    </dgm:pt>
    <dgm:pt modelId="{0370B987-CABB-4BCD-ABF5-83D22D33A0C7}" type="pres">
      <dgm:prSet presAssocID="{AB686620-9756-4A7E-9F96-BBF063194106}" presName="parTx" presStyleLbl="revTx" presStyleIdx="0" presStyleCnt="5">
        <dgm:presLayoutVars>
          <dgm:chMax val="0"/>
          <dgm:chPref val="0"/>
        </dgm:presLayoutVars>
      </dgm:prSet>
      <dgm:spPr/>
    </dgm:pt>
    <dgm:pt modelId="{CA1BD19E-7F3E-4D8F-9A25-AFC2713E1912}" type="pres">
      <dgm:prSet presAssocID="{9F7D6883-BF27-409F-8AD8-73C7EF6C3775}" presName="sibTrans" presStyleCnt="0"/>
      <dgm:spPr/>
    </dgm:pt>
    <dgm:pt modelId="{D65C5906-C09C-458D-9A2E-35E0EF0A4422}" type="pres">
      <dgm:prSet presAssocID="{6EECCF66-B01C-4C48-ACD8-D790D10990C7}" presName="compNode" presStyleCnt="0"/>
      <dgm:spPr/>
    </dgm:pt>
    <dgm:pt modelId="{C770359B-7477-4C6B-9597-C2E03C30A0C7}" type="pres">
      <dgm:prSet presAssocID="{6EECCF66-B01C-4C48-ACD8-D790D10990C7}" presName="bgRect" presStyleLbl="bgShp" presStyleIdx="1" presStyleCnt="5" custLinFactNeighborY="1583"/>
      <dgm:spPr/>
    </dgm:pt>
    <dgm:pt modelId="{DFCAFCCB-F2D5-4FA7-BFAC-F4C98888C5F6}" type="pres">
      <dgm:prSet presAssocID="{6EECCF66-B01C-4C48-ACD8-D790D10990C7}" presName="iconRect" presStyleLbl="node1" presStyleIdx="1" presStyleCnt="5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"/>
        </a:ext>
      </dgm:extLst>
    </dgm:pt>
    <dgm:pt modelId="{DC9BF1DF-D6BE-49B3-BB1F-72A5656F7A95}" type="pres">
      <dgm:prSet presAssocID="{6EECCF66-B01C-4C48-ACD8-D790D10990C7}" presName="spaceRect" presStyleCnt="0"/>
      <dgm:spPr/>
    </dgm:pt>
    <dgm:pt modelId="{0AA93E9A-E75C-4BDD-80CB-A6EC0F518CAB}" type="pres">
      <dgm:prSet presAssocID="{6EECCF66-B01C-4C48-ACD8-D790D10990C7}" presName="parTx" presStyleLbl="revTx" presStyleIdx="1" presStyleCnt="5" custScaleX="95812" custLinFactNeighborX="-5652" custLinFactNeighborY="-2973">
        <dgm:presLayoutVars>
          <dgm:chMax val="0"/>
          <dgm:chPref val="0"/>
        </dgm:presLayoutVars>
      </dgm:prSet>
      <dgm:spPr/>
    </dgm:pt>
    <dgm:pt modelId="{EF33104F-585C-4D7E-909E-522A074BF37E}" type="pres">
      <dgm:prSet presAssocID="{C6CB6E5A-8F84-4415-9F42-CE669C5CEBDA}" presName="sibTrans" presStyleCnt="0"/>
      <dgm:spPr/>
    </dgm:pt>
    <dgm:pt modelId="{DA0DA651-3966-43C3-9154-C6854803ECB1}" type="pres">
      <dgm:prSet presAssocID="{2CFDD43C-95FB-4A35-BE1B-E5459A7B4534}" presName="compNode" presStyleCnt="0"/>
      <dgm:spPr/>
    </dgm:pt>
    <dgm:pt modelId="{36649850-FF66-4C48-B175-43691AAE62DA}" type="pres">
      <dgm:prSet presAssocID="{2CFDD43C-95FB-4A35-BE1B-E5459A7B4534}" presName="bgRect" presStyleLbl="bgShp" presStyleIdx="2" presStyleCnt="5" custScaleY="109377" custLinFactNeighborX="-200" custLinFactNeighborY="-3688"/>
      <dgm:spPr/>
    </dgm:pt>
    <dgm:pt modelId="{89C2443D-7AB0-4D14-BE45-0B01537CB6C8}" type="pres">
      <dgm:prSet presAssocID="{2CFDD43C-95FB-4A35-BE1B-E5459A7B4534}" presName="iconRect" presStyleLbl="node1" presStyleIdx="2" presStyleCnt="5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61E4E45D-A08B-41F5-9513-EC169CCC9C2A}" type="pres">
      <dgm:prSet presAssocID="{2CFDD43C-95FB-4A35-BE1B-E5459A7B4534}" presName="spaceRect" presStyleCnt="0"/>
      <dgm:spPr/>
    </dgm:pt>
    <dgm:pt modelId="{66E071B3-8599-4021-A95F-E6B33230EC6C}" type="pres">
      <dgm:prSet presAssocID="{2CFDD43C-95FB-4A35-BE1B-E5459A7B4534}" presName="parTx" presStyleLbl="revTx" presStyleIdx="2" presStyleCnt="5" custLinFactNeighborX="-2599" custLinFactNeighborY="-4434">
        <dgm:presLayoutVars>
          <dgm:chMax val="0"/>
          <dgm:chPref val="0"/>
        </dgm:presLayoutVars>
      </dgm:prSet>
      <dgm:spPr/>
    </dgm:pt>
    <dgm:pt modelId="{98DAE368-4B22-4A4C-AAEA-293E04340ACA}" type="pres">
      <dgm:prSet presAssocID="{F50AF95E-4DD6-421E-9A88-095D4D137699}" presName="sibTrans" presStyleCnt="0"/>
      <dgm:spPr/>
    </dgm:pt>
    <dgm:pt modelId="{54D6EAD1-8EEA-4256-88C3-633CAC6DB610}" type="pres">
      <dgm:prSet presAssocID="{26A0BC83-D327-4C5F-BA5B-2DEC900B7326}" presName="compNode" presStyleCnt="0"/>
      <dgm:spPr/>
    </dgm:pt>
    <dgm:pt modelId="{C4FC1299-9EF0-4412-94D6-EC7C3866907D}" type="pres">
      <dgm:prSet presAssocID="{26A0BC83-D327-4C5F-BA5B-2DEC900B7326}" presName="bgRect" presStyleLbl="bgShp" presStyleIdx="3" presStyleCnt="5" custScaleY="129093" custLinFactY="33861" custLinFactNeighborX="399" custLinFactNeighborY="100000"/>
      <dgm:spPr/>
    </dgm:pt>
    <dgm:pt modelId="{07C94138-E1D8-4083-B0B4-59BC06B7F715}" type="pres">
      <dgm:prSet presAssocID="{26A0BC83-D327-4C5F-BA5B-2DEC900B7326}" presName="iconRect" presStyleLbl="node1" presStyleIdx="3" presStyleCnt="5" custAng="0" custScaleX="111166" custScaleY="122823" custLinFactY="100000" custLinFactNeighborX="-21735" custLinFactNeighborY="129111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/>
          <a:stretch>
            <a:fillRect/>
          </a:stretch>
        </a:blipFill>
        <a:ln>
          <a:noFill/>
        </a:ln>
      </dgm:spPr>
      <dgm:extLst/>
    </dgm:pt>
    <dgm:pt modelId="{87ED2154-137B-4E9E-9403-886603DF35AD}" type="pres">
      <dgm:prSet presAssocID="{26A0BC83-D327-4C5F-BA5B-2DEC900B7326}" presName="spaceRect" presStyleCnt="0"/>
      <dgm:spPr/>
    </dgm:pt>
    <dgm:pt modelId="{37CC7B43-325C-4474-BACF-F8F58243809A}" type="pres">
      <dgm:prSet presAssocID="{26A0BC83-D327-4C5F-BA5B-2DEC900B7326}" presName="parTx" presStyleLbl="revTx" presStyleIdx="3" presStyleCnt="5">
        <dgm:presLayoutVars>
          <dgm:chMax val="0"/>
          <dgm:chPref val="0"/>
        </dgm:presLayoutVars>
      </dgm:prSet>
      <dgm:spPr/>
    </dgm:pt>
    <dgm:pt modelId="{F07D91D1-9E82-43C4-96DF-8461B6C13768}" type="pres">
      <dgm:prSet presAssocID="{D7F5E5F2-FEF9-4F24-BA87-ABE7684636B5}" presName="sibTrans" presStyleCnt="0"/>
      <dgm:spPr/>
    </dgm:pt>
    <dgm:pt modelId="{E2AC2643-082E-47DB-8DBA-396D56CB2345}" type="pres">
      <dgm:prSet presAssocID="{4490EDAA-8605-4916-8F0E-710EF7C18F78}" presName="compNode" presStyleCnt="0"/>
      <dgm:spPr/>
    </dgm:pt>
    <dgm:pt modelId="{055CEE8B-99A8-4BA1-B8E9-D125D43433EE}" type="pres">
      <dgm:prSet presAssocID="{4490EDAA-8605-4916-8F0E-710EF7C18F78}" presName="bgRect" presStyleLbl="bgShp" presStyleIdx="4" presStyleCnt="5" custScaleY="127608" custLinFactY="-69040" custLinFactNeighborX="399" custLinFactNeighborY="-100000"/>
      <dgm:spPr/>
    </dgm:pt>
    <dgm:pt modelId="{37E3432E-7E3A-45A0-86BA-7CB7C407AB69}" type="pres">
      <dgm:prSet presAssocID="{4490EDAA-8605-4916-8F0E-710EF7C18F78}" presName="iconRect" presStyleLbl="node1" presStyleIdx="4" presStyleCnt="5" custLinFactY="-116070" custLinFactNeighborX="-29255" custLinFactNeighborY="-200000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uge"/>
        </a:ext>
      </dgm:extLst>
    </dgm:pt>
    <dgm:pt modelId="{D2C46453-3637-46F3-84CC-4F84C7C42651}" type="pres">
      <dgm:prSet presAssocID="{4490EDAA-8605-4916-8F0E-710EF7C18F78}" presName="spaceRect" presStyleCnt="0"/>
      <dgm:spPr/>
    </dgm:pt>
    <dgm:pt modelId="{7BA52DFD-C12F-44DE-9C3D-6CEB4ED7B00C}" type="pres">
      <dgm:prSet presAssocID="{4490EDAA-8605-4916-8F0E-710EF7C18F78}" presName="parTx" presStyleLbl="revTx" presStyleIdx="4" presStyleCnt="5">
        <dgm:presLayoutVars>
          <dgm:chMax val="0"/>
          <dgm:chPref val="0"/>
        </dgm:presLayoutVars>
      </dgm:prSet>
      <dgm:spPr/>
    </dgm:pt>
  </dgm:ptLst>
  <dgm:cxnLst>
    <dgm:cxn modelId="{26B1C219-2760-4D27-9D3A-71C61089E595}" type="presOf" srcId="{6EECCF66-B01C-4C48-ACD8-D790D10990C7}" destId="{0AA93E9A-E75C-4BDD-80CB-A6EC0F518CAB}" srcOrd="0" destOrd="0" presId="urn:microsoft.com/office/officeart/2018/2/layout/IconVerticalSolidList"/>
    <dgm:cxn modelId="{3516781B-62DB-4DAF-A6D2-807D8EAB5046}" srcId="{07933430-A4B9-4521-8D73-81E838E1C366}" destId="{4490EDAA-8605-4916-8F0E-710EF7C18F78}" srcOrd="4" destOrd="0" parTransId="{CA6C9B85-DCC9-45A6-A65F-09C57C228647}" sibTransId="{CCC6D5DA-9E05-4475-8ACC-7EC7B5CA8FED}"/>
    <dgm:cxn modelId="{C1B95033-82A5-4D6A-A0B0-A7C5D3D71965}" type="presOf" srcId="{AB686620-9756-4A7E-9F96-BBF063194106}" destId="{0370B987-CABB-4BCD-ABF5-83D22D33A0C7}" srcOrd="0" destOrd="0" presId="urn:microsoft.com/office/officeart/2018/2/layout/IconVerticalSolidList"/>
    <dgm:cxn modelId="{6540EB5B-AAC9-4A4E-BE3E-D6360EAA997F}" type="presOf" srcId="{26A0BC83-D327-4C5F-BA5B-2DEC900B7326}" destId="{37CC7B43-325C-4474-BACF-F8F58243809A}" srcOrd="0" destOrd="0" presId="urn:microsoft.com/office/officeart/2018/2/layout/IconVerticalSolidList"/>
    <dgm:cxn modelId="{98ACC541-F695-4814-AB42-9993C8D9F35B}" srcId="{07933430-A4B9-4521-8D73-81E838E1C366}" destId="{6EECCF66-B01C-4C48-ACD8-D790D10990C7}" srcOrd="1" destOrd="0" parTransId="{E486B9D4-DAAD-4E3E-9B4C-2A97D5A06775}" sibTransId="{C6CB6E5A-8F84-4415-9F42-CE669C5CEBDA}"/>
    <dgm:cxn modelId="{BCD2F969-4926-43AB-8145-CEBD5CB62FD2}" type="presOf" srcId="{2CFDD43C-95FB-4A35-BE1B-E5459A7B4534}" destId="{66E071B3-8599-4021-A95F-E6B33230EC6C}" srcOrd="0" destOrd="0" presId="urn:microsoft.com/office/officeart/2018/2/layout/IconVerticalSolidList"/>
    <dgm:cxn modelId="{B5CC934A-FB67-4BC6-A5CB-45755E112674}" srcId="{07933430-A4B9-4521-8D73-81E838E1C366}" destId="{AB686620-9756-4A7E-9F96-BBF063194106}" srcOrd="0" destOrd="0" parTransId="{4AF8266E-F120-411F-BEED-46F064203DE1}" sibTransId="{9F7D6883-BF27-409F-8AD8-73C7EF6C3775}"/>
    <dgm:cxn modelId="{B13EA873-47AF-4AE3-B4F5-E743888BCB0B}" srcId="{07933430-A4B9-4521-8D73-81E838E1C366}" destId="{2CFDD43C-95FB-4A35-BE1B-E5459A7B4534}" srcOrd="2" destOrd="0" parTransId="{5EDC76D6-6D90-40A3-8DE5-8C4723898017}" sibTransId="{F50AF95E-4DD6-421E-9A88-095D4D137699}"/>
    <dgm:cxn modelId="{58D3F68B-39CB-4295-9E77-2DE0C4E1CF64}" type="presOf" srcId="{07933430-A4B9-4521-8D73-81E838E1C366}" destId="{B2734A01-A834-4983-9BCD-1D5C8D7A0C66}" srcOrd="0" destOrd="0" presId="urn:microsoft.com/office/officeart/2018/2/layout/IconVerticalSolidList"/>
    <dgm:cxn modelId="{BAE86CA8-A7FC-4C31-A9C1-E8802985DD2F}" srcId="{07933430-A4B9-4521-8D73-81E838E1C366}" destId="{26A0BC83-D327-4C5F-BA5B-2DEC900B7326}" srcOrd="3" destOrd="0" parTransId="{0A2BA12D-481F-450F-9917-620D6449E3D4}" sibTransId="{D7F5E5F2-FEF9-4F24-BA87-ABE7684636B5}"/>
    <dgm:cxn modelId="{A6C319BC-02AF-4C87-819B-9208FD4FE797}" type="presOf" srcId="{4490EDAA-8605-4916-8F0E-710EF7C18F78}" destId="{7BA52DFD-C12F-44DE-9C3D-6CEB4ED7B00C}" srcOrd="0" destOrd="0" presId="urn:microsoft.com/office/officeart/2018/2/layout/IconVerticalSolidList"/>
    <dgm:cxn modelId="{C4CF4652-DF8B-45D5-A06C-4BF99217FCA0}" type="presParOf" srcId="{B2734A01-A834-4983-9BCD-1D5C8D7A0C66}" destId="{F724A19E-8EFA-43AE-8311-796CB608A3F5}" srcOrd="0" destOrd="0" presId="urn:microsoft.com/office/officeart/2018/2/layout/IconVerticalSolidList"/>
    <dgm:cxn modelId="{B302F559-42EE-4115-A2CF-52393F9A5BBC}" type="presParOf" srcId="{F724A19E-8EFA-43AE-8311-796CB608A3F5}" destId="{9DF322ED-738A-4974-9C7F-5CA096FD8AD6}" srcOrd="0" destOrd="0" presId="urn:microsoft.com/office/officeart/2018/2/layout/IconVerticalSolidList"/>
    <dgm:cxn modelId="{3D87CF4D-C14F-4A4E-9AC9-5829E3D6297D}" type="presParOf" srcId="{F724A19E-8EFA-43AE-8311-796CB608A3F5}" destId="{69593D73-6120-4958-9356-980E7B20D42C}" srcOrd="1" destOrd="0" presId="urn:microsoft.com/office/officeart/2018/2/layout/IconVerticalSolidList"/>
    <dgm:cxn modelId="{17B17BED-5DC0-4959-8D29-E758E3E0E57B}" type="presParOf" srcId="{F724A19E-8EFA-43AE-8311-796CB608A3F5}" destId="{76DB0107-A211-4EEA-9249-DE4B78E6EEBD}" srcOrd="2" destOrd="0" presId="urn:microsoft.com/office/officeart/2018/2/layout/IconVerticalSolidList"/>
    <dgm:cxn modelId="{3AD4A572-5EF3-4B24-9350-CA85B47FB5F3}" type="presParOf" srcId="{F724A19E-8EFA-43AE-8311-796CB608A3F5}" destId="{0370B987-CABB-4BCD-ABF5-83D22D33A0C7}" srcOrd="3" destOrd="0" presId="urn:microsoft.com/office/officeart/2018/2/layout/IconVerticalSolidList"/>
    <dgm:cxn modelId="{8C7F4DCB-FD1B-481A-88F7-D0645BD2CE47}" type="presParOf" srcId="{B2734A01-A834-4983-9BCD-1D5C8D7A0C66}" destId="{CA1BD19E-7F3E-4D8F-9A25-AFC2713E1912}" srcOrd="1" destOrd="0" presId="urn:microsoft.com/office/officeart/2018/2/layout/IconVerticalSolidList"/>
    <dgm:cxn modelId="{1E9FDFAC-F5ED-413B-A1E8-D08AD3524D14}" type="presParOf" srcId="{B2734A01-A834-4983-9BCD-1D5C8D7A0C66}" destId="{D65C5906-C09C-458D-9A2E-35E0EF0A4422}" srcOrd="2" destOrd="0" presId="urn:microsoft.com/office/officeart/2018/2/layout/IconVerticalSolidList"/>
    <dgm:cxn modelId="{4C2B7B0B-2860-4D2D-BBE9-0F28C28BA5BE}" type="presParOf" srcId="{D65C5906-C09C-458D-9A2E-35E0EF0A4422}" destId="{C770359B-7477-4C6B-9597-C2E03C30A0C7}" srcOrd="0" destOrd="0" presId="urn:microsoft.com/office/officeart/2018/2/layout/IconVerticalSolidList"/>
    <dgm:cxn modelId="{148DC3AB-58D7-4974-881C-43C45002D982}" type="presParOf" srcId="{D65C5906-C09C-458D-9A2E-35E0EF0A4422}" destId="{DFCAFCCB-F2D5-4FA7-BFAC-F4C98888C5F6}" srcOrd="1" destOrd="0" presId="urn:microsoft.com/office/officeart/2018/2/layout/IconVerticalSolidList"/>
    <dgm:cxn modelId="{EBF11ABA-1C23-4D9D-8400-C5248B81A8DB}" type="presParOf" srcId="{D65C5906-C09C-458D-9A2E-35E0EF0A4422}" destId="{DC9BF1DF-D6BE-49B3-BB1F-72A5656F7A95}" srcOrd="2" destOrd="0" presId="urn:microsoft.com/office/officeart/2018/2/layout/IconVerticalSolidList"/>
    <dgm:cxn modelId="{6E7D6B3C-0C8C-4F40-AF19-2D6484E98833}" type="presParOf" srcId="{D65C5906-C09C-458D-9A2E-35E0EF0A4422}" destId="{0AA93E9A-E75C-4BDD-80CB-A6EC0F518CAB}" srcOrd="3" destOrd="0" presId="urn:microsoft.com/office/officeart/2018/2/layout/IconVerticalSolidList"/>
    <dgm:cxn modelId="{AB7A12D8-D340-4F84-9AE3-4FBC8347AD30}" type="presParOf" srcId="{B2734A01-A834-4983-9BCD-1D5C8D7A0C66}" destId="{EF33104F-585C-4D7E-909E-522A074BF37E}" srcOrd="3" destOrd="0" presId="urn:microsoft.com/office/officeart/2018/2/layout/IconVerticalSolidList"/>
    <dgm:cxn modelId="{BCD76725-6FFC-4D9F-8507-86F2C8DB817E}" type="presParOf" srcId="{B2734A01-A834-4983-9BCD-1D5C8D7A0C66}" destId="{DA0DA651-3966-43C3-9154-C6854803ECB1}" srcOrd="4" destOrd="0" presId="urn:microsoft.com/office/officeart/2018/2/layout/IconVerticalSolidList"/>
    <dgm:cxn modelId="{3D604398-BD8B-46DF-BB49-E58AB71927BC}" type="presParOf" srcId="{DA0DA651-3966-43C3-9154-C6854803ECB1}" destId="{36649850-FF66-4C48-B175-43691AAE62DA}" srcOrd="0" destOrd="0" presId="urn:microsoft.com/office/officeart/2018/2/layout/IconVerticalSolidList"/>
    <dgm:cxn modelId="{39586FA1-C617-4B50-9822-A33AD48A3299}" type="presParOf" srcId="{DA0DA651-3966-43C3-9154-C6854803ECB1}" destId="{89C2443D-7AB0-4D14-BE45-0B01537CB6C8}" srcOrd="1" destOrd="0" presId="urn:microsoft.com/office/officeart/2018/2/layout/IconVerticalSolidList"/>
    <dgm:cxn modelId="{05C0F109-DDAE-40BA-8E78-E65C8B72F322}" type="presParOf" srcId="{DA0DA651-3966-43C3-9154-C6854803ECB1}" destId="{61E4E45D-A08B-41F5-9513-EC169CCC9C2A}" srcOrd="2" destOrd="0" presId="urn:microsoft.com/office/officeart/2018/2/layout/IconVerticalSolidList"/>
    <dgm:cxn modelId="{40FBB827-AA5C-47E9-8E5E-FB60A71F3072}" type="presParOf" srcId="{DA0DA651-3966-43C3-9154-C6854803ECB1}" destId="{66E071B3-8599-4021-A95F-E6B33230EC6C}" srcOrd="3" destOrd="0" presId="urn:microsoft.com/office/officeart/2018/2/layout/IconVerticalSolidList"/>
    <dgm:cxn modelId="{08A939BD-7BBB-4970-A9D5-98A46828A22C}" type="presParOf" srcId="{B2734A01-A834-4983-9BCD-1D5C8D7A0C66}" destId="{98DAE368-4B22-4A4C-AAEA-293E04340ACA}" srcOrd="5" destOrd="0" presId="urn:microsoft.com/office/officeart/2018/2/layout/IconVerticalSolidList"/>
    <dgm:cxn modelId="{7BD8DCE3-701C-434C-90AA-7F205FA45AC1}" type="presParOf" srcId="{B2734A01-A834-4983-9BCD-1D5C8D7A0C66}" destId="{54D6EAD1-8EEA-4256-88C3-633CAC6DB610}" srcOrd="6" destOrd="0" presId="urn:microsoft.com/office/officeart/2018/2/layout/IconVerticalSolidList"/>
    <dgm:cxn modelId="{B95E9F6F-D7ED-425F-A813-88A9334F6AC4}" type="presParOf" srcId="{54D6EAD1-8EEA-4256-88C3-633CAC6DB610}" destId="{C4FC1299-9EF0-4412-94D6-EC7C3866907D}" srcOrd="0" destOrd="0" presId="urn:microsoft.com/office/officeart/2018/2/layout/IconVerticalSolidList"/>
    <dgm:cxn modelId="{8B82AF10-9E11-42C4-9582-D170660F5235}" type="presParOf" srcId="{54D6EAD1-8EEA-4256-88C3-633CAC6DB610}" destId="{07C94138-E1D8-4083-B0B4-59BC06B7F715}" srcOrd="1" destOrd="0" presId="urn:microsoft.com/office/officeart/2018/2/layout/IconVerticalSolidList"/>
    <dgm:cxn modelId="{1E17EF85-E81C-4998-BEAE-9070B4B073B7}" type="presParOf" srcId="{54D6EAD1-8EEA-4256-88C3-633CAC6DB610}" destId="{87ED2154-137B-4E9E-9403-886603DF35AD}" srcOrd="2" destOrd="0" presId="urn:microsoft.com/office/officeart/2018/2/layout/IconVerticalSolidList"/>
    <dgm:cxn modelId="{6DA03F0C-9D68-416F-9D6E-0E0FAB474361}" type="presParOf" srcId="{54D6EAD1-8EEA-4256-88C3-633CAC6DB610}" destId="{37CC7B43-325C-4474-BACF-F8F58243809A}" srcOrd="3" destOrd="0" presId="urn:microsoft.com/office/officeart/2018/2/layout/IconVerticalSolidList"/>
    <dgm:cxn modelId="{D75A6844-6BDB-48EB-AAB7-356FADB28899}" type="presParOf" srcId="{B2734A01-A834-4983-9BCD-1D5C8D7A0C66}" destId="{F07D91D1-9E82-43C4-96DF-8461B6C13768}" srcOrd="7" destOrd="0" presId="urn:microsoft.com/office/officeart/2018/2/layout/IconVerticalSolidList"/>
    <dgm:cxn modelId="{5ABD6013-935C-48E1-AF37-3B714CCCC478}" type="presParOf" srcId="{B2734A01-A834-4983-9BCD-1D5C8D7A0C66}" destId="{E2AC2643-082E-47DB-8DBA-396D56CB2345}" srcOrd="8" destOrd="0" presId="urn:microsoft.com/office/officeart/2018/2/layout/IconVerticalSolidList"/>
    <dgm:cxn modelId="{DEF628B3-A493-4D86-8374-ABCC59CE7A48}" type="presParOf" srcId="{E2AC2643-082E-47DB-8DBA-396D56CB2345}" destId="{055CEE8B-99A8-4BA1-B8E9-D125D43433EE}" srcOrd="0" destOrd="0" presId="urn:microsoft.com/office/officeart/2018/2/layout/IconVerticalSolidList"/>
    <dgm:cxn modelId="{0B55E6C0-BF13-49F1-87E5-345751070E9A}" type="presParOf" srcId="{E2AC2643-082E-47DB-8DBA-396D56CB2345}" destId="{37E3432E-7E3A-45A0-86BA-7CB7C407AB69}" srcOrd="1" destOrd="0" presId="urn:microsoft.com/office/officeart/2018/2/layout/IconVerticalSolidList"/>
    <dgm:cxn modelId="{867C64FA-C6B7-406D-A956-71B276538E4B}" type="presParOf" srcId="{E2AC2643-082E-47DB-8DBA-396D56CB2345}" destId="{D2C46453-3637-46F3-84CC-4F84C7C42651}" srcOrd="2" destOrd="0" presId="urn:microsoft.com/office/officeart/2018/2/layout/IconVerticalSolidList"/>
    <dgm:cxn modelId="{88B6A913-071A-4D6C-9F50-EE8279B55629}" type="presParOf" srcId="{E2AC2643-082E-47DB-8DBA-396D56CB2345}" destId="{7BA52DFD-C12F-44DE-9C3D-6CEB4ED7B00C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0829AA81-A94A-451C-9640-074FBFD1A893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03724DC8-5DD0-42D2-A253-AB98C2084C2B}">
      <dgm:prSet/>
      <dgm:spPr/>
      <dgm:t>
        <a:bodyPr/>
        <a:lstStyle/>
        <a:p>
          <a:pPr algn="ctr"/>
          <a:r>
            <a:rPr lang="en-GB" dirty="0"/>
            <a:t>Automatic and controlled processes = determine individual behaviour (Shiffrin &amp; Schneider, 1977).</a:t>
          </a:r>
          <a:endParaRPr lang="en-US" dirty="0"/>
        </a:p>
      </dgm:t>
    </dgm:pt>
    <dgm:pt modelId="{D76B9F66-0543-46D4-A79B-1E933948D677}" type="parTrans" cxnId="{4FE72F62-70D8-4FEC-8C33-0F46EF3FF750}">
      <dgm:prSet/>
      <dgm:spPr/>
      <dgm:t>
        <a:bodyPr/>
        <a:lstStyle/>
        <a:p>
          <a:endParaRPr lang="en-US"/>
        </a:p>
      </dgm:t>
    </dgm:pt>
    <dgm:pt modelId="{3EFC3949-039C-4C7E-B6B6-BCA68AB306CF}" type="sibTrans" cxnId="{4FE72F62-70D8-4FEC-8C33-0F46EF3FF750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54985EDE-F402-4F88-BFD5-87F57E901E47}">
      <dgm:prSet/>
      <dgm:spPr/>
      <dgm:t>
        <a:bodyPr/>
        <a:lstStyle/>
        <a:p>
          <a:pPr algn="ctr"/>
          <a:r>
            <a:rPr lang="en-GB" dirty="0"/>
            <a:t>Controlled = limited capacity – one must pay attention and make conscious effort to process information, </a:t>
          </a:r>
          <a:endParaRPr lang="en-US" dirty="0"/>
        </a:p>
      </dgm:t>
    </dgm:pt>
    <dgm:pt modelId="{3835F56A-FB0B-4266-AEED-EA22CA5B555A}" type="parTrans" cxnId="{A367275F-D74E-496C-83CB-D1F3211A006A}">
      <dgm:prSet/>
      <dgm:spPr/>
      <dgm:t>
        <a:bodyPr/>
        <a:lstStyle/>
        <a:p>
          <a:endParaRPr lang="en-US"/>
        </a:p>
      </dgm:t>
    </dgm:pt>
    <dgm:pt modelId="{EF65F853-12F0-4450-BA4C-EA01AC772362}" type="sibTrans" cxnId="{A367275F-D74E-496C-83CB-D1F3211A006A}">
      <dgm:prSet/>
      <dgm:spPr/>
      <dgm:t>
        <a:bodyPr/>
        <a:lstStyle/>
        <a:p>
          <a:pPr>
            <a:lnSpc>
              <a:spcPct val="100000"/>
            </a:lnSpc>
          </a:pPr>
          <a:endParaRPr lang="en-US"/>
        </a:p>
      </dgm:t>
    </dgm:pt>
    <dgm:pt modelId="{2C06397F-8FA3-49C3-8A84-460236134A06}">
      <dgm:prSet/>
      <dgm:spPr/>
      <dgm:t>
        <a:bodyPr/>
        <a:lstStyle/>
        <a:p>
          <a:pPr algn="ctr"/>
          <a:r>
            <a:rPr lang="en-GB" dirty="0"/>
            <a:t>Assumption = very dominant (Ashby &amp; Crossley, 2012)</a:t>
          </a:r>
        </a:p>
        <a:p>
          <a:pPr algn="ctr"/>
          <a:r>
            <a:rPr lang="en-GB" dirty="0"/>
            <a:t>Limitations = automatic processes do not place demands on attentional capacity. </a:t>
          </a:r>
          <a:endParaRPr lang="en-US" dirty="0"/>
        </a:p>
      </dgm:t>
    </dgm:pt>
    <dgm:pt modelId="{40564DC4-9754-4282-A665-39B049CC60F2}" type="parTrans" cxnId="{A72ADE00-0061-4877-8A7F-F968F461027B}">
      <dgm:prSet/>
      <dgm:spPr/>
      <dgm:t>
        <a:bodyPr/>
        <a:lstStyle/>
        <a:p>
          <a:endParaRPr lang="en-US"/>
        </a:p>
      </dgm:t>
    </dgm:pt>
    <dgm:pt modelId="{6156556A-8B50-432B-8BD0-67E091BC9A44}" type="sibTrans" cxnId="{A72ADE00-0061-4877-8A7F-F968F461027B}">
      <dgm:prSet/>
      <dgm:spPr/>
      <dgm:t>
        <a:bodyPr/>
        <a:lstStyle/>
        <a:p>
          <a:endParaRPr lang="en-US"/>
        </a:p>
      </dgm:t>
    </dgm:pt>
    <dgm:pt modelId="{D69CE45D-2AE4-4334-A320-82F985E216E5}">
      <dgm:prSet/>
      <dgm:spPr/>
      <dgm:t>
        <a:bodyPr/>
        <a:lstStyle/>
        <a:p>
          <a:pPr algn="ctr"/>
          <a:r>
            <a:rPr lang="en-GB" dirty="0"/>
            <a:t>Automaticity = hard to change once learnt – therefore – in changing circumstances, this may interfere with performance (Keane &amp; Eysenck, 2015). </a:t>
          </a:r>
          <a:endParaRPr lang="en-US" dirty="0"/>
        </a:p>
      </dgm:t>
    </dgm:pt>
    <dgm:pt modelId="{263CE1D4-7966-4D60-AC8B-83B7ED2454BC}" type="parTrans" cxnId="{94C6438B-A726-4E41-9E5D-19F04EEC4433}">
      <dgm:prSet/>
      <dgm:spPr/>
      <dgm:t>
        <a:bodyPr/>
        <a:lstStyle/>
        <a:p>
          <a:endParaRPr lang="en-GB"/>
        </a:p>
      </dgm:t>
    </dgm:pt>
    <dgm:pt modelId="{D61DC089-2ECB-4995-A11E-783B45A9FE68}" type="sibTrans" cxnId="{94C6438B-A726-4E41-9E5D-19F04EEC4433}">
      <dgm:prSet/>
      <dgm:spPr/>
      <dgm:t>
        <a:bodyPr/>
        <a:lstStyle/>
        <a:p>
          <a:endParaRPr lang="en-GB"/>
        </a:p>
      </dgm:t>
    </dgm:pt>
    <dgm:pt modelId="{BA628A92-69C2-4F4E-B77D-6002289A776B}">
      <dgm:prSet/>
      <dgm:spPr/>
      <dgm:t>
        <a:bodyPr/>
        <a:lstStyle/>
        <a:p>
          <a:pPr algn="ctr"/>
          <a:r>
            <a:rPr lang="en-GB" dirty="0"/>
            <a:t>whereas, </a:t>
          </a:r>
        </a:p>
        <a:p>
          <a:pPr algn="ctr"/>
          <a:r>
            <a:rPr lang="en-GB" dirty="0"/>
            <a:t>Automatic = no limited capacity - no need pay attention.</a:t>
          </a:r>
        </a:p>
      </dgm:t>
    </dgm:pt>
    <dgm:pt modelId="{81384DBE-3E8F-4961-AB45-249BD175314E}" type="parTrans" cxnId="{A10931F0-F088-41AF-BD38-53D7D8584745}">
      <dgm:prSet/>
      <dgm:spPr/>
      <dgm:t>
        <a:bodyPr/>
        <a:lstStyle/>
        <a:p>
          <a:endParaRPr lang="en-GB"/>
        </a:p>
      </dgm:t>
    </dgm:pt>
    <dgm:pt modelId="{1F683262-638F-4FDC-9F7F-DCDC917E2755}" type="sibTrans" cxnId="{A10931F0-F088-41AF-BD38-53D7D8584745}">
      <dgm:prSet/>
      <dgm:spPr/>
      <dgm:t>
        <a:bodyPr/>
        <a:lstStyle/>
        <a:p>
          <a:endParaRPr lang="en-GB"/>
        </a:p>
      </dgm:t>
    </dgm:pt>
    <dgm:pt modelId="{B44EB7A2-8B8A-46F4-B942-41B05F02254C}" type="pres">
      <dgm:prSet presAssocID="{0829AA81-A94A-451C-9640-074FBFD1A893}" presName="linear" presStyleCnt="0">
        <dgm:presLayoutVars>
          <dgm:animLvl val="lvl"/>
          <dgm:resizeHandles val="exact"/>
        </dgm:presLayoutVars>
      </dgm:prSet>
      <dgm:spPr/>
    </dgm:pt>
    <dgm:pt modelId="{AF9D8754-4AB8-4E1D-9EFD-3B6F5B800EB9}" type="pres">
      <dgm:prSet presAssocID="{03724DC8-5DD0-42D2-A253-AB98C2084C2B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DDF14CD-24A1-453A-87F0-17F0BE77D118}" type="pres">
      <dgm:prSet presAssocID="{3EFC3949-039C-4C7E-B6B6-BCA68AB306CF}" presName="spacer" presStyleCnt="0"/>
      <dgm:spPr/>
    </dgm:pt>
    <dgm:pt modelId="{C9F92FC0-5632-4603-B925-2A8E1ADC6246}" type="pres">
      <dgm:prSet presAssocID="{54985EDE-F402-4F88-BFD5-87F57E901E47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CFAAE78E-9BBB-457D-9F70-0AD8FA9C268B}" type="pres">
      <dgm:prSet presAssocID="{EF65F853-12F0-4450-BA4C-EA01AC772362}" presName="spacer" presStyleCnt="0"/>
      <dgm:spPr/>
    </dgm:pt>
    <dgm:pt modelId="{6A2A9FCC-28CB-4891-B0EB-F6E6D660E056}" type="pres">
      <dgm:prSet presAssocID="{BA628A92-69C2-4F4E-B77D-6002289A776B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6F5B5591-5006-44F5-BEC4-B956D756EE78}" type="pres">
      <dgm:prSet presAssocID="{1F683262-638F-4FDC-9F7F-DCDC917E2755}" presName="spacer" presStyleCnt="0"/>
      <dgm:spPr/>
    </dgm:pt>
    <dgm:pt modelId="{377775A0-391A-41F4-90CD-17EA5C8ABA74}" type="pres">
      <dgm:prSet presAssocID="{D69CE45D-2AE4-4334-A320-82F985E216E5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D2F30EFF-00D4-4134-B486-A63766BF897D}" type="pres">
      <dgm:prSet presAssocID="{D61DC089-2ECB-4995-A11E-783B45A9FE68}" presName="spacer" presStyleCnt="0"/>
      <dgm:spPr/>
    </dgm:pt>
    <dgm:pt modelId="{B7B9F0E0-0B7F-4C56-A0C8-04E1360EF007}" type="pres">
      <dgm:prSet presAssocID="{2C06397F-8FA3-49C3-8A84-460236134A06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A72ADE00-0061-4877-8A7F-F968F461027B}" srcId="{0829AA81-A94A-451C-9640-074FBFD1A893}" destId="{2C06397F-8FA3-49C3-8A84-460236134A06}" srcOrd="4" destOrd="0" parTransId="{40564DC4-9754-4282-A665-39B049CC60F2}" sibTransId="{6156556A-8B50-432B-8BD0-67E091BC9A44}"/>
    <dgm:cxn modelId="{A367275F-D74E-496C-83CB-D1F3211A006A}" srcId="{0829AA81-A94A-451C-9640-074FBFD1A893}" destId="{54985EDE-F402-4F88-BFD5-87F57E901E47}" srcOrd="1" destOrd="0" parTransId="{3835F56A-FB0B-4266-AEED-EA22CA5B555A}" sibTransId="{EF65F853-12F0-4450-BA4C-EA01AC772362}"/>
    <dgm:cxn modelId="{8A2DBD5F-ABEE-4F78-88BD-9A440EAF6969}" type="presOf" srcId="{0829AA81-A94A-451C-9640-074FBFD1A893}" destId="{B44EB7A2-8B8A-46F4-B942-41B05F02254C}" srcOrd="0" destOrd="0" presId="urn:microsoft.com/office/officeart/2005/8/layout/vList2"/>
    <dgm:cxn modelId="{4FE72F62-70D8-4FEC-8C33-0F46EF3FF750}" srcId="{0829AA81-A94A-451C-9640-074FBFD1A893}" destId="{03724DC8-5DD0-42D2-A253-AB98C2084C2B}" srcOrd="0" destOrd="0" parTransId="{D76B9F66-0543-46D4-A79B-1E933948D677}" sibTransId="{3EFC3949-039C-4C7E-B6B6-BCA68AB306CF}"/>
    <dgm:cxn modelId="{04BE0978-4F21-4D79-A00D-3DEAAA7D26C2}" type="presOf" srcId="{03724DC8-5DD0-42D2-A253-AB98C2084C2B}" destId="{AF9D8754-4AB8-4E1D-9EFD-3B6F5B800EB9}" srcOrd="0" destOrd="0" presId="urn:microsoft.com/office/officeart/2005/8/layout/vList2"/>
    <dgm:cxn modelId="{94C6438B-A726-4E41-9E5D-19F04EEC4433}" srcId="{0829AA81-A94A-451C-9640-074FBFD1A893}" destId="{D69CE45D-2AE4-4334-A320-82F985E216E5}" srcOrd="3" destOrd="0" parTransId="{263CE1D4-7966-4D60-AC8B-83B7ED2454BC}" sibTransId="{D61DC089-2ECB-4995-A11E-783B45A9FE68}"/>
    <dgm:cxn modelId="{81C6BCB1-EDC9-4AC0-A706-3BD9708DE52B}" type="presOf" srcId="{D69CE45D-2AE4-4334-A320-82F985E216E5}" destId="{377775A0-391A-41F4-90CD-17EA5C8ABA74}" srcOrd="0" destOrd="0" presId="urn:microsoft.com/office/officeart/2005/8/layout/vList2"/>
    <dgm:cxn modelId="{8A741CB5-4886-4BE1-98C5-A1D948651B84}" type="presOf" srcId="{54985EDE-F402-4F88-BFD5-87F57E901E47}" destId="{C9F92FC0-5632-4603-B925-2A8E1ADC6246}" srcOrd="0" destOrd="0" presId="urn:microsoft.com/office/officeart/2005/8/layout/vList2"/>
    <dgm:cxn modelId="{D8CCDFB9-AFC3-460C-A9EC-1362CC2E4613}" type="presOf" srcId="{2C06397F-8FA3-49C3-8A84-460236134A06}" destId="{B7B9F0E0-0B7F-4C56-A0C8-04E1360EF007}" srcOrd="0" destOrd="0" presId="urn:microsoft.com/office/officeart/2005/8/layout/vList2"/>
    <dgm:cxn modelId="{A10931F0-F088-41AF-BD38-53D7D8584745}" srcId="{0829AA81-A94A-451C-9640-074FBFD1A893}" destId="{BA628A92-69C2-4F4E-B77D-6002289A776B}" srcOrd="2" destOrd="0" parTransId="{81384DBE-3E8F-4961-AB45-249BD175314E}" sibTransId="{1F683262-638F-4FDC-9F7F-DCDC917E2755}"/>
    <dgm:cxn modelId="{15C5C2F1-AEF7-47FE-9AA6-35DBA495E5CF}" type="presOf" srcId="{BA628A92-69C2-4F4E-B77D-6002289A776B}" destId="{6A2A9FCC-28CB-4891-B0EB-F6E6D660E056}" srcOrd="0" destOrd="0" presId="urn:microsoft.com/office/officeart/2005/8/layout/vList2"/>
    <dgm:cxn modelId="{0E38F950-44C0-4445-9123-7F8A71F65EF0}" type="presParOf" srcId="{B44EB7A2-8B8A-46F4-B942-41B05F02254C}" destId="{AF9D8754-4AB8-4E1D-9EFD-3B6F5B800EB9}" srcOrd="0" destOrd="0" presId="urn:microsoft.com/office/officeart/2005/8/layout/vList2"/>
    <dgm:cxn modelId="{C4E667D3-9684-488F-B805-F403211D3A4B}" type="presParOf" srcId="{B44EB7A2-8B8A-46F4-B942-41B05F02254C}" destId="{5DDF14CD-24A1-453A-87F0-17F0BE77D118}" srcOrd="1" destOrd="0" presId="urn:microsoft.com/office/officeart/2005/8/layout/vList2"/>
    <dgm:cxn modelId="{5437B475-0B47-44E0-ADA2-1CF03954B587}" type="presParOf" srcId="{B44EB7A2-8B8A-46F4-B942-41B05F02254C}" destId="{C9F92FC0-5632-4603-B925-2A8E1ADC6246}" srcOrd="2" destOrd="0" presId="urn:microsoft.com/office/officeart/2005/8/layout/vList2"/>
    <dgm:cxn modelId="{5602A632-2DF7-4E04-968E-1FA6647AFDEC}" type="presParOf" srcId="{B44EB7A2-8B8A-46F4-B942-41B05F02254C}" destId="{CFAAE78E-9BBB-457D-9F70-0AD8FA9C268B}" srcOrd="3" destOrd="0" presId="urn:microsoft.com/office/officeart/2005/8/layout/vList2"/>
    <dgm:cxn modelId="{6BAAC6CB-84E2-4211-9145-3B2154B0B426}" type="presParOf" srcId="{B44EB7A2-8B8A-46F4-B942-41B05F02254C}" destId="{6A2A9FCC-28CB-4891-B0EB-F6E6D660E056}" srcOrd="4" destOrd="0" presId="urn:microsoft.com/office/officeart/2005/8/layout/vList2"/>
    <dgm:cxn modelId="{0B7FB541-8322-4919-BE0F-762838F112AE}" type="presParOf" srcId="{B44EB7A2-8B8A-46F4-B942-41B05F02254C}" destId="{6F5B5591-5006-44F5-BEC4-B956D756EE78}" srcOrd="5" destOrd="0" presId="urn:microsoft.com/office/officeart/2005/8/layout/vList2"/>
    <dgm:cxn modelId="{688AE093-5D67-4E77-AE52-714F3907F15D}" type="presParOf" srcId="{B44EB7A2-8B8A-46F4-B942-41B05F02254C}" destId="{377775A0-391A-41F4-90CD-17EA5C8ABA74}" srcOrd="6" destOrd="0" presId="urn:microsoft.com/office/officeart/2005/8/layout/vList2"/>
    <dgm:cxn modelId="{0D78B24C-088F-458E-B7D6-68D19BCDBED5}" type="presParOf" srcId="{B44EB7A2-8B8A-46F4-B942-41B05F02254C}" destId="{D2F30EFF-00D4-4134-B486-A63766BF897D}" srcOrd="7" destOrd="0" presId="urn:microsoft.com/office/officeart/2005/8/layout/vList2"/>
    <dgm:cxn modelId="{BA89B80D-4835-48FA-8038-C3429A229BD0}" type="presParOf" srcId="{B44EB7A2-8B8A-46F4-B942-41B05F02254C}" destId="{B7B9F0E0-0B7F-4C56-A0C8-04E1360EF007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556A87BC-0453-4F0F-9AB9-340DBA33DDE6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B4B52F12-7DD6-4290-A9E5-0EF334D0B706}">
      <dgm:prSet/>
      <dgm:spPr/>
      <dgm:t>
        <a:bodyPr/>
        <a:lstStyle/>
        <a:p>
          <a:pPr algn="ctr"/>
          <a:r>
            <a:rPr lang="en-GB" b="1" dirty="0"/>
            <a:t>Memory</a:t>
          </a:r>
          <a:r>
            <a:rPr lang="en-GB" dirty="0"/>
            <a:t> - to process and interpret information (Gazzaniga, </a:t>
          </a:r>
          <a:r>
            <a:rPr lang="en-GB" dirty="0" err="1"/>
            <a:t>Ivry</a:t>
          </a:r>
          <a:r>
            <a:rPr lang="en-GB" dirty="0"/>
            <a:t> &amp; Mangun, 2009).</a:t>
          </a:r>
          <a:endParaRPr lang="en-US" dirty="0"/>
        </a:p>
      </dgm:t>
    </dgm:pt>
    <dgm:pt modelId="{DAC97FF8-9AEC-4DF8-8661-6D99CCB28174}" type="parTrans" cxnId="{4C430187-B4DA-4ABC-9AB2-6AF5240BD40E}">
      <dgm:prSet/>
      <dgm:spPr/>
      <dgm:t>
        <a:bodyPr/>
        <a:lstStyle/>
        <a:p>
          <a:endParaRPr lang="en-US"/>
        </a:p>
      </dgm:t>
    </dgm:pt>
    <dgm:pt modelId="{F20800C0-4910-4FD6-93F8-759C4CAF4049}" type="sibTrans" cxnId="{4C430187-B4DA-4ABC-9AB2-6AF5240BD40E}">
      <dgm:prSet/>
      <dgm:spPr/>
      <dgm:t>
        <a:bodyPr/>
        <a:lstStyle/>
        <a:p>
          <a:endParaRPr lang="en-US"/>
        </a:p>
      </dgm:t>
    </dgm:pt>
    <dgm:pt modelId="{7E726465-5964-46E7-BB4D-F0C17EE947CA}">
      <dgm:prSet/>
      <dgm:spPr/>
      <dgm:t>
        <a:bodyPr/>
        <a:lstStyle/>
        <a:p>
          <a:pPr algn="ctr"/>
          <a:r>
            <a:rPr lang="en-GB" dirty="0"/>
            <a:t>WM = to retain information accessible for cognition (</a:t>
          </a:r>
          <a:r>
            <a:rPr lang="en-GB" dirty="0" err="1"/>
            <a:t>Oberauer</a:t>
          </a:r>
          <a:r>
            <a:rPr lang="en-GB" dirty="0"/>
            <a:t> &amp; Hein, 2012). </a:t>
          </a:r>
          <a:endParaRPr lang="en-US" dirty="0"/>
        </a:p>
      </dgm:t>
    </dgm:pt>
    <dgm:pt modelId="{7193B345-7828-4EB4-82E8-CCE994AC4FF5}" type="parTrans" cxnId="{9AC1B563-450D-483D-A4D0-4DFD883EA50D}">
      <dgm:prSet/>
      <dgm:spPr/>
      <dgm:t>
        <a:bodyPr/>
        <a:lstStyle/>
        <a:p>
          <a:endParaRPr lang="en-US"/>
        </a:p>
      </dgm:t>
    </dgm:pt>
    <dgm:pt modelId="{C4437623-16C8-487F-B04D-19CD0F0169F9}" type="sibTrans" cxnId="{9AC1B563-450D-483D-A4D0-4DFD883EA50D}">
      <dgm:prSet/>
      <dgm:spPr/>
      <dgm:t>
        <a:bodyPr/>
        <a:lstStyle/>
        <a:p>
          <a:endParaRPr lang="en-US"/>
        </a:p>
      </dgm:t>
    </dgm:pt>
    <dgm:pt modelId="{A1DE919A-BACE-411C-BA83-2A9F628AAE8E}">
      <dgm:prSet/>
      <dgm:spPr/>
      <dgm:t>
        <a:bodyPr/>
        <a:lstStyle/>
        <a:p>
          <a:pPr algn="ctr"/>
          <a:r>
            <a:rPr lang="en-GB" b="1" dirty="0"/>
            <a:t>Attention - </a:t>
          </a:r>
          <a:r>
            <a:rPr lang="en-GB" dirty="0"/>
            <a:t>mechanism to select and prioritise processed information (</a:t>
          </a:r>
          <a:r>
            <a:rPr lang="en-GB" dirty="0" err="1"/>
            <a:t>Groome</a:t>
          </a:r>
          <a:r>
            <a:rPr lang="en-GB" dirty="0"/>
            <a:t> et al, 2014). </a:t>
          </a:r>
          <a:endParaRPr lang="en-US" dirty="0"/>
        </a:p>
      </dgm:t>
    </dgm:pt>
    <dgm:pt modelId="{79245CF0-4ECE-4B5E-A908-A1AF26527E22}" type="parTrans" cxnId="{D102A571-B693-4294-806B-F9D3D2AFB12F}">
      <dgm:prSet/>
      <dgm:spPr/>
      <dgm:t>
        <a:bodyPr/>
        <a:lstStyle/>
        <a:p>
          <a:endParaRPr lang="en-US"/>
        </a:p>
      </dgm:t>
    </dgm:pt>
    <dgm:pt modelId="{817D7C15-60BC-4059-A8C2-5110466C59AB}" type="sibTrans" cxnId="{D102A571-B693-4294-806B-F9D3D2AFB12F}">
      <dgm:prSet/>
      <dgm:spPr/>
      <dgm:t>
        <a:bodyPr/>
        <a:lstStyle/>
        <a:p>
          <a:endParaRPr lang="en-US"/>
        </a:p>
      </dgm:t>
    </dgm:pt>
    <dgm:pt modelId="{1756963C-8644-4484-97F7-C3F775A66662}">
      <dgm:prSet/>
      <dgm:spPr/>
      <dgm:t>
        <a:bodyPr/>
        <a:lstStyle/>
        <a:p>
          <a:pPr algn="ctr"/>
          <a:r>
            <a:rPr lang="en-GB" dirty="0"/>
            <a:t>When individuals executes tasks – depends vitally on ability to retain information over time (WM), &amp; to selectively process stimuli in environment (Attention) (</a:t>
          </a:r>
          <a:r>
            <a:rPr lang="en-GB" dirty="0" err="1"/>
            <a:t>Fougnie</a:t>
          </a:r>
          <a:r>
            <a:rPr lang="en-GB" dirty="0"/>
            <a:t>, 2008). </a:t>
          </a:r>
          <a:endParaRPr lang="en-US" dirty="0"/>
        </a:p>
      </dgm:t>
    </dgm:pt>
    <dgm:pt modelId="{A5EDEA97-B845-423A-BC34-CCC233199C41}" type="parTrans" cxnId="{8D81D91F-68C5-4AAE-A3B6-8369CD754DC5}">
      <dgm:prSet/>
      <dgm:spPr/>
      <dgm:t>
        <a:bodyPr/>
        <a:lstStyle/>
        <a:p>
          <a:endParaRPr lang="en-US"/>
        </a:p>
      </dgm:t>
    </dgm:pt>
    <dgm:pt modelId="{0E5D2499-9A7C-4044-8981-EF809ADE8B7A}" type="sibTrans" cxnId="{8D81D91F-68C5-4AAE-A3B6-8369CD754DC5}">
      <dgm:prSet/>
      <dgm:spPr/>
      <dgm:t>
        <a:bodyPr/>
        <a:lstStyle/>
        <a:p>
          <a:endParaRPr lang="en-US"/>
        </a:p>
      </dgm:t>
    </dgm:pt>
    <dgm:pt modelId="{81AAF6AC-44CB-461A-B7B7-8C510A0E02D3}">
      <dgm:prSet/>
      <dgm:spPr/>
      <dgm:t>
        <a:bodyPr/>
        <a:lstStyle/>
        <a:p>
          <a:pPr algn="ctr"/>
          <a:r>
            <a:rPr lang="en-GB" dirty="0"/>
            <a:t>Salthouse (1996) proposed the longer it takes to process information = quicker it decays. </a:t>
          </a:r>
          <a:endParaRPr lang="en-US" dirty="0"/>
        </a:p>
      </dgm:t>
    </dgm:pt>
    <dgm:pt modelId="{AE86C370-614A-4CC0-B596-9EBED73B1F06}" type="sibTrans" cxnId="{70B53419-79A0-4141-B2E5-A22C4754C138}">
      <dgm:prSet/>
      <dgm:spPr/>
      <dgm:t>
        <a:bodyPr/>
        <a:lstStyle/>
        <a:p>
          <a:endParaRPr lang="en-US"/>
        </a:p>
      </dgm:t>
    </dgm:pt>
    <dgm:pt modelId="{63CD3EB6-DF5F-45F4-AC04-AC6A41A67438}" type="parTrans" cxnId="{70B53419-79A0-4141-B2E5-A22C4754C138}">
      <dgm:prSet/>
      <dgm:spPr/>
      <dgm:t>
        <a:bodyPr/>
        <a:lstStyle/>
        <a:p>
          <a:endParaRPr lang="en-US"/>
        </a:p>
      </dgm:t>
    </dgm:pt>
    <dgm:pt modelId="{61225F9B-B273-4B82-BF91-5078FDA6CA89}" type="pres">
      <dgm:prSet presAssocID="{556A87BC-0453-4F0F-9AB9-340DBA33DDE6}" presName="linear" presStyleCnt="0">
        <dgm:presLayoutVars>
          <dgm:animLvl val="lvl"/>
          <dgm:resizeHandles val="exact"/>
        </dgm:presLayoutVars>
      </dgm:prSet>
      <dgm:spPr/>
    </dgm:pt>
    <dgm:pt modelId="{37C5F9E7-432A-4F49-B9EB-0BF6FA97EB74}" type="pres">
      <dgm:prSet presAssocID="{B4B52F12-7DD6-4290-A9E5-0EF334D0B706}" presName="parentText" presStyleLbl="node1" presStyleIdx="0" presStyleCnt="5" custLinFactNeighborX="-1879" custLinFactNeighborY="-52917">
        <dgm:presLayoutVars>
          <dgm:chMax val="0"/>
          <dgm:bulletEnabled val="1"/>
        </dgm:presLayoutVars>
      </dgm:prSet>
      <dgm:spPr/>
    </dgm:pt>
    <dgm:pt modelId="{E146B05D-68B0-4653-BA5B-9B234E396ABC}" type="pres">
      <dgm:prSet presAssocID="{F20800C0-4910-4FD6-93F8-759C4CAF4049}" presName="spacer" presStyleCnt="0"/>
      <dgm:spPr/>
    </dgm:pt>
    <dgm:pt modelId="{0C54311A-8415-45A8-BAF9-E31C1FD0E60A}" type="pres">
      <dgm:prSet presAssocID="{7E726465-5964-46E7-BB4D-F0C17EE947CA}" presName="parentText" presStyleLbl="node1" presStyleIdx="1" presStyleCnt="5" custLinFactNeighborX="0" custLinFactNeighborY="-33073">
        <dgm:presLayoutVars>
          <dgm:chMax val="0"/>
          <dgm:bulletEnabled val="1"/>
        </dgm:presLayoutVars>
      </dgm:prSet>
      <dgm:spPr/>
    </dgm:pt>
    <dgm:pt modelId="{24AF8066-AF9F-4EDA-9F63-A13FF531E5B2}" type="pres">
      <dgm:prSet presAssocID="{C4437623-16C8-487F-B04D-19CD0F0169F9}" presName="spacer" presStyleCnt="0"/>
      <dgm:spPr/>
    </dgm:pt>
    <dgm:pt modelId="{35C4B95D-F667-4EEC-B5E5-2A87DB0924AF}" type="pres">
      <dgm:prSet presAssocID="{81AAF6AC-44CB-461A-B7B7-8C510A0E02D3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79FCFEC-8676-4CC4-A77E-41B8C170ADA8}" type="pres">
      <dgm:prSet presAssocID="{AE86C370-614A-4CC0-B596-9EBED73B1F06}" presName="spacer" presStyleCnt="0"/>
      <dgm:spPr/>
    </dgm:pt>
    <dgm:pt modelId="{BC28061D-933F-43AD-940F-EFF599F47BC8}" type="pres">
      <dgm:prSet presAssocID="{A1DE919A-BACE-411C-BA83-2A9F628AAE8E}" presName="parentText" presStyleLbl="node1" presStyleIdx="3" presStyleCnt="5">
        <dgm:presLayoutVars>
          <dgm:chMax val="0"/>
          <dgm:bulletEnabled val="1"/>
        </dgm:presLayoutVars>
      </dgm:prSet>
      <dgm:spPr/>
    </dgm:pt>
    <dgm:pt modelId="{393C937A-D82D-425F-B531-4E71E74DC080}" type="pres">
      <dgm:prSet presAssocID="{817D7C15-60BC-4059-A8C2-5110466C59AB}" presName="spacer" presStyleCnt="0"/>
      <dgm:spPr/>
    </dgm:pt>
    <dgm:pt modelId="{3C0BF38C-E1B7-469F-9C0E-5F83953C6B1C}" type="pres">
      <dgm:prSet presAssocID="{1756963C-8644-4484-97F7-C3F775A66662}" presName="parentText" presStyleLbl="node1" presStyleIdx="4" presStyleCnt="5">
        <dgm:presLayoutVars>
          <dgm:chMax val="0"/>
          <dgm:bulletEnabled val="1"/>
        </dgm:presLayoutVars>
      </dgm:prSet>
      <dgm:spPr/>
    </dgm:pt>
  </dgm:ptLst>
  <dgm:cxnLst>
    <dgm:cxn modelId="{70B53419-79A0-4141-B2E5-A22C4754C138}" srcId="{556A87BC-0453-4F0F-9AB9-340DBA33DDE6}" destId="{81AAF6AC-44CB-461A-B7B7-8C510A0E02D3}" srcOrd="2" destOrd="0" parTransId="{63CD3EB6-DF5F-45F4-AC04-AC6A41A67438}" sibTransId="{AE86C370-614A-4CC0-B596-9EBED73B1F06}"/>
    <dgm:cxn modelId="{300B711F-DB9B-4067-9368-7FD15435EB0E}" type="presOf" srcId="{81AAF6AC-44CB-461A-B7B7-8C510A0E02D3}" destId="{35C4B95D-F667-4EEC-B5E5-2A87DB0924AF}" srcOrd="0" destOrd="0" presId="urn:microsoft.com/office/officeart/2005/8/layout/vList2"/>
    <dgm:cxn modelId="{8D81D91F-68C5-4AAE-A3B6-8369CD754DC5}" srcId="{556A87BC-0453-4F0F-9AB9-340DBA33DDE6}" destId="{1756963C-8644-4484-97F7-C3F775A66662}" srcOrd="4" destOrd="0" parTransId="{A5EDEA97-B845-423A-BC34-CCC233199C41}" sibTransId="{0E5D2499-9A7C-4044-8981-EF809ADE8B7A}"/>
    <dgm:cxn modelId="{8C6D3628-C054-4896-ADB9-4665CD0CA5DD}" type="presOf" srcId="{B4B52F12-7DD6-4290-A9E5-0EF334D0B706}" destId="{37C5F9E7-432A-4F49-B9EB-0BF6FA97EB74}" srcOrd="0" destOrd="0" presId="urn:microsoft.com/office/officeart/2005/8/layout/vList2"/>
    <dgm:cxn modelId="{3044582B-56C3-43D5-AD6D-CEF9E33A02AC}" type="presOf" srcId="{556A87BC-0453-4F0F-9AB9-340DBA33DDE6}" destId="{61225F9B-B273-4B82-BF91-5078FDA6CA89}" srcOrd="0" destOrd="0" presId="urn:microsoft.com/office/officeart/2005/8/layout/vList2"/>
    <dgm:cxn modelId="{9AC1B563-450D-483D-A4D0-4DFD883EA50D}" srcId="{556A87BC-0453-4F0F-9AB9-340DBA33DDE6}" destId="{7E726465-5964-46E7-BB4D-F0C17EE947CA}" srcOrd="1" destOrd="0" parTransId="{7193B345-7828-4EB4-82E8-CCE994AC4FF5}" sibTransId="{C4437623-16C8-487F-B04D-19CD0F0169F9}"/>
    <dgm:cxn modelId="{D102A571-B693-4294-806B-F9D3D2AFB12F}" srcId="{556A87BC-0453-4F0F-9AB9-340DBA33DDE6}" destId="{A1DE919A-BACE-411C-BA83-2A9F628AAE8E}" srcOrd="3" destOrd="0" parTransId="{79245CF0-4ECE-4B5E-A908-A1AF26527E22}" sibTransId="{817D7C15-60BC-4059-A8C2-5110466C59AB}"/>
    <dgm:cxn modelId="{4C430187-B4DA-4ABC-9AB2-6AF5240BD40E}" srcId="{556A87BC-0453-4F0F-9AB9-340DBA33DDE6}" destId="{B4B52F12-7DD6-4290-A9E5-0EF334D0B706}" srcOrd="0" destOrd="0" parTransId="{DAC97FF8-9AEC-4DF8-8661-6D99CCB28174}" sibTransId="{F20800C0-4910-4FD6-93F8-759C4CAF4049}"/>
    <dgm:cxn modelId="{A9C614AE-9730-4CF4-921F-EA79F1972B17}" type="presOf" srcId="{1756963C-8644-4484-97F7-C3F775A66662}" destId="{3C0BF38C-E1B7-469F-9C0E-5F83953C6B1C}" srcOrd="0" destOrd="0" presId="urn:microsoft.com/office/officeart/2005/8/layout/vList2"/>
    <dgm:cxn modelId="{180C07E6-776F-4632-ACC4-A17CA3FACC29}" type="presOf" srcId="{7E726465-5964-46E7-BB4D-F0C17EE947CA}" destId="{0C54311A-8415-45A8-BAF9-E31C1FD0E60A}" srcOrd="0" destOrd="0" presId="urn:microsoft.com/office/officeart/2005/8/layout/vList2"/>
    <dgm:cxn modelId="{ACDEC6EB-6BAE-4320-AA4F-DEF35D64AB5D}" type="presOf" srcId="{A1DE919A-BACE-411C-BA83-2A9F628AAE8E}" destId="{BC28061D-933F-43AD-940F-EFF599F47BC8}" srcOrd="0" destOrd="0" presId="urn:microsoft.com/office/officeart/2005/8/layout/vList2"/>
    <dgm:cxn modelId="{8741A1AB-462E-4713-9921-FA00907A40EC}" type="presParOf" srcId="{61225F9B-B273-4B82-BF91-5078FDA6CA89}" destId="{37C5F9E7-432A-4F49-B9EB-0BF6FA97EB74}" srcOrd="0" destOrd="0" presId="urn:microsoft.com/office/officeart/2005/8/layout/vList2"/>
    <dgm:cxn modelId="{6569D213-3A9A-4003-ADE2-95EFD9110AA9}" type="presParOf" srcId="{61225F9B-B273-4B82-BF91-5078FDA6CA89}" destId="{E146B05D-68B0-4653-BA5B-9B234E396ABC}" srcOrd="1" destOrd="0" presId="urn:microsoft.com/office/officeart/2005/8/layout/vList2"/>
    <dgm:cxn modelId="{C6AD25AA-19F7-413C-BC0D-83755E284760}" type="presParOf" srcId="{61225F9B-B273-4B82-BF91-5078FDA6CA89}" destId="{0C54311A-8415-45A8-BAF9-E31C1FD0E60A}" srcOrd="2" destOrd="0" presId="urn:microsoft.com/office/officeart/2005/8/layout/vList2"/>
    <dgm:cxn modelId="{120C703C-71FF-4441-AB91-BAABCDAA90DD}" type="presParOf" srcId="{61225F9B-B273-4B82-BF91-5078FDA6CA89}" destId="{24AF8066-AF9F-4EDA-9F63-A13FF531E5B2}" srcOrd="3" destOrd="0" presId="urn:microsoft.com/office/officeart/2005/8/layout/vList2"/>
    <dgm:cxn modelId="{64FA891E-5C22-4EB8-BCE0-7C68F153A721}" type="presParOf" srcId="{61225F9B-B273-4B82-BF91-5078FDA6CA89}" destId="{35C4B95D-F667-4EEC-B5E5-2A87DB0924AF}" srcOrd="4" destOrd="0" presId="urn:microsoft.com/office/officeart/2005/8/layout/vList2"/>
    <dgm:cxn modelId="{AAC5B278-F220-4374-B833-B669FADBB29B}" type="presParOf" srcId="{61225F9B-B273-4B82-BF91-5078FDA6CA89}" destId="{F79FCFEC-8676-4CC4-A77E-41B8C170ADA8}" srcOrd="5" destOrd="0" presId="urn:microsoft.com/office/officeart/2005/8/layout/vList2"/>
    <dgm:cxn modelId="{5B5F756F-28E1-4B0E-AD40-902D8BC51F08}" type="presParOf" srcId="{61225F9B-B273-4B82-BF91-5078FDA6CA89}" destId="{BC28061D-933F-43AD-940F-EFF599F47BC8}" srcOrd="6" destOrd="0" presId="urn:microsoft.com/office/officeart/2005/8/layout/vList2"/>
    <dgm:cxn modelId="{8656FCC4-AD4A-41B4-A7EC-EED0006B4847}" type="presParOf" srcId="{61225F9B-B273-4B82-BF91-5078FDA6CA89}" destId="{393C937A-D82D-425F-B531-4E71E74DC080}" srcOrd="7" destOrd="0" presId="urn:microsoft.com/office/officeart/2005/8/layout/vList2"/>
    <dgm:cxn modelId="{A8F1EC91-B5D4-4F3E-B6D1-99C3B3996DC8}" type="presParOf" srcId="{61225F9B-B273-4B82-BF91-5078FDA6CA89}" destId="{3C0BF38C-E1B7-469F-9C0E-5F83953C6B1C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1A8004B7-D6EE-4B52-874C-766F65A38F94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90B78196-E744-4F0F-9BCB-9EDC0264CCAB}">
      <dgm:prSet/>
      <dgm:spPr/>
      <dgm:t>
        <a:bodyPr/>
        <a:lstStyle/>
        <a:p>
          <a:pPr algn="ctr"/>
          <a:r>
            <a:rPr lang="en-GB" dirty="0"/>
            <a:t>Baddeley, Thomson, &amp; Buchanan (1975) -performance - WM tasks = poorer, if longer words - recalled, compared to shorter words. </a:t>
          </a:r>
          <a:endParaRPr lang="en-US" dirty="0"/>
        </a:p>
      </dgm:t>
    </dgm:pt>
    <dgm:pt modelId="{A9BE4ABA-69C3-4740-89CD-0CB91A75D74D}" type="parTrans" cxnId="{04F63988-C329-424E-8A48-6B17F52AAF7A}">
      <dgm:prSet/>
      <dgm:spPr/>
      <dgm:t>
        <a:bodyPr/>
        <a:lstStyle/>
        <a:p>
          <a:endParaRPr lang="en-US"/>
        </a:p>
      </dgm:t>
    </dgm:pt>
    <dgm:pt modelId="{D8BD254C-0A72-497D-9C8E-931933CBAAA7}" type="sibTrans" cxnId="{04F63988-C329-424E-8A48-6B17F52AAF7A}">
      <dgm:prSet/>
      <dgm:spPr/>
      <dgm:t>
        <a:bodyPr/>
        <a:lstStyle/>
        <a:p>
          <a:endParaRPr lang="en-US"/>
        </a:p>
      </dgm:t>
    </dgm:pt>
    <dgm:pt modelId="{D11ADAD0-E800-445E-A7F8-7E34A982799E}">
      <dgm:prSet/>
      <dgm:spPr/>
      <dgm:t>
        <a:bodyPr/>
        <a:lstStyle/>
        <a:p>
          <a:pPr algn="ctr"/>
          <a:r>
            <a:rPr lang="en-GB" dirty="0"/>
            <a:t>Memory = Limited capacity </a:t>
          </a:r>
        </a:p>
        <a:p>
          <a:pPr algn="ctr"/>
          <a:r>
            <a:rPr lang="en-GB" dirty="0"/>
            <a:t>Results - faster readers = better memory. </a:t>
          </a:r>
          <a:endParaRPr lang="en-US" dirty="0"/>
        </a:p>
      </dgm:t>
    </dgm:pt>
    <dgm:pt modelId="{15D1DF9D-9C80-4C6D-8E20-D4DD79DB44C4}" type="parTrans" cxnId="{EDF78EF2-E85F-405B-9E18-16B74E153D24}">
      <dgm:prSet/>
      <dgm:spPr/>
      <dgm:t>
        <a:bodyPr/>
        <a:lstStyle/>
        <a:p>
          <a:endParaRPr lang="en-US"/>
        </a:p>
      </dgm:t>
    </dgm:pt>
    <dgm:pt modelId="{FEEA25E8-5A29-4BCB-A147-95D28806C7F5}" type="sibTrans" cxnId="{EDF78EF2-E85F-405B-9E18-16B74E153D24}">
      <dgm:prSet/>
      <dgm:spPr/>
      <dgm:t>
        <a:bodyPr/>
        <a:lstStyle/>
        <a:p>
          <a:endParaRPr lang="en-US"/>
        </a:p>
      </dgm:t>
    </dgm:pt>
    <dgm:pt modelId="{28BD9880-1253-4806-B29F-75A170E686D8}">
      <dgm:prSet/>
      <dgm:spPr/>
      <dgm:t>
        <a:bodyPr/>
        <a:lstStyle/>
        <a:p>
          <a:pPr algn="ctr"/>
          <a:r>
            <a:rPr lang="en-GB" dirty="0"/>
            <a:t>Tam &amp; </a:t>
          </a:r>
          <a:r>
            <a:rPr lang="en-GB" dirty="0" err="1"/>
            <a:t>Schmitter-Edgecombe</a:t>
          </a:r>
          <a:r>
            <a:rPr lang="en-GB" dirty="0"/>
            <a:t> (2013) identified a significant link between SOP, learning and memory performance. </a:t>
          </a:r>
          <a:endParaRPr lang="en-US" dirty="0"/>
        </a:p>
      </dgm:t>
    </dgm:pt>
    <dgm:pt modelId="{DD00D90D-EDC3-474B-96E7-47560A7000EB}" type="parTrans" cxnId="{7EB6AEBB-71C9-46CB-B003-9878BE509158}">
      <dgm:prSet/>
      <dgm:spPr/>
      <dgm:t>
        <a:bodyPr/>
        <a:lstStyle/>
        <a:p>
          <a:endParaRPr lang="en-US"/>
        </a:p>
      </dgm:t>
    </dgm:pt>
    <dgm:pt modelId="{B114E836-894C-4A6B-BC04-32BE21CB1DDA}" type="sibTrans" cxnId="{7EB6AEBB-71C9-46CB-B003-9878BE509158}">
      <dgm:prSet/>
      <dgm:spPr/>
      <dgm:t>
        <a:bodyPr/>
        <a:lstStyle/>
        <a:p>
          <a:endParaRPr lang="en-US"/>
        </a:p>
      </dgm:t>
    </dgm:pt>
    <dgm:pt modelId="{8F8DF1C1-D5A8-4F92-8FF9-E6DFECAB5F6B}" type="pres">
      <dgm:prSet presAssocID="{1A8004B7-D6EE-4B52-874C-766F65A38F94}" presName="linear" presStyleCnt="0">
        <dgm:presLayoutVars>
          <dgm:animLvl val="lvl"/>
          <dgm:resizeHandles val="exact"/>
        </dgm:presLayoutVars>
      </dgm:prSet>
      <dgm:spPr/>
    </dgm:pt>
    <dgm:pt modelId="{51DA8A30-41F4-4307-9FF3-C71C9E3BA624}" type="pres">
      <dgm:prSet presAssocID="{90B78196-E744-4F0F-9BCB-9EDC0264CCAB}" presName="parentText" presStyleLbl="node1" presStyleIdx="0" presStyleCnt="3" custLinFactY="-17870" custLinFactNeighborX="0" custLinFactNeighborY="-100000">
        <dgm:presLayoutVars>
          <dgm:chMax val="0"/>
          <dgm:bulletEnabled val="1"/>
        </dgm:presLayoutVars>
      </dgm:prSet>
      <dgm:spPr/>
    </dgm:pt>
    <dgm:pt modelId="{C086F0BE-3912-4A20-9107-B8FE91582B8A}" type="pres">
      <dgm:prSet presAssocID="{D8BD254C-0A72-497D-9C8E-931933CBAAA7}" presName="spacer" presStyleCnt="0"/>
      <dgm:spPr/>
    </dgm:pt>
    <dgm:pt modelId="{505CCC1B-8C0F-4DD4-87FD-F1ABB406F82E}" type="pres">
      <dgm:prSet presAssocID="{D11ADAD0-E800-445E-A7F8-7E34A982799E}" presName="parentText" presStyleLbl="node1" presStyleIdx="1" presStyleCnt="3" custLinFactY="-216" custLinFactNeighborY="-100000">
        <dgm:presLayoutVars>
          <dgm:chMax val="0"/>
          <dgm:bulletEnabled val="1"/>
        </dgm:presLayoutVars>
      </dgm:prSet>
      <dgm:spPr/>
    </dgm:pt>
    <dgm:pt modelId="{02B8E65A-1A50-4DD9-B029-FD6E13A04B51}" type="pres">
      <dgm:prSet presAssocID="{FEEA25E8-5A29-4BCB-A147-95D28806C7F5}" presName="spacer" presStyleCnt="0"/>
      <dgm:spPr/>
    </dgm:pt>
    <dgm:pt modelId="{D2499E54-5EE5-4341-BA3F-37480AD07FF7}" type="pres">
      <dgm:prSet presAssocID="{28BD9880-1253-4806-B29F-75A170E686D8}" presName="parentText" presStyleLbl="node1" presStyleIdx="2" presStyleCnt="3">
        <dgm:presLayoutVars>
          <dgm:chMax val="0"/>
          <dgm:bulletEnabled val="1"/>
        </dgm:presLayoutVars>
      </dgm:prSet>
      <dgm:spPr/>
    </dgm:pt>
  </dgm:ptLst>
  <dgm:cxnLst>
    <dgm:cxn modelId="{5DFE5B32-6FC7-4216-B4F1-030D3CF80CF2}" type="presOf" srcId="{D11ADAD0-E800-445E-A7F8-7E34A982799E}" destId="{505CCC1B-8C0F-4DD4-87FD-F1ABB406F82E}" srcOrd="0" destOrd="0" presId="urn:microsoft.com/office/officeart/2005/8/layout/vList2"/>
    <dgm:cxn modelId="{1CD87B4A-FF28-4C17-A66A-7B316503B67D}" type="presOf" srcId="{28BD9880-1253-4806-B29F-75A170E686D8}" destId="{D2499E54-5EE5-4341-BA3F-37480AD07FF7}" srcOrd="0" destOrd="0" presId="urn:microsoft.com/office/officeart/2005/8/layout/vList2"/>
    <dgm:cxn modelId="{04F63988-C329-424E-8A48-6B17F52AAF7A}" srcId="{1A8004B7-D6EE-4B52-874C-766F65A38F94}" destId="{90B78196-E744-4F0F-9BCB-9EDC0264CCAB}" srcOrd="0" destOrd="0" parTransId="{A9BE4ABA-69C3-4740-89CD-0CB91A75D74D}" sibTransId="{D8BD254C-0A72-497D-9C8E-931933CBAAA7}"/>
    <dgm:cxn modelId="{7EB6AEBB-71C9-46CB-B003-9878BE509158}" srcId="{1A8004B7-D6EE-4B52-874C-766F65A38F94}" destId="{28BD9880-1253-4806-B29F-75A170E686D8}" srcOrd="2" destOrd="0" parTransId="{DD00D90D-EDC3-474B-96E7-47560A7000EB}" sibTransId="{B114E836-894C-4A6B-BC04-32BE21CB1DDA}"/>
    <dgm:cxn modelId="{DC0507C2-2F68-43C2-B59E-849AB99168B3}" type="presOf" srcId="{90B78196-E744-4F0F-9BCB-9EDC0264CCAB}" destId="{51DA8A30-41F4-4307-9FF3-C71C9E3BA624}" srcOrd="0" destOrd="0" presId="urn:microsoft.com/office/officeart/2005/8/layout/vList2"/>
    <dgm:cxn modelId="{79E460D6-B60B-4CCC-B6E6-AD3C2C20ADE9}" type="presOf" srcId="{1A8004B7-D6EE-4B52-874C-766F65A38F94}" destId="{8F8DF1C1-D5A8-4F92-8FF9-E6DFECAB5F6B}" srcOrd="0" destOrd="0" presId="urn:microsoft.com/office/officeart/2005/8/layout/vList2"/>
    <dgm:cxn modelId="{EDF78EF2-E85F-405B-9E18-16B74E153D24}" srcId="{1A8004B7-D6EE-4B52-874C-766F65A38F94}" destId="{D11ADAD0-E800-445E-A7F8-7E34A982799E}" srcOrd="1" destOrd="0" parTransId="{15D1DF9D-9C80-4C6D-8E20-D4DD79DB44C4}" sibTransId="{FEEA25E8-5A29-4BCB-A147-95D28806C7F5}"/>
    <dgm:cxn modelId="{EEBC15D4-E97A-4EDD-8688-C04A11688E25}" type="presParOf" srcId="{8F8DF1C1-D5A8-4F92-8FF9-E6DFECAB5F6B}" destId="{51DA8A30-41F4-4307-9FF3-C71C9E3BA624}" srcOrd="0" destOrd="0" presId="urn:microsoft.com/office/officeart/2005/8/layout/vList2"/>
    <dgm:cxn modelId="{8222EAB0-E352-4BA8-9156-F0D23EA57086}" type="presParOf" srcId="{8F8DF1C1-D5A8-4F92-8FF9-E6DFECAB5F6B}" destId="{C086F0BE-3912-4A20-9107-B8FE91582B8A}" srcOrd="1" destOrd="0" presId="urn:microsoft.com/office/officeart/2005/8/layout/vList2"/>
    <dgm:cxn modelId="{B1AF89F5-881F-44D2-8903-5389F12B9152}" type="presParOf" srcId="{8F8DF1C1-D5A8-4F92-8FF9-E6DFECAB5F6B}" destId="{505CCC1B-8C0F-4DD4-87FD-F1ABB406F82E}" srcOrd="2" destOrd="0" presId="urn:microsoft.com/office/officeart/2005/8/layout/vList2"/>
    <dgm:cxn modelId="{017899F5-F8C3-4868-B1EB-D0D50B93067E}" type="presParOf" srcId="{8F8DF1C1-D5A8-4F92-8FF9-E6DFECAB5F6B}" destId="{02B8E65A-1A50-4DD9-B029-FD6E13A04B51}" srcOrd="3" destOrd="0" presId="urn:microsoft.com/office/officeart/2005/8/layout/vList2"/>
    <dgm:cxn modelId="{42CCF049-9B65-4A6D-9501-6F23E5CA28AC}" type="presParOf" srcId="{8F8DF1C1-D5A8-4F92-8FF9-E6DFECAB5F6B}" destId="{D2499E54-5EE5-4341-BA3F-37480AD07FF7}" srcOrd="4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70173D9B-B49E-4649-AA7C-35409F91EDFF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2526D9E6-9EDF-4C24-853B-1215C8E910DC}">
      <dgm:prSet/>
      <dgm:spPr/>
      <dgm:t>
        <a:bodyPr/>
        <a:lstStyle/>
        <a:p>
          <a:pPr algn="ctr"/>
          <a:r>
            <a:rPr lang="en-GB" dirty="0" err="1"/>
            <a:t>Kail</a:t>
          </a:r>
          <a:r>
            <a:rPr lang="en-GB" dirty="0"/>
            <a:t> &amp; </a:t>
          </a:r>
          <a:r>
            <a:rPr lang="en-GB" dirty="0" err="1"/>
            <a:t>Sathouse</a:t>
          </a:r>
          <a:r>
            <a:rPr lang="en-GB" dirty="0"/>
            <a:t> (1994) = limited attentional capacity restricts SOP = </a:t>
          </a:r>
        </a:p>
        <a:p>
          <a:pPr algn="ctr"/>
          <a:r>
            <a:rPr lang="en-GB" dirty="0"/>
            <a:t>If information is not processed rapidly = decays or encounters interference. </a:t>
          </a:r>
          <a:endParaRPr lang="en-US" dirty="0"/>
        </a:p>
      </dgm:t>
    </dgm:pt>
    <dgm:pt modelId="{A8C2B7CC-82A5-45A7-AB69-42E721BC9EC9}" type="parTrans" cxnId="{8F392D33-70C7-45BD-8048-C84833E05337}">
      <dgm:prSet/>
      <dgm:spPr/>
      <dgm:t>
        <a:bodyPr/>
        <a:lstStyle/>
        <a:p>
          <a:endParaRPr lang="en-US"/>
        </a:p>
      </dgm:t>
    </dgm:pt>
    <dgm:pt modelId="{CAF2F01C-DD94-4EE5-AE5D-B96DCFA7E891}" type="sibTrans" cxnId="{8F392D33-70C7-45BD-8048-C84833E05337}">
      <dgm:prSet/>
      <dgm:spPr/>
      <dgm:t>
        <a:bodyPr/>
        <a:lstStyle/>
        <a:p>
          <a:endParaRPr lang="en-US"/>
        </a:p>
      </dgm:t>
    </dgm:pt>
    <dgm:pt modelId="{AFAE4236-FF37-403A-90B9-311AEAA75339}">
      <dgm:prSet/>
      <dgm:spPr>
        <a:solidFill>
          <a:srgbClr val="FFC000"/>
        </a:solidFill>
      </dgm:spPr>
      <dgm:t>
        <a:bodyPr/>
        <a:lstStyle/>
        <a:p>
          <a:pPr algn="ctr"/>
          <a:r>
            <a:rPr lang="en-GB" dirty="0" err="1"/>
            <a:t>Haung</a:t>
          </a:r>
          <a:r>
            <a:rPr lang="en-GB" dirty="0"/>
            <a:t> &amp; </a:t>
          </a:r>
          <a:r>
            <a:rPr lang="en-GB" dirty="0" err="1"/>
            <a:t>Pashler</a:t>
          </a:r>
          <a:r>
            <a:rPr lang="en-GB" dirty="0"/>
            <a:t> (2005) found despite complexity of visual tasks  = not always true indicator of attentional capacity. </a:t>
          </a:r>
        </a:p>
        <a:p>
          <a:pPr algn="ctr"/>
          <a:r>
            <a:rPr lang="en-GB" dirty="0"/>
            <a:t>Capacity - depends on the task itself.</a:t>
          </a:r>
          <a:endParaRPr lang="en-US" dirty="0"/>
        </a:p>
      </dgm:t>
    </dgm:pt>
    <dgm:pt modelId="{2B3DF8C8-F8F2-4CF3-90CE-062A156FD78E}" type="parTrans" cxnId="{32066B19-9A57-448D-827E-ADEF36C2E6F7}">
      <dgm:prSet/>
      <dgm:spPr/>
      <dgm:t>
        <a:bodyPr/>
        <a:lstStyle/>
        <a:p>
          <a:endParaRPr lang="en-US"/>
        </a:p>
      </dgm:t>
    </dgm:pt>
    <dgm:pt modelId="{7F4FD357-3FF9-42AE-9489-4A195F5342A4}" type="sibTrans" cxnId="{32066B19-9A57-448D-827E-ADEF36C2E6F7}">
      <dgm:prSet/>
      <dgm:spPr/>
      <dgm:t>
        <a:bodyPr/>
        <a:lstStyle/>
        <a:p>
          <a:endParaRPr lang="en-US"/>
        </a:p>
      </dgm:t>
    </dgm:pt>
    <dgm:pt modelId="{7FDC5E68-EDF4-4F7A-B2BE-087E6AEE92E8}" type="pres">
      <dgm:prSet presAssocID="{70173D9B-B49E-4649-AA7C-35409F91EDFF}" presName="linear" presStyleCnt="0">
        <dgm:presLayoutVars>
          <dgm:animLvl val="lvl"/>
          <dgm:resizeHandles val="exact"/>
        </dgm:presLayoutVars>
      </dgm:prSet>
      <dgm:spPr/>
    </dgm:pt>
    <dgm:pt modelId="{F2FD4EDA-1212-4ECC-BC1D-879EBA7718D0}" type="pres">
      <dgm:prSet presAssocID="{2526D9E6-9EDF-4C24-853B-1215C8E910DC}" presName="parentText" presStyleLbl="node1" presStyleIdx="0" presStyleCnt="2" custLinFactY="-15123" custLinFactNeighborX="0" custLinFactNeighborY="-100000">
        <dgm:presLayoutVars>
          <dgm:chMax val="0"/>
          <dgm:bulletEnabled val="1"/>
        </dgm:presLayoutVars>
      </dgm:prSet>
      <dgm:spPr/>
    </dgm:pt>
    <dgm:pt modelId="{E94319DF-0107-489C-96A7-9EB0A3BAF296}" type="pres">
      <dgm:prSet presAssocID="{CAF2F01C-DD94-4EE5-AE5D-B96DCFA7E891}" presName="spacer" presStyleCnt="0"/>
      <dgm:spPr/>
    </dgm:pt>
    <dgm:pt modelId="{90F66E4E-7693-4A41-A2AC-3D3DA63D194D}" type="pres">
      <dgm:prSet presAssocID="{AFAE4236-FF37-403A-90B9-311AEAA75339}" presName="parentText" presStyleLbl="node1" presStyleIdx="1" presStyleCnt="2" custLinFactY="2750" custLinFactNeighborX="-1467" custLinFactNeighborY="100000">
        <dgm:presLayoutVars>
          <dgm:chMax val="0"/>
          <dgm:bulletEnabled val="1"/>
        </dgm:presLayoutVars>
      </dgm:prSet>
      <dgm:spPr/>
    </dgm:pt>
  </dgm:ptLst>
  <dgm:cxnLst>
    <dgm:cxn modelId="{32066B19-9A57-448D-827E-ADEF36C2E6F7}" srcId="{70173D9B-B49E-4649-AA7C-35409F91EDFF}" destId="{AFAE4236-FF37-403A-90B9-311AEAA75339}" srcOrd="1" destOrd="0" parTransId="{2B3DF8C8-F8F2-4CF3-90CE-062A156FD78E}" sibTransId="{7F4FD357-3FF9-42AE-9489-4A195F5342A4}"/>
    <dgm:cxn modelId="{8F392D33-70C7-45BD-8048-C84833E05337}" srcId="{70173D9B-B49E-4649-AA7C-35409F91EDFF}" destId="{2526D9E6-9EDF-4C24-853B-1215C8E910DC}" srcOrd="0" destOrd="0" parTransId="{A8C2B7CC-82A5-45A7-AB69-42E721BC9EC9}" sibTransId="{CAF2F01C-DD94-4EE5-AE5D-B96DCFA7E891}"/>
    <dgm:cxn modelId="{AE0C4657-9F85-435F-8A10-0F6DA4AF39FA}" type="presOf" srcId="{70173D9B-B49E-4649-AA7C-35409F91EDFF}" destId="{7FDC5E68-EDF4-4F7A-B2BE-087E6AEE92E8}" srcOrd="0" destOrd="0" presId="urn:microsoft.com/office/officeart/2005/8/layout/vList2"/>
    <dgm:cxn modelId="{7E327579-00CE-4A48-96D3-F7937E36DC09}" type="presOf" srcId="{2526D9E6-9EDF-4C24-853B-1215C8E910DC}" destId="{F2FD4EDA-1212-4ECC-BC1D-879EBA7718D0}" srcOrd="0" destOrd="0" presId="urn:microsoft.com/office/officeart/2005/8/layout/vList2"/>
    <dgm:cxn modelId="{B4B2EAE6-26E4-416E-97F9-E1C8C01EF784}" type="presOf" srcId="{AFAE4236-FF37-403A-90B9-311AEAA75339}" destId="{90F66E4E-7693-4A41-A2AC-3D3DA63D194D}" srcOrd="0" destOrd="0" presId="urn:microsoft.com/office/officeart/2005/8/layout/vList2"/>
    <dgm:cxn modelId="{AC0EB9D8-6A9B-4647-B1B3-8128D86C3796}" type="presParOf" srcId="{7FDC5E68-EDF4-4F7A-B2BE-087E6AEE92E8}" destId="{F2FD4EDA-1212-4ECC-BC1D-879EBA7718D0}" srcOrd="0" destOrd="0" presId="urn:microsoft.com/office/officeart/2005/8/layout/vList2"/>
    <dgm:cxn modelId="{B32CE0A0-E5C5-4A41-8B19-0B11333A49F2}" type="presParOf" srcId="{7FDC5E68-EDF4-4F7A-B2BE-087E6AEE92E8}" destId="{E94319DF-0107-489C-96A7-9EB0A3BAF296}" srcOrd="1" destOrd="0" presId="urn:microsoft.com/office/officeart/2005/8/layout/vList2"/>
    <dgm:cxn modelId="{8B9696AB-C22A-4E04-81AB-F4898F9F4A7A}" type="presParOf" srcId="{7FDC5E68-EDF4-4F7A-B2BE-087E6AEE92E8}" destId="{90F66E4E-7693-4A41-A2AC-3D3DA63D194D}" srcOrd="2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83F98AAF-8221-4A92-9D83-3CBEC03862E4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7B31C28D-01FA-4AFD-8D2E-5E1C1E5541CE}">
      <dgm:prSet custT="1"/>
      <dgm:spPr/>
      <dgm:t>
        <a:bodyPr/>
        <a:lstStyle/>
        <a:p>
          <a:pPr algn="ctr">
            <a:lnSpc>
              <a:spcPct val="100000"/>
            </a:lnSpc>
          </a:pPr>
          <a:r>
            <a:rPr lang="en-GB" sz="2000" dirty="0"/>
            <a:t>Argued cognitive load = reduces attentional control </a:t>
          </a:r>
        </a:p>
        <a:p>
          <a:pPr algn="ctr">
            <a:lnSpc>
              <a:spcPct val="100000"/>
            </a:lnSpc>
          </a:pPr>
          <a:r>
            <a:rPr lang="en-GB" sz="2000" dirty="0"/>
            <a:t>(</a:t>
          </a:r>
          <a:r>
            <a:rPr lang="en-GB" sz="2000" dirty="0" err="1"/>
            <a:t>Lavie</a:t>
          </a:r>
          <a:r>
            <a:rPr lang="en-GB" sz="2000" dirty="0"/>
            <a:t>, 2005).</a:t>
          </a:r>
          <a:endParaRPr lang="en-US" sz="2000" dirty="0"/>
        </a:p>
      </dgm:t>
    </dgm:pt>
    <dgm:pt modelId="{15527135-5D7A-4596-9D63-9D26BAEA36E5}" type="parTrans" cxnId="{A19A1DA2-230A-41F3-8E05-7EAF1BB7196F}">
      <dgm:prSet/>
      <dgm:spPr/>
      <dgm:t>
        <a:bodyPr/>
        <a:lstStyle/>
        <a:p>
          <a:endParaRPr lang="en-US"/>
        </a:p>
      </dgm:t>
    </dgm:pt>
    <dgm:pt modelId="{9540A75B-F486-4DAA-B770-578068227531}" type="sibTrans" cxnId="{A19A1DA2-230A-41F3-8E05-7EAF1BB7196F}">
      <dgm:prSet/>
      <dgm:spPr/>
      <dgm:t>
        <a:bodyPr/>
        <a:lstStyle/>
        <a:p>
          <a:endParaRPr lang="en-US"/>
        </a:p>
      </dgm:t>
    </dgm:pt>
    <dgm:pt modelId="{543CFA7D-225C-4028-8B1D-04908DFE5654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Those low attentional control = vulnerable to distraction – to those - high attentional control. </a:t>
          </a:r>
          <a:endParaRPr lang="en-US" dirty="0"/>
        </a:p>
      </dgm:t>
    </dgm:pt>
    <dgm:pt modelId="{EC86CAFE-5EF8-47CD-B7E3-8DE9FE12F2E5}" type="parTrans" cxnId="{A9D0FB25-A2BF-45BC-98F5-E87945AB9068}">
      <dgm:prSet/>
      <dgm:spPr/>
      <dgm:t>
        <a:bodyPr/>
        <a:lstStyle/>
        <a:p>
          <a:endParaRPr lang="en-US"/>
        </a:p>
      </dgm:t>
    </dgm:pt>
    <dgm:pt modelId="{59CA896A-BB75-4CC9-A0CE-7F0BA3FC49B7}" type="sibTrans" cxnId="{A9D0FB25-A2BF-45BC-98F5-E87945AB9068}">
      <dgm:prSet/>
      <dgm:spPr/>
      <dgm:t>
        <a:bodyPr/>
        <a:lstStyle/>
        <a:p>
          <a:endParaRPr lang="en-US"/>
        </a:p>
      </dgm:t>
    </dgm:pt>
    <dgm:pt modelId="{87AB96D0-8925-4B85-A87D-18340E8CB2E2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Many implications - cognitive load theory - ability to predict how much capacity is available. </a:t>
          </a:r>
          <a:endParaRPr lang="en-US" dirty="0"/>
        </a:p>
      </dgm:t>
    </dgm:pt>
    <dgm:pt modelId="{0EE73E94-E3DE-4BD7-B864-08692A939031}" type="parTrans" cxnId="{378FCC05-51C3-4D1A-9DAD-8518F39A1962}">
      <dgm:prSet/>
      <dgm:spPr/>
      <dgm:t>
        <a:bodyPr/>
        <a:lstStyle/>
        <a:p>
          <a:endParaRPr lang="en-US"/>
        </a:p>
      </dgm:t>
    </dgm:pt>
    <dgm:pt modelId="{15CE7B20-086B-490E-A198-0F0AB72FAA21}" type="sibTrans" cxnId="{378FCC05-51C3-4D1A-9DAD-8518F39A1962}">
      <dgm:prSet/>
      <dgm:spPr/>
      <dgm:t>
        <a:bodyPr/>
        <a:lstStyle/>
        <a:p>
          <a:endParaRPr lang="en-US"/>
        </a:p>
      </dgm:t>
    </dgm:pt>
    <dgm:pt modelId="{9CDAB018-2544-4463-B32C-18CABA833B98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 err="1"/>
            <a:t>E.g</a:t>
          </a:r>
          <a:r>
            <a:rPr lang="en-GB" dirty="0"/>
            <a:t>- if - too high cog load = may struggle to follow. Yet, too low may result in inadequate engagement (Cowan, 2014). </a:t>
          </a:r>
          <a:endParaRPr lang="en-US" dirty="0"/>
        </a:p>
      </dgm:t>
    </dgm:pt>
    <dgm:pt modelId="{640FE641-B850-46F6-82DD-3DEC8C274329}" type="parTrans" cxnId="{C8D3A568-B349-4BAC-B7D8-7653AC17D356}">
      <dgm:prSet/>
      <dgm:spPr/>
      <dgm:t>
        <a:bodyPr/>
        <a:lstStyle/>
        <a:p>
          <a:endParaRPr lang="en-US"/>
        </a:p>
      </dgm:t>
    </dgm:pt>
    <dgm:pt modelId="{45328084-2AE8-4518-B70F-9F36DC880692}" type="sibTrans" cxnId="{C8D3A568-B349-4BAC-B7D8-7653AC17D356}">
      <dgm:prSet/>
      <dgm:spPr/>
      <dgm:t>
        <a:bodyPr/>
        <a:lstStyle/>
        <a:p>
          <a:endParaRPr lang="en-US"/>
        </a:p>
      </dgm:t>
    </dgm:pt>
    <dgm:pt modelId="{F590C858-21AC-4432-BEB3-EDBB5474346B}" type="pres">
      <dgm:prSet presAssocID="{83F98AAF-8221-4A92-9D83-3CBEC03862E4}" presName="root" presStyleCnt="0">
        <dgm:presLayoutVars>
          <dgm:dir/>
          <dgm:resizeHandles val="exact"/>
        </dgm:presLayoutVars>
      </dgm:prSet>
      <dgm:spPr/>
    </dgm:pt>
    <dgm:pt modelId="{9EA6EC54-9E65-490B-BC1F-F53658F96BDC}" type="pres">
      <dgm:prSet presAssocID="{7B31C28D-01FA-4AFD-8D2E-5E1C1E5541CE}" presName="compNode" presStyleCnt="0"/>
      <dgm:spPr/>
    </dgm:pt>
    <dgm:pt modelId="{FA7FC3C1-1EFC-4B2F-BC4A-52A1234C6E0F}" type="pres">
      <dgm:prSet presAssocID="{7B31C28D-01FA-4AFD-8D2E-5E1C1E5541CE}" presName="bgRect" presStyleLbl="bgShp" presStyleIdx="0" presStyleCnt="4" custLinFactNeighborX="-2854" custLinFactNeighborY="-895"/>
      <dgm:spPr/>
    </dgm:pt>
    <dgm:pt modelId="{97B523E4-B74A-40CE-80A4-E89A0112F9F0}" type="pres">
      <dgm:prSet presAssocID="{7B31C28D-01FA-4AFD-8D2E-5E1C1E5541CE}" presName="iconRect" presStyleLbl="node1" presStyleIdx="0" presStyleCnt="4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0D0C674-8EF5-4C88-AEE9-3E50725A3A45}" type="pres">
      <dgm:prSet presAssocID="{7B31C28D-01FA-4AFD-8D2E-5E1C1E5541CE}" presName="spaceRect" presStyleCnt="0"/>
      <dgm:spPr/>
    </dgm:pt>
    <dgm:pt modelId="{383A3CAD-266A-410B-979A-3B1448B86B57}" type="pres">
      <dgm:prSet presAssocID="{7B31C28D-01FA-4AFD-8D2E-5E1C1E5541CE}" presName="parTx" presStyleLbl="revTx" presStyleIdx="0" presStyleCnt="4" custScaleX="111382" custLinFactNeighborX="-3489" custLinFactNeighborY="-3317">
        <dgm:presLayoutVars>
          <dgm:chMax val="0"/>
          <dgm:chPref val="0"/>
        </dgm:presLayoutVars>
      </dgm:prSet>
      <dgm:spPr/>
    </dgm:pt>
    <dgm:pt modelId="{FEA437B5-4940-4237-896D-943648E38384}" type="pres">
      <dgm:prSet presAssocID="{9540A75B-F486-4DAA-B770-578068227531}" presName="sibTrans" presStyleCnt="0"/>
      <dgm:spPr/>
    </dgm:pt>
    <dgm:pt modelId="{19E0DF52-7274-4FB0-A7C2-5D5DD423E595}" type="pres">
      <dgm:prSet presAssocID="{543CFA7D-225C-4028-8B1D-04908DFE5654}" presName="compNode" presStyleCnt="0"/>
      <dgm:spPr/>
    </dgm:pt>
    <dgm:pt modelId="{3AF49958-3BA2-41D1-842E-4A3D0C8CBD69}" type="pres">
      <dgm:prSet presAssocID="{543CFA7D-225C-4028-8B1D-04908DFE5654}" presName="bgRect" presStyleLbl="bgShp" presStyleIdx="1" presStyleCnt="4" custLinFactNeighborX="-210" custLinFactNeighborY="-24692"/>
      <dgm:spPr/>
    </dgm:pt>
    <dgm:pt modelId="{9AB4300F-3107-450B-818B-5830A2F7B3F5}" type="pres">
      <dgm:prSet presAssocID="{543CFA7D-225C-4028-8B1D-04908DFE5654}" presName="iconRect" presStyleLbl="node1" presStyleIdx="1" presStyleCnt="4" custLinFactNeighborX="-19203" custLinFactNeighborY="-4703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keleton"/>
        </a:ext>
      </dgm:extLst>
    </dgm:pt>
    <dgm:pt modelId="{DDB7856C-D10F-4C2B-81A8-9AE573E39500}" type="pres">
      <dgm:prSet presAssocID="{543CFA7D-225C-4028-8B1D-04908DFE5654}" presName="spaceRect" presStyleCnt="0"/>
      <dgm:spPr/>
    </dgm:pt>
    <dgm:pt modelId="{2941E35A-1160-413E-8C79-355DCCED3A51}" type="pres">
      <dgm:prSet presAssocID="{543CFA7D-225C-4028-8B1D-04908DFE5654}" presName="parTx" presStyleLbl="revTx" presStyleIdx="1" presStyleCnt="4" custScaleX="108563" custLinFactNeighborX="-5056" custLinFactNeighborY="-26536">
        <dgm:presLayoutVars>
          <dgm:chMax val="0"/>
          <dgm:chPref val="0"/>
        </dgm:presLayoutVars>
      </dgm:prSet>
      <dgm:spPr/>
    </dgm:pt>
    <dgm:pt modelId="{EC3172A9-0C7F-4452-88B7-E8041313E2CE}" type="pres">
      <dgm:prSet presAssocID="{59CA896A-BB75-4CC9-A0CE-7F0BA3FC49B7}" presName="sibTrans" presStyleCnt="0"/>
      <dgm:spPr/>
    </dgm:pt>
    <dgm:pt modelId="{87645C42-BFBA-4A27-B37D-A555B4C7B86D}" type="pres">
      <dgm:prSet presAssocID="{87AB96D0-8925-4B85-A87D-18340E8CB2E2}" presName="compNode" presStyleCnt="0"/>
      <dgm:spPr/>
    </dgm:pt>
    <dgm:pt modelId="{BDAB9708-B6C6-4DB8-963B-BBAD1A839BFB}" type="pres">
      <dgm:prSet presAssocID="{87AB96D0-8925-4B85-A87D-18340E8CB2E2}" presName="bgRect" presStyleLbl="bgShp" presStyleIdx="2" presStyleCnt="4" custLinFactNeighborX="348" custLinFactNeighborY="-48346"/>
      <dgm:spPr/>
    </dgm:pt>
    <dgm:pt modelId="{D9A3454D-B569-4232-9611-621A9F088F38}" type="pres">
      <dgm:prSet presAssocID="{87AB96D0-8925-4B85-A87D-18340E8CB2E2}" presName="iconRect" presStyleLbl="node1" presStyleIdx="2" presStyleCnt="4" custLinFactNeighborX="-12715" custLinFactNeighborY="-8790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Light Bulb and Gear"/>
        </a:ext>
      </dgm:extLst>
    </dgm:pt>
    <dgm:pt modelId="{CC6778CA-FBEE-409D-9D8A-C6FFE5CB57A9}" type="pres">
      <dgm:prSet presAssocID="{87AB96D0-8925-4B85-A87D-18340E8CB2E2}" presName="spaceRect" presStyleCnt="0"/>
      <dgm:spPr/>
    </dgm:pt>
    <dgm:pt modelId="{7332BD05-1690-46E6-94E1-0E7D244B0D1E}" type="pres">
      <dgm:prSet presAssocID="{87AB96D0-8925-4B85-A87D-18340E8CB2E2}" presName="parTx" presStyleLbl="revTx" presStyleIdx="2" presStyleCnt="4" custLinFactNeighborX="-6318" custLinFactNeighborY="-48445">
        <dgm:presLayoutVars>
          <dgm:chMax val="0"/>
          <dgm:chPref val="0"/>
        </dgm:presLayoutVars>
      </dgm:prSet>
      <dgm:spPr/>
    </dgm:pt>
    <dgm:pt modelId="{DF7C490C-8F86-4A3E-B661-4860ABC2D8A3}" type="pres">
      <dgm:prSet presAssocID="{15CE7B20-086B-490E-A198-0F0AB72FAA21}" presName="sibTrans" presStyleCnt="0"/>
      <dgm:spPr/>
    </dgm:pt>
    <dgm:pt modelId="{724A0556-A478-423A-9BB8-AB0F410188A2}" type="pres">
      <dgm:prSet presAssocID="{9CDAB018-2544-4463-B32C-18CABA833B98}" presName="compNode" presStyleCnt="0"/>
      <dgm:spPr/>
    </dgm:pt>
    <dgm:pt modelId="{48B9B661-F323-4CB4-BF7E-A1A1C4CC9A72}" type="pres">
      <dgm:prSet presAssocID="{9CDAB018-2544-4463-B32C-18CABA833B98}" presName="bgRect" presStyleLbl="bgShp" presStyleIdx="3" presStyleCnt="4" custLinFactNeighborX="1535" custLinFactNeighborY="-72901"/>
      <dgm:spPr/>
    </dgm:pt>
    <dgm:pt modelId="{31400E53-51B5-47FB-92D0-EACAD8BE189E}" type="pres">
      <dgm:prSet presAssocID="{9CDAB018-2544-4463-B32C-18CABA833B98}" presName="iconRect" presStyleLbl="node1" presStyleIdx="3" presStyleCnt="4" custLinFactY="-28270" custLinFactNeighborX="-14936" custLinFactNeighborY="-100000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Fingerprint2"/>
        </a:ext>
      </dgm:extLst>
    </dgm:pt>
    <dgm:pt modelId="{9743C956-A516-4258-86A6-48252E887547}" type="pres">
      <dgm:prSet presAssocID="{9CDAB018-2544-4463-B32C-18CABA833B98}" presName="spaceRect" presStyleCnt="0"/>
      <dgm:spPr/>
    </dgm:pt>
    <dgm:pt modelId="{B96C6FE5-9699-44DD-B41B-81756FA45B99}" type="pres">
      <dgm:prSet presAssocID="{9CDAB018-2544-4463-B32C-18CABA833B98}" presName="parTx" presStyleLbl="revTx" presStyleIdx="3" presStyleCnt="4" custLinFactNeighborX="-8826" custLinFactNeighborY="-70761">
        <dgm:presLayoutVars>
          <dgm:chMax val="0"/>
          <dgm:chPref val="0"/>
        </dgm:presLayoutVars>
      </dgm:prSet>
      <dgm:spPr/>
    </dgm:pt>
  </dgm:ptLst>
  <dgm:cxnLst>
    <dgm:cxn modelId="{378FCC05-51C3-4D1A-9DAD-8518F39A1962}" srcId="{83F98AAF-8221-4A92-9D83-3CBEC03862E4}" destId="{87AB96D0-8925-4B85-A87D-18340E8CB2E2}" srcOrd="2" destOrd="0" parTransId="{0EE73E94-E3DE-4BD7-B864-08692A939031}" sibTransId="{15CE7B20-086B-490E-A198-0F0AB72FAA21}"/>
    <dgm:cxn modelId="{C9F1F20D-F330-48E5-86FB-1A1324AD3931}" type="presOf" srcId="{9CDAB018-2544-4463-B32C-18CABA833B98}" destId="{B96C6FE5-9699-44DD-B41B-81756FA45B99}" srcOrd="0" destOrd="0" presId="urn:microsoft.com/office/officeart/2018/2/layout/IconVerticalSolidList"/>
    <dgm:cxn modelId="{A9D0FB25-A2BF-45BC-98F5-E87945AB9068}" srcId="{83F98AAF-8221-4A92-9D83-3CBEC03862E4}" destId="{543CFA7D-225C-4028-8B1D-04908DFE5654}" srcOrd="1" destOrd="0" parTransId="{EC86CAFE-5EF8-47CD-B7E3-8DE9FE12F2E5}" sibTransId="{59CA896A-BB75-4CC9-A0CE-7F0BA3FC49B7}"/>
    <dgm:cxn modelId="{C8D3A568-B349-4BAC-B7D8-7653AC17D356}" srcId="{83F98AAF-8221-4A92-9D83-3CBEC03862E4}" destId="{9CDAB018-2544-4463-B32C-18CABA833B98}" srcOrd="3" destOrd="0" parTransId="{640FE641-B850-46F6-82DD-3DEC8C274329}" sibTransId="{45328084-2AE8-4518-B70F-9F36DC880692}"/>
    <dgm:cxn modelId="{07AC504C-8D82-4B98-9FB4-7AB4F9B74231}" type="presOf" srcId="{543CFA7D-225C-4028-8B1D-04908DFE5654}" destId="{2941E35A-1160-413E-8C79-355DCCED3A51}" srcOrd="0" destOrd="0" presId="urn:microsoft.com/office/officeart/2018/2/layout/IconVerticalSolidList"/>
    <dgm:cxn modelId="{5C49D59C-4D23-4423-897A-F89E813F001A}" type="presOf" srcId="{83F98AAF-8221-4A92-9D83-3CBEC03862E4}" destId="{F590C858-21AC-4432-BEB3-EDBB5474346B}" srcOrd="0" destOrd="0" presId="urn:microsoft.com/office/officeart/2018/2/layout/IconVerticalSolidList"/>
    <dgm:cxn modelId="{A19A1DA2-230A-41F3-8E05-7EAF1BB7196F}" srcId="{83F98AAF-8221-4A92-9D83-3CBEC03862E4}" destId="{7B31C28D-01FA-4AFD-8D2E-5E1C1E5541CE}" srcOrd="0" destOrd="0" parTransId="{15527135-5D7A-4596-9D63-9D26BAEA36E5}" sibTransId="{9540A75B-F486-4DAA-B770-578068227531}"/>
    <dgm:cxn modelId="{D867B4D7-4002-4093-9C3A-78957CE98153}" type="presOf" srcId="{87AB96D0-8925-4B85-A87D-18340E8CB2E2}" destId="{7332BD05-1690-46E6-94E1-0E7D244B0D1E}" srcOrd="0" destOrd="0" presId="urn:microsoft.com/office/officeart/2018/2/layout/IconVerticalSolidList"/>
    <dgm:cxn modelId="{985C19FF-6ACD-4AA8-B070-4F597CBF52A5}" type="presOf" srcId="{7B31C28D-01FA-4AFD-8D2E-5E1C1E5541CE}" destId="{383A3CAD-266A-410B-979A-3B1448B86B57}" srcOrd="0" destOrd="0" presId="urn:microsoft.com/office/officeart/2018/2/layout/IconVerticalSolidList"/>
    <dgm:cxn modelId="{ED14C4C2-2C8A-46BC-BFCC-AEE7120BDC7E}" type="presParOf" srcId="{F590C858-21AC-4432-BEB3-EDBB5474346B}" destId="{9EA6EC54-9E65-490B-BC1F-F53658F96BDC}" srcOrd="0" destOrd="0" presId="urn:microsoft.com/office/officeart/2018/2/layout/IconVerticalSolidList"/>
    <dgm:cxn modelId="{BDFDE357-82B7-4490-A1A5-A13DAC9D6F21}" type="presParOf" srcId="{9EA6EC54-9E65-490B-BC1F-F53658F96BDC}" destId="{FA7FC3C1-1EFC-4B2F-BC4A-52A1234C6E0F}" srcOrd="0" destOrd="0" presId="urn:microsoft.com/office/officeart/2018/2/layout/IconVerticalSolidList"/>
    <dgm:cxn modelId="{7AEC8A8A-E0D4-40B5-97F1-9997B4046EF9}" type="presParOf" srcId="{9EA6EC54-9E65-490B-BC1F-F53658F96BDC}" destId="{97B523E4-B74A-40CE-80A4-E89A0112F9F0}" srcOrd="1" destOrd="0" presId="urn:microsoft.com/office/officeart/2018/2/layout/IconVerticalSolidList"/>
    <dgm:cxn modelId="{80A5E257-2A53-49AE-BFCC-6D4399B789F2}" type="presParOf" srcId="{9EA6EC54-9E65-490B-BC1F-F53658F96BDC}" destId="{10D0C674-8EF5-4C88-AEE9-3E50725A3A45}" srcOrd="2" destOrd="0" presId="urn:microsoft.com/office/officeart/2018/2/layout/IconVerticalSolidList"/>
    <dgm:cxn modelId="{DF9FF7E4-291B-4F97-929C-CE6F3EFF83C5}" type="presParOf" srcId="{9EA6EC54-9E65-490B-BC1F-F53658F96BDC}" destId="{383A3CAD-266A-410B-979A-3B1448B86B57}" srcOrd="3" destOrd="0" presId="urn:microsoft.com/office/officeart/2018/2/layout/IconVerticalSolidList"/>
    <dgm:cxn modelId="{58A625D7-699E-4797-B284-316B88596720}" type="presParOf" srcId="{F590C858-21AC-4432-BEB3-EDBB5474346B}" destId="{FEA437B5-4940-4237-896D-943648E38384}" srcOrd="1" destOrd="0" presId="urn:microsoft.com/office/officeart/2018/2/layout/IconVerticalSolidList"/>
    <dgm:cxn modelId="{69516D74-0B98-4B8B-BBEF-DB09F9C98998}" type="presParOf" srcId="{F590C858-21AC-4432-BEB3-EDBB5474346B}" destId="{19E0DF52-7274-4FB0-A7C2-5D5DD423E595}" srcOrd="2" destOrd="0" presId="urn:microsoft.com/office/officeart/2018/2/layout/IconVerticalSolidList"/>
    <dgm:cxn modelId="{BA831305-4463-4CA3-8613-BB51601B29AB}" type="presParOf" srcId="{19E0DF52-7274-4FB0-A7C2-5D5DD423E595}" destId="{3AF49958-3BA2-41D1-842E-4A3D0C8CBD69}" srcOrd="0" destOrd="0" presId="urn:microsoft.com/office/officeart/2018/2/layout/IconVerticalSolidList"/>
    <dgm:cxn modelId="{742B542E-F7C3-49D8-BBDA-C397EA972C59}" type="presParOf" srcId="{19E0DF52-7274-4FB0-A7C2-5D5DD423E595}" destId="{9AB4300F-3107-450B-818B-5830A2F7B3F5}" srcOrd="1" destOrd="0" presId="urn:microsoft.com/office/officeart/2018/2/layout/IconVerticalSolidList"/>
    <dgm:cxn modelId="{AA5956BC-0899-4167-9D84-5E3855A5A030}" type="presParOf" srcId="{19E0DF52-7274-4FB0-A7C2-5D5DD423E595}" destId="{DDB7856C-D10F-4C2B-81A8-9AE573E39500}" srcOrd="2" destOrd="0" presId="urn:microsoft.com/office/officeart/2018/2/layout/IconVerticalSolidList"/>
    <dgm:cxn modelId="{0D5C1B74-EA17-4A1E-BA24-EC93767B36EF}" type="presParOf" srcId="{19E0DF52-7274-4FB0-A7C2-5D5DD423E595}" destId="{2941E35A-1160-413E-8C79-355DCCED3A51}" srcOrd="3" destOrd="0" presId="urn:microsoft.com/office/officeart/2018/2/layout/IconVerticalSolidList"/>
    <dgm:cxn modelId="{D002C693-029B-446D-AC2D-4596AAC17963}" type="presParOf" srcId="{F590C858-21AC-4432-BEB3-EDBB5474346B}" destId="{EC3172A9-0C7F-4452-88B7-E8041313E2CE}" srcOrd="3" destOrd="0" presId="urn:microsoft.com/office/officeart/2018/2/layout/IconVerticalSolidList"/>
    <dgm:cxn modelId="{3C07F43E-F626-46CC-977C-8CE551F2DDEC}" type="presParOf" srcId="{F590C858-21AC-4432-BEB3-EDBB5474346B}" destId="{87645C42-BFBA-4A27-B37D-A555B4C7B86D}" srcOrd="4" destOrd="0" presId="urn:microsoft.com/office/officeart/2018/2/layout/IconVerticalSolidList"/>
    <dgm:cxn modelId="{55399553-C90A-47ED-AD64-F940479F6697}" type="presParOf" srcId="{87645C42-BFBA-4A27-B37D-A555B4C7B86D}" destId="{BDAB9708-B6C6-4DB8-963B-BBAD1A839BFB}" srcOrd="0" destOrd="0" presId="urn:microsoft.com/office/officeart/2018/2/layout/IconVerticalSolidList"/>
    <dgm:cxn modelId="{893A51E0-D9EE-4E77-A87C-660BE3346D22}" type="presParOf" srcId="{87645C42-BFBA-4A27-B37D-A555B4C7B86D}" destId="{D9A3454D-B569-4232-9611-621A9F088F38}" srcOrd="1" destOrd="0" presId="urn:microsoft.com/office/officeart/2018/2/layout/IconVerticalSolidList"/>
    <dgm:cxn modelId="{A4337B67-40DB-443C-8068-5CBEBF956060}" type="presParOf" srcId="{87645C42-BFBA-4A27-B37D-A555B4C7B86D}" destId="{CC6778CA-FBEE-409D-9D8A-C6FFE5CB57A9}" srcOrd="2" destOrd="0" presId="urn:microsoft.com/office/officeart/2018/2/layout/IconVerticalSolidList"/>
    <dgm:cxn modelId="{89ADF5C0-374B-4A88-8D62-1AA2E5EDE600}" type="presParOf" srcId="{87645C42-BFBA-4A27-B37D-A555B4C7B86D}" destId="{7332BD05-1690-46E6-94E1-0E7D244B0D1E}" srcOrd="3" destOrd="0" presId="urn:microsoft.com/office/officeart/2018/2/layout/IconVerticalSolidList"/>
    <dgm:cxn modelId="{8FF8E325-8AB8-4FFB-A7BD-6B46B99328E8}" type="presParOf" srcId="{F590C858-21AC-4432-BEB3-EDBB5474346B}" destId="{DF7C490C-8F86-4A3E-B661-4860ABC2D8A3}" srcOrd="5" destOrd="0" presId="urn:microsoft.com/office/officeart/2018/2/layout/IconVerticalSolidList"/>
    <dgm:cxn modelId="{D35D575F-EB6F-48C3-A502-0CB3662FEAD3}" type="presParOf" srcId="{F590C858-21AC-4432-BEB3-EDBB5474346B}" destId="{724A0556-A478-423A-9BB8-AB0F410188A2}" srcOrd="6" destOrd="0" presId="urn:microsoft.com/office/officeart/2018/2/layout/IconVerticalSolidList"/>
    <dgm:cxn modelId="{A20AD95E-0F93-4F52-B5B1-B23C253C9166}" type="presParOf" srcId="{724A0556-A478-423A-9BB8-AB0F410188A2}" destId="{48B9B661-F323-4CB4-BF7E-A1A1C4CC9A72}" srcOrd="0" destOrd="0" presId="urn:microsoft.com/office/officeart/2018/2/layout/IconVerticalSolidList"/>
    <dgm:cxn modelId="{12F68C14-1320-41A1-8A42-032756246AD2}" type="presParOf" srcId="{724A0556-A478-423A-9BB8-AB0F410188A2}" destId="{31400E53-51B5-47FB-92D0-EACAD8BE189E}" srcOrd="1" destOrd="0" presId="urn:microsoft.com/office/officeart/2018/2/layout/IconVerticalSolidList"/>
    <dgm:cxn modelId="{0CE18A85-60EA-4682-9B6A-85D39472E901}" type="presParOf" srcId="{724A0556-A478-423A-9BB8-AB0F410188A2}" destId="{9743C956-A516-4258-86A6-48252E887547}" srcOrd="2" destOrd="0" presId="urn:microsoft.com/office/officeart/2018/2/layout/IconVerticalSolidList"/>
    <dgm:cxn modelId="{92EB526D-6CEE-4807-AB52-94DCA8908862}" type="presParOf" srcId="{724A0556-A478-423A-9BB8-AB0F410188A2}" destId="{B96C6FE5-9699-44DD-B41B-81756FA45B99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946FBA86-5B1B-41D2-9263-AA86A66FA885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EB8C5080-E520-4183-B4CC-5129A7464713}">
      <dgm:prSet custT="1"/>
      <dgm:spPr/>
      <dgm:t>
        <a:bodyPr/>
        <a:lstStyle/>
        <a:p>
          <a:pPr algn="ctr"/>
          <a:r>
            <a:rPr lang="en-GB" sz="2000" dirty="0"/>
            <a:t>Examine cognitive abilities – speed one can process stimuli; fast (automatic) or slow (controlled)</a:t>
          </a:r>
          <a:endParaRPr lang="en-US" sz="2000" dirty="0"/>
        </a:p>
      </dgm:t>
    </dgm:pt>
    <dgm:pt modelId="{8AB3DCEE-4E02-44FD-83CB-A9CEAA638CFE}" type="parTrans" cxnId="{5C0A27A1-E39F-436B-91D9-64DC31F1083E}">
      <dgm:prSet/>
      <dgm:spPr/>
      <dgm:t>
        <a:bodyPr/>
        <a:lstStyle/>
        <a:p>
          <a:endParaRPr lang="en-US"/>
        </a:p>
      </dgm:t>
    </dgm:pt>
    <dgm:pt modelId="{13733300-9788-46A2-AAAB-EE889E3A7009}" type="sibTrans" cxnId="{5C0A27A1-E39F-436B-91D9-64DC31F1083E}">
      <dgm:prSet/>
      <dgm:spPr/>
      <dgm:t>
        <a:bodyPr/>
        <a:lstStyle/>
        <a:p>
          <a:endParaRPr lang="en-US"/>
        </a:p>
      </dgm:t>
    </dgm:pt>
    <dgm:pt modelId="{F5E7A678-0A13-42CE-9CCF-6375EF8B134E}">
      <dgm:prSet custT="1"/>
      <dgm:spPr/>
      <dgm:t>
        <a:bodyPr/>
        <a:lstStyle/>
        <a:p>
          <a:pPr algn="ctr"/>
          <a:r>
            <a:rPr lang="en-GB" sz="2000" dirty="0"/>
            <a:t>How this impacts on other mental processes like WM &amp; attentional capacity. </a:t>
          </a:r>
          <a:endParaRPr lang="en-US" sz="2000" dirty="0"/>
        </a:p>
      </dgm:t>
    </dgm:pt>
    <dgm:pt modelId="{3D8A68BA-255A-4931-B59F-A6538D2E37A0}" type="parTrans" cxnId="{9696EB5C-28BA-4E1A-B158-CA5D3EF8C940}">
      <dgm:prSet/>
      <dgm:spPr/>
      <dgm:t>
        <a:bodyPr/>
        <a:lstStyle/>
        <a:p>
          <a:endParaRPr lang="en-US"/>
        </a:p>
      </dgm:t>
    </dgm:pt>
    <dgm:pt modelId="{6A71B88A-8C2A-4660-9AAC-B791B0005740}" type="sibTrans" cxnId="{9696EB5C-28BA-4E1A-B158-CA5D3EF8C940}">
      <dgm:prSet/>
      <dgm:spPr/>
      <dgm:t>
        <a:bodyPr/>
        <a:lstStyle/>
        <a:p>
          <a:endParaRPr lang="en-US"/>
        </a:p>
      </dgm:t>
    </dgm:pt>
    <dgm:pt modelId="{F4324369-DA32-44D2-B1F7-11B68D58711B}">
      <dgm:prSet custT="1"/>
      <dgm:spPr/>
      <dgm:t>
        <a:bodyPr/>
        <a:lstStyle/>
        <a:p>
          <a:pPr algn="ctr"/>
          <a:r>
            <a:rPr lang="en-GB" sz="2000" dirty="0"/>
            <a:t>SOP determines how an individual may learn = </a:t>
          </a:r>
          <a:endParaRPr lang="en-US" sz="2000" dirty="0"/>
        </a:p>
      </dgm:t>
    </dgm:pt>
    <dgm:pt modelId="{57F67304-7308-46DD-95F7-5458AB98DB48}" type="parTrans" cxnId="{DDF56225-2144-4700-B54B-DAFEDF267A84}">
      <dgm:prSet/>
      <dgm:spPr/>
      <dgm:t>
        <a:bodyPr/>
        <a:lstStyle/>
        <a:p>
          <a:endParaRPr lang="en-US"/>
        </a:p>
      </dgm:t>
    </dgm:pt>
    <dgm:pt modelId="{284861C4-F41D-4842-A28E-91E6D70DF19E}" type="sibTrans" cxnId="{DDF56225-2144-4700-B54B-DAFEDF267A84}">
      <dgm:prSet/>
      <dgm:spPr/>
      <dgm:t>
        <a:bodyPr/>
        <a:lstStyle/>
        <a:p>
          <a:endParaRPr lang="en-US"/>
        </a:p>
      </dgm:t>
    </dgm:pt>
    <dgm:pt modelId="{9A9C8B6B-1DC1-4F00-91CE-73E7887CBA4A}">
      <dgm:prSet custT="1"/>
      <dgm:spPr/>
      <dgm:t>
        <a:bodyPr/>
        <a:lstStyle/>
        <a:p>
          <a:pPr algn="ctr"/>
          <a:r>
            <a:rPr lang="en-GB" sz="1800" dirty="0"/>
            <a:t>Ability to learn = relies on WM capacity to store, manipulate and retain information (Levitt, </a:t>
          </a:r>
          <a:r>
            <a:rPr lang="en-GB" sz="1800" dirty="0" err="1"/>
            <a:t>Fugelsang</a:t>
          </a:r>
          <a:r>
            <a:rPr lang="en-GB" sz="1800" dirty="0"/>
            <a:t>, &amp; Crossley, 2006). </a:t>
          </a:r>
          <a:endParaRPr lang="en-US" sz="1800" dirty="0"/>
        </a:p>
      </dgm:t>
    </dgm:pt>
    <dgm:pt modelId="{5FD4346C-CAF8-499B-8479-617B190D9B2B}" type="parTrans" cxnId="{D06C6609-4BC3-4FFE-A744-CDA25650251D}">
      <dgm:prSet/>
      <dgm:spPr/>
      <dgm:t>
        <a:bodyPr/>
        <a:lstStyle/>
        <a:p>
          <a:endParaRPr lang="en-US"/>
        </a:p>
      </dgm:t>
    </dgm:pt>
    <dgm:pt modelId="{65F31FE4-22BA-42CF-B5A2-D2D6092DDFFE}" type="sibTrans" cxnId="{D06C6609-4BC3-4FFE-A744-CDA25650251D}">
      <dgm:prSet/>
      <dgm:spPr/>
      <dgm:t>
        <a:bodyPr/>
        <a:lstStyle/>
        <a:p>
          <a:endParaRPr lang="en-US"/>
        </a:p>
      </dgm:t>
    </dgm:pt>
    <dgm:pt modelId="{8BAB81A0-E174-4C45-A6FD-F368E649C69D}">
      <dgm:prSet custT="1"/>
      <dgm:spPr/>
      <dgm:t>
        <a:bodyPr/>
        <a:lstStyle/>
        <a:p>
          <a:pPr algn="ctr"/>
          <a:r>
            <a:rPr lang="en-GB" sz="2000" dirty="0"/>
            <a:t>SOP impacts on memory and attention = consequently- both processes affect learning. </a:t>
          </a:r>
          <a:endParaRPr lang="en-US" sz="2000" dirty="0"/>
        </a:p>
      </dgm:t>
    </dgm:pt>
    <dgm:pt modelId="{7692FE2B-6E57-49B5-A466-E66F1FF6DE37}" type="parTrans" cxnId="{8F742074-A3B8-4F78-BFC7-5497D55DF7E9}">
      <dgm:prSet/>
      <dgm:spPr/>
      <dgm:t>
        <a:bodyPr/>
        <a:lstStyle/>
        <a:p>
          <a:endParaRPr lang="en-US"/>
        </a:p>
      </dgm:t>
    </dgm:pt>
    <dgm:pt modelId="{A9B5628F-590E-41E3-B9E5-80DAD42FA043}" type="sibTrans" cxnId="{8F742074-A3B8-4F78-BFC7-5497D55DF7E9}">
      <dgm:prSet/>
      <dgm:spPr/>
      <dgm:t>
        <a:bodyPr/>
        <a:lstStyle/>
        <a:p>
          <a:endParaRPr lang="en-US"/>
        </a:p>
      </dgm:t>
    </dgm:pt>
    <dgm:pt modelId="{7258E46C-1B0A-4EBE-9317-FA41E0528ADD}">
      <dgm:prSet custT="1"/>
      <dgm:spPr/>
      <dgm:t>
        <a:bodyPr/>
        <a:lstStyle/>
        <a:p>
          <a:pPr algn="ctr"/>
          <a:r>
            <a:rPr lang="en-GB" sz="2000" dirty="0"/>
            <a:t>Vital to examine the impact of SOP on individual memory and attention to predict learning and performance. </a:t>
          </a:r>
          <a:endParaRPr lang="en-US" sz="2000" dirty="0"/>
        </a:p>
      </dgm:t>
    </dgm:pt>
    <dgm:pt modelId="{0D13521A-E3D6-4BC5-BFED-95AB5F69F632}" type="parTrans" cxnId="{F3D2CDC1-70B9-464A-8920-13EF34CCB157}">
      <dgm:prSet/>
      <dgm:spPr/>
      <dgm:t>
        <a:bodyPr/>
        <a:lstStyle/>
        <a:p>
          <a:endParaRPr lang="en-US"/>
        </a:p>
      </dgm:t>
    </dgm:pt>
    <dgm:pt modelId="{76AAB2D4-0E0B-4DF0-BAC6-579D70A0053D}" type="sibTrans" cxnId="{F3D2CDC1-70B9-464A-8920-13EF34CCB157}">
      <dgm:prSet/>
      <dgm:spPr/>
      <dgm:t>
        <a:bodyPr/>
        <a:lstStyle/>
        <a:p>
          <a:endParaRPr lang="en-US"/>
        </a:p>
      </dgm:t>
    </dgm:pt>
    <dgm:pt modelId="{FE14C399-4C0C-4DE3-B878-9B179316C9ED}">
      <dgm:prSet custT="1"/>
      <dgm:spPr>
        <a:solidFill>
          <a:schemeClr val="accent3"/>
        </a:solidFill>
      </dgm:spPr>
      <dgm:t>
        <a:bodyPr/>
        <a:lstStyle/>
        <a:p>
          <a:pPr algn="ctr"/>
          <a:r>
            <a:rPr lang="en-GB" sz="2000" dirty="0"/>
            <a:t>Academic institutions - fail to identify individual processing speed = resulting in impaired learning and under achievement.  </a:t>
          </a:r>
          <a:endParaRPr lang="en-US" sz="2000" dirty="0"/>
        </a:p>
      </dgm:t>
    </dgm:pt>
    <dgm:pt modelId="{3586DF3C-A401-4D93-B9FB-5A5266DB7EF1}" type="parTrans" cxnId="{2D5D17C9-CE9F-4DD7-ADA5-806019A1FAE6}">
      <dgm:prSet/>
      <dgm:spPr/>
      <dgm:t>
        <a:bodyPr/>
        <a:lstStyle/>
        <a:p>
          <a:endParaRPr lang="en-US"/>
        </a:p>
      </dgm:t>
    </dgm:pt>
    <dgm:pt modelId="{2C3DD28D-8FCC-4023-BEA2-953FAF0E4E9C}" type="sibTrans" cxnId="{2D5D17C9-CE9F-4DD7-ADA5-806019A1FAE6}">
      <dgm:prSet/>
      <dgm:spPr/>
      <dgm:t>
        <a:bodyPr/>
        <a:lstStyle/>
        <a:p>
          <a:endParaRPr lang="en-US"/>
        </a:p>
      </dgm:t>
    </dgm:pt>
    <dgm:pt modelId="{A52599F8-516A-495F-8D4C-ACFC7FD4AF91}" type="pres">
      <dgm:prSet presAssocID="{946FBA86-5B1B-41D2-9263-AA86A66FA885}" presName="root" presStyleCnt="0">
        <dgm:presLayoutVars>
          <dgm:dir/>
          <dgm:resizeHandles val="exact"/>
        </dgm:presLayoutVars>
      </dgm:prSet>
      <dgm:spPr/>
    </dgm:pt>
    <dgm:pt modelId="{2C7B1C11-95EE-4779-8759-3C2ECAFF292B}" type="pres">
      <dgm:prSet presAssocID="{EB8C5080-E520-4183-B4CC-5129A7464713}" presName="compNode" presStyleCnt="0"/>
      <dgm:spPr/>
    </dgm:pt>
    <dgm:pt modelId="{40733524-5901-4FFE-B380-1396B85EA5A1}" type="pres">
      <dgm:prSet presAssocID="{EB8C5080-E520-4183-B4CC-5129A7464713}" presName="bgRect" presStyleLbl="bgShp" presStyleIdx="0" presStyleCnt="7" custLinFactNeighborX="-369" custLinFactNeighborY="7505"/>
      <dgm:spPr/>
    </dgm:pt>
    <dgm:pt modelId="{64046227-70FC-456C-97B6-5EF38FD12E5C}" type="pres">
      <dgm:prSet presAssocID="{EB8C5080-E520-4183-B4CC-5129A7464713}" presName="iconRect" presStyleLbl="node1" presStyleIdx="0" presStyleCnt="7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"/>
        </a:ext>
      </dgm:extLst>
    </dgm:pt>
    <dgm:pt modelId="{BCABBC63-40BD-4CE3-B001-3D8E000DE922}" type="pres">
      <dgm:prSet presAssocID="{EB8C5080-E520-4183-B4CC-5129A7464713}" presName="spaceRect" presStyleCnt="0"/>
      <dgm:spPr/>
    </dgm:pt>
    <dgm:pt modelId="{2FAE585F-433F-4A79-8354-BF5D7101C70B}" type="pres">
      <dgm:prSet presAssocID="{EB8C5080-E520-4183-B4CC-5129A7464713}" presName="parTx" presStyleLbl="revTx" presStyleIdx="0" presStyleCnt="7">
        <dgm:presLayoutVars>
          <dgm:chMax val="0"/>
          <dgm:chPref val="0"/>
        </dgm:presLayoutVars>
      </dgm:prSet>
      <dgm:spPr/>
    </dgm:pt>
    <dgm:pt modelId="{4EE672A2-75AE-427E-B1EB-D009D3EC2EF4}" type="pres">
      <dgm:prSet presAssocID="{13733300-9788-46A2-AAAB-EE889E3A7009}" presName="sibTrans" presStyleCnt="0"/>
      <dgm:spPr/>
    </dgm:pt>
    <dgm:pt modelId="{3FBF4403-E375-431A-93A2-FDD91A64EB00}" type="pres">
      <dgm:prSet presAssocID="{F5E7A678-0A13-42CE-9CCF-6375EF8B134E}" presName="compNode" presStyleCnt="0"/>
      <dgm:spPr/>
    </dgm:pt>
    <dgm:pt modelId="{66455261-C5B2-4B1C-9D51-80E04D183FA8}" type="pres">
      <dgm:prSet presAssocID="{F5E7A678-0A13-42CE-9CCF-6375EF8B134E}" presName="bgRect" presStyleLbl="bgShp" presStyleIdx="1" presStyleCnt="7" custLinFactNeighborX="-291"/>
      <dgm:spPr/>
    </dgm:pt>
    <dgm:pt modelId="{7A12A146-EAEC-4C56-9A45-35D9A723D4EF}" type="pres">
      <dgm:prSet presAssocID="{F5E7A678-0A13-42CE-9CCF-6375EF8B134E}" presName="iconRect" presStyleLbl="node1" presStyleIdx="1" presStyleCnt="7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018A33D3-2594-4570-8E60-20C3F693BFA4}" type="pres">
      <dgm:prSet presAssocID="{F5E7A678-0A13-42CE-9CCF-6375EF8B134E}" presName="spaceRect" presStyleCnt="0"/>
      <dgm:spPr/>
    </dgm:pt>
    <dgm:pt modelId="{D9B6CEB9-9960-4BE6-81AE-3942A6797983}" type="pres">
      <dgm:prSet presAssocID="{F5E7A678-0A13-42CE-9CCF-6375EF8B134E}" presName="parTx" presStyleLbl="revTx" presStyleIdx="1" presStyleCnt="7">
        <dgm:presLayoutVars>
          <dgm:chMax val="0"/>
          <dgm:chPref val="0"/>
        </dgm:presLayoutVars>
      </dgm:prSet>
      <dgm:spPr/>
    </dgm:pt>
    <dgm:pt modelId="{56B03CAC-A01A-43C5-BCA4-28BF6BE31C27}" type="pres">
      <dgm:prSet presAssocID="{6A71B88A-8C2A-4660-9AAC-B791B0005740}" presName="sibTrans" presStyleCnt="0"/>
      <dgm:spPr/>
    </dgm:pt>
    <dgm:pt modelId="{0B5725AD-09C3-4A02-A522-645C1AF40DFC}" type="pres">
      <dgm:prSet presAssocID="{F4324369-DA32-44D2-B1F7-11B68D58711B}" presName="compNode" presStyleCnt="0"/>
      <dgm:spPr/>
    </dgm:pt>
    <dgm:pt modelId="{96B906E6-F85D-4D2E-BE4A-F46828B64232}" type="pres">
      <dgm:prSet presAssocID="{F4324369-DA32-44D2-B1F7-11B68D58711B}" presName="bgRect" presStyleLbl="bgShp" presStyleIdx="2" presStyleCnt="7"/>
      <dgm:spPr/>
    </dgm:pt>
    <dgm:pt modelId="{C05C4320-1FB2-4C2C-A567-69115BA2B97D}" type="pres">
      <dgm:prSet presAssocID="{F4324369-DA32-44D2-B1F7-11B68D58711B}" presName="iconRect" presStyleLbl="node1" presStyleIdx="2" presStyleCnt="7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User"/>
        </a:ext>
      </dgm:extLst>
    </dgm:pt>
    <dgm:pt modelId="{56A1B5AD-660F-4AE0-82B6-E0678EDD53A4}" type="pres">
      <dgm:prSet presAssocID="{F4324369-DA32-44D2-B1F7-11B68D58711B}" presName="spaceRect" presStyleCnt="0"/>
      <dgm:spPr/>
    </dgm:pt>
    <dgm:pt modelId="{D5F33F2F-EBAF-44F8-B1C8-890668369ACF}" type="pres">
      <dgm:prSet presAssocID="{F4324369-DA32-44D2-B1F7-11B68D58711B}" presName="parTx" presStyleLbl="revTx" presStyleIdx="2" presStyleCnt="7">
        <dgm:presLayoutVars>
          <dgm:chMax val="0"/>
          <dgm:chPref val="0"/>
        </dgm:presLayoutVars>
      </dgm:prSet>
      <dgm:spPr/>
    </dgm:pt>
    <dgm:pt modelId="{80481530-5B1A-44E7-8E06-2337EE6EFF41}" type="pres">
      <dgm:prSet presAssocID="{284861C4-F41D-4842-A28E-91E6D70DF19E}" presName="sibTrans" presStyleCnt="0"/>
      <dgm:spPr/>
    </dgm:pt>
    <dgm:pt modelId="{87EEDE8D-4886-4D52-83F3-5DE2975F26CB}" type="pres">
      <dgm:prSet presAssocID="{9A9C8B6B-1DC1-4F00-91CE-73E7887CBA4A}" presName="compNode" presStyleCnt="0"/>
      <dgm:spPr/>
    </dgm:pt>
    <dgm:pt modelId="{78620A54-3331-40E8-920D-133BE06C68F4}" type="pres">
      <dgm:prSet presAssocID="{9A9C8B6B-1DC1-4F00-91CE-73E7887CBA4A}" presName="bgRect" presStyleLbl="bgShp" presStyleIdx="3" presStyleCnt="7"/>
      <dgm:spPr/>
    </dgm:pt>
    <dgm:pt modelId="{453A9C3E-4440-4205-BF1D-EFD733A7EFC9}" type="pres">
      <dgm:prSet presAssocID="{9A9C8B6B-1DC1-4F00-91CE-73E7887CBA4A}" presName="iconRect" presStyleLbl="node1" presStyleIdx="3" presStyleCnt="7"/>
      <dgm:spPr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Database"/>
        </a:ext>
      </dgm:extLst>
    </dgm:pt>
    <dgm:pt modelId="{2C52D33C-6041-4288-B533-77EDFE57FDED}" type="pres">
      <dgm:prSet presAssocID="{9A9C8B6B-1DC1-4F00-91CE-73E7887CBA4A}" presName="spaceRect" presStyleCnt="0"/>
      <dgm:spPr/>
    </dgm:pt>
    <dgm:pt modelId="{F6FBFF51-7AD9-4739-9A74-A283A6DD584E}" type="pres">
      <dgm:prSet presAssocID="{9A9C8B6B-1DC1-4F00-91CE-73E7887CBA4A}" presName="parTx" presStyleLbl="revTx" presStyleIdx="3" presStyleCnt="7">
        <dgm:presLayoutVars>
          <dgm:chMax val="0"/>
          <dgm:chPref val="0"/>
        </dgm:presLayoutVars>
      </dgm:prSet>
      <dgm:spPr/>
    </dgm:pt>
    <dgm:pt modelId="{E2D5F9B9-EA74-4190-9984-C7BA00EC73BB}" type="pres">
      <dgm:prSet presAssocID="{65F31FE4-22BA-42CF-B5A2-D2D6092DDFFE}" presName="sibTrans" presStyleCnt="0"/>
      <dgm:spPr/>
    </dgm:pt>
    <dgm:pt modelId="{E97E287B-6C1A-4F1D-A370-15EBAA2D578E}" type="pres">
      <dgm:prSet presAssocID="{8BAB81A0-E174-4C45-A6FD-F368E649C69D}" presName="compNode" presStyleCnt="0"/>
      <dgm:spPr/>
    </dgm:pt>
    <dgm:pt modelId="{08EF2635-6A47-4F46-B5D1-1397C332A783}" type="pres">
      <dgm:prSet presAssocID="{8BAB81A0-E174-4C45-A6FD-F368E649C69D}" presName="bgRect" presStyleLbl="bgShp" presStyleIdx="4" presStyleCnt="7"/>
      <dgm:spPr/>
    </dgm:pt>
    <dgm:pt modelId="{B72FCC59-ADA4-4088-B968-89BB37EC2F9F}" type="pres">
      <dgm:prSet presAssocID="{8BAB81A0-E174-4C45-A6FD-F368E649C69D}" presName="iconRect" presStyleLbl="node1" presStyleIdx="4" presStyleCnt="7"/>
      <dgm:spPr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Brain in head"/>
        </a:ext>
      </dgm:extLst>
    </dgm:pt>
    <dgm:pt modelId="{F2531232-5722-4322-8359-CDB9271EFE86}" type="pres">
      <dgm:prSet presAssocID="{8BAB81A0-E174-4C45-A6FD-F368E649C69D}" presName="spaceRect" presStyleCnt="0"/>
      <dgm:spPr/>
    </dgm:pt>
    <dgm:pt modelId="{DF181176-4F18-4B26-AEF0-4F55B822E1AF}" type="pres">
      <dgm:prSet presAssocID="{8BAB81A0-E174-4C45-A6FD-F368E649C69D}" presName="parTx" presStyleLbl="revTx" presStyleIdx="4" presStyleCnt="7">
        <dgm:presLayoutVars>
          <dgm:chMax val="0"/>
          <dgm:chPref val="0"/>
        </dgm:presLayoutVars>
      </dgm:prSet>
      <dgm:spPr/>
    </dgm:pt>
    <dgm:pt modelId="{89CD6939-A3B2-4DA2-A0C6-A546E02E2451}" type="pres">
      <dgm:prSet presAssocID="{A9B5628F-590E-41E3-B9E5-80DAD42FA043}" presName="sibTrans" presStyleCnt="0"/>
      <dgm:spPr/>
    </dgm:pt>
    <dgm:pt modelId="{CAAAA8C6-3A9A-40AD-8378-72A7EDD7FA66}" type="pres">
      <dgm:prSet presAssocID="{7258E46C-1B0A-4EBE-9317-FA41E0528ADD}" presName="compNode" presStyleCnt="0"/>
      <dgm:spPr/>
    </dgm:pt>
    <dgm:pt modelId="{2D2D4479-526A-45C8-8350-3963A52F609C}" type="pres">
      <dgm:prSet presAssocID="{7258E46C-1B0A-4EBE-9317-FA41E0528ADD}" presName="bgRect" presStyleLbl="bgShp" presStyleIdx="5" presStyleCnt="7"/>
      <dgm:spPr/>
    </dgm:pt>
    <dgm:pt modelId="{38B5EF4D-7D28-4BFF-BEB7-8F931C9D082A}" type="pres">
      <dgm:prSet presAssocID="{7258E46C-1B0A-4EBE-9317-FA41E0528ADD}" presName="iconRect" presStyleLbl="node1" presStyleIdx="5" presStyleCnt="7"/>
      <dgm:spPr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Person with Idea"/>
        </a:ext>
      </dgm:extLst>
    </dgm:pt>
    <dgm:pt modelId="{A4804A65-2CF1-4481-9D37-4FA67FE1EE65}" type="pres">
      <dgm:prSet presAssocID="{7258E46C-1B0A-4EBE-9317-FA41E0528ADD}" presName="spaceRect" presStyleCnt="0"/>
      <dgm:spPr/>
    </dgm:pt>
    <dgm:pt modelId="{0AC59325-67CD-4C57-B480-396348A3E4B8}" type="pres">
      <dgm:prSet presAssocID="{7258E46C-1B0A-4EBE-9317-FA41E0528ADD}" presName="parTx" presStyleLbl="revTx" presStyleIdx="5" presStyleCnt="7">
        <dgm:presLayoutVars>
          <dgm:chMax val="0"/>
          <dgm:chPref val="0"/>
        </dgm:presLayoutVars>
      </dgm:prSet>
      <dgm:spPr/>
    </dgm:pt>
    <dgm:pt modelId="{705624BF-C399-4AFA-B6B0-4FFFD145483E}" type="pres">
      <dgm:prSet presAssocID="{76AAB2D4-0E0B-4DF0-BAC6-579D70A0053D}" presName="sibTrans" presStyleCnt="0"/>
      <dgm:spPr/>
    </dgm:pt>
    <dgm:pt modelId="{3D9BB624-0CDD-4955-B664-47F91631A140}" type="pres">
      <dgm:prSet presAssocID="{FE14C399-4C0C-4DE3-B878-9B179316C9ED}" presName="compNode" presStyleCnt="0"/>
      <dgm:spPr/>
    </dgm:pt>
    <dgm:pt modelId="{E4821EB4-3EFF-427B-958A-5446F018C0DD}" type="pres">
      <dgm:prSet presAssocID="{FE14C399-4C0C-4DE3-B878-9B179316C9ED}" presName="bgRect" presStyleLbl="bgShp" presStyleIdx="6" presStyleCnt="7" custScaleY="116016" custLinFactNeighborX="-848" custLinFactNeighborY="53869"/>
      <dgm:spPr/>
    </dgm:pt>
    <dgm:pt modelId="{E15E8C9E-CFD5-4F98-BEC3-5E9186801F22}" type="pres">
      <dgm:prSet presAssocID="{FE14C399-4C0C-4DE3-B878-9B179316C9ED}" presName="iconRect" presStyleLbl="node1" presStyleIdx="6" presStyleCnt="7"/>
      <dgm:spPr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Close"/>
        </a:ext>
      </dgm:extLst>
    </dgm:pt>
    <dgm:pt modelId="{DFA2898E-98A4-4C88-88F8-8EFDCA738104}" type="pres">
      <dgm:prSet presAssocID="{FE14C399-4C0C-4DE3-B878-9B179316C9ED}" presName="spaceRect" presStyleCnt="0"/>
      <dgm:spPr/>
    </dgm:pt>
    <dgm:pt modelId="{DFA53157-04BB-4DF9-8F25-CF39D59105C7}" type="pres">
      <dgm:prSet presAssocID="{FE14C399-4C0C-4DE3-B878-9B179316C9ED}" presName="parTx" presStyleLbl="revTx" presStyleIdx="6" presStyleCnt="7" custScaleX="106287" custLinFactNeighborX="-6032" custLinFactNeighborY="1320">
        <dgm:presLayoutVars>
          <dgm:chMax val="0"/>
          <dgm:chPref val="0"/>
        </dgm:presLayoutVars>
      </dgm:prSet>
      <dgm:spPr/>
    </dgm:pt>
  </dgm:ptLst>
  <dgm:cxnLst>
    <dgm:cxn modelId="{D06C6609-4BC3-4FFE-A744-CDA25650251D}" srcId="{946FBA86-5B1B-41D2-9263-AA86A66FA885}" destId="{9A9C8B6B-1DC1-4F00-91CE-73E7887CBA4A}" srcOrd="3" destOrd="0" parTransId="{5FD4346C-CAF8-499B-8479-617B190D9B2B}" sibTransId="{65F31FE4-22BA-42CF-B5A2-D2D6092DDFFE}"/>
    <dgm:cxn modelId="{413F991F-909C-4965-B576-90EDE4CE8277}" type="presOf" srcId="{F4324369-DA32-44D2-B1F7-11B68D58711B}" destId="{D5F33F2F-EBAF-44F8-B1C8-890668369ACF}" srcOrd="0" destOrd="0" presId="urn:microsoft.com/office/officeart/2018/2/layout/IconVerticalSolidList"/>
    <dgm:cxn modelId="{3D8DFF21-7489-4D21-A538-4C2C91AD1B89}" type="presOf" srcId="{7258E46C-1B0A-4EBE-9317-FA41E0528ADD}" destId="{0AC59325-67CD-4C57-B480-396348A3E4B8}" srcOrd="0" destOrd="0" presId="urn:microsoft.com/office/officeart/2018/2/layout/IconVerticalSolidList"/>
    <dgm:cxn modelId="{F9163024-822B-429B-85ED-A68D4EF51670}" type="presOf" srcId="{F5E7A678-0A13-42CE-9CCF-6375EF8B134E}" destId="{D9B6CEB9-9960-4BE6-81AE-3942A6797983}" srcOrd="0" destOrd="0" presId="urn:microsoft.com/office/officeart/2018/2/layout/IconVerticalSolidList"/>
    <dgm:cxn modelId="{DDF56225-2144-4700-B54B-DAFEDF267A84}" srcId="{946FBA86-5B1B-41D2-9263-AA86A66FA885}" destId="{F4324369-DA32-44D2-B1F7-11B68D58711B}" srcOrd="2" destOrd="0" parTransId="{57F67304-7308-46DD-95F7-5458AB98DB48}" sibTransId="{284861C4-F41D-4842-A28E-91E6D70DF19E}"/>
    <dgm:cxn modelId="{1576BA3F-67DD-46F7-97D4-23173E0607B7}" type="presOf" srcId="{9A9C8B6B-1DC1-4F00-91CE-73E7887CBA4A}" destId="{F6FBFF51-7AD9-4739-9A74-A283A6DD584E}" srcOrd="0" destOrd="0" presId="urn:microsoft.com/office/officeart/2018/2/layout/IconVerticalSolidList"/>
    <dgm:cxn modelId="{9696EB5C-28BA-4E1A-B158-CA5D3EF8C940}" srcId="{946FBA86-5B1B-41D2-9263-AA86A66FA885}" destId="{F5E7A678-0A13-42CE-9CCF-6375EF8B134E}" srcOrd="1" destOrd="0" parTransId="{3D8A68BA-255A-4931-B59F-A6538D2E37A0}" sibTransId="{6A71B88A-8C2A-4660-9AAC-B791B0005740}"/>
    <dgm:cxn modelId="{0F038C6F-D9C9-4282-8B91-1218CC184E1A}" type="presOf" srcId="{FE14C399-4C0C-4DE3-B878-9B179316C9ED}" destId="{DFA53157-04BB-4DF9-8F25-CF39D59105C7}" srcOrd="0" destOrd="0" presId="urn:microsoft.com/office/officeart/2018/2/layout/IconVerticalSolidList"/>
    <dgm:cxn modelId="{F6980851-7B5B-4A5F-9780-46096E1EE771}" type="presOf" srcId="{946FBA86-5B1B-41D2-9263-AA86A66FA885}" destId="{A52599F8-516A-495F-8D4C-ACFC7FD4AF91}" srcOrd="0" destOrd="0" presId="urn:microsoft.com/office/officeart/2018/2/layout/IconVerticalSolidList"/>
    <dgm:cxn modelId="{8F742074-A3B8-4F78-BFC7-5497D55DF7E9}" srcId="{946FBA86-5B1B-41D2-9263-AA86A66FA885}" destId="{8BAB81A0-E174-4C45-A6FD-F368E649C69D}" srcOrd="4" destOrd="0" parTransId="{7692FE2B-6E57-49B5-A466-E66F1FF6DE37}" sibTransId="{A9B5628F-590E-41E3-B9E5-80DAD42FA043}"/>
    <dgm:cxn modelId="{5C0A27A1-E39F-436B-91D9-64DC31F1083E}" srcId="{946FBA86-5B1B-41D2-9263-AA86A66FA885}" destId="{EB8C5080-E520-4183-B4CC-5129A7464713}" srcOrd="0" destOrd="0" parTransId="{8AB3DCEE-4E02-44FD-83CB-A9CEAA638CFE}" sibTransId="{13733300-9788-46A2-AAAB-EE889E3A7009}"/>
    <dgm:cxn modelId="{F3D2CDC1-70B9-464A-8920-13EF34CCB157}" srcId="{946FBA86-5B1B-41D2-9263-AA86A66FA885}" destId="{7258E46C-1B0A-4EBE-9317-FA41E0528ADD}" srcOrd="5" destOrd="0" parTransId="{0D13521A-E3D6-4BC5-BFED-95AB5F69F632}" sibTransId="{76AAB2D4-0E0B-4DF0-BAC6-579D70A0053D}"/>
    <dgm:cxn modelId="{2D5D17C9-CE9F-4DD7-ADA5-806019A1FAE6}" srcId="{946FBA86-5B1B-41D2-9263-AA86A66FA885}" destId="{FE14C399-4C0C-4DE3-B878-9B179316C9ED}" srcOrd="6" destOrd="0" parTransId="{3586DF3C-A401-4D93-B9FB-5A5266DB7EF1}" sibTransId="{2C3DD28D-8FCC-4023-BEA2-953FAF0E4E9C}"/>
    <dgm:cxn modelId="{3751D6D5-828B-4A5F-8BEA-C4DD4230C3AE}" type="presOf" srcId="{8BAB81A0-E174-4C45-A6FD-F368E649C69D}" destId="{DF181176-4F18-4B26-AEF0-4F55B822E1AF}" srcOrd="0" destOrd="0" presId="urn:microsoft.com/office/officeart/2018/2/layout/IconVerticalSolidList"/>
    <dgm:cxn modelId="{9CA3E7FE-BA4E-46F9-9EF0-8C5B915F5E6A}" type="presOf" srcId="{EB8C5080-E520-4183-B4CC-5129A7464713}" destId="{2FAE585F-433F-4A79-8354-BF5D7101C70B}" srcOrd="0" destOrd="0" presId="urn:microsoft.com/office/officeart/2018/2/layout/IconVerticalSolidList"/>
    <dgm:cxn modelId="{645322FE-BED4-4C2E-822D-5857F87C7628}" type="presParOf" srcId="{A52599F8-516A-495F-8D4C-ACFC7FD4AF91}" destId="{2C7B1C11-95EE-4779-8759-3C2ECAFF292B}" srcOrd="0" destOrd="0" presId="urn:microsoft.com/office/officeart/2018/2/layout/IconVerticalSolidList"/>
    <dgm:cxn modelId="{7733046A-5543-44B2-B96A-D6F66CA3BD9E}" type="presParOf" srcId="{2C7B1C11-95EE-4779-8759-3C2ECAFF292B}" destId="{40733524-5901-4FFE-B380-1396B85EA5A1}" srcOrd="0" destOrd="0" presId="urn:microsoft.com/office/officeart/2018/2/layout/IconVerticalSolidList"/>
    <dgm:cxn modelId="{CBE8F71D-725D-446B-9136-7359BB5389E8}" type="presParOf" srcId="{2C7B1C11-95EE-4779-8759-3C2ECAFF292B}" destId="{64046227-70FC-456C-97B6-5EF38FD12E5C}" srcOrd="1" destOrd="0" presId="urn:microsoft.com/office/officeart/2018/2/layout/IconVerticalSolidList"/>
    <dgm:cxn modelId="{823B2CE5-1101-4A0B-B2B9-E32A8434DF40}" type="presParOf" srcId="{2C7B1C11-95EE-4779-8759-3C2ECAFF292B}" destId="{BCABBC63-40BD-4CE3-B001-3D8E000DE922}" srcOrd="2" destOrd="0" presId="urn:microsoft.com/office/officeart/2018/2/layout/IconVerticalSolidList"/>
    <dgm:cxn modelId="{9CE61295-85F6-4E0D-A1ED-C039C4DAAB25}" type="presParOf" srcId="{2C7B1C11-95EE-4779-8759-3C2ECAFF292B}" destId="{2FAE585F-433F-4A79-8354-BF5D7101C70B}" srcOrd="3" destOrd="0" presId="urn:microsoft.com/office/officeart/2018/2/layout/IconVerticalSolidList"/>
    <dgm:cxn modelId="{E6047D11-01D4-4DFA-B551-85AA030EAC09}" type="presParOf" srcId="{A52599F8-516A-495F-8D4C-ACFC7FD4AF91}" destId="{4EE672A2-75AE-427E-B1EB-D009D3EC2EF4}" srcOrd="1" destOrd="0" presId="urn:microsoft.com/office/officeart/2018/2/layout/IconVerticalSolidList"/>
    <dgm:cxn modelId="{040F2075-15D8-44B7-8C1F-752117A7266A}" type="presParOf" srcId="{A52599F8-516A-495F-8D4C-ACFC7FD4AF91}" destId="{3FBF4403-E375-431A-93A2-FDD91A64EB00}" srcOrd="2" destOrd="0" presId="urn:microsoft.com/office/officeart/2018/2/layout/IconVerticalSolidList"/>
    <dgm:cxn modelId="{AF308ADE-54AE-451B-86D3-6371DA00A90B}" type="presParOf" srcId="{3FBF4403-E375-431A-93A2-FDD91A64EB00}" destId="{66455261-C5B2-4B1C-9D51-80E04D183FA8}" srcOrd="0" destOrd="0" presId="urn:microsoft.com/office/officeart/2018/2/layout/IconVerticalSolidList"/>
    <dgm:cxn modelId="{BB5D6B44-453D-47A2-88D4-FB15A28E22BD}" type="presParOf" srcId="{3FBF4403-E375-431A-93A2-FDD91A64EB00}" destId="{7A12A146-EAEC-4C56-9A45-35D9A723D4EF}" srcOrd="1" destOrd="0" presId="urn:microsoft.com/office/officeart/2018/2/layout/IconVerticalSolidList"/>
    <dgm:cxn modelId="{9DF9A8C0-5327-4C64-B8E5-2CD67AF9CD21}" type="presParOf" srcId="{3FBF4403-E375-431A-93A2-FDD91A64EB00}" destId="{018A33D3-2594-4570-8E60-20C3F693BFA4}" srcOrd="2" destOrd="0" presId="urn:microsoft.com/office/officeart/2018/2/layout/IconVerticalSolidList"/>
    <dgm:cxn modelId="{3F2B96B9-F8F0-471E-984B-DA81FE0753BC}" type="presParOf" srcId="{3FBF4403-E375-431A-93A2-FDD91A64EB00}" destId="{D9B6CEB9-9960-4BE6-81AE-3942A6797983}" srcOrd="3" destOrd="0" presId="urn:microsoft.com/office/officeart/2018/2/layout/IconVerticalSolidList"/>
    <dgm:cxn modelId="{91BB4DD4-C349-450A-8543-16632AB682F9}" type="presParOf" srcId="{A52599F8-516A-495F-8D4C-ACFC7FD4AF91}" destId="{56B03CAC-A01A-43C5-BCA4-28BF6BE31C27}" srcOrd="3" destOrd="0" presId="urn:microsoft.com/office/officeart/2018/2/layout/IconVerticalSolidList"/>
    <dgm:cxn modelId="{86039BF8-758B-4805-B45F-47917601B8BB}" type="presParOf" srcId="{A52599F8-516A-495F-8D4C-ACFC7FD4AF91}" destId="{0B5725AD-09C3-4A02-A522-645C1AF40DFC}" srcOrd="4" destOrd="0" presId="urn:microsoft.com/office/officeart/2018/2/layout/IconVerticalSolidList"/>
    <dgm:cxn modelId="{5F00F2A6-2C37-42A4-B7B6-17A019C55E33}" type="presParOf" srcId="{0B5725AD-09C3-4A02-A522-645C1AF40DFC}" destId="{96B906E6-F85D-4D2E-BE4A-F46828B64232}" srcOrd="0" destOrd="0" presId="urn:microsoft.com/office/officeart/2018/2/layout/IconVerticalSolidList"/>
    <dgm:cxn modelId="{F65A7A5C-3248-4FA2-8EC8-218E2A4AD431}" type="presParOf" srcId="{0B5725AD-09C3-4A02-A522-645C1AF40DFC}" destId="{C05C4320-1FB2-4C2C-A567-69115BA2B97D}" srcOrd="1" destOrd="0" presId="urn:microsoft.com/office/officeart/2018/2/layout/IconVerticalSolidList"/>
    <dgm:cxn modelId="{1410B158-521B-45AC-949B-2D9760F3D53F}" type="presParOf" srcId="{0B5725AD-09C3-4A02-A522-645C1AF40DFC}" destId="{56A1B5AD-660F-4AE0-82B6-E0678EDD53A4}" srcOrd="2" destOrd="0" presId="urn:microsoft.com/office/officeart/2018/2/layout/IconVerticalSolidList"/>
    <dgm:cxn modelId="{FA252524-89BE-486B-B28F-90B8C08F01B6}" type="presParOf" srcId="{0B5725AD-09C3-4A02-A522-645C1AF40DFC}" destId="{D5F33F2F-EBAF-44F8-B1C8-890668369ACF}" srcOrd="3" destOrd="0" presId="urn:microsoft.com/office/officeart/2018/2/layout/IconVerticalSolidList"/>
    <dgm:cxn modelId="{F8ADCA31-0359-4BD6-94DB-C61A5BC3A54B}" type="presParOf" srcId="{A52599F8-516A-495F-8D4C-ACFC7FD4AF91}" destId="{80481530-5B1A-44E7-8E06-2337EE6EFF41}" srcOrd="5" destOrd="0" presId="urn:microsoft.com/office/officeart/2018/2/layout/IconVerticalSolidList"/>
    <dgm:cxn modelId="{BA387DA7-3930-46D2-9EA3-9801FA711088}" type="presParOf" srcId="{A52599F8-516A-495F-8D4C-ACFC7FD4AF91}" destId="{87EEDE8D-4886-4D52-83F3-5DE2975F26CB}" srcOrd="6" destOrd="0" presId="urn:microsoft.com/office/officeart/2018/2/layout/IconVerticalSolidList"/>
    <dgm:cxn modelId="{C209539B-D243-4635-863F-B394EA0CD04F}" type="presParOf" srcId="{87EEDE8D-4886-4D52-83F3-5DE2975F26CB}" destId="{78620A54-3331-40E8-920D-133BE06C68F4}" srcOrd="0" destOrd="0" presId="urn:microsoft.com/office/officeart/2018/2/layout/IconVerticalSolidList"/>
    <dgm:cxn modelId="{45020B68-B371-4492-A45F-7FA3126A6CB7}" type="presParOf" srcId="{87EEDE8D-4886-4D52-83F3-5DE2975F26CB}" destId="{453A9C3E-4440-4205-BF1D-EFD733A7EFC9}" srcOrd="1" destOrd="0" presId="urn:microsoft.com/office/officeart/2018/2/layout/IconVerticalSolidList"/>
    <dgm:cxn modelId="{CB440E00-E5F0-492B-BB27-D6F58E8A228A}" type="presParOf" srcId="{87EEDE8D-4886-4D52-83F3-5DE2975F26CB}" destId="{2C52D33C-6041-4288-B533-77EDFE57FDED}" srcOrd="2" destOrd="0" presId="urn:microsoft.com/office/officeart/2018/2/layout/IconVerticalSolidList"/>
    <dgm:cxn modelId="{8D327174-0967-421A-9B1D-F80C38E11CF1}" type="presParOf" srcId="{87EEDE8D-4886-4D52-83F3-5DE2975F26CB}" destId="{F6FBFF51-7AD9-4739-9A74-A283A6DD584E}" srcOrd="3" destOrd="0" presId="urn:microsoft.com/office/officeart/2018/2/layout/IconVerticalSolidList"/>
    <dgm:cxn modelId="{4B619AAF-DC0E-4FB4-9041-EEF3C37FB80B}" type="presParOf" srcId="{A52599F8-516A-495F-8D4C-ACFC7FD4AF91}" destId="{E2D5F9B9-EA74-4190-9984-C7BA00EC73BB}" srcOrd="7" destOrd="0" presId="urn:microsoft.com/office/officeart/2018/2/layout/IconVerticalSolidList"/>
    <dgm:cxn modelId="{89F3433E-7C93-4663-8DB5-24A0D484CDF5}" type="presParOf" srcId="{A52599F8-516A-495F-8D4C-ACFC7FD4AF91}" destId="{E97E287B-6C1A-4F1D-A370-15EBAA2D578E}" srcOrd="8" destOrd="0" presId="urn:microsoft.com/office/officeart/2018/2/layout/IconVerticalSolidList"/>
    <dgm:cxn modelId="{98C244AF-8216-449B-8793-26354F795AFD}" type="presParOf" srcId="{E97E287B-6C1A-4F1D-A370-15EBAA2D578E}" destId="{08EF2635-6A47-4F46-B5D1-1397C332A783}" srcOrd="0" destOrd="0" presId="urn:microsoft.com/office/officeart/2018/2/layout/IconVerticalSolidList"/>
    <dgm:cxn modelId="{5D3021DB-4A52-410B-82C7-F61AE2266020}" type="presParOf" srcId="{E97E287B-6C1A-4F1D-A370-15EBAA2D578E}" destId="{B72FCC59-ADA4-4088-B968-89BB37EC2F9F}" srcOrd="1" destOrd="0" presId="urn:microsoft.com/office/officeart/2018/2/layout/IconVerticalSolidList"/>
    <dgm:cxn modelId="{3ACAB3D9-EE23-458D-9B82-E062615AEEFD}" type="presParOf" srcId="{E97E287B-6C1A-4F1D-A370-15EBAA2D578E}" destId="{F2531232-5722-4322-8359-CDB9271EFE86}" srcOrd="2" destOrd="0" presId="urn:microsoft.com/office/officeart/2018/2/layout/IconVerticalSolidList"/>
    <dgm:cxn modelId="{2F9F7681-DBE4-401F-8269-503ABA94BAAE}" type="presParOf" srcId="{E97E287B-6C1A-4F1D-A370-15EBAA2D578E}" destId="{DF181176-4F18-4B26-AEF0-4F55B822E1AF}" srcOrd="3" destOrd="0" presId="urn:microsoft.com/office/officeart/2018/2/layout/IconVerticalSolidList"/>
    <dgm:cxn modelId="{75F3151C-4AF7-4548-A579-3713D8747A29}" type="presParOf" srcId="{A52599F8-516A-495F-8D4C-ACFC7FD4AF91}" destId="{89CD6939-A3B2-4DA2-A0C6-A546E02E2451}" srcOrd="9" destOrd="0" presId="urn:microsoft.com/office/officeart/2018/2/layout/IconVerticalSolidList"/>
    <dgm:cxn modelId="{A85B5252-9621-437D-9914-09CFAE1A2142}" type="presParOf" srcId="{A52599F8-516A-495F-8D4C-ACFC7FD4AF91}" destId="{CAAAA8C6-3A9A-40AD-8378-72A7EDD7FA66}" srcOrd="10" destOrd="0" presId="urn:microsoft.com/office/officeart/2018/2/layout/IconVerticalSolidList"/>
    <dgm:cxn modelId="{B9FA5FF2-7462-4438-B2EA-252AE29B8FE5}" type="presParOf" srcId="{CAAAA8C6-3A9A-40AD-8378-72A7EDD7FA66}" destId="{2D2D4479-526A-45C8-8350-3963A52F609C}" srcOrd="0" destOrd="0" presId="urn:microsoft.com/office/officeart/2018/2/layout/IconVerticalSolidList"/>
    <dgm:cxn modelId="{84172C01-1443-4E4E-AC1D-985BFF77D68C}" type="presParOf" srcId="{CAAAA8C6-3A9A-40AD-8378-72A7EDD7FA66}" destId="{38B5EF4D-7D28-4BFF-BEB7-8F931C9D082A}" srcOrd="1" destOrd="0" presId="urn:microsoft.com/office/officeart/2018/2/layout/IconVerticalSolidList"/>
    <dgm:cxn modelId="{ECB83D38-23F5-4387-B705-87AFFD2B6C7E}" type="presParOf" srcId="{CAAAA8C6-3A9A-40AD-8378-72A7EDD7FA66}" destId="{A4804A65-2CF1-4481-9D37-4FA67FE1EE65}" srcOrd="2" destOrd="0" presId="urn:microsoft.com/office/officeart/2018/2/layout/IconVerticalSolidList"/>
    <dgm:cxn modelId="{9E0DA124-F3F2-4ED8-BF7E-B143771A7080}" type="presParOf" srcId="{CAAAA8C6-3A9A-40AD-8378-72A7EDD7FA66}" destId="{0AC59325-67CD-4C57-B480-396348A3E4B8}" srcOrd="3" destOrd="0" presId="urn:microsoft.com/office/officeart/2018/2/layout/IconVerticalSolidList"/>
    <dgm:cxn modelId="{16A39AC7-DA1F-4D43-9D0C-48F1C95F870D}" type="presParOf" srcId="{A52599F8-516A-495F-8D4C-ACFC7FD4AF91}" destId="{705624BF-C399-4AFA-B6B0-4FFFD145483E}" srcOrd="11" destOrd="0" presId="urn:microsoft.com/office/officeart/2018/2/layout/IconVerticalSolidList"/>
    <dgm:cxn modelId="{75F53377-208C-4EA5-92D5-6E65E8BB6181}" type="presParOf" srcId="{A52599F8-516A-495F-8D4C-ACFC7FD4AF91}" destId="{3D9BB624-0CDD-4955-B664-47F91631A140}" srcOrd="12" destOrd="0" presId="urn:microsoft.com/office/officeart/2018/2/layout/IconVerticalSolidList"/>
    <dgm:cxn modelId="{F1EB1077-710B-4EBD-B95A-98E243265839}" type="presParOf" srcId="{3D9BB624-0CDD-4955-B664-47F91631A140}" destId="{E4821EB4-3EFF-427B-958A-5446F018C0DD}" srcOrd="0" destOrd="0" presId="urn:microsoft.com/office/officeart/2018/2/layout/IconVerticalSolidList"/>
    <dgm:cxn modelId="{93ECC64A-8D0C-4E9A-8210-D86A4076711C}" type="presParOf" srcId="{3D9BB624-0CDD-4955-B664-47F91631A140}" destId="{E15E8C9E-CFD5-4F98-BEC3-5E9186801F22}" srcOrd="1" destOrd="0" presId="urn:microsoft.com/office/officeart/2018/2/layout/IconVerticalSolidList"/>
    <dgm:cxn modelId="{D9DE6905-25DA-4C2A-900E-E002C01C6273}" type="presParOf" srcId="{3D9BB624-0CDD-4955-B664-47F91631A140}" destId="{DFA2898E-98A4-4C88-88F8-8EFDCA738104}" srcOrd="2" destOrd="0" presId="urn:microsoft.com/office/officeart/2018/2/layout/IconVerticalSolidList"/>
    <dgm:cxn modelId="{B1A804E4-AA70-4215-9B33-02C608C6FE52}" type="presParOf" srcId="{3D9BB624-0CDD-4955-B664-47F91631A140}" destId="{DFA53157-04BB-4DF9-8F25-CF39D59105C7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2D2DDB38-7BD9-45FD-8A8F-A17FF410DDE7}" type="doc">
      <dgm:prSet loTypeId="urn:microsoft.com/office/officeart/2005/8/layout/orgChart1" loCatId="hierarchy" qsTypeId="urn:microsoft.com/office/officeart/2005/8/quickstyle/simple1" qsCatId="simple" csTypeId="urn:microsoft.com/office/officeart/2005/8/colors/accent0_3" csCatId="mainScheme"/>
      <dgm:spPr/>
      <dgm:t>
        <a:bodyPr/>
        <a:lstStyle/>
        <a:p>
          <a:endParaRPr lang="en-US"/>
        </a:p>
      </dgm:t>
    </dgm:pt>
    <dgm:pt modelId="{CAF1F94C-E9AA-43FF-8086-D95B405057EB}">
      <dgm:prSet custT="1"/>
      <dgm:spPr/>
      <dgm:t>
        <a:bodyPr/>
        <a:lstStyle/>
        <a:p>
          <a:r>
            <a:rPr lang="en-GB" sz="2400" b="1" dirty="0"/>
            <a:t>Design:  </a:t>
          </a:r>
          <a:endParaRPr lang="en-US" sz="2400" dirty="0"/>
        </a:p>
      </dgm:t>
    </dgm:pt>
    <dgm:pt modelId="{40385514-4872-4489-B442-77F3DA5D796C}" type="parTrans" cxnId="{98EA13F6-9A61-4A4E-B625-D29915B41B57}">
      <dgm:prSet/>
      <dgm:spPr/>
      <dgm:t>
        <a:bodyPr/>
        <a:lstStyle/>
        <a:p>
          <a:endParaRPr lang="en-US"/>
        </a:p>
      </dgm:t>
    </dgm:pt>
    <dgm:pt modelId="{B14D4F7F-D56F-4420-A65E-EBDEBFEE60E0}" type="sibTrans" cxnId="{98EA13F6-9A61-4A4E-B625-D29915B41B57}">
      <dgm:prSet/>
      <dgm:spPr/>
      <dgm:t>
        <a:bodyPr/>
        <a:lstStyle/>
        <a:p>
          <a:endParaRPr lang="en-US"/>
        </a:p>
      </dgm:t>
    </dgm:pt>
    <dgm:pt modelId="{318012D4-CF7C-4B85-BD45-80BD2C7E2CF5}">
      <dgm:prSet/>
      <dgm:spPr/>
      <dgm:t>
        <a:bodyPr/>
        <a:lstStyle/>
        <a:p>
          <a:r>
            <a:rPr lang="en-GB" dirty="0"/>
            <a:t>Experimental procedure </a:t>
          </a:r>
          <a:endParaRPr lang="en-US" dirty="0"/>
        </a:p>
      </dgm:t>
    </dgm:pt>
    <dgm:pt modelId="{66333A85-90EE-45E5-88CE-5DAC5C00C0E3}" type="parTrans" cxnId="{DB182A81-53A3-45BA-B983-D95FA0DB8914}">
      <dgm:prSet/>
      <dgm:spPr/>
      <dgm:t>
        <a:bodyPr/>
        <a:lstStyle/>
        <a:p>
          <a:endParaRPr lang="en-US"/>
        </a:p>
      </dgm:t>
    </dgm:pt>
    <dgm:pt modelId="{23C8DEF5-3C09-422A-AF8E-B4B8C6B03623}" type="sibTrans" cxnId="{DB182A81-53A3-45BA-B983-D95FA0DB8914}">
      <dgm:prSet/>
      <dgm:spPr/>
      <dgm:t>
        <a:bodyPr/>
        <a:lstStyle/>
        <a:p>
          <a:endParaRPr lang="en-US"/>
        </a:p>
      </dgm:t>
    </dgm:pt>
    <dgm:pt modelId="{FC7D4A2F-D6B5-492F-8303-F7D0A4165F19}">
      <dgm:prSet/>
      <dgm:spPr/>
      <dgm:t>
        <a:bodyPr/>
        <a:lstStyle/>
        <a:p>
          <a:r>
            <a:rPr lang="en-GB" dirty="0"/>
            <a:t>Data analysed – two 2X2 mixed ANOVA  </a:t>
          </a:r>
          <a:endParaRPr lang="en-US" dirty="0"/>
        </a:p>
      </dgm:t>
    </dgm:pt>
    <dgm:pt modelId="{90B6C984-562E-452E-B7D9-C3F3273CA22C}" type="parTrans" cxnId="{F775C1D2-2B99-454D-8CF7-A4BAACADD62F}">
      <dgm:prSet/>
      <dgm:spPr/>
      <dgm:t>
        <a:bodyPr/>
        <a:lstStyle/>
        <a:p>
          <a:endParaRPr lang="en-US"/>
        </a:p>
      </dgm:t>
    </dgm:pt>
    <dgm:pt modelId="{5E3ACBB7-D458-419F-B21F-1DC7A0409B49}" type="sibTrans" cxnId="{F775C1D2-2B99-454D-8CF7-A4BAACADD62F}">
      <dgm:prSet/>
      <dgm:spPr/>
      <dgm:t>
        <a:bodyPr/>
        <a:lstStyle/>
        <a:p>
          <a:endParaRPr lang="en-US"/>
        </a:p>
      </dgm:t>
    </dgm:pt>
    <dgm:pt modelId="{779A4728-2857-408F-818D-76D5A07D068F}">
      <dgm:prSet/>
      <dgm:spPr/>
      <dgm:t>
        <a:bodyPr/>
        <a:lstStyle/>
        <a:p>
          <a:r>
            <a:rPr lang="en-GB" dirty="0"/>
            <a:t>IV- cognitive load – (easy and hard)</a:t>
          </a:r>
          <a:endParaRPr lang="en-US" dirty="0"/>
        </a:p>
      </dgm:t>
    </dgm:pt>
    <dgm:pt modelId="{5DE7C0AF-345C-487D-A3CA-A11320EC14F7}" type="parTrans" cxnId="{9CEE0A95-6EBD-4183-ADDA-46062E7DED32}">
      <dgm:prSet/>
      <dgm:spPr/>
      <dgm:t>
        <a:bodyPr/>
        <a:lstStyle/>
        <a:p>
          <a:endParaRPr lang="en-US"/>
        </a:p>
      </dgm:t>
    </dgm:pt>
    <dgm:pt modelId="{C74CAE77-8D13-4064-B260-425AAE997810}" type="sibTrans" cxnId="{9CEE0A95-6EBD-4183-ADDA-46062E7DED32}">
      <dgm:prSet/>
      <dgm:spPr/>
      <dgm:t>
        <a:bodyPr/>
        <a:lstStyle/>
        <a:p>
          <a:endParaRPr lang="en-US"/>
        </a:p>
      </dgm:t>
    </dgm:pt>
    <dgm:pt modelId="{333A0E14-16D0-466E-9CF4-FB8AE626CA14}">
      <dgm:prSet/>
      <dgm:spPr/>
      <dgm:t>
        <a:bodyPr/>
        <a:lstStyle/>
        <a:p>
          <a:r>
            <a:rPr lang="en-GB" dirty="0"/>
            <a:t>DV – The scores of memory and attention tasks. </a:t>
          </a:r>
          <a:endParaRPr lang="en-US" dirty="0"/>
        </a:p>
      </dgm:t>
    </dgm:pt>
    <dgm:pt modelId="{7E14E82F-E722-4766-80D4-407E6FB1AE6C}" type="parTrans" cxnId="{0C211D87-291D-495F-A87D-0F7F35F37527}">
      <dgm:prSet/>
      <dgm:spPr/>
      <dgm:t>
        <a:bodyPr/>
        <a:lstStyle/>
        <a:p>
          <a:endParaRPr lang="en-US"/>
        </a:p>
      </dgm:t>
    </dgm:pt>
    <dgm:pt modelId="{A4DCE535-0B40-453D-B9B7-CC8E13A28F31}" type="sibTrans" cxnId="{0C211D87-291D-495F-A87D-0F7F35F37527}">
      <dgm:prSet/>
      <dgm:spPr/>
      <dgm:t>
        <a:bodyPr/>
        <a:lstStyle/>
        <a:p>
          <a:endParaRPr lang="en-US"/>
        </a:p>
      </dgm:t>
    </dgm:pt>
    <dgm:pt modelId="{B4892DC1-924F-4FC9-A5D0-EB0AF7421821}" type="pres">
      <dgm:prSet presAssocID="{2D2DDB38-7BD9-45FD-8A8F-A17FF410DDE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5746E71-D528-480F-A6CC-B0184EB76A7C}" type="pres">
      <dgm:prSet presAssocID="{CAF1F94C-E9AA-43FF-8086-D95B405057EB}" presName="hierRoot1" presStyleCnt="0">
        <dgm:presLayoutVars>
          <dgm:hierBranch val="init"/>
        </dgm:presLayoutVars>
      </dgm:prSet>
      <dgm:spPr/>
    </dgm:pt>
    <dgm:pt modelId="{9C89AE25-14D4-4C4A-906B-23E0D1E8D0E9}" type="pres">
      <dgm:prSet presAssocID="{CAF1F94C-E9AA-43FF-8086-D95B405057EB}" presName="rootComposite1" presStyleCnt="0"/>
      <dgm:spPr/>
    </dgm:pt>
    <dgm:pt modelId="{46C91FFF-A371-4AB8-8F54-AE98E1B64102}" type="pres">
      <dgm:prSet presAssocID="{CAF1F94C-E9AA-43FF-8086-D95B405057EB}" presName="rootText1" presStyleLbl="node0" presStyleIdx="0" presStyleCnt="1" custLinFactNeighborX="-1831" custLinFactNeighborY="1831">
        <dgm:presLayoutVars>
          <dgm:chPref val="3"/>
        </dgm:presLayoutVars>
      </dgm:prSet>
      <dgm:spPr/>
    </dgm:pt>
    <dgm:pt modelId="{F0C42ED6-C2DF-479B-B2C0-5C2F43596155}" type="pres">
      <dgm:prSet presAssocID="{CAF1F94C-E9AA-43FF-8086-D95B405057EB}" presName="rootConnector1" presStyleLbl="node1" presStyleIdx="0" presStyleCnt="0"/>
      <dgm:spPr/>
    </dgm:pt>
    <dgm:pt modelId="{B83A4320-EA9C-42C7-B9BB-ACFEC9C26480}" type="pres">
      <dgm:prSet presAssocID="{CAF1F94C-E9AA-43FF-8086-D95B405057EB}" presName="hierChild2" presStyleCnt="0"/>
      <dgm:spPr/>
    </dgm:pt>
    <dgm:pt modelId="{51E6E0D4-9E7C-4683-A820-EAE81381F9F4}" type="pres">
      <dgm:prSet presAssocID="{66333A85-90EE-45E5-88CE-5DAC5C00C0E3}" presName="Name37" presStyleLbl="parChTrans1D2" presStyleIdx="0" presStyleCnt="4"/>
      <dgm:spPr/>
    </dgm:pt>
    <dgm:pt modelId="{EEED79D4-19E2-4EB5-958E-494DA6921318}" type="pres">
      <dgm:prSet presAssocID="{318012D4-CF7C-4B85-BD45-80BD2C7E2CF5}" presName="hierRoot2" presStyleCnt="0">
        <dgm:presLayoutVars>
          <dgm:hierBranch val="init"/>
        </dgm:presLayoutVars>
      </dgm:prSet>
      <dgm:spPr/>
    </dgm:pt>
    <dgm:pt modelId="{92766A16-5AB0-402F-B45D-5BE019CF07B0}" type="pres">
      <dgm:prSet presAssocID="{318012D4-CF7C-4B85-BD45-80BD2C7E2CF5}" presName="rootComposite" presStyleCnt="0"/>
      <dgm:spPr/>
    </dgm:pt>
    <dgm:pt modelId="{998F8E48-210F-4C63-B51B-7E000F635BBC}" type="pres">
      <dgm:prSet presAssocID="{318012D4-CF7C-4B85-BD45-80BD2C7E2CF5}" presName="rootText" presStyleLbl="node2" presStyleIdx="0" presStyleCnt="4">
        <dgm:presLayoutVars>
          <dgm:chPref val="3"/>
        </dgm:presLayoutVars>
      </dgm:prSet>
      <dgm:spPr/>
    </dgm:pt>
    <dgm:pt modelId="{4F4B31F8-A7DC-4F60-943E-C95D3FC81BED}" type="pres">
      <dgm:prSet presAssocID="{318012D4-CF7C-4B85-BD45-80BD2C7E2CF5}" presName="rootConnector" presStyleLbl="node2" presStyleIdx="0" presStyleCnt="4"/>
      <dgm:spPr/>
    </dgm:pt>
    <dgm:pt modelId="{2945DC81-0FC8-4A46-A619-769B2361A728}" type="pres">
      <dgm:prSet presAssocID="{318012D4-CF7C-4B85-BD45-80BD2C7E2CF5}" presName="hierChild4" presStyleCnt="0"/>
      <dgm:spPr/>
    </dgm:pt>
    <dgm:pt modelId="{ECC49CCF-9A63-437F-A9A5-075117C56B3B}" type="pres">
      <dgm:prSet presAssocID="{318012D4-CF7C-4B85-BD45-80BD2C7E2CF5}" presName="hierChild5" presStyleCnt="0"/>
      <dgm:spPr/>
    </dgm:pt>
    <dgm:pt modelId="{A0185A1B-E868-46BC-AC92-06060706839A}" type="pres">
      <dgm:prSet presAssocID="{90B6C984-562E-452E-B7D9-C3F3273CA22C}" presName="Name37" presStyleLbl="parChTrans1D2" presStyleIdx="1" presStyleCnt="4"/>
      <dgm:spPr/>
    </dgm:pt>
    <dgm:pt modelId="{F5C2ABED-3FAA-4BB3-BDD8-437372DC20D3}" type="pres">
      <dgm:prSet presAssocID="{FC7D4A2F-D6B5-492F-8303-F7D0A4165F19}" presName="hierRoot2" presStyleCnt="0">
        <dgm:presLayoutVars>
          <dgm:hierBranch val="init"/>
        </dgm:presLayoutVars>
      </dgm:prSet>
      <dgm:spPr/>
    </dgm:pt>
    <dgm:pt modelId="{AB6601F8-2A3D-40F8-A52C-29D7CE6AFDA4}" type="pres">
      <dgm:prSet presAssocID="{FC7D4A2F-D6B5-492F-8303-F7D0A4165F19}" presName="rootComposite" presStyleCnt="0"/>
      <dgm:spPr/>
    </dgm:pt>
    <dgm:pt modelId="{2D38AD0C-7F6E-4D61-906E-6734E1254EB1}" type="pres">
      <dgm:prSet presAssocID="{FC7D4A2F-D6B5-492F-8303-F7D0A4165F19}" presName="rootText" presStyleLbl="node2" presStyleIdx="1" presStyleCnt="4">
        <dgm:presLayoutVars>
          <dgm:chPref val="3"/>
        </dgm:presLayoutVars>
      </dgm:prSet>
      <dgm:spPr/>
    </dgm:pt>
    <dgm:pt modelId="{CE91AC2C-E828-4700-9DDB-DAC44C226E67}" type="pres">
      <dgm:prSet presAssocID="{FC7D4A2F-D6B5-492F-8303-F7D0A4165F19}" presName="rootConnector" presStyleLbl="node2" presStyleIdx="1" presStyleCnt="4"/>
      <dgm:spPr/>
    </dgm:pt>
    <dgm:pt modelId="{C52ACBEB-DDE0-4BDA-BC49-F30FE4595A28}" type="pres">
      <dgm:prSet presAssocID="{FC7D4A2F-D6B5-492F-8303-F7D0A4165F19}" presName="hierChild4" presStyleCnt="0"/>
      <dgm:spPr/>
    </dgm:pt>
    <dgm:pt modelId="{5D4D66DE-3D8A-413C-8F6D-4B6B4E816CCD}" type="pres">
      <dgm:prSet presAssocID="{FC7D4A2F-D6B5-492F-8303-F7D0A4165F19}" presName="hierChild5" presStyleCnt="0"/>
      <dgm:spPr/>
    </dgm:pt>
    <dgm:pt modelId="{F68ADB5C-298B-4D40-9AF4-0963F4555032}" type="pres">
      <dgm:prSet presAssocID="{5DE7C0AF-345C-487D-A3CA-A11320EC14F7}" presName="Name37" presStyleLbl="parChTrans1D2" presStyleIdx="2" presStyleCnt="4"/>
      <dgm:spPr/>
    </dgm:pt>
    <dgm:pt modelId="{BB492EF2-232D-42AA-9302-232A64521757}" type="pres">
      <dgm:prSet presAssocID="{779A4728-2857-408F-818D-76D5A07D068F}" presName="hierRoot2" presStyleCnt="0">
        <dgm:presLayoutVars>
          <dgm:hierBranch val="init"/>
        </dgm:presLayoutVars>
      </dgm:prSet>
      <dgm:spPr/>
    </dgm:pt>
    <dgm:pt modelId="{397927B5-6BC0-44B2-ACC5-BA83456623BB}" type="pres">
      <dgm:prSet presAssocID="{779A4728-2857-408F-818D-76D5A07D068F}" presName="rootComposite" presStyleCnt="0"/>
      <dgm:spPr/>
    </dgm:pt>
    <dgm:pt modelId="{F8392A8F-F961-4132-AA17-F883ACDC2647}" type="pres">
      <dgm:prSet presAssocID="{779A4728-2857-408F-818D-76D5A07D068F}" presName="rootText" presStyleLbl="node2" presStyleIdx="2" presStyleCnt="4">
        <dgm:presLayoutVars>
          <dgm:chPref val="3"/>
        </dgm:presLayoutVars>
      </dgm:prSet>
      <dgm:spPr/>
    </dgm:pt>
    <dgm:pt modelId="{32BCC85E-EA03-4995-AD05-E3536139326E}" type="pres">
      <dgm:prSet presAssocID="{779A4728-2857-408F-818D-76D5A07D068F}" presName="rootConnector" presStyleLbl="node2" presStyleIdx="2" presStyleCnt="4"/>
      <dgm:spPr/>
    </dgm:pt>
    <dgm:pt modelId="{EBDDA59E-A853-4824-AC81-D00BDA6048E7}" type="pres">
      <dgm:prSet presAssocID="{779A4728-2857-408F-818D-76D5A07D068F}" presName="hierChild4" presStyleCnt="0"/>
      <dgm:spPr/>
    </dgm:pt>
    <dgm:pt modelId="{9D939152-416D-4F55-9F85-BE6F830567B4}" type="pres">
      <dgm:prSet presAssocID="{779A4728-2857-408F-818D-76D5A07D068F}" presName="hierChild5" presStyleCnt="0"/>
      <dgm:spPr/>
    </dgm:pt>
    <dgm:pt modelId="{9F032777-BFED-414A-803A-E8B08A35D4C6}" type="pres">
      <dgm:prSet presAssocID="{7E14E82F-E722-4766-80D4-407E6FB1AE6C}" presName="Name37" presStyleLbl="parChTrans1D2" presStyleIdx="3" presStyleCnt="4"/>
      <dgm:spPr/>
    </dgm:pt>
    <dgm:pt modelId="{53A0CF85-6B07-45BF-8CDD-D8EAFC53D53E}" type="pres">
      <dgm:prSet presAssocID="{333A0E14-16D0-466E-9CF4-FB8AE626CA14}" presName="hierRoot2" presStyleCnt="0">
        <dgm:presLayoutVars>
          <dgm:hierBranch val="init"/>
        </dgm:presLayoutVars>
      </dgm:prSet>
      <dgm:spPr/>
    </dgm:pt>
    <dgm:pt modelId="{98414EF5-BF30-4D90-B1CD-71EAD30BFFCF}" type="pres">
      <dgm:prSet presAssocID="{333A0E14-16D0-466E-9CF4-FB8AE626CA14}" presName="rootComposite" presStyleCnt="0"/>
      <dgm:spPr/>
    </dgm:pt>
    <dgm:pt modelId="{3EFA80DE-9ACC-403D-9F9F-A6480028ACF5}" type="pres">
      <dgm:prSet presAssocID="{333A0E14-16D0-466E-9CF4-FB8AE626CA14}" presName="rootText" presStyleLbl="node2" presStyleIdx="3" presStyleCnt="4">
        <dgm:presLayoutVars>
          <dgm:chPref val="3"/>
        </dgm:presLayoutVars>
      </dgm:prSet>
      <dgm:spPr/>
    </dgm:pt>
    <dgm:pt modelId="{5E35F81C-A6BA-4DA7-98C6-1E02106D423B}" type="pres">
      <dgm:prSet presAssocID="{333A0E14-16D0-466E-9CF4-FB8AE626CA14}" presName="rootConnector" presStyleLbl="node2" presStyleIdx="3" presStyleCnt="4"/>
      <dgm:spPr/>
    </dgm:pt>
    <dgm:pt modelId="{E2A0B756-17D9-4F03-B4D2-BB165302ECF5}" type="pres">
      <dgm:prSet presAssocID="{333A0E14-16D0-466E-9CF4-FB8AE626CA14}" presName="hierChild4" presStyleCnt="0"/>
      <dgm:spPr/>
    </dgm:pt>
    <dgm:pt modelId="{9626F75E-A5DF-4344-8B3E-AC56340EAD96}" type="pres">
      <dgm:prSet presAssocID="{333A0E14-16D0-466E-9CF4-FB8AE626CA14}" presName="hierChild5" presStyleCnt="0"/>
      <dgm:spPr/>
    </dgm:pt>
    <dgm:pt modelId="{D788DD06-D216-4BEB-BFB5-A45FCCBC3687}" type="pres">
      <dgm:prSet presAssocID="{CAF1F94C-E9AA-43FF-8086-D95B405057EB}" presName="hierChild3" presStyleCnt="0"/>
      <dgm:spPr/>
    </dgm:pt>
  </dgm:ptLst>
  <dgm:cxnLst>
    <dgm:cxn modelId="{1527950E-44B0-44B6-AE78-9C72B2ED5442}" type="presOf" srcId="{318012D4-CF7C-4B85-BD45-80BD2C7E2CF5}" destId="{4F4B31F8-A7DC-4F60-943E-C95D3FC81BED}" srcOrd="1" destOrd="0" presId="urn:microsoft.com/office/officeart/2005/8/layout/orgChart1"/>
    <dgm:cxn modelId="{76D17131-F614-4FE0-B1F3-2779CF5F54A9}" type="presOf" srcId="{FC7D4A2F-D6B5-492F-8303-F7D0A4165F19}" destId="{CE91AC2C-E828-4700-9DDB-DAC44C226E67}" srcOrd="1" destOrd="0" presId="urn:microsoft.com/office/officeart/2005/8/layout/orgChart1"/>
    <dgm:cxn modelId="{9830DF3A-9BA5-4E02-A391-14A818E262DC}" type="presOf" srcId="{779A4728-2857-408F-818D-76D5A07D068F}" destId="{32BCC85E-EA03-4995-AD05-E3536139326E}" srcOrd="1" destOrd="0" presId="urn:microsoft.com/office/officeart/2005/8/layout/orgChart1"/>
    <dgm:cxn modelId="{D974B162-5EC1-4561-8A96-CA3E4E34D039}" type="presOf" srcId="{7E14E82F-E722-4766-80D4-407E6FB1AE6C}" destId="{9F032777-BFED-414A-803A-E8B08A35D4C6}" srcOrd="0" destOrd="0" presId="urn:microsoft.com/office/officeart/2005/8/layout/orgChart1"/>
    <dgm:cxn modelId="{68958346-225F-4BD5-808B-D591A1AC8624}" type="presOf" srcId="{333A0E14-16D0-466E-9CF4-FB8AE626CA14}" destId="{5E35F81C-A6BA-4DA7-98C6-1E02106D423B}" srcOrd="1" destOrd="0" presId="urn:microsoft.com/office/officeart/2005/8/layout/orgChart1"/>
    <dgm:cxn modelId="{3CE18C68-C2DF-4F1E-8531-74BACC072115}" type="presOf" srcId="{FC7D4A2F-D6B5-492F-8303-F7D0A4165F19}" destId="{2D38AD0C-7F6E-4D61-906E-6734E1254EB1}" srcOrd="0" destOrd="0" presId="urn:microsoft.com/office/officeart/2005/8/layout/orgChart1"/>
    <dgm:cxn modelId="{742FD16B-E116-4AFB-9E50-111A915C1264}" type="presOf" srcId="{66333A85-90EE-45E5-88CE-5DAC5C00C0E3}" destId="{51E6E0D4-9E7C-4683-A820-EAE81381F9F4}" srcOrd="0" destOrd="0" presId="urn:microsoft.com/office/officeart/2005/8/layout/orgChart1"/>
    <dgm:cxn modelId="{DB182A81-53A3-45BA-B983-D95FA0DB8914}" srcId="{CAF1F94C-E9AA-43FF-8086-D95B405057EB}" destId="{318012D4-CF7C-4B85-BD45-80BD2C7E2CF5}" srcOrd="0" destOrd="0" parTransId="{66333A85-90EE-45E5-88CE-5DAC5C00C0E3}" sibTransId="{23C8DEF5-3C09-422A-AF8E-B4B8C6B03623}"/>
    <dgm:cxn modelId="{0C211D87-291D-495F-A87D-0F7F35F37527}" srcId="{CAF1F94C-E9AA-43FF-8086-D95B405057EB}" destId="{333A0E14-16D0-466E-9CF4-FB8AE626CA14}" srcOrd="3" destOrd="0" parTransId="{7E14E82F-E722-4766-80D4-407E6FB1AE6C}" sibTransId="{A4DCE535-0B40-453D-B9B7-CC8E13A28F31}"/>
    <dgm:cxn modelId="{04A70C89-AD55-4CF1-B3E3-3C76732C5C67}" type="presOf" srcId="{90B6C984-562E-452E-B7D9-C3F3273CA22C}" destId="{A0185A1B-E868-46BC-AC92-06060706839A}" srcOrd="0" destOrd="0" presId="urn:microsoft.com/office/officeart/2005/8/layout/orgChart1"/>
    <dgm:cxn modelId="{E4740F8A-7E1E-45AA-B53A-45033ACA664C}" type="presOf" srcId="{779A4728-2857-408F-818D-76D5A07D068F}" destId="{F8392A8F-F961-4132-AA17-F883ACDC2647}" srcOrd="0" destOrd="0" presId="urn:microsoft.com/office/officeart/2005/8/layout/orgChart1"/>
    <dgm:cxn modelId="{9CEE0A95-6EBD-4183-ADDA-46062E7DED32}" srcId="{CAF1F94C-E9AA-43FF-8086-D95B405057EB}" destId="{779A4728-2857-408F-818D-76D5A07D068F}" srcOrd="2" destOrd="0" parTransId="{5DE7C0AF-345C-487D-A3CA-A11320EC14F7}" sibTransId="{C74CAE77-8D13-4064-B260-425AAE997810}"/>
    <dgm:cxn modelId="{38D54BBD-BDFA-49EA-964C-6F13AC40AE62}" type="presOf" srcId="{318012D4-CF7C-4B85-BD45-80BD2C7E2CF5}" destId="{998F8E48-210F-4C63-B51B-7E000F635BBC}" srcOrd="0" destOrd="0" presId="urn:microsoft.com/office/officeart/2005/8/layout/orgChart1"/>
    <dgm:cxn modelId="{468E5BBF-F3EA-4B66-8FCA-FBBE53885651}" type="presOf" srcId="{CAF1F94C-E9AA-43FF-8086-D95B405057EB}" destId="{46C91FFF-A371-4AB8-8F54-AE98E1B64102}" srcOrd="0" destOrd="0" presId="urn:microsoft.com/office/officeart/2005/8/layout/orgChart1"/>
    <dgm:cxn modelId="{30E1F2CE-23B8-43C9-ABF2-612EF1FB6C1E}" type="presOf" srcId="{2D2DDB38-7BD9-45FD-8A8F-A17FF410DDE7}" destId="{B4892DC1-924F-4FC9-A5D0-EB0AF7421821}" srcOrd="0" destOrd="0" presId="urn:microsoft.com/office/officeart/2005/8/layout/orgChart1"/>
    <dgm:cxn modelId="{F775C1D2-2B99-454D-8CF7-A4BAACADD62F}" srcId="{CAF1F94C-E9AA-43FF-8086-D95B405057EB}" destId="{FC7D4A2F-D6B5-492F-8303-F7D0A4165F19}" srcOrd="1" destOrd="0" parTransId="{90B6C984-562E-452E-B7D9-C3F3273CA22C}" sibTransId="{5E3ACBB7-D458-419F-B21F-1DC7A0409B49}"/>
    <dgm:cxn modelId="{272BCAD6-DB59-4F59-98CC-347FA2FA4944}" type="presOf" srcId="{CAF1F94C-E9AA-43FF-8086-D95B405057EB}" destId="{F0C42ED6-C2DF-479B-B2C0-5C2F43596155}" srcOrd="1" destOrd="0" presId="urn:microsoft.com/office/officeart/2005/8/layout/orgChart1"/>
    <dgm:cxn modelId="{E55AB6E4-D9E5-4A4B-95A8-151D93B62CD2}" type="presOf" srcId="{333A0E14-16D0-466E-9CF4-FB8AE626CA14}" destId="{3EFA80DE-9ACC-403D-9F9F-A6480028ACF5}" srcOrd="0" destOrd="0" presId="urn:microsoft.com/office/officeart/2005/8/layout/orgChart1"/>
    <dgm:cxn modelId="{98EA13F6-9A61-4A4E-B625-D29915B41B57}" srcId="{2D2DDB38-7BD9-45FD-8A8F-A17FF410DDE7}" destId="{CAF1F94C-E9AA-43FF-8086-D95B405057EB}" srcOrd="0" destOrd="0" parTransId="{40385514-4872-4489-B442-77F3DA5D796C}" sibTransId="{B14D4F7F-D56F-4420-A65E-EBDEBFEE60E0}"/>
    <dgm:cxn modelId="{FEFC85F7-C46D-4861-AA8C-F80BBA5EF767}" type="presOf" srcId="{5DE7C0AF-345C-487D-A3CA-A11320EC14F7}" destId="{F68ADB5C-298B-4D40-9AF4-0963F4555032}" srcOrd="0" destOrd="0" presId="urn:microsoft.com/office/officeart/2005/8/layout/orgChart1"/>
    <dgm:cxn modelId="{1DD77A9C-F84D-467F-8C0A-DD462BEE5E1D}" type="presParOf" srcId="{B4892DC1-924F-4FC9-A5D0-EB0AF7421821}" destId="{35746E71-D528-480F-A6CC-B0184EB76A7C}" srcOrd="0" destOrd="0" presId="urn:microsoft.com/office/officeart/2005/8/layout/orgChart1"/>
    <dgm:cxn modelId="{07A537FC-7025-4444-BC7B-E68A1E4004F6}" type="presParOf" srcId="{35746E71-D528-480F-A6CC-B0184EB76A7C}" destId="{9C89AE25-14D4-4C4A-906B-23E0D1E8D0E9}" srcOrd="0" destOrd="0" presId="urn:microsoft.com/office/officeart/2005/8/layout/orgChart1"/>
    <dgm:cxn modelId="{070F287C-64AB-4CFB-98E9-D81332EC90D3}" type="presParOf" srcId="{9C89AE25-14D4-4C4A-906B-23E0D1E8D0E9}" destId="{46C91FFF-A371-4AB8-8F54-AE98E1B64102}" srcOrd="0" destOrd="0" presId="urn:microsoft.com/office/officeart/2005/8/layout/orgChart1"/>
    <dgm:cxn modelId="{D042A3A7-F897-4EF1-9864-4D66DFF423D2}" type="presParOf" srcId="{9C89AE25-14D4-4C4A-906B-23E0D1E8D0E9}" destId="{F0C42ED6-C2DF-479B-B2C0-5C2F43596155}" srcOrd="1" destOrd="0" presId="urn:microsoft.com/office/officeart/2005/8/layout/orgChart1"/>
    <dgm:cxn modelId="{58A7FCC7-CD4E-47E4-A916-D4BF845CB872}" type="presParOf" srcId="{35746E71-D528-480F-A6CC-B0184EB76A7C}" destId="{B83A4320-EA9C-42C7-B9BB-ACFEC9C26480}" srcOrd="1" destOrd="0" presId="urn:microsoft.com/office/officeart/2005/8/layout/orgChart1"/>
    <dgm:cxn modelId="{89A16E02-73C0-4436-A441-44A2D6977596}" type="presParOf" srcId="{B83A4320-EA9C-42C7-B9BB-ACFEC9C26480}" destId="{51E6E0D4-9E7C-4683-A820-EAE81381F9F4}" srcOrd="0" destOrd="0" presId="urn:microsoft.com/office/officeart/2005/8/layout/orgChart1"/>
    <dgm:cxn modelId="{C3596533-F7BE-41C1-B8FB-97D05487FAD5}" type="presParOf" srcId="{B83A4320-EA9C-42C7-B9BB-ACFEC9C26480}" destId="{EEED79D4-19E2-4EB5-958E-494DA6921318}" srcOrd="1" destOrd="0" presId="urn:microsoft.com/office/officeart/2005/8/layout/orgChart1"/>
    <dgm:cxn modelId="{60000B9F-45A5-4A85-8F77-C84EFB6A73B2}" type="presParOf" srcId="{EEED79D4-19E2-4EB5-958E-494DA6921318}" destId="{92766A16-5AB0-402F-B45D-5BE019CF07B0}" srcOrd="0" destOrd="0" presId="urn:microsoft.com/office/officeart/2005/8/layout/orgChart1"/>
    <dgm:cxn modelId="{ACD0B987-B301-4194-925C-EABAF31B78B3}" type="presParOf" srcId="{92766A16-5AB0-402F-B45D-5BE019CF07B0}" destId="{998F8E48-210F-4C63-B51B-7E000F635BBC}" srcOrd="0" destOrd="0" presId="urn:microsoft.com/office/officeart/2005/8/layout/orgChart1"/>
    <dgm:cxn modelId="{545B95C3-9ABE-4F1F-B878-5E5E7A0EF4F7}" type="presParOf" srcId="{92766A16-5AB0-402F-B45D-5BE019CF07B0}" destId="{4F4B31F8-A7DC-4F60-943E-C95D3FC81BED}" srcOrd="1" destOrd="0" presId="urn:microsoft.com/office/officeart/2005/8/layout/orgChart1"/>
    <dgm:cxn modelId="{B8902A77-3C91-42C9-BA32-58A1FF820DD9}" type="presParOf" srcId="{EEED79D4-19E2-4EB5-958E-494DA6921318}" destId="{2945DC81-0FC8-4A46-A619-769B2361A728}" srcOrd="1" destOrd="0" presId="urn:microsoft.com/office/officeart/2005/8/layout/orgChart1"/>
    <dgm:cxn modelId="{FEA48F7D-5883-45B5-9024-AD8EF82A5B9F}" type="presParOf" srcId="{EEED79D4-19E2-4EB5-958E-494DA6921318}" destId="{ECC49CCF-9A63-437F-A9A5-075117C56B3B}" srcOrd="2" destOrd="0" presId="urn:microsoft.com/office/officeart/2005/8/layout/orgChart1"/>
    <dgm:cxn modelId="{1955D23D-E381-425A-AEB1-F143518DDCF2}" type="presParOf" srcId="{B83A4320-EA9C-42C7-B9BB-ACFEC9C26480}" destId="{A0185A1B-E868-46BC-AC92-06060706839A}" srcOrd="2" destOrd="0" presId="urn:microsoft.com/office/officeart/2005/8/layout/orgChart1"/>
    <dgm:cxn modelId="{58FB9402-4119-4B2F-885A-AAB2E8DFAAC1}" type="presParOf" srcId="{B83A4320-EA9C-42C7-B9BB-ACFEC9C26480}" destId="{F5C2ABED-3FAA-4BB3-BDD8-437372DC20D3}" srcOrd="3" destOrd="0" presId="urn:microsoft.com/office/officeart/2005/8/layout/orgChart1"/>
    <dgm:cxn modelId="{B511BF96-D7FC-4934-A90A-3016693D5AC7}" type="presParOf" srcId="{F5C2ABED-3FAA-4BB3-BDD8-437372DC20D3}" destId="{AB6601F8-2A3D-40F8-A52C-29D7CE6AFDA4}" srcOrd="0" destOrd="0" presId="urn:microsoft.com/office/officeart/2005/8/layout/orgChart1"/>
    <dgm:cxn modelId="{7EBD47FD-466D-476A-B593-E051C81726CC}" type="presParOf" srcId="{AB6601F8-2A3D-40F8-A52C-29D7CE6AFDA4}" destId="{2D38AD0C-7F6E-4D61-906E-6734E1254EB1}" srcOrd="0" destOrd="0" presId="urn:microsoft.com/office/officeart/2005/8/layout/orgChart1"/>
    <dgm:cxn modelId="{49B71A67-A3C6-40C1-9EF9-A93808501A77}" type="presParOf" srcId="{AB6601F8-2A3D-40F8-A52C-29D7CE6AFDA4}" destId="{CE91AC2C-E828-4700-9DDB-DAC44C226E67}" srcOrd="1" destOrd="0" presId="urn:microsoft.com/office/officeart/2005/8/layout/orgChart1"/>
    <dgm:cxn modelId="{F2E2D427-E100-4366-A904-D1F97E7768B9}" type="presParOf" srcId="{F5C2ABED-3FAA-4BB3-BDD8-437372DC20D3}" destId="{C52ACBEB-DDE0-4BDA-BC49-F30FE4595A28}" srcOrd="1" destOrd="0" presId="urn:microsoft.com/office/officeart/2005/8/layout/orgChart1"/>
    <dgm:cxn modelId="{3199AD03-184F-4962-935B-46DF878E1682}" type="presParOf" srcId="{F5C2ABED-3FAA-4BB3-BDD8-437372DC20D3}" destId="{5D4D66DE-3D8A-413C-8F6D-4B6B4E816CCD}" srcOrd="2" destOrd="0" presId="urn:microsoft.com/office/officeart/2005/8/layout/orgChart1"/>
    <dgm:cxn modelId="{EA74305C-AD34-4C59-8667-D08D4FACD7FE}" type="presParOf" srcId="{B83A4320-EA9C-42C7-B9BB-ACFEC9C26480}" destId="{F68ADB5C-298B-4D40-9AF4-0963F4555032}" srcOrd="4" destOrd="0" presId="urn:microsoft.com/office/officeart/2005/8/layout/orgChart1"/>
    <dgm:cxn modelId="{AF37AA8C-7665-46E4-8D34-183E06202BC7}" type="presParOf" srcId="{B83A4320-EA9C-42C7-B9BB-ACFEC9C26480}" destId="{BB492EF2-232D-42AA-9302-232A64521757}" srcOrd="5" destOrd="0" presId="urn:microsoft.com/office/officeart/2005/8/layout/orgChart1"/>
    <dgm:cxn modelId="{92B802EE-4E3B-4BC8-832A-059F88184FF1}" type="presParOf" srcId="{BB492EF2-232D-42AA-9302-232A64521757}" destId="{397927B5-6BC0-44B2-ACC5-BA83456623BB}" srcOrd="0" destOrd="0" presId="urn:microsoft.com/office/officeart/2005/8/layout/orgChart1"/>
    <dgm:cxn modelId="{692DEE12-A8D1-4982-8D52-5BA210EA43CD}" type="presParOf" srcId="{397927B5-6BC0-44B2-ACC5-BA83456623BB}" destId="{F8392A8F-F961-4132-AA17-F883ACDC2647}" srcOrd="0" destOrd="0" presId="urn:microsoft.com/office/officeart/2005/8/layout/orgChart1"/>
    <dgm:cxn modelId="{298EFD6C-CFDB-4C14-AE62-7C791C4941A2}" type="presParOf" srcId="{397927B5-6BC0-44B2-ACC5-BA83456623BB}" destId="{32BCC85E-EA03-4995-AD05-E3536139326E}" srcOrd="1" destOrd="0" presId="urn:microsoft.com/office/officeart/2005/8/layout/orgChart1"/>
    <dgm:cxn modelId="{A665E8B6-B08B-4E09-A131-0EC7B7C6DF3A}" type="presParOf" srcId="{BB492EF2-232D-42AA-9302-232A64521757}" destId="{EBDDA59E-A853-4824-AC81-D00BDA6048E7}" srcOrd="1" destOrd="0" presId="urn:microsoft.com/office/officeart/2005/8/layout/orgChart1"/>
    <dgm:cxn modelId="{5124BC45-9D3E-4B85-8248-399D86E195D3}" type="presParOf" srcId="{BB492EF2-232D-42AA-9302-232A64521757}" destId="{9D939152-416D-4F55-9F85-BE6F830567B4}" srcOrd="2" destOrd="0" presId="urn:microsoft.com/office/officeart/2005/8/layout/orgChart1"/>
    <dgm:cxn modelId="{0BA7925B-FC1A-4AD3-A5E5-AA817D1BA346}" type="presParOf" srcId="{B83A4320-EA9C-42C7-B9BB-ACFEC9C26480}" destId="{9F032777-BFED-414A-803A-E8B08A35D4C6}" srcOrd="6" destOrd="0" presId="urn:microsoft.com/office/officeart/2005/8/layout/orgChart1"/>
    <dgm:cxn modelId="{9A3B4F57-5EBC-4478-8A88-A077EB3EE52B}" type="presParOf" srcId="{B83A4320-EA9C-42C7-B9BB-ACFEC9C26480}" destId="{53A0CF85-6B07-45BF-8CDD-D8EAFC53D53E}" srcOrd="7" destOrd="0" presId="urn:microsoft.com/office/officeart/2005/8/layout/orgChart1"/>
    <dgm:cxn modelId="{48B78154-123A-4FB8-A967-01D4ABF5871C}" type="presParOf" srcId="{53A0CF85-6B07-45BF-8CDD-D8EAFC53D53E}" destId="{98414EF5-BF30-4D90-B1CD-71EAD30BFFCF}" srcOrd="0" destOrd="0" presId="urn:microsoft.com/office/officeart/2005/8/layout/orgChart1"/>
    <dgm:cxn modelId="{167A2DD0-C118-4D72-935B-861C798E8BE6}" type="presParOf" srcId="{98414EF5-BF30-4D90-B1CD-71EAD30BFFCF}" destId="{3EFA80DE-9ACC-403D-9F9F-A6480028ACF5}" srcOrd="0" destOrd="0" presId="urn:microsoft.com/office/officeart/2005/8/layout/orgChart1"/>
    <dgm:cxn modelId="{A1DA1B87-F200-4A3A-B8F7-CB7173773218}" type="presParOf" srcId="{98414EF5-BF30-4D90-B1CD-71EAD30BFFCF}" destId="{5E35F81C-A6BA-4DA7-98C6-1E02106D423B}" srcOrd="1" destOrd="0" presId="urn:microsoft.com/office/officeart/2005/8/layout/orgChart1"/>
    <dgm:cxn modelId="{4DF8FDB9-47F3-48A4-B47C-DDBAD15E7538}" type="presParOf" srcId="{53A0CF85-6B07-45BF-8CDD-D8EAFC53D53E}" destId="{E2A0B756-17D9-4F03-B4D2-BB165302ECF5}" srcOrd="1" destOrd="0" presId="urn:microsoft.com/office/officeart/2005/8/layout/orgChart1"/>
    <dgm:cxn modelId="{B1229DCE-CCBC-4CE3-89F6-642F99281F68}" type="presParOf" srcId="{53A0CF85-6B07-45BF-8CDD-D8EAFC53D53E}" destId="{9626F75E-A5DF-4344-8B3E-AC56340EAD96}" srcOrd="2" destOrd="0" presId="urn:microsoft.com/office/officeart/2005/8/layout/orgChart1"/>
    <dgm:cxn modelId="{37CC9EF2-5046-4193-9067-DFED81051EB2}" type="presParOf" srcId="{35746E71-D528-480F-A6CC-B0184EB76A7C}" destId="{D788DD06-D216-4BEB-BFB5-A45FCCBC368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2D2DDB38-7BD9-45FD-8A8F-A17FF410DDE7}" type="doc">
      <dgm:prSet loTypeId="urn:microsoft.com/office/officeart/2005/8/layout/orgChart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AF1F94C-E9AA-43FF-8086-D95B405057EB}">
      <dgm:prSet custT="1"/>
      <dgm:spPr/>
      <dgm:t>
        <a:bodyPr/>
        <a:lstStyle/>
        <a:p>
          <a:r>
            <a:rPr lang="en-US" sz="2400" b="1" dirty="0"/>
            <a:t>Participants:</a:t>
          </a:r>
        </a:p>
      </dgm:t>
    </dgm:pt>
    <dgm:pt modelId="{40385514-4872-4489-B442-77F3DA5D796C}" type="parTrans" cxnId="{98EA13F6-9A61-4A4E-B625-D29915B41B57}">
      <dgm:prSet/>
      <dgm:spPr/>
      <dgm:t>
        <a:bodyPr/>
        <a:lstStyle/>
        <a:p>
          <a:endParaRPr lang="en-US"/>
        </a:p>
      </dgm:t>
    </dgm:pt>
    <dgm:pt modelId="{B14D4F7F-D56F-4420-A65E-EBDEBFEE60E0}" type="sibTrans" cxnId="{98EA13F6-9A61-4A4E-B625-D29915B41B57}">
      <dgm:prSet/>
      <dgm:spPr/>
      <dgm:t>
        <a:bodyPr/>
        <a:lstStyle/>
        <a:p>
          <a:endParaRPr lang="en-US"/>
        </a:p>
      </dgm:t>
    </dgm:pt>
    <dgm:pt modelId="{318012D4-CF7C-4B85-BD45-80BD2C7E2CF5}">
      <dgm:prSet custT="1"/>
      <dgm:spPr/>
      <dgm:t>
        <a:bodyPr/>
        <a:lstStyle/>
        <a:p>
          <a:r>
            <a:rPr lang="en-US" sz="1700" dirty="0"/>
            <a:t>Opportunity sample </a:t>
          </a:r>
        </a:p>
      </dgm:t>
    </dgm:pt>
    <dgm:pt modelId="{66333A85-90EE-45E5-88CE-5DAC5C00C0E3}" type="parTrans" cxnId="{DB182A81-53A3-45BA-B983-D95FA0DB8914}">
      <dgm:prSet/>
      <dgm:spPr/>
      <dgm:t>
        <a:bodyPr/>
        <a:lstStyle/>
        <a:p>
          <a:endParaRPr lang="en-US"/>
        </a:p>
      </dgm:t>
    </dgm:pt>
    <dgm:pt modelId="{23C8DEF5-3C09-422A-AF8E-B4B8C6B03623}" type="sibTrans" cxnId="{DB182A81-53A3-45BA-B983-D95FA0DB8914}">
      <dgm:prSet/>
      <dgm:spPr/>
      <dgm:t>
        <a:bodyPr/>
        <a:lstStyle/>
        <a:p>
          <a:endParaRPr lang="en-US"/>
        </a:p>
      </dgm:t>
    </dgm:pt>
    <dgm:pt modelId="{FC7D4A2F-D6B5-492F-8303-F7D0A4165F19}">
      <dgm:prSet custT="1"/>
      <dgm:spPr/>
      <dgm:t>
        <a:bodyPr/>
        <a:lstStyle/>
        <a:p>
          <a:r>
            <a:rPr lang="en-US" sz="1700" dirty="0"/>
            <a:t>Internal recruitment </a:t>
          </a:r>
        </a:p>
      </dgm:t>
    </dgm:pt>
    <dgm:pt modelId="{90B6C984-562E-452E-B7D9-C3F3273CA22C}" type="parTrans" cxnId="{F775C1D2-2B99-454D-8CF7-A4BAACADD62F}">
      <dgm:prSet/>
      <dgm:spPr/>
      <dgm:t>
        <a:bodyPr/>
        <a:lstStyle/>
        <a:p>
          <a:endParaRPr lang="en-US"/>
        </a:p>
      </dgm:t>
    </dgm:pt>
    <dgm:pt modelId="{5E3ACBB7-D458-419F-B21F-1DC7A0409B49}" type="sibTrans" cxnId="{F775C1D2-2B99-454D-8CF7-A4BAACADD62F}">
      <dgm:prSet/>
      <dgm:spPr/>
      <dgm:t>
        <a:bodyPr/>
        <a:lstStyle/>
        <a:p>
          <a:endParaRPr lang="en-US"/>
        </a:p>
      </dgm:t>
    </dgm:pt>
    <dgm:pt modelId="{779A4728-2857-408F-818D-76D5A07D068F}">
      <dgm:prSet custT="1"/>
      <dgm:spPr/>
      <dgm:t>
        <a:bodyPr/>
        <a:lstStyle/>
        <a:p>
          <a:r>
            <a:rPr lang="en-US" sz="1600" dirty="0"/>
            <a:t>Staff and students (18-55) </a:t>
          </a:r>
        </a:p>
      </dgm:t>
    </dgm:pt>
    <dgm:pt modelId="{5DE7C0AF-345C-487D-A3CA-A11320EC14F7}" type="parTrans" cxnId="{9CEE0A95-6EBD-4183-ADDA-46062E7DED32}">
      <dgm:prSet/>
      <dgm:spPr/>
      <dgm:t>
        <a:bodyPr/>
        <a:lstStyle/>
        <a:p>
          <a:endParaRPr lang="en-US"/>
        </a:p>
      </dgm:t>
    </dgm:pt>
    <dgm:pt modelId="{C74CAE77-8D13-4064-B260-425AAE997810}" type="sibTrans" cxnId="{9CEE0A95-6EBD-4183-ADDA-46062E7DED32}">
      <dgm:prSet/>
      <dgm:spPr/>
      <dgm:t>
        <a:bodyPr/>
        <a:lstStyle/>
        <a:p>
          <a:endParaRPr lang="en-US"/>
        </a:p>
      </dgm:t>
    </dgm:pt>
    <dgm:pt modelId="{333A0E14-16D0-466E-9CF4-FB8AE626CA14}">
      <dgm:prSet custT="1"/>
      <dgm:spPr/>
      <dgm:t>
        <a:bodyPr/>
        <a:lstStyle/>
        <a:p>
          <a:r>
            <a:rPr lang="en-US" sz="1700" dirty="0"/>
            <a:t>Total</a:t>
          </a:r>
          <a:r>
            <a:rPr lang="en-US" sz="1700" baseline="0" dirty="0"/>
            <a:t> 116</a:t>
          </a:r>
        </a:p>
        <a:p>
          <a:r>
            <a:rPr lang="en-US" sz="1700" baseline="0" dirty="0" err="1"/>
            <a:t>analysed</a:t>
          </a:r>
          <a:r>
            <a:rPr lang="en-US" sz="1700" baseline="0" dirty="0"/>
            <a:t>  </a:t>
          </a:r>
          <a:endParaRPr lang="en-US" sz="1700" dirty="0"/>
        </a:p>
      </dgm:t>
    </dgm:pt>
    <dgm:pt modelId="{7E14E82F-E722-4766-80D4-407E6FB1AE6C}" type="parTrans" cxnId="{0C211D87-291D-495F-A87D-0F7F35F37527}">
      <dgm:prSet/>
      <dgm:spPr/>
      <dgm:t>
        <a:bodyPr/>
        <a:lstStyle/>
        <a:p>
          <a:endParaRPr lang="en-US"/>
        </a:p>
      </dgm:t>
    </dgm:pt>
    <dgm:pt modelId="{A4DCE535-0B40-453D-B9B7-CC8E13A28F31}" type="sibTrans" cxnId="{0C211D87-291D-495F-A87D-0F7F35F37527}">
      <dgm:prSet/>
      <dgm:spPr/>
      <dgm:t>
        <a:bodyPr/>
        <a:lstStyle/>
        <a:p>
          <a:endParaRPr lang="en-US"/>
        </a:p>
      </dgm:t>
    </dgm:pt>
    <dgm:pt modelId="{B4892DC1-924F-4FC9-A5D0-EB0AF7421821}" type="pres">
      <dgm:prSet presAssocID="{2D2DDB38-7BD9-45FD-8A8F-A17FF410DDE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5746E71-D528-480F-A6CC-B0184EB76A7C}" type="pres">
      <dgm:prSet presAssocID="{CAF1F94C-E9AA-43FF-8086-D95B405057EB}" presName="hierRoot1" presStyleCnt="0">
        <dgm:presLayoutVars>
          <dgm:hierBranch val="init"/>
        </dgm:presLayoutVars>
      </dgm:prSet>
      <dgm:spPr/>
    </dgm:pt>
    <dgm:pt modelId="{9C89AE25-14D4-4C4A-906B-23E0D1E8D0E9}" type="pres">
      <dgm:prSet presAssocID="{CAF1F94C-E9AA-43FF-8086-D95B405057EB}" presName="rootComposite1" presStyleCnt="0"/>
      <dgm:spPr/>
    </dgm:pt>
    <dgm:pt modelId="{46C91FFF-A371-4AB8-8F54-AE98E1B64102}" type="pres">
      <dgm:prSet presAssocID="{CAF1F94C-E9AA-43FF-8086-D95B405057EB}" presName="rootText1" presStyleLbl="node0" presStyleIdx="0" presStyleCnt="1" custScaleX="131355" custLinFactNeighborX="-1831" custLinFactNeighborY="1831">
        <dgm:presLayoutVars>
          <dgm:chPref val="3"/>
        </dgm:presLayoutVars>
      </dgm:prSet>
      <dgm:spPr/>
    </dgm:pt>
    <dgm:pt modelId="{F0C42ED6-C2DF-479B-B2C0-5C2F43596155}" type="pres">
      <dgm:prSet presAssocID="{CAF1F94C-E9AA-43FF-8086-D95B405057EB}" presName="rootConnector1" presStyleLbl="node1" presStyleIdx="0" presStyleCnt="0"/>
      <dgm:spPr/>
    </dgm:pt>
    <dgm:pt modelId="{B83A4320-EA9C-42C7-B9BB-ACFEC9C26480}" type="pres">
      <dgm:prSet presAssocID="{CAF1F94C-E9AA-43FF-8086-D95B405057EB}" presName="hierChild2" presStyleCnt="0"/>
      <dgm:spPr/>
    </dgm:pt>
    <dgm:pt modelId="{51E6E0D4-9E7C-4683-A820-EAE81381F9F4}" type="pres">
      <dgm:prSet presAssocID="{66333A85-90EE-45E5-88CE-5DAC5C00C0E3}" presName="Name37" presStyleLbl="parChTrans1D2" presStyleIdx="0" presStyleCnt="4"/>
      <dgm:spPr/>
    </dgm:pt>
    <dgm:pt modelId="{EEED79D4-19E2-4EB5-958E-494DA6921318}" type="pres">
      <dgm:prSet presAssocID="{318012D4-CF7C-4B85-BD45-80BD2C7E2CF5}" presName="hierRoot2" presStyleCnt="0">
        <dgm:presLayoutVars>
          <dgm:hierBranch val="init"/>
        </dgm:presLayoutVars>
      </dgm:prSet>
      <dgm:spPr/>
    </dgm:pt>
    <dgm:pt modelId="{92766A16-5AB0-402F-B45D-5BE019CF07B0}" type="pres">
      <dgm:prSet presAssocID="{318012D4-CF7C-4B85-BD45-80BD2C7E2CF5}" presName="rootComposite" presStyleCnt="0"/>
      <dgm:spPr/>
    </dgm:pt>
    <dgm:pt modelId="{998F8E48-210F-4C63-B51B-7E000F635BBC}" type="pres">
      <dgm:prSet presAssocID="{318012D4-CF7C-4B85-BD45-80BD2C7E2CF5}" presName="rootText" presStyleLbl="node2" presStyleIdx="0" presStyleCnt="4">
        <dgm:presLayoutVars>
          <dgm:chPref val="3"/>
        </dgm:presLayoutVars>
      </dgm:prSet>
      <dgm:spPr/>
    </dgm:pt>
    <dgm:pt modelId="{4F4B31F8-A7DC-4F60-943E-C95D3FC81BED}" type="pres">
      <dgm:prSet presAssocID="{318012D4-CF7C-4B85-BD45-80BD2C7E2CF5}" presName="rootConnector" presStyleLbl="node2" presStyleIdx="0" presStyleCnt="4"/>
      <dgm:spPr/>
    </dgm:pt>
    <dgm:pt modelId="{2945DC81-0FC8-4A46-A619-769B2361A728}" type="pres">
      <dgm:prSet presAssocID="{318012D4-CF7C-4B85-BD45-80BD2C7E2CF5}" presName="hierChild4" presStyleCnt="0"/>
      <dgm:spPr/>
    </dgm:pt>
    <dgm:pt modelId="{ECC49CCF-9A63-437F-A9A5-075117C56B3B}" type="pres">
      <dgm:prSet presAssocID="{318012D4-CF7C-4B85-BD45-80BD2C7E2CF5}" presName="hierChild5" presStyleCnt="0"/>
      <dgm:spPr/>
    </dgm:pt>
    <dgm:pt modelId="{A0185A1B-E868-46BC-AC92-06060706839A}" type="pres">
      <dgm:prSet presAssocID="{90B6C984-562E-452E-B7D9-C3F3273CA22C}" presName="Name37" presStyleLbl="parChTrans1D2" presStyleIdx="1" presStyleCnt="4"/>
      <dgm:spPr/>
    </dgm:pt>
    <dgm:pt modelId="{F5C2ABED-3FAA-4BB3-BDD8-437372DC20D3}" type="pres">
      <dgm:prSet presAssocID="{FC7D4A2F-D6B5-492F-8303-F7D0A4165F19}" presName="hierRoot2" presStyleCnt="0">
        <dgm:presLayoutVars>
          <dgm:hierBranch val="init"/>
        </dgm:presLayoutVars>
      </dgm:prSet>
      <dgm:spPr/>
    </dgm:pt>
    <dgm:pt modelId="{AB6601F8-2A3D-40F8-A52C-29D7CE6AFDA4}" type="pres">
      <dgm:prSet presAssocID="{FC7D4A2F-D6B5-492F-8303-F7D0A4165F19}" presName="rootComposite" presStyleCnt="0"/>
      <dgm:spPr/>
    </dgm:pt>
    <dgm:pt modelId="{2D38AD0C-7F6E-4D61-906E-6734E1254EB1}" type="pres">
      <dgm:prSet presAssocID="{FC7D4A2F-D6B5-492F-8303-F7D0A4165F19}" presName="rootText" presStyleLbl="node2" presStyleIdx="1" presStyleCnt="4">
        <dgm:presLayoutVars>
          <dgm:chPref val="3"/>
        </dgm:presLayoutVars>
      </dgm:prSet>
      <dgm:spPr/>
    </dgm:pt>
    <dgm:pt modelId="{CE91AC2C-E828-4700-9DDB-DAC44C226E67}" type="pres">
      <dgm:prSet presAssocID="{FC7D4A2F-D6B5-492F-8303-F7D0A4165F19}" presName="rootConnector" presStyleLbl="node2" presStyleIdx="1" presStyleCnt="4"/>
      <dgm:spPr/>
    </dgm:pt>
    <dgm:pt modelId="{C52ACBEB-DDE0-4BDA-BC49-F30FE4595A28}" type="pres">
      <dgm:prSet presAssocID="{FC7D4A2F-D6B5-492F-8303-F7D0A4165F19}" presName="hierChild4" presStyleCnt="0"/>
      <dgm:spPr/>
    </dgm:pt>
    <dgm:pt modelId="{5D4D66DE-3D8A-413C-8F6D-4B6B4E816CCD}" type="pres">
      <dgm:prSet presAssocID="{FC7D4A2F-D6B5-492F-8303-F7D0A4165F19}" presName="hierChild5" presStyleCnt="0"/>
      <dgm:spPr/>
    </dgm:pt>
    <dgm:pt modelId="{F68ADB5C-298B-4D40-9AF4-0963F4555032}" type="pres">
      <dgm:prSet presAssocID="{5DE7C0AF-345C-487D-A3CA-A11320EC14F7}" presName="Name37" presStyleLbl="parChTrans1D2" presStyleIdx="2" presStyleCnt="4"/>
      <dgm:spPr/>
    </dgm:pt>
    <dgm:pt modelId="{BB492EF2-232D-42AA-9302-232A64521757}" type="pres">
      <dgm:prSet presAssocID="{779A4728-2857-408F-818D-76D5A07D068F}" presName="hierRoot2" presStyleCnt="0">
        <dgm:presLayoutVars>
          <dgm:hierBranch val="init"/>
        </dgm:presLayoutVars>
      </dgm:prSet>
      <dgm:spPr/>
    </dgm:pt>
    <dgm:pt modelId="{397927B5-6BC0-44B2-ACC5-BA83456623BB}" type="pres">
      <dgm:prSet presAssocID="{779A4728-2857-408F-818D-76D5A07D068F}" presName="rootComposite" presStyleCnt="0"/>
      <dgm:spPr/>
    </dgm:pt>
    <dgm:pt modelId="{F8392A8F-F961-4132-AA17-F883ACDC2647}" type="pres">
      <dgm:prSet presAssocID="{779A4728-2857-408F-818D-76D5A07D068F}" presName="rootText" presStyleLbl="node2" presStyleIdx="2" presStyleCnt="4">
        <dgm:presLayoutVars>
          <dgm:chPref val="3"/>
        </dgm:presLayoutVars>
      </dgm:prSet>
      <dgm:spPr/>
    </dgm:pt>
    <dgm:pt modelId="{32BCC85E-EA03-4995-AD05-E3536139326E}" type="pres">
      <dgm:prSet presAssocID="{779A4728-2857-408F-818D-76D5A07D068F}" presName="rootConnector" presStyleLbl="node2" presStyleIdx="2" presStyleCnt="4"/>
      <dgm:spPr/>
    </dgm:pt>
    <dgm:pt modelId="{EBDDA59E-A853-4824-AC81-D00BDA6048E7}" type="pres">
      <dgm:prSet presAssocID="{779A4728-2857-408F-818D-76D5A07D068F}" presName="hierChild4" presStyleCnt="0"/>
      <dgm:spPr/>
    </dgm:pt>
    <dgm:pt modelId="{9D939152-416D-4F55-9F85-BE6F830567B4}" type="pres">
      <dgm:prSet presAssocID="{779A4728-2857-408F-818D-76D5A07D068F}" presName="hierChild5" presStyleCnt="0"/>
      <dgm:spPr/>
    </dgm:pt>
    <dgm:pt modelId="{9F032777-BFED-414A-803A-E8B08A35D4C6}" type="pres">
      <dgm:prSet presAssocID="{7E14E82F-E722-4766-80D4-407E6FB1AE6C}" presName="Name37" presStyleLbl="parChTrans1D2" presStyleIdx="3" presStyleCnt="4"/>
      <dgm:spPr/>
    </dgm:pt>
    <dgm:pt modelId="{53A0CF85-6B07-45BF-8CDD-D8EAFC53D53E}" type="pres">
      <dgm:prSet presAssocID="{333A0E14-16D0-466E-9CF4-FB8AE626CA14}" presName="hierRoot2" presStyleCnt="0">
        <dgm:presLayoutVars>
          <dgm:hierBranch val="init"/>
        </dgm:presLayoutVars>
      </dgm:prSet>
      <dgm:spPr/>
    </dgm:pt>
    <dgm:pt modelId="{98414EF5-BF30-4D90-B1CD-71EAD30BFFCF}" type="pres">
      <dgm:prSet presAssocID="{333A0E14-16D0-466E-9CF4-FB8AE626CA14}" presName="rootComposite" presStyleCnt="0"/>
      <dgm:spPr/>
    </dgm:pt>
    <dgm:pt modelId="{3EFA80DE-9ACC-403D-9F9F-A6480028ACF5}" type="pres">
      <dgm:prSet presAssocID="{333A0E14-16D0-466E-9CF4-FB8AE626CA14}" presName="rootText" presStyleLbl="node2" presStyleIdx="3" presStyleCnt="4">
        <dgm:presLayoutVars>
          <dgm:chPref val="3"/>
        </dgm:presLayoutVars>
      </dgm:prSet>
      <dgm:spPr/>
    </dgm:pt>
    <dgm:pt modelId="{5E35F81C-A6BA-4DA7-98C6-1E02106D423B}" type="pres">
      <dgm:prSet presAssocID="{333A0E14-16D0-466E-9CF4-FB8AE626CA14}" presName="rootConnector" presStyleLbl="node2" presStyleIdx="3" presStyleCnt="4"/>
      <dgm:spPr/>
    </dgm:pt>
    <dgm:pt modelId="{E2A0B756-17D9-4F03-B4D2-BB165302ECF5}" type="pres">
      <dgm:prSet presAssocID="{333A0E14-16D0-466E-9CF4-FB8AE626CA14}" presName="hierChild4" presStyleCnt="0"/>
      <dgm:spPr/>
    </dgm:pt>
    <dgm:pt modelId="{9626F75E-A5DF-4344-8B3E-AC56340EAD96}" type="pres">
      <dgm:prSet presAssocID="{333A0E14-16D0-466E-9CF4-FB8AE626CA14}" presName="hierChild5" presStyleCnt="0"/>
      <dgm:spPr/>
    </dgm:pt>
    <dgm:pt modelId="{D788DD06-D216-4BEB-BFB5-A45FCCBC3687}" type="pres">
      <dgm:prSet presAssocID="{CAF1F94C-E9AA-43FF-8086-D95B405057EB}" presName="hierChild3" presStyleCnt="0"/>
      <dgm:spPr/>
    </dgm:pt>
  </dgm:ptLst>
  <dgm:cxnLst>
    <dgm:cxn modelId="{1527950E-44B0-44B6-AE78-9C72B2ED5442}" type="presOf" srcId="{318012D4-CF7C-4B85-BD45-80BD2C7E2CF5}" destId="{4F4B31F8-A7DC-4F60-943E-C95D3FC81BED}" srcOrd="1" destOrd="0" presId="urn:microsoft.com/office/officeart/2005/8/layout/orgChart1"/>
    <dgm:cxn modelId="{76D17131-F614-4FE0-B1F3-2779CF5F54A9}" type="presOf" srcId="{FC7D4A2F-D6B5-492F-8303-F7D0A4165F19}" destId="{CE91AC2C-E828-4700-9DDB-DAC44C226E67}" srcOrd="1" destOrd="0" presId="urn:microsoft.com/office/officeart/2005/8/layout/orgChart1"/>
    <dgm:cxn modelId="{9830DF3A-9BA5-4E02-A391-14A818E262DC}" type="presOf" srcId="{779A4728-2857-408F-818D-76D5A07D068F}" destId="{32BCC85E-EA03-4995-AD05-E3536139326E}" srcOrd="1" destOrd="0" presId="urn:microsoft.com/office/officeart/2005/8/layout/orgChart1"/>
    <dgm:cxn modelId="{D974B162-5EC1-4561-8A96-CA3E4E34D039}" type="presOf" srcId="{7E14E82F-E722-4766-80D4-407E6FB1AE6C}" destId="{9F032777-BFED-414A-803A-E8B08A35D4C6}" srcOrd="0" destOrd="0" presId="urn:microsoft.com/office/officeart/2005/8/layout/orgChart1"/>
    <dgm:cxn modelId="{68958346-225F-4BD5-808B-D591A1AC8624}" type="presOf" srcId="{333A0E14-16D0-466E-9CF4-FB8AE626CA14}" destId="{5E35F81C-A6BA-4DA7-98C6-1E02106D423B}" srcOrd="1" destOrd="0" presId="urn:microsoft.com/office/officeart/2005/8/layout/orgChart1"/>
    <dgm:cxn modelId="{3CE18C68-C2DF-4F1E-8531-74BACC072115}" type="presOf" srcId="{FC7D4A2F-D6B5-492F-8303-F7D0A4165F19}" destId="{2D38AD0C-7F6E-4D61-906E-6734E1254EB1}" srcOrd="0" destOrd="0" presId="urn:microsoft.com/office/officeart/2005/8/layout/orgChart1"/>
    <dgm:cxn modelId="{742FD16B-E116-4AFB-9E50-111A915C1264}" type="presOf" srcId="{66333A85-90EE-45E5-88CE-5DAC5C00C0E3}" destId="{51E6E0D4-9E7C-4683-A820-EAE81381F9F4}" srcOrd="0" destOrd="0" presId="urn:microsoft.com/office/officeart/2005/8/layout/orgChart1"/>
    <dgm:cxn modelId="{DB182A81-53A3-45BA-B983-D95FA0DB8914}" srcId="{CAF1F94C-E9AA-43FF-8086-D95B405057EB}" destId="{318012D4-CF7C-4B85-BD45-80BD2C7E2CF5}" srcOrd="0" destOrd="0" parTransId="{66333A85-90EE-45E5-88CE-5DAC5C00C0E3}" sibTransId="{23C8DEF5-3C09-422A-AF8E-B4B8C6B03623}"/>
    <dgm:cxn modelId="{0C211D87-291D-495F-A87D-0F7F35F37527}" srcId="{CAF1F94C-E9AA-43FF-8086-D95B405057EB}" destId="{333A0E14-16D0-466E-9CF4-FB8AE626CA14}" srcOrd="3" destOrd="0" parTransId="{7E14E82F-E722-4766-80D4-407E6FB1AE6C}" sibTransId="{A4DCE535-0B40-453D-B9B7-CC8E13A28F31}"/>
    <dgm:cxn modelId="{04A70C89-AD55-4CF1-B3E3-3C76732C5C67}" type="presOf" srcId="{90B6C984-562E-452E-B7D9-C3F3273CA22C}" destId="{A0185A1B-E868-46BC-AC92-06060706839A}" srcOrd="0" destOrd="0" presId="urn:microsoft.com/office/officeart/2005/8/layout/orgChart1"/>
    <dgm:cxn modelId="{E4740F8A-7E1E-45AA-B53A-45033ACA664C}" type="presOf" srcId="{779A4728-2857-408F-818D-76D5A07D068F}" destId="{F8392A8F-F961-4132-AA17-F883ACDC2647}" srcOrd="0" destOrd="0" presId="urn:microsoft.com/office/officeart/2005/8/layout/orgChart1"/>
    <dgm:cxn modelId="{9CEE0A95-6EBD-4183-ADDA-46062E7DED32}" srcId="{CAF1F94C-E9AA-43FF-8086-D95B405057EB}" destId="{779A4728-2857-408F-818D-76D5A07D068F}" srcOrd="2" destOrd="0" parTransId="{5DE7C0AF-345C-487D-A3CA-A11320EC14F7}" sibTransId="{C74CAE77-8D13-4064-B260-425AAE997810}"/>
    <dgm:cxn modelId="{38D54BBD-BDFA-49EA-964C-6F13AC40AE62}" type="presOf" srcId="{318012D4-CF7C-4B85-BD45-80BD2C7E2CF5}" destId="{998F8E48-210F-4C63-B51B-7E000F635BBC}" srcOrd="0" destOrd="0" presId="urn:microsoft.com/office/officeart/2005/8/layout/orgChart1"/>
    <dgm:cxn modelId="{468E5BBF-F3EA-4B66-8FCA-FBBE53885651}" type="presOf" srcId="{CAF1F94C-E9AA-43FF-8086-D95B405057EB}" destId="{46C91FFF-A371-4AB8-8F54-AE98E1B64102}" srcOrd="0" destOrd="0" presId="urn:microsoft.com/office/officeart/2005/8/layout/orgChart1"/>
    <dgm:cxn modelId="{30E1F2CE-23B8-43C9-ABF2-612EF1FB6C1E}" type="presOf" srcId="{2D2DDB38-7BD9-45FD-8A8F-A17FF410DDE7}" destId="{B4892DC1-924F-4FC9-A5D0-EB0AF7421821}" srcOrd="0" destOrd="0" presId="urn:microsoft.com/office/officeart/2005/8/layout/orgChart1"/>
    <dgm:cxn modelId="{F775C1D2-2B99-454D-8CF7-A4BAACADD62F}" srcId="{CAF1F94C-E9AA-43FF-8086-D95B405057EB}" destId="{FC7D4A2F-D6B5-492F-8303-F7D0A4165F19}" srcOrd="1" destOrd="0" parTransId="{90B6C984-562E-452E-B7D9-C3F3273CA22C}" sibTransId="{5E3ACBB7-D458-419F-B21F-1DC7A0409B49}"/>
    <dgm:cxn modelId="{272BCAD6-DB59-4F59-98CC-347FA2FA4944}" type="presOf" srcId="{CAF1F94C-E9AA-43FF-8086-D95B405057EB}" destId="{F0C42ED6-C2DF-479B-B2C0-5C2F43596155}" srcOrd="1" destOrd="0" presId="urn:microsoft.com/office/officeart/2005/8/layout/orgChart1"/>
    <dgm:cxn modelId="{E55AB6E4-D9E5-4A4B-95A8-151D93B62CD2}" type="presOf" srcId="{333A0E14-16D0-466E-9CF4-FB8AE626CA14}" destId="{3EFA80DE-9ACC-403D-9F9F-A6480028ACF5}" srcOrd="0" destOrd="0" presId="urn:microsoft.com/office/officeart/2005/8/layout/orgChart1"/>
    <dgm:cxn modelId="{98EA13F6-9A61-4A4E-B625-D29915B41B57}" srcId="{2D2DDB38-7BD9-45FD-8A8F-A17FF410DDE7}" destId="{CAF1F94C-E9AA-43FF-8086-D95B405057EB}" srcOrd="0" destOrd="0" parTransId="{40385514-4872-4489-B442-77F3DA5D796C}" sibTransId="{B14D4F7F-D56F-4420-A65E-EBDEBFEE60E0}"/>
    <dgm:cxn modelId="{FEFC85F7-C46D-4861-AA8C-F80BBA5EF767}" type="presOf" srcId="{5DE7C0AF-345C-487D-A3CA-A11320EC14F7}" destId="{F68ADB5C-298B-4D40-9AF4-0963F4555032}" srcOrd="0" destOrd="0" presId="urn:microsoft.com/office/officeart/2005/8/layout/orgChart1"/>
    <dgm:cxn modelId="{1DD77A9C-F84D-467F-8C0A-DD462BEE5E1D}" type="presParOf" srcId="{B4892DC1-924F-4FC9-A5D0-EB0AF7421821}" destId="{35746E71-D528-480F-A6CC-B0184EB76A7C}" srcOrd="0" destOrd="0" presId="urn:microsoft.com/office/officeart/2005/8/layout/orgChart1"/>
    <dgm:cxn modelId="{07A537FC-7025-4444-BC7B-E68A1E4004F6}" type="presParOf" srcId="{35746E71-D528-480F-A6CC-B0184EB76A7C}" destId="{9C89AE25-14D4-4C4A-906B-23E0D1E8D0E9}" srcOrd="0" destOrd="0" presId="urn:microsoft.com/office/officeart/2005/8/layout/orgChart1"/>
    <dgm:cxn modelId="{070F287C-64AB-4CFB-98E9-D81332EC90D3}" type="presParOf" srcId="{9C89AE25-14D4-4C4A-906B-23E0D1E8D0E9}" destId="{46C91FFF-A371-4AB8-8F54-AE98E1B64102}" srcOrd="0" destOrd="0" presId="urn:microsoft.com/office/officeart/2005/8/layout/orgChart1"/>
    <dgm:cxn modelId="{D042A3A7-F897-4EF1-9864-4D66DFF423D2}" type="presParOf" srcId="{9C89AE25-14D4-4C4A-906B-23E0D1E8D0E9}" destId="{F0C42ED6-C2DF-479B-B2C0-5C2F43596155}" srcOrd="1" destOrd="0" presId="urn:microsoft.com/office/officeart/2005/8/layout/orgChart1"/>
    <dgm:cxn modelId="{58A7FCC7-CD4E-47E4-A916-D4BF845CB872}" type="presParOf" srcId="{35746E71-D528-480F-A6CC-B0184EB76A7C}" destId="{B83A4320-EA9C-42C7-B9BB-ACFEC9C26480}" srcOrd="1" destOrd="0" presId="urn:microsoft.com/office/officeart/2005/8/layout/orgChart1"/>
    <dgm:cxn modelId="{89A16E02-73C0-4436-A441-44A2D6977596}" type="presParOf" srcId="{B83A4320-EA9C-42C7-B9BB-ACFEC9C26480}" destId="{51E6E0D4-9E7C-4683-A820-EAE81381F9F4}" srcOrd="0" destOrd="0" presId="urn:microsoft.com/office/officeart/2005/8/layout/orgChart1"/>
    <dgm:cxn modelId="{C3596533-F7BE-41C1-B8FB-97D05487FAD5}" type="presParOf" srcId="{B83A4320-EA9C-42C7-B9BB-ACFEC9C26480}" destId="{EEED79D4-19E2-4EB5-958E-494DA6921318}" srcOrd="1" destOrd="0" presId="urn:microsoft.com/office/officeart/2005/8/layout/orgChart1"/>
    <dgm:cxn modelId="{60000B9F-45A5-4A85-8F77-C84EFB6A73B2}" type="presParOf" srcId="{EEED79D4-19E2-4EB5-958E-494DA6921318}" destId="{92766A16-5AB0-402F-B45D-5BE019CF07B0}" srcOrd="0" destOrd="0" presId="urn:microsoft.com/office/officeart/2005/8/layout/orgChart1"/>
    <dgm:cxn modelId="{ACD0B987-B301-4194-925C-EABAF31B78B3}" type="presParOf" srcId="{92766A16-5AB0-402F-B45D-5BE019CF07B0}" destId="{998F8E48-210F-4C63-B51B-7E000F635BBC}" srcOrd="0" destOrd="0" presId="urn:microsoft.com/office/officeart/2005/8/layout/orgChart1"/>
    <dgm:cxn modelId="{545B95C3-9ABE-4F1F-B878-5E5E7A0EF4F7}" type="presParOf" srcId="{92766A16-5AB0-402F-B45D-5BE019CF07B0}" destId="{4F4B31F8-A7DC-4F60-943E-C95D3FC81BED}" srcOrd="1" destOrd="0" presId="urn:microsoft.com/office/officeart/2005/8/layout/orgChart1"/>
    <dgm:cxn modelId="{B8902A77-3C91-42C9-BA32-58A1FF820DD9}" type="presParOf" srcId="{EEED79D4-19E2-4EB5-958E-494DA6921318}" destId="{2945DC81-0FC8-4A46-A619-769B2361A728}" srcOrd="1" destOrd="0" presId="urn:microsoft.com/office/officeart/2005/8/layout/orgChart1"/>
    <dgm:cxn modelId="{FEA48F7D-5883-45B5-9024-AD8EF82A5B9F}" type="presParOf" srcId="{EEED79D4-19E2-4EB5-958E-494DA6921318}" destId="{ECC49CCF-9A63-437F-A9A5-075117C56B3B}" srcOrd="2" destOrd="0" presId="urn:microsoft.com/office/officeart/2005/8/layout/orgChart1"/>
    <dgm:cxn modelId="{1955D23D-E381-425A-AEB1-F143518DDCF2}" type="presParOf" srcId="{B83A4320-EA9C-42C7-B9BB-ACFEC9C26480}" destId="{A0185A1B-E868-46BC-AC92-06060706839A}" srcOrd="2" destOrd="0" presId="urn:microsoft.com/office/officeart/2005/8/layout/orgChart1"/>
    <dgm:cxn modelId="{58FB9402-4119-4B2F-885A-AAB2E8DFAAC1}" type="presParOf" srcId="{B83A4320-EA9C-42C7-B9BB-ACFEC9C26480}" destId="{F5C2ABED-3FAA-4BB3-BDD8-437372DC20D3}" srcOrd="3" destOrd="0" presId="urn:microsoft.com/office/officeart/2005/8/layout/orgChart1"/>
    <dgm:cxn modelId="{B511BF96-D7FC-4934-A90A-3016693D5AC7}" type="presParOf" srcId="{F5C2ABED-3FAA-4BB3-BDD8-437372DC20D3}" destId="{AB6601F8-2A3D-40F8-A52C-29D7CE6AFDA4}" srcOrd="0" destOrd="0" presId="urn:microsoft.com/office/officeart/2005/8/layout/orgChart1"/>
    <dgm:cxn modelId="{7EBD47FD-466D-476A-B593-E051C81726CC}" type="presParOf" srcId="{AB6601F8-2A3D-40F8-A52C-29D7CE6AFDA4}" destId="{2D38AD0C-7F6E-4D61-906E-6734E1254EB1}" srcOrd="0" destOrd="0" presId="urn:microsoft.com/office/officeart/2005/8/layout/orgChart1"/>
    <dgm:cxn modelId="{49B71A67-A3C6-40C1-9EF9-A93808501A77}" type="presParOf" srcId="{AB6601F8-2A3D-40F8-A52C-29D7CE6AFDA4}" destId="{CE91AC2C-E828-4700-9DDB-DAC44C226E67}" srcOrd="1" destOrd="0" presId="urn:microsoft.com/office/officeart/2005/8/layout/orgChart1"/>
    <dgm:cxn modelId="{F2E2D427-E100-4366-A904-D1F97E7768B9}" type="presParOf" srcId="{F5C2ABED-3FAA-4BB3-BDD8-437372DC20D3}" destId="{C52ACBEB-DDE0-4BDA-BC49-F30FE4595A28}" srcOrd="1" destOrd="0" presId="urn:microsoft.com/office/officeart/2005/8/layout/orgChart1"/>
    <dgm:cxn modelId="{3199AD03-184F-4962-935B-46DF878E1682}" type="presParOf" srcId="{F5C2ABED-3FAA-4BB3-BDD8-437372DC20D3}" destId="{5D4D66DE-3D8A-413C-8F6D-4B6B4E816CCD}" srcOrd="2" destOrd="0" presId="urn:microsoft.com/office/officeart/2005/8/layout/orgChart1"/>
    <dgm:cxn modelId="{EA74305C-AD34-4C59-8667-D08D4FACD7FE}" type="presParOf" srcId="{B83A4320-EA9C-42C7-B9BB-ACFEC9C26480}" destId="{F68ADB5C-298B-4D40-9AF4-0963F4555032}" srcOrd="4" destOrd="0" presId="urn:microsoft.com/office/officeart/2005/8/layout/orgChart1"/>
    <dgm:cxn modelId="{AF37AA8C-7665-46E4-8D34-183E06202BC7}" type="presParOf" srcId="{B83A4320-EA9C-42C7-B9BB-ACFEC9C26480}" destId="{BB492EF2-232D-42AA-9302-232A64521757}" srcOrd="5" destOrd="0" presId="urn:microsoft.com/office/officeart/2005/8/layout/orgChart1"/>
    <dgm:cxn modelId="{92B802EE-4E3B-4BC8-832A-059F88184FF1}" type="presParOf" srcId="{BB492EF2-232D-42AA-9302-232A64521757}" destId="{397927B5-6BC0-44B2-ACC5-BA83456623BB}" srcOrd="0" destOrd="0" presId="urn:microsoft.com/office/officeart/2005/8/layout/orgChart1"/>
    <dgm:cxn modelId="{692DEE12-A8D1-4982-8D52-5BA210EA43CD}" type="presParOf" srcId="{397927B5-6BC0-44B2-ACC5-BA83456623BB}" destId="{F8392A8F-F961-4132-AA17-F883ACDC2647}" srcOrd="0" destOrd="0" presId="urn:microsoft.com/office/officeart/2005/8/layout/orgChart1"/>
    <dgm:cxn modelId="{298EFD6C-CFDB-4C14-AE62-7C791C4941A2}" type="presParOf" srcId="{397927B5-6BC0-44B2-ACC5-BA83456623BB}" destId="{32BCC85E-EA03-4995-AD05-E3536139326E}" srcOrd="1" destOrd="0" presId="urn:microsoft.com/office/officeart/2005/8/layout/orgChart1"/>
    <dgm:cxn modelId="{A665E8B6-B08B-4E09-A131-0EC7B7C6DF3A}" type="presParOf" srcId="{BB492EF2-232D-42AA-9302-232A64521757}" destId="{EBDDA59E-A853-4824-AC81-D00BDA6048E7}" srcOrd="1" destOrd="0" presId="urn:microsoft.com/office/officeart/2005/8/layout/orgChart1"/>
    <dgm:cxn modelId="{5124BC45-9D3E-4B85-8248-399D86E195D3}" type="presParOf" srcId="{BB492EF2-232D-42AA-9302-232A64521757}" destId="{9D939152-416D-4F55-9F85-BE6F830567B4}" srcOrd="2" destOrd="0" presId="urn:microsoft.com/office/officeart/2005/8/layout/orgChart1"/>
    <dgm:cxn modelId="{0BA7925B-FC1A-4AD3-A5E5-AA817D1BA346}" type="presParOf" srcId="{B83A4320-EA9C-42C7-B9BB-ACFEC9C26480}" destId="{9F032777-BFED-414A-803A-E8B08A35D4C6}" srcOrd="6" destOrd="0" presId="urn:microsoft.com/office/officeart/2005/8/layout/orgChart1"/>
    <dgm:cxn modelId="{9A3B4F57-5EBC-4478-8A88-A077EB3EE52B}" type="presParOf" srcId="{B83A4320-EA9C-42C7-B9BB-ACFEC9C26480}" destId="{53A0CF85-6B07-45BF-8CDD-D8EAFC53D53E}" srcOrd="7" destOrd="0" presId="urn:microsoft.com/office/officeart/2005/8/layout/orgChart1"/>
    <dgm:cxn modelId="{48B78154-123A-4FB8-A967-01D4ABF5871C}" type="presParOf" srcId="{53A0CF85-6B07-45BF-8CDD-D8EAFC53D53E}" destId="{98414EF5-BF30-4D90-B1CD-71EAD30BFFCF}" srcOrd="0" destOrd="0" presId="urn:microsoft.com/office/officeart/2005/8/layout/orgChart1"/>
    <dgm:cxn modelId="{167A2DD0-C118-4D72-935B-861C798E8BE6}" type="presParOf" srcId="{98414EF5-BF30-4D90-B1CD-71EAD30BFFCF}" destId="{3EFA80DE-9ACC-403D-9F9F-A6480028ACF5}" srcOrd="0" destOrd="0" presId="urn:microsoft.com/office/officeart/2005/8/layout/orgChart1"/>
    <dgm:cxn modelId="{A1DA1B87-F200-4A3A-B8F7-CB7173773218}" type="presParOf" srcId="{98414EF5-BF30-4D90-B1CD-71EAD30BFFCF}" destId="{5E35F81C-A6BA-4DA7-98C6-1E02106D423B}" srcOrd="1" destOrd="0" presId="urn:microsoft.com/office/officeart/2005/8/layout/orgChart1"/>
    <dgm:cxn modelId="{4DF8FDB9-47F3-48A4-B47C-DDBAD15E7538}" type="presParOf" srcId="{53A0CF85-6B07-45BF-8CDD-D8EAFC53D53E}" destId="{E2A0B756-17D9-4F03-B4D2-BB165302ECF5}" srcOrd="1" destOrd="0" presId="urn:microsoft.com/office/officeart/2005/8/layout/orgChart1"/>
    <dgm:cxn modelId="{B1229DCE-CCBC-4CE3-89F6-642F99281F68}" type="presParOf" srcId="{53A0CF85-6B07-45BF-8CDD-D8EAFC53D53E}" destId="{9626F75E-A5DF-4344-8B3E-AC56340EAD96}" srcOrd="2" destOrd="0" presId="urn:microsoft.com/office/officeart/2005/8/layout/orgChart1"/>
    <dgm:cxn modelId="{37CC9EF2-5046-4193-9067-DFED81051EB2}" type="presParOf" srcId="{35746E71-D528-480F-A6CC-B0184EB76A7C}" destId="{D788DD06-D216-4BEB-BFB5-A45FCCBC368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2D2DDB38-7BD9-45FD-8A8F-A17FF410DDE7}" type="doc">
      <dgm:prSet loTypeId="urn:microsoft.com/office/officeart/2005/8/layout/orgChart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AF1F94C-E9AA-43FF-8086-D95B405057EB}">
      <dgm:prSet custT="1"/>
      <dgm:spPr/>
      <dgm:t>
        <a:bodyPr/>
        <a:lstStyle/>
        <a:p>
          <a:r>
            <a:rPr lang="en-US" sz="2400" b="1" dirty="0"/>
            <a:t>Procedure</a:t>
          </a:r>
        </a:p>
      </dgm:t>
    </dgm:pt>
    <dgm:pt modelId="{40385514-4872-4489-B442-77F3DA5D796C}" type="parTrans" cxnId="{98EA13F6-9A61-4A4E-B625-D29915B41B57}">
      <dgm:prSet/>
      <dgm:spPr/>
      <dgm:t>
        <a:bodyPr/>
        <a:lstStyle/>
        <a:p>
          <a:endParaRPr lang="en-US"/>
        </a:p>
      </dgm:t>
    </dgm:pt>
    <dgm:pt modelId="{B14D4F7F-D56F-4420-A65E-EBDEBFEE60E0}" type="sibTrans" cxnId="{98EA13F6-9A61-4A4E-B625-D29915B41B57}">
      <dgm:prSet/>
      <dgm:spPr/>
      <dgm:t>
        <a:bodyPr/>
        <a:lstStyle/>
        <a:p>
          <a:endParaRPr lang="en-US"/>
        </a:p>
      </dgm:t>
    </dgm:pt>
    <dgm:pt modelId="{318012D4-CF7C-4B85-BD45-80BD2C7E2CF5}">
      <dgm:prSet custT="1"/>
      <dgm:spPr/>
      <dgm:t>
        <a:bodyPr/>
        <a:lstStyle/>
        <a:p>
          <a:r>
            <a:rPr lang="en-US" sz="1800" dirty="0"/>
            <a:t>Laboratory setting </a:t>
          </a:r>
        </a:p>
      </dgm:t>
    </dgm:pt>
    <dgm:pt modelId="{66333A85-90EE-45E5-88CE-5DAC5C00C0E3}" type="parTrans" cxnId="{DB182A81-53A3-45BA-B983-D95FA0DB8914}">
      <dgm:prSet/>
      <dgm:spPr/>
      <dgm:t>
        <a:bodyPr/>
        <a:lstStyle/>
        <a:p>
          <a:endParaRPr lang="en-US"/>
        </a:p>
      </dgm:t>
    </dgm:pt>
    <dgm:pt modelId="{23C8DEF5-3C09-422A-AF8E-B4B8C6B03623}" type="sibTrans" cxnId="{DB182A81-53A3-45BA-B983-D95FA0DB8914}">
      <dgm:prSet/>
      <dgm:spPr/>
      <dgm:t>
        <a:bodyPr/>
        <a:lstStyle/>
        <a:p>
          <a:endParaRPr lang="en-US"/>
        </a:p>
      </dgm:t>
    </dgm:pt>
    <dgm:pt modelId="{FC7D4A2F-D6B5-492F-8303-F7D0A4165F19}">
      <dgm:prSet custT="1"/>
      <dgm:spPr/>
      <dgm:t>
        <a:bodyPr/>
        <a:lstStyle/>
        <a:p>
          <a:r>
            <a:rPr lang="en-US" sz="1800" dirty="0"/>
            <a:t>Experimental generator</a:t>
          </a:r>
        </a:p>
      </dgm:t>
    </dgm:pt>
    <dgm:pt modelId="{90B6C984-562E-452E-B7D9-C3F3273CA22C}" type="parTrans" cxnId="{F775C1D2-2B99-454D-8CF7-A4BAACADD62F}">
      <dgm:prSet/>
      <dgm:spPr/>
      <dgm:t>
        <a:bodyPr/>
        <a:lstStyle/>
        <a:p>
          <a:endParaRPr lang="en-US"/>
        </a:p>
      </dgm:t>
    </dgm:pt>
    <dgm:pt modelId="{5E3ACBB7-D458-419F-B21F-1DC7A0409B49}" type="sibTrans" cxnId="{F775C1D2-2B99-454D-8CF7-A4BAACADD62F}">
      <dgm:prSet/>
      <dgm:spPr/>
      <dgm:t>
        <a:bodyPr/>
        <a:lstStyle/>
        <a:p>
          <a:endParaRPr lang="en-US"/>
        </a:p>
      </dgm:t>
    </dgm:pt>
    <dgm:pt modelId="{779A4728-2857-408F-818D-76D5A07D068F}">
      <dgm:prSet custT="1"/>
      <dgm:spPr/>
      <dgm:t>
        <a:bodyPr/>
        <a:lstStyle/>
        <a:p>
          <a:r>
            <a:rPr lang="en-US" sz="1800" dirty="0"/>
            <a:t>‘Super-Lab 4.5’ software </a:t>
          </a:r>
        </a:p>
      </dgm:t>
    </dgm:pt>
    <dgm:pt modelId="{5DE7C0AF-345C-487D-A3CA-A11320EC14F7}" type="parTrans" cxnId="{9CEE0A95-6EBD-4183-ADDA-46062E7DED32}">
      <dgm:prSet/>
      <dgm:spPr/>
      <dgm:t>
        <a:bodyPr/>
        <a:lstStyle/>
        <a:p>
          <a:endParaRPr lang="en-US"/>
        </a:p>
      </dgm:t>
    </dgm:pt>
    <dgm:pt modelId="{C74CAE77-8D13-4064-B260-425AAE997810}" type="sibTrans" cxnId="{9CEE0A95-6EBD-4183-ADDA-46062E7DED32}">
      <dgm:prSet/>
      <dgm:spPr/>
      <dgm:t>
        <a:bodyPr/>
        <a:lstStyle/>
        <a:p>
          <a:endParaRPr lang="en-US"/>
        </a:p>
      </dgm:t>
    </dgm:pt>
    <dgm:pt modelId="{333A0E14-16D0-466E-9CF4-FB8AE626CA14}">
      <dgm:prSet custT="1"/>
      <dgm:spPr/>
      <dgm:t>
        <a:bodyPr/>
        <a:lstStyle/>
        <a:p>
          <a:r>
            <a:rPr lang="en-US" sz="1800" dirty="0"/>
            <a:t>Consent</a:t>
          </a:r>
        </a:p>
        <a:p>
          <a:r>
            <a:rPr lang="en-US" sz="1800" dirty="0"/>
            <a:t>Debrief</a:t>
          </a:r>
          <a:r>
            <a:rPr lang="en-US" sz="2800" dirty="0"/>
            <a:t> </a:t>
          </a:r>
        </a:p>
      </dgm:t>
    </dgm:pt>
    <dgm:pt modelId="{7E14E82F-E722-4766-80D4-407E6FB1AE6C}" type="parTrans" cxnId="{0C211D87-291D-495F-A87D-0F7F35F37527}">
      <dgm:prSet/>
      <dgm:spPr/>
      <dgm:t>
        <a:bodyPr/>
        <a:lstStyle/>
        <a:p>
          <a:endParaRPr lang="en-US"/>
        </a:p>
      </dgm:t>
    </dgm:pt>
    <dgm:pt modelId="{A4DCE535-0B40-453D-B9B7-CC8E13A28F31}" type="sibTrans" cxnId="{0C211D87-291D-495F-A87D-0F7F35F37527}">
      <dgm:prSet/>
      <dgm:spPr/>
      <dgm:t>
        <a:bodyPr/>
        <a:lstStyle/>
        <a:p>
          <a:endParaRPr lang="en-US"/>
        </a:p>
      </dgm:t>
    </dgm:pt>
    <dgm:pt modelId="{B4892DC1-924F-4FC9-A5D0-EB0AF7421821}" type="pres">
      <dgm:prSet presAssocID="{2D2DDB38-7BD9-45FD-8A8F-A17FF410DDE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5746E71-D528-480F-A6CC-B0184EB76A7C}" type="pres">
      <dgm:prSet presAssocID="{CAF1F94C-E9AA-43FF-8086-D95B405057EB}" presName="hierRoot1" presStyleCnt="0">
        <dgm:presLayoutVars>
          <dgm:hierBranch val="init"/>
        </dgm:presLayoutVars>
      </dgm:prSet>
      <dgm:spPr/>
    </dgm:pt>
    <dgm:pt modelId="{9C89AE25-14D4-4C4A-906B-23E0D1E8D0E9}" type="pres">
      <dgm:prSet presAssocID="{CAF1F94C-E9AA-43FF-8086-D95B405057EB}" presName="rootComposite1" presStyleCnt="0"/>
      <dgm:spPr/>
    </dgm:pt>
    <dgm:pt modelId="{46C91FFF-A371-4AB8-8F54-AE98E1B64102}" type="pres">
      <dgm:prSet presAssocID="{CAF1F94C-E9AA-43FF-8086-D95B405057EB}" presName="rootText1" presStyleLbl="node0" presStyleIdx="0" presStyleCnt="1" custLinFactNeighborX="-1831" custLinFactNeighborY="1831">
        <dgm:presLayoutVars>
          <dgm:chPref val="3"/>
        </dgm:presLayoutVars>
      </dgm:prSet>
      <dgm:spPr/>
    </dgm:pt>
    <dgm:pt modelId="{F0C42ED6-C2DF-479B-B2C0-5C2F43596155}" type="pres">
      <dgm:prSet presAssocID="{CAF1F94C-E9AA-43FF-8086-D95B405057EB}" presName="rootConnector1" presStyleLbl="node1" presStyleIdx="0" presStyleCnt="0"/>
      <dgm:spPr/>
    </dgm:pt>
    <dgm:pt modelId="{B83A4320-EA9C-42C7-B9BB-ACFEC9C26480}" type="pres">
      <dgm:prSet presAssocID="{CAF1F94C-E9AA-43FF-8086-D95B405057EB}" presName="hierChild2" presStyleCnt="0"/>
      <dgm:spPr/>
    </dgm:pt>
    <dgm:pt modelId="{51E6E0D4-9E7C-4683-A820-EAE81381F9F4}" type="pres">
      <dgm:prSet presAssocID="{66333A85-90EE-45E5-88CE-5DAC5C00C0E3}" presName="Name37" presStyleLbl="parChTrans1D2" presStyleIdx="0" presStyleCnt="4"/>
      <dgm:spPr/>
    </dgm:pt>
    <dgm:pt modelId="{EEED79D4-19E2-4EB5-958E-494DA6921318}" type="pres">
      <dgm:prSet presAssocID="{318012D4-CF7C-4B85-BD45-80BD2C7E2CF5}" presName="hierRoot2" presStyleCnt="0">
        <dgm:presLayoutVars>
          <dgm:hierBranch val="init"/>
        </dgm:presLayoutVars>
      </dgm:prSet>
      <dgm:spPr/>
    </dgm:pt>
    <dgm:pt modelId="{92766A16-5AB0-402F-B45D-5BE019CF07B0}" type="pres">
      <dgm:prSet presAssocID="{318012D4-CF7C-4B85-BD45-80BD2C7E2CF5}" presName="rootComposite" presStyleCnt="0"/>
      <dgm:spPr/>
    </dgm:pt>
    <dgm:pt modelId="{998F8E48-210F-4C63-B51B-7E000F635BBC}" type="pres">
      <dgm:prSet presAssocID="{318012D4-CF7C-4B85-BD45-80BD2C7E2CF5}" presName="rootText" presStyleLbl="node2" presStyleIdx="0" presStyleCnt="4">
        <dgm:presLayoutVars>
          <dgm:chPref val="3"/>
        </dgm:presLayoutVars>
      </dgm:prSet>
      <dgm:spPr/>
    </dgm:pt>
    <dgm:pt modelId="{4F4B31F8-A7DC-4F60-943E-C95D3FC81BED}" type="pres">
      <dgm:prSet presAssocID="{318012D4-CF7C-4B85-BD45-80BD2C7E2CF5}" presName="rootConnector" presStyleLbl="node2" presStyleIdx="0" presStyleCnt="4"/>
      <dgm:spPr/>
    </dgm:pt>
    <dgm:pt modelId="{2945DC81-0FC8-4A46-A619-769B2361A728}" type="pres">
      <dgm:prSet presAssocID="{318012D4-CF7C-4B85-BD45-80BD2C7E2CF5}" presName="hierChild4" presStyleCnt="0"/>
      <dgm:spPr/>
    </dgm:pt>
    <dgm:pt modelId="{ECC49CCF-9A63-437F-A9A5-075117C56B3B}" type="pres">
      <dgm:prSet presAssocID="{318012D4-CF7C-4B85-BD45-80BD2C7E2CF5}" presName="hierChild5" presStyleCnt="0"/>
      <dgm:spPr/>
    </dgm:pt>
    <dgm:pt modelId="{A0185A1B-E868-46BC-AC92-06060706839A}" type="pres">
      <dgm:prSet presAssocID="{90B6C984-562E-452E-B7D9-C3F3273CA22C}" presName="Name37" presStyleLbl="parChTrans1D2" presStyleIdx="1" presStyleCnt="4"/>
      <dgm:spPr/>
    </dgm:pt>
    <dgm:pt modelId="{F5C2ABED-3FAA-4BB3-BDD8-437372DC20D3}" type="pres">
      <dgm:prSet presAssocID="{FC7D4A2F-D6B5-492F-8303-F7D0A4165F19}" presName="hierRoot2" presStyleCnt="0">
        <dgm:presLayoutVars>
          <dgm:hierBranch val="init"/>
        </dgm:presLayoutVars>
      </dgm:prSet>
      <dgm:spPr/>
    </dgm:pt>
    <dgm:pt modelId="{AB6601F8-2A3D-40F8-A52C-29D7CE6AFDA4}" type="pres">
      <dgm:prSet presAssocID="{FC7D4A2F-D6B5-492F-8303-F7D0A4165F19}" presName="rootComposite" presStyleCnt="0"/>
      <dgm:spPr/>
    </dgm:pt>
    <dgm:pt modelId="{2D38AD0C-7F6E-4D61-906E-6734E1254EB1}" type="pres">
      <dgm:prSet presAssocID="{FC7D4A2F-D6B5-492F-8303-F7D0A4165F19}" presName="rootText" presStyleLbl="node2" presStyleIdx="1" presStyleCnt="4">
        <dgm:presLayoutVars>
          <dgm:chPref val="3"/>
        </dgm:presLayoutVars>
      </dgm:prSet>
      <dgm:spPr/>
    </dgm:pt>
    <dgm:pt modelId="{CE91AC2C-E828-4700-9DDB-DAC44C226E67}" type="pres">
      <dgm:prSet presAssocID="{FC7D4A2F-D6B5-492F-8303-F7D0A4165F19}" presName="rootConnector" presStyleLbl="node2" presStyleIdx="1" presStyleCnt="4"/>
      <dgm:spPr/>
    </dgm:pt>
    <dgm:pt modelId="{C52ACBEB-DDE0-4BDA-BC49-F30FE4595A28}" type="pres">
      <dgm:prSet presAssocID="{FC7D4A2F-D6B5-492F-8303-F7D0A4165F19}" presName="hierChild4" presStyleCnt="0"/>
      <dgm:spPr/>
    </dgm:pt>
    <dgm:pt modelId="{5D4D66DE-3D8A-413C-8F6D-4B6B4E816CCD}" type="pres">
      <dgm:prSet presAssocID="{FC7D4A2F-D6B5-492F-8303-F7D0A4165F19}" presName="hierChild5" presStyleCnt="0"/>
      <dgm:spPr/>
    </dgm:pt>
    <dgm:pt modelId="{F68ADB5C-298B-4D40-9AF4-0963F4555032}" type="pres">
      <dgm:prSet presAssocID="{5DE7C0AF-345C-487D-A3CA-A11320EC14F7}" presName="Name37" presStyleLbl="parChTrans1D2" presStyleIdx="2" presStyleCnt="4"/>
      <dgm:spPr/>
    </dgm:pt>
    <dgm:pt modelId="{BB492EF2-232D-42AA-9302-232A64521757}" type="pres">
      <dgm:prSet presAssocID="{779A4728-2857-408F-818D-76D5A07D068F}" presName="hierRoot2" presStyleCnt="0">
        <dgm:presLayoutVars>
          <dgm:hierBranch val="init"/>
        </dgm:presLayoutVars>
      </dgm:prSet>
      <dgm:spPr/>
    </dgm:pt>
    <dgm:pt modelId="{397927B5-6BC0-44B2-ACC5-BA83456623BB}" type="pres">
      <dgm:prSet presAssocID="{779A4728-2857-408F-818D-76D5A07D068F}" presName="rootComposite" presStyleCnt="0"/>
      <dgm:spPr/>
    </dgm:pt>
    <dgm:pt modelId="{F8392A8F-F961-4132-AA17-F883ACDC2647}" type="pres">
      <dgm:prSet presAssocID="{779A4728-2857-408F-818D-76D5A07D068F}" presName="rootText" presStyleLbl="node2" presStyleIdx="2" presStyleCnt="4">
        <dgm:presLayoutVars>
          <dgm:chPref val="3"/>
        </dgm:presLayoutVars>
      </dgm:prSet>
      <dgm:spPr/>
    </dgm:pt>
    <dgm:pt modelId="{32BCC85E-EA03-4995-AD05-E3536139326E}" type="pres">
      <dgm:prSet presAssocID="{779A4728-2857-408F-818D-76D5A07D068F}" presName="rootConnector" presStyleLbl="node2" presStyleIdx="2" presStyleCnt="4"/>
      <dgm:spPr/>
    </dgm:pt>
    <dgm:pt modelId="{EBDDA59E-A853-4824-AC81-D00BDA6048E7}" type="pres">
      <dgm:prSet presAssocID="{779A4728-2857-408F-818D-76D5A07D068F}" presName="hierChild4" presStyleCnt="0"/>
      <dgm:spPr/>
    </dgm:pt>
    <dgm:pt modelId="{9D939152-416D-4F55-9F85-BE6F830567B4}" type="pres">
      <dgm:prSet presAssocID="{779A4728-2857-408F-818D-76D5A07D068F}" presName="hierChild5" presStyleCnt="0"/>
      <dgm:spPr/>
    </dgm:pt>
    <dgm:pt modelId="{9F032777-BFED-414A-803A-E8B08A35D4C6}" type="pres">
      <dgm:prSet presAssocID="{7E14E82F-E722-4766-80D4-407E6FB1AE6C}" presName="Name37" presStyleLbl="parChTrans1D2" presStyleIdx="3" presStyleCnt="4"/>
      <dgm:spPr/>
    </dgm:pt>
    <dgm:pt modelId="{53A0CF85-6B07-45BF-8CDD-D8EAFC53D53E}" type="pres">
      <dgm:prSet presAssocID="{333A0E14-16D0-466E-9CF4-FB8AE626CA14}" presName="hierRoot2" presStyleCnt="0">
        <dgm:presLayoutVars>
          <dgm:hierBranch val="init"/>
        </dgm:presLayoutVars>
      </dgm:prSet>
      <dgm:spPr/>
    </dgm:pt>
    <dgm:pt modelId="{98414EF5-BF30-4D90-B1CD-71EAD30BFFCF}" type="pres">
      <dgm:prSet presAssocID="{333A0E14-16D0-466E-9CF4-FB8AE626CA14}" presName="rootComposite" presStyleCnt="0"/>
      <dgm:spPr/>
    </dgm:pt>
    <dgm:pt modelId="{3EFA80DE-9ACC-403D-9F9F-A6480028ACF5}" type="pres">
      <dgm:prSet presAssocID="{333A0E14-16D0-466E-9CF4-FB8AE626CA14}" presName="rootText" presStyleLbl="node2" presStyleIdx="3" presStyleCnt="4">
        <dgm:presLayoutVars>
          <dgm:chPref val="3"/>
        </dgm:presLayoutVars>
      </dgm:prSet>
      <dgm:spPr/>
    </dgm:pt>
    <dgm:pt modelId="{5E35F81C-A6BA-4DA7-98C6-1E02106D423B}" type="pres">
      <dgm:prSet presAssocID="{333A0E14-16D0-466E-9CF4-FB8AE626CA14}" presName="rootConnector" presStyleLbl="node2" presStyleIdx="3" presStyleCnt="4"/>
      <dgm:spPr/>
    </dgm:pt>
    <dgm:pt modelId="{E2A0B756-17D9-4F03-B4D2-BB165302ECF5}" type="pres">
      <dgm:prSet presAssocID="{333A0E14-16D0-466E-9CF4-FB8AE626CA14}" presName="hierChild4" presStyleCnt="0"/>
      <dgm:spPr/>
    </dgm:pt>
    <dgm:pt modelId="{9626F75E-A5DF-4344-8B3E-AC56340EAD96}" type="pres">
      <dgm:prSet presAssocID="{333A0E14-16D0-466E-9CF4-FB8AE626CA14}" presName="hierChild5" presStyleCnt="0"/>
      <dgm:spPr/>
    </dgm:pt>
    <dgm:pt modelId="{D788DD06-D216-4BEB-BFB5-A45FCCBC3687}" type="pres">
      <dgm:prSet presAssocID="{CAF1F94C-E9AA-43FF-8086-D95B405057EB}" presName="hierChild3" presStyleCnt="0"/>
      <dgm:spPr/>
    </dgm:pt>
  </dgm:ptLst>
  <dgm:cxnLst>
    <dgm:cxn modelId="{1527950E-44B0-44B6-AE78-9C72B2ED5442}" type="presOf" srcId="{318012D4-CF7C-4B85-BD45-80BD2C7E2CF5}" destId="{4F4B31F8-A7DC-4F60-943E-C95D3FC81BED}" srcOrd="1" destOrd="0" presId="urn:microsoft.com/office/officeart/2005/8/layout/orgChart1"/>
    <dgm:cxn modelId="{76D17131-F614-4FE0-B1F3-2779CF5F54A9}" type="presOf" srcId="{FC7D4A2F-D6B5-492F-8303-F7D0A4165F19}" destId="{CE91AC2C-E828-4700-9DDB-DAC44C226E67}" srcOrd="1" destOrd="0" presId="urn:microsoft.com/office/officeart/2005/8/layout/orgChart1"/>
    <dgm:cxn modelId="{9830DF3A-9BA5-4E02-A391-14A818E262DC}" type="presOf" srcId="{779A4728-2857-408F-818D-76D5A07D068F}" destId="{32BCC85E-EA03-4995-AD05-E3536139326E}" srcOrd="1" destOrd="0" presId="urn:microsoft.com/office/officeart/2005/8/layout/orgChart1"/>
    <dgm:cxn modelId="{D974B162-5EC1-4561-8A96-CA3E4E34D039}" type="presOf" srcId="{7E14E82F-E722-4766-80D4-407E6FB1AE6C}" destId="{9F032777-BFED-414A-803A-E8B08A35D4C6}" srcOrd="0" destOrd="0" presId="urn:microsoft.com/office/officeart/2005/8/layout/orgChart1"/>
    <dgm:cxn modelId="{68958346-225F-4BD5-808B-D591A1AC8624}" type="presOf" srcId="{333A0E14-16D0-466E-9CF4-FB8AE626CA14}" destId="{5E35F81C-A6BA-4DA7-98C6-1E02106D423B}" srcOrd="1" destOrd="0" presId="urn:microsoft.com/office/officeart/2005/8/layout/orgChart1"/>
    <dgm:cxn modelId="{3CE18C68-C2DF-4F1E-8531-74BACC072115}" type="presOf" srcId="{FC7D4A2F-D6B5-492F-8303-F7D0A4165F19}" destId="{2D38AD0C-7F6E-4D61-906E-6734E1254EB1}" srcOrd="0" destOrd="0" presId="urn:microsoft.com/office/officeart/2005/8/layout/orgChart1"/>
    <dgm:cxn modelId="{742FD16B-E116-4AFB-9E50-111A915C1264}" type="presOf" srcId="{66333A85-90EE-45E5-88CE-5DAC5C00C0E3}" destId="{51E6E0D4-9E7C-4683-A820-EAE81381F9F4}" srcOrd="0" destOrd="0" presId="urn:microsoft.com/office/officeart/2005/8/layout/orgChart1"/>
    <dgm:cxn modelId="{DB182A81-53A3-45BA-B983-D95FA0DB8914}" srcId="{CAF1F94C-E9AA-43FF-8086-D95B405057EB}" destId="{318012D4-CF7C-4B85-BD45-80BD2C7E2CF5}" srcOrd="0" destOrd="0" parTransId="{66333A85-90EE-45E5-88CE-5DAC5C00C0E3}" sibTransId="{23C8DEF5-3C09-422A-AF8E-B4B8C6B03623}"/>
    <dgm:cxn modelId="{0C211D87-291D-495F-A87D-0F7F35F37527}" srcId="{CAF1F94C-E9AA-43FF-8086-D95B405057EB}" destId="{333A0E14-16D0-466E-9CF4-FB8AE626CA14}" srcOrd="3" destOrd="0" parTransId="{7E14E82F-E722-4766-80D4-407E6FB1AE6C}" sibTransId="{A4DCE535-0B40-453D-B9B7-CC8E13A28F31}"/>
    <dgm:cxn modelId="{04A70C89-AD55-4CF1-B3E3-3C76732C5C67}" type="presOf" srcId="{90B6C984-562E-452E-B7D9-C3F3273CA22C}" destId="{A0185A1B-E868-46BC-AC92-06060706839A}" srcOrd="0" destOrd="0" presId="urn:microsoft.com/office/officeart/2005/8/layout/orgChart1"/>
    <dgm:cxn modelId="{E4740F8A-7E1E-45AA-B53A-45033ACA664C}" type="presOf" srcId="{779A4728-2857-408F-818D-76D5A07D068F}" destId="{F8392A8F-F961-4132-AA17-F883ACDC2647}" srcOrd="0" destOrd="0" presId="urn:microsoft.com/office/officeart/2005/8/layout/orgChart1"/>
    <dgm:cxn modelId="{9CEE0A95-6EBD-4183-ADDA-46062E7DED32}" srcId="{CAF1F94C-E9AA-43FF-8086-D95B405057EB}" destId="{779A4728-2857-408F-818D-76D5A07D068F}" srcOrd="2" destOrd="0" parTransId="{5DE7C0AF-345C-487D-A3CA-A11320EC14F7}" sibTransId="{C74CAE77-8D13-4064-B260-425AAE997810}"/>
    <dgm:cxn modelId="{38D54BBD-BDFA-49EA-964C-6F13AC40AE62}" type="presOf" srcId="{318012D4-CF7C-4B85-BD45-80BD2C7E2CF5}" destId="{998F8E48-210F-4C63-B51B-7E000F635BBC}" srcOrd="0" destOrd="0" presId="urn:microsoft.com/office/officeart/2005/8/layout/orgChart1"/>
    <dgm:cxn modelId="{468E5BBF-F3EA-4B66-8FCA-FBBE53885651}" type="presOf" srcId="{CAF1F94C-E9AA-43FF-8086-D95B405057EB}" destId="{46C91FFF-A371-4AB8-8F54-AE98E1B64102}" srcOrd="0" destOrd="0" presId="urn:microsoft.com/office/officeart/2005/8/layout/orgChart1"/>
    <dgm:cxn modelId="{30E1F2CE-23B8-43C9-ABF2-612EF1FB6C1E}" type="presOf" srcId="{2D2DDB38-7BD9-45FD-8A8F-A17FF410DDE7}" destId="{B4892DC1-924F-4FC9-A5D0-EB0AF7421821}" srcOrd="0" destOrd="0" presId="urn:microsoft.com/office/officeart/2005/8/layout/orgChart1"/>
    <dgm:cxn modelId="{F775C1D2-2B99-454D-8CF7-A4BAACADD62F}" srcId="{CAF1F94C-E9AA-43FF-8086-D95B405057EB}" destId="{FC7D4A2F-D6B5-492F-8303-F7D0A4165F19}" srcOrd="1" destOrd="0" parTransId="{90B6C984-562E-452E-B7D9-C3F3273CA22C}" sibTransId="{5E3ACBB7-D458-419F-B21F-1DC7A0409B49}"/>
    <dgm:cxn modelId="{272BCAD6-DB59-4F59-98CC-347FA2FA4944}" type="presOf" srcId="{CAF1F94C-E9AA-43FF-8086-D95B405057EB}" destId="{F0C42ED6-C2DF-479B-B2C0-5C2F43596155}" srcOrd="1" destOrd="0" presId="urn:microsoft.com/office/officeart/2005/8/layout/orgChart1"/>
    <dgm:cxn modelId="{E55AB6E4-D9E5-4A4B-95A8-151D93B62CD2}" type="presOf" srcId="{333A0E14-16D0-466E-9CF4-FB8AE626CA14}" destId="{3EFA80DE-9ACC-403D-9F9F-A6480028ACF5}" srcOrd="0" destOrd="0" presId="urn:microsoft.com/office/officeart/2005/8/layout/orgChart1"/>
    <dgm:cxn modelId="{98EA13F6-9A61-4A4E-B625-D29915B41B57}" srcId="{2D2DDB38-7BD9-45FD-8A8F-A17FF410DDE7}" destId="{CAF1F94C-E9AA-43FF-8086-D95B405057EB}" srcOrd="0" destOrd="0" parTransId="{40385514-4872-4489-B442-77F3DA5D796C}" sibTransId="{B14D4F7F-D56F-4420-A65E-EBDEBFEE60E0}"/>
    <dgm:cxn modelId="{FEFC85F7-C46D-4861-AA8C-F80BBA5EF767}" type="presOf" srcId="{5DE7C0AF-345C-487D-A3CA-A11320EC14F7}" destId="{F68ADB5C-298B-4D40-9AF4-0963F4555032}" srcOrd="0" destOrd="0" presId="urn:microsoft.com/office/officeart/2005/8/layout/orgChart1"/>
    <dgm:cxn modelId="{1DD77A9C-F84D-467F-8C0A-DD462BEE5E1D}" type="presParOf" srcId="{B4892DC1-924F-4FC9-A5D0-EB0AF7421821}" destId="{35746E71-D528-480F-A6CC-B0184EB76A7C}" srcOrd="0" destOrd="0" presId="urn:microsoft.com/office/officeart/2005/8/layout/orgChart1"/>
    <dgm:cxn modelId="{07A537FC-7025-4444-BC7B-E68A1E4004F6}" type="presParOf" srcId="{35746E71-D528-480F-A6CC-B0184EB76A7C}" destId="{9C89AE25-14D4-4C4A-906B-23E0D1E8D0E9}" srcOrd="0" destOrd="0" presId="urn:microsoft.com/office/officeart/2005/8/layout/orgChart1"/>
    <dgm:cxn modelId="{070F287C-64AB-4CFB-98E9-D81332EC90D3}" type="presParOf" srcId="{9C89AE25-14D4-4C4A-906B-23E0D1E8D0E9}" destId="{46C91FFF-A371-4AB8-8F54-AE98E1B64102}" srcOrd="0" destOrd="0" presId="urn:microsoft.com/office/officeart/2005/8/layout/orgChart1"/>
    <dgm:cxn modelId="{D042A3A7-F897-4EF1-9864-4D66DFF423D2}" type="presParOf" srcId="{9C89AE25-14D4-4C4A-906B-23E0D1E8D0E9}" destId="{F0C42ED6-C2DF-479B-B2C0-5C2F43596155}" srcOrd="1" destOrd="0" presId="urn:microsoft.com/office/officeart/2005/8/layout/orgChart1"/>
    <dgm:cxn modelId="{58A7FCC7-CD4E-47E4-A916-D4BF845CB872}" type="presParOf" srcId="{35746E71-D528-480F-A6CC-B0184EB76A7C}" destId="{B83A4320-EA9C-42C7-B9BB-ACFEC9C26480}" srcOrd="1" destOrd="0" presId="urn:microsoft.com/office/officeart/2005/8/layout/orgChart1"/>
    <dgm:cxn modelId="{89A16E02-73C0-4436-A441-44A2D6977596}" type="presParOf" srcId="{B83A4320-EA9C-42C7-B9BB-ACFEC9C26480}" destId="{51E6E0D4-9E7C-4683-A820-EAE81381F9F4}" srcOrd="0" destOrd="0" presId="urn:microsoft.com/office/officeart/2005/8/layout/orgChart1"/>
    <dgm:cxn modelId="{C3596533-F7BE-41C1-B8FB-97D05487FAD5}" type="presParOf" srcId="{B83A4320-EA9C-42C7-B9BB-ACFEC9C26480}" destId="{EEED79D4-19E2-4EB5-958E-494DA6921318}" srcOrd="1" destOrd="0" presId="urn:microsoft.com/office/officeart/2005/8/layout/orgChart1"/>
    <dgm:cxn modelId="{60000B9F-45A5-4A85-8F77-C84EFB6A73B2}" type="presParOf" srcId="{EEED79D4-19E2-4EB5-958E-494DA6921318}" destId="{92766A16-5AB0-402F-B45D-5BE019CF07B0}" srcOrd="0" destOrd="0" presId="urn:microsoft.com/office/officeart/2005/8/layout/orgChart1"/>
    <dgm:cxn modelId="{ACD0B987-B301-4194-925C-EABAF31B78B3}" type="presParOf" srcId="{92766A16-5AB0-402F-B45D-5BE019CF07B0}" destId="{998F8E48-210F-4C63-B51B-7E000F635BBC}" srcOrd="0" destOrd="0" presId="urn:microsoft.com/office/officeart/2005/8/layout/orgChart1"/>
    <dgm:cxn modelId="{545B95C3-9ABE-4F1F-B878-5E5E7A0EF4F7}" type="presParOf" srcId="{92766A16-5AB0-402F-B45D-5BE019CF07B0}" destId="{4F4B31F8-A7DC-4F60-943E-C95D3FC81BED}" srcOrd="1" destOrd="0" presId="urn:microsoft.com/office/officeart/2005/8/layout/orgChart1"/>
    <dgm:cxn modelId="{B8902A77-3C91-42C9-BA32-58A1FF820DD9}" type="presParOf" srcId="{EEED79D4-19E2-4EB5-958E-494DA6921318}" destId="{2945DC81-0FC8-4A46-A619-769B2361A728}" srcOrd="1" destOrd="0" presId="urn:microsoft.com/office/officeart/2005/8/layout/orgChart1"/>
    <dgm:cxn modelId="{FEA48F7D-5883-45B5-9024-AD8EF82A5B9F}" type="presParOf" srcId="{EEED79D4-19E2-4EB5-958E-494DA6921318}" destId="{ECC49CCF-9A63-437F-A9A5-075117C56B3B}" srcOrd="2" destOrd="0" presId="urn:microsoft.com/office/officeart/2005/8/layout/orgChart1"/>
    <dgm:cxn modelId="{1955D23D-E381-425A-AEB1-F143518DDCF2}" type="presParOf" srcId="{B83A4320-EA9C-42C7-B9BB-ACFEC9C26480}" destId="{A0185A1B-E868-46BC-AC92-06060706839A}" srcOrd="2" destOrd="0" presId="urn:microsoft.com/office/officeart/2005/8/layout/orgChart1"/>
    <dgm:cxn modelId="{58FB9402-4119-4B2F-885A-AAB2E8DFAAC1}" type="presParOf" srcId="{B83A4320-EA9C-42C7-B9BB-ACFEC9C26480}" destId="{F5C2ABED-3FAA-4BB3-BDD8-437372DC20D3}" srcOrd="3" destOrd="0" presId="urn:microsoft.com/office/officeart/2005/8/layout/orgChart1"/>
    <dgm:cxn modelId="{B511BF96-D7FC-4934-A90A-3016693D5AC7}" type="presParOf" srcId="{F5C2ABED-3FAA-4BB3-BDD8-437372DC20D3}" destId="{AB6601F8-2A3D-40F8-A52C-29D7CE6AFDA4}" srcOrd="0" destOrd="0" presId="urn:microsoft.com/office/officeart/2005/8/layout/orgChart1"/>
    <dgm:cxn modelId="{7EBD47FD-466D-476A-B593-E051C81726CC}" type="presParOf" srcId="{AB6601F8-2A3D-40F8-A52C-29D7CE6AFDA4}" destId="{2D38AD0C-7F6E-4D61-906E-6734E1254EB1}" srcOrd="0" destOrd="0" presId="urn:microsoft.com/office/officeart/2005/8/layout/orgChart1"/>
    <dgm:cxn modelId="{49B71A67-A3C6-40C1-9EF9-A93808501A77}" type="presParOf" srcId="{AB6601F8-2A3D-40F8-A52C-29D7CE6AFDA4}" destId="{CE91AC2C-E828-4700-9DDB-DAC44C226E67}" srcOrd="1" destOrd="0" presId="urn:microsoft.com/office/officeart/2005/8/layout/orgChart1"/>
    <dgm:cxn modelId="{F2E2D427-E100-4366-A904-D1F97E7768B9}" type="presParOf" srcId="{F5C2ABED-3FAA-4BB3-BDD8-437372DC20D3}" destId="{C52ACBEB-DDE0-4BDA-BC49-F30FE4595A28}" srcOrd="1" destOrd="0" presId="urn:microsoft.com/office/officeart/2005/8/layout/orgChart1"/>
    <dgm:cxn modelId="{3199AD03-184F-4962-935B-46DF878E1682}" type="presParOf" srcId="{F5C2ABED-3FAA-4BB3-BDD8-437372DC20D3}" destId="{5D4D66DE-3D8A-413C-8F6D-4B6B4E816CCD}" srcOrd="2" destOrd="0" presId="urn:microsoft.com/office/officeart/2005/8/layout/orgChart1"/>
    <dgm:cxn modelId="{EA74305C-AD34-4C59-8667-D08D4FACD7FE}" type="presParOf" srcId="{B83A4320-EA9C-42C7-B9BB-ACFEC9C26480}" destId="{F68ADB5C-298B-4D40-9AF4-0963F4555032}" srcOrd="4" destOrd="0" presId="urn:microsoft.com/office/officeart/2005/8/layout/orgChart1"/>
    <dgm:cxn modelId="{AF37AA8C-7665-46E4-8D34-183E06202BC7}" type="presParOf" srcId="{B83A4320-EA9C-42C7-B9BB-ACFEC9C26480}" destId="{BB492EF2-232D-42AA-9302-232A64521757}" srcOrd="5" destOrd="0" presId="urn:microsoft.com/office/officeart/2005/8/layout/orgChart1"/>
    <dgm:cxn modelId="{92B802EE-4E3B-4BC8-832A-059F88184FF1}" type="presParOf" srcId="{BB492EF2-232D-42AA-9302-232A64521757}" destId="{397927B5-6BC0-44B2-ACC5-BA83456623BB}" srcOrd="0" destOrd="0" presId="urn:microsoft.com/office/officeart/2005/8/layout/orgChart1"/>
    <dgm:cxn modelId="{692DEE12-A8D1-4982-8D52-5BA210EA43CD}" type="presParOf" srcId="{397927B5-6BC0-44B2-ACC5-BA83456623BB}" destId="{F8392A8F-F961-4132-AA17-F883ACDC2647}" srcOrd="0" destOrd="0" presId="urn:microsoft.com/office/officeart/2005/8/layout/orgChart1"/>
    <dgm:cxn modelId="{298EFD6C-CFDB-4C14-AE62-7C791C4941A2}" type="presParOf" srcId="{397927B5-6BC0-44B2-ACC5-BA83456623BB}" destId="{32BCC85E-EA03-4995-AD05-E3536139326E}" srcOrd="1" destOrd="0" presId="urn:microsoft.com/office/officeart/2005/8/layout/orgChart1"/>
    <dgm:cxn modelId="{A665E8B6-B08B-4E09-A131-0EC7B7C6DF3A}" type="presParOf" srcId="{BB492EF2-232D-42AA-9302-232A64521757}" destId="{EBDDA59E-A853-4824-AC81-D00BDA6048E7}" srcOrd="1" destOrd="0" presId="urn:microsoft.com/office/officeart/2005/8/layout/orgChart1"/>
    <dgm:cxn modelId="{5124BC45-9D3E-4B85-8248-399D86E195D3}" type="presParOf" srcId="{BB492EF2-232D-42AA-9302-232A64521757}" destId="{9D939152-416D-4F55-9F85-BE6F830567B4}" srcOrd="2" destOrd="0" presId="urn:microsoft.com/office/officeart/2005/8/layout/orgChart1"/>
    <dgm:cxn modelId="{0BA7925B-FC1A-4AD3-A5E5-AA817D1BA346}" type="presParOf" srcId="{B83A4320-EA9C-42C7-B9BB-ACFEC9C26480}" destId="{9F032777-BFED-414A-803A-E8B08A35D4C6}" srcOrd="6" destOrd="0" presId="urn:microsoft.com/office/officeart/2005/8/layout/orgChart1"/>
    <dgm:cxn modelId="{9A3B4F57-5EBC-4478-8A88-A077EB3EE52B}" type="presParOf" srcId="{B83A4320-EA9C-42C7-B9BB-ACFEC9C26480}" destId="{53A0CF85-6B07-45BF-8CDD-D8EAFC53D53E}" srcOrd="7" destOrd="0" presId="urn:microsoft.com/office/officeart/2005/8/layout/orgChart1"/>
    <dgm:cxn modelId="{48B78154-123A-4FB8-A967-01D4ABF5871C}" type="presParOf" srcId="{53A0CF85-6B07-45BF-8CDD-D8EAFC53D53E}" destId="{98414EF5-BF30-4D90-B1CD-71EAD30BFFCF}" srcOrd="0" destOrd="0" presId="urn:microsoft.com/office/officeart/2005/8/layout/orgChart1"/>
    <dgm:cxn modelId="{167A2DD0-C118-4D72-935B-861C798E8BE6}" type="presParOf" srcId="{98414EF5-BF30-4D90-B1CD-71EAD30BFFCF}" destId="{3EFA80DE-9ACC-403D-9F9F-A6480028ACF5}" srcOrd="0" destOrd="0" presId="urn:microsoft.com/office/officeart/2005/8/layout/orgChart1"/>
    <dgm:cxn modelId="{A1DA1B87-F200-4A3A-B8F7-CB7173773218}" type="presParOf" srcId="{98414EF5-BF30-4D90-B1CD-71EAD30BFFCF}" destId="{5E35F81C-A6BA-4DA7-98C6-1E02106D423B}" srcOrd="1" destOrd="0" presId="urn:microsoft.com/office/officeart/2005/8/layout/orgChart1"/>
    <dgm:cxn modelId="{4DF8FDB9-47F3-48A4-B47C-DDBAD15E7538}" type="presParOf" srcId="{53A0CF85-6B07-45BF-8CDD-D8EAFC53D53E}" destId="{E2A0B756-17D9-4F03-B4D2-BB165302ECF5}" srcOrd="1" destOrd="0" presId="urn:microsoft.com/office/officeart/2005/8/layout/orgChart1"/>
    <dgm:cxn modelId="{B1229DCE-CCBC-4CE3-89F6-642F99281F68}" type="presParOf" srcId="{53A0CF85-6B07-45BF-8CDD-D8EAFC53D53E}" destId="{9626F75E-A5DF-4344-8B3E-AC56340EAD96}" srcOrd="2" destOrd="0" presId="urn:microsoft.com/office/officeart/2005/8/layout/orgChart1"/>
    <dgm:cxn modelId="{37CC9EF2-5046-4193-9067-DFED81051EB2}" type="presParOf" srcId="{35746E71-D528-480F-A6CC-B0184EB76A7C}" destId="{D788DD06-D216-4BEB-BFB5-A45FCCBC368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2D2DDB38-7BD9-45FD-8A8F-A17FF410DDE7}" type="doc">
      <dgm:prSet loTypeId="urn:microsoft.com/office/officeart/2005/8/layout/orgChart1" loCatId="hierarchy" qsTypeId="urn:microsoft.com/office/officeart/2005/8/quickstyle/simple1" qsCatId="simple" csTypeId="urn:microsoft.com/office/officeart/2005/8/colors/accent0_3" csCatId="mainScheme" phldr="1"/>
      <dgm:spPr/>
      <dgm:t>
        <a:bodyPr/>
        <a:lstStyle/>
        <a:p>
          <a:endParaRPr lang="en-US"/>
        </a:p>
      </dgm:t>
    </dgm:pt>
    <dgm:pt modelId="{CAF1F94C-E9AA-43FF-8086-D95B405057EB}">
      <dgm:prSet custT="1"/>
      <dgm:spPr/>
      <dgm:t>
        <a:bodyPr/>
        <a:lstStyle/>
        <a:p>
          <a:r>
            <a:rPr lang="en-US" sz="2400" dirty="0"/>
            <a:t>Materials</a:t>
          </a:r>
          <a:r>
            <a:rPr lang="en-US" sz="2900" dirty="0"/>
            <a:t> </a:t>
          </a:r>
        </a:p>
      </dgm:t>
    </dgm:pt>
    <dgm:pt modelId="{40385514-4872-4489-B442-77F3DA5D796C}" type="parTrans" cxnId="{98EA13F6-9A61-4A4E-B625-D29915B41B57}">
      <dgm:prSet/>
      <dgm:spPr/>
      <dgm:t>
        <a:bodyPr/>
        <a:lstStyle/>
        <a:p>
          <a:endParaRPr lang="en-US"/>
        </a:p>
      </dgm:t>
    </dgm:pt>
    <dgm:pt modelId="{B14D4F7F-D56F-4420-A65E-EBDEBFEE60E0}" type="sibTrans" cxnId="{98EA13F6-9A61-4A4E-B625-D29915B41B57}">
      <dgm:prSet/>
      <dgm:spPr/>
      <dgm:t>
        <a:bodyPr/>
        <a:lstStyle/>
        <a:p>
          <a:endParaRPr lang="en-US"/>
        </a:p>
      </dgm:t>
    </dgm:pt>
    <dgm:pt modelId="{318012D4-CF7C-4B85-BD45-80BD2C7E2CF5}">
      <dgm:prSet custT="1"/>
      <dgm:spPr/>
      <dgm:t>
        <a:bodyPr/>
        <a:lstStyle/>
        <a:p>
          <a:r>
            <a:rPr lang="en-US" sz="1800" dirty="0"/>
            <a:t>RT &amp; CRT </a:t>
          </a:r>
        </a:p>
        <a:p>
          <a:r>
            <a:rPr lang="en-US" sz="1800" dirty="0"/>
            <a:t>tasks  </a:t>
          </a:r>
        </a:p>
      </dgm:t>
    </dgm:pt>
    <dgm:pt modelId="{66333A85-90EE-45E5-88CE-5DAC5C00C0E3}" type="parTrans" cxnId="{DB182A81-53A3-45BA-B983-D95FA0DB8914}">
      <dgm:prSet/>
      <dgm:spPr/>
      <dgm:t>
        <a:bodyPr/>
        <a:lstStyle/>
        <a:p>
          <a:endParaRPr lang="en-US"/>
        </a:p>
      </dgm:t>
    </dgm:pt>
    <dgm:pt modelId="{23C8DEF5-3C09-422A-AF8E-B4B8C6B03623}" type="sibTrans" cxnId="{DB182A81-53A3-45BA-B983-D95FA0DB8914}">
      <dgm:prSet/>
      <dgm:spPr/>
      <dgm:t>
        <a:bodyPr/>
        <a:lstStyle/>
        <a:p>
          <a:endParaRPr lang="en-US"/>
        </a:p>
      </dgm:t>
    </dgm:pt>
    <dgm:pt modelId="{779A4728-2857-408F-818D-76D5A07D068F}">
      <dgm:prSet custT="1"/>
      <dgm:spPr/>
      <dgm:t>
        <a:bodyPr/>
        <a:lstStyle/>
        <a:p>
          <a:r>
            <a:rPr lang="en-US" sz="1800" dirty="0"/>
            <a:t>Paper</a:t>
          </a:r>
        </a:p>
      </dgm:t>
    </dgm:pt>
    <dgm:pt modelId="{C74CAE77-8D13-4064-B260-425AAE997810}" type="sibTrans" cxnId="{9CEE0A95-6EBD-4183-ADDA-46062E7DED32}">
      <dgm:prSet/>
      <dgm:spPr/>
      <dgm:t>
        <a:bodyPr/>
        <a:lstStyle/>
        <a:p>
          <a:endParaRPr lang="en-US"/>
        </a:p>
      </dgm:t>
    </dgm:pt>
    <dgm:pt modelId="{5DE7C0AF-345C-487D-A3CA-A11320EC14F7}" type="parTrans" cxnId="{9CEE0A95-6EBD-4183-ADDA-46062E7DED32}">
      <dgm:prSet/>
      <dgm:spPr/>
      <dgm:t>
        <a:bodyPr/>
        <a:lstStyle/>
        <a:p>
          <a:endParaRPr lang="en-US"/>
        </a:p>
      </dgm:t>
    </dgm:pt>
    <dgm:pt modelId="{FC7D4A2F-D6B5-492F-8303-F7D0A4165F19}">
      <dgm:prSet custT="1"/>
      <dgm:spPr/>
      <dgm:t>
        <a:bodyPr/>
        <a:lstStyle/>
        <a:p>
          <a:r>
            <a:rPr lang="en-US" sz="1800" dirty="0"/>
            <a:t>Computer</a:t>
          </a:r>
          <a:r>
            <a:rPr lang="en-US" sz="1800" baseline="0" dirty="0"/>
            <a:t> and monitor</a:t>
          </a:r>
          <a:endParaRPr lang="en-US" sz="1800" dirty="0"/>
        </a:p>
      </dgm:t>
    </dgm:pt>
    <dgm:pt modelId="{5E3ACBB7-D458-419F-B21F-1DC7A0409B49}" type="sibTrans" cxnId="{F775C1D2-2B99-454D-8CF7-A4BAACADD62F}">
      <dgm:prSet/>
      <dgm:spPr/>
      <dgm:t>
        <a:bodyPr/>
        <a:lstStyle/>
        <a:p>
          <a:endParaRPr lang="en-US"/>
        </a:p>
      </dgm:t>
    </dgm:pt>
    <dgm:pt modelId="{90B6C984-562E-452E-B7D9-C3F3273CA22C}" type="parTrans" cxnId="{F775C1D2-2B99-454D-8CF7-A4BAACADD62F}">
      <dgm:prSet/>
      <dgm:spPr/>
      <dgm:t>
        <a:bodyPr/>
        <a:lstStyle/>
        <a:p>
          <a:endParaRPr lang="en-US"/>
        </a:p>
      </dgm:t>
    </dgm:pt>
    <dgm:pt modelId="{6EAF40D9-A1DE-4E01-B905-195DF591FDE9}">
      <dgm:prSet custT="1"/>
      <dgm:spPr/>
      <dgm:t>
        <a:bodyPr/>
        <a:lstStyle/>
        <a:p>
          <a:r>
            <a:rPr lang="en-US" sz="1800" dirty="0"/>
            <a:t>Pen</a:t>
          </a:r>
        </a:p>
      </dgm:t>
    </dgm:pt>
    <dgm:pt modelId="{1BB9B7C6-C65D-465A-A938-2C9D9CAE15E8}" type="parTrans" cxnId="{CC6EDB20-E1B4-47B7-875B-8EB4DFB5C1C5}">
      <dgm:prSet/>
      <dgm:spPr/>
      <dgm:t>
        <a:bodyPr/>
        <a:lstStyle/>
        <a:p>
          <a:endParaRPr lang="en-GB"/>
        </a:p>
      </dgm:t>
    </dgm:pt>
    <dgm:pt modelId="{A6EAD947-42CE-47BB-80F4-C6B49493C8F9}" type="sibTrans" cxnId="{CC6EDB20-E1B4-47B7-875B-8EB4DFB5C1C5}">
      <dgm:prSet/>
      <dgm:spPr/>
      <dgm:t>
        <a:bodyPr/>
        <a:lstStyle/>
        <a:p>
          <a:endParaRPr lang="en-GB"/>
        </a:p>
      </dgm:t>
    </dgm:pt>
    <dgm:pt modelId="{B4892DC1-924F-4FC9-A5D0-EB0AF7421821}" type="pres">
      <dgm:prSet presAssocID="{2D2DDB38-7BD9-45FD-8A8F-A17FF410DDE7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35746E71-D528-480F-A6CC-B0184EB76A7C}" type="pres">
      <dgm:prSet presAssocID="{CAF1F94C-E9AA-43FF-8086-D95B405057EB}" presName="hierRoot1" presStyleCnt="0">
        <dgm:presLayoutVars>
          <dgm:hierBranch val="init"/>
        </dgm:presLayoutVars>
      </dgm:prSet>
      <dgm:spPr/>
    </dgm:pt>
    <dgm:pt modelId="{9C89AE25-14D4-4C4A-906B-23E0D1E8D0E9}" type="pres">
      <dgm:prSet presAssocID="{CAF1F94C-E9AA-43FF-8086-D95B405057EB}" presName="rootComposite1" presStyleCnt="0"/>
      <dgm:spPr/>
    </dgm:pt>
    <dgm:pt modelId="{46C91FFF-A371-4AB8-8F54-AE98E1B64102}" type="pres">
      <dgm:prSet presAssocID="{CAF1F94C-E9AA-43FF-8086-D95B405057EB}" presName="rootText1" presStyleLbl="node0" presStyleIdx="0" presStyleCnt="1" custLinFactNeighborX="-6010" custLinFactNeighborY="-767">
        <dgm:presLayoutVars>
          <dgm:chPref val="3"/>
        </dgm:presLayoutVars>
      </dgm:prSet>
      <dgm:spPr/>
    </dgm:pt>
    <dgm:pt modelId="{F0C42ED6-C2DF-479B-B2C0-5C2F43596155}" type="pres">
      <dgm:prSet presAssocID="{CAF1F94C-E9AA-43FF-8086-D95B405057EB}" presName="rootConnector1" presStyleLbl="node1" presStyleIdx="0" presStyleCnt="0"/>
      <dgm:spPr/>
    </dgm:pt>
    <dgm:pt modelId="{B83A4320-EA9C-42C7-B9BB-ACFEC9C26480}" type="pres">
      <dgm:prSet presAssocID="{CAF1F94C-E9AA-43FF-8086-D95B405057EB}" presName="hierChild2" presStyleCnt="0"/>
      <dgm:spPr/>
    </dgm:pt>
    <dgm:pt modelId="{51E6E0D4-9E7C-4683-A820-EAE81381F9F4}" type="pres">
      <dgm:prSet presAssocID="{66333A85-90EE-45E5-88CE-5DAC5C00C0E3}" presName="Name37" presStyleLbl="parChTrans1D2" presStyleIdx="0" presStyleCnt="4"/>
      <dgm:spPr/>
    </dgm:pt>
    <dgm:pt modelId="{EEED79D4-19E2-4EB5-958E-494DA6921318}" type="pres">
      <dgm:prSet presAssocID="{318012D4-CF7C-4B85-BD45-80BD2C7E2CF5}" presName="hierRoot2" presStyleCnt="0">
        <dgm:presLayoutVars>
          <dgm:hierBranch val="init"/>
        </dgm:presLayoutVars>
      </dgm:prSet>
      <dgm:spPr/>
    </dgm:pt>
    <dgm:pt modelId="{92766A16-5AB0-402F-B45D-5BE019CF07B0}" type="pres">
      <dgm:prSet presAssocID="{318012D4-CF7C-4B85-BD45-80BD2C7E2CF5}" presName="rootComposite" presStyleCnt="0"/>
      <dgm:spPr/>
    </dgm:pt>
    <dgm:pt modelId="{998F8E48-210F-4C63-B51B-7E000F635BBC}" type="pres">
      <dgm:prSet presAssocID="{318012D4-CF7C-4B85-BD45-80BD2C7E2CF5}" presName="rootText" presStyleLbl="node2" presStyleIdx="0" presStyleCnt="4">
        <dgm:presLayoutVars>
          <dgm:chPref val="3"/>
        </dgm:presLayoutVars>
      </dgm:prSet>
      <dgm:spPr/>
    </dgm:pt>
    <dgm:pt modelId="{4F4B31F8-A7DC-4F60-943E-C95D3FC81BED}" type="pres">
      <dgm:prSet presAssocID="{318012D4-CF7C-4B85-BD45-80BD2C7E2CF5}" presName="rootConnector" presStyleLbl="node2" presStyleIdx="0" presStyleCnt="4"/>
      <dgm:spPr/>
    </dgm:pt>
    <dgm:pt modelId="{2945DC81-0FC8-4A46-A619-769B2361A728}" type="pres">
      <dgm:prSet presAssocID="{318012D4-CF7C-4B85-BD45-80BD2C7E2CF5}" presName="hierChild4" presStyleCnt="0"/>
      <dgm:spPr/>
    </dgm:pt>
    <dgm:pt modelId="{ECC49CCF-9A63-437F-A9A5-075117C56B3B}" type="pres">
      <dgm:prSet presAssocID="{318012D4-CF7C-4B85-BD45-80BD2C7E2CF5}" presName="hierChild5" presStyleCnt="0"/>
      <dgm:spPr/>
    </dgm:pt>
    <dgm:pt modelId="{A0185A1B-E868-46BC-AC92-06060706839A}" type="pres">
      <dgm:prSet presAssocID="{90B6C984-562E-452E-B7D9-C3F3273CA22C}" presName="Name37" presStyleLbl="parChTrans1D2" presStyleIdx="1" presStyleCnt="4"/>
      <dgm:spPr/>
    </dgm:pt>
    <dgm:pt modelId="{F5C2ABED-3FAA-4BB3-BDD8-437372DC20D3}" type="pres">
      <dgm:prSet presAssocID="{FC7D4A2F-D6B5-492F-8303-F7D0A4165F19}" presName="hierRoot2" presStyleCnt="0">
        <dgm:presLayoutVars>
          <dgm:hierBranch val="init"/>
        </dgm:presLayoutVars>
      </dgm:prSet>
      <dgm:spPr/>
    </dgm:pt>
    <dgm:pt modelId="{AB6601F8-2A3D-40F8-A52C-29D7CE6AFDA4}" type="pres">
      <dgm:prSet presAssocID="{FC7D4A2F-D6B5-492F-8303-F7D0A4165F19}" presName="rootComposite" presStyleCnt="0"/>
      <dgm:spPr/>
    </dgm:pt>
    <dgm:pt modelId="{2D38AD0C-7F6E-4D61-906E-6734E1254EB1}" type="pres">
      <dgm:prSet presAssocID="{FC7D4A2F-D6B5-492F-8303-F7D0A4165F19}" presName="rootText" presStyleLbl="node2" presStyleIdx="1" presStyleCnt="4" custLinFactNeighborX="-951">
        <dgm:presLayoutVars>
          <dgm:chPref val="3"/>
        </dgm:presLayoutVars>
      </dgm:prSet>
      <dgm:spPr/>
    </dgm:pt>
    <dgm:pt modelId="{CE91AC2C-E828-4700-9DDB-DAC44C226E67}" type="pres">
      <dgm:prSet presAssocID="{FC7D4A2F-D6B5-492F-8303-F7D0A4165F19}" presName="rootConnector" presStyleLbl="node2" presStyleIdx="1" presStyleCnt="4"/>
      <dgm:spPr/>
    </dgm:pt>
    <dgm:pt modelId="{C52ACBEB-DDE0-4BDA-BC49-F30FE4595A28}" type="pres">
      <dgm:prSet presAssocID="{FC7D4A2F-D6B5-492F-8303-F7D0A4165F19}" presName="hierChild4" presStyleCnt="0"/>
      <dgm:spPr/>
    </dgm:pt>
    <dgm:pt modelId="{5D4D66DE-3D8A-413C-8F6D-4B6B4E816CCD}" type="pres">
      <dgm:prSet presAssocID="{FC7D4A2F-D6B5-492F-8303-F7D0A4165F19}" presName="hierChild5" presStyleCnt="0"/>
      <dgm:spPr/>
    </dgm:pt>
    <dgm:pt modelId="{F68ADB5C-298B-4D40-9AF4-0963F4555032}" type="pres">
      <dgm:prSet presAssocID="{5DE7C0AF-345C-487D-A3CA-A11320EC14F7}" presName="Name37" presStyleLbl="parChTrans1D2" presStyleIdx="2" presStyleCnt="4"/>
      <dgm:spPr/>
    </dgm:pt>
    <dgm:pt modelId="{BB492EF2-232D-42AA-9302-232A64521757}" type="pres">
      <dgm:prSet presAssocID="{779A4728-2857-408F-818D-76D5A07D068F}" presName="hierRoot2" presStyleCnt="0">
        <dgm:presLayoutVars>
          <dgm:hierBranch val="init"/>
        </dgm:presLayoutVars>
      </dgm:prSet>
      <dgm:spPr/>
    </dgm:pt>
    <dgm:pt modelId="{397927B5-6BC0-44B2-ACC5-BA83456623BB}" type="pres">
      <dgm:prSet presAssocID="{779A4728-2857-408F-818D-76D5A07D068F}" presName="rootComposite" presStyleCnt="0"/>
      <dgm:spPr/>
    </dgm:pt>
    <dgm:pt modelId="{F8392A8F-F961-4132-AA17-F883ACDC2647}" type="pres">
      <dgm:prSet presAssocID="{779A4728-2857-408F-818D-76D5A07D068F}" presName="rootText" presStyleLbl="node2" presStyleIdx="2" presStyleCnt="4">
        <dgm:presLayoutVars>
          <dgm:chPref val="3"/>
        </dgm:presLayoutVars>
      </dgm:prSet>
      <dgm:spPr/>
    </dgm:pt>
    <dgm:pt modelId="{32BCC85E-EA03-4995-AD05-E3536139326E}" type="pres">
      <dgm:prSet presAssocID="{779A4728-2857-408F-818D-76D5A07D068F}" presName="rootConnector" presStyleLbl="node2" presStyleIdx="2" presStyleCnt="4"/>
      <dgm:spPr/>
    </dgm:pt>
    <dgm:pt modelId="{EBDDA59E-A853-4824-AC81-D00BDA6048E7}" type="pres">
      <dgm:prSet presAssocID="{779A4728-2857-408F-818D-76D5A07D068F}" presName="hierChild4" presStyleCnt="0"/>
      <dgm:spPr/>
    </dgm:pt>
    <dgm:pt modelId="{9D939152-416D-4F55-9F85-BE6F830567B4}" type="pres">
      <dgm:prSet presAssocID="{779A4728-2857-408F-818D-76D5A07D068F}" presName="hierChild5" presStyleCnt="0"/>
      <dgm:spPr/>
    </dgm:pt>
    <dgm:pt modelId="{7D403131-4F3C-43ED-9AC4-AE96836DDE2D}" type="pres">
      <dgm:prSet presAssocID="{1BB9B7C6-C65D-465A-A938-2C9D9CAE15E8}" presName="Name37" presStyleLbl="parChTrans1D2" presStyleIdx="3" presStyleCnt="4"/>
      <dgm:spPr/>
    </dgm:pt>
    <dgm:pt modelId="{E4E55178-25C3-40F9-BC99-10E8C7F31819}" type="pres">
      <dgm:prSet presAssocID="{6EAF40D9-A1DE-4E01-B905-195DF591FDE9}" presName="hierRoot2" presStyleCnt="0">
        <dgm:presLayoutVars>
          <dgm:hierBranch val="init"/>
        </dgm:presLayoutVars>
      </dgm:prSet>
      <dgm:spPr/>
    </dgm:pt>
    <dgm:pt modelId="{34EED144-238F-49B1-B5FA-861E529C0EE5}" type="pres">
      <dgm:prSet presAssocID="{6EAF40D9-A1DE-4E01-B905-195DF591FDE9}" presName="rootComposite" presStyleCnt="0"/>
      <dgm:spPr/>
    </dgm:pt>
    <dgm:pt modelId="{F5A62F0C-1575-4D2F-BB8B-AB2349D7624B}" type="pres">
      <dgm:prSet presAssocID="{6EAF40D9-A1DE-4E01-B905-195DF591FDE9}" presName="rootText" presStyleLbl="node2" presStyleIdx="3" presStyleCnt="4">
        <dgm:presLayoutVars>
          <dgm:chPref val="3"/>
        </dgm:presLayoutVars>
      </dgm:prSet>
      <dgm:spPr/>
    </dgm:pt>
    <dgm:pt modelId="{8772DA27-F987-428D-8F32-AD2375783A2F}" type="pres">
      <dgm:prSet presAssocID="{6EAF40D9-A1DE-4E01-B905-195DF591FDE9}" presName="rootConnector" presStyleLbl="node2" presStyleIdx="3" presStyleCnt="4"/>
      <dgm:spPr/>
    </dgm:pt>
    <dgm:pt modelId="{5A9FB01B-6201-4094-98CA-2FEE2467013E}" type="pres">
      <dgm:prSet presAssocID="{6EAF40D9-A1DE-4E01-B905-195DF591FDE9}" presName="hierChild4" presStyleCnt="0"/>
      <dgm:spPr/>
    </dgm:pt>
    <dgm:pt modelId="{1AAB8E66-E76A-441A-9777-15517BCA79EE}" type="pres">
      <dgm:prSet presAssocID="{6EAF40D9-A1DE-4E01-B905-195DF591FDE9}" presName="hierChild5" presStyleCnt="0"/>
      <dgm:spPr/>
    </dgm:pt>
    <dgm:pt modelId="{D788DD06-D216-4BEB-BFB5-A45FCCBC3687}" type="pres">
      <dgm:prSet presAssocID="{CAF1F94C-E9AA-43FF-8086-D95B405057EB}" presName="hierChild3" presStyleCnt="0"/>
      <dgm:spPr/>
    </dgm:pt>
  </dgm:ptLst>
  <dgm:cxnLst>
    <dgm:cxn modelId="{8910FB07-E5EE-4756-AF67-79C869D2EAA0}" type="presOf" srcId="{6EAF40D9-A1DE-4E01-B905-195DF591FDE9}" destId="{F5A62F0C-1575-4D2F-BB8B-AB2349D7624B}" srcOrd="0" destOrd="0" presId="urn:microsoft.com/office/officeart/2005/8/layout/orgChart1"/>
    <dgm:cxn modelId="{1527950E-44B0-44B6-AE78-9C72B2ED5442}" type="presOf" srcId="{318012D4-CF7C-4B85-BD45-80BD2C7E2CF5}" destId="{4F4B31F8-A7DC-4F60-943E-C95D3FC81BED}" srcOrd="1" destOrd="0" presId="urn:microsoft.com/office/officeart/2005/8/layout/orgChart1"/>
    <dgm:cxn modelId="{CC6EDB20-E1B4-47B7-875B-8EB4DFB5C1C5}" srcId="{CAF1F94C-E9AA-43FF-8086-D95B405057EB}" destId="{6EAF40D9-A1DE-4E01-B905-195DF591FDE9}" srcOrd="3" destOrd="0" parTransId="{1BB9B7C6-C65D-465A-A938-2C9D9CAE15E8}" sibTransId="{A6EAD947-42CE-47BB-80F4-C6B49493C8F9}"/>
    <dgm:cxn modelId="{76D17131-F614-4FE0-B1F3-2779CF5F54A9}" type="presOf" srcId="{FC7D4A2F-D6B5-492F-8303-F7D0A4165F19}" destId="{CE91AC2C-E828-4700-9DDB-DAC44C226E67}" srcOrd="1" destOrd="0" presId="urn:microsoft.com/office/officeart/2005/8/layout/orgChart1"/>
    <dgm:cxn modelId="{9830DF3A-9BA5-4E02-A391-14A818E262DC}" type="presOf" srcId="{779A4728-2857-408F-818D-76D5A07D068F}" destId="{32BCC85E-EA03-4995-AD05-E3536139326E}" srcOrd="1" destOrd="0" presId="urn:microsoft.com/office/officeart/2005/8/layout/orgChart1"/>
    <dgm:cxn modelId="{3CE18C68-C2DF-4F1E-8531-74BACC072115}" type="presOf" srcId="{FC7D4A2F-D6B5-492F-8303-F7D0A4165F19}" destId="{2D38AD0C-7F6E-4D61-906E-6734E1254EB1}" srcOrd="0" destOrd="0" presId="urn:microsoft.com/office/officeart/2005/8/layout/orgChart1"/>
    <dgm:cxn modelId="{742FD16B-E116-4AFB-9E50-111A915C1264}" type="presOf" srcId="{66333A85-90EE-45E5-88CE-5DAC5C00C0E3}" destId="{51E6E0D4-9E7C-4683-A820-EAE81381F9F4}" srcOrd="0" destOrd="0" presId="urn:microsoft.com/office/officeart/2005/8/layout/orgChart1"/>
    <dgm:cxn modelId="{EA0B036E-442E-43B8-8CF9-20AB7A277103}" type="presOf" srcId="{6EAF40D9-A1DE-4E01-B905-195DF591FDE9}" destId="{8772DA27-F987-428D-8F32-AD2375783A2F}" srcOrd="1" destOrd="0" presId="urn:microsoft.com/office/officeart/2005/8/layout/orgChart1"/>
    <dgm:cxn modelId="{B7A0EC71-5D36-4F7E-8CBD-E45A25BF043F}" type="presOf" srcId="{1BB9B7C6-C65D-465A-A938-2C9D9CAE15E8}" destId="{7D403131-4F3C-43ED-9AC4-AE96836DDE2D}" srcOrd="0" destOrd="0" presId="urn:microsoft.com/office/officeart/2005/8/layout/orgChart1"/>
    <dgm:cxn modelId="{DB182A81-53A3-45BA-B983-D95FA0DB8914}" srcId="{CAF1F94C-E9AA-43FF-8086-D95B405057EB}" destId="{318012D4-CF7C-4B85-BD45-80BD2C7E2CF5}" srcOrd="0" destOrd="0" parTransId="{66333A85-90EE-45E5-88CE-5DAC5C00C0E3}" sibTransId="{23C8DEF5-3C09-422A-AF8E-B4B8C6B03623}"/>
    <dgm:cxn modelId="{04A70C89-AD55-4CF1-B3E3-3C76732C5C67}" type="presOf" srcId="{90B6C984-562E-452E-B7D9-C3F3273CA22C}" destId="{A0185A1B-E868-46BC-AC92-06060706839A}" srcOrd="0" destOrd="0" presId="urn:microsoft.com/office/officeart/2005/8/layout/orgChart1"/>
    <dgm:cxn modelId="{E4740F8A-7E1E-45AA-B53A-45033ACA664C}" type="presOf" srcId="{779A4728-2857-408F-818D-76D5A07D068F}" destId="{F8392A8F-F961-4132-AA17-F883ACDC2647}" srcOrd="0" destOrd="0" presId="urn:microsoft.com/office/officeart/2005/8/layout/orgChart1"/>
    <dgm:cxn modelId="{9CEE0A95-6EBD-4183-ADDA-46062E7DED32}" srcId="{CAF1F94C-E9AA-43FF-8086-D95B405057EB}" destId="{779A4728-2857-408F-818D-76D5A07D068F}" srcOrd="2" destOrd="0" parTransId="{5DE7C0AF-345C-487D-A3CA-A11320EC14F7}" sibTransId="{C74CAE77-8D13-4064-B260-425AAE997810}"/>
    <dgm:cxn modelId="{38D54BBD-BDFA-49EA-964C-6F13AC40AE62}" type="presOf" srcId="{318012D4-CF7C-4B85-BD45-80BD2C7E2CF5}" destId="{998F8E48-210F-4C63-B51B-7E000F635BBC}" srcOrd="0" destOrd="0" presId="urn:microsoft.com/office/officeart/2005/8/layout/orgChart1"/>
    <dgm:cxn modelId="{468E5BBF-F3EA-4B66-8FCA-FBBE53885651}" type="presOf" srcId="{CAF1F94C-E9AA-43FF-8086-D95B405057EB}" destId="{46C91FFF-A371-4AB8-8F54-AE98E1B64102}" srcOrd="0" destOrd="0" presId="urn:microsoft.com/office/officeart/2005/8/layout/orgChart1"/>
    <dgm:cxn modelId="{30E1F2CE-23B8-43C9-ABF2-612EF1FB6C1E}" type="presOf" srcId="{2D2DDB38-7BD9-45FD-8A8F-A17FF410DDE7}" destId="{B4892DC1-924F-4FC9-A5D0-EB0AF7421821}" srcOrd="0" destOrd="0" presId="urn:microsoft.com/office/officeart/2005/8/layout/orgChart1"/>
    <dgm:cxn modelId="{F775C1D2-2B99-454D-8CF7-A4BAACADD62F}" srcId="{CAF1F94C-E9AA-43FF-8086-D95B405057EB}" destId="{FC7D4A2F-D6B5-492F-8303-F7D0A4165F19}" srcOrd="1" destOrd="0" parTransId="{90B6C984-562E-452E-B7D9-C3F3273CA22C}" sibTransId="{5E3ACBB7-D458-419F-B21F-1DC7A0409B49}"/>
    <dgm:cxn modelId="{272BCAD6-DB59-4F59-98CC-347FA2FA4944}" type="presOf" srcId="{CAF1F94C-E9AA-43FF-8086-D95B405057EB}" destId="{F0C42ED6-C2DF-479B-B2C0-5C2F43596155}" srcOrd="1" destOrd="0" presId="urn:microsoft.com/office/officeart/2005/8/layout/orgChart1"/>
    <dgm:cxn modelId="{98EA13F6-9A61-4A4E-B625-D29915B41B57}" srcId="{2D2DDB38-7BD9-45FD-8A8F-A17FF410DDE7}" destId="{CAF1F94C-E9AA-43FF-8086-D95B405057EB}" srcOrd="0" destOrd="0" parTransId="{40385514-4872-4489-B442-77F3DA5D796C}" sibTransId="{B14D4F7F-D56F-4420-A65E-EBDEBFEE60E0}"/>
    <dgm:cxn modelId="{FEFC85F7-C46D-4861-AA8C-F80BBA5EF767}" type="presOf" srcId="{5DE7C0AF-345C-487D-A3CA-A11320EC14F7}" destId="{F68ADB5C-298B-4D40-9AF4-0963F4555032}" srcOrd="0" destOrd="0" presId="urn:microsoft.com/office/officeart/2005/8/layout/orgChart1"/>
    <dgm:cxn modelId="{1DD77A9C-F84D-467F-8C0A-DD462BEE5E1D}" type="presParOf" srcId="{B4892DC1-924F-4FC9-A5D0-EB0AF7421821}" destId="{35746E71-D528-480F-A6CC-B0184EB76A7C}" srcOrd="0" destOrd="0" presId="urn:microsoft.com/office/officeart/2005/8/layout/orgChart1"/>
    <dgm:cxn modelId="{07A537FC-7025-4444-BC7B-E68A1E4004F6}" type="presParOf" srcId="{35746E71-D528-480F-A6CC-B0184EB76A7C}" destId="{9C89AE25-14D4-4C4A-906B-23E0D1E8D0E9}" srcOrd="0" destOrd="0" presId="urn:microsoft.com/office/officeart/2005/8/layout/orgChart1"/>
    <dgm:cxn modelId="{070F287C-64AB-4CFB-98E9-D81332EC90D3}" type="presParOf" srcId="{9C89AE25-14D4-4C4A-906B-23E0D1E8D0E9}" destId="{46C91FFF-A371-4AB8-8F54-AE98E1B64102}" srcOrd="0" destOrd="0" presId="urn:microsoft.com/office/officeart/2005/8/layout/orgChart1"/>
    <dgm:cxn modelId="{D042A3A7-F897-4EF1-9864-4D66DFF423D2}" type="presParOf" srcId="{9C89AE25-14D4-4C4A-906B-23E0D1E8D0E9}" destId="{F0C42ED6-C2DF-479B-B2C0-5C2F43596155}" srcOrd="1" destOrd="0" presId="urn:microsoft.com/office/officeart/2005/8/layout/orgChart1"/>
    <dgm:cxn modelId="{58A7FCC7-CD4E-47E4-A916-D4BF845CB872}" type="presParOf" srcId="{35746E71-D528-480F-A6CC-B0184EB76A7C}" destId="{B83A4320-EA9C-42C7-B9BB-ACFEC9C26480}" srcOrd="1" destOrd="0" presId="urn:microsoft.com/office/officeart/2005/8/layout/orgChart1"/>
    <dgm:cxn modelId="{89A16E02-73C0-4436-A441-44A2D6977596}" type="presParOf" srcId="{B83A4320-EA9C-42C7-B9BB-ACFEC9C26480}" destId="{51E6E0D4-9E7C-4683-A820-EAE81381F9F4}" srcOrd="0" destOrd="0" presId="urn:microsoft.com/office/officeart/2005/8/layout/orgChart1"/>
    <dgm:cxn modelId="{C3596533-F7BE-41C1-B8FB-97D05487FAD5}" type="presParOf" srcId="{B83A4320-EA9C-42C7-B9BB-ACFEC9C26480}" destId="{EEED79D4-19E2-4EB5-958E-494DA6921318}" srcOrd="1" destOrd="0" presId="urn:microsoft.com/office/officeart/2005/8/layout/orgChart1"/>
    <dgm:cxn modelId="{60000B9F-45A5-4A85-8F77-C84EFB6A73B2}" type="presParOf" srcId="{EEED79D4-19E2-4EB5-958E-494DA6921318}" destId="{92766A16-5AB0-402F-B45D-5BE019CF07B0}" srcOrd="0" destOrd="0" presId="urn:microsoft.com/office/officeart/2005/8/layout/orgChart1"/>
    <dgm:cxn modelId="{ACD0B987-B301-4194-925C-EABAF31B78B3}" type="presParOf" srcId="{92766A16-5AB0-402F-B45D-5BE019CF07B0}" destId="{998F8E48-210F-4C63-B51B-7E000F635BBC}" srcOrd="0" destOrd="0" presId="urn:microsoft.com/office/officeart/2005/8/layout/orgChart1"/>
    <dgm:cxn modelId="{545B95C3-9ABE-4F1F-B878-5E5E7A0EF4F7}" type="presParOf" srcId="{92766A16-5AB0-402F-B45D-5BE019CF07B0}" destId="{4F4B31F8-A7DC-4F60-943E-C95D3FC81BED}" srcOrd="1" destOrd="0" presId="urn:microsoft.com/office/officeart/2005/8/layout/orgChart1"/>
    <dgm:cxn modelId="{B8902A77-3C91-42C9-BA32-58A1FF820DD9}" type="presParOf" srcId="{EEED79D4-19E2-4EB5-958E-494DA6921318}" destId="{2945DC81-0FC8-4A46-A619-769B2361A728}" srcOrd="1" destOrd="0" presId="urn:microsoft.com/office/officeart/2005/8/layout/orgChart1"/>
    <dgm:cxn modelId="{FEA48F7D-5883-45B5-9024-AD8EF82A5B9F}" type="presParOf" srcId="{EEED79D4-19E2-4EB5-958E-494DA6921318}" destId="{ECC49CCF-9A63-437F-A9A5-075117C56B3B}" srcOrd="2" destOrd="0" presId="urn:microsoft.com/office/officeart/2005/8/layout/orgChart1"/>
    <dgm:cxn modelId="{1955D23D-E381-425A-AEB1-F143518DDCF2}" type="presParOf" srcId="{B83A4320-EA9C-42C7-B9BB-ACFEC9C26480}" destId="{A0185A1B-E868-46BC-AC92-06060706839A}" srcOrd="2" destOrd="0" presId="urn:microsoft.com/office/officeart/2005/8/layout/orgChart1"/>
    <dgm:cxn modelId="{58FB9402-4119-4B2F-885A-AAB2E8DFAAC1}" type="presParOf" srcId="{B83A4320-EA9C-42C7-B9BB-ACFEC9C26480}" destId="{F5C2ABED-3FAA-4BB3-BDD8-437372DC20D3}" srcOrd="3" destOrd="0" presId="urn:microsoft.com/office/officeart/2005/8/layout/orgChart1"/>
    <dgm:cxn modelId="{B511BF96-D7FC-4934-A90A-3016693D5AC7}" type="presParOf" srcId="{F5C2ABED-3FAA-4BB3-BDD8-437372DC20D3}" destId="{AB6601F8-2A3D-40F8-A52C-29D7CE6AFDA4}" srcOrd="0" destOrd="0" presId="urn:microsoft.com/office/officeart/2005/8/layout/orgChart1"/>
    <dgm:cxn modelId="{7EBD47FD-466D-476A-B593-E051C81726CC}" type="presParOf" srcId="{AB6601F8-2A3D-40F8-A52C-29D7CE6AFDA4}" destId="{2D38AD0C-7F6E-4D61-906E-6734E1254EB1}" srcOrd="0" destOrd="0" presId="urn:microsoft.com/office/officeart/2005/8/layout/orgChart1"/>
    <dgm:cxn modelId="{49B71A67-A3C6-40C1-9EF9-A93808501A77}" type="presParOf" srcId="{AB6601F8-2A3D-40F8-A52C-29D7CE6AFDA4}" destId="{CE91AC2C-E828-4700-9DDB-DAC44C226E67}" srcOrd="1" destOrd="0" presId="urn:microsoft.com/office/officeart/2005/8/layout/orgChart1"/>
    <dgm:cxn modelId="{F2E2D427-E100-4366-A904-D1F97E7768B9}" type="presParOf" srcId="{F5C2ABED-3FAA-4BB3-BDD8-437372DC20D3}" destId="{C52ACBEB-DDE0-4BDA-BC49-F30FE4595A28}" srcOrd="1" destOrd="0" presId="urn:microsoft.com/office/officeart/2005/8/layout/orgChart1"/>
    <dgm:cxn modelId="{3199AD03-184F-4962-935B-46DF878E1682}" type="presParOf" srcId="{F5C2ABED-3FAA-4BB3-BDD8-437372DC20D3}" destId="{5D4D66DE-3D8A-413C-8F6D-4B6B4E816CCD}" srcOrd="2" destOrd="0" presId="urn:microsoft.com/office/officeart/2005/8/layout/orgChart1"/>
    <dgm:cxn modelId="{EA74305C-AD34-4C59-8667-D08D4FACD7FE}" type="presParOf" srcId="{B83A4320-EA9C-42C7-B9BB-ACFEC9C26480}" destId="{F68ADB5C-298B-4D40-9AF4-0963F4555032}" srcOrd="4" destOrd="0" presId="urn:microsoft.com/office/officeart/2005/8/layout/orgChart1"/>
    <dgm:cxn modelId="{AF37AA8C-7665-46E4-8D34-183E06202BC7}" type="presParOf" srcId="{B83A4320-EA9C-42C7-B9BB-ACFEC9C26480}" destId="{BB492EF2-232D-42AA-9302-232A64521757}" srcOrd="5" destOrd="0" presId="urn:microsoft.com/office/officeart/2005/8/layout/orgChart1"/>
    <dgm:cxn modelId="{92B802EE-4E3B-4BC8-832A-059F88184FF1}" type="presParOf" srcId="{BB492EF2-232D-42AA-9302-232A64521757}" destId="{397927B5-6BC0-44B2-ACC5-BA83456623BB}" srcOrd="0" destOrd="0" presId="urn:microsoft.com/office/officeart/2005/8/layout/orgChart1"/>
    <dgm:cxn modelId="{692DEE12-A8D1-4982-8D52-5BA210EA43CD}" type="presParOf" srcId="{397927B5-6BC0-44B2-ACC5-BA83456623BB}" destId="{F8392A8F-F961-4132-AA17-F883ACDC2647}" srcOrd="0" destOrd="0" presId="urn:microsoft.com/office/officeart/2005/8/layout/orgChart1"/>
    <dgm:cxn modelId="{298EFD6C-CFDB-4C14-AE62-7C791C4941A2}" type="presParOf" srcId="{397927B5-6BC0-44B2-ACC5-BA83456623BB}" destId="{32BCC85E-EA03-4995-AD05-E3536139326E}" srcOrd="1" destOrd="0" presId="urn:microsoft.com/office/officeart/2005/8/layout/orgChart1"/>
    <dgm:cxn modelId="{A665E8B6-B08B-4E09-A131-0EC7B7C6DF3A}" type="presParOf" srcId="{BB492EF2-232D-42AA-9302-232A64521757}" destId="{EBDDA59E-A853-4824-AC81-D00BDA6048E7}" srcOrd="1" destOrd="0" presId="urn:microsoft.com/office/officeart/2005/8/layout/orgChart1"/>
    <dgm:cxn modelId="{5124BC45-9D3E-4B85-8248-399D86E195D3}" type="presParOf" srcId="{BB492EF2-232D-42AA-9302-232A64521757}" destId="{9D939152-416D-4F55-9F85-BE6F830567B4}" srcOrd="2" destOrd="0" presId="urn:microsoft.com/office/officeart/2005/8/layout/orgChart1"/>
    <dgm:cxn modelId="{3CF47336-01DC-42FB-8D96-DB5FD4925394}" type="presParOf" srcId="{B83A4320-EA9C-42C7-B9BB-ACFEC9C26480}" destId="{7D403131-4F3C-43ED-9AC4-AE96836DDE2D}" srcOrd="6" destOrd="0" presId="urn:microsoft.com/office/officeart/2005/8/layout/orgChart1"/>
    <dgm:cxn modelId="{61CCAD53-5E24-4613-8CCD-EB66079B1136}" type="presParOf" srcId="{B83A4320-EA9C-42C7-B9BB-ACFEC9C26480}" destId="{E4E55178-25C3-40F9-BC99-10E8C7F31819}" srcOrd="7" destOrd="0" presId="urn:microsoft.com/office/officeart/2005/8/layout/orgChart1"/>
    <dgm:cxn modelId="{E50B9634-5794-4C6E-B339-94C984EB20E8}" type="presParOf" srcId="{E4E55178-25C3-40F9-BC99-10E8C7F31819}" destId="{34EED144-238F-49B1-B5FA-861E529C0EE5}" srcOrd="0" destOrd="0" presId="urn:microsoft.com/office/officeart/2005/8/layout/orgChart1"/>
    <dgm:cxn modelId="{62C328AF-94DC-43CD-9EFB-A77D4006DE8A}" type="presParOf" srcId="{34EED144-238F-49B1-B5FA-861E529C0EE5}" destId="{F5A62F0C-1575-4D2F-BB8B-AB2349D7624B}" srcOrd="0" destOrd="0" presId="urn:microsoft.com/office/officeart/2005/8/layout/orgChart1"/>
    <dgm:cxn modelId="{915FF972-C1E1-404D-BC05-507B5D4FBDE7}" type="presParOf" srcId="{34EED144-238F-49B1-B5FA-861E529C0EE5}" destId="{8772DA27-F987-428D-8F32-AD2375783A2F}" srcOrd="1" destOrd="0" presId="urn:microsoft.com/office/officeart/2005/8/layout/orgChart1"/>
    <dgm:cxn modelId="{A301CBA7-42F2-41EC-89AB-306578D37CB0}" type="presParOf" srcId="{E4E55178-25C3-40F9-BC99-10E8C7F31819}" destId="{5A9FB01B-6201-4094-98CA-2FEE2467013E}" srcOrd="1" destOrd="0" presId="urn:microsoft.com/office/officeart/2005/8/layout/orgChart1"/>
    <dgm:cxn modelId="{A26B60CC-3E75-4505-BA56-12CB2F321A8A}" type="presParOf" srcId="{E4E55178-25C3-40F9-BC99-10E8C7F31819}" destId="{1AAB8E66-E76A-441A-9777-15517BCA79EE}" srcOrd="2" destOrd="0" presId="urn:microsoft.com/office/officeart/2005/8/layout/orgChart1"/>
    <dgm:cxn modelId="{37CC9EF2-5046-4193-9067-DFED81051EB2}" type="presParOf" srcId="{35746E71-D528-480F-A6CC-B0184EB76A7C}" destId="{D788DD06-D216-4BEB-BFB5-A45FCCBC3687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11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F33E29C7-34FC-4154-8543-9456AEC54087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icontext_colorful1" csCatId="colorful" phldr="1"/>
      <dgm:spPr/>
      <dgm:t>
        <a:bodyPr/>
        <a:lstStyle/>
        <a:p>
          <a:endParaRPr lang="en-US"/>
        </a:p>
      </dgm:t>
    </dgm:pt>
    <dgm:pt modelId="{525AD936-69A7-430E-800B-0372D125E29F}">
      <dgm:prSet/>
      <dgm:spPr/>
      <dgm:t>
        <a:bodyPr/>
        <a:lstStyle/>
        <a:p>
          <a:pPr algn="ctr"/>
          <a:r>
            <a:rPr lang="en-GB" dirty="0"/>
            <a:t>Granted by the researchers university. </a:t>
          </a:r>
          <a:endParaRPr lang="en-US" dirty="0"/>
        </a:p>
      </dgm:t>
    </dgm:pt>
    <dgm:pt modelId="{03CA30A9-34EE-4DA7-913F-7A37D2A30CB4}" type="parTrans" cxnId="{5EF441AE-F00E-47DF-BCB3-9446997C3FD5}">
      <dgm:prSet/>
      <dgm:spPr/>
      <dgm:t>
        <a:bodyPr/>
        <a:lstStyle/>
        <a:p>
          <a:endParaRPr lang="en-US"/>
        </a:p>
      </dgm:t>
    </dgm:pt>
    <dgm:pt modelId="{712D5F49-44A1-4A72-9D20-5C6AA9F8BA23}" type="sibTrans" cxnId="{5EF441AE-F00E-47DF-BCB3-9446997C3FD5}">
      <dgm:prSet/>
      <dgm:spPr/>
      <dgm:t>
        <a:bodyPr/>
        <a:lstStyle/>
        <a:p>
          <a:endParaRPr lang="en-US"/>
        </a:p>
      </dgm:t>
    </dgm:pt>
    <dgm:pt modelId="{02A35E78-EEE0-4B17-932D-5EED49A904AA}">
      <dgm:prSet/>
      <dgm:spPr/>
      <dgm:t>
        <a:bodyPr/>
        <a:lstStyle/>
        <a:p>
          <a:pPr algn="ctr"/>
          <a:r>
            <a:rPr lang="en-GB" dirty="0"/>
            <a:t>Participants debriefed in accordance to BPS guidelines of ethical code of conduct (2014).</a:t>
          </a:r>
          <a:endParaRPr lang="en-US" dirty="0"/>
        </a:p>
      </dgm:t>
    </dgm:pt>
    <dgm:pt modelId="{3E8ADACE-A17F-4CDB-8633-0A42AEB60170}" type="parTrans" cxnId="{BC0AD213-50AA-48E1-A8FF-C723FDDCC936}">
      <dgm:prSet/>
      <dgm:spPr/>
      <dgm:t>
        <a:bodyPr/>
        <a:lstStyle/>
        <a:p>
          <a:endParaRPr lang="en-US"/>
        </a:p>
      </dgm:t>
    </dgm:pt>
    <dgm:pt modelId="{9615495D-D350-417D-81D1-CF2ABE7B4D73}" type="sibTrans" cxnId="{BC0AD213-50AA-48E1-A8FF-C723FDDCC936}">
      <dgm:prSet/>
      <dgm:spPr/>
      <dgm:t>
        <a:bodyPr/>
        <a:lstStyle/>
        <a:p>
          <a:endParaRPr lang="en-US"/>
        </a:p>
      </dgm:t>
    </dgm:pt>
    <dgm:pt modelId="{22E80C18-A4E1-4BF7-8349-B6CD90AE8CA3}">
      <dgm:prSet/>
      <dgm:spPr/>
      <dgm:t>
        <a:bodyPr/>
        <a:lstStyle/>
        <a:p>
          <a:pPr algn="ctr"/>
          <a:r>
            <a:rPr lang="en-GB" dirty="0"/>
            <a:t>Offered right to withdraw at any time and opportunity to request results. </a:t>
          </a:r>
          <a:endParaRPr lang="en-US" dirty="0"/>
        </a:p>
      </dgm:t>
    </dgm:pt>
    <dgm:pt modelId="{81E88745-4CE0-498A-B759-8E361A96C1E1}" type="parTrans" cxnId="{72F63D8D-3EF5-432E-8D50-3047DA3EDF8F}">
      <dgm:prSet/>
      <dgm:spPr/>
      <dgm:t>
        <a:bodyPr/>
        <a:lstStyle/>
        <a:p>
          <a:endParaRPr lang="en-US"/>
        </a:p>
      </dgm:t>
    </dgm:pt>
    <dgm:pt modelId="{10CBE178-A042-444D-A900-B096B5236A44}" type="sibTrans" cxnId="{72F63D8D-3EF5-432E-8D50-3047DA3EDF8F}">
      <dgm:prSet/>
      <dgm:spPr/>
      <dgm:t>
        <a:bodyPr/>
        <a:lstStyle/>
        <a:p>
          <a:endParaRPr lang="en-US"/>
        </a:p>
      </dgm:t>
    </dgm:pt>
    <dgm:pt modelId="{B4D36E1F-8E9F-41CB-B222-BD7312F92315}" type="pres">
      <dgm:prSet presAssocID="{F33E29C7-34FC-4154-8543-9456AEC54087}" presName="root" presStyleCnt="0">
        <dgm:presLayoutVars>
          <dgm:dir/>
          <dgm:resizeHandles val="exact"/>
        </dgm:presLayoutVars>
      </dgm:prSet>
      <dgm:spPr/>
    </dgm:pt>
    <dgm:pt modelId="{B3CCB0D6-2110-4C15-B44D-95C62168B138}" type="pres">
      <dgm:prSet presAssocID="{525AD936-69A7-430E-800B-0372D125E29F}" presName="compNode" presStyleCnt="0"/>
      <dgm:spPr/>
    </dgm:pt>
    <dgm:pt modelId="{71E7BA62-55DA-44AD-82DB-F5D7ABE7EE58}" type="pres">
      <dgm:prSet presAssocID="{525AD936-69A7-430E-800B-0372D125E29F}" presName="bgRect" presStyleLbl="bgShp" presStyleIdx="0" presStyleCnt="3" custLinFactNeighborX="764" custLinFactNeighborY="-8118"/>
      <dgm:spPr/>
    </dgm:pt>
    <dgm:pt modelId="{7C6F34F3-038E-488D-B391-3B3765AB4030}" type="pres">
      <dgm:prSet presAssocID="{525AD936-69A7-430E-800B-0372D125E29F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raduation Cap"/>
        </a:ext>
      </dgm:extLst>
    </dgm:pt>
    <dgm:pt modelId="{829AB056-441D-42C3-90C9-266C6E361621}" type="pres">
      <dgm:prSet presAssocID="{525AD936-69A7-430E-800B-0372D125E29F}" presName="spaceRect" presStyleCnt="0"/>
      <dgm:spPr/>
    </dgm:pt>
    <dgm:pt modelId="{155C3741-F068-4197-A99B-C4F3277BDEE5}" type="pres">
      <dgm:prSet presAssocID="{525AD936-69A7-430E-800B-0372D125E29F}" presName="parTx" presStyleLbl="revTx" presStyleIdx="0" presStyleCnt="3" custLinFactNeighborX="-8288" custLinFactNeighborY="-43">
        <dgm:presLayoutVars>
          <dgm:chMax val="0"/>
          <dgm:chPref val="0"/>
        </dgm:presLayoutVars>
      </dgm:prSet>
      <dgm:spPr/>
    </dgm:pt>
    <dgm:pt modelId="{0CFF0C15-63C4-42D3-9F6F-E5A8063A10ED}" type="pres">
      <dgm:prSet presAssocID="{712D5F49-44A1-4A72-9D20-5C6AA9F8BA23}" presName="sibTrans" presStyleCnt="0"/>
      <dgm:spPr/>
    </dgm:pt>
    <dgm:pt modelId="{ABD864D6-F9F1-4C94-8DFA-013E2135E54F}" type="pres">
      <dgm:prSet presAssocID="{02A35E78-EEE0-4B17-932D-5EED49A904AA}" presName="compNode" presStyleCnt="0"/>
      <dgm:spPr/>
    </dgm:pt>
    <dgm:pt modelId="{F2AE2025-9AE0-41F3-B2AD-768D5FB9AE16}" type="pres">
      <dgm:prSet presAssocID="{02A35E78-EEE0-4B17-932D-5EED49A904AA}" presName="bgRect" presStyleLbl="bgShp" presStyleIdx="1" presStyleCnt="3" custLinFactNeighborX="0" custLinFactNeighborY="199"/>
      <dgm:spPr/>
    </dgm:pt>
    <dgm:pt modelId="{714522B0-4598-47AF-B4FD-0B6B132B07ED}" type="pres">
      <dgm:prSet presAssocID="{02A35E78-EEE0-4B17-932D-5EED49A904AA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Gavel"/>
        </a:ext>
      </dgm:extLst>
    </dgm:pt>
    <dgm:pt modelId="{777626A2-48EF-4E73-8D58-D35385A1765A}" type="pres">
      <dgm:prSet presAssocID="{02A35E78-EEE0-4B17-932D-5EED49A904AA}" presName="spaceRect" presStyleCnt="0"/>
      <dgm:spPr/>
    </dgm:pt>
    <dgm:pt modelId="{4580B909-C994-4BDA-83AE-9F74C1788B51}" type="pres">
      <dgm:prSet presAssocID="{02A35E78-EEE0-4B17-932D-5EED49A904AA}" presName="parTx" presStyleLbl="revTx" presStyleIdx="1" presStyleCnt="3" custLinFactNeighborX="-5672" custLinFactNeighborY="914">
        <dgm:presLayoutVars>
          <dgm:chMax val="0"/>
          <dgm:chPref val="0"/>
        </dgm:presLayoutVars>
      </dgm:prSet>
      <dgm:spPr/>
    </dgm:pt>
    <dgm:pt modelId="{97E38408-5F20-4944-80C1-A95B9D9F6EAD}" type="pres">
      <dgm:prSet presAssocID="{9615495D-D350-417D-81D1-CF2ABE7B4D73}" presName="sibTrans" presStyleCnt="0"/>
      <dgm:spPr/>
    </dgm:pt>
    <dgm:pt modelId="{F36B66A6-E905-48DD-8A08-B215F615EBB6}" type="pres">
      <dgm:prSet presAssocID="{22E80C18-A4E1-4BF7-8349-B6CD90AE8CA3}" presName="compNode" presStyleCnt="0"/>
      <dgm:spPr/>
    </dgm:pt>
    <dgm:pt modelId="{E6863DF8-AEE1-4788-8E8B-70B45B3E9789}" type="pres">
      <dgm:prSet presAssocID="{22E80C18-A4E1-4BF7-8349-B6CD90AE8CA3}" presName="bgRect" presStyleLbl="bgShp" presStyleIdx="2" presStyleCnt="3"/>
      <dgm:spPr/>
    </dgm:pt>
    <dgm:pt modelId="{D370B83F-9A15-47A7-9947-3547CDDE2F1A}" type="pres">
      <dgm:prSet presAssocID="{22E80C18-A4E1-4BF7-8349-B6CD90AE8CA3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topwatch"/>
        </a:ext>
      </dgm:extLst>
    </dgm:pt>
    <dgm:pt modelId="{09483AE9-AEBF-47DD-92CE-3517306BFED9}" type="pres">
      <dgm:prSet presAssocID="{22E80C18-A4E1-4BF7-8349-B6CD90AE8CA3}" presName="spaceRect" presStyleCnt="0"/>
      <dgm:spPr/>
    </dgm:pt>
    <dgm:pt modelId="{B59D9B37-C528-4373-A0DD-4D399A8C8476}" type="pres">
      <dgm:prSet presAssocID="{22E80C18-A4E1-4BF7-8349-B6CD90AE8CA3}" presName="parTx" presStyleLbl="revTx" presStyleIdx="2" presStyleCnt="3" custLinFactNeighborX="-8288" custLinFactNeighborY="51">
        <dgm:presLayoutVars>
          <dgm:chMax val="0"/>
          <dgm:chPref val="0"/>
        </dgm:presLayoutVars>
      </dgm:prSet>
      <dgm:spPr/>
    </dgm:pt>
  </dgm:ptLst>
  <dgm:cxnLst>
    <dgm:cxn modelId="{C21C2C0A-3A1D-4485-BD4C-FADC482BFF33}" type="presOf" srcId="{22E80C18-A4E1-4BF7-8349-B6CD90AE8CA3}" destId="{B59D9B37-C528-4373-A0DD-4D399A8C8476}" srcOrd="0" destOrd="0" presId="urn:microsoft.com/office/officeart/2018/2/layout/IconVerticalSolidList"/>
    <dgm:cxn modelId="{C6FC9E0F-96AB-4F61-8485-7D6160920612}" type="presOf" srcId="{525AD936-69A7-430E-800B-0372D125E29F}" destId="{155C3741-F068-4197-A99B-C4F3277BDEE5}" srcOrd="0" destOrd="0" presId="urn:microsoft.com/office/officeart/2018/2/layout/IconVerticalSolidList"/>
    <dgm:cxn modelId="{BC0AD213-50AA-48E1-A8FF-C723FDDCC936}" srcId="{F33E29C7-34FC-4154-8543-9456AEC54087}" destId="{02A35E78-EEE0-4B17-932D-5EED49A904AA}" srcOrd="1" destOrd="0" parTransId="{3E8ADACE-A17F-4CDB-8633-0A42AEB60170}" sibTransId="{9615495D-D350-417D-81D1-CF2ABE7B4D73}"/>
    <dgm:cxn modelId="{C5D0C051-6B49-4E2D-B33F-01B0D92684F8}" type="presOf" srcId="{02A35E78-EEE0-4B17-932D-5EED49A904AA}" destId="{4580B909-C994-4BDA-83AE-9F74C1788B51}" srcOrd="0" destOrd="0" presId="urn:microsoft.com/office/officeart/2018/2/layout/IconVerticalSolidList"/>
    <dgm:cxn modelId="{E6B9955A-B29E-4904-A48A-129BD081FED6}" type="presOf" srcId="{F33E29C7-34FC-4154-8543-9456AEC54087}" destId="{B4D36E1F-8E9F-41CB-B222-BD7312F92315}" srcOrd="0" destOrd="0" presId="urn:microsoft.com/office/officeart/2018/2/layout/IconVerticalSolidList"/>
    <dgm:cxn modelId="{72F63D8D-3EF5-432E-8D50-3047DA3EDF8F}" srcId="{F33E29C7-34FC-4154-8543-9456AEC54087}" destId="{22E80C18-A4E1-4BF7-8349-B6CD90AE8CA3}" srcOrd="2" destOrd="0" parTransId="{81E88745-4CE0-498A-B759-8E361A96C1E1}" sibTransId="{10CBE178-A042-444D-A900-B096B5236A44}"/>
    <dgm:cxn modelId="{5EF441AE-F00E-47DF-BCB3-9446997C3FD5}" srcId="{F33E29C7-34FC-4154-8543-9456AEC54087}" destId="{525AD936-69A7-430E-800B-0372D125E29F}" srcOrd="0" destOrd="0" parTransId="{03CA30A9-34EE-4DA7-913F-7A37D2A30CB4}" sibTransId="{712D5F49-44A1-4A72-9D20-5C6AA9F8BA23}"/>
    <dgm:cxn modelId="{814F30F8-1BE7-476E-9A44-8B0F6005A3D9}" type="presParOf" srcId="{B4D36E1F-8E9F-41CB-B222-BD7312F92315}" destId="{B3CCB0D6-2110-4C15-B44D-95C62168B138}" srcOrd="0" destOrd="0" presId="urn:microsoft.com/office/officeart/2018/2/layout/IconVerticalSolidList"/>
    <dgm:cxn modelId="{8057A8A7-3EEE-4F9E-BE5F-727523F90248}" type="presParOf" srcId="{B3CCB0D6-2110-4C15-B44D-95C62168B138}" destId="{71E7BA62-55DA-44AD-82DB-F5D7ABE7EE58}" srcOrd="0" destOrd="0" presId="urn:microsoft.com/office/officeart/2018/2/layout/IconVerticalSolidList"/>
    <dgm:cxn modelId="{1F23AE28-4EDC-4ABF-BEC2-6EF21561CD98}" type="presParOf" srcId="{B3CCB0D6-2110-4C15-B44D-95C62168B138}" destId="{7C6F34F3-038E-488D-B391-3B3765AB4030}" srcOrd="1" destOrd="0" presId="urn:microsoft.com/office/officeart/2018/2/layout/IconVerticalSolidList"/>
    <dgm:cxn modelId="{AD9BD1EE-3AFC-4189-872B-EDA512DE98C2}" type="presParOf" srcId="{B3CCB0D6-2110-4C15-B44D-95C62168B138}" destId="{829AB056-441D-42C3-90C9-266C6E361621}" srcOrd="2" destOrd="0" presId="urn:microsoft.com/office/officeart/2018/2/layout/IconVerticalSolidList"/>
    <dgm:cxn modelId="{F59C1585-F37B-423E-BEFD-60579B6A90D8}" type="presParOf" srcId="{B3CCB0D6-2110-4C15-B44D-95C62168B138}" destId="{155C3741-F068-4197-A99B-C4F3277BDEE5}" srcOrd="3" destOrd="0" presId="urn:microsoft.com/office/officeart/2018/2/layout/IconVerticalSolidList"/>
    <dgm:cxn modelId="{8A46E2CD-12C2-4D77-9532-8D69998124B0}" type="presParOf" srcId="{B4D36E1F-8E9F-41CB-B222-BD7312F92315}" destId="{0CFF0C15-63C4-42D3-9F6F-E5A8063A10ED}" srcOrd="1" destOrd="0" presId="urn:microsoft.com/office/officeart/2018/2/layout/IconVerticalSolidList"/>
    <dgm:cxn modelId="{3FC1A5A3-AAD2-40D8-B937-2140822EE296}" type="presParOf" srcId="{B4D36E1F-8E9F-41CB-B222-BD7312F92315}" destId="{ABD864D6-F9F1-4C94-8DFA-013E2135E54F}" srcOrd="2" destOrd="0" presId="urn:microsoft.com/office/officeart/2018/2/layout/IconVerticalSolidList"/>
    <dgm:cxn modelId="{C921091F-4511-49BD-ACCF-2A0BFEB10716}" type="presParOf" srcId="{ABD864D6-F9F1-4C94-8DFA-013E2135E54F}" destId="{F2AE2025-9AE0-41F3-B2AD-768D5FB9AE16}" srcOrd="0" destOrd="0" presId="urn:microsoft.com/office/officeart/2018/2/layout/IconVerticalSolidList"/>
    <dgm:cxn modelId="{C659AAB8-6626-4210-A11E-0D11DB9C5D5E}" type="presParOf" srcId="{ABD864D6-F9F1-4C94-8DFA-013E2135E54F}" destId="{714522B0-4598-47AF-B4FD-0B6B132B07ED}" srcOrd="1" destOrd="0" presId="urn:microsoft.com/office/officeart/2018/2/layout/IconVerticalSolidList"/>
    <dgm:cxn modelId="{46CF5636-8561-46BB-A588-CBA71E6B1EE1}" type="presParOf" srcId="{ABD864D6-F9F1-4C94-8DFA-013E2135E54F}" destId="{777626A2-48EF-4E73-8D58-D35385A1765A}" srcOrd="2" destOrd="0" presId="urn:microsoft.com/office/officeart/2018/2/layout/IconVerticalSolidList"/>
    <dgm:cxn modelId="{A8757593-B9B3-48EE-972C-BAD046AEB9A7}" type="presParOf" srcId="{ABD864D6-F9F1-4C94-8DFA-013E2135E54F}" destId="{4580B909-C994-4BDA-83AE-9F74C1788B51}" srcOrd="3" destOrd="0" presId="urn:microsoft.com/office/officeart/2018/2/layout/IconVerticalSolidList"/>
    <dgm:cxn modelId="{583B63E2-D233-437A-BF2E-1A653B8C593C}" type="presParOf" srcId="{B4D36E1F-8E9F-41CB-B222-BD7312F92315}" destId="{97E38408-5F20-4944-80C1-A95B9D9F6EAD}" srcOrd="3" destOrd="0" presId="urn:microsoft.com/office/officeart/2018/2/layout/IconVerticalSolidList"/>
    <dgm:cxn modelId="{8258BA12-92CE-4959-8CF0-AE32F8536E45}" type="presParOf" srcId="{B4D36E1F-8E9F-41CB-B222-BD7312F92315}" destId="{F36B66A6-E905-48DD-8A08-B215F615EBB6}" srcOrd="4" destOrd="0" presId="urn:microsoft.com/office/officeart/2018/2/layout/IconVerticalSolidList"/>
    <dgm:cxn modelId="{5648F4F6-9DDF-4F90-AE43-79A3AEA6ED46}" type="presParOf" srcId="{F36B66A6-E905-48DD-8A08-B215F615EBB6}" destId="{E6863DF8-AEE1-4788-8E8B-70B45B3E9789}" srcOrd="0" destOrd="0" presId="urn:microsoft.com/office/officeart/2018/2/layout/IconVerticalSolidList"/>
    <dgm:cxn modelId="{F424C303-39F3-4DBC-93C9-93516B6447F7}" type="presParOf" srcId="{F36B66A6-E905-48DD-8A08-B215F615EBB6}" destId="{D370B83F-9A15-47A7-9947-3547CDDE2F1A}" srcOrd="1" destOrd="0" presId="urn:microsoft.com/office/officeart/2018/2/layout/IconVerticalSolidList"/>
    <dgm:cxn modelId="{EF3E68C7-D8A7-4D45-AD25-F120FAAB26EE}" type="presParOf" srcId="{F36B66A6-E905-48DD-8A08-B215F615EBB6}" destId="{09483AE9-AEBF-47DD-92CE-3517306BFED9}" srcOrd="2" destOrd="0" presId="urn:microsoft.com/office/officeart/2018/2/layout/IconVerticalSolidList"/>
    <dgm:cxn modelId="{EC473A0F-6EE7-4A2F-936B-D44160D13CA1}" type="presParOf" srcId="{F36B66A6-E905-48DD-8A08-B215F615EBB6}" destId="{B59D9B37-C528-4373-A0DD-4D399A8C8476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F2C02A23-3907-44AF-BC83-24E30CF84D02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4EA32A53-67DA-4E9B-9B52-6ECCDD3E4B13}">
      <dgm:prSet/>
      <dgm:spPr/>
      <dgm:t>
        <a:bodyPr/>
        <a:lstStyle/>
        <a:p>
          <a:pPr algn="ctr"/>
          <a:r>
            <a:rPr lang="en-GB" dirty="0"/>
            <a:t>Therefore – supports the prediction. </a:t>
          </a:r>
          <a:endParaRPr lang="en-US" dirty="0"/>
        </a:p>
      </dgm:t>
    </dgm:pt>
    <dgm:pt modelId="{C9C3CA17-1222-42A9-B5B6-02D589531AE5}" type="parTrans" cxnId="{AB135C7D-606B-41E7-A1D9-A1D38059FD3F}">
      <dgm:prSet/>
      <dgm:spPr/>
      <dgm:t>
        <a:bodyPr/>
        <a:lstStyle/>
        <a:p>
          <a:endParaRPr lang="en-US"/>
        </a:p>
      </dgm:t>
    </dgm:pt>
    <dgm:pt modelId="{25D230F7-D975-4395-87FF-C4643A40958B}" type="sibTrans" cxnId="{AB135C7D-606B-41E7-A1D9-A1D38059FD3F}">
      <dgm:prSet/>
      <dgm:spPr/>
      <dgm:t>
        <a:bodyPr/>
        <a:lstStyle/>
        <a:p>
          <a:endParaRPr lang="en-US"/>
        </a:p>
      </dgm:t>
    </dgm:pt>
    <dgm:pt modelId="{44719AEE-4F44-4C1E-B7B9-31625F2B4C90}">
      <dgm:prSet/>
      <dgm:spPr/>
      <dgm:t>
        <a:bodyPr/>
        <a:lstStyle/>
        <a:p>
          <a:pPr algn="ctr"/>
          <a:r>
            <a:rPr lang="en-GB" dirty="0"/>
            <a:t>Results - in line - Baddeley, Thomson, &amp; Buchanan (1975) – faster processors - better at memorising information = information active – longer period of time. </a:t>
          </a:r>
          <a:endParaRPr lang="en-US" dirty="0"/>
        </a:p>
      </dgm:t>
    </dgm:pt>
    <dgm:pt modelId="{41F8E616-0DA0-4A55-85DB-A41608ABB5BE}" type="parTrans" cxnId="{56DF72AB-43A8-4ACD-AAFB-221FA2B1569A}">
      <dgm:prSet/>
      <dgm:spPr/>
      <dgm:t>
        <a:bodyPr/>
        <a:lstStyle/>
        <a:p>
          <a:endParaRPr lang="en-US"/>
        </a:p>
      </dgm:t>
    </dgm:pt>
    <dgm:pt modelId="{EC7AAD97-BD2A-49BD-BA4C-655FB03B91EA}" type="sibTrans" cxnId="{56DF72AB-43A8-4ACD-AAFB-221FA2B1569A}">
      <dgm:prSet/>
      <dgm:spPr/>
      <dgm:t>
        <a:bodyPr/>
        <a:lstStyle/>
        <a:p>
          <a:endParaRPr lang="en-US"/>
        </a:p>
      </dgm:t>
    </dgm:pt>
    <dgm:pt modelId="{83D9926D-F4ED-471C-BFF0-AE8E9860A0CE}">
      <dgm:prSet/>
      <dgm:spPr/>
      <dgm:t>
        <a:bodyPr/>
        <a:lstStyle/>
        <a:p>
          <a:pPr algn="ctr"/>
          <a:r>
            <a:rPr lang="en-GB" dirty="0"/>
            <a:t>Whereas – Attention task =  findings did not support the prediction – faster processor score better in attention tasks.</a:t>
          </a:r>
          <a:endParaRPr lang="en-US" dirty="0"/>
        </a:p>
      </dgm:t>
    </dgm:pt>
    <dgm:pt modelId="{DF03FED7-882F-4635-8BFD-DB017AA7CCEC}" type="parTrans" cxnId="{E076B642-10B7-484D-B67E-5CB021416901}">
      <dgm:prSet/>
      <dgm:spPr/>
      <dgm:t>
        <a:bodyPr/>
        <a:lstStyle/>
        <a:p>
          <a:endParaRPr lang="en-US"/>
        </a:p>
      </dgm:t>
    </dgm:pt>
    <dgm:pt modelId="{EE338475-816B-4888-BBDA-50F574509915}" type="sibTrans" cxnId="{E076B642-10B7-484D-B67E-5CB021416901}">
      <dgm:prSet/>
      <dgm:spPr/>
      <dgm:t>
        <a:bodyPr/>
        <a:lstStyle/>
        <a:p>
          <a:endParaRPr lang="en-US"/>
        </a:p>
      </dgm:t>
    </dgm:pt>
    <dgm:pt modelId="{891E9357-DC34-478B-99CD-B74886AF4AEA}">
      <dgm:prSet/>
      <dgm:spPr/>
      <dgm:t>
        <a:bodyPr/>
        <a:lstStyle/>
        <a:p>
          <a:pPr algn="ctr"/>
          <a:r>
            <a:rPr lang="en-GB" dirty="0"/>
            <a:t>Results - no significant difference between fast and slow processors, despite the cognitive load (easy and hard). </a:t>
          </a:r>
          <a:endParaRPr lang="en-US" dirty="0"/>
        </a:p>
      </dgm:t>
    </dgm:pt>
    <dgm:pt modelId="{F2110E01-430C-47C6-A4BF-42CC4A6D8730}" type="parTrans" cxnId="{B79B4F01-998D-4515-B2C0-84ECEC26EE90}">
      <dgm:prSet/>
      <dgm:spPr/>
      <dgm:t>
        <a:bodyPr/>
        <a:lstStyle/>
        <a:p>
          <a:endParaRPr lang="en-US"/>
        </a:p>
      </dgm:t>
    </dgm:pt>
    <dgm:pt modelId="{DF7E1A93-3106-4646-A5E3-E17DD4138F34}" type="sibTrans" cxnId="{B79B4F01-998D-4515-B2C0-84ECEC26EE90}">
      <dgm:prSet/>
      <dgm:spPr/>
      <dgm:t>
        <a:bodyPr/>
        <a:lstStyle/>
        <a:p>
          <a:endParaRPr lang="en-US"/>
        </a:p>
      </dgm:t>
    </dgm:pt>
    <dgm:pt modelId="{B16642C6-0143-444E-8A0D-B8496E33AE9C}">
      <dgm:prSet/>
      <dgm:spPr/>
      <dgm:t>
        <a:bodyPr/>
        <a:lstStyle/>
        <a:p>
          <a:pPr algn="ctr"/>
          <a:r>
            <a:rPr lang="en-GB" dirty="0"/>
            <a:t>Therefore, results refute previous literature - </a:t>
          </a:r>
          <a:r>
            <a:rPr lang="en-GB" dirty="0" err="1"/>
            <a:t>Kail</a:t>
          </a:r>
          <a:r>
            <a:rPr lang="en-GB" dirty="0"/>
            <a:t> (1993) - SOP increases with greater demand. </a:t>
          </a:r>
          <a:endParaRPr lang="en-US" dirty="0"/>
        </a:p>
      </dgm:t>
    </dgm:pt>
    <dgm:pt modelId="{ADB68A36-46F2-417C-A16A-1F4FAB27ADC3}" type="parTrans" cxnId="{FFB65263-3B30-422B-B257-FBB101D1E902}">
      <dgm:prSet/>
      <dgm:spPr/>
      <dgm:t>
        <a:bodyPr/>
        <a:lstStyle/>
        <a:p>
          <a:endParaRPr lang="en-US"/>
        </a:p>
      </dgm:t>
    </dgm:pt>
    <dgm:pt modelId="{9A694EB5-A5AD-4731-84BF-4EA094CB54D6}" type="sibTrans" cxnId="{FFB65263-3B30-422B-B257-FBB101D1E902}">
      <dgm:prSet/>
      <dgm:spPr/>
      <dgm:t>
        <a:bodyPr/>
        <a:lstStyle/>
        <a:p>
          <a:endParaRPr lang="en-US"/>
        </a:p>
      </dgm:t>
    </dgm:pt>
    <dgm:pt modelId="{8090FAB0-B10D-4DAE-B257-08C9474B6811}">
      <dgm:prSet/>
      <dgm:spPr/>
      <dgm:t>
        <a:bodyPr/>
        <a:lstStyle/>
        <a:p>
          <a:pPr algn="ctr"/>
          <a:r>
            <a:rPr lang="en-GB" dirty="0"/>
            <a:t>Findings = fast processors slightly recalled more words than the slow processors in both easy and hard memory tasks. </a:t>
          </a:r>
          <a:endParaRPr lang="en-US" dirty="0"/>
        </a:p>
      </dgm:t>
    </dgm:pt>
    <dgm:pt modelId="{04B70125-4742-4E16-815B-E867CCAA59F3}" type="sibTrans" cxnId="{341072B6-2E4A-4FE1-9E60-E83165FB9C8A}">
      <dgm:prSet/>
      <dgm:spPr/>
      <dgm:t>
        <a:bodyPr/>
        <a:lstStyle/>
        <a:p>
          <a:endParaRPr lang="en-US"/>
        </a:p>
      </dgm:t>
    </dgm:pt>
    <dgm:pt modelId="{A3CF0B11-88C8-464D-B3D6-BF22D780837B}" type="parTrans" cxnId="{341072B6-2E4A-4FE1-9E60-E83165FB9C8A}">
      <dgm:prSet/>
      <dgm:spPr/>
      <dgm:t>
        <a:bodyPr/>
        <a:lstStyle/>
        <a:p>
          <a:endParaRPr lang="en-US"/>
        </a:p>
      </dgm:t>
    </dgm:pt>
    <dgm:pt modelId="{B39EE4E8-201F-46BF-AE68-6003754B3F78}" type="pres">
      <dgm:prSet presAssocID="{F2C02A23-3907-44AF-BC83-24E30CF84D02}" presName="linear" presStyleCnt="0">
        <dgm:presLayoutVars>
          <dgm:animLvl val="lvl"/>
          <dgm:resizeHandles val="exact"/>
        </dgm:presLayoutVars>
      </dgm:prSet>
      <dgm:spPr/>
    </dgm:pt>
    <dgm:pt modelId="{BD2063A8-D816-4C67-89B3-C6C5193F37D4}" type="pres">
      <dgm:prSet presAssocID="{8090FAB0-B10D-4DAE-B257-08C9474B6811}" presName="parentText" presStyleLbl="node1" presStyleIdx="0" presStyleCnt="6" custScaleY="120798" custLinFactY="-43156" custLinFactNeighborX="-524" custLinFactNeighborY="-100000">
        <dgm:presLayoutVars>
          <dgm:chMax val="0"/>
          <dgm:bulletEnabled val="1"/>
        </dgm:presLayoutVars>
      </dgm:prSet>
      <dgm:spPr/>
    </dgm:pt>
    <dgm:pt modelId="{9B0B7B37-CB0A-4A37-981D-ACD130281CA2}" type="pres">
      <dgm:prSet presAssocID="{04B70125-4742-4E16-815B-E867CCAA59F3}" presName="spacer" presStyleCnt="0"/>
      <dgm:spPr/>
    </dgm:pt>
    <dgm:pt modelId="{12F32800-B24D-49F0-882E-6C167D5D8009}" type="pres">
      <dgm:prSet presAssocID="{4EA32A53-67DA-4E9B-9B52-6ECCDD3E4B13}" presName="parentText" presStyleLbl="node1" presStyleIdx="1" presStyleCnt="6" custLinFactY="-19038" custLinFactNeighborX="0" custLinFactNeighborY="-100000">
        <dgm:presLayoutVars>
          <dgm:chMax val="0"/>
          <dgm:bulletEnabled val="1"/>
        </dgm:presLayoutVars>
      </dgm:prSet>
      <dgm:spPr/>
    </dgm:pt>
    <dgm:pt modelId="{8F51D97E-19BC-458D-BCE6-D272AD8347C0}" type="pres">
      <dgm:prSet presAssocID="{25D230F7-D975-4395-87FF-C4643A40958B}" presName="spacer" presStyleCnt="0"/>
      <dgm:spPr/>
    </dgm:pt>
    <dgm:pt modelId="{D043A9FC-5CEB-4103-AB28-088AF3F95353}" type="pres">
      <dgm:prSet presAssocID="{44719AEE-4F44-4C1E-B7B9-31625F2B4C90}" presName="parentText" presStyleLbl="node1" presStyleIdx="2" presStyleCnt="6" custScaleY="119849" custLinFactY="-13926" custLinFactNeighborX="0" custLinFactNeighborY="-100000">
        <dgm:presLayoutVars>
          <dgm:chMax val="0"/>
          <dgm:bulletEnabled val="1"/>
        </dgm:presLayoutVars>
      </dgm:prSet>
      <dgm:spPr/>
    </dgm:pt>
    <dgm:pt modelId="{AA32BF2C-0210-4049-A985-75349BFCA08F}" type="pres">
      <dgm:prSet presAssocID="{EC7AAD97-BD2A-49BD-BA4C-655FB03B91EA}" presName="spacer" presStyleCnt="0"/>
      <dgm:spPr/>
    </dgm:pt>
    <dgm:pt modelId="{FF095257-D19E-476B-A3F4-D3E1CDFF1DBB}" type="pres">
      <dgm:prSet presAssocID="{83D9926D-F4ED-471C-BFF0-AE8E9860A0CE}" presName="parentText" presStyleLbl="node1" presStyleIdx="3" presStyleCnt="6" custLinFactNeighborX="-389" custLinFactNeighborY="-452">
        <dgm:presLayoutVars>
          <dgm:chMax val="0"/>
          <dgm:bulletEnabled val="1"/>
        </dgm:presLayoutVars>
      </dgm:prSet>
      <dgm:spPr/>
    </dgm:pt>
    <dgm:pt modelId="{8C058ED7-5939-4AAE-A278-DE96D55EFE06}" type="pres">
      <dgm:prSet presAssocID="{EE338475-816B-4888-BBDA-50F574509915}" presName="spacer" presStyleCnt="0"/>
      <dgm:spPr/>
    </dgm:pt>
    <dgm:pt modelId="{2041DEC3-A0D1-4DE3-86D5-894121F6671E}" type="pres">
      <dgm:prSet presAssocID="{891E9357-DC34-478B-99CD-B74886AF4AEA}" presName="parentText" presStyleLbl="node1" presStyleIdx="4" presStyleCnt="6" custLinFactNeighborX="-389" custLinFactNeighborY="96447">
        <dgm:presLayoutVars>
          <dgm:chMax val="0"/>
          <dgm:bulletEnabled val="1"/>
        </dgm:presLayoutVars>
      </dgm:prSet>
      <dgm:spPr/>
    </dgm:pt>
    <dgm:pt modelId="{AF3F71A5-5B5F-4153-82F6-469C11FEDAE4}" type="pres">
      <dgm:prSet presAssocID="{DF7E1A93-3106-4646-A5E3-E17DD4138F34}" presName="spacer" presStyleCnt="0"/>
      <dgm:spPr/>
    </dgm:pt>
    <dgm:pt modelId="{9C315654-E6B8-4044-ADC2-51FB8C1F06A2}" type="pres">
      <dgm:prSet presAssocID="{B16642C6-0143-444E-8A0D-B8496E33AE9C}" presName="parentText" presStyleLbl="node1" presStyleIdx="5" presStyleCnt="6" custLinFactY="10021" custLinFactNeighborY="100000">
        <dgm:presLayoutVars>
          <dgm:chMax val="0"/>
          <dgm:bulletEnabled val="1"/>
        </dgm:presLayoutVars>
      </dgm:prSet>
      <dgm:spPr/>
    </dgm:pt>
  </dgm:ptLst>
  <dgm:cxnLst>
    <dgm:cxn modelId="{B79B4F01-998D-4515-B2C0-84ECEC26EE90}" srcId="{F2C02A23-3907-44AF-BC83-24E30CF84D02}" destId="{891E9357-DC34-478B-99CD-B74886AF4AEA}" srcOrd="4" destOrd="0" parTransId="{F2110E01-430C-47C6-A4BF-42CC4A6D8730}" sibTransId="{DF7E1A93-3106-4646-A5E3-E17DD4138F34}"/>
    <dgm:cxn modelId="{60BDC110-814A-409F-A6BC-9A995DDAB24B}" type="presOf" srcId="{83D9926D-F4ED-471C-BFF0-AE8E9860A0CE}" destId="{FF095257-D19E-476B-A3F4-D3E1CDFF1DBB}" srcOrd="0" destOrd="0" presId="urn:microsoft.com/office/officeart/2005/8/layout/vList2"/>
    <dgm:cxn modelId="{AA7D8224-83E7-4D01-BC7B-DBE6AFD935CF}" type="presOf" srcId="{B16642C6-0143-444E-8A0D-B8496E33AE9C}" destId="{9C315654-E6B8-4044-ADC2-51FB8C1F06A2}" srcOrd="0" destOrd="0" presId="urn:microsoft.com/office/officeart/2005/8/layout/vList2"/>
    <dgm:cxn modelId="{E076B642-10B7-484D-B67E-5CB021416901}" srcId="{F2C02A23-3907-44AF-BC83-24E30CF84D02}" destId="{83D9926D-F4ED-471C-BFF0-AE8E9860A0CE}" srcOrd="3" destOrd="0" parTransId="{DF03FED7-882F-4635-8BFD-DB017AA7CCEC}" sibTransId="{EE338475-816B-4888-BBDA-50F574509915}"/>
    <dgm:cxn modelId="{FFB65263-3B30-422B-B257-FBB101D1E902}" srcId="{F2C02A23-3907-44AF-BC83-24E30CF84D02}" destId="{B16642C6-0143-444E-8A0D-B8496E33AE9C}" srcOrd="5" destOrd="0" parTransId="{ADB68A36-46F2-417C-A16A-1F4FAB27ADC3}" sibTransId="{9A694EB5-A5AD-4731-84BF-4EA094CB54D6}"/>
    <dgm:cxn modelId="{A6F0B34D-8B5A-4BA7-94F6-70379F10EA07}" type="presOf" srcId="{44719AEE-4F44-4C1E-B7B9-31625F2B4C90}" destId="{D043A9FC-5CEB-4103-AB28-088AF3F95353}" srcOrd="0" destOrd="0" presId="urn:microsoft.com/office/officeart/2005/8/layout/vList2"/>
    <dgm:cxn modelId="{AB135C7D-606B-41E7-A1D9-A1D38059FD3F}" srcId="{F2C02A23-3907-44AF-BC83-24E30CF84D02}" destId="{4EA32A53-67DA-4E9B-9B52-6ECCDD3E4B13}" srcOrd="1" destOrd="0" parTransId="{C9C3CA17-1222-42A9-B5B6-02D589531AE5}" sibTransId="{25D230F7-D975-4395-87FF-C4643A40958B}"/>
    <dgm:cxn modelId="{5485D086-4753-4572-AB90-562B4ED49582}" type="presOf" srcId="{F2C02A23-3907-44AF-BC83-24E30CF84D02}" destId="{B39EE4E8-201F-46BF-AE68-6003754B3F78}" srcOrd="0" destOrd="0" presId="urn:microsoft.com/office/officeart/2005/8/layout/vList2"/>
    <dgm:cxn modelId="{BCB1EAA3-413B-42F7-A0D2-C49ED83B043C}" type="presOf" srcId="{4EA32A53-67DA-4E9B-9B52-6ECCDD3E4B13}" destId="{12F32800-B24D-49F0-882E-6C167D5D8009}" srcOrd="0" destOrd="0" presId="urn:microsoft.com/office/officeart/2005/8/layout/vList2"/>
    <dgm:cxn modelId="{56DF72AB-43A8-4ACD-AAFB-221FA2B1569A}" srcId="{F2C02A23-3907-44AF-BC83-24E30CF84D02}" destId="{44719AEE-4F44-4C1E-B7B9-31625F2B4C90}" srcOrd="2" destOrd="0" parTransId="{41F8E616-0DA0-4A55-85DB-A41608ABB5BE}" sibTransId="{EC7AAD97-BD2A-49BD-BA4C-655FB03B91EA}"/>
    <dgm:cxn modelId="{8FD225B3-C60D-47A2-86FF-2DF29393873C}" type="presOf" srcId="{891E9357-DC34-478B-99CD-B74886AF4AEA}" destId="{2041DEC3-A0D1-4DE3-86D5-894121F6671E}" srcOrd="0" destOrd="0" presId="urn:microsoft.com/office/officeart/2005/8/layout/vList2"/>
    <dgm:cxn modelId="{341072B6-2E4A-4FE1-9E60-E83165FB9C8A}" srcId="{F2C02A23-3907-44AF-BC83-24E30CF84D02}" destId="{8090FAB0-B10D-4DAE-B257-08C9474B6811}" srcOrd="0" destOrd="0" parTransId="{A3CF0B11-88C8-464D-B3D6-BF22D780837B}" sibTransId="{04B70125-4742-4E16-815B-E867CCAA59F3}"/>
    <dgm:cxn modelId="{4D098DF3-D4EA-48C1-BA83-EBF3FC91BFAF}" type="presOf" srcId="{8090FAB0-B10D-4DAE-B257-08C9474B6811}" destId="{BD2063A8-D816-4C67-89B3-C6C5193F37D4}" srcOrd="0" destOrd="0" presId="urn:microsoft.com/office/officeart/2005/8/layout/vList2"/>
    <dgm:cxn modelId="{856D2E11-5EC3-4347-9F6C-13854E259AC9}" type="presParOf" srcId="{B39EE4E8-201F-46BF-AE68-6003754B3F78}" destId="{BD2063A8-D816-4C67-89B3-C6C5193F37D4}" srcOrd="0" destOrd="0" presId="urn:microsoft.com/office/officeart/2005/8/layout/vList2"/>
    <dgm:cxn modelId="{1257D12E-9781-4963-97E0-56DD4A6E8EEB}" type="presParOf" srcId="{B39EE4E8-201F-46BF-AE68-6003754B3F78}" destId="{9B0B7B37-CB0A-4A37-981D-ACD130281CA2}" srcOrd="1" destOrd="0" presId="urn:microsoft.com/office/officeart/2005/8/layout/vList2"/>
    <dgm:cxn modelId="{65ADE482-2E02-41A4-9133-00968EFC45A7}" type="presParOf" srcId="{B39EE4E8-201F-46BF-AE68-6003754B3F78}" destId="{12F32800-B24D-49F0-882E-6C167D5D8009}" srcOrd="2" destOrd="0" presId="urn:microsoft.com/office/officeart/2005/8/layout/vList2"/>
    <dgm:cxn modelId="{41B5C2AB-042C-4D76-88D2-2DB99E47CB25}" type="presParOf" srcId="{B39EE4E8-201F-46BF-AE68-6003754B3F78}" destId="{8F51D97E-19BC-458D-BCE6-D272AD8347C0}" srcOrd="3" destOrd="0" presId="urn:microsoft.com/office/officeart/2005/8/layout/vList2"/>
    <dgm:cxn modelId="{39540EBD-5DD3-49DC-B6ED-E098D81CBDD3}" type="presParOf" srcId="{B39EE4E8-201F-46BF-AE68-6003754B3F78}" destId="{D043A9FC-5CEB-4103-AB28-088AF3F95353}" srcOrd="4" destOrd="0" presId="urn:microsoft.com/office/officeart/2005/8/layout/vList2"/>
    <dgm:cxn modelId="{5EE66B1F-5D03-4EB6-91D0-57F71AACBA52}" type="presParOf" srcId="{B39EE4E8-201F-46BF-AE68-6003754B3F78}" destId="{AA32BF2C-0210-4049-A985-75349BFCA08F}" srcOrd="5" destOrd="0" presId="urn:microsoft.com/office/officeart/2005/8/layout/vList2"/>
    <dgm:cxn modelId="{A9979164-A0BD-4E8E-891B-01B6C76BB4D9}" type="presParOf" srcId="{B39EE4E8-201F-46BF-AE68-6003754B3F78}" destId="{FF095257-D19E-476B-A3F4-D3E1CDFF1DBB}" srcOrd="6" destOrd="0" presId="urn:microsoft.com/office/officeart/2005/8/layout/vList2"/>
    <dgm:cxn modelId="{9F1423A1-A19A-4C73-ACDA-1C41FF9C4F65}" type="presParOf" srcId="{B39EE4E8-201F-46BF-AE68-6003754B3F78}" destId="{8C058ED7-5939-4AAE-A278-DE96D55EFE06}" srcOrd="7" destOrd="0" presId="urn:microsoft.com/office/officeart/2005/8/layout/vList2"/>
    <dgm:cxn modelId="{6AED2C3B-2133-4EAF-815E-E25A25AD3DFE}" type="presParOf" srcId="{B39EE4E8-201F-46BF-AE68-6003754B3F78}" destId="{2041DEC3-A0D1-4DE3-86D5-894121F6671E}" srcOrd="8" destOrd="0" presId="urn:microsoft.com/office/officeart/2005/8/layout/vList2"/>
    <dgm:cxn modelId="{DE350B1A-05EC-4FB9-9388-458622E6B046}" type="presParOf" srcId="{B39EE4E8-201F-46BF-AE68-6003754B3F78}" destId="{AF3F71A5-5B5F-4153-82F6-469C11FEDAE4}" srcOrd="9" destOrd="0" presId="urn:microsoft.com/office/officeart/2005/8/layout/vList2"/>
    <dgm:cxn modelId="{379752EC-535A-4088-B408-CDDFF523B928}" type="presParOf" srcId="{B39EE4E8-201F-46BF-AE68-6003754B3F78}" destId="{9C315654-E6B8-4044-ADC2-51FB8C1F06A2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37EDB942-7D4A-4CD3-A3D8-1C27007CB991}" type="doc">
      <dgm:prSet loTypeId="urn:microsoft.com/office/officeart/2005/8/layout/vList2" loCatId="list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EEAC9CC4-F9B4-462C-A673-99571F93BDEE}">
      <dgm:prSet/>
      <dgm:spPr/>
      <dgm:t>
        <a:bodyPr/>
        <a:lstStyle/>
        <a:p>
          <a:pPr algn="ctr"/>
          <a:r>
            <a:rPr lang="en-GB" dirty="0"/>
            <a:t>Findings – Slow = less well – both hard memory and attention tasks. </a:t>
          </a:r>
          <a:endParaRPr lang="en-US" dirty="0"/>
        </a:p>
      </dgm:t>
    </dgm:pt>
    <dgm:pt modelId="{97A3D3E6-037A-437D-8DC6-AE48C72F9269}" type="parTrans" cxnId="{7ED217BF-C3A3-414A-B9AD-BF60B859E1E7}">
      <dgm:prSet/>
      <dgm:spPr/>
      <dgm:t>
        <a:bodyPr/>
        <a:lstStyle/>
        <a:p>
          <a:endParaRPr lang="en-US"/>
        </a:p>
      </dgm:t>
    </dgm:pt>
    <dgm:pt modelId="{5971D1B9-B20B-41F8-8C24-955EECE44F82}" type="sibTrans" cxnId="{7ED217BF-C3A3-414A-B9AD-BF60B859E1E7}">
      <dgm:prSet/>
      <dgm:spPr/>
      <dgm:t>
        <a:bodyPr/>
        <a:lstStyle/>
        <a:p>
          <a:endParaRPr lang="en-US"/>
        </a:p>
      </dgm:t>
    </dgm:pt>
    <dgm:pt modelId="{7619E992-6F07-4696-BEBB-0C39AA9B52B3}">
      <dgm:prSet/>
      <dgm:spPr/>
      <dgm:t>
        <a:bodyPr/>
        <a:lstStyle/>
        <a:p>
          <a:pPr algn="ctr"/>
          <a:r>
            <a:rPr lang="en-GB" dirty="0"/>
            <a:t>Hard task = Variation between fast and slow processors = </a:t>
          </a:r>
        </a:p>
        <a:p>
          <a:pPr algn="ctr"/>
          <a:r>
            <a:rPr lang="en-GB" dirty="0"/>
            <a:t> less significant</a:t>
          </a:r>
          <a:endParaRPr lang="en-US" dirty="0"/>
        </a:p>
      </dgm:t>
    </dgm:pt>
    <dgm:pt modelId="{A7C943FA-696C-4168-A6D5-8135B0727F5B}" type="parTrans" cxnId="{19E5C95F-0E1E-4979-BB9B-5DDB6CABD3A2}">
      <dgm:prSet/>
      <dgm:spPr/>
      <dgm:t>
        <a:bodyPr/>
        <a:lstStyle/>
        <a:p>
          <a:endParaRPr lang="en-US"/>
        </a:p>
      </dgm:t>
    </dgm:pt>
    <dgm:pt modelId="{738167CA-553F-4C24-8E48-BBB8D93DBA1C}" type="sibTrans" cxnId="{19E5C95F-0E1E-4979-BB9B-5DDB6CABD3A2}">
      <dgm:prSet/>
      <dgm:spPr/>
      <dgm:t>
        <a:bodyPr/>
        <a:lstStyle/>
        <a:p>
          <a:endParaRPr lang="en-US"/>
        </a:p>
      </dgm:t>
    </dgm:pt>
    <dgm:pt modelId="{E9EA7C3C-0142-4DA6-A803-0091B1AEAB1D}">
      <dgm:prSet/>
      <dgm:spPr/>
      <dgm:t>
        <a:bodyPr/>
        <a:lstStyle/>
        <a:p>
          <a:pPr algn="ctr"/>
          <a:r>
            <a:rPr lang="en-GB" dirty="0"/>
            <a:t>Therefore, SOP did directly affect memory. </a:t>
          </a:r>
          <a:endParaRPr lang="en-US" dirty="0"/>
        </a:p>
      </dgm:t>
    </dgm:pt>
    <dgm:pt modelId="{92608948-0CED-491F-89AB-B4DC6AFE81DA}" type="parTrans" cxnId="{6A4409C8-4C1C-449C-AB5C-4833861711F4}">
      <dgm:prSet/>
      <dgm:spPr/>
      <dgm:t>
        <a:bodyPr/>
        <a:lstStyle/>
        <a:p>
          <a:endParaRPr lang="en-US"/>
        </a:p>
      </dgm:t>
    </dgm:pt>
    <dgm:pt modelId="{D9764E80-106C-4322-B9B6-1F7FA2152D06}" type="sibTrans" cxnId="{6A4409C8-4C1C-449C-AB5C-4833861711F4}">
      <dgm:prSet/>
      <dgm:spPr/>
      <dgm:t>
        <a:bodyPr/>
        <a:lstStyle/>
        <a:p>
          <a:endParaRPr lang="en-US"/>
        </a:p>
      </dgm:t>
    </dgm:pt>
    <dgm:pt modelId="{D4FEBBAE-9014-488F-AEE1-6F65A1D4576E}">
      <dgm:prSet/>
      <dgm:spPr/>
      <dgm:t>
        <a:bodyPr/>
        <a:lstStyle/>
        <a:p>
          <a:pPr algn="ctr"/>
          <a:r>
            <a:rPr lang="en-GB" dirty="0"/>
            <a:t>Similarly, found by </a:t>
          </a:r>
          <a:r>
            <a:rPr lang="en-GB" dirty="0" err="1"/>
            <a:t>Kail</a:t>
          </a:r>
          <a:r>
            <a:rPr lang="en-GB" dirty="0"/>
            <a:t> &amp; Salthouse (1994) - due to the sensitivity to articulatory rehearsal, the quicker the rehearsal of words, the better the recall. </a:t>
          </a:r>
          <a:endParaRPr lang="en-US" dirty="0"/>
        </a:p>
      </dgm:t>
    </dgm:pt>
    <dgm:pt modelId="{EEE6DF5D-DF7C-429F-9A23-DA4B4C6CEED6}" type="parTrans" cxnId="{1166D80A-2513-49B5-87C9-98F71484508D}">
      <dgm:prSet/>
      <dgm:spPr/>
      <dgm:t>
        <a:bodyPr/>
        <a:lstStyle/>
        <a:p>
          <a:endParaRPr lang="en-US"/>
        </a:p>
      </dgm:t>
    </dgm:pt>
    <dgm:pt modelId="{353FAA06-4EA3-4B82-908D-2C415735418A}" type="sibTrans" cxnId="{1166D80A-2513-49B5-87C9-98F71484508D}">
      <dgm:prSet/>
      <dgm:spPr/>
      <dgm:t>
        <a:bodyPr/>
        <a:lstStyle/>
        <a:p>
          <a:endParaRPr lang="en-US"/>
        </a:p>
      </dgm:t>
    </dgm:pt>
    <dgm:pt modelId="{F85168E9-DAD7-499D-9E38-086280A2745C}">
      <dgm:prSet/>
      <dgm:spPr/>
      <dgm:t>
        <a:bodyPr/>
        <a:lstStyle/>
        <a:p>
          <a:pPr algn="ctr"/>
          <a:r>
            <a:rPr lang="en-GB" dirty="0"/>
            <a:t>Showing link between SOP and memory. </a:t>
          </a:r>
          <a:endParaRPr lang="en-US" dirty="0"/>
        </a:p>
      </dgm:t>
    </dgm:pt>
    <dgm:pt modelId="{1211BC03-B70E-4AB2-B395-5AD186C3562C}" type="parTrans" cxnId="{2309CB2E-C36D-474D-AD4B-508BCDE7DE05}">
      <dgm:prSet/>
      <dgm:spPr/>
      <dgm:t>
        <a:bodyPr/>
        <a:lstStyle/>
        <a:p>
          <a:endParaRPr lang="en-US"/>
        </a:p>
      </dgm:t>
    </dgm:pt>
    <dgm:pt modelId="{F4AEA444-C47A-4F57-A207-B486CD6ECB66}" type="sibTrans" cxnId="{2309CB2E-C36D-474D-AD4B-508BCDE7DE05}">
      <dgm:prSet/>
      <dgm:spPr/>
      <dgm:t>
        <a:bodyPr/>
        <a:lstStyle/>
        <a:p>
          <a:endParaRPr lang="en-US"/>
        </a:p>
      </dgm:t>
    </dgm:pt>
    <dgm:pt modelId="{27363C45-6223-4B86-A32D-990BB07360B0}" type="pres">
      <dgm:prSet presAssocID="{37EDB942-7D4A-4CD3-A3D8-1C27007CB991}" presName="linear" presStyleCnt="0">
        <dgm:presLayoutVars>
          <dgm:animLvl val="lvl"/>
          <dgm:resizeHandles val="exact"/>
        </dgm:presLayoutVars>
      </dgm:prSet>
      <dgm:spPr/>
    </dgm:pt>
    <dgm:pt modelId="{45832675-146C-4597-A019-B3FD9FB7A170}" type="pres">
      <dgm:prSet presAssocID="{EEAC9CC4-F9B4-462C-A673-99571F93BDEE}" presName="parentText" presStyleLbl="node1" presStyleIdx="0" presStyleCnt="5">
        <dgm:presLayoutVars>
          <dgm:chMax val="0"/>
          <dgm:bulletEnabled val="1"/>
        </dgm:presLayoutVars>
      </dgm:prSet>
      <dgm:spPr/>
    </dgm:pt>
    <dgm:pt modelId="{54855B9F-0FAC-4785-A3C5-6E54BD865D74}" type="pres">
      <dgm:prSet presAssocID="{5971D1B9-B20B-41F8-8C24-955EECE44F82}" presName="spacer" presStyleCnt="0"/>
      <dgm:spPr/>
    </dgm:pt>
    <dgm:pt modelId="{75F42726-9CD0-4228-8BC8-7AC62287FB5B}" type="pres">
      <dgm:prSet presAssocID="{7619E992-6F07-4696-BEBB-0C39AA9B52B3}" presName="parentText" presStyleLbl="node1" presStyleIdx="1" presStyleCnt="5">
        <dgm:presLayoutVars>
          <dgm:chMax val="0"/>
          <dgm:bulletEnabled val="1"/>
        </dgm:presLayoutVars>
      </dgm:prSet>
      <dgm:spPr/>
    </dgm:pt>
    <dgm:pt modelId="{24C3561F-662F-4A29-9039-DEC420FEBA50}" type="pres">
      <dgm:prSet presAssocID="{738167CA-553F-4C24-8E48-BBB8D93DBA1C}" presName="spacer" presStyleCnt="0"/>
      <dgm:spPr/>
    </dgm:pt>
    <dgm:pt modelId="{B76DD7B3-1C5A-4B8C-83FE-6605A1D4C5E9}" type="pres">
      <dgm:prSet presAssocID="{E9EA7C3C-0142-4DA6-A803-0091B1AEAB1D}" presName="parentText" presStyleLbl="node1" presStyleIdx="2" presStyleCnt="5">
        <dgm:presLayoutVars>
          <dgm:chMax val="0"/>
          <dgm:bulletEnabled val="1"/>
        </dgm:presLayoutVars>
      </dgm:prSet>
      <dgm:spPr/>
    </dgm:pt>
    <dgm:pt modelId="{FBEA1F91-A635-4320-9BD4-E8E9F0C8B7B3}" type="pres">
      <dgm:prSet presAssocID="{D9764E80-106C-4322-B9B6-1F7FA2152D06}" presName="spacer" presStyleCnt="0"/>
      <dgm:spPr/>
    </dgm:pt>
    <dgm:pt modelId="{A9490C25-BB26-47BD-A148-09F5FDE82466}" type="pres">
      <dgm:prSet presAssocID="{D4FEBBAE-9014-488F-AEE1-6F65A1D4576E}" presName="parentText" presStyleLbl="node1" presStyleIdx="3" presStyleCnt="5" custScaleY="122246">
        <dgm:presLayoutVars>
          <dgm:chMax val="0"/>
          <dgm:bulletEnabled val="1"/>
        </dgm:presLayoutVars>
      </dgm:prSet>
      <dgm:spPr/>
    </dgm:pt>
    <dgm:pt modelId="{490CD9FB-ADE5-4E9F-BE13-F9CAA48F72CD}" type="pres">
      <dgm:prSet presAssocID="{353FAA06-4EA3-4B82-908D-2C415735418A}" presName="spacer" presStyleCnt="0"/>
      <dgm:spPr/>
    </dgm:pt>
    <dgm:pt modelId="{9FBF13C2-7D6B-45E2-A28E-D00E373D774B}" type="pres">
      <dgm:prSet presAssocID="{F85168E9-DAD7-499D-9E38-086280A2745C}" presName="parentText" presStyleLbl="node1" presStyleIdx="4" presStyleCnt="5" custLinFactNeighborX="723" custLinFactNeighborY="70700">
        <dgm:presLayoutVars>
          <dgm:chMax val="0"/>
          <dgm:bulletEnabled val="1"/>
        </dgm:presLayoutVars>
      </dgm:prSet>
      <dgm:spPr/>
    </dgm:pt>
  </dgm:ptLst>
  <dgm:cxnLst>
    <dgm:cxn modelId="{1166D80A-2513-49B5-87C9-98F71484508D}" srcId="{37EDB942-7D4A-4CD3-A3D8-1C27007CB991}" destId="{D4FEBBAE-9014-488F-AEE1-6F65A1D4576E}" srcOrd="3" destOrd="0" parTransId="{EEE6DF5D-DF7C-429F-9A23-DA4B4C6CEED6}" sibTransId="{353FAA06-4EA3-4B82-908D-2C415735418A}"/>
    <dgm:cxn modelId="{7CE1AD21-D954-4939-ABA9-042935399DF8}" type="presOf" srcId="{D4FEBBAE-9014-488F-AEE1-6F65A1D4576E}" destId="{A9490C25-BB26-47BD-A148-09F5FDE82466}" srcOrd="0" destOrd="0" presId="urn:microsoft.com/office/officeart/2005/8/layout/vList2"/>
    <dgm:cxn modelId="{EAB0E02C-109C-4DBA-B8D8-3CCB92E706B0}" type="presOf" srcId="{EEAC9CC4-F9B4-462C-A673-99571F93BDEE}" destId="{45832675-146C-4597-A019-B3FD9FB7A170}" srcOrd="0" destOrd="0" presId="urn:microsoft.com/office/officeart/2005/8/layout/vList2"/>
    <dgm:cxn modelId="{2309CB2E-C36D-474D-AD4B-508BCDE7DE05}" srcId="{37EDB942-7D4A-4CD3-A3D8-1C27007CB991}" destId="{F85168E9-DAD7-499D-9E38-086280A2745C}" srcOrd="4" destOrd="0" parTransId="{1211BC03-B70E-4AB2-B395-5AD186C3562C}" sibTransId="{F4AEA444-C47A-4F57-A207-B486CD6ECB66}"/>
    <dgm:cxn modelId="{4F8AFE30-D574-4575-8C4C-92A471DECB33}" type="presOf" srcId="{37EDB942-7D4A-4CD3-A3D8-1C27007CB991}" destId="{27363C45-6223-4B86-A32D-990BB07360B0}" srcOrd="0" destOrd="0" presId="urn:microsoft.com/office/officeart/2005/8/layout/vList2"/>
    <dgm:cxn modelId="{19E5C95F-0E1E-4979-BB9B-5DDB6CABD3A2}" srcId="{37EDB942-7D4A-4CD3-A3D8-1C27007CB991}" destId="{7619E992-6F07-4696-BEBB-0C39AA9B52B3}" srcOrd="1" destOrd="0" parTransId="{A7C943FA-696C-4168-A6D5-8135B0727F5B}" sibTransId="{738167CA-553F-4C24-8E48-BBB8D93DBA1C}"/>
    <dgm:cxn modelId="{1D00C5B4-DEBB-447C-A060-FAE3867C8DEC}" type="presOf" srcId="{7619E992-6F07-4696-BEBB-0C39AA9B52B3}" destId="{75F42726-9CD0-4228-8BC8-7AC62287FB5B}" srcOrd="0" destOrd="0" presId="urn:microsoft.com/office/officeart/2005/8/layout/vList2"/>
    <dgm:cxn modelId="{7ED217BF-C3A3-414A-B9AD-BF60B859E1E7}" srcId="{37EDB942-7D4A-4CD3-A3D8-1C27007CB991}" destId="{EEAC9CC4-F9B4-462C-A673-99571F93BDEE}" srcOrd="0" destOrd="0" parTransId="{97A3D3E6-037A-437D-8DC6-AE48C72F9269}" sibTransId="{5971D1B9-B20B-41F8-8C24-955EECE44F82}"/>
    <dgm:cxn modelId="{6A4409C8-4C1C-449C-AB5C-4833861711F4}" srcId="{37EDB942-7D4A-4CD3-A3D8-1C27007CB991}" destId="{E9EA7C3C-0142-4DA6-A803-0091B1AEAB1D}" srcOrd="2" destOrd="0" parTransId="{92608948-0CED-491F-89AB-B4DC6AFE81DA}" sibTransId="{D9764E80-106C-4322-B9B6-1F7FA2152D06}"/>
    <dgm:cxn modelId="{218939CE-7C80-4910-8223-AC74479BA9D7}" type="presOf" srcId="{E9EA7C3C-0142-4DA6-A803-0091B1AEAB1D}" destId="{B76DD7B3-1C5A-4B8C-83FE-6605A1D4C5E9}" srcOrd="0" destOrd="0" presId="urn:microsoft.com/office/officeart/2005/8/layout/vList2"/>
    <dgm:cxn modelId="{1303CFE3-8C45-474A-BF09-6EA9F6690890}" type="presOf" srcId="{F85168E9-DAD7-499D-9E38-086280A2745C}" destId="{9FBF13C2-7D6B-45E2-A28E-D00E373D774B}" srcOrd="0" destOrd="0" presId="urn:microsoft.com/office/officeart/2005/8/layout/vList2"/>
    <dgm:cxn modelId="{8E61DD5A-E2A6-451D-8553-6C94B436DA49}" type="presParOf" srcId="{27363C45-6223-4B86-A32D-990BB07360B0}" destId="{45832675-146C-4597-A019-B3FD9FB7A170}" srcOrd="0" destOrd="0" presId="urn:microsoft.com/office/officeart/2005/8/layout/vList2"/>
    <dgm:cxn modelId="{A43DC9FB-A363-454D-873D-A65FB1EDB2AA}" type="presParOf" srcId="{27363C45-6223-4B86-A32D-990BB07360B0}" destId="{54855B9F-0FAC-4785-A3C5-6E54BD865D74}" srcOrd="1" destOrd="0" presId="urn:microsoft.com/office/officeart/2005/8/layout/vList2"/>
    <dgm:cxn modelId="{D325F564-AA86-4088-92DC-1CC9F54E6DC7}" type="presParOf" srcId="{27363C45-6223-4B86-A32D-990BB07360B0}" destId="{75F42726-9CD0-4228-8BC8-7AC62287FB5B}" srcOrd="2" destOrd="0" presId="urn:microsoft.com/office/officeart/2005/8/layout/vList2"/>
    <dgm:cxn modelId="{5577FBCB-F4C7-4A46-BB21-36E9ECA4EF12}" type="presParOf" srcId="{27363C45-6223-4B86-A32D-990BB07360B0}" destId="{24C3561F-662F-4A29-9039-DEC420FEBA50}" srcOrd="3" destOrd="0" presId="urn:microsoft.com/office/officeart/2005/8/layout/vList2"/>
    <dgm:cxn modelId="{8F0F0C5E-2A4C-496C-A758-F82DBC974ADB}" type="presParOf" srcId="{27363C45-6223-4B86-A32D-990BB07360B0}" destId="{B76DD7B3-1C5A-4B8C-83FE-6605A1D4C5E9}" srcOrd="4" destOrd="0" presId="urn:microsoft.com/office/officeart/2005/8/layout/vList2"/>
    <dgm:cxn modelId="{4558E31A-8C2D-44B8-9B69-7C9BED728110}" type="presParOf" srcId="{27363C45-6223-4B86-A32D-990BB07360B0}" destId="{FBEA1F91-A635-4320-9BD4-E8E9F0C8B7B3}" srcOrd="5" destOrd="0" presId="urn:microsoft.com/office/officeart/2005/8/layout/vList2"/>
    <dgm:cxn modelId="{B0EB1851-8E69-4A72-963A-9FCACE173484}" type="presParOf" srcId="{27363C45-6223-4B86-A32D-990BB07360B0}" destId="{A9490C25-BB26-47BD-A148-09F5FDE82466}" srcOrd="6" destOrd="0" presId="urn:microsoft.com/office/officeart/2005/8/layout/vList2"/>
    <dgm:cxn modelId="{5DB07F93-8412-4088-992C-5983DC91B367}" type="presParOf" srcId="{27363C45-6223-4B86-A32D-990BB07360B0}" destId="{490CD9FB-ADE5-4E9F-BE13-F9CAA48F72CD}" srcOrd="7" destOrd="0" presId="urn:microsoft.com/office/officeart/2005/8/layout/vList2"/>
    <dgm:cxn modelId="{03374C9C-55CA-4D2A-B1FC-7394CB8DA522}" type="presParOf" srcId="{27363C45-6223-4B86-A32D-990BB07360B0}" destId="{9FBF13C2-7D6B-45E2-A28E-D00E373D774B}" srcOrd="8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4751F4F6-40D7-4217-B60E-F0D33AAB71FB}" type="doc">
      <dgm:prSet loTypeId="urn:microsoft.com/office/officeart/2016/7/layout/RepeatingBendingProcessNew" loCatId="process" qsTypeId="urn:microsoft.com/office/officeart/2005/8/quickstyle/simple1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7E43E817-A08E-4782-B963-E5B280B409A6}">
      <dgm:prSet custT="1"/>
      <dgm:spPr/>
      <dgm:t>
        <a:bodyPr/>
        <a:lstStyle/>
        <a:p>
          <a:r>
            <a:rPr lang="en-GB" sz="1800" i="1" dirty="0"/>
            <a:t>SOP</a:t>
          </a:r>
          <a:r>
            <a:rPr lang="en-GB" sz="1800" dirty="0"/>
            <a:t> does appear to influence aspects of cognition – </a:t>
          </a:r>
          <a:r>
            <a:rPr lang="en-GB" sz="1800" i="1" dirty="0"/>
            <a:t>memory and attention.</a:t>
          </a:r>
          <a:endParaRPr lang="en-US" sz="1800" dirty="0"/>
        </a:p>
      </dgm:t>
    </dgm:pt>
    <dgm:pt modelId="{CF234C09-C14E-4788-90A9-0F170C9519A4}" type="parTrans" cxnId="{C053FC2F-B40E-46D0-8812-E23AE82CC44B}">
      <dgm:prSet/>
      <dgm:spPr/>
      <dgm:t>
        <a:bodyPr/>
        <a:lstStyle/>
        <a:p>
          <a:endParaRPr lang="en-US"/>
        </a:p>
      </dgm:t>
    </dgm:pt>
    <dgm:pt modelId="{A0F9A521-C07D-4E7A-BC3C-A43D64163B00}" type="sibTrans" cxnId="{C053FC2F-B40E-46D0-8812-E23AE82CC44B}">
      <dgm:prSet/>
      <dgm:spPr/>
      <dgm:t>
        <a:bodyPr/>
        <a:lstStyle/>
        <a:p>
          <a:endParaRPr lang="en-US"/>
        </a:p>
      </dgm:t>
    </dgm:pt>
    <dgm:pt modelId="{8EEFCD35-EB51-4A94-AAF7-7453FF3FB3E7}">
      <dgm:prSet custT="1"/>
      <dgm:spPr/>
      <dgm:t>
        <a:bodyPr/>
        <a:lstStyle/>
        <a:p>
          <a:r>
            <a:rPr lang="en-GB" sz="1800" dirty="0"/>
            <a:t>Differences - </a:t>
          </a:r>
          <a:r>
            <a:rPr lang="en-GB" sz="1800" i="1" dirty="0"/>
            <a:t>SOP</a:t>
          </a:r>
          <a:r>
            <a:rPr lang="en-GB" sz="1800" dirty="0"/>
            <a:t> reflect variation in individual capabilities </a:t>
          </a:r>
        </a:p>
        <a:p>
          <a:r>
            <a:rPr lang="en-GB" sz="1500" dirty="0"/>
            <a:t>(Cepeda, Blackwell &amp; </a:t>
          </a:r>
          <a:r>
            <a:rPr lang="en-GB" sz="1500" dirty="0" err="1"/>
            <a:t>Manakata</a:t>
          </a:r>
          <a:r>
            <a:rPr lang="en-GB" sz="1500" dirty="0"/>
            <a:t>, 2013).</a:t>
          </a:r>
          <a:endParaRPr lang="en-US" sz="1500" dirty="0"/>
        </a:p>
      </dgm:t>
    </dgm:pt>
    <dgm:pt modelId="{BF98F295-4995-465C-8BF1-6986A445E133}" type="parTrans" cxnId="{B541ED10-8336-45BD-BC91-FC37BB39FF2D}">
      <dgm:prSet/>
      <dgm:spPr/>
      <dgm:t>
        <a:bodyPr/>
        <a:lstStyle/>
        <a:p>
          <a:endParaRPr lang="en-US"/>
        </a:p>
      </dgm:t>
    </dgm:pt>
    <dgm:pt modelId="{B91AA924-A711-4ED1-B10C-31A05846B887}" type="sibTrans" cxnId="{B541ED10-8336-45BD-BC91-FC37BB39FF2D}">
      <dgm:prSet/>
      <dgm:spPr/>
      <dgm:t>
        <a:bodyPr/>
        <a:lstStyle/>
        <a:p>
          <a:endParaRPr lang="en-US"/>
        </a:p>
      </dgm:t>
    </dgm:pt>
    <dgm:pt modelId="{DC09285F-361B-4394-BD99-4F118BF3F4DC}">
      <dgm:prSet/>
      <dgm:spPr/>
      <dgm:t>
        <a:bodyPr/>
        <a:lstStyle/>
        <a:p>
          <a:r>
            <a:rPr lang="en-GB" i="1" dirty="0"/>
            <a:t>For slow processors </a:t>
          </a:r>
          <a:r>
            <a:rPr lang="en-GB" dirty="0"/>
            <a:t>= hinder capability to learn, gain new knowledge and skills. </a:t>
          </a:r>
          <a:endParaRPr lang="en-US" dirty="0"/>
        </a:p>
      </dgm:t>
    </dgm:pt>
    <dgm:pt modelId="{1302F19E-BC24-4248-9057-AE5153E7A55C}" type="parTrans" cxnId="{D281AE7F-2FDE-4206-B38B-7E40CDFEE2CD}">
      <dgm:prSet/>
      <dgm:spPr/>
      <dgm:t>
        <a:bodyPr/>
        <a:lstStyle/>
        <a:p>
          <a:endParaRPr lang="en-US"/>
        </a:p>
      </dgm:t>
    </dgm:pt>
    <dgm:pt modelId="{BB436855-DB17-4225-AEF5-F2B9257DC9C3}" type="sibTrans" cxnId="{D281AE7F-2FDE-4206-B38B-7E40CDFEE2CD}">
      <dgm:prSet/>
      <dgm:spPr/>
      <dgm:t>
        <a:bodyPr/>
        <a:lstStyle/>
        <a:p>
          <a:endParaRPr lang="en-US"/>
        </a:p>
      </dgm:t>
    </dgm:pt>
    <dgm:pt modelId="{21697D92-E23B-458C-BF46-84C882499E44}">
      <dgm:prSet/>
      <dgm:spPr/>
      <dgm:t>
        <a:bodyPr/>
        <a:lstStyle/>
        <a:p>
          <a:r>
            <a:rPr lang="en-GB" dirty="0"/>
            <a:t>Yet, does not mean can not learn new skills. </a:t>
          </a:r>
          <a:endParaRPr lang="en-US" dirty="0"/>
        </a:p>
      </dgm:t>
    </dgm:pt>
    <dgm:pt modelId="{0048BC1D-D770-42F0-A3C4-765BB8F44A9A}" type="parTrans" cxnId="{93172B86-60A7-4E9F-821E-81D1B249F31B}">
      <dgm:prSet/>
      <dgm:spPr/>
      <dgm:t>
        <a:bodyPr/>
        <a:lstStyle/>
        <a:p>
          <a:endParaRPr lang="en-US"/>
        </a:p>
      </dgm:t>
    </dgm:pt>
    <dgm:pt modelId="{7A2B3A04-EC62-4F19-BEF0-E55384E09504}" type="sibTrans" cxnId="{93172B86-60A7-4E9F-821E-81D1B249F31B}">
      <dgm:prSet/>
      <dgm:spPr/>
      <dgm:t>
        <a:bodyPr/>
        <a:lstStyle/>
        <a:p>
          <a:endParaRPr lang="en-US"/>
        </a:p>
      </dgm:t>
    </dgm:pt>
    <dgm:pt modelId="{C73523E9-24A4-4F9A-BED1-4654E2760379}">
      <dgm:prSet/>
      <dgm:spPr/>
      <dgm:t>
        <a:bodyPr/>
        <a:lstStyle/>
        <a:p>
          <a:r>
            <a:rPr lang="en-GB" dirty="0"/>
            <a:t>Need to </a:t>
          </a:r>
          <a:r>
            <a:rPr lang="en-GB" i="1" dirty="0"/>
            <a:t>overlearn, repeat, rehearse</a:t>
          </a:r>
          <a:r>
            <a:rPr lang="en-GB" dirty="0"/>
            <a:t> and </a:t>
          </a:r>
          <a:r>
            <a:rPr lang="en-GB" i="1" dirty="0"/>
            <a:t>consolidate their learning.</a:t>
          </a:r>
          <a:endParaRPr lang="en-US" dirty="0"/>
        </a:p>
      </dgm:t>
    </dgm:pt>
    <dgm:pt modelId="{320169EC-61D4-4580-A0F4-F9561CADD74A}" type="parTrans" cxnId="{E4F6469B-7624-44B4-8B53-90DAF415072A}">
      <dgm:prSet/>
      <dgm:spPr/>
      <dgm:t>
        <a:bodyPr/>
        <a:lstStyle/>
        <a:p>
          <a:endParaRPr lang="en-US"/>
        </a:p>
      </dgm:t>
    </dgm:pt>
    <dgm:pt modelId="{65770DEA-FD56-486F-A953-8081B53E3598}" type="sibTrans" cxnId="{E4F6469B-7624-44B4-8B53-90DAF415072A}">
      <dgm:prSet/>
      <dgm:spPr/>
      <dgm:t>
        <a:bodyPr/>
        <a:lstStyle/>
        <a:p>
          <a:endParaRPr lang="en-US"/>
        </a:p>
      </dgm:t>
    </dgm:pt>
    <dgm:pt modelId="{2ABE5BE4-AF01-4E0E-B606-D0766C7BFD8C}">
      <dgm:prSet/>
      <dgm:spPr/>
      <dgm:t>
        <a:bodyPr/>
        <a:lstStyle/>
        <a:p>
          <a:r>
            <a:rPr lang="en-GB" dirty="0"/>
            <a:t>Given time can improve intellectual capabilities . </a:t>
          </a:r>
          <a:r>
            <a:rPr lang="en-GB" dirty="0" err="1"/>
            <a:t>E.g</a:t>
          </a:r>
          <a:r>
            <a:rPr lang="en-GB" dirty="0"/>
            <a:t> = (mental exercises).</a:t>
          </a:r>
          <a:endParaRPr lang="en-US" dirty="0"/>
        </a:p>
      </dgm:t>
    </dgm:pt>
    <dgm:pt modelId="{3D9EDFF1-D86A-4D1D-88CB-CB7A23B543E6}" type="parTrans" cxnId="{D1D82C98-82C8-4024-BE1F-FC826EF81334}">
      <dgm:prSet/>
      <dgm:spPr/>
      <dgm:t>
        <a:bodyPr/>
        <a:lstStyle/>
        <a:p>
          <a:endParaRPr lang="en-US"/>
        </a:p>
      </dgm:t>
    </dgm:pt>
    <dgm:pt modelId="{02CDFC6E-B663-4B51-8D5E-2F7E299F945E}" type="sibTrans" cxnId="{D1D82C98-82C8-4024-BE1F-FC826EF81334}">
      <dgm:prSet/>
      <dgm:spPr/>
      <dgm:t>
        <a:bodyPr/>
        <a:lstStyle/>
        <a:p>
          <a:endParaRPr lang="en-US"/>
        </a:p>
      </dgm:t>
    </dgm:pt>
    <dgm:pt modelId="{810799EF-9EF9-4FAB-8875-71B0920C7A5D}">
      <dgm:prSet/>
      <dgm:spPr/>
      <dgm:t>
        <a:bodyPr/>
        <a:lstStyle/>
        <a:p>
          <a:r>
            <a:rPr lang="en-GB" dirty="0"/>
            <a:t>Practised skills = inevitable ‘automatic process’ (Keane &amp; </a:t>
          </a:r>
          <a:r>
            <a:rPr lang="en-GB" dirty="0" err="1"/>
            <a:t>Esyenck</a:t>
          </a:r>
          <a:r>
            <a:rPr lang="en-GB" dirty="0"/>
            <a:t>, 2015).</a:t>
          </a:r>
          <a:endParaRPr lang="en-US" dirty="0"/>
        </a:p>
      </dgm:t>
    </dgm:pt>
    <dgm:pt modelId="{5F22DDEF-0992-44B3-A631-0D52892D65E8}" type="parTrans" cxnId="{450EC781-5462-4464-95E1-2EDB32813AE9}">
      <dgm:prSet/>
      <dgm:spPr/>
      <dgm:t>
        <a:bodyPr/>
        <a:lstStyle/>
        <a:p>
          <a:endParaRPr lang="en-US"/>
        </a:p>
      </dgm:t>
    </dgm:pt>
    <dgm:pt modelId="{0566ADB1-DF98-47E2-922E-927A1591CA1E}" type="sibTrans" cxnId="{450EC781-5462-4464-95E1-2EDB32813AE9}">
      <dgm:prSet/>
      <dgm:spPr/>
      <dgm:t>
        <a:bodyPr/>
        <a:lstStyle/>
        <a:p>
          <a:endParaRPr lang="en-US"/>
        </a:p>
      </dgm:t>
    </dgm:pt>
    <dgm:pt modelId="{3E61D9A6-D2CC-4652-BADA-41A2821E59C2}">
      <dgm:prSet/>
      <dgm:spPr/>
      <dgm:t>
        <a:bodyPr/>
        <a:lstStyle/>
        <a:p>
          <a:r>
            <a:rPr lang="en-GB" dirty="0"/>
            <a:t>No demand on attentional capacity -</a:t>
          </a:r>
        </a:p>
        <a:p>
          <a:r>
            <a:rPr lang="en-GB" dirty="0"/>
            <a:t> in line –Shiffrin &amp; Schneider, (1977) =</a:t>
          </a:r>
          <a:endParaRPr lang="en-US" dirty="0"/>
        </a:p>
      </dgm:t>
    </dgm:pt>
    <dgm:pt modelId="{1BA26D36-8ED4-47CD-A29E-12B2F402E827}" type="parTrans" cxnId="{27B66D07-EDEA-4342-B8BA-E0D8BD1D9951}">
      <dgm:prSet/>
      <dgm:spPr/>
      <dgm:t>
        <a:bodyPr/>
        <a:lstStyle/>
        <a:p>
          <a:endParaRPr lang="en-US"/>
        </a:p>
      </dgm:t>
    </dgm:pt>
    <dgm:pt modelId="{0C1189EF-A932-442E-ADC8-ACBDF5DA934D}" type="sibTrans" cxnId="{27B66D07-EDEA-4342-B8BA-E0D8BD1D9951}">
      <dgm:prSet/>
      <dgm:spPr/>
      <dgm:t>
        <a:bodyPr/>
        <a:lstStyle/>
        <a:p>
          <a:endParaRPr lang="en-US"/>
        </a:p>
      </dgm:t>
    </dgm:pt>
    <dgm:pt modelId="{C6DEF911-D5F2-42FE-9E97-31EB958E2D7C}">
      <dgm:prSet/>
      <dgm:spPr/>
      <dgm:t>
        <a:bodyPr/>
        <a:lstStyle/>
        <a:p>
          <a:r>
            <a:rPr lang="en-GB" dirty="0"/>
            <a:t>quicker and more accurate performance. </a:t>
          </a:r>
          <a:endParaRPr lang="en-US" dirty="0"/>
        </a:p>
      </dgm:t>
    </dgm:pt>
    <dgm:pt modelId="{EA0FDC28-2E34-40E7-970D-529B017BD2D2}" type="parTrans" cxnId="{BD0DED1C-7C70-481F-B0D9-565A7C6BFBFD}">
      <dgm:prSet/>
      <dgm:spPr/>
      <dgm:t>
        <a:bodyPr/>
        <a:lstStyle/>
        <a:p>
          <a:endParaRPr lang="en-US"/>
        </a:p>
      </dgm:t>
    </dgm:pt>
    <dgm:pt modelId="{FF0BDFFA-FE20-422B-A161-F6D77D7B5D67}" type="sibTrans" cxnId="{BD0DED1C-7C70-481F-B0D9-565A7C6BFBFD}">
      <dgm:prSet/>
      <dgm:spPr/>
      <dgm:t>
        <a:bodyPr/>
        <a:lstStyle/>
        <a:p>
          <a:endParaRPr lang="en-US"/>
        </a:p>
      </dgm:t>
    </dgm:pt>
    <dgm:pt modelId="{A791C9CE-CF0A-430A-BA94-4CE314BB23C7}">
      <dgm:prSet/>
      <dgm:spPr/>
      <dgm:t>
        <a:bodyPr/>
        <a:lstStyle/>
        <a:p>
          <a:r>
            <a:rPr lang="en-GB" dirty="0"/>
            <a:t>Yet, the inflexibility can impact on individual performance. </a:t>
          </a:r>
          <a:endParaRPr lang="en-US" dirty="0"/>
        </a:p>
      </dgm:t>
    </dgm:pt>
    <dgm:pt modelId="{80329FE3-567D-402F-BA57-529D715D1F09}" type="parTrans" cxnId="{ACB37A98-DC03-44D2-BC3B-AAAB31381E2A}">
      <dgm:prSet/>
      <dgm:spPr/>
      <dgm:t>
        <a:bodyPr/>
        <a:lstStyle/>
        <a:p>
          <a:endParaRPr lang="en-US"/>
        </a:p>
      </dgm:t>
    </dgm:pt>
    <dgm:pt modelId="{145D12AF-5315-478F-800D-D2E8223D5B9A}" type="sibTrans" cxnId="{ACB37A98-DC03-44D2-BC3B-AAAB31381E2A}">
      <dgm:prSet/>
      <dgm:spPr/>
      <dgm:t>
        <a:bodyPr/>
        <a:lstStyle/>
        <a:p>
          <a:endParaRPr lang="en-US"/>
        </a:p>
      </dgm:t>
    </dgm:pt>
    <dgm:pt modelId="{CABDBD91-92B1-42FC-BA44-1F7E97312732}" type="pres">
      <dgm:prSet presAssocID="{4751F4F6-40D7-4217-B60E-F0D33AAB71FB}" presName="Name0" presStyleCnt="0">
        <dgm:presLayoutVars>
          <dgm:dir/>
          <dgm:resizeHandles val="exact"/>
        </dgm:presLayoutVars>
      </dgm:prSet>
      <dgm:spPr/>
    </dgm:pt>
    <dgm:pt modelId="{E21D169D-65DC-40D4-B3E9-C58A7550C0BD}" type="pres">
      <dgm:prSet presAssocID="{7E43E817-A08E-4782-B963-E5B280B409A6}" presName="node" presStyleLbl="node1" presStyleIdx="0" presStyleCnt="10">
        <dgm:presLayoutVars>
          <dgm:bulletEnabled val="1"/>
        </dgm:presLayoutVars>
      </dgm:prSet>
      <dgm:spPr/>
    </dgm:pt>
    <dgm:pt modelId="{A919B404-3A2F-484D-90EB-BAC9D68C9718}" type="pres">
      <dgm:prSet presAssocID="{A0F9A521-C07D-4E7A-BC3C-A43D64163B00}" presName="sibTrans" presStyleLbl="sibTrans1D1" presStyleIdx="0" presStyleCnt="9"/>
      <dgm:spPr/>
    </dgm:pt>
    <dgm:pt modelId="{4E54A816-26F7-4F31-8A27-152C647744C8}" type="pres">
      <dgm:prSet presAssocID="{A0F9A521-C07D-4E7A-BC3C-A43D64163B00}" presName="connectorText" presStyleLbl="sibTrans1D1" presStyleIdx="0" presStyleCnt="9"/>
      <dgm:spPr/>
    </dgm:pt>
    <dgm:pt modelId="{8CDFC7C7-7A12-474F-997A-4E713A7FA39D}" type="pres">
      <dgm:prSet presAssocID="{8EEFCD35-EB51-4A94-AAF7-7453FF3FB3E7}" presName="node" presStyleLbl="node1" presStyleIdx="1" presStyleCnt="10">
        <dgm:presLayoutVars>
          <dgm:bulletEnabled val="1"/>
        </dgm:presLayoutVars>
      </dgm:prSet>
      <dgm:spPr/>
    </dgm:pt>
    <dgm:pt modelId="{DB73CF22-F4CB-43F5-BFC8-C7394B79386C}" type="pres">
      <dgm:prSet presAssocID="{B91AA924-A711-4ED1-B10C-31A05846B887}" presName="sibTrans" presStyleLbl="sibTrans1D1" presStyleIdx="1" presStyleCnt="9"/>
      <dgm:spPr/>
    </dgm:pt>
    <dgm:pt modelId="{0F658EA5-C57F-4B56-8B7D-BEC6E8127E86}" type="pres">
      <dgm:prSet presAssocID="{B91AA924-A711-4ED1-B10C-31A05846B887}" presName="connectorText" presStyleLbl="sibTrans1D1" presStyleIdx="1" presStyleCnt="9"/>
      <dgm:spPr/>
    </dgm:pt>
    <dgm:pt modelId="{76080ADC-8452-48C6-B32B-5B58D1E91D09}" type="pres">
      <dgm:prSet presAssocID="{DC09285F-361B-4394-BD99-4F118BF3F4DC}" presName="node" presStyleLbl="node1" presStyleIdx="2" presStyleCnt="10">
        <dgm:presLayoutVars>
          <dgm:bulletEnabled val="1"/>
        </dgm:presLayoutVars>
      </dgm:prSet>
      <dgm:spPr/>
    </dgm:pt>
    <dgm:pt modelId="{EB8E8CBD-D01B-4A0A-B267-03E35DFFD9D1}" type="pres">
      <dgm:prSet presAssocID="{BB436855-DB17-4225-AEF5-F2B9257DC9C3}" presName="sibTrans" presStyleLbl="sibTrans1D1" presStyleIdx="2" presStyleCnt="9"/>
      <dgm:spPr/>
    </dgm:pt>
    <dgm:pt modelId="{C02EC72F-37AF-4043-A54C-BD99DAFF2D63}" type="pres">
      <dgm:prSet presAssocID="{BB436855-DB17-4225-AEF5-F2B9257DC9C3}" presName="connectorText" presStyleLbl="sibTrans1D1" presStyleIdx="2" presStyleCnt="9"/>
      <dgm:spPr/>
    </dgm:pt>
    <dgm:pt modelId="{295003CC-3D24-47CC-B4B0-78E9E750EDF0}" type="pres">
      <dgm:prSet presAssocID="{21697D92-E23B-458C-BF46-84C882499E44}" presName="node" presStyleLbl="node1" presStyleIdx="3" presStyleCnt="10">
        <dgm:presLayoutVars>
          <dgm:bulletEnabled val="1"/>
        </dgm:presLayoutVars>
      </dgm:prSet>
      <dgm:spPr/>
    </dgm:pt>
    <dgm:pt modelId="{427C1BA5-C7A5-4536-9B0C-8A5CF2F8D922}" type="pres">
      <dgm:prSet presAssocID="{7A2B3A04-EC62-4F19-BEF0-E55384E09504}" presName="sibTrans" presStyleLbl="sibTrans1D1" presStyleIdx="3" presStyleCnt="9"/>
      <dgm:spPr/>
    </dgm:pt>
    <dgm:pt modelId="{04F88899-8575-47B4-ABD1-5133B8AA152E}" type="pres">
      <dgm:prSet presAssocID="{7A2B3A04-EC62-4F19-BEF0-E55384E09504}" presName="connectorText" presStyleLbl="sibTrans1D1" presStyleIdx="3" presStyleCnt="9"/>
      <dgm:spPr/>
    </dgm:pt>
    <dgm:pt modelId="{76F3D173-858A-4222-B82A-FA040CE206C1}" type="pres">
      <dgm:prSet presAssocID="{C73523E9-24A4-4F9A-BED1-4654E2760379}" presName="node" presStyleLbl="node1" presStyleIdx="4" presStyleCnt="10">
        <dgm:presLayoutVars>
          <dgm:bulletEnabled val="1"/>
        </dgm:presLayoutVars>
      </dgm:prSet>
      <dgm:spPr/>
    </dgm:pt>
    <dgm:pt modelId="{6F8FF936-C867-4DD8-B2B5-C016772753C5}" type="pres">
      <dgm:prSet presAssocID="{65770DEA-FD56-486F-A953-8081B53E3598}" presName="sibTrans" presStyleLbl="sibTrans1D1" presStyleIdx="4" presStyleCnt="9"/>
      <dgm:spPr/>
    </dgm:pt>
    <dgm:pt modelId="{6F21230F-283E-42F3-9E4C-5073D138EEBA}" type="pres">
      <dgm:prSet presAssocID="{65770DEA-FD56-486F-A953-8081B53E3598}" presName="connectorText" presStyleLbl="sibTrans1D1" presStyleIdx="4" presStyleCnt="9"/>
      <dgm:spPr/>
    </dgm:pt>
    <dgm:pt modelId="{7C8114A7-662F-4B08-84AF-89E250321826}" type="pres">
      <dgm:prSet presAssocID="{2ABE5BE4-AF01-4E0E-B606-D0766C7BFD8C}" presName="node" presStyleLbl="node1" presStyleIdx="5" presStyleCnt="10">
        <dgm:presLayoutVars>
          <dgm:bulletEnabled val="1"/>
        </dgm:presLayoutVars>
      </dgm:prSet>
      <dgm:spPr/>
    </dgm:pt>
    <dgm:pt modelId="{D503DEC1-94AC-4325-B8BD-DC037D761851}" type="pres">
      <dgm:prSet presAssocID="{02CDFC6E-B663-4B51-8D5E-2F7E299F945E}" presName="sibTrans" presStyleLbl="sibTrans1D1" presStyleIdx="5" presStyleCnt="9"/>
      <dgm:spPr/>
    </dgm:pt>
    <dgm:pt modelId="{C5D7F1C5-5FD7-400E-A9EF-798E60315860}" type="pres">
      <dgm:prSet presAssocID="{02CDFC6E-B663-4B51-8D5E-2F7E299F945E}" presName="connectorText" presStyleLbl="sibTrans1D1" presStyleIdx="5" presStyleCnt="9"/>
      <dgm:spPr/>
    </dgm:pt>
    <dgm:pt modelId="{6F5C5837-5770-4FD5-A6A1-818C1542010E}" type="pres">
      <dgm:prSet presAssocID="{810799EF-9EF9-4FAB-8875-71B0920C7A5D}" presName="node" presStyleLbl="node1" presStyleIdx="6" presStyleCnt="10">
        <dgm:presLayoutVars>
          <dgm:bulletEnabled val="1"/>
        </dgm:presLayoutVars>
      </dgm:prSet>
      <dgm:spPr/>
    </dgm:pt>
    <dgm:pt modelId="{B86AED14-0A10-4F93-BC90-8FEEA8488331}" type="pres">
      <dgm:prSet presAssocID="{0566ADB1-DF98-47E2-922E-927A1591CA1E}" presName="sibTrans" presStyleLbl="sibTrans1D1" presStyleIdx="6" presStyleCnt="9"/>
      <dgm:spPr/>
    </dgm:pt>
    <dgm:pt modelId="{87847C1F-6755-494C-9091-0B049276C36D}" type="pres">
      <dgm:prSet presAssocID="{0566ADB1-DF98-47E2-922E-927A1591CA1E}" presName="connectorText" presStyleLbl="sibTrans1D1" presStyleIdx="6" presStyleCnt="9"/>
      <dgm:spPr/>
    </dgm:pt>
    <dgm:pt modelId="{C3AD6C21-D2DE-48A8-B502-ACBF48BD2E4A}" type="pres">
      <dgm:prSet presAssocID="{3E61D9A6-D2CC-4652-BADA-41A2821E59C2}" presName="node" presStyleLbl="node1" presStyleIdx="7" presStyleCnt="10">
        <dgm:presLayoutVars>
          <dgm:bulletEnabled val="1"/>
        </dgm:presLayoutVars>
      </dgm:prSet>
      <dgm:spPr/>
    </dgm:pt>
    <dgm:pt modelId="{E199B4A4-8B18-4071-8E8B-821DB1514634}" type="pres">
      <dgm:prSet presAssocID="{0C1189EF-A932-442E-ADC8-ACBDF5DA934D}" presName="sibTrans" presStyleLbl="sibTrans1D1" presStyleIdx="7" presStyleCnt="9"/>
      <dgm:spPr/>
    </dgm:pt>
    <dgm:pt modelId="{4D0DC29F-DAD0-4523-AC96-6F64D1E0547A}" type="pres">
      <dgm:prSet presAssocID="{0C1189EF-A932-442E-ADC8-ACBDF5DA934D}" presName="connectorText" presStyleLbl="sibTrans1D1" presStyleIdx="7" presStyleCnt="9"/>
      <dgm:spPr/>
    </dgm:pt>
    <dgm:pt modelId="{A4972CDD-0F44-4D42-8E1F-7BB858F6DF95}" type="pres">
      <dgm:prSet presAssocID="{C6DEF911-D5F2-42FE-9E97-31EB958E2D7C}" presName="node" presStyleLbl="node1" presStyleIdx="8" presStyleCnt="10">
        <dgm:presLayoutVars>
          <dgm:bulletEnabled val="1"/>
        </dgm:presLayoutVars>
      </dgm:prSet>
      <dgm:spPr/>
    </dgm:pt>
    <dgm:pt modelId="{85A37EBD-DD5D-497D-ABC6-8A4B4550BEA1}" type="pres">
      <dgm:prSet presAssocID="{FF0BDFFA-FE20-422B-A161-F6D77D7B5D67}" presName="sibTrans" presStyleLbl="sibTrans1D1" presStyleIdx="8" presStyleCnt="9"/>
      <dgm:spPr/>
    </dgm:pt>
    <dgm:pt modelId="{865026EC-5E14-4F10-A72A-4FB179202E7B}" type="pres">
      <dgm:prSet presAssocID="{FF0BDFFA-FE20-422B-A161-F6D77D7B5D67}" presName="connectorText" presStyleLbl="sibTrans1D1" presStyleIdx="8" presStyleCnt="9"/>
      <dgm:spPr/>
    </dgm:pt>
    <dgm:pt modelId="{CC469BF0-4BB9-47D2-A535-ED329DD439F7}" type="pres">
      <dgm:prSet presAssocID="{A791C9CE-CF0A-430A-BA94-4CE314BB23C7}" presName="node" presStyleLbl="node1" presStyleIdx="9" presStyleCnt="10">
        <dgm:presLayoutVars>
          <dgm:bulletEnabled val="1"/>
        </dgm:presLayoutVars>
      </dgm:prSet>
      <dgm:spPr/>
    </dgm:pt>
  </dgm:ptLst>
  <dgm:cxnLst>
    <dgm:cxn modelId="{D5B3F602-59D8-467A-866D-276E4A4153CA}" type="presOf" srcId="{B91AA924-A711-4ED1-B10C-31A05846B887}" destId="{0F658EA5-C57F-4B56-8B7D-BEC6E8127E86}" srcOrd="1" destOrd="0" presId="urn:microsoft.com/office/officeart/2016/7/layout/RepeatingBendingProcessNew"/>
    <dgm:cxn modelId="{27B66D07-EDEA-4342-B8BA-E0D8BD1D9951}" srcId="{4751F4F6-40D7-4217-B60E-F0D33AAB71FB}" destId="{3E61D9A6-D2CC-4652-BADA-41A2821E59C2}" srcOrd="7" destOrd="0" parTransId="{1BA26D36-8ED4-47CD-A29E-12B2F402E827}" sibTransId="{0C1189EF-A932-442E-ADC8-ACBDF5DA934D}"/>
    <dgm:cxn modelId="{46568608-55B6-47F6-A9B2-97754083712A}" type="presOf" srcId="{BB436855-DB17-4225-AEF5-F2B9257DC9C3}" destId="{C02EC72F-37AF-4043-A54C-BD99DAFF2D63}" srcOrd="1" destOrd="0" presId="urn:microsoft.com/office/officeart/2016/7/layout/RepeatingBendingProcessNew"/>
    <dgm:cxn modelId="{E342CF0E-7C8B-475A-8A26-73D27F2100EA}" type="presOf" srcId="{65770DEA-FD56-486F-A953-8081B53E3598}" destId="{6F21230F-283E-42F3-9E4C-5073D138EEBA}" srcOrd="1" destOrd="0" presId="urn:microsoft.com/office/officeart/2016/7/layout/RepeatingBendingProcessNew"/>
    <dgm:cxn modelId="{F3ECA710-5C3A-4881-9E7B-61A86DA4BE33}" type="presOf" srcId="{B91AA924-A711-4ED1-B10C-31A05846B887}" destId="{DB73CF22-F4CB-43F5-BFC8-C7394B79386C}" srcOrd="0" destOrd="0" presId="urn:microsoft.com/office/officeart/2016/7/layout/RepeatingBendingProcessNew"/>
    <dgm:cxn modelId="{B541ED10-8336-45BD-BC91-FC37BB39FF2D}" srcId="{4751F4F6-40D7-4217-B60E-F0D33AAB71FB}" destId="{8EEFCD35-EB51-4A94-AAF7-7453FF3FB3E7}" srcOrd="1" destOrd="0" parTransId="{BF98F295-4995-465C-8BF1-6986A445E133}" sibTransId="{B91AA924-A711-4ED1-B10C-31A05846B887}"/>
    <dgm:cxn modelId="{CFA5A012-7864-4E2A-A7D8-D9CCB191E7B1}" type="presOf" srcId="{0C1189EF-A932-442E-ADC8-ACBDF5DA934D}" destId="{E199B4A4-8B18-4071-8E8B-821DB1514634}" srcOrd="0" destOrd="0" presId="urn:microsoft.com/office/officeart/2016/7/layout/RepeatingBendingProcessNew"/>
    <dgm:cxn modelId="{B18DD113-D0F3-4F91-BA0C-BB11C406D641}" type="presOf" srcId="{7E43E817-A08E-4782-B963-E5B280B409A6}" destId="{E21D169D-65DC-40D4-B3E9-C58A7550C0BD}" srcOrd="0" destOrd="0" presId="urn:microsoft.com/office/officeart/2016/7/layout/RepeatingBendingProcessNew"/>
    <dgm:cxn modelId="{283CFB1A-004E-4B38-8100-41EE8C1E8C61}" type="presOf" srcId="{A0F9A521-C07D-4E7A-BC3C-A43D64163B00}" destId="{4E54A816-26F7-4F31-8A27-152C647744C8}" srcOrd="1" destOrd="0" presId="urn:microsoft.com/office/officeart/2016/7/layout/RepeatingBendingProcessNew"/>
    <dgm:cxn modelId="{BD0DED1C-7C70-481F-B0D9-565A7C6BFBFD}" srcId="{4751F4F6-40D7-4217-B60E-F0D33AAB71FB}" destId="{C6DEF911-D5F2-42FE-9E97-31EB958E2D7C}" srcOrd="8" destOrd="0" parTransId="{EA0FDC28-2E34-40E7-970D-529B017BD2D2}" sibTransId="{FF0BDFFA-FE20-422B-A161-F6D77D7B5D67}"/>
    <dgm:cxn modelId="{A3BCFA25-5E01-41D0-8499-BC612AD2EEC4}" type="presOf" srcId="{0C1189EF-A932-442E-ADC8-ACBDF5DA934D}" destId="{4D0DC29F-DAD0-4523-AC96-6F64D1E0547A}" srcOrd="1" destOrd="0" presId="urn:microsoft.com/office/officeart/2016/7/layout/RepeatingBendingProcessNew"/>
    <dgm:cxn modelId="{D800BD2B-DB3F-4ABD-9060-FC9A2D3490C5}" type="presOf" srcId="{FF0BDFFA-FE20-422B-A161-F6D77D7B5D67}" destId="{85A37EBD-DD5D-497D-ABC6-8A4B4550BEA1}" srcOrd="0" destOrd="0" presId="urn:microsoft.com/office/officeart/2016/7/layout/RepeatingBendingProcessNew"/>
    <dgm:cxn modelId="{C053FC2F-B40E-46D0-8812-E23AE82CC44B}" srcId="{4751F4F6-40D7-4217-B60E-F0D33AAB71FB}" destId="{7E43E817-A08E-4782-B963-E5B280B409A6}" srcOrd="0" destOrd="0" parTransId="{CF234C09-C14E-4788-90A9-0F170C9519A4}" sibTransId="{A0F9A521-C07D-4E7A-BC3C-A43D64163B00}"/>
    <dgm:cxn modelId="{F3232D31-33C5-4B4C-B47A-51B979666017}" type="presOf" srcId="{A791C9CE-CF0A-430A-BA94-4CE314BB23C7}" destId="{CC469BF0-4BB9-47D2-A535-ED329DD439F7}" srcOrd="0" destOrd="0" presId="urn:microsoft.com/office/officeart/2016/7/layout/RepeatingBendingProcessNew"/>
    <dgm:cxn modelId="{015A1434-B121-4D31-AE67-37089C1B2907}" type="presOf" srcId="{02CDFC6E-B663-4B51-8D5E-2F7E299F945E}" destId="{D503DEC1-94AC-4325-B8BD-DC037D761851}" srcOrd="0" destOrd="0" presId="urn:microsoft.com/office/officeart/2016/7/layout/RepeatingBendingProcessNew"/>
    <dgm:cxn modelId="{4847CD38-2EF0-4F1B-B6B7-87155BEE02CB}" type="presOf" srcId="{DC09285F-361B-4394-BD99-4F118BF3F4DC}" destId="{76080ADC-8452-48C6-B32B-5B58D1E91D09}" srcOrd="0" destOrd="0" presId="urn:microsoft.com/office/officeart/2016/7/layout/RepeatingBendingProcessNew"/>
    <dgm:cxn modelId="{8012DB3A-90E1-4AED-8C0A-3975282B59E3}" type="presOf" srcId="{810799EF-9EF9-4FAB-8875-71B0920C7A5D}" destId="{6F5C5837-5770-4FD5-A6A1-818C1542010E}" srcOrd="0" destOrd="0" presId="urn:microsoft.com/office/officeart/2016/7/layout/RepeatingBendingProcessNew"/>
    <dgm:cxn modelId="{5EF8C968-7A35-461D-8845-BCC392CE61BC}" type="presOf" srcId="{7A2B3A04-EC62-4F19-BEF0-E55384E09504}" destId="{04F88899-8575-47B4-ABD1-5133B8AA152E}" srcOrd="1" destOrd="0" presId="urn:microsoft.com/office/officeart/2016/7/layout/RepeatingBendingProcessNew"/>
    <dgm:cxn modelId="{AEC1A569-2333-4699-95D9-2C50119490A0}" type="presOf" srcId="{65770DEA-FD56-486F-A953-8081B53E3598}" destId="{6F8FF936-C867-4DD8-B2B5-C016772753C5}" srcOrd="0" destOrd="0" presId="urn:microsoft.com/office/officeart/2016/7/layout/RepeatingBendingProcessNew"/>
    <dgm:cxn modelId="{A984794D-76DC-4CF9-91ED-46DA215A0635}" type="presOf" srcId="{A0F9A521-C07D-4E7A-BC3C-A43D64163B00}" destId="{A919B404-3A2F-484D-90EB-BAC9D68C9718}" srcOrd="0" destOrd="0" presId="urn:microsoft.com/office/officeart/2016/7/layout/RepeatingBendingProcessNew"/>
    <dgm:cxn modelId="{A7271570-D204-4DEB-9074-F2EAF1A96F92}" type="presOf" srcId="{FF0BDFFA-FE20-422B-A161-F6D77D7B5D67}" destId="{865026EC-5E14-4F10-A72A-4FB179202E7B}" srcOrd="1" destOrd="0" presId="urn:microsoft.com/office/officeart/2016/7/layout/RepeatingBendingProcessNew"/>
    <dgm:cxn modelId="{DBFAD153-57D3-4506-BA5D-5667463B4F1C}" type="presOf" srcId="{0566ADB1-DF98-47E2-922E-927A1591CA1E}" destId="{B86AED14-0A10-4F93-BC90-8FEEA8488331}" srcOrd="0" destOrd="0" presId="urn:microsoft.com/office/officeart/2016/7/layout/RepeatingBendingProcessNew"/>
    <dgm:cxn modelId="{08911579-357F-4C65-98D0-1AA0F742D6D5}" type="presOf" srcId="{4751F4F6-40D7-4217-B60E-F0D33AAB71FB}" destId="{CABDBD91-92B1-42FC-BA44-1F7E97312732}" srcOrd="0" destOrd="0" presId="urn:microsoft.com/office/officeart/2016/7/layout/RepeatingBendingProcessNew"/>
    <dgm:cxn modelId="{D281AE7F-2FDE-4206-B38B-7E40CDFEE2CD}" srcId="{4751F4F6-40D7-4217-B60E-F0D33AAB71FB}" destId="{DC09285F-361B-4394-BD99-4F118BF3F4DC}" srcOrd="2" destOrd="0" parTransId="{1302F19E-BC24-4248-9057-AE5153E7A55C}" sibTransId="{BB436855-DB17-4225-AEF5-F2B9257DC9C3}"/>
    <dgm:cxn modelId="{450EC781-5462-4464-95E1-2EDB32813AE9}" srcId="{4751F4F6-40D7-4217-B60E-F0D33AAB71FB}" destId="{810799EF-9EF9-4FAB-8875-71B0920C7A5D}" srcOrd="6" destOrd="0" parTransId="{5F22DDEF-0992-44B3-A631-0D52892D65E8}" sibTransId="{0566ADB1-DF98-47E2-922E-927A1591CA1E}"/>
    <dgm:cxn modelId="{93172B86-60A7-4E9F-821E-81D1B249F31B}" srcId="{4751F4F6-40D7-4217-B60E-F0D33AAB71FB}" destId="{21697D92-E23B-458C-BF46-84C882499E44}" srcOrd="3" destOrd="0" parTransId="{0048BC1D-D770-42F0-A3C4-765BB8F44A9A}" sibTransId="{7A2B3A04-EC62-4F19-BEF0-E55384E09504}"/>
    <dgm:cxn modelId="{7B58BB95-771A-4B32-A525-CBF8D7C11600}" type="presOf" srcId="{02CDFC6E-B663-4B51-8D5E-2F7E299F945E}" destId="{C5D7F1C5-5FD7-400E-A9EF-798E60315860}" srcOrd="1" destOrd="0" presId="urn:microsoft.com/office/officeart/2016/7/layout/RepeatingBendingProcessNew"/>
    <dgm:cxn modelId="{D1D82C98-82C8-4024-BE1F-FC826EF81334}" srcId="{4751F4F6-40D7-4217-B60E-F0D33AAB71FB}" destId="{2ABE5BE4-AF01-4E0E-B606-D0766C7BFD8C}" srcOrd="5" destOrd="0" parTransId="{3D9EDFF1-D86A-4D1D-88CB-CB7A23B543E6}" sibTransId="{02CDFC6E-B663-4B51-8D5E-2F7E299F945E}"/>
    <dgm:cxn modelId="{ACB37A98-DC03-44D2-BC3B-AAAB31381E2A}" srcId="{4751F4F6-40D7-4217-B60E-F0D33AAB71FB}" destId="{A791C9CE-CF0A-430A-BA94-4CE314BB23C7}" srcOrd="9" destOrd="0" parTransId="{80329FE3-567D-402F-BA57-529D715D1F09}" sibTransId="{145D12AF-5315-478F-800D-D2E8223D5B9A}"/>
    <dgm:cxn modelId="{41AE8C98-2DC3-47A1-AD93-AE6EF9DE1EFB}" type="presOf" srcId="{BB436855-DB17-4225-AEF5-F2B9257DC9C3}" destId="{EB8E8CBD-D01B-4A0A-B267-03E35DFFD9D1}" srcOrd="0" destOrd="0" presId="urn:microsoft.com/office/officeart/2016/7/layout/RepeatingBendingProcessNew"/>
    <dgm:cxn modelId="{E4F6469B-7624-44B4-8B53-90DAF415072A}" srcId="{4751F4F6-40D7-4217-B60E-F0D33AAB71FB}" destId="{C73523E9-24A4-4F9A-BED1-4654E2760379}" srcOrd="4" destOrd="0" parTransId="{320169EC-61D4-4580-A0F4-F9561CADD74A}" sibTransId="{65770DEA-FD56-486F-A953-8081B53E3598}"/>
    <dgm:cxn modelId="{A9C2A9B7-B455-4D99-899B-E98176EAC60F}" type="presOf" srcId="{21697D92-E23B-458C-BF46-84C882499E44}" destId="{295003CC-3D24-47CC-B4B0-78E9E750EDF0}" srcOrd="0" destOrd="0" presId="urn:microsoft.com/office/officeart/2016/7/layout/RepeatingBendingProcessNew"/>
    <dgm:cxn modelId="{6E15BEC2-BB2F-4EF2-9B89-4C823BABC1B9}" type="presOf" srcId="{3E61D9A6-D2CC-4652-BADA-41A2821E59C2}" destId="{C3AD6C21-D2DE-48A8-B502-ACBF48BD2E4A}" srcOrd="0" destOrd="0" presId="urn:microsoft.com/office/officeart/2016/7/layout/RepeatingBendingProcessNew"/>
    <dgm:cxn modelId="{EBDC9BC4-4D90-4C4C-8763-2EE575528224}" type="presOf" srcId="{8EEFCD35-EB51-4A94-AAF7-7453FF3FB3E7}" destId="{8CDFC7C7-7A12-474F-997A-4E713A7FA39D}" srcOrd="0" destOrd="0" presId="urn:microsoft.com/office/officeart/2016/7/layout/RepeatingBendingProcessNew"/>
    <dgm:cxn modelId="{621E6BC6-EC55-433B-988C-0A616A05CDA2}" type="presOf" srcId="{C6DEF911-D5F2-42FE-9E97-31EB958E2D7C}" destId="{A4972CDD-0F44-4D42-8E1F-7BB858F6DF95}" srcOrd="0" destOrd="0" presId="urn:microsoft.com/office/officeart/2016/7/layout/RepeatingBendingProcessNew"/>
    <dgm:cxn modelId="{9B61DED0-A367-4757-B954-21C2362EFB19}" type="presOf" srcId="{0566ADB1-DF98-47E2-922E-927A1591CA1E}" destId="{87847C1F-6755-494C-9091-0B049276C36D}" srcOrd="1" destOrd="0" presId="urn:microsoft.com/office/officeart/2016/7/layout/RepeatingBendingProcessNew"/>
    <dgm:cxn modelId="{C41FE3D6-D435-459A-9CB2-67319CC5078C}" type="presOf" srcId="{2ABE5BE4-AF01-4E0E-B606-D0766C7BFD8C}" destId="{7C8114A7-662F-4B08-84AF-89E250321826}" srcOrd="0" destOrd="0" presId="urn:microsoft.com/office/officeart/2016/7/layout/RepeatingBendingProcessNew"/>
    <dgm:cxn modelId="{65E148D7-F710-438B-B3A6-401E38FAF84A}" type="presOf" srcId="{7A2B3A04-EC62-4F19-BEF0-E55384E09504}" destId="{427C1BA5-C7A5-4536-9B0C-8A5CF2F8D922}" srcOrd="0" destOrd="0" presId="urn:microsoft.com/office/officeart/2016/7/layout/RepeatingBendingProcessNew"/>
    <dgm:cxn modelId="{9CC114FE-9FD5-420D-978D-09C9A9D3D308}" type="presOf" srcId="{C73523E9-24A4-4F9A-BED1-4654E2760379}" destId="{76F3D173-858A-4222-B82A-FA040CE206C1}" srcOrd="0" destOrd="0" presId="urn:microsoft.com/office/officeart/2016/7/layout/RepeatingBendingProcessNew"/>
    <dgm:cxn modelId="{A7198BE8-3357-4172-A7F3-C97E3FFBFF93}" type="presParOf" srcId="{CABDBD91-92B1-42FC-BA44-1F7E97312732}" destId="{E21D169D-65DC-40D4-B3E9-C58A7550C0BD}" srcOrd="0" destOrd="0" presId="urn:microsoft.com/office/officeart/2016/7/layout/RepeatingBendingProcessNew"/>
    <dgm:cxn modelId="{7CE85155-9794-40DE-8BC9-F359E6D2C842}" type="presParOf" srcId="{CABDBD91-92B1-42FC-BA44-1F7E97312732}" destId="{A919B404-3A2F-484D-90EB-BAC9D68C9718}" srcOrd="1" destOrd="0" presId="urn:microsoft.com/office/officeart/2016/7/layout/RepeatingBendingProcessNew"/>
    <dgm:cxn modelId="{68A2984E-1345-4989-9555-BDBF5ED7E4B4}" type="presParOf" srcId="{A919B404-3A2F-484D-90EB-BAC9D68C9718}" destId="{4E54A816-26F7-4F31-8A27-152C647744C8}" srcOrd="0" destOrd="0" presId="urn:microsoft.com/office/officeart/2016/7/layout/RepeatingBendingProcessNew"/>
    <dgm:cxn modelId="{83C067CE-0458-4DEB-93E8-F6CA33C9DDD2}" type="presParOf" srcId="{CABDBD91-92B1-42FC-BA44-1F7E97312732}" destId="{8CDFC7C7-7A12-474F-997A-4E713A7FA39D}" srcOrd="2" destOrd="0" presId="urn:microsoft.com/office/officeart/2016/7/layout/RepeatingBendingProcessNew"/>
    <dgm:cxn modelId="{ACFB0111-8D0D-41BB-83EF-95E0D84D6B31}" type="presParOf" srcId="{CABDBD91-92B1-42FC-BA44-1F7E97312732}" destId="{DB73CF22-F4CB-43F5-BFC8-C7394B79386C}" srcOrd="3" destOrd="0" presId="urn:microsoft.com/office/officeart/2016/7/layout/RepeatingBendingProcessNew"/>
    <dgm:cxn modelId="{5CF1E4F6-5DDE-48E0-8FEB-383AEDE3D029}" type="presParOf" srcId="{DB73CF22-F4CB-43F5-BFC8-C7394B79386C}" destId="{0F658EA5-C57F-4B56-8B7D-BEC6E8127E86}" srcOrd="0" destOrd="0" presId="urn:microsoft.com/office/officeart/2016/7/layout/RepeatingBendingProcessNew"/>
    <dgm:cxn modelId="{32843526-5B0D-46A5-86AE-DAECC65BEAD0}" type="presParOf" srcId="{CABDBD91-92B1-42FC-BA44-1F7E97312732}" destId="{76080ADC-8452-48C6-B32B-5B58D1E91D09}" srcOrd="4" destOrd="0" presId="urn:microsoft.com/office/officeart/2016/7/layout/RepeatingBendingProcessNew"/>
    <dgm:cxn modelId="{5FD9CAC3-F30F-404C-BDE2-96A77A8F01DE}" type="presParOf" srcId="{CABDBD91-92B1-42FC-BA44-1F7E97312732}" destId="{EB8E8CBD-D01B-4A0A-B267-03E35DFFD9D1}" srcOrd="5" destOrd="0" presId="urn:microsoft.com/office/officeart/2016/7/layout/RepeatingBendingProcessNew"/>
    <dgm:cxn modelId="{6FBCF9F0-AA4D-4FDC-A711-77FD2BCFBDDB}" type="presParOf" srcId="{EB8E8CBD-D01B-4A0A-B267-03E35DFFD9D1}" destId="{C02EC72F-37AF-4043-A54C-BD99DAFF2D63}" srcOrd="0" destOrd="0" presId="urn:microsoft.com/office/officeart/2016/7/layout/RepeatingBendingProcessNew"/>
    <dgm:cxn modelId="{225F8CE9-B346-4CF8-A8C4-024525F35DB9}" type="presParOf" srcId="{CABDBD91-92B1-42FC-BA44-1F7E97312732}" destId="{295003CC-3D24-47CC-B4B0-78E9E750EDF0}" srcOrd="6" destOrd="0" presId="urn:microsoft.com/office/officeart/2016/7/layout/RepeatingBendingProcessNew"/>
    <dgm:cxn modelId="{CCA64286-CECB-423A-BAB0-3865CB471F4B}" type="presParOf" srcId="{CABDBD91-92B1-42FC-BA44-1F7E97312732}" destId="{427C1BA5-C7A5-4536-9B0C-8A5CF2F8D922}" srcOrd="7" destOrd="0" presId="urn:microsoft.com/office/officeart/2016/7/layout/RepeatingBendingProcessNew"/>
    <dgm:cxn modelId="{DD83E88A-3396-48C6-8770-9A7F5D1CAF8B}" type="presParOf" srcId="{427C1BA5-C7A5-4536-9B0C-8A5CF2F8D922}" destId="{04F88899-8575-47B4-ABD1-5133B8AA152E}" srcOrd="0" destOrd="0" presId="urn:microsoft.com/office/officeart/2016/7/layout/RepeatingBendingProcessNew"/>
    <dgm:cxn modelId="{5FF01BFA-A175-4DED-90F4-4BABB8C242FE}" type="presParOf" srcId="{CABDBD91-92B1-42FC-BA44-1F7E97312732}" destId="{76F3D173-858A-4222-B82A-FA040CE206C1}" srcOrd="8" destOrd="0" presId="urn:microsoft.com/office/officeart/2016/7/layout/RepeatingBendingProcessNew"/>
    <dgm:cxn modelId="{2D773F4F-B612-4BB8-A417-A67DF5D84897}" type="presParOf" srcId="{CABDBD91-92B1-42FC-BA44-1F7E97312732}" destId="{6F8FF936-C867-4DD8-B2B5-C016772753C5}" srcOrd="9" destOrd="0" presId="urn:microsoft.com/office/officeart/2016/7/layout/RepeatingBendingProcessNew"/>
    <dgm:cxn modelId="{61EACEA6-04F7-4819-AE03-EE17013F849D}" type="presParOf" srcId="{6F8FF936-C867-4DD8-B2B5-C016772753C5}" destId="{6F21230F-283E-42F3-9E4C-5073D138EEBA}" srcOrd="0" destOrd="0" presId="urn:microsoft.com/office/officeart/2016/7/layout/RepeatingBendingProcessNew"/>
    <dgm:cxn modelId="{BE67F957-417C-4C50-8442-85E013DEC30E}" type="presParOf" srcId="{CABDBD91-92B1-42FC-BA44-1F7E97312732}" destId="{7C8114A7-662F-4B08-84AF-89E250321826}" srcOrd="10" destOrd="0" presId="urn:microsoft.com/office/officeart/2016/7/layout/RepeatingBendingProcessNew"/>
    <dgm:cxn modelId="{234E84B7-C482-4CBF-AACA-5ED9FFBE0805}" type="presParOf" srcId="{CABDBD91-92B1-42FC-BA44-1F7E97312732}" destId="{D503DEC1-94AC-4325-B8BD-DC037D761851}" srcOrd="11" destOrd="0" presId="urn:microsoft.com/office/officeart/2016/7/layout/RepeatingBendingProcessNew"/>
    <dgm:cxn modelId="{5B712614-739E-40BF-B039-3B52D29C5032}" type="presParOf" srcId="{D503DEC1-94AC-4325-B8BD-DC037D761851}" destId="{C5D7F1C5-5FD7-400E-A9EF-798E60315860}" srcOrd="0" destOrd="0" presId="urn:microsoft.com/office/officeart/2016/7/layout/RepeatingBendingProcessNew"/>
    <dgm:cxn modelId="{B3697C44-BBCC-4ADA-86D0-CA2239ED051F}" type="presParOf" srcId="{CABDBD91-92B1-42FC-BA44-1F7E97312732}" destId="{6F5C5837-5770-4FD5-A6A1-818C1542010E}" srcOrd="12" destOrd="0" presId="urn:microsoft.com/office/officeart/2016/7/layout/RepeatingBendingProcessNew"/>
    <dgm:cxn modelId="{D965413F-A069-428B-8423-4FE17B6E7510}" type="presParOf" srcId="{CABDBD91-92B1-42FC-BA44-1F7E97312732}" destId="{B86AED14-0A10-4F93-BC90-8FEEA8488331}" srcOrd="13" destOrd="0" presId="urn:microsoft.com/office/officeart/2016/7/layout/RepeatingBendingProcessNew"/>
    <dgm:cxn modelId="{F31691E9-FAC1-4C90-9BC7-C84C0EBBC6DD}" type="presParOf" srcId="{B86AED14-0A10-4F93-BC90-8FEEA8488331}" destId="{87847C1F-6755-494C-9091-0B049276C36D}" srcOrd="0" destOrd="0" presId="urn:microsoft.com/office/officeart/2016/7/layout/RepeatingBendingProcessNew"/>
    <dgm:cxn modelId="{D9145DB1-E3DF-412C-9016-15F1903A7898}" type="presParOf" srcId="{CABDBD91-92B1-42FC-BA44-1F7E97312732}" destId="{C3AD6C21-D2DE-48A8-B502-ACBF48BD2E4A}" srcOrd="14" destOrd="0" presId="urn:microsoft.com/office/officeart/2016/7/layout/RepeatingBendingProcessNew"/>
    <dgm:cxn modelId="{9A0D1298-5495-48AE-A939-49E83DE9A75F}" type="presParOf" srcId="{CABDBD91-92B1-42FC-BA44-1F7E97312732}" destId="{E199B4A4-8B18-4071-8E8B-821DB1514634}" srcOrd="15" destOrd="0" presId="urn:microsoft.com/office/officeart/2016/7/layout/RepeatingBendingProcessNew"/>
    <dgm:cxn modelId="{5EEAE832-F797-48C3-83E9-AF6C9DED5285}" type="presParOf" srcId="{E199B4A4-8B18-4071-8E8B-821DB1514634}" destId="{4D0DC29F-DAD0-4523-AC96-6F64D1E0547A}" srcOrd="0" destOrd="0" presId="urn:microsoft.com/office/officeart/2016/7/layout/RepeatingBendingProcessNew"/>
    <dgm:cxn modelId="{BAE09C70-2605-4BFD-9DBA-9171F4FB2F2F}" type="presParOf" srcId="{CABDBD91-92B1-42FC-BA44-1F7E97312732}" destId="{A4972CDD-0F44-4D42-8E1F-7BB858F6DF95}" srcOrd="16" destOrd="0" presId="urn:microsoft.com/office/officeart/2016/7/layout/RepeatingBendingProcessNew"/>
    <dgm:cxn modelId="{52104B8E-2DEE-465E-BE7D-4A1A99125E51}" type="presParOf" srcId="{CABDBD91-92B1-42FC-BA44-1F7E97312732}" destId="{85A37EBD-DD5D-497D-ABC6-8A4B4550BEA1}" srcOrd="17" destOrd="0" presId="urn:microsoft.com/office/officeart/2016/7/layout/RepeatingBendingProcessNew"/>
    <dgm:cxn modelId="{2C75F69B-0835-4229-AFD3-4A9C191782EE}" type="presParOf" srcId="{85A37EBD-DD5D-497D-ABC6-8A4B4550BEA1}" destId="{865026EC-5E14-4F10-A72A-4FB179202E7B}" srcOrd="0" destOrd="0" presId="urn:microsoft.com/office/officeart/2016/7/layout/RepeatingBendingProcessNew"/>
    <dgm:cxn modelId="{26D25931-248D-403F-BB2D-5A4792F70925}" type="presParOf" srcId="{CABDBD91-92B1-42FC-BA44-1F7E97312732}" destId="{CC469BF0-4BB9-47D2-A535-ED329DD439F7}" srcOrd="18" destOrd="0" presId="urn:microsoft.com/office/officeart/2016/7/layout/RepeatingBendingProcessNew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8.xml><?xml version="1.0" encoding="utf-8"?>
<dgm:dataModel xmlns:dgm="http://schemas.openxmlformats.org/drawingml/2006/diagram" xmlns:a="http://schemas.openxmlformats.org/drawingml/2006/main">
  <dgm:ptLst>
    <dgm:pt modelId="{669AA60E-C70E-4F44-A3FB-A65D4033DEF6}" type="doc">
      <dgm:prSet loTypeId="urn:microsoft.com/office/officeart/2005/8/layout/vList2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en-US"/>
        </a:p>
      </dgm:t>
    </dgm:pt>
    <dgm:pt modelId="{6563F69F-16AC-4C83-96B8-A1B0ED6F9C71}">
      <dgm:prSet/>
      <dgm:spPr/>
      <dgm:t>
        <a:bodyPr/>
        <a:lstStyle/>
        <a:p>
          <a:pPr algn="ctr"/>
          <a:r>
            <a:rPr lang="en-GB" dirty="0"/>
            <a:t>Study did not examine if participants correctly answered SOP task questions</a:t>
          </a:r>
          <a:endParaRPr lang="en-US" dirty="0"/>
        </a:p>
      </dgm:t>
    </dgm:pt>
    <dgm:pt modelId="{5BAF36BB-B800-4941-AD52-8FCB0CD986DB}" type="parTrans" cxnId="{179EF4D2-AFB2-49F5-9841-B26D9E1C1129}">
      <dgm:prSet/>
      <dgm:spPr/>
      <dgm:t>
        <a:bodyPr/>
        <a:lstStyle/>
        <a:p>
          <a:endParaRPr lang="en-US"/>
        </a:p>
      </dgm:t>
    </dgm:pt>
    <dgm:pt modelId="{CD1C0387-65C3-4004-94E0-C1233908E678}" type="sibTrans" cxnId="{179EF4D2-AFB2-49F5-9841-B26D9E1C1129}">
      <dgm:prSet/>
      <dgm:spPr/>
      <dgm:t>
        <a:bodyPr/>
        <a:lstStyle/>
        <a:p>
          <a:endParaRPr lang="en-US"/>
        </a:p>
      </dgm:t>
    </dgm:pt>
    <dgm:pt modelId="{7EE9EBDB-9BDA-4911-9D45-093303769AD1}">
      <dgm:prSet/>
      <dgm:spPr/>
      <dgm:t>
        <a:bodyPr/>
        <a:lstStyle/>
        <a:p>
          <a:pPr algn="ctr"/>
          <a:r>
            <a:rPr lang="en-GB" dirty="0"/>
            <a:t>Only measured RT response ( yes and no) – m/s</a:t>
          </a:r>
          <a:endParaRPr lang="en-US" dirty="0"/>
        </a:p>
      </dgm:t>
    </dgm:pt>
    <dgm:pt modelId="{3DAC9BFC-4A42-4386-8AA2-E96F75E4EE09}" type="parTrans" cxnId="{B08E7A04-5D9C-41DC-B82A-ED3D5C3DE948}">
      <dgm:prSet/>
      <dgm:spPr/>
      <dgm:t>
        <a:bodyPr/>
        <a:lstStyle/>
        <a:p>
          <a:endParaRPr lang="en-US"/>
        </a:p>
      </dgm:t>
    </dgm:pt>
    <dgm:pt modelId="{E7771AE3-DB1F-4297-9AF6-317B5C4559FE}" type="sibTrans" cxnId="{B08E7A04-5D9C-41DC-B82A-ED3D5C3DE948}">
      <dgm:prSet/>
      <dgm:spPr/>
      <dgm:t>
        <a:bodyPr/>
        <a:lstStyle/>
        <a:p>
          <a:endParaRPr lang="en-US"/>
        </a:p>
      </dgm:t>
    </dgm:pt>
    <dgm:pt modelId="{4EAA4AD6-3841-4DDF-A960-53F5265A4588}">
      <dgm:prSet/>
      <dgm:spPr/>
      <dgm:t>
        <a:bodyPr/>
        <a:lstStyle/>
        <a:p>
          <a:pPr algn="ctr"/>
          <a:r>
            <a:rPr lang="en-GB" dirty="0"/>
            <a:t>Incorrectly categorised into wrong condition (fast &amp; slow) ?</a:t>
          </a:r>
          <a:endParaRPr lang="en-US" dirty="0"/>
        </a:p>
      </dgm:t>
    </dgm:pt>
    <dgm:pt modelId="{015F0249-12A0-4A8B-86A7-AF145926F982}" type="parTrans" cxnId="{FF765FC2-CD4F-49BA-859E-F53A416D0C89}">
      <dgm:prSet/>
      <dgm:spPr/>
      <dgm:t>
        <a:bodyPr/>
        <a:lstStyle/>
        <a:p>
          <a:endParaRPr lang="en-US"/>
        </a:p>
      </dgm:t>
    </dgm:pt>
    <dgm:pt modelId="{497224FC-7DEA-4B1C-BAE4-3DE0A8899303}" type="sibTrans" cxnId="{FF765FC2-CD4F-49BA-859E-F53A416D0C89}">
      <dgm:prSet/>
      <dgm:spPr/>
      <dgm:t>
        <a:bodyPr/>
        <a:lstStyle/>
        <a:p>
          <a:endParaRPr lang="en-US"/>
        </a:p>
      </dgm:t>
    </dgm:pt>
    <dgm:pt modelId="{EDC01B20-7E05-4C96-A5B7-69D09ED3E634}">
      <dgm:prSet/>
      <dgm:spPr/>
      <dgm:t>
        <a:bodyPr/>
        <a:lstStyle/>
        <a:p>
          <a:pPr algn="ctr"/>
          <a:r>
            <a:rPr lang="en-GB" dirty="0"/>
            <a:t>Did not investigate impact on ‘system 1’ and ‘system 2’</a:t>
          </a:r>
          <a:endParaRPr lang="en-US" dirty="0"/>
        </a:p>
      </dgm:t>
    </dgm:pt>
    <dgm:pt modelId="{BFBA1461-ED1E-472A-8832-7715B85B9237}" type="parTrans" cxnId="{0734CAD1-200B-46F8-BA24-F08E050D8462}">
      <dgm:prSet/>
      <dgm:spPr/>
      <dgm:t>
        <a:bodyPr/>
        <a:lstStyle/>
        <a:p>
          <a:endParaRPr lang="en-US"/>
        </a:p>
      </dgm:t>
    </dgm:pt>
    <dgm:pt modelId="{1290921A-CAC3-4E85-A2C7-87E6EEAD24A0}" type="sibTrans" cxnId="{0734CAD1-200B-46F8-BA24-F08E050D8462}">
      <dgm:prSet/>
      <dgm:spPr/>
      <dgm:t>
        <a:bodyPr/>
        <a:lstStyle/>
        <a:p>
          <a:endParaRPr lang="en-US"/>
        </a:p>
      </dgm:t>
    </dgm:pt>
    <dgm:pt modelId="{E4B55E98-7D65-49BA-943E-FEC4237C2E2E}">
      <dgm:prSet/>
      <dgm:spPr/>
      <dgm:t>
        <a:bodyPr/>
        <a:lstStyle/>
        <a:p>
          <a:pPr algn="ctr"/>
          <a:r>
            <a:rPr lang="en-GB" dirty="0"/>
            <a:t> Argue - Scoring unreliable as PPS may have guessed answers </a:t>
          </a:r>
          <a:endParaRPr lang="en-US" dirty="0"/>
        </a:p>
      </dgm:t>
    </dgm:pt>
    <dgm:pt modelId="{6E31DC44-022A-4608-8B7C-9C23E12ED1FA}" type="parTrans" cxnId="{792C21BD-B0C8-43C2-817F-50E9C68A45E8}">
      <dgm:prSet/>
      <dgm:spPr/>
      <dgm:t>
        <a:bodyPr/>
        <a:lstStyle/>
        <a:p>
          <a:endParaRPr lang="en-US"/>
        </a:p>
      </dgm:t>
    </dgm:pt>
    <dgm:pt modelId="{668EC732-898B-494D-A239-02C1AE5FF5FF}" type="sibTrans" cxnId="{792C21BD-B0C8-43C2-817F-50E9C68A45E8}">
      <dgm:prSet/>
      <dgm:spPr/>
      <dgm:t>
        <a:bodyPr/>
        <a:lstStyle/>
        <a:p>
          <a:endParaRPr lang="en-US"/>
        </a:p>
      </dgm:t>
    </dgm:pt>
    <dgm:pt modelId="{496280F4-0782-4622-81BE-40ACB15AE307}">
      <dgm:prSet/>
      <dgm:spPr/>
      <dgm:t>
        <a:bodyPr/>
        <a:lstStyle/>
        <a:p>
          <a:pPr algn="ctr"/>
          <a:r>
            <a:rPr lang="en-GB" dirty="0"/>
            <a:t>Did not paid full attention = or process information or respond accordingly when being assessed - RT task</a:t>
          </a:r>
          <a:endParaRPr lang="en-US" dirty="0"/>
        </a:p>
      </dgm:t>
    </dgm:pt>
    <dgm:pt modelId="{212A8455-E3FE-42D8-9A20-9053004E28D2}" type="parTrans" cxnId="{486D3721-9F73-4AB1-A73C-987F9F8656F0}">
      <dgm:prSet/>
      <dgm:spPr/>
      <dgm:t>
        <a:bodyPr/>
        <a:lstStyle/>
        <a:p>
          <a:endParaRPr lang="en-US"/>
        </a:p>
      </dgm:t>
    </dgm:pt>
    <dgm:pt modelId="{7B8B6DE2-7951-4F66-A5F0-AB357FFB9C4E}" type="sibTrans" cxnId="{486D3721-9F73-4AB1-A73C-987F9F8656F0}">
      <dgm:prSet/>
      <dgm:spPr/>
      <dgm:t>
        <a:bodyPr/>
        <a:lstStyle/>
        <a:p>
          <a:endParaRPr lang="en-US"/>
        </a:p>
      </dgm:t>
    </dgm:pt>
    <dgm:pt modelId="{30EE29FD-7FF7-4264-979F-56160EBF1414}" type="pres">
      <dgm:prSet presAssocID="{669AA60E-C70E-4F44-A3FB-A65D4033DEF6}" presName="linear" presStyleCnt="0">
        <dgm:presLayoutVars>
          <dgm:animLvl val="lvl"/>
          <dgm:resizeHandles val="exact"/>
        </dgm:presLayoutVars>
      </dgm:prSet>
      <dgm:spPr/>
    </dgm:pt>
    <dgm:pt modelId="{8C4C6EE6-1E18-4135-9F63-87781C73BB5A}" type="pres">
      <dgm:prSet presAssocID="{6563F69F-16AC-4C83-96B8-A1B0ED6F9C71}" presName="parentText" presStyleLbl="node1" presStyleIdx="0" presStyleCnt="6">
        <dgm:presLayoutVars>
          <dgm:chMax val="0"/>
          <dgm:bulletEnabled val="1"/>
        </dgm:presLayoutVars>
      </dgm:prSet>
      <dgm:spPr/>
    </dgm:pt>
    <dgm:pt modelId="{80BAC9B8-62BB-48C6-AE1E-C19F56E76138}" type="pres">
      <dgm:prSet presAssocID="{CD1C0387-65C3-4004-94E0-C1233908E678}" presName="spacer" presStyleCnt="0"/>
      <dgm:spPr/>
    </dgm:pt>
    <dgm:pt modelId="{716AF1B7-1718-40C1-95B1-A9D20B664CD3}" type="pres">
      <dgm:prSet presAssocID="{7EE9EBDB-9BDA-4911-9D45-093303769AD1}" presName="parentText" presStyleLbl="node1" presStyleIdx="1" presStyleCnt="6">
        <dgm:presLayoutVars>
          <dgm:chMax val="0"/>
          <dgm:bulletEnabled val="1"/>
        </dgm:presLayoutVars>
      </dgm:prSet>
      <dgm:spPr/>
    </dgm:pt>
    <dgm:pt modelId="{276D0A6E-FDA8-4352-B56D-3F36D6511D5E}" type="pres">
      <dgm:prSet presAssocID="{E7771AE3-DB1F-4297-9AF6-317B5C4559FE}" presName="spacer" presStyleCnt="0"/>
      <dgm:spPr/>
    </dgm:pt>
    <dgm:pt modelId="{ADDD1D72-3ED3-49DA-AF12-40B337E80393}" type="pres">
      <dgm:prSet presAssocID="{4EAA4AD6-3841-4DDF-A960-53F5265A4588}" presName="parentText" presStyleLbl="node1" presStyleIdx="2" presStyleCnt="6">
        <dgm:presLayoutVars>
          <dgm:chMax val="0"/>
          <dgm:bulletEnabled val="1"/>
        </dgm:presLayoutVars>
      </dgm:prSet>
      <dgm:spPr/>
    </dgm:pt>
    <dgm:pt modelId="{00F6D257-F8B7-4E19-82CD-D18CF0B3916C}" type="pres">
      <dgm:prSet presAssocID="{497224FC-7DEA-4B1C-BAE4-3DE0A8899303}" presName="spacer" presStyleCnt="0"/>
      <dgm:spPr/>
    </dgm:pt>
    <dgm:pt modelId="{5752AFB3-63DF-4A1F-9E70-E5590CD8767F}" type="pres">
      <dgm:prSet presAssocID="{EDC01B20-7E05-4C96-A5B7-69D09ED3E634}" presName="parentText" presStyleLbl="node1" presStyleIdx="3" presStyleCnt="6">
        <dgm:presLayoutVars>
          <dgm:chMax val="0"/>
          <dgm:bulletEnabled val="1"/>
        </dgm:presLayoutVars>
      </dgm:prSet>
      <dgm:spPr/>
    </dgm:pt>
    <dgm:pt modelId="{0EDA3AE3-6C3C-4BC8-AB9D-5D460470D8B9}" type="pres">
      <dgm:prSet presAssocID="{1290921A-CAC3-4E85-A2C7-87E6EEAD24A0}" presName="spacer" presStyleCnt="0"/>
      <dgm:spPr/>
    </dgm:pt>
    <dgm:pt modelId="{58C69D12-5F8A-4E3E-AE1A-979A2788873C}" type="pres">
      <dgm:prSet presAssocID="{E4B55E98-7D65-49BA-943E-FEC4237C2E2E}" presName="parentText" presStyleLbl="node1" presStyleIdx="4" presStyleCnt="6">
        <dgm:presLayoutVars>
          <dgm:chMax val="0"/>
          <dgm:bulletEnabled val="1"/>
        </dgm:presLayoutVars>
      </dgm:prSet>
      <dgm:spPr/>
    </dgm:pt>
    <dgm:pt modelId="{044280F7-6ACE-4B4A-B13F-A91A3C1507F8}" type="pres">
      <dgm:prSet presAssocID="{668EC732-898B-494D-A239-02C1AE5FF5FF}" presName="spacer" presStyleCnt="0"/>
      <dgm:spPr/>
    </dgm:pt>
    <dgm:pt modelId="{F91FED3C-67C2-41B6-B7CD-0E404BED88D9}" type="pres">
      <dgm:prSet presAssocID="{496280F4-0782-4622-81BE-40ACB15AE307}" presName="parentText" presStyleLbl="node1" presStyleIdx="5" presStyleCnt="6">
        <dgm:presLayoutVars>
          <dgm:chMax val="0"/>
          <dgm:bulletEnabled val="1"/>
        </dgm:presLayoutVars>
      </dgm:prSet>
      <dgm:spPr/>
    </dgm:pt>
  </dgm:ptLst>
  <dgm:cxnLst>
    <dgm:cxn modelId="{B08E7A04-5D9C-41DC-B82A-ED3D5C3DE948}" srcId="{669AA60E-C70E-4F44-A3FB-A65D4033DEF6}" destId="{7EE9EBDB-9BDA-4911-9D45-093303769AD1}" srcOrd="1" destOrd="0" parTransId="{3DAC9BFC-4A42-4386-8AA2-E96F75E4EE09}" sibTransId="{E7771AE3-DB1F-4297-9AF6-317B5C4559FE}"/>
    <dgm:cxn modelId="{08B2330F-5D6B-4524-AF93-30C1E4D5FF75}" type="presOf" srcId="{6563F69F-16AC-4C83-96B8-A1B0ED6F9C71}" destId="{8C4C6EE6-1E18-4135-9F63-87781C73BB5A}" srcOrd="0" destOrd="0" presId="urn:microsoft.com/office/officeart/2005/8/layout/vList2"/>
    <dgm:cxn modelId="{486D3721-9F73-4AB1-A73C-987F9F8656F0}" srcId="{669AA60E-C70E-4F44-A3FB-A65D4033DEF6}" destId="{496280F4-0782-4622-81BE-40ACB15AE307}" srcOrd="5" destOrd="0" parTransId="{212A8455-E3FE-42D8-9A20-9053004E28D2}" sibTransId="{7B8B6DE2-7951-4F66-A5F0-AB357FFB9C4E}"/>
    <dgm:cxn modelId="{A73E0F50-BBBA-4ADA-A61B-08FAF1ADD7CD}" type="presOf" srcId="{496280F4-0782-4622-81BE-40ACB15AE307}" destId="{F91FED3C-67C2-41B6-B7CD-0E404BED88D9}" srcOrd="0" destOrd="0" presId="urn:microsoft.com/office/officeart/2005/8/layout/vList2"/>
    <dgm:cxn modelId="{C4EFB085-DDD4-4E46-8011-AF9B9CD4493E}" type="presOf" srcId="{669AA60E-C70E-4F44-A3FB-A65D4033DEF6}" destId="{30EE29FD-7FF7-4264-979F-56160EBF1414}" srcOrd="0" destOrd="0" presId="urn:microsoft.com/office/officeart/2005/8/layout/vList2"/>
    <dgm:cxn modelId="{74A6159C-0051-41F1-AD8C-743332378B2D}" type="presOf" srcId="{4EAA4AD6-3841-4DDF-A960-53F5265A4588}" destId="{ADDD1D72-3ED3-49DA-AF12-40B337E80393}" srcOrd="0" destOrd="0" presId="urn:microsoft.com/office/officeart/2005/8/layout/vList2"/>
    <dgm:cxn modelId="{2C4B06A0-2B6D-4C3E-9EB2-030DA67E9B6B}" type="presOf" srcId="{EDC01B20-7E05-4C96-A5B7-69D09ED3E634}" destId="{5752AFB3-63DF-4A1F-9E70-E5590CD8767F}" srcOrd="0" destOrd="0" presId="urn:microsoft.com/office/officeart/2005/8/layout/vList2"/>
    <dgm:cxn modelId="{6B90E6BA-B47A-49BB-B76D-0D826C697E26}" type="presOf" srcId="{E4B55E98-7D65-49BA-943E-FEC4237C2E2E}" destId="{58C69D12-5F8A-4E3E-AE1A-979A2788873C}" srcOrd="0" destOrd="0" presId="urn:microsoft.com/office/officeart/2005/8/layout/vList2"/>
    <dgm:cxn modelId="{901D2FBB-4292-4A17-8A44-050C08AF3929}" type="presOf" srcId="{7EE9EBDB-9BDA-4911-9D45-093303769AD1}" destId="{716AF1B7-1718-40C1-95B1-A9D20B664CD3}" srcOrd="0" destOrd="0" presId="urn:microsoft.com/office/officeart/2005/8/layout/vList2"/>
    <dgm:cxn modelId="{792C21BD-B0C8-43C2-817F-50E9C68A45E8}" srcId="{669AA60E-C70E-4F44-A3FB-A65D4033DEF6}" destId="{E4B55E98-7D65-49BA-943E-FEC4237C2E2E}" srcOrd="4" destOrd="0" parTransId="{6E31DC44-022A-4608-8B7C-9C23E12ED1FA}" sibTransId="{668EC732-898B-494D-A239-02C1AE5FF5FF}"/>
    <dgm:cxn modelId="{FF765FC2-CD4F-49BA-859E-F53A416D0C89}" srcId="{669AA60E-C70E-4F44-A3FB-A65D4033DEF6}" destId="{4EAA4AD6-3841-4DDF-A960-53F5265A4588}" srcOrd="2" destOrd="0" parTransId="{015F0249-12A0-4A8B-86A7-AF145926F982}" sibTransId="{497224FC-7DEA-4B1C-BAE4-3DE0A8899303}"/>
    <dgm:cxn modelId="{0734CAD1-200B-46F8-BA24-F08E050D8462}" srcId="{669AA60E-C70E-4F44-A3FB-A65D4033DEF6}" destId="{EDC01B20-7E05-4C96-A5B7-69D09ED3E634}" srcOrd="3" destOrd="0" parTransId="{BFBA1461-ED1E-472A-8832-7715B85B9237}" sibTransId="{1290921A-CAC3-4E85-A2C7-87E6EEAD24A0}"/>
    <dgm:cxn modelId="{179EF4D2-AFB2-49F5-9841-B26D9E1C1129}" srcId="{669AA60E-C70E-4F44-A3FB-A65D4033DEF6}" destId="{6563F69F-16AC-4C83-96B8-A1B0ED6F9C71}" srcOrd="0" destOrd="0" parTransId="{5BAF36BB-B800-4941-AD52-8FCB0CD986DB}" sibTransId="{CD1C0387-65C3-4004-94E0-C1233908E678}"/>
    <dgm:cxn modelId="{38DDA744-5D1C-42F4-9FF7-5F51F03510BA}" type="presParOf" srcId="{30EE29FD-7FF7-4264-979F-56160EBF1414}" destId="{8C4C6EE6-1E18-4135-9F63-87781C73BB5A}" srcOrd="0" destOrd="0" presId="urn:microsoft.com/office/officeart/2005/8/layout/vList2"/>
    <dgm:cxn modelId="{F50E3628-2D99-4E0D-9C97-76F0AD51FFA9}" type="presParOf" srcId="{30EE29FD-7FF7-4264-979F-56160EBF1414}" destId="{80BAC9B8-62BB-48C6-AE1E-C19F56E76138}" srcOrd="1" destOrd="0" presId="urn:microsoft.com/office/officeart/2005/8/layout/vList2"/>
    <dgm:cxn modelId="{156FFF0F-5BD1-4FA3-ACA8-1703DC620845}" type="presParOf" srcId="{30EE29FD-7FF7-4264-979F-56160EBF1414}" destId="{716AF1B7-1718-40C1-95B1-A9D20B664CD3}" srcOrd="2" destOrd="0" presId="urn:microsoft.com/office/officeart/2005/8/layout/vList2"/>
    <dgm:cxn modelId="{375F6869-3F80-402A-94FC-4ED4D3FFA307}" type="presParOf" srcId="{30EE29FD-7FF7-4264-979F-56160EBF1414}" destId="{276D0A6E-FDA8-4352-B56D-3F36D6511D5E}" srcOrd="3" destOrd="0" presId="urn:microsoft.com/office/officeart/2005/8/layout/vList2"/>
    <dgm:cxn modelId="{715DD5D4-DDEC-4E9D-9C50-4D8C76570652}" type="presParOf" srcId="{30EE29FD-7FF7-4264-979F-56160EBF1414}" destId="{ADDD1D72-3ED3-49DA-AF12-40B337E80393}" srcOrd="4" destOrd="0" presId="urn:microsoft.com/office/officeart/2005/8/layout/vList2"/>
    <dgm:cxn modelId="{A9CA0655-8313-48BC-B533-5591CA1D3B73}" type="presParOf" srcId="{30EE29FD-7FF7-4264-979F-56160EBF1414}" destId="{00F6D257-F8B7-4E19-82CD-D18CF0B3916C}" srcOrd="5" destOrd="0" presId="urn:microsoft.com/office/officeart/2005/8/layout/vList2"/>
    <dgm:cxn modelId="{7CDF20D9-5E0E-425A-B292-C08806F11F12}" type="presParOf" srcId="{30EE29FD-7FF7-4264-979F-56160EBF1414}" destId="{5752AFB3-63DF-4A1F-9E70-E5590CD8767F}" srcOrd="6" destOrd="0" presId="urn:microsoft.com/office/officeart/2005/8/layout/vList2"/>
    <dgm:cxn modelId="{339EF313-A352-4EC9-B021-786BCB017D26}" type="presParOf" srcId="{30EE29FD-7FF7-4264-979F-56160EBF1414}" destId="{0EDA3AE3-6C3C-4BC8-AB9D-5D460470D8B9}" srcOrd="7" destOrd="0" presId="urn:microsoft.com/office/officeart/2005/8/layout/vList2"/>
    <dgm:cxn modelId="{A0FFBDFB-1C7D-43AB-88D1-287C8DB45983}" type="presParOf" srcId="{30EE29FD-7FF7-4264-979F-56160EBF1414}" destId="{58C69D12-5F8A-4E3E-AE1A-979A2788873C}" srcOrd="8" destOrd="0" presId="urn:microsoft.com/office/officeart/2005/8/layout/vList2"/>
    <dgm:cxn modelId="{A6987756-ACF5-4C92-886B-6F291E2F6F6F}" type="presParOf" srcId="{30EE29FD-7FF7-4264-979F-56160EBF1414}" destId="{044280F7-6ACE-4B4A-B13F-A91A3C1507F8}" srcOrd="9" destOrd="0" presId="urn:microsoft.com/office/officeart/2005/8/layout/vList2"/>
    <dgm:cxn modelId="{C44B3A55-E142-4EE1-811F-2C030185F494}" type="presParOf" srcId="{30EE29FD-7FF7-4264-979F-56160EBF1414}" destId="{F91FED3C-67C2-41B6-B7CD-0E404BED88D9}" srcOrd="10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19.xml><?xml version="1.0" encoding="utf-8"?>
<dgm:dataModel xmlns:dgm="http://schemas.openxmlformats.org/drawingml/2006/diagram" xmlns:a="http://schemas.openxmlformats.org/drawingml/2006/main">
  <dgm:ptLst>
    <dgm:pt modelId="{90357877-34C2-4EB8-A2B5-40C4F8445F9F}" type="doc">
      <dgm:prSet loTypeId="urn:microsoft.com/office/officeart/2018/2/layout/IconVerticalSolidList" loCatId="icon" qsTypeId="urn:microsoft.com/office/officeart/2005/8/quickstyle/simple1" qsCatId="simple" csTypeId="urn:microsoft.com/office/officeart/2018/5/colors/Iconchunking_neutralbg_colorful1" csCatId="colorful" phldr="1"/>
      <dgm:spPr/>
      <dgm:t>
        <a:bodyPr/>
        <a:lstStyle/>
        <a:p>
          <a:endParaRPr lang="en-US"/>
        </a:p>
      </dgm:t>
    </dgm:pt>
    <dgm:pt modelId="{2B1521B4-B49B-42D3-963A-D64CD6DDBDCD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Task development &amp; design methods - to analyse the </a:t>
          </a:r>
          <a:r>
            <a:rPr lang="en-GB" i="1" dirty="0"/>
            <a:t>interaction</a:t>
          </a:r>
          <a:r>
            <a:rPr lang="en-GB" dirty="0"/>
            <a:t> among the three constructs; SOP, attention and memory. </a:t>
          </a:r>
          <a:endParaRPr lang="en-US" dirty="0"/>
        </a:p>
      </dgm:t>
    </dgm:pt>
    <dgm:pt modelId="{06736FC1-59DE-4A5B-8C1E-439E2B108B33}" type="parTrans" cxnId="{0F00EC3F-4F14-4583-8AEC-D73BF5C0A28D}">
      <dgm:prSet/>
      <dgm:spPr/>
      <dgm:t>
        <a:bodyPr/>
        <a:lstStyle/>
        <a:p>
          <a:endParaRPr lang="en-US"/>
        </a:p>
      </dgm:t>
    </dgm:pt>
    <dgm:pt modelId="{BBC68B35-74DA-458F-822D-EB0C5D03EB41}" type="sibTrans" cxnId="{0F00EC3F-4F14-4583-8AEC-D73BF5C0A28D}">
      <dgm:prSet phldrT="01"/>
      <dgm:spPr/>
      <dgm:t>
        <a:bodyPr/>
        <a:lstStyle/>
        <a:p>
          <a:endParaRPr lang="en-US"/>
        </a:p>
      </dgm:t>
    </dgm:pt>
    <dgm:pt modelId="{9C0CD268-6AE1-404F-8745-BAFBCA6D238C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To examine the accuracy of SOP scores and RT in tasks as the current study only examined the RT. </a:t>
          </a:r>
          <a:endParaRPr lang="en-US" dirty="0"/>
        </a:p>
      </dgm:t>
    </dgm:pt>
    <dgm:pt modelId="{0D334006-02C5-4C76-860C-89BDF161559F}" type="parTrans" cxnId="{4B7A2D80-B387-4ECA-B179-32A877E3A2A0}">
      <dgm:prSet/>
      <dgm:spPr/>
      <dgm:t>
        <a:bodyPr/>
        <a:lstStyle/>
        <a:p>
          <a:endParaRPr lang="en-US"/>
        </a:p>
      </dgm:t>
    </dgm:pt>
    <dgm:pt modelId="{2CA5EEF9-859B-4E29-8399-57D39A1069B7}" type="sibTrans" cxnId="{4B7A2D80-B387-4ECA-B179-32A877E3A2A0}">
      <dgm:prSet phldrT="02"/>
      <dgm:spPr/>
      <dgm:t>
        <a:bodyPr/>
        <a:lstStyle/>
        <a:p>
          <a:endParaRPr lang="en-US"/>
        </a:p>
      </dgm:t>
    </dgm:pt>
    <dgm:pt modelId="{BDA7DFD0-F6AC-4079-A573-3C470CBC2BEA}">
      <dgm:prSet/>
      <dgm:spPr/>
      <dgm:t>
        <a:bodyPr/>
        <a:lstStyle/>
        <a:p>
          <a:pPr algn="ctr">
            <a:lnSpc>
              <a:spcPct val="100000"/>
            </a:lnSpc>
          </a:pPr>
          <a:r>
            <a:rPr lang="en-GB" dirty="0"/>
            <a:t>To investigate why individuals may have fast and slow processing. </a:t>
          </a:r>
          <a:endParaRPr lang="en-US" dirty="0"/>
        </a:p>
      </dgm:t>
    </dgm:pt>
    <dgm:pt modelId="{3B81099A-8FA2-4323-9D96-969112F1B259}" type="parTrans" cxnId="{E529A4EE-EA84-4CE5-B7DE-A40C024BF2A5}">
      <dgm:prSet/>
      <dgm:spPr/>
      <dgm:t>
        <a:bodyPr/>
        <a:lstStyle/>
        <a:p>
          <a:endParaRPr lang="en-US"/>
        </a:p>
      </dgm:t>
    </dgm:pt>
    <dgm:pt modelId="{2EDD307D-7956-4D62-977D-96353E1334FA}" type="sibTrans" cxnId="{E529A4EE-EA84-4CE5-B7DE-A40C024BF2A5}">
      <dgm:prSet phldrT="03"/>
      <dgm:spPr/>
      <dgm:t>
        <a:bodyPr/>
        <a:lstStyle/>
        <a:p>
          <a:endParaRPr lang="en-US"/>
        </a:p>
      </dgm:t>
    </dgm:pt>
    <dgm:pt modelId="{D2812C5A-309E-4D47-BA5E-8EF5309BD185}" type="pres">
      <dgm:prSet presAssocID="{90357877-34C2-4EB8-A2B5-40C4F8445F9F}" presName="root" presStyleCnt="0">
        <dgm:presLayoutVars>
          <dgm:dir/>
          <dgm:resizeHandles val="exact"/>
        </dgm:presLayoutVars>
      </dgm:prSet>
      <dgm:spPr/>
    </dgm:pt>
    <dgm:pt modelId="{6F45AC0F-A81D-405C-A2CE-65E7965FCA48}" type="pres">
      <dgm:prSet presAssocID="{2B1521B4-B49B-42D3-963A-D64CD6DDBDCD}" presName="compNode" presStyleCnt="0"/>
      <dgm:spPr/>
    </dgm:pt>
    <dgm:pt modelId="{263E5CF2-BE68-417D-89FA-7D5BC3A21DE3}" type="pres">
      <dgm:prSet presAssocID="{2B1521B4-B49B-42D3-963A-D64CD6DDBDCD}" presName="bgRect" presStyleLbl="bgShp" presStyleIdx="0" presStyleCnt="3"/>
      <dgm:spPr/>
    </dgm:pt>
    <dgm:pt modelId="{0DF06A89-C4FF-4ED3-B0CA-14FD93417E54}" type="pres">
      <dgm:prSet presAssocID="{2B1521B4-B49B-42D3-963A-D64CD6DDBDCD}" presName="iconRect" presStyleLbl="node1" presStyleIdx="0" presStyleCnt="3"/>
      <dgm:spPr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Head with Gears"/>
        </a:ext>
      </dgm:extLst>
    </dgm:pt>
    <dgm:pt modelId="{199DB087-ACAC-460F-A12E-33004D763273}" type="pres">
      <dgm:prSet presAssocID="{2B1521B4-B49B-42D3-963A-D64CD6DDBDCD}" presName="spaceRect" presStyleCnt="0"/>
      <dgm:spPr/>
    </dgm:pt>
    <dgm:pt modelId="{48D3F69D-B1D5-4979-8C76-9F125D029257}" type="pres">
      <dgm:prSet presAssocID="{2B1521B4-B49B-42D3-963A-D64CD6DDBDCD}" presName="parTx" presStyleLbl="revTx" presStyleIdx="0" presStyleCnt="3" custLinFactNeighborX="-8288" custLinFactNeighborY="-43">
        <dgm:presLayoutVars>
          <dgm:chMax val="0"/>
          <dgm:chPref val="0"/>
        </dgm:presLayoutVars>
      </dgm:prSet>
      <dgm:spPr/>
    </dgm:pt>
    <dgm:pt modelId="{DE3E07AD-D216-4F93-9465-643BA7AE1274}" type="pres">
      <dgm:prSet presAssocID="{BBC68B35-74DA-458F-822D-EB0C5D03EB41}" presName="sibTrans" presStyleCnt="0"/>
      <dgm:spPr/>
    </dgm:pt>
    <dgm:pt modelId="{6040D75D-C2CC-4A60-90B5-050F132E5A39}" type="pres">
      <dgm:prSet presAssocID="{9C0CD268-6AE1-404F-8745-BAFBCA6D238C}" presName="compNode" presStyleCnt="0"/>
      <dgm:spPr/>
    </dgm:pt>
    <dgm:pt modelId="{5CE4AB9D-4660-40D2-AE46-6ADAB4A1F8C4}" type="pres">
      <dgm:prSet presAssocID="{9C0CD268-6AE1-404F-8745-BAFBCA6D238C}" presName="bgRect" presStyleLbl="bgShp" presStyleIdx="1" presStyleCnt="3"/>
      <dgm:spPr/>
    </dgm:pt>
    <dgm:pt modelId="{585E4E0E-8B98-44F5-9F30-F7BB997F0352}" type="pres">
      <dgm:prSet presAssocID="{9C0CD268-6AE1-404F-8745-BAFBCA6D238C}" presName="iconRect" presStyleLbl="node1" presStyleIdx="1" presStyleCnt="3"/>
      <dgm:spPr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Microscope"/>
        </a:ext>
      </dgm:extLst>
    </dgm:pt>
    <dgm:pt modelId="{23469666-E392-40D5-BA49-C2ED0E4E692B}" type="pres">
      <dgm:prSet presAssocID="{9C0CD268-6AE1-404F-8745-BAFBCA6D238C}" presName="spaceRect" presStyleCnt="0"/>
      <dgm:spPr/>
    </dgm:pt>
    <dgm:pt modelId="{B6BDCCBF-3750-40C0-AC58-238C1EC7FB1B}" type="pres">
      <dgm:prSet presAssocID="{9C0CD268-6AE1-404F-8745-BAFBCA6D238C}" presName="parTx" presStyleLbl="revTx" presStyleIdx="1" presStyleCnt="3" custLinFactNeighborX="-8288" custLinFactNeighborY="199">
        <dgm:presLayoutVars>
          <dgm:chMax val="0"/>
          <dgm:chPref val="0"/>
        </dgm:presLayoutVars>
      </dgm:prSet>
      <dgm:spPr/>
    </dgm:pt>
    <dgm:pt modelId="{E46166F5-C0AD-4FDF-9077-989FC0D4A994}" type="pres">
      <dgm:prSet presAssocID="{2CA5EEF9-859B-4E29-8399-57D39A1069B7}" presName="sibTrans" presStyleCnt="0"/>
      <dgm:spPr/>
    </dgm:pt>
    <dgm:pt modelId="{8842D3E7-A4B8-478D-B3A5-3F89380B7800}" type="pres">
      <dgm:prSet presAssocID="{BDA7DFD0-F6AC-4079-A573-3C470CBC2BEA}" presName="compNode" presStyleCnt="0"/>
      <dgm:spPr/>
    </dgm:pt>
    <dgm:pt modelId="{FFABC16A-3A89-4521-A456-1C986349FB0B}" type="pres">
      <dgm:prSet presAssocID="{BDA7DFD0-F6AC-4079-A573-3C470CBC2BEA}" presName="bgRect" presStyleLbl="bgShp" presStyleIdx="2" presStyleCnt="3" custLinFactNeighborX="1676" custLinFactNeighborY="1875"/>
      <dgm:spPr/>
    </dgm:pt>
    <dgm:pt modelId="{6062BCA7-2EB8-4353-A962-DF83CDA128EF}" type="pres">
      <dgm:prSet presAssocID="{BDA7DFD0-F6AC-4079-A573-3C470CBC2BEA}" presName="iconRect" presStyleLbl="node1" presStyleIdx="2" presStyleCnt="3"/>
      <dgm:spPr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>
          <a:noFill/>
        </a:ln>
      </dgm:spPr>
      <dgm:extLst>
        <a:ext uri="{E40237B7-FDA0-4F09-8148-C483321AD2D9}">
          <dgm14:cNvPr xmlns:dgm14="http://schemas.microsoft.com/office/drawing/2010/diagram" id="0" name="" descr="Speed Bump"/>
        </a:ext>
      </dgm:extLst>
    </dgm:pt>
    <dgm:pt modelId="{25A46C5B-39B1-4614-9005-2646ADB1A832}" type="pres">
      <dgm:prSet presAssocID="{BDA7DFD0-F6AC-4079-A573-3C470CBC2BEA}" presName="spaceRect" presStyleCnt="0"/>
      <dgm:spPr/>
    </dgm:pt>
    <dgm:pt modelId="{F404776A-8A5F-4D95-906A-8D9B845184FA}" type="pres">
      <dgm:prSet presAssocID="{BDA7DFD0-F6AC-4079-A573-3C470CBC2BEA}" presName="parTx" presStyleLbl="revTx" presStyleIdx="2" presStyleCnt="3" custLinFactNeighborX="-5672" custLinFactNeighborY="1875">
        <dgm:presLayoutVars>
          <dgm:chMax val="0"/>
          <dgm:chPref val="0"/>
        </dgm:presLayoutVars>
      </dgm:prSet>
      <dgm:spPr/>
    </dgm:pt>
  </dgm:ptLst>
  <dgm:cxnLst>
    <dgm:cxn modelId="{0F00EC3F-4F14-4583-8AEC-D73BF5C0A28D}" srcId="{90357877-34C2-4EB8-A2B5-40C4F8445F9F}" destId="{2B1521B4-B49B-42D3-963A-D64CD6DDBDCD}" srcOrd="0" destOrd="0" parTransId="{06736FC1-59DE-4A5B-8C1E-439E2B108B33}" sibTransId="{BBC68B35-74DA-458F-822D-EB0C5D03EB41}"/>
    <dgm:cxn modelId="{B2F1136F-52C3-4770-88F7-ECE01EE12738}" type="presOf" srcId="{BDA7DFD0-F6AC-4079-A573-3C470CBC2BEA}" destId="{F404776A-8A5F-4D95-906A-8D9B845184FA}" srcOrd="0" destOrd="0" presId="urn:microsoft.com/office/officeart/2018/2/layout/IconVerticalSolidList"/>
    <dgm:cxn modelId="{4B7A2D80-B387-4ECA-B179-32A877E3A2A0}" srcId="{90357877-34C2-4EB8-A2B5-40C4F8445F9F}" destId="{9C0CD268-6AE1-404F-8745-BAFBCA6D238C}" srcOrd="1" destOrd="0" parTransId="{0D334006-02C5-4C76-860C-89BDF161559F}" sibTransId="{2CA5EEF9-859B-4E29-8399-57D39A1069B7}"/>
    <dgm:cxn modelId="{D5243C8F-631D-4B3D-9848-B6A42D42D7BF}" type="presOf" srcId="{90357877-34C2-4EB8-A2B5-40C4F8445F9F}" destId="{D2812C5A-309E-4D47-BA5E-8EF5309BD185}" srcOrd="0" destOrd="0" presId="urn:microsoft.com/office/officeart/2018/2/layout/IconVerticalSolidList"/>
    <dgm:cxn modelId="{B70622AA-A2CB-4B4E-9726-ABA9DA78D0AB}" type="presOf" srcId="{2B1521B4-B49B-42D3-963A-D64CD6DDBDCD}" destId="{48D3F69D-B1D5-4979-8C76-9F125D029257}" srcOrd="0" destOrd="0" presId="urn:microsoft.com/office/officeart/2018/2/layout/IconVerticalSolidList"/>
    <dgm:cxn modelId="{9CA246CC-4583-4E5F-A62F-03AAC0E22AC0}" type="presOf" srcId="{9C0CD268-6AE1-404F-8745-BAFBCA6D238C}" destId="{B6BDCCBF-3750-40C0-AC58-238C1EC7FB1B}" srcOrd="0" destOrd="0" presId="urn:microsoft.com/office/officeart/2018/2/layout/IconVerticalSolidList"/>
    <dgm:cxn modelId="{E529A4EE-EA84-4CE5-B7DE-A40C024BF2A5}" srcId="{90357877-34C2-4EB8-A2B5-40C4F8445F9F}" destId="{BDA7DFD0-F6AC-4079-A573-3C470CBC2BEA}" srcOrd="2" destOrd="0" parTransId="{3B81099A-8FA2-4323-9D96-969112F1B259}" sibTransId="{2EDD307D-7956-4D62-977D-96353E1334FA}"/>
    <dgm:cxn modelId="{75868B37-3147-4566-953E-8A2240A68875}" type="presParOf" srcId="{D2812C5A-309E-4D47-BA5E-8EF5309BD185}" destId="{6F45AC0F-A81D-405C-A2CE-65E7965FCA48}" srcOrd="0" destOrd="0" presId="urn:microsoft.com/office/officeart/2018/2/layout/IconVerticalSolidList"/>
    <dgm:cxn modelId="{EF161EEF-2E25-47C7-B3E1-6AD327B2F9C3}" type="presParOf" srcId="{6F45AC0F-A81D-405C-A2CE-65E7965FCA48}" destId="{263E5CF2-BE68-417D-89FA-7D5BC3A21DE3}" srcOrd="0" destOrd="0" presId="urn:microsoft.com/office/officeart/2018/2/layout/IconVerticalSolidList"/>
    <dgm:cxn modelId="{65A021E6-7994-4244-B387-B7EA1400A131}" type="presParOf" srcId="{6F45AC0F-A81D-405C-A2CE-65E7965FCA48}" destId="{0DF06A89-C4FF-4ED3-B0CA-14FD93417E54}" srcOrd="1" destOrd="0" presId="urn:microsoft.com/office/officeart/2018/2/layout/IconVerticalSolidList"/>
    <dgm:cxn modelId="{7BD50DAF-2439-492C-8FD5-ED4D713B8C59}" type="presParOf" srcId="{6F45AC0F-A81D-405C-A2CE-65E7965FCA48}" destId="{199DB087-ACAC-460F-A12E-33004D763273}" srcOrd="2" destOrd="0" presId="urn:microsoft.com/office/officeart/2018/2/layout/IconVerticalSolidList"/>
    <dgm:cxn modelId="{CE0529E1-B395-4FBE-AC0E-69AE0A0AAF94}" type="presParOf" srcId="{6F45AC0F-A81D-405C-A2CE-65E7965FCA48}" destId="{48D3F69D-B1D5-4979-8C76-9F125D029257}" srcOrd="3" destOrd="0" presId="urn:microsoft.com/office/officeart/2018/2/layout/IconVerticalSolidList"/>
    <dgm:cxn modelId="{359CC673-EF75-422A-A71E-40C1A663DBE3}" type="presParOf" srcId="{D2812C5A-309E-4D47-BA5E-8EF5309BD185}" destId="{DE3E07AD-D216-4F93-9465-643BA7AE1274}" srcOrd="1" destOrd="0" presId="urn:microsoft.com/office/officeart/2018/2/layout/IconVerticalSolidList"/>
    <dgm:cxn modelId="{361D60E4-2B7D-4A5E-9D10-A7467D1E02BE}" type="presParOf" srcId="{D2812C5A-309E-4D47-BA5E-8EF5309BD185}" destId="{6040D75D-C2CC-4A60-90B5-050F132E5A39}" srcOrd="2" destOrd="0" presId="urn:microsoft.com/office/officeart/2018/2/layout/IconVerticalSolidList"/>
    <dgm:cxn modelId="{7B5FCFA1-6008-4463-9C8F-473B5B4E6587}" type="presParOf" srcId="{6040D75D-C2CC-4A60-90B5-050F132E5A39}" destId="{5CE4AB9D-4660-40D2-AE46-6ADAB4A1F8C4}" srcOrd="0" destOrd="0" presId="urn:microsoft.com/office/officeart/2018/2/layout/IconVerticalSolidList"/>
    <dgm:cxn modelId="{EEE9FF12-CB48-453F-A658-9046E538C8F2}" type="presParOf" srcId="{6040D75D-C2CC-4A60-90B5-050F132E5A39}" destId="{585E4E0E-8B98-44F5-9F30-F7BB997F0352}" srcOrd="1" destOrd="0" presId="urn:microsoft.com/office/officeart/2018/2/layout/IconVerticalSolidList"/>
    <dgm:cxn modelId="{38B2C348-1CF9-4637-9135-F8C83D91CC2E}" type="presParOf" srcId="{6040D75D-C2CC-4A60-90B5-050F132E5A39}" destId="{23469666-E392-40D5-BA49-C2ED0E4E692B}" srcOrd="2" destOrd="0" presId="urn:microsoft.com/office/officeart/2018/2/layout/IconVerticalSolidList"/>
    <dgm:cxn modelId="{CAC1387A-1B6B-4C86-A214-90E2996C857D}" type="presParOf" srcId="{6040D75D-C2CC-4A60-90B5-050F132E5A39}" destId="{B6BDCCBF-3750-40C0-AC58-238C1EC7FB1B}" srcOrd="3" destOrd="0" presId="urn:microsoft.com/office/officeart/2018/2/layout/IconVerticalSolidList"/>
    <dgm:cxn modelId="{EA90F28B-2AAF-4E60-B3AE-EE90DD840F7A}" type="presParOf" srcId="{D2812C5A-309E-4D47-BA5E-8EF5309BD185}" destId="{E46166F5-C0AD-4FDF-9077-989FC0D4A994}" srcOrd="3" destOrd="0" presId="urn:microsoft.com/office/officeart/2018/2/layout/IconVerticalSolidList"/>
    <dgm:cxn modelId="{4BE0DE91-738E-472A-82CA-AFD51BE32FA0}" type="presParOf" srcId="{D2812C5A-309E-4D47-BA5E-8EF5309BD185}" destId="{8842D3E7-A4B8-478D-B3A5-3F89380B7800}" srcOrd="4" destOrd="0" presId="urn:microsoft.com/office/officeart/2018/2/layout/IconVerticalSolidList"/>
    <dgm:cxn modelId="{999136C9-3C62-4EEE-AF04-A1020B062409}" type="presParOf" srcId="{8842D3E7-A4B8-478D-B3A5-3F89380B7800}" destId="{FFABC16A-3A89-4521-A456-1C986349FB0B}" srcOrd="0" destOrd="0" presId="urn:microsoft.com/office/officeart/2018/2/layout/IconVerticalSolidList"/>
    <dgm:cxn modelId="{B60A6A9C-5F99-4973-A432-CC2CE5805F1D}" type="presParOf" srcId="{8842D3E7-A4B8-478D-B3A5-3F89380B7800}" destId="{6062BCA7-2EB8-4353-A962-DF83CDA128EF}" srcOrd="1" destOrd="0" presId="urn:microsoft.com/office/officeart/2018/2/layout/IconVerticalSolidList"/>
    <dgm:cxn modelId="{176F68F2-1B7F-4221-A858-2743F555821B}" type="presParOf" srcId="{8842D3E7-A4B8-478D-B3A5-3F89380B7800}" destId="{25A46C5B-39B1-4614-9005-2646ADB1A832}" srcOrd="2" destOrd="0" presId="urn:microsoft.com/office/officeart/2018/2/layout/IconVerticalSolidList"/>
    <dgm:cxn modelId="{2C4F753E-311D-4D0C-ABED-DA59D5033765}" type="presParOf" srcId="{8842D3E7-A4B8-478D-B3A5-3F89380B7800}" destId="{F404776A-8A5F-4D95-906A-8D9B845184FA}" srcOrd="3" destOrd="0" presId="urn:microsoft.com/office/officeart/2018/2/layout/IconVerticalSoli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6ABA2A8-B83F-4FC8-8677-8DEA661D5C48}">
      <dsp:nvSpPr>
        <dsp:cNvPr id="0" name=""/>
        <dsp:cNvSpPr/>
      </dsp:nvSpPr>
      <dsp:spPr>
        <a:xfrm>
          <a:off x="0" y="1008819"/>
          <a:ext cx="6513603" cy="1758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367ADBA-C9BA-4151-9C8C-8A7B191FF474}">
      <dsp:nvSpPr>
        <dsp:cNvPr id="0" name=""/>
        <dsp:cNvSpPr/>
      </dsp:nvSpPr>
      <dsp:spPr>
        <a:xfrm>
          <a:off x="390431" y="1359846"/>
          <a:ext cx="967307" cy="967307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35D2B30-F49F-4020-BCC0-1CCAA7B30A17}">
      <dsp:nvSpPr>
        <dsp:cNvPr id="0" name=""/>
        <dsp:cNvSpPr/>
      </dsp:nvSpPr>
      <dsp:spPr>
        <a:xfrm>
          <a:off x="1281920" y="1008819"/>
          <a:ext cx="5046221" cy="1758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133" tIns="186133" rIns="186133" bIns="186133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Cognitive processing is the capability to carry out a mental task </a:t>
          </a:r>
        </a:p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(Levitt, </a:t>
          </a:r>
          <a:r>
            <a:rPr lang="en-GB" sz="2100" kern="1200" dirty="0" err="1"/>
            <a:t>Fugelsang</a:t>
          </a:r>
          <a:r>
            <a:rPr lang="en-GB" sz="2100" kern="1200" dirty="0"/>
            <a:t>, &amp; Crossley, 2006).  </a:t>
          </a:r>
          <a:endParaRPr lang="en-US" sz="2100" kern="1200" dirty="0"/>
        </a:p>
      </dsp:txBody>
      <dsp:txXfrm>
        <a:off x="1281920" y="1008819"/>
        <a:ext cx="5046221" cy="1758740"/>
      </dsp:txXfrm>
    </dsp:sp>
    <dsp:sp modelId="{68B4DE80-40CF-4C16-966F-532033FBF626}">
      <dsp:nvSpPr>
        <dsp:cNvPr id="0" name=""/>
        <dsp:cNvSpPr/>
      </dsp:nvSpPr>
      <dsp:spPr>
        <a:xfrm>
          <a:off x="0" y="3276821"/>
          <a:ext cx="6513603" cy="1758740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2BAC732-C076-4C26-A112-40115525A13C}">
      <dsp:nvSpPr>
        <dsp:cNvPr id="0" name=""/>
        <dsp:cNvSpPr/>
      </dsp:nvSpPr>
      <dsp:spPr>
        <a:xfrm>
          <a:off x="390431" y="3558272"/>
          <a:ext cx="967307" cy="967307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40A25D2-4515-4C01-A4B5-36611021CC40}">
      <dsp:nvSpPr>
        <dsp:cNvPr id="0" name=""/>
        <dsp:cNvSpPr/>
      </dsp:nvSpPr>
      <dsp:spPr>
        <a:xfrm>
          <a:off x="1320344" y="3276821"/>
          <a:ext cx="5052580" cy="175874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86133" tIns="186133" rIns="186133" bIns="186133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Ability influences mental processes, such as attending, storing and retrieving information. </a:t>
          </a:r>
          <a:endParaRPr lang="en-US" sz="2100" kern="1200" dirty="0"/>
        </a:p>
      </dsp:txBody>
      <dsp:txXfrm>
        <a:off x="1320344" y="3276821"/>
        <a:ext cx="5052580" cy="1758740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256A3E8-29D9-430C-82AB-F0F52770A4FC}">
      <dsp:nvSpPr>
        <dsp:cNvPr id="0" name=""/>
        <dsp:cNvSpPr/>
      </dsp:nvSpPr>
      <dsp:spPr>
        <a:xfrm>
          <a:off x="-2612" y="144382"/>
          <a:ext cx="6666672" cy="16762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4747BEF-0F61-47B1-9553-57645C6A6693}">
      <dsp:nvSpPr>
        <dsp:cNvPr id="0" name=""/>
        <dsp:cNvSpPr/>
      </dsp:nvSpPr>
      <dsp:spPr>
        <a:xfrm>
          <a:off x="241043" y="386478"/>
          <a:ext cx="921920" cy="921920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8FFDCE6-2AB5-4C2A-89D4-65887BE97CF0}">
      <dsp:nvSpPr>
        <dsp:cNvPr id="0" name=""/>
        <dsp:cNvSpPr/>
      </dsp:nvSpPr>
      <dsp:spPr>
        <a:xfrm>
          <a:off x="1134207" y="9329"/>
          <a:ext cx="5798476" cy="1676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400" tIns="177400" rIns="177400" bIns="17740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SOP = how rapidly an individual can process, react, and respond to information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(</a:t>
          </a:r>
          <a:r>
            <a:rPr lang="en-GB" sz="1800" kern="1200" dirty="0" err="1"/>
            <a:t>Kalmer</a:t>
          </a:r>
          <a:r>
            <a:rPr lang="en-GB" sz="1800" kern="1200" dirty="0"/>
            <a:t> &amp; </a:t>
          </a:r>
          <a:r>
            <a:rPr lang="en-GB" sz="1800" kern="1200" dirty="0" err="1"/>
            <a:t>Chiaravalloti</a:t>
          </a:r>
          <a:r>
            <a:rPr lang="en-GB" sz="1800" kern="1200" dirty="0"/>
            <a:t>, 2008). </a:t>
          </a:r>
          <a:endParaRPr lang="en-US" sz="1800" kern="1200" dirty="0"/>
        </a:p>
      </dsp:txBody>
      <dsp:txXfrm>
        <a:off x="1134207" y="9329"/>
        <a:ext cx="5798476" cy="1676219"/>
      </dsp:txXfrm>
    </dsp:sp>
    <dsp:sp modelId="{E0164CDF-1335-42C2-92ED-085E63553703}">
      <dsp:nvSpPr>
        <dsp:cNvPr id="0" name=""/>
        <dsp:cNvSpPr/>
      </dsp:nvSpPr>
      <dsp:spPr>
        <a:xfrm>
          <a:off x="0" y="2100680"/>
          <a:ext cx="6666672" cy="16762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7B5C27D-A777-48A0-BC7F-CF1503C49ED6}">
      <dsp:nvSpPr>
        <dsp:cNvPr id="0" name=""/>
        <dsp:cNvSpPr/>
      </dsp:nvSpPr>
      <dsp:spPr>
        <a:xfrm>
          <a:off x="241043" y="2481752"/>
          <a:ext cx="921920" cy="921920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4FCA5EF-179D-4C46-97F6-4E5B3EB2B79A}">
      <dsp:nvSpPr>
        <dsp:cNvPr id="0" name=""/>
        <dsp:cNvSpPr/>
      </dsp:nvSpPr>
      <dsp:spPr>
        <a:xfrm>
          <a:off x="1259493" y="2104602"/>
          <a:ext cx="5547906" cy="1676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400" tIns="177400" rIns="177400" bIns="17740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Vital to learning and performance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 (Salthouse, 1996).  </a:t>
          </a:r>
          <a:endParaRPr lang="en-US" sz="1800" kern="1200" dirty="0"/>
        </a:p>
      </dsp:txBody>
      <dsp:txXfrm>
        <a:off x="1259493" y="2104602"/>
        <a:ext cx="5547906" cy="1676219"/>
      </dsp:txXfrm>
    </dsp:sp>
    <dsp:sp modelId="{E800F8E5-6FE5-4A83-92CD-9EB6D268322F}">
      <dsp:nvSpPr>
        <dsp:cNvPr id="0" name=""/>
        <dsp:cNvSpPr/>
      </dsp:nvSpPr>
      <dsp:spPr>
        <a:xfrm>
          <a:off x="0" y="4103611"/>
          <a:ext cx="6666672" cy="167621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6F41FB-7C7A-496C-A2EC-0D07BF87F83E}">
      <dsp:nvSpPr>
        <dsp:cNvPr id="0" name=""/>
        <dsp:cNvSpPr/>
      </dsp:nvSpPr>
      <dsp:spPr>
        <a:xfrm>
          <a:off x="241043" y="4577026"/>
          <a:ext cx="921920" cy="921920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049FB08-802F-496B-9EB2-D51294D797A5}">
      <dsp:nvSpPr>
        <dsp:cNvPr id="0" name=""/>
        <dsp:cNvSpPr/>
      </dsp:nvSpPr>
      <dsp:spPr>
        <a:xfrm>
          <a:off x="1282276" y="4199876"/>
          <a:ext cx="5502339" cy="167621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400" tIns="177400" rIns="177400" bIns="177400" numCol="1" spcCol="1270" anchor="ctr" anchorCtr="0">
          <a:noAutofit/>
        </a:bodyPr>
        <a:lstStyle/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SOP interferes with executive functioning = 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Deficits = planning, attention, decision making</a:t>
          </a:r>
        </a:p>
        <a:p>
          <a:pPr marL="0" lvl="0" indent="0" algn="ctr" defTabSz="8001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 (Cepeda, Blackwell &amp; </a:t>
          </a:r>
          <a:r>
            <a:rPr lang="en-GB" sz="1800" kern="1200" dirty="0" err="1"/>
            <a:t>Munakata</a:t>
          </a:r>
          <a:r>
            <a:rPr lang="en-GB" sz="1800" kern="1200" dirty="0"/>
            <a:t>, 2013). </a:t>
          </a:r>
          <a:endParaRPr lang="en-US" sz="1800" kern="1200" dirty="0"/>
        </a:p>
      </dsp:txBody>
      <dsp:txXfrm>
        <a:off x="1282276" y="4199876"/>
        <a:ext cx="5502339" cy="1676219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DF322ED-738A-4974-9C7F-5CA096FD8AD6}">
      <dsp:nvSpPr>
        <dsp:cNvPr id="0" name=""/>
        <dsp:cNvSpPr/>
      </dsp:nvSpPr>
      <dsp:spPr>
        <a:xfrm>
          <a:off x="0" y="0"/>
          <a:ext cx="6835728" cy="914391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9593D73-6120-4958-9356-980E7B20D42C}">
      <dsp:nvSpPr>
        <dsp:cNvPr id="0" name=""/>
        <dsp:cNvSpPr/>
      </dsp:nvSpPr>
      <dsp:spPr>
        <a:xfrm>
          <a:off x="276603" y="208429"/>
          <a:ext cx="502915" cy="50291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370B987-CABB-4BCD-ABF5-83D22D33A0C7}">
      <dsp:nvSpPr>
        <dsp:cNvPr id="0" name=""/>
        <dsp:cNvSpPr/>
      </dsp:nvSpPr>
      <dsp:spPr>
        <a:xfrm>
          <a:off x="1056121" y="2691"/>
          <a:ext cx="5779606" cy="9143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73" tIns="96773" rIns="96773" bIns="96773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Dual process model = Thought occurs in two ways’.. </a:t>
          </a:r>
        </a:p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(</a:t>
          </a:r>
          <a:r>
            <a:rPr lang="en-GB" sz="1900" kern="1200" dirty="0" err="1"/>
            <a:t>Kahnman</a:t>
          </a:r>
          <a:r>
            <a:rPr lang="en-GB" sz="1900" kern="1200" dirty="0"/>
            <a:t> &amp; Egan, 2011). </a:t>
          </a:r>
          <a:endParaRPr lang="en-US" sz="1900" kern="1200" dirty="0"/>
        </a:p>
      </dsp:txBody>
      <dsp:txXfrm>
        <a:off x="1056121" y="2691"/>
        <a:ext cx="5779606" cy="914391"/>
      </dsp:txXfrm>
    </dsp:sp>
    <dsp:sp modelId="{C770359B-7477-4C6B-9597-C2E03C30A0C7}">
      <dsp:nvSpPr>
        <dsp:cNvPr id="0" name=""/>
        <dsp:cNvSpPr/>
      </dsp:nvSpPr>
      <dsp:spPr>
        <a:xfrm>
          <a:off x="0" y="1160155"/>
          <a:ext cx="6835728" cy="914391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FCAFCCB-F2D5-4FA7-BFAC-F4C98888C5F6}">
      <dsp:nvSpPr>
        <dsp:cNvPr id="0" name=""/>
        <dsp:cNvSpPr/>
      </dsp:nvSpPr>
      <dsp:spPr>
        <a:xfrm>
          <a:off x="276603" y="1351418"/>
          <a:ext cx="502915" cy="50291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A93E9A-E75C-4BDD-80CB-A6EC0F518CAB}">
      <dsp:nvSpPr>
        <dsp:cNvPr id="0" name=""/>
        <dsp:cNvSpPr/>
      </dsp:nvSpPr>
      <dsp:spPr>
        <a:xfrm>
          <a:off x="850483" y="1118495"/>
          <a:ext cx="5537556" cy="9143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73" tIns="96773" rIns="96773" bIns="96773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‘System 1’ = FAST, </a:t>
          </a:r>
        </a:p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Automatic – no effort – prone to error </a:t>
          </a:r>
          <a:endParaRPr lang="en-US" sz="1900" kern="1200" dirty="0"/>
        </a:p>
      </dsp:txBody>
      <dsp:txXfrm>
        <a:off x="850483" y="1118495"/>
        <a:ext cx="5537556" cy="914391"/>
      </dsp:txXfrm>
    </dsp:sp>
    <dsp:sp modelId="{36649850-FF66-4C48-B175-43691AAE62DA}">
      <dsp:nvSpPr>
        <dsp:cNvPr id="0" name=""/>
        <dsp:cNvSpPr/>
      </dsp:nvSpPr>
      <dsp:spPr>
        <a:xfrm>
          <a:off x="0" y="2254946"/>
          <a:ext cx="6835728" cy="1000133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9C2443D-7AB0-4D14-BE45-0B01537CB6C8}">
      <dsp:nvSpPr>
        <dsp:cNvPr id="0" name=""/>
        <dsp:cNvSpPr/>
      </dsp:nvSpPr>
      <dsp:spPr>
        <a:xfrm>
          <a:off x="276603" y="2537278"/>
          <a:ext cx="502915" cy="50291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6E071B3-8599-4021-A95F-E6B33230EC6C}">
      <dsp:nvSpPr>
        <dsp:cNvPr id="0" name=""/>
        <dsp:cNvSpPr/>
      </dsp:nvSpPr>
      <dsp:spPr>
        <a:xfrm>
          <a:off x="905909" y="2290996"/>
          <a:ext cx="5779606" cy="9143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73" tIns="96773" rIns="96773" bIns="96773" numCol="1" spcCol="1270" anchor="ctr" anchorCtr="0">
          <a:noAutofit/>
        </a:bodyPr>
        <a:lstStyle/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‘System 2’ = SLOW, </a:t>
          </a:r>
        </a:p>
        <a:p>
          <a:pPr marL="0" lvl="0" indent="0" algn="ctr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Controlled – activation of brain – tires easily </a:t>
          </a:r>
          <a:endParaRPr lang="en-US" sz="1900" kern="1200" dirty="0"/>
        </a:p>
      </dsp:txBody>
      <dsp:txXfrm>
        <a:off x="905909" y="2290996"/>
        <a:ext cx="5779606" cy="914391"/>
      </dsp:txXfrm>
    </dsp:sp>
    <dsp:sp modelId="{C4FC1299-9EF0-4412-94D6-EC7C3866907D}">
      <dsp:nvSpPr>
        <dsp:cNvPr id="0" name=""/>
        <dsp:cNvSpPr/>
      </dsp:nvSpPr>
      <dsp:spPr>
        <a:xfrm>
          <a:off x="0" y="4741414"/>
          <a:ext cx="6835728" cy="118041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7C94138-E1D8-4083-B0B4-59BC06B7F715}">
      <dsp:nvSpPr>
        <dsp:cNvPr id="0" name=""/>
        <dsp:cNvSpPr/>
      </dsp:nvSpPr>
      <dsp:spPr>
        <a:xfrm>
          <a:off x="139216" y="4950995"/>
          <a:ext cx="559070" cy="61769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837473B0-CC2E-450A-ABE3-18F120FF3D39}">
                <a1611:picAttrSrcUrl xmlns:a1611="http://schemas.microsoft.com/office/drawing/2016/11/main" r:id="rId8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7CC7B43-325C-4474-BACF-F8F58243809A}">
      <dsp:nvSpPr>
        <dsp:cNvPr id="0" name=""/>
        <dsp:cNvSpPr/>
      </dsp:nvSpPr>
      <dsp:spPr>
        <a:xfrm>
          <a:off x="1056121" y="3650413"/>
          <a:ext cx="5779606" cy="9143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73" tIns="96773" rIns="96773" bIns="9677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>
            <a:highlight>
              <a:srgbClr val="FFFF00"/>
            </a:highlight>
          </a:endParaRPr>
        </a:p>
      </dsp:txBody>
      <dsp:txXfrm>
        <a:off x="1056121" y="3650413"/>
        <a:ext cx="5779606" cy="914391"/>
      </dsp:txXfrm>
    </dsp:sp>
    <dsp:sp modelId="{055CEE8B-99A8-4BA1-B8E9-D125D43433EE}">
      <dsp:nvSpPr>
        <dsp:cNvPr id="0" name=""/>
        <dsp:cNvSpPr/>
      </dsp:nvSpPr>
      <dsp:spPr>
        <a:xfrm>
          <a:off x="0" y="3380727"/>
          <a:ext cx="6835728" cy="1166836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E3432E-7E3A-45A0-86BA-7CB7C407AB69}">
      <dsp:nvSpPr>
        <dsp:cNvPr id="0" name=""/>
        <dsp:cNvSpPr/>
      </dsp:nvSpPr>
      <dsp:spPr>
        <a:xfrm>
          <a:off x="129475" y="3668810"/>
          <a:ext cx="502915" cy="50291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BA52DFD-C12F-44DE-9C3D-6CEB4ED7B00C}">
      <dsp:nvSpPr>
        <dsp:cNvPr id="0" name=""/>
        <dsp:cNvSpPr/>
      </dsp:nvSpPr>
      <dsp:spPr>
        <a:xfrm>
          <a:off x="1056121" y="5052636"/>
          <a:ext cx="5779606" cy="91439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6773" tIns="96773" rIns="96773" bIns="96773" numCol="1" spcCol="1270" anchor="ctr" anchorCtr="0">
          <a:noAutofit/>
        </a:bodyPr>
        <a:lstStyle/>
        <a:p>
          <a:pPr marL="0" lvl="0" indent="0" algn="l" defTabSz="8445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1900" kern="1200" dirty="0"/>
        </a:p>
      </dsp:txBody>
      <dsp:txXfrm>
        <a:off x="1056121" y="5052636"/>
        <a:ext cx="5779606" cy="914391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F9D8754-4AB8-4E1D-9EFD-3B6F5B800EB9}">
      <dsp:nvSpPr>
        <dsp:cNvPr id="0" name=""/>
        <dsp:cNvSpPr/>
      </dsp:nvSpPr>
      <dsp:spPr>
        <a:xfrm>
          <a:off x="0" y="79969"/>
          <a:ext cx="6513603" cy="1103625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Automatic and controlled processes = determine individual behaviour (Shiffrin &amp; Schneider, 1977).</a:t>
          </a:r>
          <a:endParaRPr lang="en-US" sz="1800" kern="1200" dirty="0"/>
        </a:p>
      </dsp:txBody>
      <dsp:txXfrm>
        <a:off x="53875" y="133844"/>
        <a:ext cx="6405853" cy="995875"/>
      </dsp:txXfrm>
    </dsp:sp>
    <dsp:sp modelId="{C9F92FC0-5632-4603-B925-2A8E1ADC6246}">
      <dsp:nvSpPr>
        <dsp:cNvPr id="0" name=""/>
        <dsp:cNvSpPr/>
      </dsp:nvSpPr>
      <dsp:spPr>
        <a:xfrm>
          <a:off x="0" y="1235434"/>
          <a:ext cx="6513603" cy="1103625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Controlled = limited capacity – one must pay attention and make conscious effort to process information, </a:t>
          </a:r>
          <a:endParaRPr lang="en-US" sz="1800" kern="1200" dirty="0"/>
        </a:p>
      </dsp:txBody>
      <dsp:txXfrm>
        <a:off x="53875" y="1289309"/>
        <a:ext cx="6405853" cy="995875"/>
      </dsp:txXfrm>
    </dsp:sp>
    <dsp:sp modelId="{6A2A9FCC-28CB-4891-B0EB-F6E6D660E056}">
      <dsp:nvSpPr>
        <dsp:cNvPr id="0" name=""/>
        <dsp:cNvSpPr/>
      </dsp:nvSpPr>
      <dsp:spPr>
        <a:xfrm>
          <a:off x="0" y="2390900"/>
          <a:ext cx="6513603" cy="1103625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whereas,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Automatic = no limited capacity - no need pay attention.</a:t>
          </a:r>
        </a:p>
      </dsp:txBody>
      <dsp:txXfrm>
        <a:off x="53875" y="2444775"/>
        <a:ext cx="6405853" cy="995875"/>
      </dsp:txXfrm>
    </dsp:sp>
    <dsp:sp modelId="{377775A0-391A-41F4-90CD-17EA5C8ABA74}">
      <dsp:nvSpPr>
        <dsp:cNvPr id="0" name=""/>
        <dsp:cNvSpPr/>
      </dsp:nvSpPr>
      <dsp:spPr>
        <a:xfrm>
          <a:off x="0" y="3546365"/>
          <a:ext cx="6513603" cy="1103625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Automaticity = hard to change once learnt – therefore – in changing circumstances, this may interfere with performance (Keane &amp; Eysenck, 2015). </a:t>
          </a:r>
          <a:endParaRPr lang="en-US" sz="1800" kern="1200" dirty="0"/>
        </a:p>
      </dsp:txBody>
      <dsp:txXfrm>
        <a:off x="53875" y="3600240"/>
        <a:ext cx="6405853" cy="995875"/>
      </dsp:txXfrm>
    </dsp:sp>
    <dsp:sp modelId="{B7B9F0E0-0B7F-4C56-A0C8-04E1360EF007}">
      <dsp:nvSpPr>
        <dsp:cNvPr id="0" name=""/>
        <dsp:cNvSpPr/>
      </dsp:nvSpPr>
      <dsp:spPr>
        <a:xfrm>
          <a:off x="0" y="4701831"/>
          <a:ext cx="6513603" cy="1103625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Assumption = very dominant (Ashby &amp; Crossley, 2012)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Limitations = automatic processes do not place demands on attentional capacity. </a:t>
          </a:r>
          <a:endParaRPr lang="en-US" sz="1800" kern="1200" dirty="0"/>
        </a:p>
      </dsp:txBody>
      <dsp:txXfrm>
        <a:off x="53875" y="4755706"/>
        <a:ext cx="6405853" cy="995875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C5F9E7-432A-4F49-B9EB-0BF6FA97EB74}">
      <dsp:nvSpPr>
        <dsp:cNvPr id="0" name=""/>
        <dsp:cNvSpPr/>
      </dsp:nvSpPr>
      <dsp:spPr>
        <a:xfrm>
          <a:off x="0" y="1"/>
          <a:ext cx="6638309" cy="1118812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Memory</a:t>
          </a:r>
          <a:r>
            <a:rPr lang="en-GB" sz="2000" kern="1200" dirty="0"/>
            <a:t> - to process and interpret information (Gazzaniga, </a:t>
          </a:r>
          <a:r>
            <a:rPr lang="en-GB" sz="2000" kern="1200" dirty="0" err="1"/>
            <a:t>Ivry</a:t>
          </a:r>
          <a:r>
            <a:rPr lang="en-GB" sz="2000" kern="1200" dirty="0"/>
            <a:t> &amp; Mangun, 2009).</a:t>
          </a:r>
          <a:endParaRPr lang="en-US" sz="2000" kern="1200" dirty="0"/>
        </a:p>
      </dsp:txBody>
      <dsp:txXfrm>
        <a:off x="54616" y="54617"/>
        <a:ext cx="6529077" cy="1009580"/>
      </dsp:txXfrm>
    </dsp:sp>
    <dsp:sp modelId="{0C54311A-8415-45A8-BAF9-E31C1FD0E60A}">
      <dsp:nvSpPr>
        <dsp:cNvPr id="0" name=""/>
        <dsp:cNvSpPr/>
      </dsp:nvSpPr>
      <dsp:spPr>
        <a:xfrm>
          <a:off x="0" y="1187844"/>
          <a:ext cx="6638309" cy="1118812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WM = to retain information accessible for cognition (</a:t>
          </a:r>
          <a:r>
            <a:rPr lang="en-GB" sz="2000" kern="1200" dirty="0" err="1"/>
            <a:t>Oberauer</a:t>
          </a:r>
          <a:r>
            <a:rPr lang="en-GB" sz="2000" kern="1200" dirty="0"/>
            <a:t> &amp; Hein, 2012). </a:t>
          </a:r>
          <a:endParaRPr lang="en-US" sz="2000" kern="1200" dirty="0"/>
        </a:p>
      </dsp:txBody>
      <dsp:txXfrm>
        <a:off x="54616" y="1242460"/>
        <a:ext cx="6529077" cy="1009580"/>
      </dsp:txXfrm>
    </dsp:sp>
    <dsp:sp modelId="{35C4B95D-F667-4EEC-B5E5-2A87DB0924AF}">
      <dsp:nvSpPr>
        <dsp:cNvPr id="0" name=""/>
        <dsp:cNvSpPr/>
      </dsp:nvSpPr>
      <dsp:spPr>
        <a:xfrm>
          <a:off x="0" y="2383306"/>
          <a:ext cx="6638309" cy="1118812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Salthouse (1996) proposed the longer it takes to process information = quicker it decays. </a:t>
          </a:r>
          <a:endParaRPr lang="en-US" sz="2000" kern="1200" dirty="0"/>
        </a:p>
      </dsp:txBody>
      <dsp:txXfrm>
        <a:off x="54616" y="2437922"/>
        <a:ext cx="6529077" cy="1009580"/>
      </dsp:txXfrm>
    </dsp:sp>
    <dsp:sp modelId="{BC28061D-933F-43AD-940F-EFF599F47BC8}">
      <dsp:nvSpPr>
        <dsp:cNvPr id="0" name=""/>
        <dsp:cNvSpPr/>
      </dsp:nvSpPr>
      <dsp:spPr>
        <a:xfrm>
          <a:off x="0" y="3559719"/>
          <a:ext cx="6638309" cy="1118812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b="1" kern="1200" dirty="0"/>
            <a:t>Attention - </a:t>
          </a:r>
          <a:r>
            <a:rPr lang="en-GB" sz="2000" kern="1200" dirty="0"/>
            <a:t>mechanism to select and prioritise processed information (</a:t>
          </a:r>
          <a:r>
            <a:rPr lang="en-GB" sz="2000" kern="1200" dirty="0" err="1"/>
            <a:t>Groome</a:t>
          </a:r>
          <a:r>
            <a:rPr lang="en-GB" sz="2000" kern="1200" dirty="0"/>
            <a:t> et al, 2014). </a:t>
          </a:r>
          <a:endParaRPr lang="en-US" sz="2000" kern="1200" dirty="0"/>
        </a:p>
      </dsp:txBody>
      <dsp:txXfrm>
        <a:off x="54616" y="3614335"/>
        <a:ext cx="6529077" cy="1009580"/>
      </dsp:txXfrm>
    </dsp:sp>
    <dsp:sp modelId="{3C0BF38C-E1B7-469F-9C0E-5F83953C6B1C}">
      <dsp:nvSpPr>
        <dsp:cNvPr id="0" name=""/>
        <dsp:cNvSpPr/>
      </dsp:nvSpPr>
      <dsp:spPr>
        <a:xfrm>
          <a:off x="0" y="4736131"/>
          <a:ext cx="6638309" cy="1118812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When individuals executes tasks – depends vitally on ability to retain information over time (WM), &amp; to selectively process stimuli in environment (Attention) (</a:t>
          </a:r>
          <a:r>
            <a:rPr lang="en-GB" sz="2000" kern="1200" dirty="0" err="1"/>
            <a:t>Fougnie</a:t>
          </a:r>
          <a:r>
            <a:rPr lang="en-GB" sz="2000" kern="1200" dirty="0"/>
            <a:t>, 2008). </a:t>
          </a:r>
          <a:endParaRPr lang="en-US" sz="2000" kern="1200" dirty="0"/>
        </a:p>
      </dsp:txBody>
      <dsp:txXfrm>
        <a:off x="54616" y="4790747"/>
        <a:ext cx="6529077" cy="1009580"/>
      </dsp:txXfrm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DA8A30-41F4-4307-9FF3-C71C9E3BA624}">
      <dsp:nvSpPr>
        <dsp:cNvPr id="0" name=""/>
        <dsp:cNvSpPr/>
      </dsp:nvSpPr>
      <dsp:spPr>
        <a:xfrm>
          <a:off x="0" y="0"/>
          <a:ext cx="6276094" cy="185562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Baddeley, Thomson, &amp; Buchanan (1975) -performance - WM tasks = poorer, if longer words - recalled, compared to shorter words. </a:t>
          </a:r>
          <a:endParaRPr lang="en-US" sz="2600" kern="1200" dirty="0"/>
        </a:p>
      </dsp:txBody>
      <dsp:txXfrm>
        <a:off x="90584" y="90584"/>
        <a:ext cx="6094926" cy="1674452"/>
      </dsp:txXfrm>
    </dsp:sp>
    <dsp:sp modelId="{505CCC1B-8C0F-4DD4-87FD-F1ABB406F82E}">
      <dsp:nvSpPr>
        <dsp:cNvPr id="0" name=""/>
        <dsp:cNvSpPr/>
      </dsp:nvSpPr>
      <dsp:spPr>
        <a:xfrm>
          <a:off x="0" y="1939353"/>
          <a:ext cx="6276094" cy="185562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Memory = Limited capacity </a:t>
          </a:r>
        </a:p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Results - faster readers = better memory. </a:t>
          </a:r>
          <a:endParaRPr lang="en-US" sz="2600" kern="1200" dirty="0"/>
        </a:p>
      </dsp:txBody>
      <dsp:txXfrm>
        <a:off x="90584" y="2029937"/>
        <a:ext cx="6094926" cy="1674452"/>
      </dsp:txXfrm>
    </dsp:sp>
    <dsp:sp modelId="{D2499E54-5EE5-4341-BA3F-37480AD07FF7}">
      <dsp:nvSpPr>
        <dsp:cNvPr id="0" name=""/>
        <dsp:cNvSpPr/>
      </dsp:nvSpPr>
      <dsp:spPr>
        <a:xfrm>
          <a:off x="0" y="3948741"/>
          <a:ext cx="6276094" cy="185562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060" tIns="99060" rIns="99060" bIns="99060" numCol="1" spcCol="1270" anchor="ctr" anchorCtr="0">
          <a:noAutofit/>
        </a:bodyPr>
        <a:lstStyle/>
        <a:p>
          <a:pPr marL="0" lvl="0" indent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600" kern="1200" dirty="0"/>
            <a:t>Tam &amp; </a:t>
          </a:r>
          <a:r>
            <a:rPr lang="en-GB" sz="2600" kern="1200" dirty="0" err="1"/>
            <a:t>Schmitter-Edgecombe</a:t>
          </a:r>
          <a:r>
            <a:rPr lang="en-GB" sz="2600" kern="1200" dirty="0"/>
            <a:t> (2013) identified a significant link between SOP, learning and memory performance. </a:t>
          </a:r>
          <a:endParaRPr lang="en-US" sz="2600" kern="1200" dirty="0"/>
        </a:p>
      </dsp:txBody>
      <dsp:txXfrm>
        <a:off x="90584" y="4039325"/>
        <a:ext cx="6094926" cy="1674452"/>
      </dsp:txXfrm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2FD4EDA-1212-4ECC-BC1D-879EBA7718D0}">
      <dsp:nvSpPr>
        <dsp:cNvPr id="0" name=""/>
        <dsp:cNvSpPr/>
      </dsp:nvSpPr>
      <dsp:spPr>
        <a:xfrm>
          <a:off x="0" y="58140"/>
          <a:ext cx="6139617" cy="2162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 err="1"/>
            <a:t>Kail</a:t>
          </a:r>
          <a:r>
            <a:rPr lang="en-GB" sz="2800" kern="1200" dirty="0"/>
            <a:t> &amp; </a:t>
          </a:r>
          <a:r>
            <a:rPr lang="en-GB" sz="2800" kern="1200" dirty="0" err="1"/>
            <a:t>Sathouse</a:t>
          </a:r>
          <a:r>
            <a:rPr lang="en-GB" sz="2800" kern="1200" dirty="0"/>
            <a:t> (1994) = limited attentional capacity restricts SOP =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If information is not processed rapidly = decays or encounters interference. </a:t>
          </a:r>
          <a:endParaRPr lang="en-US" sz="2800" kern="1200" dirty="0"/>
        </a:p>
      </dsp:txBody>
      <dsp:txXfrm>
        <a:off x="105548" y="163688"/>
        <a:ext cx="5928521" cy="1951064"/>
      </dsp:txXfrm>
    </dsp:sp>
    <dsp:sp modelId="{90F66E4E-7693-4A41-A2AC-3D3DA63D194D}">
      <dsp:nvSpPr>
        <dsp:cNvPr id="0" name=""/>
        <dsp:cNvSpPr/>
      </dsp:nvSpPr>
      <dsp:spPr>
        <a:xfrm>
          <a:off x="0" y="2848663"/>
          <a:ext cx="6139617" cy="2162160"/>
        </a:xfrm>
        <a:prstGeom prst="roundRect">
          <a:avLst/>
        </a:prstGeom>
        <a:solidFill>
          <a:srgbClr val="FFC00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6680" tIns="106680" rIns="106680" bIns="106680" numCol="1" spcCol="1270" anchor="ctr" anchorCtr="0">
          <a:noAutofit/>
        </a:bodyPr>
        <a:lstStyle/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 err="1"/>
            <a:t>Haung</a:t>
          </a:r>
          <a:r>
            <a:rPr lang="en-GB" sz="2800" kern="1200" dirty="0"/>
            <a:t> &amp; </a:t>
          </a:r>
          <a:r>
            <a:rPr lang="en-GB" sz="2800" kern="1200" dirty="0" err="1"/>
            <a:t>Pashler</a:t>
          </a:r>
          <a:r>
            <a:rPr lang="en-GB" sz="2800" kern="1200" dirty="0"/>
            <a:t> (2005) found despite complexity of visual tasks  = not always true indicator of attentional capacity. </a:t>
          </a:r>
        </a:p>
        <a:p>
          <a:pPr marL="0" lvl="0" indent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800" kern="1200" dirty="0"/>
            <a:t>Capacity - depends on the task itself.</a:t>
          </a:r>
          <a:endParaRPr lang="en-US" sz="2800" kern="1200" dirty="0"/>
        </a:p>
      </dsp:txBody>
      <dsp:txXfrm>
        <a:off x="105548" y="2954211"/>
        <a:ext cx="5928521" cy="1951064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A7FC3C1-1EFC-4B2F-BC4A-52A1234C6E0F}">
      <dsp:nvSpPr>
        <dsp:cNvPr id="0" name=""/>
        <dsp:cNvSpPr/>
      </dsp:nvSpPr>
      <dsp:spPr>
        <a:xfrm>
          <a:off x="-129131" y="660"/>
          <a:ext cx="6671878" cy="1160707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7B523E4-B74A-40CE-80A4-E89A0112F9F0}">
      <dsp:nvSpPr>
        <dsp:cNvPr id="0" name=""/>
        <dsp:cNvSpPr/>
      </dsp:nvSpPr>
      <dsp:spPr>
        <a:xfrm>
          <a:off x="221982" y="272207"/>
          <a:ext cx="639637" cy="638389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83A3CAD-266A-410B-979A-3B1448B86B57}">
      <dsp:nvSpPr>
        <dsp:cNvPr id="0" name=""/>
        <dsp:cNvSpPr/>
      </dsp:nvSpPr>
      <dsp:spPr>
        <a:xfrm>
          <a:off x="727352" y="0"/>
          <a:ext cx="5889181" cy="1234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39" tIns="130639" rIns="130639" bIns="130639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Argued cognitive load = reduces attentional control </a:t>
          </a:r>
        </a:p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(</a:t>
          </a:r>
          <a:r>
            <a:rPr lang="en-GB" sz="2000" kern="1200" dirty="0" err="1"/>
            <a:t>Lavie</a:t>
          </a:r>
          <a:r>
            <a:rPr lang="en-GB" sz="2000" kern="1200" dirty="0"/>
            <a:t>, 2005).</a:t>
          </a:r>
          <a:endParaRPr lang="en-US" sz="2000" kern="1200" dirty="0"/>
        </a:p>
      </dsp:txBody>
      <dsp:txXfrm>
        <a:off x="727352" y="0"/>
        <a:ext cx="5889181" cy="1234385"/>
      </dsp:txXfrm>
    </dsp:sp>
    <dsp:sp modelId="{3AF49958-3BA2-41D1-842E-4A3D0C8CBD69}">
      <dsp:nvSpPr>
        <dsp:cNvPr id="0" name=""/>
        <dsp:cNvSpPr/>
      </dsp:nvSpPr>
      <dsp:spPr>
        <a:xfrm>
          <a:off x="-129131" y="1267427"/>
          <a:ext cx="6671878" cy="116070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B4300F-3107-450B-818B-5830A2F7B3F5}">
      <dsp:nvSpPr>
        <dsp:cNvPr id="0" name=""/>
        <dsp:cNvSpPr/>
      </dsp:nvSpPr>
      <dsp:spPr>
        <a:xfrm>
          <a:off x="99152" y="1514935"/>
          <a:ext cx="639637" cy="638389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941E35A-1160-413E-8C79-355DCCED3A51}">
      <dsp:nvSpPr>
        <dsp:cNvPr id="0" name=""/>
        <dsp:cNvSpPr/>
      </dsp:nvSpPr>
      <dsp:spPr>
        <a:xfrm>
          <a:off x="719025" y="1226473"/>
          <a:ext cx="5740130" cy="1234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39" tIns="130639" rIns="130639" bIns="130639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Those low attentional control = vulnerable to distraction – to those - high attentional control. </a:t>
          </a:r>
          <a:endParaRPr lang="en-US" sz="2000" kern="1200" dirty="0"/>
        </a:p>
      </dsp:txBody>
      <dsp:txXfrm>
        <a:off x="719025" y="1226473"/>
        <a:ext cx="5740130" cy="1234385"/>
      </dsp:txXfrm>
    </dsp:sp>
    <dsp:sp modelId="{BDAB9708-B6C6-4DB8-963B-BBAD1A839BFB}">
      <dsp:nvSpPr>
        <dsp:cNvPr id="0" name=""/>
        <dsp:cNvSpPr/>
      </dsp:nvSpPr>
      <dsp:spPr>
        <a:xfrm>
          <a:off x="-105913" y="2535855"/>
          <a:ext cx="6671878" cy="1160707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9A3454D-B569-4232-9611-621A9F088F38}">
      <dsp:nvSpPr>
        <dsp:cNvPr id="0" name=""/>
        <dsp:cNvSpPr/>
      </dsp:nvSpPr>
      <dsp:spPr>
        <a:xfrm>
          <a:off x="140652" y="2797007"/>
          <a:ext cx="639637" cy="638389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7332BD05-1690-46E6-94E1-0E7D244B0D1E}">
      <dsp:nvSpPr>
        <dsp:cNvPr id="0" name=""/>
        <dsp:cNvSpPr/>
      </dsp:nvSpPr>
      <dsp:spPr>
        <a:xfrm>
          <a:off x="878677" y="2499013"/>
          <a:ext cx="5287372" cy="1234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39" tIns="130639" rIns="130639" bIns="130639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Many implications - cognitive load theory - ability to predict how much capacity is available. </a:t>
          </a:r>
          <a:endParaRPr lang="en-US" sz="2000" kern="1200" dirty="0"/>
        </a:p>
      </dsp:txBody>
      <dsp:txXfrm>
        <a:off x="878677" y="2499013"/>
        <a:ext cx="5287372" cy="1234385"/>
      </dsp:txXfrm>
    </dsp:sp>
    <dsp:sp modelId="{48B9B661-F323-4CB4-BF7E-A1A1C4CC9A72}">
      <dsp:nvSpPr>
        <dsp:cNvPr id="0" name=""/>
        <dsp:cNvSpPr/>
      </dsp:nvSpPr>
      <dsp:spPr>
        <a:xfrm>
          <a:off x="-26718" y="3793825"/>
          <a:ext cx="6671878" cy="1160707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1400E53-51B5-47FB-92D0-EACAD8BE189E}">
      <dsp:nvSpPr>
        <dsp:cNvPr id="0" name=""/>
        <dsp:cNvSpPr/>
      </dsp:nvSpPr>
      <dsp:spPr>
        <a:xfrm>
          <a:off x="126445" y="4082290"/>
          <a:ext cx="639637" cy="638389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96C6FE5-9699-44DD-B41B-81756FA45B99}">
      <dsp:nvSpPr>
        <dsp:cNvPr id="0" name=""/>
        <dsp:cNvSpPr/>
      </dsp:nvSpPr>
      <dsp:spPr>
        <a:xfrm>
          <a:off x="746070" y="3766529"/>
          <a:ext cx="5287372" cy="1234385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30639" tIns="130639" rIns="130639" bIns="130639" numCol="1" spcCol="1270" anchor="ctr" anchorCtr="0">
          <a:noAutofit/>
        </a:bodyPr>
        <a:lstStyle/>
        <a:p>
          <a:pPr marL="0" lvl="0" indent="0" algn="ctr" defTabSz="88900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 err="1"/>
            <a:t>E.g</a:t>
          </a:r>
          <a:r>
            <a:rPr lang="en-GB" sz="2000" kern="1200" dirty="0"/>
            <a:t>- if - too high cog load = may struggle to follow. Yet, too low may result in inadequate engagement (Cowan, 2014). </a:t>
          </a:r>
          <a:endParaRPr lang="en-US" sz="2000" kern="1200" dirty="0"/>
        </a:p>
      </dsp:txBody>
      <dsp:txXfrm>
        <a:off x="746070" y="3766529"/>
        <a:ext cx="5287372" cy="1234385"/>
      </dsp:txXfrm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0733524-5901-4FFE-B380-1396B85EA5A1}">
      <dsp:nvSpPr>
        <dsp:cNvPr id="0" name=""/>
        <dsp:cNvSpPr/>
      </dsp:nvSpPr>
      <dsp:spPr>
        <a:xfrm>
          <a:off x="-156766" y="72919"/>
          <a:ext cx="11325368" cy="57655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4046227-70FC-456C-97B6-5EF38FD12E5C}">
      <dsp:nvSpPr>
        <dsp:cNvPr id="0" name=""/>
        <dsp:cNvSpPr/>
      </dsp:nvSpPr>
      <dsp:spPr>
        <a:xfrm>
          <a:off x="17641" y="159373"/>
          <a:ext cx="317726" cy="317105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2FAE585F-433F-4A79-8354-BF5D7101C70B}">
      <dsp:nvSpPr>
        <dsp:cNvPr id="0" name=""/>
        <dsp:cNvSpPr/>
      </dsp:nvSpPr>
      <dsp:spPr>
        <a:xfrm>
          <a:off x="509775" y="29648"/>
          <a:ext cx="10637955" cy="612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33" tIns="64833" rIns="64833" bIns="6483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Examine cognitive abilities – speed one can process stimuli; fast (automatic) or slow (controlled)</a:t>
          </a:r>
          <a:endParaRPr lang="en-US" sz="2000" kern="1200" dirty="0"/>
        </a:p>
      </dsp:txBody>
      <dsp:txXfrm>
        <a:off x="509775" y="29648"/>
        <a:ext cx="10637955" cy="612590"/>
      </dsp:txXfrm>
    </dsp:sp>
    <dsp:sp modelId="{66455261-C5B2-4B1C-9D51-80E04D183FA8}">
      <dsp:nvSpPr>
        <dsp:cNvPr id="0" name=""/>
        <dsp:cNvSpPr/>
      </dsp:nvSpPr>
      <dsp:spPr>
        <a:xfrm>
          <a:off x="-156766" y="795387"/>
          <a:ext cx="11325368" cy="576555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12A146-EAEC-4C56-9A45-35D9A723D4EF}">
      <dsp:nvSpPr>
        <dsp:cNvPr id="0" name=""/>
        <dsp:cNvSpPr/>
      </dsp:nvSpPr>
      <dsp:spPr>
        <a:xfrm>
          <a:off x="17641" y="925112"/>
          <a:ext cx="317726" cy="317105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9B6CEB9-9960-4BE6-81AE-3942A6797983}">
      <dsp:nvSpPr>
        <dsp:cNvPr id="0" name=""/>
        <dsp:cNvSpPr/>
      </dsp:nvSpPr>
      <dsp:spPr>
        <a:xfrm>
          <a:off x="509775" y="795387"/>
          <a:ext cx="10637955" cy="612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33" tIns="64833" rIns="64833" bIns="6483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How this impacts on other mental processes like WM &amp; attentional capacity. </a:t>
          </a:r>
          <a:endParaRPr lang="en-US" sz="2000" kern="1200" dirty="0"/>
        </a:p>
      </dsp:txBody>
      <dsp:txXfrm>
        <a:off x="509775" y="795387"/>
        <a:ext cx="10637955" cy="612590"/>
      </dsp:txXfrm>
    </dsp:sp>
    <dsp:sp modelId="{96B906E6-F85D-4D2E-BE4A-F46828B64232}">
      <dsp:nvSpPr>
        <dsp:cNvPr id="0" name=""/>
        <dsp:cNvSpPr/>
      </dsp:nvSpPr>
      <dsp:spPr>
        <a:xfrm>
          <a:off x="-156766" y="1561125"/>
          <a:ext cx="11325368" cy="576555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5C4320-1FB2-4C2C-A567-69115BA2B97D}">
      <dsp:nvSpPr>
        <dsp:cNvPr id="0" name=""/>
        <dsp:cNvSpPr/>
      </dsp:nvSpPr>
      <dsp:spPr>
        <a:xfrm>
          <a:off x="17641" y="1690850"/>
          <a:ext cx="317726" cy="317105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5F33F2F-EBAF-44F8-B1C8-890668369ACF}">
      <dsp:nvSpPr>
        <dsp:cNvPr id="0" name=""/>
        <dsp:cNvSpPr/>
      </dsp:nvSpPr>
      <dsp:spPr>
        <a:xfrm>
          <a:off x="509775" y="1561125"/>
          <a:ext cx="10637955" cy="612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33" tIns="64833" rIns="64833" bIns="6483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SOP determines how an individual may learn = </a:t>
          </a:r>
          <a:endParaRPr lang="en-US" sz="2000" kern="1200" dirty="0"/>
        </a:p>
      </dsp:txBody>
      <dsp:txXfrm>
        <a:off x="509775" y="1561125"/>
        <a:ext cx="10637955" cy="612590"/>
      </dsp:txXfrm>
    </dsp:sp>
    <dsp:sp modelId="{78620A54-3331-40E8-920D-133BE06C68F4}">
      <dsp:nvSpPr>
        <dsp:cNvPr id="0" name=""/>
        <dsp:cNvSpPr/>
      </dsp:nvSpPr>
      <dsp:spPr>
        <a:xfrm>
          <a:off x="-156766" y="2326863"/>
          <a:ext cx="11325368" cy="576555"/>
        </a:xfrm>
        <a:prstGeom prst="roundRect">
          <a:avLst>
            <a:gd name="adj" fmla="val 10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53A9C3E-4440-4205-BF1D-EFD733A7EFC9}">
      <dsp:nvSpPr>
        <dsp:cNvPr id="0" name=""/>
        <dsp:cNvSpPr/>
      </dsp:nvSpPr>
      <dsp:spPr>
        <a:xfrm>
          <a:off x="17641" y="2456589"/>
          <a:ext cx="317726" cy="317105"/>
        </a:xfrm>
        <a:prstGeom prst="rect">
          <a:avLst/>
        </a:prstGeom>
        <a:blipFill>
          <a:blip xmlns:r="http://schemas.openxmlformats.org/officeDocument/2006/relationships" r:embed="rId7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8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6FBFF51-7AD9-4739-9A74-A283A6DD584E}">
      <dsp:nvSpPr>
        <dsp:cNvPr id="0" name=""/>
        <dsp:cNvSpPr/>
      </dsp:nvSpPr>
      <dsp:spPr>
        <a:xfrm>
          <a:off x="509775" y="2326863"/>
          <a:ext cx="10637955" cy="612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33" tIns="64833" rIns="64833" bIns="64833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Ability to learn = relies on WM capacity to store, manipulate and retain information (Levitt, </a:t>
          </a:r>
          <a:r>
            <a:rPr lang="en-GB" sz="1800" kern="1200" dirty="0" err="1"/>
            <a:t>Fugelsang</a:t>
          </a:r>
          <a:r>
            <a:rPr lang="en-GB" sz="1800" kern="1200" dirty="0"/>
            <a:t>, &amp; Crossley, 2006). </a:t>
          </a:r>
          <a:endParaRPr lang="en-US" sz="1800" kern="1200" dirty="0"/>
        </a:p>
      </dsp:txBody>
      <dsp:txXfrm>
        <a:off x="509775" y="2326863"/>
        <a:ext cx="10637955" cy="612590"/>
      </dsp:txXfrm>
    </dsp:sp>
    <dsp:sp modelId="{08EF2635-6A47-4F46-B5D1-1397C332A783}">
      <dsp:nvSpPr>
        <dsp:cNvPr id="0" name=""/>
        <dsp:cNvSpPr/>
      </dsp:nvSpPr>
      <dsp:spPr>
        <a:xfrm>
          <a:off x="-156766" y="3092602"/>
          <a:ext cx="11325368" cy="576555"/>
        </a:xfrm>
        <a:prstGeom prst="roundRect">
          <a:avLst>
            <a:gd name="adj" fmla="val 10000"/>
          </a:avLst>
        </a:prstGeom>
        <a:solidFill>
          <a:schemeClr val="accent6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72FCC59-ADA4-4088-B968-89BB37EC2F9F}">
      <dsp:nvSpPr>
        <dsp:cNvPr id="0" name=""/>
        <dsp:cNvSpPr/>
      </dsp:nvSpPr>
      <dsp:spPr>
        <a:xfrm>
          <a:off x="17641" y="3222327"/>
          <a:ext cx="317726" cy="317105"/>
        </a:xfrm>
        <a:prstGeom prst="rect">
          <a:avLst/>
        </a:prstGeom>
        <a:blipFill>
          <a:blip xmlns:r="http://schemas.openxmlformats.org/officeDocument/2006/relationships" r:embed="rId9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0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181176-4F18-4B26-AEF0-4F55B822E1AF}">
      <dsp:nvSpPr>
        <dsp:cNvPr id="0" name=""/>
        <dsp:cNvSpPr/>
      </dsp:nvSpPr>
      <dsp:spPr>
        <a:xfrm>
          <a:off x="509775" y="3092602"/>
          <a:ext cx="10637955" cy="612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33" tIns="64833" rIns="64833" bIns="6483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SOP impacts on memory and attention = consequently- both processes affect learning. </a:t>
          </a:r>
          <a:endParaRPr lang="en-US" sz="2000" kern="1200" dirty="0"/>
        </a:p>
      </dsp:txBody>
      <dsp:txXfrm>
        <a:off x="509775" y="3092602"/>
        <a:ext cx="10637955" cy="612590"/>
      </dsp:txXfrm>
    </dsp:sp>
    <dsp:sp modelId="{2D2D4479-526A-45C8-8350-3963A52F609C}">
      <dsp:nvSpPr>
        <dsp:cNvPr id="0" name=""/>
        <dsp:cNvSpPr/>
      </dsp:nvSpPr>
      <dsp:spPr>
        <a:xfrm>
          <a:off x="-156766" y="3858340"/>
          <a:ext cx="11325368" cy="576555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8B5EF4D-7D28-4BFF-BEB7-8F931C9D082A}">
      <dsp:nvSpPr>
        <dsp:cNvPr id="0" name=""/>
        <dsp:cNvSpPr/>
      </dsp:nvSpPr>
      <dsp:spPr>
        <a:xfrm>
          <a:off x="17641" y="3988065"/>
          <a:ext cx="317726" cy="317105"/>
        </a:xfrm>
        <a:prstGeom prst="rect">
          <a:avLst/>
        </a:prstGeom>
        <a:blipFill>
          <a:blip xmlns:r="http://schemas.openxmlformats.org/officeDocument/2006/relationships" r:embed="rId1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AC59325-67CD-4C57-B480-396348A3E4B8}">
      <dsp:nvSpPr>
        <dsp:cNvPr id="0" name=""/>
        <dsp:cNvSpPr/>
      </dsp:nvSpPr>
      <dsp:spPr>
        <a:xfrm>
          <a:off x="509775" y="3858340"/>
          <a:ext cx="10637955" cy="61259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33" tIns="64833" rIns="64833" bIns="6483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Vital to examine the impact of SOP on individual memory and attention to predict learning and performance. </a:t>
          </a:r>
          <a:endParaRPr lang="en-US" sz="2000" kern="1200" dirty="0"/>
        </a:p>
      </dsp:txBody>
      <dsp:txXfrm>
        <a:off x="509775" y="3858340"/>
        <a:ext cx="10637955" cy="612590"/>
      </dsp:txXfrm>
    </dsp:sp>
    <dsp:sp modelId="{E4821EB4-3EFF-427B-958A-5446F018C0DD}">
      <dsp:nvSpPr>
        <dsp:cNvPr id="0" name=""/>
        <dsp:cNvSpPr/>
      </dsp:nvSpPr>
      <dsp:spPr>
        <a:xfrm>
          <a:off x="-156766" y="4653727"/>
          <a:ext cx="11325368" cy="668897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15E8C9E-CFD5-4F98-BEC3-5E9186801F22}">
      <dsp:nvSpPr>
        <dsp:cNvPr id="0" name=""/>
        <dsp:cNvSpPr/>
      </dsp:nvSpPr>
      <dsp:spPr>
        <a:xfrm>
          <a:off x="17641" y="4799974"/>
          <a:ext cx="317726" cy="317105"/>
        </a:xfrm>
        <a:prstGeom prst="rect">
          <a:avLst/>
        </a:prstGeom>
        <a:blipFill>
          <a:blip xmlns:r="http://schemas.openxmlformats.org/officeDocument/2006/relationships" r:embed="rId1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14"/>
              </a:ext>
            </a:extLst>
          </a:blip>
          <a:srcRect/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FA53157-04BB-4DF9-8F25-CF39D59105C7}">
      <dsp:nvSpPr>
        <dsp:cNvPr id="0" name=""/>
        <dsp:cNvSpPr/>
      </dsp:nvSpPr>
      <dsp:spPr>
        <a:xfrm>
          <a:off x="0" y="4678335"/>
          <a:ext cx="11306763" cy="612590"/>
        </a:xfrm>
        <a:prstGeom prst="rect">
          <a:avLst/>
        </a:prstGeom>
        <a:solidFill>
          <a:schemeClr val="accent3"/>
        </a:solidFill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4833" tIns="64833" rIns="64833" bIns="64833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Academic institutions - fail to identify individual processing speed = resulting in impaired learning and under achievement.  </a:t>
          </a:r>
          <a:endParaRPr lang="en-US" sz="2000" kern="1200" dirty="0"/>
        </a:p>
      </dsp:txBody>
      <dsp:txXfrm>
        <a:off x="0" y="4678335"/>
        <a:ext cx="11306763" cy="612590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32777-BFED-414A-803A-E8B08A35D4C6}">
      <dsp:nvSpPr>
        <dsp:cNvPr id="0" name=""/>
        <dsp:cNvSpPr/>
      </dsp:nvSpPr>
      <dsp:spPr>
        <a:xfrm>
          <a:off x="3432443" y="1410818"/>
          <a:ext cx="2737056" cy="2998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092"/>
              </a:lnTo>
              <a:lnTo>
                <a:pt x="2737056" y="143092"/>
              </a:lnTo>
              <a:lnTo>
                <a:pt x="2737056" y="299853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8ADB5C-298B-4D40-9AF4-0963F4555032}">
      <dsp:nvSpPr>
        <dsp:cNvPr id="0" name=""/>
        <dsp:cNvSpPr/>
      </dsp:nvSpPr>
      <dsp:spPr>
        <a:xfrm>
          <a:off x="3432443" y="1410818"/>
          <a:ext cx="930576" cy="2998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092"/>
              </a:lnTo>
              <a:lnTo>
                <a:pt x="930576" y="143092"/>
              </a:lnTo>
              <a:lnTo>
                <a:pt x="930576" y="299853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185A1B-E868-46BC-AC92-06060706839A}">
      <dsp:nvSpPr>
        <dsp:cNvPr id="0" name=""/>
        <dsp:cNvSpPr/>
      </dsp:nvSpPr>
      <dsp:spPr>
        <a:xfrm>
          <a:off x="2556539" y="1410818"/>
          <a:ext cx="875904" cy="299853"/>
        </a:xfrm>
        <a:custGeom>
          <a:avLst/>
          <a:gdLst/>
          <a:ahLst/>
          <a:cxnLst/>
          <a:rect l="0" t="0" r="0" b="0"/>
          <a:pathLst>
            <a:path>
              <a:moveTo>
                <a:pt x="875904" y="0"/>
              </a:moveTo>
              <a:lnTo>
                <a:pt x="875904" y="143092"/>
              </a:lnTo>
              <a:lnTo>
                <a:pt x="0" y="143092"/>
              </a:lnTo>
              <a:lnTo>
                <a:pt x="0" y="299853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E6E0D4-9E7C-4683-A820-EAE81381F9F4}">
      <dsp:nvSpPr>
        <dsp:cNvPr id="0" name=""/>
        <dsp:cNvSpPr/>
      </dsp:nvSpPr>
      <dsp:spPr>
        <a:xfrm>
          <a:off x="750058" y="1410818"/>
          <a:ext cx="2682384" cy="299853"/>
        </a:xfrm>
        <a:custGeom>
          <a:avLst/>
          <a:gdLst/>
          <a:ahLst/>
          <a:cxnLst/>
          <a:rect l="0" t="0" r="0" b="0"/>
          <a:pathLst>
            <a:path>
              <a:moveTo>
                <a:pt x="2682384" y="0"/>
              </a:moveTo>
              <a:lnTo>
                <a:pt x="2682384" y="143092"/>
              </a:lnTo>
              <a:lnTo>
                <a:pt x="0" y="143092"/>
              </a:lnTo>
              <a:lnTo>
                <a:pt x="0" y="299853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C91FFF-A371-4AB8-8F54-AE98E1B64102}">
      <dsp:nvSpPr>
        <dsp:cNvPr id="0" name=""/>
        <dsp:cNvSpPr/>
      </dsp:nvSpPr>
      <dsp:spPr>
        <a:xfrm>
          <a:off x="2685963" y="664339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400" b="1" kern="1200" dirty="0"/>
            <a:t>Design:  </a:t>
          </a:r>
          <a:endParaRPr lang="en-US" sz="2400" kern="1200" dirty="0"/>
        </a:p>
      </dsp:txBody>
      <dsp:txXfrm>
        <a:off x="2685963" y="664339"/>
        <a:ext cx="1492959" cy="746479"/>
      </dsp:txXfrm>
    </dsp:sp>
    <dsp:sp modelId="{998F8E48-210F-4C63-B51B-7E000F635BBC}">
      <dsp:nvSpPr>
        <dsp:cNvPr id="0" name=""/>
        <dsp:cNvSpPr/>
      </dsp:nvSpPr>
      <dsp:spPr>
        <a:xfrm>
          <a:off x="3579" y="1710672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Experimental procedure </a:t>
          </a:r>
          <a:endParaRPr lang="en-US" sz="1700" kern="1200" dirty="0"/>
        </a:p>
      </dsp:txBody>
      <dsp:txXfrm>
        <a:off x="3579" y="1710672"/>
        <a:ext cx="1492959" cy="746479"/>
      </dsp:txXfrm>
    </dsp:sp>
    <dsp:sp modelId="{2D38AD0C-7F6E-4D61-906E-6734E1254EB1}">
      <dsp:nvSpPr>
        <dsp:cNvPr id="0" name=""/>
        <dsp:cNvSpPr/>
      </dsp:nvSpPr>
      <dsp:spPr>
        <a:xfrm>
          <a:off x="1810059" y="1710672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Data analysed – two 2X2 mixed ANOVA  </a:t>
          </a:r>
          <a:endParaRPr lang="en-US" sz="1700" kern="1200" dirty="0"/>
        </a:p>
      </dsp:txBody>
      <dsp:txXfrm>
        <a:off x="1810059" y="1710672"/>
        <a:ext cx="1492959" cy="746479"/>
      </dsp:txXfrm>
    </dsp:sp>
    <dsp:sp modelId="{F8392A8F-F961-4132-AA17-F883ACDC2647}">
      <dsp:nvSpPr>
        <dsp:cNvPr id="0" name=""/>
        <dsp:cNvSpPr/>
      </dsp:nvSpPr>
      <dsp:spPr>
        <a:xfrm>
          <a:off x="3616540" y="1710672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IV- cognitive load – (easy and hard)</a:t>
          </a:r>
          <a:endParaRPr lang="en-US" sz="1700" kern="1200" dirty="0"/>
        </a:p>
      </dsp:txBody>
      <dsp:txXfrm>
        <a:off x="3616540" y="1710672"/>
        <a:ext cx="1492959" cy="746479"/>
      </dsp:txXfrm>
    </dsp:sp>
    <dsp:sp modelId="{3EFA80DE-9ACC-403D-9F9F-A6480028ACF5}">
      <dsp:nvSpPr>
        <dsp:cNvPr id="0" name=""/>
        <dsp:cNvSpPr/>
      </dsp:nvSpPr>
      <dsp:spPr>
        <a:xfrm>
          <a:off x="5423020" y="1710672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700" kern="1200" dirty="0"/>
            <a:t>DV – The scores of memory and attention tasks. </a:t>
          </a:r>
          <a:endParaRPr lang="en-US" sz="1700" kern="1200" dirty="0"/>
        </a:p>
      </dsp:txBody>
      <dsp:txXfrm>
        <a:off x="5423020" y="1710672"/>
        <a:ext cx="1492959" cy="746479"/>
      </dsp:txXfrm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32777-BFED-414A-803A-E8B08A35D4C6}">
      <dsp:nvSpPr>
        <dsp:cNvPr id="0" name=""/>
        <dsp:cNvSpPr/>
      </dsp:nvSpPr>
      <dsp:spPr>
        <a:xfrm>
          <a:off x="3432443" y="1284266"/>
          <a:ext cx="2737057" cy="2998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092"/>
              </a:lnTo>
              <a:lnTo>
                <a:pt x="2737057" y="143092"/>
              </a:lnTo>
              <a:lnTo>
                <a:pt x="2737057" y="299853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8ADB5C-298B-4D40-9AF4-0963F4555032}">
      <dsp:nvSpPr>
        <dsp:cNvPr id="0" name=""/>
        <dsp:cNvSpPr/>
      </dsp:nvSpPr>
      <dsp:spPr>
        <a:xfrm>
          <a:off x="3432443" y="1284266"/>
          <a:ext cx="930576" cy="299853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3092"/>
              </a:lnTo>
              <a:lnTo>
                <a:pt x="930576" y="143092"/>
              </a:lnTo>
              <a:lnTo>
                <a:pt x="930576" y="299853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185A1B-E868-46BC-AC92-06060706839A}">
      <dsp:nvSpPr>
        <dsp:cNvPr id="0" name=""/>
        <dsp:cNvSpPr/>
      </dsp:nvSpPr>
      <dsp:spPr>
        <a:xfrm>
          <a:off x="2556539" y="1284266"/>
          <a:ext cx="875904" cy="299853"/>
        </a:xfrm>
        <a:custGeom>
          <a:avLst/>
          <a:gdLst/>
          <a:ahLst/>
          <a:cxnLst/>
          <a:rect l="0" t="0" r="0" b="0"/>
          <a:pathLst>
            <a:path>
              <a:moveTo>
                <a:pt x="875904" y="0"/>
              </a:moveTo>
              <a:lnTo>
                <a:pt x="875904" y="143092"/>
              </a:lnTo>
              <a:lnTo>
                <a:pt x="0" y="143092"/>
              </a:lnTo>
              <a:lnTo>
                <a:pt x="0" y="299853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E6E0D4-9E7C-4683-A820-EAE81381F9F4}">
      <dsp:nvSpPr>
        <dsp:cNvPr id="0" name=""/>
        <dsp:cNvSpPr/>
      </dsp:nvSpPr>
      <dsp:spPr>
        <a:xfrm>
          <a:off x="750058" y="1284266"/>
          <a:ext cx="2682384" cy="299853"/>
        </a:xfrm>
        <a:custGeom>
          <a:avLst/>
          <a:gdLst/>
          <a:ahLst/>
          <a:cxnLst/>
          <a:rect l="0" t="0" r="0" b="0"/>
          <a:pathLst>
            <a:path>
              <a:moveTo>
                <a:pt x="2682384" y="0"/>
              </a:moveTo>
              <a:lnTo>
                <a:pt x="2682384" y="143092"/>
              </a:lnTo>
              <a:lnTo>
                <a:pt x="0" y="143092"/>
              </a:lnTo>
              <a:lnTo>
                <a:pt x="0" y="299853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C91FFF-A371-4AB8-8F54-AE98E1B64102}">
      <dsp:nvSpPr>
        <dsp:cNvPr id="0" name=""/>
        <dsp:cNvSpPr/>
      </dsp:nvSpPr>
      <dsp:spPr>
        <a:xfrm>
          <a:off x="2451905" y="537787"/>
          <a:ext cx="1961076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Participants:</a:t>
          </a:r>
        </a:p>
      </dsp:txBody>
      <dsp:txXfrm>
        <a:off x="2451905" y="537787"/>
        <a:ext cx="1961076" cy="746479"/>
      </dsp:txXfrm>
    </dsp:sp>
    <dsp:sp modelId="{998F8E48-210F-4C63-B51B-7E000F635BBC}">
      <dsp:nvSpPr>
        <dsp:cNvPr id="0" name=""/>
        <dsp:cNvSpPr/>
      </dsp:nvSpPr>
      <dsp:spPr>
        <a:xfrm>
          <a:off x="3579" y="1584120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Opportunity sample </a:t>
          </a:r>
        </a:p>
      </dsp:txBody>
      <dsp:txXfrm>
        <a:off x="3579" y="1584120"/>
        <a:ext cx="1492959" cy="746479"/>
      </dsp:txXfrm>
    </dsp:sp>
    <dsp:sp modelId="{2D38AD0C-7F6E-4D61-906E-6734E1254EB1}">
      <dsp:nvSpPr>
        <dsp:cNvPr id="0" name=""/>
        <dsp:cNvSpPr/>
      </dsp:nvSpPr>
      <dsp:spPr>
        <a:xfrm>
          <a:off x="1810060" y="1584120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Internal recruitment </a:t>
          </a:r>
        </a:p>
      </dsp:txBody>
      <dsp:txXfrm>
        <a:off x="1810060" y="1584120"/>
        <a:ext cx="1492959" cy="746479"/>
      </dsp:txXfrm>
    </dsp:sp>
    <dsp:sp modelId="{F8392A8F-F961-4132-AA17-F883ACDC2647}">
      <dsp:nvSpPr>
        <dsp:cNvPr id="0" name=""/>
        <dsp:cNvSpPr/>
      </dsp:nvSpPr>
      <dsp:spPr>
        <a:xfrm>
          <a:off x="3616540" y="1584120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 dirty="0"/>
            <a:t>Staff and students (18-55) </a:t>
          </a:r>
        </a:p>
      </dsp:txBody>
      <dsp:txXfrm>
        <a:off x="3616540" y="1584120"/>
        <a:ext cx="1492959" cy="746479"/>
      </dsp:txXfrm>
    </dsp:sp>
    <dsp:sp modelId="{3EFA80DE-9ACC-403D-9F9F-A6480028ACF5}">
      <dsp:nvSpPr>
        <dsp:cNvPr id="0" name=""/>
        <dsp:cNvSpPr/>
      </dsp:nvSpPr>
      <dsp:spPr>
        <a:xfrm>
          <a:off x="5423021" y="1584120"/>
          <a:ext cx="1492959" cy="746479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" tIns="10795" rIns="10795" bIns="10795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dirty="0"/>
            <a:t>Total</a:t>
          </a:r>
          <a:r>
            <a:rPr lang="en-US" sz="1700" kern="1200" baseline="0" dirty="0"/>
            <a:t> 116</a:t>
          </a:r>
        </a:p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 baseline="0" dirty="0" err="1"/>
            <a:t>analysed</a:t>
          </a:r>
          <a:r>
            <a:rPr lang="en-US" sz="1700" kern="1200" baseline="0" dirty="0"/>
            <a:t>  </a:t>
          </a:r>
          <a:endParaRPr lang="en-US" sz="1700" kern="1200" dirty="0"/>
        </a:p>
      </dsp:txBody>
      <dsp:txXfrm>
        <a:off x="5423021" y="1584120"/>
        <a:ext cx="1492959" cy="746479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F032777-BFED-414A-803A-E8B08A35D4C6}">
      <dsp:nvSpPr>
        <dsp:cNvPr id="0" name=""/>
        <dsp:cNvSpPr/>
      </dsp:nvSpPr>
      <dsp:spPr>
        <a:xfrm>
          <a:off x="3569018" y="1182393"/>
          <a:ext cx="2845962" cy="311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786"/>
              </a:lnTo>
              <a:lnTo>
                <a:pt x="2845962" y="148786"/>
              </a:lnTo>
              <a:lnTo>
                <a:pt x="2845962" y="311784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8ADB5C-298B-4D40-9AF4-0963F4555032}">
      <dsp:nvSpPr>
        <dsp:cNvPr id="0" name=""/>
        <dsp:cNvSpPr/>
      </dsp:nvSpPr>
      <dsp:spPr>
        <a:xfrm>
          <a:off x="3569018" y="1182393"/>
          <a:ext cx="967603" cy="31178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8786"/>
              </a:lnTo>
              <a:lnTo>
                <a:pt x="967603" y="148786"/>
              </a:lnTo>
              <a:lnTo>
                <a:pt x="967603" y="311784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185A1B-E868-46BC-AC92-06060706839A}">
      <dsp:nvSpPr>
        <dsp:cNvPr id="0" name=""/>
        <dsp:cNvSpPr/>
      </dsp:nvSpPr>
      <dsp:spPr>
        <a:xfrm>
          <a:off x="2658262" y="1182393"/>
          <a:ext cx="910755" cy="311784"/>
        </a:xfrm>
        <a:custGeom>
          <a:avLst/>
          <a:gdLst/>
          <a:ahLst/>
          <a:cxnLst/>
          <a:rect l="0" t="0" r="0" b="0"/>
          <a:pathLst>
            <a:path>
              <a:moveTo>
                <a:pt x="910755" y="0"/>
              </a:moveTo>
              <a:lnTo>
                <a:pt x="910755" y="148786"/>
              </a:lnTo>
              <a:lnTo>
                <a:pt x="0" y="148786"/>
              </a:lnTo>
              <a:lnTo>
                <a:pt x="0" y="311784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E6E0D4-9E7C-4683-A820-EAE81381F9F4}">
      <dsp:nvSpPr>
        <dsp:cNvPr id="0" name=""/>
        <dsp:cNvSpPr/>
      </dsp:nvSpPr>
      <dsp:spPr>
        <a:xfrm>
          <a:off x="779903" y="1182393"/>
          <a:ext cx="2789115" cy="311784"/>
        </a:xfrm>
        <a:custGeom>
          <a:avLst/>
          <a:gdLst/>
          <a:ahLst/>
          <a:cxnLst/>
          <a:rect l="0" t="0" r="0" b="0"/>
          <a:pathLst>
            <a:path>
              <a:moveTo>
                <a:pt x="2789115" y="0"/>
              </a:moveTo>
              <a:lnTo>
                <a:pt x="2789115" y="148786"/>
              </a:lnTo>
              <a:lnTo>
                <a:pt x="0" y="148786"/>
              </a:lnTo>
              <a:lnTo>
                <a:pt x="0" y="311784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C91FFF-A371-4AB8-8F54-AE98E1B64102}">
      <dsp:nvSpPr>
        <dsp:cNvPr id="0" name=""/>
        <dsp:cNvSpPr/>
      </dsp:nvSpPr>
      <dsp:spPr>
        <a:xfrm>
          <a:off x="2792836" y="406212"/>
          <a:ext cx="1552362" cy="77618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/>
            <a:t>Procedure</a:t>
          </a:r>
        </a:p>
      </dsp:txBody>
      <dsp:txXfrm>
        <a:off x="2792836" y="406212"/>
        <a:ext cx="1552362" cy="776181"/>
      </dsp:txXfrm>
    </dsp:sp>
    <dsp:sp modelId="{998F8E48-210F-4C63-B51B-7E000F635BBC}">
      <dsp:nvSpPr>
        <dsp:cNvPr id="0" name=""/>
        <dsp:cNvSpPr/>
      </dsp:nvSpPr>
      <dsp:spPr>
        <a:xfrm>
          <a:off x="3721" y="1494178"/>
          <a:ext cx="1552362" cy="77618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Laboratory setting </a:t>
          </a:r>
        </a:p>
      </dsp:txBody>
      <dsp:txXfrm>
        <a:off x="3721" y="1494178"/>
        <a:ext cx="1552362" cy="776181"/>
      </dsp:txXfrm>
    </dsp:sp>
    <dsp:sp modelId="{2D38AD0C-7F6E-4D61-906E-6734E1254EB1}">
      <dsp:nvSpPr>
        <dsp:cNvPr id="0" name=""/>
        <dsp:cNvSpPr/>
      </dsp:nvSpPr>
      <dsp:spPr>
        <a:xfrm>
          <a:off x="1882080" y="1494178"/>
          <a:ext cx="1552362" cy="77618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Experimental generator</a:t>
          </a:r>
        </a:p>
      </dsp:txBody>
      <dsp:txXfrm>
        <a:off x="1882080" y="1494178"/>
        <a:ext cx="1552362" cy="776181"/>
      </dsp:txXfrm>
    </dsp:sp>
    <dsp:sp modelId="{F8392A8F-F961-4132-AA17-F883ACDC2647}">
      <dsp:nvSpPr>
        <dsp:cNvPr id="0" name=""/>
        <dsp:cNvSpPr/>
      </dsp:nvSpPr>
      <dsp:spPr>
        <a:xfrm>
          <a:off x="3760440" y="1494178"/>
          <a:ext cx="1552362" cy="77618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‘Super-Lab 4.5’ software </a:t>
          </a:r>
        </a:p>
      </dsp:txBody>
      <dsp:txXfrm>
        <a:off x="3760440" y="1494178"/>
        <a:ext cx="1552362" cy="776181"/>
      </dsp:txXfrm>
    </dsp:sp>
    <dsp:sp modelId="{3EFA80DE-9ACC-403D-9F9F-A6480028ACF5}">
      <dsp:nvSpPr>
        <dsp:cNvPr id="0" name=""/>
        <dsp:cNvSpPr/>
      </dsp:nvSpPr>
      <dsp:spPr>
        <a:xfrm>
          <a:off x="5638799" y="1494178"/>
          <a:ext cx="1552362" cy="776181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Consent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Debrief</a:t>
          </a:r>
          <a:r>
            <a:rPr lang="en-US" sz="2800" kern="1200" dirty="0"/>
            <a:t> </a:t>
          </a:r>
        </a:p>
      </dsp:txBody>
      <dsp:txXfrm>
        <a:off x="5638799" y="1494178"/>
        <a:ext cx="1552362" cy="776181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D403131-4F3C-43ED-9AC4-AE96836DDE2D}">
      <dsp:nvSpPr>
        <dsp:cNvPr id="0" name=""/>
        <dsp:cNvSpPr/>
      </dsp:nvSpPr>
      <dsp:spPr>
        <a:xfrm>
          <a:off x="3415562" y="1027988"/>
          <a:ext cx="2837252" cy="3235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680"/>
              </a:lnTo>
              <a:lnTo>
                <a:pt x="2837252" y="164680"/>
              </a:lnTo>
              <a:lnTo>
                <a:pt x="2837252" y="323558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68ADB5C-298B-4D40-9AF4-0963F4555032}">
      <dsp:nvSpPr>
        <dsp:cNvPr id="0" name=""/>
        <dsp:cNvSpPr/>
      </dsp:nvSpPr>
      <dsp:spPr>
        <a:xfrm>
          <a:off x="3415562" y="1027988"/>
          <a:ext cx="1006376" cy="32355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4680"/>
              </a:lnTo>
              <a:lnTo>
                <a:pt x="1006376" y="164680"/>
              </a:lnTo>
              <a:lnTo>
                <a:pt x="1006376" y="323558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0185A1B-E868-46BC-AC92-06060706839A}">
      <dsp:nvSpPr>
        <dsp:cNvPr id="0" name=""/>
        <dsp:cNvSpPr/>
      </dsp:nvSpPr>
      <dsp:spPr>
        <a:xfrm>
          <a:off x="2576673" y="1027988"/>
          <a:ext cx="838889" cy="323558"/>
        </a:xfrm>
        <a:custGeom>
          <a:avLst/>
          <a:gdLst/>
          <a:ahLst/>
          <a:cxnLst/>
          <a:rect l="0" t="0" r="0" b="0"/>
          <a:pathLst>
            <a:path>
              <a:moveTo>
                <a:pt x="838889" y="0"/>
              </a:moveTo>
              <a:lnTo>
                <a:pt x="838889" y="164680"/>
              </a:lnTo>
              <a:lnTo>
                <a:pt x="0" y="164680"/>
              </a:lnTo>
              <a:lnTo>
                <a:pt x="0" y="323558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1E6E0D4-9E7C-4683-A820-EAE81381F9F4}">
      <dsp:nvSpPr>
        <dsp:cNvPr id="0" name=""/>
        <dsp:cNvSpPr/>
      </dsp:nvSpPr>
      <dsp:spPr>
        <a:xfrm>
          <a:off x="760187" y="1027988"/>
          <a:ext cx="2655375" cy="323558"/>
        </a:xfrm>
        <a:custGeom>
          <a:avLst/>
          <a:gdLst/>
          <a:ahLst/>
          <a:cxnLst/>
          <a:rect l="0" t="0" r="0" b="0"/>
          <a:pathLst>
            <a:path>
              <a:moveTo>
                <a:pt x="2655375" y="0"/>
              </a:moveTo>
              <a:lnTo>
                <a:pt x="2655375" y="164680"/>
              </a:lnTo>
              <a:lnTo>
                <a:pt x="0" y="164680"/>
              </a:lnTo>
              <a:lnTo>
                <a:pt x="0" y="323558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6C91FFF-A371-4AB8-8F54-AE98E1B64102}">
      <dsp:nvSpPr>
        <dsp:cNvPr id="0" name=""/>
        <dsp:cNvSpPr/>
      </dsp:nvSpPr>
      <dsp:spPr>
        <a:xfrm>
          <a:off x="2659002" y="271428"/>
          <a:ext cx="1513120" cy="75656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5240" tIns="15240" rIns="15240" bIns="15240" numCol="1" spcCol="1270" anchor="ctr" anchorCtr="0">
          <a:noAutofit/>
        </a:bodyPr>
        <a:lstStyle/>
        <a:p>
          <a:pPr marL="0" lvl="0" indent="0" algn="ct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/>
            <a:t>Materials</a:t>
          </a:r>
          <a:r>
            <a:rPr lang="en-US" sz="2900" kern="1200" dirty="0"/>
            <a:t> </a:t>
          </a:r>
        </a:p>
      </dsp:txBody>
      <dsp:txXfrm>
        <a:off x="2659002" y="271428"/>
        <a:ext cx="1513120" cy="756560"/>
      </dsp:txXfrm>
    </dsp:sp>
    <dsp:sp modelId="{998F8E48-210F-4C63-B51B-7E000F635BBC}">
      <dsp:nvSpPr>
        <dsp:cNvPr id="0" name=""/>
        <dsp:cNvSpPr/>
      </dsp:nvSpPr>
      <dsp:spPr>
        <a:xfrm>
          <a:off x="3627" y="1351546"/>
          <a:ext cx="1513120" cy="75656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RT &amp; CRT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tasks  </a:t>
          </a:r>
        </a:p>
      </dsp:txBody>
      <dsp:txXfrm>
        <a:off x="3627" y="1351546"/>
        <a:ext cx="1513120" cy="756560"/>
      </dsp:txXfrm>
    </dsp:sp>
    <dsp:sp modelId="{2D38AD0C-7F6E-4D61-906E-6734E1254EB1}">
      <dsp:nvSpPr>
        <dsp:cNvPr id="0" name=""/>
        <dsp:cNvSpPr/>
      </dsp:nvSpPr>
      <dsp:spPr>
        <a:xfrm>
          <a:off x="1820113" y="1351546"/>
          <a:ext cx="1513120" cy="75656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Computer</a:t>
          </a:r>
          <a:r>
            <a:rPr lang="en-US" sz="1800" kern="1200" baseline="0" dirty="0"/>
            <a:t> and monitor</a:t>
          </a:r>
          <a:endParaRPr lang="en-US" sz="1800" kern="1200" dirty="0"/>
        </a:p>
      </dsp:txBody>
      <dsp:txXfrm>
        <a:off x="1820113" y="1351546"/>
        <a:ext cx="1513120" cy="756560"/>
      </dsp:txXfrm>
    </dsp:sp>
    <dsp:sp modelId="{F8392A8F-F961-4132-AA17-F883ACDC2647}">
      <dsp:nvSpPr>
        <dsp:cNvPr id="0" name=""/>
        <dsp:cNvSpPr/>
      </dsp:nvSpPr>
      <dsp:spPr>
        <a:xfrm>
          <a:off x="3665379" y="1351546"/>
          <a:ext cx="1513120" cy="75656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Paper</a:t>
          </a:r>
        </a:p>
      </dsp:txBody>
      <dsp:txXfrm>
        <a:off x="3665379" y="1351546"/>
        <a:ext cx="1513120" cy="756560"/>
      </dsp:txXfrm>
    </dsp:sp>
    <dsp:sp modelId="{F5A62F0C-1575-4D2F-BB8B-AB2349D7624B}">
      <dsp:nvSpPr>
        <dsp:cNvPr id="0" name=""/>
        <dsp:cNvSpPr/>
      </dsp:nvSpPr>
      <dsp:spPr>
        <a:xfrm>
          <a:off x="5496254" y="1351546"/>
          <a:ext cx="1513120" cy="756560"/>
        </a:xfrm>
        <a:prstGeom prst="rect">
          <a:avLst/>
        </a:prstGeom>
        <a:solidFill>
          <a:schemeClr val="dk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430" tIns="11430" rIns="11430" bIns="1143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800" kern="1200" dirty="0"/>
            <a:t>Pen</a:t>
          </a:r>
        </a:p>
      </dsp:txBody>
      <dsp:txXfrm>
        <a:off x="5496254" y="1351546"/>
        <a:ext cx="1513120" cy="756560"/>
      </dsp:txXfrm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1E7BA62-55DA-44AD-82DB-F5D7ABE7EE58}">
      <dsp:nvSpPr>
        <dsp:cNvPr id="0" name=""/>
        <dsp:cNvSpPr/>
      </dsp:nvSpPr>
      <dsp:spPr>
        <a:xfrm>
          <a:off x="0" y="0"/>
          <a:ext cx="6513603" cy="1681139"/>
        </a:xfrm>
        <a:prstGeom prst="roundRect">
          <a:avLst>
            <a:gd name="adj" fmla="val 10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C6F34F3-038E-488D-B391-3B3765AB4030}">
      <dsp:nvSpPr>
        <dsp:cNvPr id="0" name=""/>
        <dsp:cNvSpPr/>
      </dsp:nvSpPr>
      <dsp:spPr>
        <a:xfrm>
          <a:off x="508544" y="378974"/>
          <a:ext cx="924626" cy="9246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155C3741-F068-4197-A99B-C4F3277BDEE5}">
      <dsp:nvSpPr>
        <dsp:cNvPr id="0" name=""/>
        <dsp:cNvSpPr/>
      </dsp:nvSpPr>
      <dsp:spPr>
        <a:xfrm>
          <a:off x="1562798" y="0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Granted by the researchers university. </a:t>
          </a:r>
          <a:endParaRPr lang="en-US" sz="2500" kern="1200" dirty="0"/>
        </a:p>
      </dsp:txBody>
      <dsp:txXfrm>
        <a:off x="1562798" y="0"/>
        <a:ext cx="4571887" cy="1681139"/>
      </dsp:txXfrm>
    </dsp:sp>
    <dsp:sp modelId="{F2AE2025-9AE0-41F3-B2AD-768D5FB9AE16}">
      <dsp:nvSpPr>
        <dsp:cNvPr id="0" name=""/>
        <dsp:cNvSpPr/>
      </dsp:nvSpPr>
      <dsp:spPr>
        <a:xfrm>
          <a:off x="0" y="2105488"/>
          <a:ext cx="6513603" cy="1681139"/>
        </a:xfrm>
        <a:prstGeom prst="roundRect">
          <a:avLst>
            <a:gd name="adj" fmla="val 10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14522B0-4598-47AF-B4FD-0B6B132B07ED}">
      <dsp:nvSpPr>
        <dsp:cNvPr id="0" name=""/>
        <dsp:cNvSpPr/>
      </dsp:nvSpPr>
      <dsp:spPr>
        <a:xfrm>
          <a:off x="508544" y="2480399"/>
          <a:ext cx="924626" cy="9246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580B909-C994-4BDA-83AE-9F74C1788B51}">
      <dsp:nvSpPr>
        <dsp:cNvPr id="0" name=""/>
        <dsp:cNvSpPr/>
      </dsp:nvSpPr>
      <dsp:spPr>
        <a:xfrm>
          <a:off x="1682398" y="2117508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Participants debriefed in accordance to BPS guidelines of ethical code of conduct (2014).</a:t>
          </a:r>
          <a:endParaRPr lang="en-US" sz="2500" kern="1200" dirty="0"/>
        </a:p>
      </dsp:txBody>
      <dsp:txXfrm>
        <a:off x="1682398" y="2117508"/>
        <a:ext cx="4571887" cy="1681139"/>
      </dsp:txXfrm>
    </dsp:sp>
    <dsp:sp modelId="{E6863DF8-AEE1-4788-8E8B-70B45B3E9789}">
      <dsp:nvSpPr>
        <dsp:cNvPr id="0" name=""/>
        <dsp:cNvSpPr/>
      </dsp:nvSpPr>
      <dsp:spPr>
        <a:xfrm>
          <a:off x="0" y="4203567"/>
          <a:ext cx="6513603" cy="1681139"/>
        </a:xfrm>
        <a:prstGeom prst="roundRect">
          <a:avLst>
            <a:gd name="adj" fmla="val 10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370B83F-9A15-47A7-9947-3547CDDE2F1A}">
      <dsp:nvSpPr>
        <dsp:cNvPr id="0" name=""/>
        <dsp:cNvSpPr/>
      </dsp:nvSpPr>
      <dsp:spPr>
        <a:xfrm>
          <a:off x="508544" y="4581824"/>
          <a:ext cx="924626" cy="9246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59D9B37-C528-4373-A0DD-4D399A8C8476}">
      <dsp:nvSpPr>
        <dsp:cNvPr id="0" name=""/>
        <dsp:cNvSpPr/>
      </dsp:nvSpPr>
      <dsp:spPr>
        <a:xfrm>
          <a:off x="1562798" y="4204286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ctr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500" kern="1200" dirty="0"/>
            <a:t>Offered right to withdraw at any time and opportunity to request results. </a:t>
          </a:r>
          <a:endParaRPr lang="en-US" sz="2500" kern="1200" dirty="0"/>
        </a:p>
      </dsp:txBody>
      <dsp:txXfrm>
        <a:off x="1562798" y="4204286"/>
        <a:ext cx="4571887" cy="1681139"/>
      </dsp:txXfrm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D2063A8-D816-4C67-89B3-C6C5193F37D4}">
      <dsp:nvSpPr>
        <dsp:cNvPr id="0" name=""/>
        <dsp:cNvSpPr/>
      </dsp:nvSpPr>
      <dsp:spPr>
        <a:xfrm>
          <a:off x="0" y="381108"/>
          <a:ext cx="7815318" cy="864961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Findings = fast processors slightly recalled more words than the slow processors in both easy and hard memory tasks. </a:t>
          </a:r>
          <a:endParaRPr lang="en-US" sz="1800" kern="1200" dirty="0"/>
        </a:p>
      </dsp:txBody>
      <dsp:txXfrm>
        <a:off x="42224" y="423332"/>
        <a:ext cx="7730870" cy="780513"/>
      </dsp:txXfrm>
    </dsp:sp>
    <dsp:sp modelId="{12F32800-B24D-49F0-882E-6C167D5D8009}">
      <dsp:nvSpPr>
        <dsp:cNvPr id="0" name=""/>
        <dsp:cNvSpPr/>
      </dsp:nvSpPr>
      <dsp:spPr>
        <a:xfrm>
          <a:off x="0" y="1470605"/>
          <a:ext cx="7815318" cy="716040"/>
        </a:xfrm>
        <a:prstGeom prst="roundRect">
          <a:avLst/>
        </a:prstGeom>
        <a:solidFill>
          <a:schemeClr val="accent5">
            <a:hueOff val="-1351709"/>
            <a:satOff val="-3484"/>
            <a:lumOff val="-235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Therefore – supports the prediction. </a:t>
          </a:r>
          <a:endParaRPr lang="en-US" sz="1800" kern="1200" dirty="0"/>
        </a:p>
      </dsp:txBody>
      <dsp:txXfrm>
        <a:off x="34954" y="1505559"/>
        <a:ext cx="7745410" cy="646132"/>
      </dsp:txXfrm>
    </dsp:sp>
    <dsp:sp modelId="{D043A9FC-5CEB-4103-AB28-088AF3F95353}">
      <dsp:nvSpPr>
        <dsp:cNvPr id="0" name=""/>
        <dsp:cNvSpPr/>
      </dsp:nvSpPr>
      <dsp:spPr>
        <a:xfrm>
          <a:off x="0" y="2275089"/>
          <a:ext cx="7815318" cy="858166"/>
        </a:xfrm>
        <a:prstGeom prst="roundRect">
          <a:avLst/>
        </a:prstGeom>
        <a:solidFill>
          <a:schemeClr val="accent5">
            <a:hueOff val="-2703417"/>
            <a:satOff val="-6968"/>
            <a:lumOff val="-470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Results - in line - Baddeley, Thomson, &amp; Buchanan (1975) – faster processors - better at memorising information = information active – longer period of time. </a:t>
          </a:r>
          <a:endParaRPr lang="en-US" sz="1800" kern="1200" dirty="0"/>
        </a:p>
      </dsp:txBody>
      <dsp:txXfrm>
        <a:off x="41892" y="2316981"/>
        <a:ext cx="7731534" cy="774382"/>
      </dsp:txXfrm>
    </dsp:sp>
    <dsp:sp modelId="{FF095257-D19E-476B-A3F4-D3E1CDFF1DBB}">
      <dsp:nvSpPr>
        <dsp:cNvPr id="0" name=""/>
        <dsp:cNvSpPr/>
      </dsp:nvSpPr>
      <dsp:spPr>
        <a:xfrm>
          <a:off x="0" y="3336417"/>
          <a:ext cx="7815318" cy="716040"/>
        </a:xfrm>
        <a:prstGeom prst="roundRect">
          <a:avLst/>
        </a:prstGeom>
        <a:solidFill>
          <a:schemeClr val="accent5">
            <a:hueOff val="-4055126"/>
            <a:satOff val="-10451"/>
            <a:lumOff val="-705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Whereas – Attention task =  findings did not support the prediction – faster processor score better in attention tasks.</a:t>
          </a:r>
          <a:endParaRPr lang="en-US" sz="1800" kern="1200" dirty="0"/>
        </a:p>
      </dsp:txBody>
      <dsp:txXfrm>
        <a:off x="34954" y="3371371"/>
        <a:ext cx="7745410" cy="646132"/>
      </dsp:txXfrm>
    </dsp:sp>
    <dsp:sp modelId="{2041DEC3-A0D1-4DE3-86D5-894121F6671E}">
      <dsp:nvSpPr>
        <dsp:cNvPr id="0" name=""/>
        <dsp:cNvSpPr/>
      </dsp:nvSpPr>
      <dsp:spPr>
        <a:xfrm>
          <a:off x="0" y="4154530"/>
          <a:ext cx="7815318" cy="716040"/>
        </a:xfrm>
        <a:prstGeom prst="roundRect">
          <a:avLst/>
        </a:prstGeom>
        <a:solidFill>
          <a:schemeClr val="accent5">
            <a:hueOff val="-5406834"/>
            <a:satOff val="-13935"/>
            <a:lumOff val="-941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Results - no significant difference between fast and slow processors, despite the cognitive load (easy and hard). </a:t>
          </a:r>
          <a:endParaRPr lang="en-US" sz="1800" kern="1200" dirty="0"/>
        </a:p>
      </dsp:txBody>
      <dsp:txXfrm>
        <a:off x="34954" y="4189484"/>
        <a:ext cx="7745410" cy="646132"/>
      </dsp:txXfrm>
    </dsp:sp>
    <dsp:sp modelId="{9C315654-E6B8-4044-ADC2-51FB8C1F06A2}">
      <dsp:nvSpPr>
        <dsp:cNvPr id="0" name=""/>
        <dsp:cNvSpPr/>
      </dsp:nvSpPr>
      <dsp:spPr>
        <a:xfrm>
          <a:off x="0" y="4996006"/>
          <a:ext cx="7815318" cy="716040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Therefore, results refute previous literature - </a:t>
          </a:r>
          <a:r>
            <a:rPr lang="en-GB" sz="1800" kern="1200" dirty="0" err="1"/>
            <a:t>Kail</a:t>
          </a:r>
          <a:r>
            <a:rPr lang="en-GB" sz="1800" kern="1200" dirty="0"/>
            <a:t> (1993) - SOP increases with greater demand. </a:t>
          </a:r>
          <a:endParaRPr lang="en-US" sz="1800" kern="1200" dirty="0"/>
        </a:p>
      </dsp:txBody>
      <dsp:txXfrm>
        <a:off x="34954" y="5030960"/>
        <a:ext cx="7745410" cy="646132"/>
      </dsp:txXfrm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5832675-146C-4597-A019-B3FD9FB7A170}">
      <dsp:nvSpPr>
        <dsp:cNvPr id="0" name=""/>
        <dsp:cNvSpPr/>
      </dsp:nvSpPr>
      <dsp:spPr>
        <a:xfrm>
          <a:off x="0" y="19823"/>
          <a:ext cx="7547212" cy="1114459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Findings – Slow = less well – both hard memory and attention tasks. </a:t>
          </a:r>
          <a:endParaRPr lang="en-US" sz="2000" kern="1200" dirty="0"/>
        </a:p>
      </dsp:txBody>
      <dsp:txXfrm>
        <a:off x="54403" y="74226"/>
        <a:ext cx="7438406" cy="1005653"/>
      </dsp:txXfrm>
    </dsp:sp>
    <dsp:sp modelId="{75F42726-9CD0-4228-8BC8-7AC62287FB5B}">
      <dsp:nvSpPr>
        <dsp:cNvPr id="0" name=""/>
        <dsp:cNvSpPr/>
      </dsp:nvSpPr>
      <dsp:spPr>
        <a:xfrm>
          <a:off x="0" y="1191882"/>
          <a:ext cx="7547212" cy="1114459"/>
        </a:xfrm>
        <a:prstGeom prst="roundRect">
          <a:avLst/>
        </a:prstGeom>
        <a:solidFill>
          <a:schemeClr val="accent5">
            <a:hueOff val="-1689636"/>
            <a:satOff val="-4355"/>
            <a:lumOff val="-294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Hard task = Variation between fast and slow processors = </a:t>
          </a:r>
        </a:p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 less significant</a:t>
          </a:r>
          <a:endParaRPr lang="en-US" sz="2000" kern="1200" dirty="0"/>
        </a:p>
      </dsp:txBody>
      <dsp:txXfrm>
        <a:off x="54403" y="1246285"/>
        <a:ext cx="7438406" cy="1005653"/>
      </dsp:txXfrm>
    </dsp:sp>
    <dsp:sp modelId="{B76DD7B3-1C5A-4B8C-83FE-6605A1D4C5E9}">
      <dsp:nvSpPr>
        <dsp:cNvPr id="0" name=""/>
        <dsp:cNvSpPr/>
      </dsp:nvSpPr>
      <dsp:spPr>
        <a:xfrm>
          <a:off x="0" y="2363942"/>
          <a:ext cx="7547212" cy="1114459"/>
        </a:xfrm>
        <a:prstGeom prst="roundRect">
          <a:avLst/>
        </a:prstGeom>
        <a:solidFill>
          <a:schemeClr val="accent5">
            <a:hueOff val="-3379271"/>
            <a:satOff val="-8710"/>
            <a:lumOff val="-5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Therefore, SOP did directly affect memory. </a:t>
          </a:r>
          <a:endParaRPr lang="en-US" sz="2000" kern="1200" dirty="0"/>
        </a:p>
      </dsp:txBody>
      <dsp:txXfrm>
        <a:off x="54403" y="2418345"/>
        <a:ext cx="7438406" cy="1005653"/>
      </dsp:txXfrm>
    </dsp:sp>
    <dsp:sp modelId="{A9490C25-BB26-47BD-A148-09F5FDE82466}">
      <dsp:nvSpPr>
        <dsp:cNvPr id="0" name=""/>
        <dsp:cNvSpPr/>
      </dsp:nvSpPr>
      <dsp:spPr>
        <a:xfrm>
          <a:off x="0" y="3536001"/>
          <a:ext cx="7547212" cy="1362381"/>
        </a:xfrm>
        <a:prstGeom prst="roundRect">
          <a:avLst/>
        </a:prstGeom>
        <a:solidFill>
          <a:schemeClr val="accent5">
            <a:hueOff val="-5068907"/>
            <a:satOff val="-13064"/>
            <a:lumOff val="-882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Similarly, found by </a:t>
          </a:r>
          <a:r>
            <a:rPr lang="en-GB" sz="2000" kern="1200" dirty="0" err="1"/>
            <a:t>Kail</a:t>
          </a:r>
          <a:r>
            <a:rPr lang="en-GB" sz="2000" kern="1200" dirty="0"/>
            <a:t> &amp; Salthouse (1994) - due to the sensitivity to articulatory rehearsal, the quicker the rehearsal of words, the better the recall. </a:t>
          </a:r>
          <a:endParaRPr lang="en-US" sz="2000" kern="1200" dirty="0"/>
        </a:p>
      </dsp:txBody>
      <dsp:txXfrm>
        <a:off x="66506" y="3602507"/>
        <a:ext cx="7414200" cy="1229369"/>
      </dsp:txXfrm>
    </dsp:sp>
    <dsp:sp modelId="{9FBF13C2-7D6B-45E2-A28E-D00E373D774B}">
      <dsp:nvSpPr>
        <dsp:cNvPr id="0" name=""/>
        <dsp:cNvSpPr/>
      </dsp:nvSpPr>
      <dsp:spPr>
        <a:xfrm>
          <a:off x="0" y="4975806"/>
          <a:ext cx="7547212" cy="1114459"/>
        </a:xfrm>
        <a:prstGeom prst="round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000" kern="1200" dirty="0"/>
            <a:t>Showing link between SOP and memory. </a:t>
          </a:r>
          <a:endParaRPr lang="en-US" sz="2000" kern="1200" dirty="0"/>
        </a:p>
      </dsp:txBody>
      <dsp:txXfrm>
        <a:off x="54403" y="5030209"/>
        <a:ext cx="7438406" cy="1005653"/>
      </dsp:txXfrm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919B404-3A2F-484D-90EB-BAC9D68C9718}">
      <dsp:nvSpPr>
        <dsp:cNvPr id="0" name=""/>
        <dsp:cNvSpPr/>
      </dsp:nvSpPr>
      <dsp:spPr>
        <a:xfrm>
          <a:off x="2356716" y="1032233"/>
          <a:ext cx="5101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0114" y="45720"/>
              </a:lnTo>
            </a:path>
          </a:pathLst>
        </a:custGeom>
        <a:noFill/>
        <a:ln w="635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98256" y="1075247"/>
        <a:ext cx="27035" cy="5412"/>
      </dsp:txXfrm>
    </dsp:sp>
    <dsp:sp modelId="{E21D169D-65DC-40D4-B3E9-C58A7550C0BD}">
      <dsp:nvSpPr>
        <dsp:cNvPr id="0" name=""/>
        <dsp:cNvSpPr/>
      </dsp:nvSpPr>
      <dsp:spPr>
        <a:xfrm>
          <a:off x="7585" y="372674"/>
          <a:ext cx="2350930" cy="1410558"/>
        </a:xfrm>
        <a:prstGeom prst="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i="1" kern="1200" dirty="0"/>
            <a:t>SOP</a:t>
          </a:r>
          <a:r>
            <a:rPr lang="en-GB" sz="1800" kern="1200" dirty="0"/>
            <a:t> does appear to influence aspects of cognition – </a:t>
          </a:r>
          <a:r>
            <a:rPr lang="en-GB" sz="1800" i="1" kern="1200" dirty="0"/>
            <a:t>memory and attention.</a:t>
          </a:r>
          <a:endParaRPr lang="en-US" sz="1800" kern="1200" dirty="0"/>
        </a:p>
      </dsp:txBody>
      <dsp:txXfrm>
        <a:off x="7585" y="372674"/>
        <a:ext cx="2350930" cy="1410558"/>
      </dsp:txXfrm>
    </dsp:sp>
    <dsp:sp modelId="{DB73CF22-F4CB-43F5-BFC8-C7394B79386C}">
      <dsp:nvSpPr>
        <dsp:cNvPr id="0" name=""/>
        <dsp:cNvSpPr/>
      </dsp:nvSpPr>
      <dsp:spPr>
        <a:xfrm>
          <a:off x="5248361" y="1032233"/>
          <a:ext cx="5101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0114" y="45720"/>
              </a:lnTo>
            </a:path>
          </a:pathLst>
        </a:custGeom>
        <a:noFill/>
        <a:ln w="6350" cap="flat" cmpd="sng" algn="ctr">
          <a:solidFill>
            <a:schemeClr val="accent5">
              <a:hueOff val="-844818"/>
              <a:satOff val="-2177"/>
              <a:lumOff val="-147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89901" y="1075247"/>
        <a:ext cx="27035" cy="5412"/>
      </dsp:txXfrm>
    </dsp:sp>
    <dsp:sp modelId="{8CDFC7C7-7A12-474F-997A-4E713A7FA39D}">
      <dsp:nvSpPr>
        <dsp:cNvPr id="0" name=""/>
        <dsp:cNvSpPr/>
      </dsp:nvSpPr>
      <dsp:spPr>
        <a:xfrm>
          <a:off x="2899230" y="372674"/>
          <a:ext cx="2350930" cy="1410558"/>
        </a:xfrm>
        <a:prstGeom prst="rect">
          <a:avLst/>
        </a:prstGeom>
        <a:solidFill>
          <a:schemeClr val="accent5">
            <a:hueOff val="-750949"/>
            <a:satOff val="-1935"/>
            <a:lumOff val="-1307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800" kern="1200" dirty="0"/>
            <a:t>Differences - </a:t>
          </a:r>
          <a:r>
            <a:rPr lang="en-GB" sz="1800" i="1" kern="1200" dirty="0"/>
            <a:t>SOP</a:t>
          </a:r>
          <a:r>
            <a:rPr lang="en-GB" sz="1800" kern="1200" dirty="0"/>
            <a:t> reflect variation in individual capabilities </a:t>
          </a:r>
        </a:p>
        <a:p>
          <a:pPr marL="0" lvl="0" indent="0" algn="ctr" defTabSz="8001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500" kern="1200" dirty="0"/>
            <a:t>(Cepeda, Blackwell &amp; </a:t>
          </a:r>
          <a:r>
            <a:rPr lang="en-GB" sz="1500" kern="1200" dirty="0" err="1"/>
            <a:t>Manakata</a:t>
          </a:r>
          <a:r>
            <a:rPr lang="en-GB" sz="1500" kern="1200" dirty="0"/>
            <a:t>, 2013).</a:t>
          </a:r>
          <a:endParaRPr lang="en-US" sz="1500" kern="1200" dirty="0"/>
        </a:p>
      </dsp:txBody>
      <dsp:txXfrm>
        <a:off x="2899230" y="372674"/>
        <a:ext cx="2350930" cy="1410558"/>
      </dsp:txXfrm>
    </dsp:sp>
    <dsp:sp modelId="{EB8E8CBD-D01B-4A0A-B267-03E35DFFD9D1}">
      <dsp:nvSpPr>
        <dsp:cNvPr id="0" name=""/>
        <dsp:cNvSpPr/>
      </dsp:nvSpPr>
      <dsp:spPr>
        <a:xfrm>
          <a:off x="8140007" y="1032233"/>
          <a:ext cx="5101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0114" y="45720"/>
              </a:lnTo>
            </a:path>
          </a:pathLst>
        </a:custGeom>
        <a:noFill/>
        <a:ln w="6350" cap="flat" cmpd="sng" algn="ctr">
          <a:solidFill>
            <a:schemeClr val="accent5">
              <a:hueOff val="-1689636"/>
              <a:satOff val="-4355"/>
              <a:lumOff val="-2941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381546" y="1075247"/>
        <a:ext cx="27035" cy="5412"/>
      </dsp:txXfrm>
    </dsp:sp>
    <dsp:sp modelId="{76080ADC-8452-48C6-B32B-5B58D1E91D09}">
      <dsp:nvSpPr>
        <dsp:cNvPr id="0" name=""/>
        <dsp:cNvSpPr/>
      </dsp:nvSpPr>
      <dsp:spPr>
        <a:xfrm>
          <a:off x="5790876" y="372674"/>
          <a:ext cx="2350930" cy="1410558"/>
        </a:xfrm>
        <a:prstGeom prst="rect">
          <a:avLst/>
        </a:prstGeom>
        <a:solidFill>
          <a:schemeClr val="accent5">
            <a:hueOff val="-1501898"/>
            <a:satOff val="-3871"/>
            <a:lumOff val="-2614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i="1" kern="1200" dirty="0"/>
            <a:t>For slow processors </a:t>
          </a:r>
          <a:r>
            <a:rPr lang="en-GB" sz="1900" kern="1200" dirty="0"/>
            <a:t>= hinder capability to learn, gain new knowledge and skills. </a:t>
          </a:r>
          <a:endParaRPr lang="en-US" sz="1900" kern="1200" dirty="0"/>
        </a:p>
      </dsp:txBody>
      <dsp:txXfrm>
        <a:off x="5790876" y="372674"/>
        <a:ext cx="2350930" cy="1410558"/>
      </dsp:txXfrm>
    </dsp:sp>
    <dsp:sp modelId="{427C1BA5-C7A5-4536-9B0C-8A5CF2F8D922}">
      <dsp:nvSpPr>
        <dsp:cNvPr id="0" name=""/>
        <dsp:cNvSpPr/>
      </dsp:nvSpPr>
      <dsp:spPr>
        <a:xfrm>
          <a:off x="1183051" y="1781432"/>
          <a:ext cx="8674935" cy="510114"/>
        </a:xfrm>
        <a:custGeom>
          <a:avLst/>
          <a:gdLst/>
          <a:ahLst/>
          <a:cxnLst/>
          <a:rect l="0" t="0" r="0" b="0"/>
          <a:pathLst>
            <a:path>
              <a:moveTo>
                <a:pt x="8674935" y="0"/>
              </a:moveTo>
              <a:lnTo>
                <a:pt x="8674935" y="272157"/>
              </a:lnTo>
              <a:lnTo>
                <a:pt x="0" y="272157"/>
              </a:lnTo>
              <a:lnTo>
                <a:pt x="0" y="510114"/>
              </a:lnTo>
            </a:path>
          </a:pathLst>
        </a:custGeom>
        <a:noFill/>
        <a:ln w="6350" cap="flat" cmpd="sng" algn="ctr">
          <a:solidFill>
            <a:schemeClr val="accent5">
              <a:hueOff val="-2534453"/>
              <a:satOff val="-6532"/>
              <a:lumOff val="-4412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03224" y="2033783"/>
        <a:ext cx="434588" cy="5412"/>
      </dsp:txXfrm>
    </dsp:sp>
    <dsp:sp modelId="{295003CC-3D24-47CC-B4B0-78E9E750EDF0}">
      <dsp:nvSpPr>
        <dsp:cNvPr id="0" name=""/>
        <dsp:cNvSpPr/>
      </dsp:nvSpPr>
      <dsp:spPr>
        <a:xfrm>
          <a:off x="8682521" y="372674"/>
          <a:ext cx="2350930" cy="1410558"/>
        </a:xfrm>
        <a:prstGeom prst="rect">
          <a:avLst/>
        </a:prstGeom>
        <a:solidFill>
          <a:schemeClr val="accent5">
            <a:hueOff val="-2252848"/>
            <a:satOff val="-5806"/>
            <a:lumOff val="-3922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Yet, does not mean can not learn new skills. </a:t>
          </a:r>
          <a:endParaRPr lang="en-US" sz="1900" kern="1200" dirty="0"/>
        </a:p>
      </dsp:txBody>
      <dsp:txXfrm>
        <a:off x="8682521" y="372674"/>
        <a:ext cx="2350930" cy="1410558"/>
      </dsp:txXfrm>
    </dsp:sp>
    <dsp:sp modelId="{6F8FF936-C867-4DD8-B2B5-C016772753C5}">
      <dsp:nvSpPr>
        <dsp:cNvPr id="0" name=""/>
        <dsp:cNvSpPr/>
      </dsp:nvSpPr>
      <dsp:spPr>
        <a:xfrm>
          <a:off x="2356716" y="2983506"/>
          <a:ext cx="5101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0114" y="45720"/>
              </a:lnTo>
            </a:path>
          </a:pathLst>
        </a:custGeom>
        <a:noFill/>
        <a:ln w="6350" cap="flat" cmpd="sng" algn="ctr">
          <a:solidFill>
            <a:schemeClr val="accent5">
              <a:hueOff val="-3379271"/>
              <a:satOff val="-8710"/>
              <a:lumOff val="-588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98256" y="3026519"/>
        <a:ext cx="27035" cy="5412"/>
      </dsp:txXfrm>
    </dsp:sp>
    <dsp:sp modelId="{76F3D173-858A-4222-B82A-FA040CE206C1}">
      <dsp:nvSpPr>
        <dsp:cNvPr id="0" name=""/>
        <dsp:cNvSpPr/>
      </dsp:nvSpPr>
      <dsp:spPr>
        <a:xfrm>
          <a:off x="7585" y="2323946"/>
          <a:ext cx="2350930" cy="1410558"/>
        </a:xfrm>
        <a:prstGeom prst="rect">
          <a:avLst/>
        </a:prstGeom>
        <a:solidFill>
          <a:schemeClr val="accent5">
            <a:hueOff val="-3003797"/>
            <a:satOff val="-7742"/>
            <a:lumOff val="-5229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Need to </a:t>
          </a:r>
          <a:r>
            <a:rPr lang="en-GB" sz="1900" i="1" kern="1200" dirty="0"/>
            <a:t>overlearn, repeat, rehearse</a:t>
          </a:r>
          <a:r>
            <a:rPr lang="en-GB" sz="1900" kern="1200" dirty="0"/>
            <a:t> and </a:t>
          </a:r>
          <a:r>
            <a:rPr lang="en-GB" sz="1900" i="1" kern="1200" dirty="0"/>
            <a:t>consolidate their learning.</a:t>
          </a:r>
          <a:endParaRPr lang="en-US" sz="1900" kern="1200" dirty="0"/>
        </a:p>
      </dsp:txBody>
      <dsp:txXfrm>
        <a:off x="7585" y="2323946"/>
        <a:ext cx="2350930" cy="1410558"/>
      </dsp:txXfrm>
    </dsp:sp>
    <dsp:sp modelId="{D503DEC1-94AC-4325-B8BD-DC037D761851}">
      <dsp:nvSpPr>
        <dsp:cNvPr id="0" name=""/>
        <dsp:cNvSpPr/>
      </dsp:nvSpPr>
      <dsp:spPr>
        <a:xfrm>
          <a:off x="5248361" y="2983506"/>
          <a:ext cx="5101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0114" y="45720"/>
              </a:lnTo>
            </a:path>
          </a:pathLst>
        </a:custGeom>
        <a:noFill/>
        <a:ln w="6350" cap="flat" cmpd="sng" algn="ctr">
          <a:solidFill>
            <a:schemeClr val="accent5">
              <a:hueOff val="-4224089"/>
              <a:satOff val="-10887"/>
              <a:lumOff val="-7353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489901" y="3026519"/>
        <a:ext cx="27035" cy="5412"/>
      </dsp:txXfrm>
    </dsp:sp>
    <dsp:sp modelId="{7C8114A7-662F-4B08-84AF-89E250321826}">
      <dsp:nvSpPr>
        <dsp:cNvPr id="0" name=""/>
        <dsp:cNvSpPr/>
      </dsp:nvSpPr>
      <dsp:spPr>
        <a:xfrm>
          <a:off x="2899230" y="2323946"/>
          <a:ext cx="2350930" cy="1410558"/>
        </a:xfrm>
        <a:prstGeom prst="rect">
          <a:avLst/>
        </a:prstGeom>
        <a:solidFill>
          <a:schemeClr val="accent5">
            <a:hueOff val="-3754746"/>
            <a:satOff val="-9677"/>
            <a:lumOff val="-6536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Given time can improve intellectual capabilities . </a:t>
          </a:r>
          <a:r>
            <a:rPr lang="en-GB" sz="1900" kern="1200" dirty="0" err="1"/>
            <a:t>E.g</a:t>
          </a:r>
          <a:r>
            <a:rPr lang="en-GB" sz="1900" kern="1200" dirty="0"/>
            <a:t> = (mental exercises).</a:t>
          </a:r>
          <a:endParaRPr lang="en-US" sz="1900" kern="1200" dirty="0"/>
        </a:p>
      </dsp:txBody>
      <dsp:txXfrm>
        <a:off x="2899230" y="2323946"/>
        <a:ext cx="2350930" cy="1410558"/>
      </dsp:txXfrm>
    </dsp:sp>
    <dsp:sp modelId="{B86AED14-0A10-4F93-BC90-8FEEA8488331}">
      <dsp:nvSpPr>
        <dsp:cNvPr id="0" name=""/>
        <dsp:cNvSpPr/>
      </dsp:nvSpPr>
      <dsp:spPr>
        <a:xfrm>
          <a:off x="8140007" y="2983506"/>
          <a:ext cx="5101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0114" y="45720"/>
              </a:lnTo>
            </a:path>
          </a:pathLst>
        </a:custGeom>
        <a:noFill/>
        <a:ln w="6350" cap="flat" cmpd="sng" algn="ctr">
          <a:solidFill>
            <a:schemeClr val="accent5">
              <a:hueOff val="-5068907"/>
              <a:satOff val="-13064"/>
              <a:lumOff val="-882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8381546" y="3026519"/>
        <a:ext cx="27035" cy="5412"/>
      </dsp:txXfrm>
    </dsp:sp>
    <dsp:sp modelId="{6F5C5837-5770-4FD5-A6A1-818C1542010E}">
      <dsp:nvSpPr>
        <dsp:cNvPr id="0" name=""/>
        <dsp:cNvSpPr/>
      </dsp:nvSpPr>
      <dsp:spPr>
        <a:xfrm>
          <a:off x="5790876" y="2323946"/>
          <a:ext cx="2350930" cy="1410558"/>
        </a:xfrm>
        <a:prstGeom prst="rect">
          <a:avLst/>
        </a:prstGeom>
        <a:solidFill>
          <a:schemeClr val="accent5">
            <a:hueOff val="-4505695"/>
            <a:satOff val="-11613"/>
            <a:lumOff val="-784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Practised skills = inevitable ‘automatic process’ (Keane &amp; </a:t>
          </a:r>
          <a:r>
            <a:rPr lang="en-GB" sz="1900" kern="1200" dirty="0" err="1"/>
            <a:t>Esyenck</a:t>
          </a:r>
          <a:r>
            <a:rPr lang="en-GB" sz="1900" kern="1200" dirty="0"/>
            <a:t>, 2015).</a:t>
          </a:r>
          <a:endParaRPr lang="en-US" sz="1900" kern="1200" dirty="0"/>
        </a:p>
      </dsp:txBody>
      <dsp:txXfrm>
        <a:off x="5790876" y="2323946"/>
        <a:ext cx="2350930" cy="1410558"/>
      </dsp:txXfrm>
    </dsp:sp>
    <dsp:sp modelId="{E199B4A4-8B18-4071-8E8B-821DB1514634}">
      <dsp:nvSpPr>
        <dsp:cNvPr id="0" name=""/>
        <dsp:cNvSpPr/>
      </dsp:nvSpPr>
      <dsp:spPr>
        <a:xfrm>
          <a:off x="1183051" y="3732705"/>
          <a:ext cx="8674935" cy="510114"/>
        </a:xfrm>
        <a:custGeom>
          <a:avLst/>
          <a:gdLst/>
          <a:ahLst/>
          <a:cxnLst/>
          <a:rect l="0" t="0" r="0" b="0"/>
          <a:pathLst>
            <a:path>
              <a:moveTo>
                <a:pt x="8674935" y="0"/>
              </a:moveTo>
              <a:lnTo>
                <a:pt x="8674935" y="272157"/>
              </a:lnTo>
              <a:lnTo>
                <a:pt x="0" y="272157"/>
              </a:lnTo>
              <a:lnTo>
                <a:pt x="0" y="510114"/>
              </a:lnTo>
            </a:path>
          </a:pathLst>
        </a:custGeom>
        <a:noFill/>
        <a:ln w="6350" cap="flat" cmpd="sng" algn="ctr">
          <a:solidFill>
            <a:schemeClr val="accent5">
              <a:hueOff val="-5913725"/>
              <a:satOff val="-15242"/>
              <a:lumOff val="-10294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5303224" y="3985056"/>
        <a:ext cx="434588" cy="5412"/>
      </dsp:txXfrm>
    </dsp:sp>
    <dsp:sp modelId="{C3AD6C21-D2DE-48A8-B502-ACBF48BD2E4A}">
      <dsp:nvSpPr>
        <dsp:cNvPr id="0" name=""/>
        <dsp:cNvSpPr/>
      </dsp:nvSpPr>
      <dsp:spPr>
        <a:xfrm>
          <a:off x="8682521" y="2323946"/>
          <a:ext cx="2350930" cy="1410558"/>
        </a:xfrm>
        <a:prstGeom prst="rect">
          <a:avLst/>
        </a:prstGeom>
        <a:solidFill>
          <a:schemeClr val="accent5">
            <a:hueOff val="-5256644"/>
            <a:satOff val="-13548"/>
            <a:lumOff val="-9151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No demand on attentional capacity -</a:t>
          </a:r>
        </a:p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 in line –Shiffrin &amp; Schneider, (1977) =</a:t>
          </a:r>
          <a:endParaRPr lang="en-US" sz="1900" kern="1200" dirty="0"/>
        </a:p>
      </dsp:txBody>
      <dsp:txXfrm>
        <a:off x="8682521" y="2323946"/>
        <a:ext cx="2350930" cy="1410558"/>
      </dsp:txXfrm>
    </dsp:sp>
    <dsp:sp modelId="{85A37EBD-DD5D-497D-ABC6-8A4B4550BEA1}">
      <dsp:nvSpPr>
        <dsp:cNvPr id="0" name=""/>
        <dsp:cNvSpPr/>
      </dsp:nvSpPr>
      <dsp:spPr>
        <a:xfrm>
          <a:off x="2356716" y="4934778"/>
          <a:ext cx="510114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510114" y="45720"/>
              </a:lnTo>
            </a:path>
          </a:pathLst>
        </a:custGeom>
        <a:noFill/>
        <a:ln w="6350" cap="flat" cmpd="sng" algn="ctr">
          <a:solidFill>
            <a:schemeClr val="accent5">
              <a:hueOff val="-6758543"/>
              <a:satOff val="-17419"/>
              <a:lumOff val="-11765"/>
              <a:alphaOff val="0"/>
            </a:schemeClr>
          </a:solidFill>
          <a:prstDash val="solid"/>
          <a:miter lim="800000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en-US" sz="500" kern="1200"/>
        </a:p>
      </dsp:txBody>
      <dsp:txXfrm>
        <a:off x="2598256" y="4977792"/>
        <a:ext cx="27035" cy="5412"/>
      </dsp:txXfrm>
    </dsp:sp>
    <dsp:sp modelId="{A4972CDD-0F44-4D42-8E1F-7BB858F6DF95}">
      <dsp:nvSpPr>
        <dsp:cNvPr id="0" name=""/>
        <dsp:cNvSpPr/>
      </dsp:nvSpPr>
      <dsp:spPr>
        <a:xfrm>
          <a:off x="7585" y="4275219"/>
          <a:ext cx="2350930" cy="1410558"/>
        </a:xfrm>
        <a:prstGeom prst="rect">
          <a:avLst/>
        </a:prstGeom>
        <a:solidFill>
          <a:schemeClr val="accent5">
            <a:hueOff val="-6007594"/>
            <a:satOff val="-15484"/>
            <a:lumOff val="-10458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quicker and more accurate performance. </a:t>
          </a:r>
          <a:endParaRPr lang="en-US" sz="1900" kern="1200" dirty="0"/>
        </a:p>
      </dsp:txBody>
      <dsp:txXfrm>
        <a:off x="7585" y="4275219"/>
        <a:ext cx="2350930" cy="1410558"/>
      </dsp:txXfrm>
    </dsp:sp>
    <dsp:sp modelId="{CC469BF0-4BB9-47D2-A535-ED329DD439F7}">
      <dsp:nvSpPr>
        <dsp:cNvPr id="0" name=""/>
        <dsp:cNvSpPr/>
      </dsp:nvSpPr>
      <dsp:spPr>
        <a:xfrm>
          <a:off x="2899230" y="4275219"/>
          <a:ext cx="2350930" cy="1410558"/>
        </a:xfrm>
        <a:prstGeom prst="rect">
          <a:avLst/>
        </a:prstGeom>
        <a:solidFill>
          <a:schemeClr val="accent5">
            <a:hueOff val="-6758543"/>
            <a:satOff val="-17419"/>
            <a:lumOff val="-11765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5198" tIns="120920" rIns="115198" bIns="120920" numCol="1" spcCol="1270" anchor="ctr" anchorCtr="0">
          <a:noAutofit/>
        </a:bodyPr>
        <a:lstStyle/>
        <a:p>
          <a:pPr marL="0" lvl="0" indent="0" algn="ctr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900" kern="1200" dirty="0"/>
            <a:t>Yet, the inflexibility can impact on individual performance. </a:t>
          </a:r>
          <a:endParaRPr lang="en-US" sz="1900" kern="1200" dirty="0"/>
        </a:p>
      </dsp:txBody>
      <dsp:txXfrm>
        <a:off x="2899230" y="4275219"/>
        <a:ext cx="2350930" cy="1410558"/>
      </dsp:txXfrm>
    </dsp:sp>
  </dsp:spTree>
</dsp:drawing>
</file>

<file path=ppt/diagrams/drawing1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4C6EE6-1E18-4135-9F63-87781C73BB5A}">
      <dsp:nvSpPr>
        <dsp:cNvPr id="0" name=""/>
        <dsp:cNvSpPr/>
      </dsp:nvSpPr>
      <dsp:spPr>
        <a:xfrm>
          <a:off x="0" y="158832"/>
          <a:ext cx="6513603" cy="875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Study did not examine if participants correctly answered SOP task questions</a:t>
          </a:r>
          <a:endParaRPr lang="en-US" sz="2200" kern="1200" dirty="0"/>
        </a:p>
      </dsp:txBody>
      <dsp:txXfrm>
        <a:off x="42722" y="201554"/>
        <a:ext cx="6428159" cy="789716"/>
      </dsp:txXfrm>
    </dsp:sp>
    <dsp:sp modelId="{716AF1B7-1718-40C1-95B1-A9D20B664CD3}">
      <dsp:nvSpPr>
        <dsp:cNvPr id="0" name=""/>
        <dsp:cNvSpPr/>
      </dsp:nvSpPr>
      <dsp:spPr>
        <a:xfrm>
          <a:off x="0" y="1097352"/>
          <a:ext cx="6513603" cy="875160"/>
        </a:xfrm>
        <a:prstGeom prst="roundRect">
          <a:avLst/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Only measured RT response ( yes and no) – m/s</a:t>
          </a:r>
          <a:endParaRPr lang="en-US" sz="2200" kern="1200" dirty="0"/>
        </a:p>
      </dsp:txBody>
      <dsp:txXfrm>
        <a:off x="42722" y="1140074"/>
        <a:ext cx="6428159" cy="789716"/>
      </dsp:txXfrm>
    </dsp:sp>
    <dsp:sp modelId="{ADDD1D72-3ED3-49DA-AF12-40B337E80393}">
      <dsp:nvSpPr>
        <dsp:cNvPr id="0" name=""/>
        <dsp:cNvSpPr/>
      </dsp:nvSpPr>
      <dsp:spPr>
        <a:xfrm>
          <a:off x="0" y="2035873"/>
          <a:ext cx="6513603" cy="875160"/>
        </a:xfrm>
        <a:prstGeom prst="roundRect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Incorrectly categorised into wrong condition (fast &amp; slow) ?</a:t>
          </a:r>
          <a:endParaRPr lang="en-US" sz="2200" kern="1200" dirty="0"/>
        </a:p>
      </dsp:txBody>
      <dsp:txXfrm>
        <a:off x="42722" y="2078595"/>
        <a:ext cx="6428159" cy="789716"/>
      </dsp:txXfrm>
    </dsp:sp>
    <dsp:sp modelId="{5752AFB3-63DF-4A1F-9E70-E5590CD8767F}">
      <dsp:nvSpPr>
        <dsp:cNvPr id="0" name=""/>
        <dsp:cNvSpPr/>
      </dsp:nvSpPr>
      <dsp:spPr>
        <a:xfrm>
          <a:off x="0" y="2974393"/>
          <a:ext cx="6513603" cy="875160"/>
        </a:xfrm>
        <a:prstGeom prst="roundRect">
          <a:avLst/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Did not investigate impact on ‘system 1’ and ‘system 2’</a:t>
          </a:r>
          <a:endParaRPr lang="en-US" sz="2200" kern="1200" dirty="0"/>
        </a:p>
      </dsp:txBody>
      <dsp:txXfrm>
        <a:off x="42722" y="3017115"/>
        <a:ext cx="6428159" cy="789716"/>
      </dsp:txXfrm>
    </dsp:sp>
    <dsp:sp modelId="{58C69D12-5F8A-4E3E-AE1A-979A2788873C}">
      <dsp:nvSpPr>
        <dsp:cNvPr id="0" name=""/>
        <dsp:cNvSpPr/>
      </dsp:nvSpPr>
      <dsp:spPr>
        <a:xfrm>
          <a:off x="0" y="3912913"/>
          <a:ext cx="6513603" cy="875160"/>
        </a:xfrm>
        <a:prstGeom prst="roundRect">
          <a:avLst/>
        </a:prstGeom>
        <a:solidFill>
          <a:schemeClr val="accent6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 Argue - Scoring unreliable as PPS may have guessed answers </a:t>
          </a:r>
          <a:endParaRPr lang="en-US" sz="2200" kern="1200" dirty="0"/>
        </a:p>
      </dsp:txBody>
      <dsp:txXfrm>
        <a:off x="42722" y="3955635"/>
        <a:ext cx="6428159" cy="789716"/>
      </dsp:txXfrm>
    </dsp:sp>
    <dsp:sp modelId="{F91FED3C-67C2-41B6-B7CD-0E404BED88D9}">
      <dsp:nvSpPr>
        <dsp:cNvPr id="0" name=""/>
        <dsp:cNvSpPr/>
      </dsp:nvSpPr>
      <dsp:spPr>
        <a:xfrm>
          <a:off x="0" y="4851433"/>
          <a:ext cx="6513603" cy="875160"/>
        </a:xfrm>
        <a:prstGeom prst="roundRect">
          <a:avLst/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3820" tIns="83820" rIns="83820" bIns="83820" numCol="1" spcCol="1270" anchor="ctr" anchorCtr="0">
          <a:noAutofit/>
        </a:bodyPr>
        <a:lstStyle/>
        <a:p>
          <a:pPr marL="0" lvl="0" indent="0" algn="ctr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200" kern="1200" dirty="0"/>
            <a:t>Did not paid full attention = or process information or respond accordingly when being assessed - RT task</a:t>
          </a:r>
          <a:endParaRPr lang="en-US" sz="2200" kern="1200" dirty="0"/>
        </a:p>
      </dsp:txBody>
      <dsp:txXfrm>
        <a:off x="42722" y="4894155"/>
        <a:ext cx="6428159" cy="789716"/>
      </dsp:txXfrm>
    </dsp:sp>
  </dsp:spTree>
</dsp:drawing>
</file>

<file path=ppt/diagrams/drawing1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63E5CF2-BE68-417D-89FA-7D5BC3A21DE3}">
      <dsp:nvSpPr>
        <dsp:cNvPr id="0" name=""/>
        <dsp:cNvSpPr/>
      </dsp:nvSpPr>
      <dsp:spPr>
        <a:xfrm>
          <a:off x="0" y="718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DF06A89-C4FF-4ED3-B0CA-14FD93417E54}">
      <dsp:nvSpPr>
        <dsp:cNvPr id="0" name=""/>
        <dsp:cNvSpPr/>
      </dsp:nvSpPr>
      <dsp:spPr>
        <a:xfrm>
          <a:off x="508544" y="378974"/>
          <a:ext cx="924626" cy="924626"/>
        </a:xfrm>
        <a:prstGeom prst="rect">
          <a:avLst/>
        </a:prstGeom>
        <a:blipFill>
          <a:blip xmlns:r="http://schemas.openxmlformats.org/officeDocument/2006/relationships" r:embed="rId1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48D3F69D-B1D5-4979-8C76-9F125D029257}">
      <dsp:nvSpPr>
        <dsp:cNvPr id="0" name=""/>
        <dsp:cNvSpPr/>
      </dsp:nvSpPr>
      <dsp:spPr>
        <a:xfrm>
          <a:off x="1562798" y="0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Task development &amp; design methods - to analyse the </a:t>
          </a:r>
          <a:r>
            <a:rPr lang="en-GB" sz="2100" i="1" kern="1200" dirty="0"/>
            <a:t>interaction</a:t>
          </a:r>
          <a:r>
            <a:rPr lang="en-GB" sz="2100" kern="1200" dirty="0"/>
            <a:t> among the three constructs; SOP, attention and memory. </a:t>
          </a:r>
          <a:endParaRPr lang="en-US" sz="2100" kern="1200" dirty="0"/>
        </a:p>
      </dsp:txBody>
      <dsp:txXfrm>
        <a:off x="1562798" y="0"/>
        <a:ext cx="4571887" cy="1681139"/>
      </dsp:txXfrm>
    </dsp:sp>
    <dsp:sp modelId="{5CE4AB9D-4660-40D2-AE46-6ADAB4A1F8C4}">
      <dsp:nvSpPr>
        <dsp:cNvPr id="0" name=""/>
        <dsp:cNvSpPr/>
      </dsp:nvSpPr>
      <dsp:spPr>
        <a:xfrm>
          <a:off x="0" y="2102143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85E4E0E-8B98-44F5-9F30-F7BB997F0352}">
      <dsp:nvSpPr>
        <dsp:cNvPr id="0" name=""/>
        <dsp:cNvSpPr/>
      </dsp:nvSpPr>
      <dsp:spPr>
        <a:xfrm>
          <a:off x="508544" y="2480399"/>
          <a:ext cx="924626" cy="924626"/>
        </a:xfrm>
        <a:prstGeom prst="rect">
          <a:avLst/>
        </a:prstGeom>
        <a:blipFill>
          <a:blip xmlns:r="http://schemas.openxmlformats.org/officeDocument/2006/relationships"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B6BDCCBF-3750-40C0-AC58-238C1EC7FB1B}">
      <dsp:nvSpPr>
        <dsp:cNvPr id="0" name=""/>
        <dsp:cNvSpPr/>
      </dsp:nvSpPr>
      <dsp:spPr>
        <a:xfrm>
          <a:off x="1562798" y="2105488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To examine the accuracy of SOP scores and RT in tasks as the current study only examined the RT. </a:t>
          </a:r>
          <a:endParaRPr lang="en-US" sz="2100" kern="1200" dirty="0"/>
        </a:p>
      </dsp:txBody>
      <dsp:txXfrm>
        <a:off x="1562798" y="2105488"/>
        <a:ext cx="4571887" cy="1681139"/>
      </dsp:txXfrm>
    </dsp:sp>
    <dsp:sp modelId="{FFABC16A-3A89-4521-A456-1C986349FB0B}">
      <dsp:nvSpPr>
        <dsp:cNvPr id="0" name=""/>
        <dsp:cNvSpPr/>
      </dsp:nvSpPr>
      <dsp:spPr>
        <a:xfrm>
          <a:off x="0" y="4204286"/>
          <a:ext cx="6513603" cy="1681139"/>
        </a:xfrm>
        <a:prstGeom prst="roundRect">
          <a:avLst>
            <a:gd name="adj" fmla="val 10000"/>
          </a:avLst>
        </a:prstGeom>
        <a:solidFill>
          <a:schemeClr val="bg1">
            <a:lumMod val="95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062BCA7-2EB8-4353-A962-DF83CDA128EF}">
      <dsp:nvSpPr>
        <dsp:cNvPr id="0" name=""/>
        <dsp:cNvSpPr/>
      </dsp:nvSpPr>
      <dsp:spPr>
        <a:xfrm>
          <a:off x="508544" y="4581824"/>
          <a:ext cx="924626" cy="924626"/>
        </a:xfrm>
        <a:prstGeom prst="rect">
          <a:avLst/>
        </a:prstGeom>
        <a:blipFill>
          <a:blip xmlns:r="http://schemas.openxmlformats.org/officeDocument/2006/relationships"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a:blipFill>
        <a:ln w="12700" cap="flat" cmpd="sng" algn="ctr">
          <a:noFill/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404776A-8A5F-4D95-906A-8D9B845184FA}">
      <dsp:nvSpPr>
        <dsp:cNvPr id="0" name=""/>
        <dsp:cNvSpPr/>
      </dsp:nvSpPr>
      <dsp:spPr>
        <a:xfrm>
          <a:off x="1682398" y="4204286"/>
          <a:ext cx="4571887" cy="1681139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7921" tIns="177921" rIns="177921" bIns="177921" numCol="1" spcCol="1270" anchor="ctr" anchorCtr="0">
          <a:noAutofit/>
        </a:bodyPr>
        <a:lstStyle/>
        <a:p>
          <a:pPr marL="0" lvl="0" indent="0" algn="ctr" defTabSz="933450">
            <a:lnSpc>
              <a:spcPct val="10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2100" kern="1200" dirty="0"/>
            <a:t>To investigate why individuals may have fast and slow processing. </a:t>
          </a:r>
          <a:endParaRPr lang="en-US" sz="2100" kern="1200" dirty="0"/>
        </a:p>
      </dsp:txBody>
      <dsp:txXfrm>
        <a:off x="1682398" y="4204286"/>
        <a:ext cx="4571887" cy="1681139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16/7/layout/RepeatingBendingProcessNew">
  <dgm:title val="Repeating Bending Process New"/>
  <dgm:desc val=""/>
  <dgm:catLst>
    <dgm:cat type="process" pri="5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axis="self" func="var" arg="dir" op="equ" val="norm">
        <dgm:alg type="snake">
          <dgm:param type="grDir" val="tL"/>
          <dgm:param type="flowDir" val="row"/>
          <dgm:param type="contDir" val="sameDir"/>
          <dgm:param type="bkpt" val="endCnv"/>
        </dgm:alg>
      </dgm:if>
      <dgm:else name="Name3">
        <dgm:alg type="snake">
          <dgm:param type="grDir" val="tR"/>
          <dgm:param type="flowDir" val="row"/>
          <dgm:param type="contDir" val="sameDir"/>
          <dgm:param type="bkpt" val="endCnv"/>
        </dgm:alg>
      </dgm:else>
    </dgm:choose>
    <dgm:shape xmlns:r="http://schemas.openxmlformats.org/officeDocument/2006/relationships" r:blip="">
      <dgm:adjLst/>
    </dgm:shape>
    <dgm:presOf/>
    <dgm:constrLst>
      <dgm:constr type="w" for="ch" ptType="node" refType="w"/>
      <dgm:constr type="w" for="ch" forName="sibTrans" refType="w" refFor="ch" refPtType="node" op="equ" fact="0.23"/>
      <dgm:constr type="sp" refType="w" refFor="ch" refForName="sibTrans" op="equ"/>
      <dgm:constr type="userB" for="des" forName="connectorText" refType="sp"/>
      <dgm:constr type="primFontSz" for="ch" ptType="node" op="equ" val="65"/>
      <dgm:constr type="h" for="ch" ptType="sibTrans" op="equ"/>
      <dgm:constr type="primFontSz" for="des" forName="connectorText" op="equ" val="55"/>
      <dgm:constr type="primFontSz" for="des" forName="connectorText" refType="primFontSz" refFor="ch" refPtType="node" op="lte" fact="0.8"/>
    </dgm:constrLst>
    <dgm:ruleLst/>
    <dgm:forEach name="nodesForEach" axis="ch" ptType="node">
      <dgm:layoutNode name="node">
        <dgm:varLst>
          <dgm:bulletEnabled val="1"/>
        </dgm:varLst>
        <dgm:alg type="tx"/>
        <dgm:shape xmlns:r="http://schemas.openxmlformats.org/officeDocument/2006/relationships" type="rect" r:blip="">
          <dgm:adjLst/>
        </dgm:shape>
        <dgm:presOf axis="desOrSelf" ptType="node"/>
        <dgm:constrLst>
          <dgm:constr type="h" refType="w" fact="0.6"/>
          <dgm:constr type="tMarg" refType="h" fact="0.243"/>
          <dgm:constr type="bMarg" refType="h" fact="0.243"/>
          <dgm:constr type="lMarg" refType="w" fact="0.1389"/>
          <dgm:constr type="rMarg" refType="w" fact="0.1389"/>
        </dgm:constrLst>
        <dgm:ruleLst>
          <dgm:rule type="primFontSz" val="12" fact="NaN" max="NaN"/>
        </dgm:ruleLst>
      </dgm:layoutNode>
      <dgm:forEach name="sibTransForEach" axis="followSib" ptType="sibTrans" cnt="1">
        <dgm:layoutNode name="sibTrans">
          <dgm:choose name="Name4">
            <dgm:if name="Name5" axis="self" func="var" arg="dir" op="equ" val="norm">
              <dgm:alg type="conn">
                <dgm:param type="connRout" val="bend"/>
                <dgm:param type="dim" val="1D"/>
                <dgm:param type="begPts" val="midR bCtr"/>
                <dgm:param type="endPts" val="midL tCtr"/>
              </dgm:alg>
            </dgm:if>
            <dgm:else name="Name6">
              <dgm:alg type="conn">
                <dgm:param type="connRout" val="bend"/>
                <dgm:param type="dim" val="1D"/>
                <dgm:param type="begPts" val="midL bCtr"/>
                <dgm:param type="endPts" val="midR tCtr"/>
              </dgm:alg>
            </dgm:else>
          </dgm:choose>
          <dgm:shape xmlns:r="http://schemas.openxmlformats.org/officeDocument/2006/relationships" type="conn" r:blip="" zOrderOff="-2">
            <dgm:adjLst/>
          </dgm:shape>
          <dgm:presOf axis="self"/>
          <dgm:constrLst>
            <dgm:constr type="begPad" val="-0.05"/>
            <dgm:constr type="endPad" val="0.9"/>
            <dgm:constr type="userA" for="ch" refType="connDist"/>
          </dgm:constrLst>
          <dgm:ruleLst/>
          <dgm:layoutNode name="connectorText">
            <dgm:alg type="tx">
              <dgm:param type="autoTxRot" val="upr"/>
            </dgm:alg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userA"/>
              <dgm:constr type="userB"/>
              <dgm:constr type="w" refType="userA" fact="0.05"/>
              <dgm:constr type="h" refType="userB" fact="0.01"/>
              <dgm:constr type="lMarg" val="1"/>
              <dgm:constr type="rMarg" val="1"/>
              <dgm:constr type="tMarg"/>
              <dgm:constr type="bMarg"/>
            </dgm:constrLst>
            <dgm:ruleLst>
              <dgm:rule type="w" val="NaN" fact="0.6" max="NaN"/>
              <dgm:rule type="h" val="NaN" fact="0.6" max="NaN"/>
              <dgm:rule type="primFontSz" val="5" fact="NaN" max="NaN"/>
            </dgm:ruleLst>
          </dgm:layoutNode>
        </dgm:layoutNode>
      </dgm:forEach>
    </dgm:forEach>
  </dgm:layoutNode>
</dgm:layoutDef>
</file>

<file path=ppt/diagrams/layout18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19.xml><?xml version="1.0" encoding="utf-8"?>
<dgm:layoutDef xmlns:dgm="http://schemas.openxmlformats.org/drawingml/2006/diagram" xmlns:a="http://schemas.openxmlformats.org/drawingml/2006/main" uniqueId="urn:microsoft.com/office/officeart/2018/2/layout/IconVerticalSolidList">
  <dgm:title val="Icon Vertical Solid List"/>
  <dgm:desc val="Use to show a series of visuals from top to bottom with Level 1 or Level 1 and Level 2 text grouped in a shape. Works best with icons or small pictures with lengthier descriptions."/>
  <dgm:catLst>
    <dgm:cat type="icon" pri="5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root">
    <dgm:varLst>
      <dgm:dir/>
      <dgm:resizeHandles val="exact"/>
    </dgm:varLst>
    <dgm:choose name="Name0">
      <dgm:if name="Name1" axis="self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hoose name="Name3">
      <dgm:if name="Name4" axis="ch" ptType="node" func="cnt" op="lte" val="3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5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5" axis="ch" ptType="node" func="cnt" op="lte" val="4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22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if name="Name6" axis="ch" ptType="node" func="cnt" op="lte" val="6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9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if>
      <dgm:else name="Name7">
        <dgm:constrLst>
          <dgm:constr type="h" for="ch" forName="compNode" refType="h" fact="0.3"/>
          <dgm:constr type="w" for="ch" forName="compNode" refType="w"/>
          <dgm:constr type="h" for="ch" forName="sibTrans" refType="h" refFor="ch" refForName="compNode" fact="0.25"/>
          <dgm:constr type="primFontSz" for="des" forName="parTx" val="16"/>
          <dgm:constr type="primFontSz" for="des" forName="desTx" refType="primFontSz" refFor="des" refForName="parTx" op="lte" fact="0.75"/>
          <dgm:constr type="h" for="des" forName="compNode" op="equ"/>
          <dgm:constr type="h" for="des" forName="bgRect" op="equ"/>
          <dgm:constr type="h" for="des" forName="iconRect" op="equ"/>
          <dgm:constr type="w" for="des" forName="iconRect" op="equ"/>
          <dgm:constr type="h" for="des" forName="spaceRect" op="equ"/>
          <dgm:constr type="h" for="des" forName="parTx" op="equ"/>
          <dgm:constr type="h" for="des" forName="desTx" op="equ"/>
        </dgm:constrLst>
      </dgm:else>
    </dgm:choose>
    <dgm:ruleLst>
      <dgm:rule type="h" for="ch" forName="compNode" val="0" fact="NaN" max="NaN"/>
    </dgm:ruleLst>
    <dgm:forEach name="Name8" axis="ch" ptType="node">
      <dgm:layoutNode name="compNode">
        <dgm:alg type="composite"/>
        <dgm:shape xmlns:r="http://schemas.openxmlformats.org/officeDocument/2006/relationships" r:blip="">
          <dgm:adjLst/>
        </dgm:shape>
        <dgm:presOf axis="self"/>
        <dgm:choose name="Name9">
          <dgm:if name="Name10" axis="ch" ptType="node" func="cnt" op="gte" val="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w" for="ch" forName="parTx" refType="w" fact="0.45"/>
              <dgm:constr type="h" for="ch" forName="parTx" refType="h"/>
              <dgm:constr type="l" for="ch" forName="parTx" refType="r" refFor="ch" refForName="spaceRect"/>
              <dgm:constr type="t" for="ch" forName="parTx"/>
              <dgm:constr type="h" for="ch" forName="desTx" refType="h"/>
              <dgm:constr type="l" for="ch" forName="desTx" refType="r" refFor="ch" refForName="parTx"/>
              <dgm:constr type="t" for="ch" forName="desTx"/>
            </dgm:constrLst>
          </dgm:if>
          <dgm:else name="Name11">
            <dgm:constrLst>
              <dgm:constr type="w" for="ch" forName="bgRect" refType="w"/>
              <dgm:constr type="h" for="ch" forName="bgRect" refType="h"/>
              <dgm:constr type="l" for="ch" forName="bgRect"/>
              <dgm:constr type="t" for="ch" forName="bgRect"/>
              <dgm:constr type="h" for="ch" forName="iconRect" refType="h" fact="0.55"/>
              <dgm:constr type="w" for="ch" forName="iconRect" refType="h" refFor="ch" refForName="iconRect"/>
              <dgm:constr type="l" for="ch" forName="iconRect" refType="h" refFor="ch" refForName="iconRect" fact="0.55"/>
              <dgm:constr type="ctrY" for="ch" forName="iconRect" refType="ctrY" refFor="ch" refForName="bgRect"/>
              <dgm:constr type="w" for="ch" forName="spaceRect" refType="l" refFor="ch" refForName="iconRect"/>
              <dgm:constr type="h" for="ch" forName="spaceRect" refType="h"/>
              <dgm:constr type="l" for="ch" forName="spaceRect" refType="r" refFor="ch" refForName="iconRect"/>
              <dgm:constr type="t" for="ch" forName="spaceRect"/>
              <dgm:constr type="h" for="ch" forName="parTx" refType="h"/>
              <dgm:constr type="l" for="ch" forName="parTx" refType="r" refFor="ch" refForName="spaceRect"/>
              <dgm:constr type="t" for="ch" forName="parTx"/>
            </dgm:constrLst>
          </dgm:else>
        </dgm:choose>
        <dgm:ruleLst>
          <dgm:rule type="h" val="INF" fact="NaN" max="NaN"/>
        </dgm:ruleLst>
        <dgm:layoutNode name="bgRect" styleLbl="bgShp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/>
          <dgm:constrLst/>
          <dgm:ruleLst/>
        </dgm:layoutNode>
        <dgm:layoutNode name="iconRect" styleLbl="node1">
          <dgm:alg type="sp"/>
          <dgm:shape xmlns:r="http://schemas.openxmlformats.org/officeDocument/2006/relationships" type="rect" r:blip="" blipPhldr="1">
            <dgm:adjLst/>
          </dgm:shape>
          <dgm:presOf/>
          <dgm:constrLst/>
          <dgm:ruleLst/>
        </dgm:layoutNode>
        <dgm:layoutNode name="spaceRect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parTx" styleLbl="revTx">
          <dgm:varLst>
            <dgm:chMax val="0"/>
            <dgm:chPref val="0"/>
          </dgm:varLst>
          <dgm:alg type="tx">
            <dgm:param type="txAnchorVert" val="mid"/>
            <dgm:param type="parTxLTRAlign" val="l"/>
            <dgm:param type="shpTxLTRAlignCh" val="l"/>
            <dgm:param type="parTxRTLAlign" val="r"/>
            <dgm:param type="shpTxRTLAlignCh" val="r"/>
          </dgm:alg>
          <dgm:shape xmlns:r="http://schemas.openxmlformats.org/officeDocument/2006/relationships" type="rect" r:blip="">
            <dgm:adjLst/>
          </dgm:shape>
          <dgm:presOf axis="self" ptType="node"/>
          <dgm:constrLst>
            <dgm:constr type="lMarg" refType="h" fact="0.3"/>
            <dgm:constr type="rMarg" refType="h" fact="0.3"/>
            <dgm:constr type="tMarg" refType="h" fact="0.3"/>
            <dgm:constr type="bMarg" refType="h" fact="0.3"/>
          </dgm:constrLst>
          <dgm:ruleLst>
            <dgm:rule type="primFontSz" val="14" fact="NaN" max="NaN"/>
            <dgm:rule type="h" val="INF" fact="NaN" max="NaN"/>
          </dgm:ruleLst>
        </dgm:layoutNode>
        <dgm:choose name="Name12">
          <dgm:if name="Name13" axis="ch" ptType="node" func="cnt" op="gte" val="1">
            <dgm:layoutNode name="desTx" styleLbl="revTx">
              <dgm:varLst/>
              <dgm:alg type="tx">
                <dgm:param type="txAnchorVertCh" val="mid"/>
                <dgm:param type="parTxLTRAlign" val="l"/>
                <dgm:param type="shpTxLTRAlignCh" val="l"/>
                <dgm:param type="parTxRTLAlign" val="r"/>
                <dgm:param type="shpTxRTLAlignCh" val="r"/>
                <dgm:param type="stBulletLvl" val="0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primFontSz" val="18"/>
                <dgm:constr type="secFontSz" refType="primFontSz"/>
                <dgm:constr type="lMarg" refType="h" fact="0.3"/>
                <dgm:constr type="rMarg" refType="h" fact="0.3"/>
                <dgm:constr type="tMarg" refType="h" fact="0.3"/>
                <dgm:constr type="bMarg" refType="h" fact="0.3"/>
              </dgm:constrLst>
              <dgm:ruleLst>
                <dgm:rule type="primFontSz" val="11" fact="NaN" max="NaN"/>
              </dgm:ruleLst>
            </dgm:layoutNode>
          </dgm:if>
          <dgm:else name="Name14"/>
        </dgm:choose>
      </dgm:layoutNode>
      <dgm:forEach name="Name15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  <dgm:extLst>
    <a:ext uri="{68A01E43-0DF5-4B5B-8FA6-DAF915123BFB}">
      <dgm1612:lstStyle xmlns:dgm1612="http://schemas.microsoft.com/office/drawing/2016/12/diagram">
        <a:lvl1pPr>
          <a:lnSpc>
            <a:spcPct val="100000"/>
          </a:lnSpc>
        </a:lvl1pPr>
        <a:lvl2pPr>
          <a:lnSpc>
            <a:spcPct val="100000"/>
          </a:lnSpc>
        </a:lvl2pPr>
      </dgm1612:lstStyle>
    </a:ext>
  </dgm:extLst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61978-3D4D-4EF4-A190-FDF7ECE39489}" type="datetimeFigureOut">
              <a:rPr lang="en-GB" smtClean="0"/>
              <a:t>22/05/2019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1043890-1BF2-4F3E-97A7-73767C7093A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669618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Baddeley et al,. (1975) found individual performance – WM tasks – poor – longer words recalled, compared to shorter words. </a:t>
            </a:r>
            <a:endParaRPr lang="en-US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043890-1BF2-4F3E-97A7-73767C7093A9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0044946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043890-1BF2-4F3E-97A7-73767C7093A9}" type="slidenum">
              <a:rPr lang="en-GB" smtClean="0"/>
              <a:t>11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11675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SOP did not significantly affect attention. </a:t>
            </a:r>
          </a:p>
          <a:p>
            <a:endParaRPr lang="en-GB" dirty="0"/>
          </a:p>
          <a:p>
            <a:r>
              <a:rPr lang="en-GB" dirty="0"/>
              <a:t>Slow processors took longer on attention tasks, to the fast processors… the increase cognitive load made no difference to individual SOP – despite tasks being easy or hard.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043890-1BF2-4F3E-97A7-73767C7093A9}" type="slidenum">
              <a:rPr lang="en-GB" smtClean="0"/>
              <a:t>16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41603522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However, in the memory condition, there was a significant difference, which revealed the lower the score, the longer it took participants to process stimuli.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043890-1BF2-4F3E-97A7-73767C7093A9}" type="slidenum">
              <a:rPr lang="en-GB" smtClean="0"/>
              <a:t>17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175158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/>
              <a:t>Did not examine - Accuracy of SOP questions </a:t>
            </a:r>
          </a:p>
          <a:p>
            <a:r>
              <a:rPr lang="en-GB"/>
              <a:t>Only measured RT response </a:t>
            </a:r>
          </a:p>
          <a:p>
            <a:r>
              <a:rPr lang="en-GB"/>
              <a:t>##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043890-1BF2-4F3E-97A7-73767C7093A9}" type="slidenum">
              <a:rPr lang="en-GB" smtClean="0"/>
              <a:t>21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0286440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1043890-1BF2-4F3E-97A7-73767C7093A9}" type="slidenum">
              <a:rPr lang="en-GB" smtClean="0"/>
              <a:t>23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412430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7E1F6D1-762F-42DE-AF4B-0CCAC9C1E564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40E3E22-92E5-417B-917A-731EB1EE236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53A9610-7F74-4FEE-B25C-3407D4D1D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7A82A22-1C19-4E36-9B2D-23ECE05A981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9BD348-2E22-4F29-B59A-6DD2C78BFCA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45680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1BE789D-6341-449F-AF9D-ED194B7B40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85D9061-A9F5-489F-8700-B5334023740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3D41AF7-4E09-47B3-AD7D-90E0EA8FA90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05DED20-FBA4-49DC-9C2B-0121BBFE94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ABEBDA-8781-475C-8A40-68AAF1E8CC9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814963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470377-9E53-4B2E-A6AA-23BF41CF634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955B1FD-80AF-4736-8E25-FA6225B4AB6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697C92-074F-4744-B811-C16109B3043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BD3EB7E-6F46-4608-B927-8641C00845E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6C99EC-547D-4918-8602-47E72FFDAC4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876357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7E00B50-23C1-4FBF-A91B-570073BA29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0C0A05C-2DCA-4493-ADED-179549B8405B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4BD0BE1-556B-4551-9D39-D8493C7AF66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12B9F61-75B5-4CAE-B66F-4C8F2EC7CFA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B1D2D38-289D-4FD2-9B38-91410C3A308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868C8C1-C7FA-4D26-AAD7-2E428EE487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927762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3F1A4B-E3FF-4DD9-A4AF-F06F6FAACD4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811C9959-D9CB-47DF-96D9-AB2EAAE9B57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8B0C6550-D6D1-496C-BF33-676A1E9F2A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59B3C75-E4F2-4CD9-998A-E2E2D76CCBA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CCF77C18-A7EA-49A4-A1BC-30CCB33A4A0E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E397D812-A24E-4E01-9DA9-2654D2A419D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374271-3C38-4A88-8BEA-442319B1F9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F62DD735-A081-4C8A-ACF7-F8D5782C1E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258456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3B67902-5B1D-4499-A38C-0749086C349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009C81B-AA30-4B7D-8A52-07EEBBE09D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CE9B3C6-5D6C-453A-A447-D01D798DDC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4E6EB9FC-630A-4209-A4A4-7E38514A71D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0896460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A964FED-299A-46D7-8F3D-FB1D79F7A29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7B22FE54-AD65-4881-BAA8-1359C2C05B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FE01736-3483-4657-9943-FF6F4DBA8C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755732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B1ABE9-C935-4B56-B59B-D36E83517BE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15E888A-D27F-4C7E-B83F-6A46A95D512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289814B-6001-40D9-8214-934089F0BA6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C9D781-E47E-4344-A5E2-AC7BE853A9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4365B0E7-5A76-4079-97FF-DA556297F37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A75A34C-A94B-4C38-BE42-38E9C805CBA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3977363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B441C4D-9F0C-4485-AF00-ACB8F7F06D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A50F918-3FB7-4534-86D2-EB693DCE14A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E5E8B29-800C-41FE-84F5-C33123D57814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29A705C-E396-4E83-B738-82167AD01E3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063F655-CCB7-4AFB-87A3-1C8441FB20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47D4F93-6F14-4B05-8D86-BAE6A2138A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7436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425055-E9A0-4FD3-B747-DCC5A163E08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37020E95-5308-4C79-9445-42FB879934B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6A6215D-3E98-40D0-808B-861C9370467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25BA9B-D7D1-4FC0-A218-7B659C92FA9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F59A9A7-735F-4F34-B401-E0D27E6DBAB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740678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DCBED41-01E2-489B-A31A-C24ACAEAC4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F182FECD-E83D-4C56-A11B-AC289CB594C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757D534-871E-4BFC-9EBE-B067F822B7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AD99A62-3EB3-44DB-9DA0-DCB8616F5FE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B88EBB3-1BAD-48D2-A747-33D52DE0996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52234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3">
                <a:lumMod val="0"/>
                <a:lumOff val="100000"/>
              </a:schemeClr>
            </a:gs>
            <a:gs pos="35000">
              <a:schemeClr val="accent3">
                <a:lumMod val="0"/>
                <a:lumOff val="100000"/>
              </a:schemeClr>
            </a:gs>
            <a:gs pos="100000">
              <a:schemeClr val="accent3">
                <a:lumMod val="100000"/>
              </a:schemeClr>
            </a:gs>
          </a:gsLst>
          <a:path path="circle">
            <a:fillToRect l="50000" t="-80000" r="50000" b="18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E7F99C5B-352D-4598-B00D-A4FBD9BCDFB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811744-5997-4E58-8826-F7C7D09899F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1C9ACE4-ECA1-40B4-98CA-D22FA56AD4B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798A041-CF9E-4CF3-8051-A905A324FA3E}" type="datetimeFigureOut">
              <a:rPr lang="en-GB" smtClean="0"/>
              <a:t>13/05/2019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92ACB6D-16D6-43CB-AFCA-3614D81E1896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6E719AA-101A-4A9B-BCD8-8502E7CB863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BE2F8E5-71D9-4D00-AC64-4B7A19F73D6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84761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1.png"/><Relationship Id="rId3" Type="http://schemas.openxmlformats.org/officeDocument/2006/relationships/diagramLayout" Target="../diagrams/layout3.xml"/><Relationship Id="rId7" Type="http://schemas.openxmlformats.org/officeDocument/2006/relationships/image" Target="../media/image20.png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6.xml"/><Relationship Id="rId7" Type="http://schemas.microsoft.com/office/2007/relationships/diagramDrawing" Target="../diagrams/drawing6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6.xml"/><Relationship Id="rId5" Type="http://schemas.openxmlformats.org/officeDocument/2006/relationships/diagramQuickStyle" Target="../diagrams/quickStyle6.xml"/><Relationship Id="rId4" Type="http://schemas.openxmlformats.org/officeDocument/2006/relationships/diagramLayout" Target="../diagrams/layout6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9.xml"/><Relationship Id="rId7" Type="http://schemas.microsoft.com/office/2007/relationships/diagramDrawing" Target="../diagrams/drawing9.xm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9.xml"/><Relationship Id="rId5" Type="http://schemas.openxmlformats.org/officeDocument/2006/relationships/diagramQuickStyle" Target="../diagrams/quickStyle9.xml"/><Relationship Id="rId4" Type="http://schemas.openxmlformats.org/officeDocument/2006/relationships/diagramLayout" Target="../diagrams/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svg"/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1.xml"/><Relationship Id="rId3" Type="http://schemas.openxmlformats.org/officeDocument/2006/relationships/diagramLayout" Target="../diagrams/layout10.xml"/><Relationship Id="rId7" Type="http://schemas.openxmlformats.org/officeDocument/2006/relationships/diagramData" Target="../diagrams/data11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11" Type="http://schemas.microsoft.com/office/2007/relationships/diagramDrawing" Target="../diagrams/drawing11.xml"/><Relationship Id="rId5" Type="http://schemas.openxmlformats.org/officeDocument/2006/relationships/diagramColors" Target="../diagrams/colors10.xml"/><Relationship Id="rId10" Type="http://schemas.openxmlformats.org/officeDocument/2006/relationships/diagramColors" Target="../diagrams/colors11.xml"/><Relationship Id="rId4" Type="http://schemas.openxmlformats.org/officeDocument/2006/relationships/diagramQuickStyle" Target="../diagrams/quickStyle10.xml"/><Relationship Id="rId9" Type="http://schemas.openxmlformats.org/officeDocument/2006/relationships/diagramQuickStyle" Target="../diagrams/quickStyle11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Layout" Target="../diagrams/layout13.xml"/><Relationship Id="rId3" Type="http://schemas.openxmlformats.org/officeDocument/2006/relationships/diagramLayout" Target="../diagrams/layout12.xml"/><Relationship Id="rId7" Type="http://schemas.openxmlformats.org/officeDocument/2006/relationships/diagramData" Target="../diagrams/data13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11" Type="http://schemas.microsoft.com/office/2007/relationships/diagramDrawing" Target="../diagrams/drawing13.xml"/><Relationship Id="rId5" Type="http://schemas.openxmlformats.org/officeDocument/2006/relationships/diagramColors" Target="../diagrams/colors12.xml"/><Relationship Id="rId10" Type="http://schemas.openxmlformats.org/officeDocument/2006/relationships/diagramColors" Target="../diagrams/colors13.xml"/><Relationship Id="rId4" Type="http://schemas.openxmlformats.org/officeDocument/2006/relationships/diagramQuickStyle" Target="../diagrams/quickStyle12.xml"/><Relationship Id="rId9" Type="http://schemas.openxmlformats.org/officeDocument/2006/relationships/diagramQuickStyle" Target="../diagrams/quickStyle13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8.xml"/><Relationship Id="rId7" Type="http://schemas.microsoft.com/office/2007/relationships/diagramDrawing" Target="../diagrams/drawing18.xml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6" Type="http://schemas.openxmlformats.org/officeDocument/2006/relationships/diagramColors" Target="../diagrams/colors18.xml"/><Relationship Id="rId5" Type="http://schemas.openxmlformats.org/officeDocument/2006/relationships/diagramQuickStyle" Target="../diagrams/quickStyle18.xml"/><Relationship Id="rId4" Type="http://schemas.openxmlformats.org/officeDocument/2006/relationships/diagramLayout" Target="../diagrams/layout1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9.xml"/><Relationship Id="rId2" Type="http://schemas.openxmlformats.org/officeDocument/2006/relationships/diagramData" Target="../diagrams/data1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9.xml"/><Relationship Id="rId5" Type="http://schemas.openxmlformats.org/officeDocument/2006/relationships/diagramColors" Target="../diagrams/colors19.xml"/><Relationship Id="rId4" Type="http://schemas.openxmlformats.org/officeDocument/2006/relationships/diagramQuickStyle" Target="../diagrams/quickStyle19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33" name="Rectangle 32">
            <a:extLst>
              <a:ext uri="{FF2B5EF4-FFF2-40B4-BE49-F238E27FC236}">
                <a16:creationId xmlns:a16="http://schemas.microsoft.com/office/drawing/2014/main" id="{559AE206-7EBA-4D33-8BC9-9D8158553F0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A404F2-75D8-49AC-832E-3264B088538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838199" y="4525347"/>
            <a:ext cx="6801321" cy="1737360"/>
          </a:xfrm>
        </p:spPr>
        <p:txBody>
          <a:bodyPr anchor="ctr">
            <a:normAutofit/>
          </a:bodyPr>
          <a:lstStyle/>
          <a:p>
            <a:pPr algn="r"/>
            <a:r>
              <a:rPr lang="en-GB" sz="3800"/>
              <a:t>Speed of Processing (fast and slow) on Attentional Capacity and Working Memory 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DAA1D9D1-99CC-44CE-BABE-1AED8F6BB4B8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61258" y="4525347"/>
            <a:ext cx="3258675" cy="1737360"/>
          </a:xfrm>
        </p:spPr>
        <p:txBody>
          <a:bodyPr anchor="ctr">
            <a:normAutofit/>
          </a:bodyPr>
          <a:lstStyle/>
          <a:p>
            <a:pPr algn="l"/>
            <a:r>
              <a:rPr lang="en-GB"/>
              <a:t>Nicole Moon: 1602489</a:t>
            </a:r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6437D937-A7F1-4011-92B4-328E5BE1B16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88567" y="620480"/>
            <a:ext cx="2243800" cy="2243796"/>
          </a:xfrm>
          <a:prstGeom prst="ellipse">
            <a:avLst/>
          </a:prstGeom>
          <a:solidFill>
            <a:schemeClr val="accent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B672F332-AF08-46C6-94F0-77684310D7B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395001" y="2466604"/>
            <a:ext cx="962395" cy="962395"/>
          </a:xfrm>
          <a:prstGeom prst="ellipse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34244EF8-D73A-40E1-BE73-D46E6B4B04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5125829" y="2327988"/>
            <a:ext cx="293695" cy="293695"/>
          </a:xfrm>
          <a:prstGeom prst="ellipse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AB84D7E8-4ECB-42D7-ADBF-01689B0F24A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6492113" y="0"/>
            <a:ext cx="5699887" cy="4059244"/>
          </a:xfrm>
          <a:custGeom>
            <a:avLst/>
            <a:gdLst>
              <a:gd name="connsiteX0" fmla="*/ 0 w 5699887"/>
              <a:gd name="connsiteY0" fmla="*/ 0 h 4059244"/>
              <a:gd name="connsiteX1" fmla="*/ 5699887 w 5699887"/>
              <a:gd name="connsiteY1" fmla="*/ 0 h 4059244"/>
              <a:gd name="connsiteX2" fmla="*/ 5699887 w 5699887"/>
              <a:gd name="connsiteY2" fmla="*/ 3944096 h 4059244"/>
              <a:gd name="connsiteX3" fmla="*/ 5525775 w 5699887"/>
              <a:gd name="connsiteY3" fmla="*/ 3980429 h 4059244"/>
              <a:gd name="connsiteX4" fmla="*/ 4663256 w 5699887"/>
              <a:gd name="connsiteY4" fmla="*/ 4059244 h 4059244"/>
              <a:gd name="connsiteX5" fmla="*/ 8566 w 5699887"/>
              <a:gd name="connsiteY5" fmla="*/ 67422 h 405924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5699887" h="4059244">
                <a:moveTo>
                  <a:pt x="0" y="0"/>
                </a:moveTo>
                <a:lnTo>
                  <a:pt x="5699887" y="0"/>
                </a:lnTo>
                <a:lnTo>
                  <a:pt x="5699887" y="3944096"/>
                </a:lnTo>
                <a:lnTo>
                  <a:pt x="5525775" y="3980429"/>
                </a:lnTo>
                <a:cubicBezTo>
                  <a:pt x="5246154" y="4032190"/>
                  <a:pt x="4957865" y="4059244"/>
                  <a:pt x="4663256" y="4059244"/>
                </a:cubicBezTo>
                <a:cubicBezTo>
                  <a:pt x="2306390" y="4059244"/>
                  <a:pt x="353936" y="2327747"/>
                  <a:pt x="8566" y="67422"/>
                </a:cubicBezTo>
                <a:close/>
              </a:path>
            </a:pathLst>
          </a:custGeom>
          <a:solidFill>
            <a:srgbClr val="59595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cxnSp>
        <p:nvCxnSpPr>
          <p:cNvPr id="43" name="Straight Connector 42">
            <a:extLst>
              <a:ext uri="{FF2B5EF4-FFF2-40B4-BE49-F238E27FC236}">
                <a16:creationId xmlns:a16="http://schemas.microsoft.com/office/drawing/2014/main" id="{9E8E38ED-369A-44C2-B635-0BED0E48A6E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7800392" y="4525347"/>
            <a:ext cx="0" cy="1737360"/>
          </a:xfrm>
          <a:prstGeom prst="line">
            <a:avLst/>
          </a:prstGeom>
          <a:ln w="19050" cap="sq"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09400423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6D4CABF-4428-4EB1-BF6D-392D07608CD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479743"/>
            <a:ext cx="3416158" cy="4026738"/>
          </a:xfrm>
        </p:spPr>
        <p:txBody>
          <a:bodyPr>
            <a:normAutofit fontScale="90000"/>
          </a:bodyPr>
          <a:lstStyle/>
          <a:p>
            <a:pPr algn="ctr"/>
            <a:r>
              <a:rPr lang="en-GB" sz="3600" dirty="0">
                <a:solidFill>
                  <a:srgbClr val="FFFFFF"/>
                </a:solidFill>
              </a:rPr>
              <a:t> Speed of processing is the primary function of cognitive processing </a:t>
            </a:r>
            <a:br>
              <a:rPr lang="en-GB" sz="3600" dirty="0">
                <a:solidFill>
                  <a:srgbClr val="FFFFFF"/>
                </a:solidFill>
              </a:rPr>
            </a:br>
            <a:br>
              <a:rPr lang="en-GB" sz="3600" dirty="0">
                <a:solidFill>
                  <a:srgbClr val="FFFFFF"/>
                </a:solidFill>
              </a:rPr>
            </a:br>
            <a:r>
              <a:rPr lang="en-GB" sz="3600" dirty="0">
                <a:solidFill>
                  <a:schemeClr val="bg2"/>
                </a:solidFill>
              </a:rPr>
              <a:t>(McFarland, 2017). 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A6B59CFB-BCDC-4F03-AFB1-3FE7ED1225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418009969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6C6B6758-58CE-4FBB-A31C-F8721EE8DB97}"/>
              </a:ext>
            </a:extLst>
          </p:cNvPr>
          <p:cNvSpPr txBox="1"/>
          <p:nvPr/>
        </p:nvSpPr>
        <p:spPr>
          <a:xfrm>
            <a:off x="906762" y="771857"/>
            <a:ext cx="332869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solidFill>
                  <a:schemeClr val="bg1"/>
                </a:solidFill>
              </a:rPr>
              <a:t>Introduction:</a:t>
            </a:r>
            <a:r>
              <a:rPr lang="en-GB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07503685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4A39385F-A9FC-4329-A894-C27720913D4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</a:rPr>
              <a:t>Speed of Processing (SOP)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D67C597-1468-48C8-9DBC-A8B62219A473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7888560"/>
              </p:ext>
            </p:extLst>
          </p:nvPr>
        </p:nvGraphicFramePr>
        <p:xfrm>
          <a:off x="5041233" y="470924"/>
          <a:ext cx="6666672" cy="58854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3673279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2FB3472-C616-40A3-A882-B9B446C0B40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 fontScale="90000"/>
          </a:bodyPr>
          <a:lstStyle/>
          <a:p>
            <a:pPr algn="ctr"/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Theoretical underpinning of SOP: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 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Thinking Fast and Slow </a:t>
            </a: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(Daniel Kahneman, 2011). </a:t>
            </a: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4F6F2F06-A3C5-492E-B2A9-768B4797966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92748882"/>
              </p:ext>
            </p:extLst>
          </p:nvPr>
        </p:nvGraphicFramePr>
        <p:xfrm>
          <a:off x="4981434" y="316835"/>
          <a:ext cx="6835728" cy="6095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pic>
        <p:nvPicPr>
          <p:cNvPr id="4" name="Picture 3">
            <a:extLst>
              <a:ext uri="{FF2B5EF4-FFF2-40B4-BE49-F238E27FC236}">
                <a16:creationId xmlns:a16="http://schemas.microsoft.com/office/drawing/2014/main" id="{FA0BBE4E-8217-4BF2-8E2F-9EB80CF0CDFD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110911" y="1533018"/>
            <a:ext cx="832882" cy="765335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0CF50558-ED6F-441F-A5C9-CDB9336566B5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5110911" y="2663666"/>
            <a:ext cx="832882" cy="765334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444CAC7-B846-4758-A045-38A791C2210C}"/>
              </a:ext>
            </a:extLst>
          </p:cNvPr>
          <p:cNvSpPr txBox="1"/>
          <p:nvPr/>
        </p:nvSpPr>
        <p:spPr>
          <a:xfrm>
            <a:off x="5610387" y="3775437"/>
            <a:ext cx="594431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1"/>
                </a:solidFill>
              </a:rPr>
              <a:t>Thinking fast and slow dictates ones perception &amp; reactions, like - RT </a:t>
            </a:r>
          </a:p>
          <a:p>
            <a:pPr algn="ctr"/>
            <a:r>
              <a:rPr lang="en-GB" dirty="0">
                <a:solidFill>
                  <a:schemeClr val="bg1"/>
                </a:solidFill>
              </a:rPr>
              <a:t>(time to perceive an respond to a stimulus) (Salthouse, 1994).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52078754-E478-4663-B1CB-5D2C6361575B}"/>
              </a:ext>
            </a:extLst>
          </p:cNvPr>
          <p:cNvSpPr txBox="1"/>
          <p:nvPr/>
        </p:nvSpPr>
        <p:spPr>
          <a:xfrm>
            <a:off x="5610387" y="5045205"/>
            <a:ext cx="6097517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Fast processor - react danger quicker = system 1 -</a:t>
            </a:r>
          </a:p>
          <a:p>
            <a:pPr algn="ctr"/>
            <a:r>
              <a:rPr lang="en-GB" dirty="0"/>
              <a:t> ‘innate response’. </a:t>
            </a:r>
          </a:p>
          <a:p>
            <a:pPr algn="ctr"/>
            <a:r>
              <a:rPr lang="en-GB" dirty="0"/>
              <a:t>Slow processor - slower RT = more time to process danger </a:t>
            </a:r>
          </a:p>
          <a:p>
            <a:pPr algn="ctr"/>
            <a:r>
              <a:rPr lang="en-GB" dirty="0"/>
              <a:t>&amp; respond. </a:t>
            </a:r>
          </a:p>
        </p:txBody>
      </p:sp>
    </p:spTree>
    <p:extLst>
      <p:ext uri="{BB962C8B-B14F-4D97-AF65-F5344CB8AC3E}">
        <p14:creationId xmlns:p14="http://schemas.microsoft.com/office/powerpoint/2010/main" val="356923695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33625CD-F640-4620-92EB-5A278EE2994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</a:rPr>
              <a:t>Automatic (fast)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and </a:t>
            </a: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controlled (slow) Processing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14A6BEC5-7008-4355-BB71-BB13504CADC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32586332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95940361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26313656-0391-4E44-999C-6F652874784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</a:rPr>
              <a:t>Memory and Attention: </a:t>
            </a: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Vital to learning new information </a:t>
            </a:r>
          </a:p>
        </p:txBody>
      </p:sp>
      <p:graphicFrame>
        <p:nvGraphicFramePr>
          <p:cNvPr id="13" name="Content Placeholder 2">
            <a:extLst>
              <a:ext uri="{FF2B5EF4-FFF2-40B4-BE49-F238E27FC236}">
                <a16:creationId xmlns:a16="http://schemas.microsoft.com/office/drawing/2014/main" id="{4B7DBDEE-D9DE-4A62-A437-BFD0FC7AF5C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588016015"/>
              </p:ext>
            </p:extLst>
          </p:nvPr>
        </p:nvGraphicFramePr>
        <p:xfrm>
          <a:off x="5194299" y="470924"/>
          <a:ext cx="6638309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614461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02B6113-F3B5-4E88-B36E-94DE6E6A7A9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</a:rPr>
              <a:t>Literature Review: </a:t>
            </a: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r>
              <a:rPr lang="en-GB" dirty="0">
                <a:solidFill>
                  <a:srgbClr val="FFFFFF"/>
                </a:solidFill>
              </a:rPr>
              <a:t>SOP on Memory:</a:t>
            </a:r>
            <a:br>
              <a:rPr lang="en-GB" dirty="0">
                <a:solidFill>
                  <a:srgbClr val="FFFFFF"/>
                </a:solidFill>
              </a:rPr>
            </a:br>
            <a:br>
              <a:rPr lang="en-GB" dirty="0">
                <a:solidFill>
                  <a:srgbClr val="FFFFFF"/>
                </a:solidFill>
              </a:rPr>
            </a:br>
            <a:endParaRPr lang="en-GB" dirty="0">
              <a:solidFill>
                <a:srgbClr val="FFFFFF"/>
              </a:solidFill>
            </a:endParaRPr>
          </a:p>
        </p:txBody>
      </p:sp>
      <p:graphicFrame>
        <p:nvGraphicFramePr>
          <p:cNvPr id="15" name="Content Placeholder 2">
            <a:extLst>
              <a:ext uri="{FF2B5EF4-FFF2-40B4-BE49-F238E27FC236}">
                <a16:creationId xmlns:a16="http://schemas.microsoft.com/office/drawing/2014/main" id="{26DFB1AC-96EF-46C7-87E1-B03C7F818354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330696579"/>
              </p:ext>
            </p:extLst>
          </p:nvPr>
        </p:nvGraphicFramePr>
        <p:xfrm>
          <a:off x="5554639" y="450527"/>
          <a:ext cx="6276094" cy="589210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258654252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F873CBE5-C325-4931-A592-AB7302F8FC4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</a:rPr>
              <a:t>SOP on Attention: </a:t>
            </a:r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01B9E00C-BDE7-4FB9-A64A-4C42D716D0F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1778520062"/>
              </p:ext>
            </p:extLst>
          </p:nvPr>
        </p:nvGraphicFramePr>
        <p:xfrm>
          <a:off x="5568286" y="470924"/>
          <a:ext cx="6139617" cy="533648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61628148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38DEAB2-28C8-4277-AF80-A3EF8863F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pPr algn="ctr"/>
            <a:r>
              <a:rPr lang="en-GB" dirty="0">
                <a:solidFill>
                  <a:srgbClr val="FFFFFF"/>
                </a:solidFill>
              </a:rPr>
              <a:t>SOP on Memory and Attention </a:t>
            </a:r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FFEB0FC6-2AE7-4D6A-B005-7FE551F5CCE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90615" y="338332"/>
            <a:ext cx="6733728" cy="6130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98227976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2993AF2-8B78-466A-9029-7B7559E6B35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Cognitive load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33398710-03B7-469D-B1F5-2576901A5A36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918049718"/>
              </p:ext>
            </p:extLst>
          </p:nvPr>
        </p:nvGraphicFramePr>
        <p:xfrm>
          <a:off x="5349922" y="293504"/>
          <a:ext cx="6671879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6" name="Rectangle: Rounded Corners 15">
            <a:extLst>
              <a:ext uri="{FF2B5EF4-FFF2-40B4-BE49-F238E27FC236}">
                <a16:creationId xmlns:a16="http://schemas.microsoft.com/office/drawing/2014/main" id="{5DB4684B-69D5-44CC-B8BA-2AF5580D7DCE}"/>
              </a:ext>
            </a:extLst>
          </p:cNvPr>
          <p:cNvSpPr/>
          <p:nvPr/>
        </p:nvSpPr>
        <p:spPr>
          <a:xfrm>
            <a:off x="5323177" y="5397255"/>
            <a:ext cx="6698624" cy="1160707"/>
          </a:xfrm>
          <a:prstGeom prst="roundRect">
            <a:avLst>
              <a:gd name="adj" fmla="val 10000"/>
            </a:avLst>
          </a:prstGeom>
        </p:spPr>
        <p:style>
          <a:lnRef idx="0">
            <a:schemeClr val="lt1">
              <a:alpha val="0"/>
              <a:hueOff val="0"/>
              <a:satOff val="0"/>
              <a:lumOff val="0"/>
              <a:alphaOff val="0"/>
            </a:schemeClr>
          </a:lnRef>
          <a:fillRef idx="1">
            <a:schemeClr val="accent2">
              <a:hueOff val="0"/>
              <a:satOff val="0"/>
              <a:lumOff val="0"/>
              <a:alphaOff val="0"/>
            </a:schemeClr>
          </a:fillRef>
          <a:effectRef idx="0">
            <a:schemeClr val="accent2">
              <a:hueOff val="0"/>
              <a:satOff val="0"/>
              <a:lumOff val="0"/>
              <a:alphaOff val="0"/>
            </a:schemeClr>
          </a:effectRef>
          <a:fontRef idx="minor"/>
        </p:style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4678B026-0EB3-4C6C-8462-CE426E8DF7F0}"/>
              </a:ext>
            </a:extLst>
          </p:cNvPr>
          <p:cNvSpPr txBox="1"/>
          <p:nvPr/>
        </p:nvSpPr>
        <p:spPr>
          <a:xfrm>
            <a:off x="5657271" y="5598210"/>
            <a:ext cx="603043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>
                <a:solidFill>
                  <a:schemeClr val="bg2"/>
                </a:solidFill>
              </a:rPr>
              <a:t>Cognitive load varies for each individual </a:t>
            </a:r>
          </a:p>
          <a:p>
            <a:pPr algn="ctr"/>
            <a:r>
              <a:rPr lang="en-GB" dirty="0">
                <a:solidFill>
                  <a:schemeClr val="bg2"/>
                </a:solidFill>
              </a:rPr>
              <a:t>(</a:t>
            </a:r>
            <a:r>
              <a:rPr lang="en-GB" dirty="0" err="1">
                <a:solidFill>
                  <a:schemeClr val="bg2"/>
                </a:solidFill>
              </a:rPr>
              <a:t>Lavie</a:t>
            </a:r>
            <a:r>
              <a:rPr lang="en-GB" dirty="0">
                <a:solidFill>
                  <a:schemeClr val="bg2"/>
                </a:solidFill>
              </a:rPr>
              <a:t>, 2005).</a:t>
            </a:r>
          </a:p>
        </p:txBody>
      </p:sp>
    </p:spTree>
    <p:extLst>
      <p:ext uri="{BB962C8B-B14F-4D97-AF65-F5344CB8AC3E}">
        <p14:creationId xmlns:p14="http://schemas.microsoft.com/office/powerpoint/2010/main" val="14411668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DCF7F1-BF59-4BE0-B9B9-FF6308E1C0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863721" y="228648"/>
            <a:ext cx="2464558" cy="494684"/>
          </a:xfrm>
        </p:spPr>
        <p:txBody>
          <a:bodyPr>
            <a:normAutofit fontScale="90000"/>
          </a:bodyPr>
          <a:lstStyle/>
          <a:p>
            <a:r>
              <a:rPr lang="en-GB" dirty="0"/>
              <a:t>Rationale</a:t>
            </a:r>
          </a:p>
        </p:txBody>
      </p:sp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302AA37B-3C55-4EF2-B23C-E9DAB461E5B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537511763"/>
              </p:ext>
            </p:extLst>
          </p:nvPr>
        </p:nvGraphicFramePr>
        <p:xfrm>
          <a:off x="466298" y="955344"/>
          <a:ext cx="11325368" cy="53226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42810617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896FD80-2F8A-4A1B-B663-3522AB0A74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750874" y="147522"/>
            <a:ext cx="5034752" cy="1090728"/>
          </a:xfrm>
        </p:spPr>
        <p:txBody>
          <a:bodyPr>
            <a:normAutofit/>
          </a:bodyPr>
          <a:lstStyle/>
          <a:p>
            <a:pPr algn="ctr"/>
            <a:r>
              <a:rPr lang="en-GB" dirty="0"/>
              <a:t>Hypothesis: </a:t>
            </a:r>
          </a:p>
        </p:txBody>
      </p:sp>
      <p:sp>
        <p:nvSpPr>
          <p:cNvPr id="31" name="Freeform 6">
            <a:extLst>
              <a:ext uri="{FF2B5EF4-FFF2-40B4-BE49-F238E27FC236}">
                <a16:creationId xmlns:a16="http://schemas.microsoft.com/office/drawing/2014/main" id="{B6C29DB0-17E9-42FF-986E-0B7F493F4D2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>
            <a:off x="2199584" y="1685652"/>
            <a:ext cx="3275013" cy="4408488"/>
          </a:xfrm>
          <a:custGeom>
            <a:avLst/>
            <a:gdLst/>
            <a:ahLst/>
            <a:cxnLst/>
            <a:rect l="l" t="t" r="r" b="b"/>
            <a:pathLst>
              <a:path w="10000" h="10000">
                <a:moveTo>
                  <a:pt x="8761" y="0"/>
                </a:moveTo>
                <a:lnTo>
                  <a:pt x="10000" y="0"/>
                </a:lnTo>
                <a:lnTo>
                  <a:pt x="10000" y="10000"/>
                </a:lnTo>
                <a:lnTo>
                  <a:pt x="0" y="10000"/>
                </a:lnTo>
                <a:lnTo>
                  <a:pt x="0" y="9126"/>
                </a:lnTo>
                <a:lnTo>
                  <a:pt x="8761" y="9127"/>
                </a:lnTo>
                <a:lnTo>
                  <a:pt x="8761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33" name="Freeform 6">
            <a:extLst>
              <a:ext uri="{FF2B5EF4-FFF2-40B4-BE49-F238E27FC236}">
                <a16:creationId xmlns:a16="http://schemas.microsoft.com/office/drawing/2014/main" id="{115AD956-A5B6-4760-B8B2-11E2DF6B021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auto">
          <a:xfrm flipH="1" flipV="1">
            <a:off x="752858" y="744469"/>
            <a:ext cx="3275668" cy="4408488"/>
          </a:xfrm>
          <a:custGeom>
            <a:avLst/>
            <a:gdLst/>
            <a:ahLst/>
            <a:cxnLst/>
            <a:rect l="l" t="t" r="r" b="b"/>
            <a:pathLst>
              <a:path w="10002" h="10000">
                <a:moveTo>
                  <a:pt x="8763" y="0"/>
                </a:moveTo>
                <a:lnTo>
                  <a:pt x="10002" y="0"/>
                </a:lnTo>
                <a:lnTo>
                  <a:pt x="10002" y="10000"/>
                </a:lnTo>
                <a:lnTo>
                  <a:pt x="2" y="10000"/>
                </a:lnTo>
                <a:cubicBezTo>
                  <a:pt x="-2" y="9698"/>
                  <a:pt x="4" y="9427"/>
                  <a:pt x="0" y="9125"/>
                </a:cubicBezTo>
                <a:lnTo>
                  <a:pt x="8763" y="9128"/>
                </a:lnTo>
                <a:lnTo>
                  <a:pt x="8763" y="0"/>
                </a:lnTo>
                <a:close/>
              </a:path>
            </a:pathLst>
          </a:custGeom>
          <a:solidFill>
            <a:srgbClr val="4C4C4C"/>
          </a:solidFill>
          <a:ln w="0">
            <a:noFill/>
            <a:prstDash val="solid"/>
            <a:round/>
            <a:headEnd/>
            <a:tailEnd/>
          </a:ln>
        </p:spPr>
      </p:sp>
      <p:pic>
        <p:nvPicPr>
          <p:cNvPr id="7" name="Graphic 6" descr="Head with Gears">
            <a:extLst>
              <a:ext uri="{FF2B5EF4-FFF2-40B4-BE49-F238E27FC236}">
                <a16:creationId xmlns:a16="http://schemas.microsoft.com/office/drawing/2014/main" id="{FC82842B-C3E1-4020-B414-BB473817429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1480173" y="1790732"/>
            <a:ext cx="3267942" cy="3267942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3AA6E80-B6A1-433B-BEA9-8015BA0CC7E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750874" y="1631131"/>
            <a:ext cx="6060125" cy="4491311"/>
          </a:xfrm>
        </p:spPr>
        <p:txBody>
          <a:bodyPr>
            <a:normAutofit/>
          </a:bodyPr>
          <a:lstStyle/>
          <a:p>
            <a:pPr algn="ctr">
              <a:buFont typeface="Wingdings" panose="05000000000000000000" pitchFamily="2" charset="2"/>
              <a:buChar char="v"/>
            </a:pPr>
            <a:r>
              <a:rPr lang="en-GB" dirty="0"/>
              <a:t>Faster processors to score better on the memory tasks, and score better on the attention tasks, compared to the slow processors. </a:t>
            </a:r>
          </a:p>
          <a:p>
            <a:pPr algn="ctr">
              <a:buFont typeface="Wingdings" panose="05000000000000000000" pitchFamily="2" charset="2"/>
              <a:buChar char="v"/>
            </a:pPr>
            <a:endParaRPr lang="en-GB" sz="3200" dirty="0"/>
          </a:p>
          <a:p>
            <a:pPr algn="ctr">
              <a:buFont typeface="Wingdings" panose="05000000000000000000" pitchFamily="2" charset="2"/>
              <a:buChar char="v"/>
            </a:pPr>
            <a:r>
              <a:rPr lang="en-GB" dirty="0"/>
              <a:t>Slow processors expected to do better on the hard tasks in both the memory and attention tasks, compared to the fast processors. </a:t>
            </a:r>
          </a:p>
          <a:p>
            <a:pPr marL="0" indent="0" algn="ctr">
              <a:buNone/>
            </a:pPr>
            <a:r>
              <a:rPr lang="en-GB" sz="2400" dirty="0"/>
              <a:t> </a:t>
            </a:r>
          </a:p>
          <a:p>
            <a:pPr marL="0" indent="0">
              <a:buNone/>
            </a:pPr>
            <a:endParaRPr lang="en-GB" sz="2400" dirty="0"/>
          </a:p>
        </p:txBody>
      </p:sp>
    </p:spTree>
    <p:extLst>
      <p:ext uri="{BB962C8B-B14F-4D97-AF65-F5344CB8AC3E}">
        <p14:creationId xmlns:p14="http://schemas.microsoft.com/office/powerpoint/2010/main" val="149692764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E0D72A-81CD-4CD3-8774-469D586D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Methodology </a:t>
            </a:r>
          </a:p>
        </p:txBody>
      </p:sp>
      <p:cxnSp>
        <p:nvCxnSpPr>
          <p:cNvPr id="23" name="Straight Connector 19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8A87A0ED-22D5-403B-853F-9E268D31DB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86200995"/>
              </p:ext>
            </p:extLst>
          </p:nvPr>
        </p:nvGraphicFramePr>
        <p:xfrm>
          <a:off x="4935557" y="321176"/>
          <a:ext cx="6919559" cy="310782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TextBox 3">
            <a:extLst>
              <a:ext uri="{FF2B5EF4-FFF2-40B4-BE49-F238E27FC236}">
                <a16:creationId xmlns:a16="http://schemas.microsoft.com/office/drawing/2014/main" id="{1008E8DB-F4B3-4C59-A291-5D2DD79A8B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408668543"/>
              </p:ext>
            </p:extLst>
          </p:nvPr>
        </p:nvGraphicFramePr>
        <p:xfrm>
          <a:off x="4935557" y="3428999"/>
          <a:ext cx="6919560" cy="285471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1237950735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17">
            <a:extLst>
              <a:ext uri="{FF2B5EF4-FFF2-40B4-BE49-F238E27FC236}">
                <a16:creationId xmlns:a16="http://schemas.microsoft.com/office/drawing/2014/main" id="{AB45A142-4255-493C-8284-5D566C121B1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ltGray">
          <a:xfrm>
            <a:off x="336884" y="321177"/>
            <a:ext cx="4332307" cy="6179552"/>
          </a:xfrm>
          <a:prstGeom prst="rect">
            <a:avLst/>
          </a:prstGeom>
          <a:solidFill>
            <a:srgbClr val="404040">
              <a:alpha val="89804"/>
            </a:srgbClr>
          </a:solidFill>
          <a:ln w="127000" cap="sq" cmpd="thinThick">
            <a:solidFill>
              <a:srgbClr val="595959">
                <a:alpha val="80000"/>
              </a:srgb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7E0D72A-81CD-4CD3-8774-469D586DEC6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74237" y="914400"/>
            <a:ext cx="3657600" cy="2887579"/>
          </a:xfrm>
        </p:spPr>
        <p:txBody>
          <a:bodyPr vert="horz" lIns="91440" tIns="45720" rIns="91440" bIns="45720" rtlCol="0" anchor="b">
            <a:normAutofit/>
          </a:bodyPr>
          <a:lstStyle/>
          <a:p>
            <a:pPr algn="ctr"/>
            <a:r>
              <a:rPr lang="en-US" sz="4800" kern="1200">
                <a:solidFill>
                  <a:srgbClr val="FFFFFF"/>
                </a:solidFill>
                <a:latin typeface="+mj-lt"/>
                <a:ea typeface="+mj-ea"/>
                <a:cs typeface="+mj-cs"/>
              </a:rPr>
              <a:t>Methodology </a:t>
            </a:r>
          </a:p>
        </p:txBody>
      </p:sp>
      <p:cxnSp>
        <p:nvCxnSpPr>
          <p:cNvPr id="23" name="Straight Connector 19">
            <a:extLst>
              <a:ext uri="{FF2B5EF4-FFF2-40B4-BE49-F238E27FC236}">
                <a16:creationId xmlns:a16="http://schemas.microsoft.com/office/drawing/2014/main" id="{38FB9660-F42F-4313-BBC4-47C007FE48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CxnSpPr>
            <a:cxnSpLocks noGrp="1" noRot="1" noChangeAspect="1" noMove="1" noResize="1" noEditPoints="1" noAdjustHandles="1" noChangeArrowheads="1" noChangeShapeType="1"/>
          </p:cNvCxn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CxnSpPr>
        <p:spPr>
          <a:xfrm>
            <a:off x="1191126" y="3910267"/>
            <a:ext cx="2586790" cy="0"/>
          </a:xfrm>
          <a:prstGeom prst="line">
            <a:avLst/>
          </a:prstGeom>
          <a:ln w="22225">
            <a:solidFill>
              <a:srgbClr val="D9D9D9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6" name="TextBox 3">
            <a:extLst>
              <a:ext uri="{FF2B5EF4-FFF2-40B4-BE49-F238E27FC236}">
                <a16:creationId xmlns:a16="http://schemas.microsoft.com/office/drawing/2014/main" id="{8A87A0ED-22D5-403B-853F-9E268D31DB7A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5298013"/>
              </p:ext>
            </p:extLst>
          </p:nvPr>
        </p:nvGraphicFramePr>
        <p:xfrm>
          <a:off x="4915603" y="97808"/>
          <a:ext cx="7194884" cy="266236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aphicFrame>
        <p:nvGraphicFramePr>
          <p:cNvPr id="17" name="TextBox 3">
            <a:extLst>
              <a:ext uri="{FF2B5EF4-FFF2-40B4-BE49-F238E27FC236}">
                <a16:creationId xmlns:a16="http://schemas.microsoft.com/office/drawing/2014/main" id="{1008E8DB-F4B3-4C59-A291-5D2DD79A8BE4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47924253"/>
              </p:ext>
            </p:extLst>
          </p:nvPr>
        </p:nvGraphicFramePr>
        <p:xfrm>
          <a:off x="5006544" y="3801979"/>
          <a:ext cx="7013003" cy="238533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7" r:lo="rId8" r:qs="rId9" r:cs="rId10"/>
          </a:graphicData>
        </a:graphic>
      </p:graphicFrame>
    </p:spTree>
    <p:extLst>
      <p:ext uri="{BB962C8B-B14F-4D97-AF65-F5344CB8AC3E}">
        <p14:creationId xmlns:p14="http://schemas.microsoft.com/office/powerpoint/2010/main" val="97627486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F7F66BF-3108-483D-AEFB-75F9ABF9604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Ethical approval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975D729D-9EF7-4EDA-BA0B-E6D3177A97D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371303737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20117905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644EBE-2542-48EC-B7AF-B80628DAEBF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91194" y="667569"/>
            <a:ext cx="6841103" cy="495137"/>
          </a:xfrm>
        </p:spPr>
        <p:txBody>
          <a:bodyPr>
            <a:normAutofit fontScale="90000"/>
          </a:bodyPr>
          <a:lstStyle/>
          <a:p>
            <a:r>
              <a:rPr lang="en-GB" sz="3600" dirty="0"/>
              <a:t>Results: 2 x two-way-mixed- ANOVA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78B36EC-B607-4B5A-8629-2C21C5EC893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58179" y="1346404"/>
            <a:ext cx="7653564" cy="1378338"/>
          </a:xfrm>
          <a:ln>
            <a:solidFill>
              <a:schemeClr val="accent1"/>
            </a:solidFill>
          </a:ln>
        </p:spPr>
        <p:txBody>
          <a:bodyPr>
            <a:normAutofit fontScale="62500" lnSpcReduction="20000"/>
          </a:bodyPr>
          <a:lstStyle/>
          <a:p>
            <a:pPr>
              <a:buFont typeface="Wingdings" panose="05000000000000000000" pitchFamily="2" charset="2"/>
              <a:buChar char="v"/>
            </a:pPr>
            <a:endParaRPr lang="en-GB" sz="14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2900" dirty="0"/>
              <a:t>Measured - </a:t>
            </a:r>
            <a:r>
              <a:rPr lang="en-GB" sz="2900" b="1" dirty="0"/>
              <a:t>SOP</a:t>
            </a:r>
            <a:r>
              <a:rPr lang="en-GB" sz="2900" dirty="0"/>
              <a:t> (fast and slow) and </a:t>
            </a:r>
            <a:r>
              <a:rPr lang="en-GB" sz="2900" b="1" dirty="0"/>
              <a:t>cognitive load </a:t>
            </a:r>
            <a:r>
              <a:rPr lang="en-GB" sz="2900" dirty="0"/>
              <a:t>(easy and hard)</a:t>
            </a:r>
          </a:p>
          <a:p>
            <a:pPr marL="0" indent="0">
              <a:buNone/>
            </a:pPr>
            <a:r>
              <a:rPr lang="en-GB" sz="2900" dirty="0"/>
              <a:t> </a:t>
            </a:r>
          </a:p>
          <a:p>
            <a:pPr>
              <a:buFont typeface="Wingdings" panose="05000000000000000000" pitchFamily="2" charset="2"/>
              <a:buChar char="v"/>
            </a:pPr>
            <a:r>
              <a:rPr lang="en-GB" sz="2900" dirty="0"/>
              <a:t>Mean scores- m/s =  </a:t>
            </a:r>
            <a:r>
              <a:rPr lang="en-GB" sz="2900" u="sng" dirty="0"/>
              <a:t>the lower the score, the faster at processing information</a:t>
            </a:r>
            <a:r>
              <a:rPr lang="en-GB" sz="1400" dirty="0"/>
              <a:t>.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AB5ADE0-2E6A-49D1-9C3E-FD9BC83B5D65}"/>
              </a:ext>
            </a:extLst>
          </p:cNvPr>
          <p:cNvSpPr txBox="1"/>
          <p:nvPr/>
        </p:nvSpPr>
        <p:spPr>
          <a:xfrm rot="20939213">
            <a:off x="254978" y="452474"/>
            <a:ext cx="207194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/>
              <a:t>Attention</a:t>
            </a:r>
            <a:r>
              <a:rPr lang="en-GB" sz="2000" dirty="0"/>
              <a:t> </a:t>
            </a:r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3346F791-872C-4C7C-96BE-FDF0ADF63AD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31312928"/>
              </p:ext>
            </p:extLst>
          </p:nvPr>
        </p:nvGraphicFramePr>
        <p:xfrm>
          <a:off x="958179" y="4311510"/>
          <a:ext cx="2198746" cy="1105794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15534">
                  <a:extLst>
                    <a:ext uri="{9D8B030D-6E8A-4147-A177-3AD203B41FA5}">
                      <a16:colId xmlns:a16="http://schemas.microsoft.com/office/drawing/2014/main" val="14377309"/>
                    </a:ext>
                  </a:extLst>
                </a:gridCol>
                <a:gridCol w="1083212">
                  <a:extLst>
                    <a:ext uri="{9D8B030D-6E8A-4147-A177-3AD203B41FA5}">
                      <a16:colId xmlns:a16="http://schemas.microsoft.com/office/drawing/2014/main" val="4202733944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r>
                        <a:rPr lang="en-GB" dirty="0"/>
                        <a:t>Condition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Mean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327752"/>
                  </a:ext>
                </a:extLst>
              </a:tr>
              <a:tr h="374274">
                <a:tc>
                  <a:txBody>
                    <a:bodyPr/>
                    <a:lstStyle/>
                    <a:p>
                      <a:r>
                        <a:rPr lang="en-GB" dirty="0"/>
                        <a:t>Fast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11233.43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202999"/>
                  </a:ext>
                </a:extLst>
              </a:tr>
              <a:tr h="314829">
                <a:tc>
                  <a:txBody>
                    <a:bodyPr/>
                    <a:lstStyle/>
                    <a:p>
                      <a:r>
                        <a:rPr lang="en-GB" dirty="0"/>
                        <a:t>Slow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20375.60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7034674"/>
                  </a:ext>
                </a:extLst>
              </a:tr>
            </a:tbl>
          </a:graphicData>
        </a:graphic>
      </p:graphicFrame>
      <p:graphicFrame>
        <p:nvGraphicFramePr>
          <p:cNvPr id="7" name="Table 6">
            <a:extLst>
              <a:ext uri="{FF2B5EF4-FFF2-40B4-BE49-F238E27FC236}">
                <a16:creationId xmlns:a16="http://schemas.microsoft.com/office/drawing/2014/main" id="{D18EF3F8-1E8C-452B-8A3D-D2D7CD3DB80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632635"/>
              </p:ext>
            </p:extLst>
          </p:nvPr>
        </p:nvGraphicFramePr>
        <p:xfrm>
          <a:off x="4683493" y="3848744"/>
          <a:ext cx="3622263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628">
                  <a:extLst>
                    <a:ext uri="{9D8B030D-6E8A-4147-A177-3AD203B41FA5}">
                      <a16:colId xmlns:a16="http://schemas.microsoft.com/office/drawing/2014/main" val="2284252411"/>
                    </a:ext>
                  </a:extLst>
                </a:gridCol>
                <a:gridCol w="1260863">
                  <a:extLst>
                    <a:ext uri="{9D8B030D-6E8A-4147-A177-3AD203B41FA5}">
                      <a16:colId xmlns:a16="http://schemas.microsoft.com/office/drawing/2014/main" val="1626641220"/>
                    </a:ext>
                  </a:extLst>
                </a:gridCol>
                <a:gridCol w="1125772">
                  <a:extLst>
                    <a:ext uri="{9D8B030D-6E8A-4147-A177-3AD203B41FA5}">
                      <a16:colId xmlns:a16="http://schemas.microsoft.com/office/drawing/2014/main" val="3561176981"/>
                    </a:ext>
                  </a:extLst>
                </a:gridCol>
              </a:tblGrid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Condition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983875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Fast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894951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       Easy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15367.37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11431.28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494335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       Hard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accent1"/>
                          </a:solidFill>
                        </a:rPr>
                        <a:t>7099.48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5214.15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154852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Slow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732823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       Easy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accent1"/>
                          </a:solidFill>
                        </a:rPr>
                        <a:t>26371.46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32240.62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7481433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       Hard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14379.74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25263.04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289652"/>
                  </a:ext>
                </a:extLst>
              </a:tr>
            </a:tbl>
          </a:graphicData>
        </a:graphic>
      </p:graphicFrame>
      <p:sp>
        <p:nvSpPr>
          <p:cNvPr id="8" name="TextBox 7">
            <a:extLst>
              <a:ext uri="{FF2B5EF4-FFF2-40B4-BE49-F238E27FC236}">
                <a16:creationId xmlns:a16="http://schemas.microsoft.com/office/drawing/2014/main" id="{344634DB-57C2-4986-B3B1-EA875D65AFEF}"/>
              </a:ext>
            </a:extLst>
          </p:cNvPr>
          <p:cNvSpPr txBox="1"/>
          <p:nvPr/>
        </p:nvSpPr>
        <p:spPr>
          <a:xfrm rot="21300852">
            <a:off x="4432618" y="3007752"/>
            <a:ext cx="121080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Interaction  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6C04990B-6D67-4C5C-AA02-8AD9587A738A}"/>
              </a:ext>
            </a:extLst>
          </p:cNvPr>
          <p:cNvSpPr txBox="1"/>
          <p:nvPr/>
        </p:nvSpPr>
        <p:spPr>
          <a:xfrm>
            <a:off x="5505786" y="3466911"/>
            <a:ext cx="260209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SOP  and  Cognitive load </a:t>
            </a:r>
          </a:p>
          <a:p>
            <a:r>
              <a:rPr lang="en-GB" dirty="0"/>
              <a:t>  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022F96C0-A5AC-4248-9E39-7D4C111F2ECB}"/>
              </a:ext>
            </a:extLst>
          </p:cNvPr>
          <p:cNvSpPr txBox="1"/>
          <p:nvPr/>
        </p:nvSpPr>
        <p:spPr>
          <a:xfrm>
            <a:off x="8911067" y="5619169"/>
            <a:ext cx="2898773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Greatest score = Slow/easy </a:t>
            </a:r>
          </a:p>
          <a:p>
            <a:pPr algn="ctr"/>
            <a:r>
              <a:rPr lang="en-GB" dirty="0"/>
              <a:t>Poorest = fast/hard.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847472E2-E6A1-4E19-ACC7-37A6B62C341D}"/>
              </a:ext>
            </a:extLst>
          </p:cNvPr>
          <p:cNvSpPr txBox="1"/>
          <p:nvPr/>
        </p:nvSpPr>
        <p:spPr>
          <a:xfrm>
            <a:off x="9434036" y="1940172"/>
            <a:ext cx="2472543" cy="2031325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SOP X Load interaction = </a:t>
            </a:r>
            <a:r>
              <a:rPr lang="en-GB" u="sng" dirty="0"/>
              <a:t>non significant </a:t>
            </a:r>
          </a:p>
          <a:p>
            <a:pPr algn="ctr"/>
            <a:endParaRPr lang="en-GB" dirty="0"/>
          </a:p>
          <a:p>
            <a:pPr algn="ctr"/>
            <a:r>
              <a:rPr lang="en-GB" u="sng" dirty="0"/>
              <a:t>Load </a:t>
            </a:r>
            <a:r>
              <a:rPr lang="en-GB" dirty="0"/>
              <a:t>made no difference to </a:t>
            </a:r>
            <a:r>
              <a:rPr lang="en-GB" u="sng" dirty="0"/>
              <a:t>SOP</a:t>
            </a:r>
            <a:r>
              <a:rPr lang="en-GB" dirty="0"/>
              <a:t> – </a:t>
            </a:r>
          </a:p>
          <a:p>
            <a:pPr algn="ctr"/>
            <a:r>
              <a:rPr lang="en-GB" dirty="0"/>
              <a:t>despite tasks being </a:t>
            </a:r>
          </a:p>
          <a:p>
            <a:pPr algn="ctr"/>
            <a:r>
              <a:rPr lang="en-GB" u="sng" dirty="0"/>
              <a:t>easy or hard</a:t>
            </a:r>
            <a:r>
              <a:rPr lang="en-GB" dirty="0"/>
              <a:t>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6B4CDE2-20F4-4A8B-B6B5-CA32CA19C86A}"/>
              </a:ext>
            </a:extLst>
          </p:cNvPr>
          <p:cNvSpPr txBox="1"/>
          <p:nvPr/>
        </p:nvSpPr>
        <p:spPr>
          <a:xfrm>
            <a:off x="473340" y="5577907"/>
            <a:ext cx="3079376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2x2 ANOVA revealed- </a:t>
            </a:r>
            <a:r>
              <a:rPr lang="en-GB" u="sng" dirty="0"/>
              <a:t>non-significant</a:t>
            </a:r>
            <a:r>
              <a:rPr lang="en-GB" dirty="0"/>
              <a:t> main effect for SOP.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01ADBE47-F3CA-40F6-ACD2-400B7AE79A9F}"/>
              </a:ext>
            </a:extLst>
          </p:cNvPr>
          <p:cNvSpPr txBox="1"/>
          <p:nvPr/>
        </p:nvSpPr>
        <p:spPr>
          <a:xfrm>
            <a:off x="386117" y="3848744"/>
            <a:ext cx="3342871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SOP (fast and slow) and attention </a:t>
            </a:r>
          </a:p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ACC228C-E159-4113-B87A-708D88C6C34D}"/>
              </a:ext>
            </a:extLst>
          </p:cNvPr>
          <p:cNvSpPr txBox="1"/>
          <p:nvPr/>
        </p:nvSpPr>
        <p:spPr>
          <a:xfrm rot="21300852">
            <a:off x="225744" y="3104718"/>
            <a:ext cx="1389569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Means &amp; SD</a:t>
            </a:r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CC0CAD1-F39F-49C6-BA88-6836924FF9AE}"/>
              </a:ext>
            </a:extLst>
          </p:cNvPr>
          <p:cNvSpPr/>
          <p:nvPr/>
        </p:nvSpPr>
        <p:spPr>
          <a:xfrm>
            <a:off x="4708968" y="197154"/>
            <a:ext cx="6841103" cy="823248"/>
          </a:xfrm>
          <a:prstGeom prst="ellipse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Cloud 17">
            <a:extLst>
              <a:ext uri="{FF2B5EF4-FFF2-40B4-BE49-F238E27FC236}">
                <a16:creationId xmlns:a16="http://schemas.microsoft.com/office/drawing/2014/main" id="{EC504093-154D-4B52-B487-8C7DFD91AC63}"/>
              </a:ext>
            </a:extLst>
          </p:cNvPr>
          <p:cNvSpPr/>
          <p:nvPr/>
        </p:nvSpPr>
        <p:spPr>
          <a:xfrm rot="21055855">
            <a:off x="154128" y="344552"/>
            <a:ext cx="2157257" cy="90945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4A478F38-7C41-41BB-B98C-D48089789E89}"/>
              </a:ext>
            </a:extLst>
          </p:cNvPr>
          <p:cNvCxnSpPr/>
          <p:nvPr/>
        </p:nvCxnSpPr>
        <p:spPr>
          <a:xfrm>
            <a:off x="4206240" y="3790076"/>
            <a:ext cx="0" cy="2618988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1" name="TextBox 20">
            <a:extLst>
              <a:ext uri="{FF2B5EF4-FFF2-40B4-BE49-F238E27FC236}">
                <a16:creationId xmlns:a16="http://schemas.microsoft.com/office/drawing/2014/main" id="{5726F5A4-31E4-49ED-938B-2253BAFE6B47}"/>
              </a:ext>
            </a:extLst>
          </p:cNvPr>
          <p:cNvSpPr txBox="1"/>
          <p:nvPr/>
        </p:nvSpPr>
        <p:spPr>
          <a:xfrm>
            <a:off x="8688612" y="4333668"/>
            <a:ext cx="3343685" cy="923330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In the </a:t>
            </a:r>
            <a:r>
              <a:rPr lang="en-GB" u="sng" dirty="0"/>
              <a:t>fast </a:t>
            </a:r>
            <a:r>
              <a:rPr lang="en-GB" dirty="0"/>
              <a:t>and </a:t>
            </a:r>
            <a:r>
              <a:rPr lang="en-GB" u="sng" dirty="0"/>
              <a:t>slow hard</a:t>
            </a:r>
            <a:r>
              <a:rPr lang="en-GB" dirty="0"/>
              <a:t>= Score </a:t>
            </a:r>
            <a:r>
              <a:rPr lang="en-GB" u="sng" dirty="0"/>
              <a:t>significantly lower </a:t>
            </a:r>
            <a:r>
              <a:rPr lang="en-GB" dirty="0"/>
              <a:t>– </a:t>
            </a:r>
            <a:r>
              <a:rPr lang="en-GB" u="sng" dirty="0"/>
              <a:t>fast</a:t>
            </a:r>
            <a:r>
              <a:rPr lang="en-GB" dirty="0"/>
              <a:t> and </a:t>
            </a:r>
            <a:r>
              <a:rPr lang="en-GB" u="sng" dirty="0"/>
              <a:t>slow </a:t>
            </a:r>
            <a:r>
              <a:rPr lang="en-GB" dirty="0"/>
              <a:t>= no interference occurred .  </a:t>
            </a:r>
          </a:p>
        </p:txBody>
      </p:sp>
    </p:spTree>
    <p:extLst>
      <p:ext uri="{BB962C8B-B14F-4D97-AF65-F5344CB8AC3E}">
        <p14:creationId xmlns:p14="http://schemas.microsoft.com/office/powerpoint/2010/main" val="364482836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7D1D499-EFED-4BF3-9BA4-F185E6BE1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1146177">
            <a:off x="421293" y="486613"/>
            <a:ext cx="1747364" cy="834608"/>
          </a:xfrm>
        </p:spPr>
        <p:txBody>
          <a:bodyPr>
            <a:normAutofit/>
          </a:bodyPr>
          <a:lstStyle/>
          <a:p>
            <a:r>
              <a:rPr lang="en-GB" sz="3200" b="1" dirty="0"/>
              <a:t>Memory</a:t>
            </a:r>
            <a:r>
              <a:rPr lang="en-GB" sz="3200" dirty="0"/>
              <a:t>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A9CB5F9-9812-471F-96F1-2FB5A0B1C0F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780416" y="395825"/>
            <a:ext cx="6957208" cy="1193652"/>
          </a:xfrm>
          <a:ln>
            <a:solidFill>
              <a:schemeClr val="accent1"/>
            </a:solidFill>
          </a:ln>
        </p:spPr>
        <p:txBody>
          <a:bodyPr>
            <a:normAutofit/>
          </a:bodyPr>
          <a:lstStyle/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Measured - SOP (fast and slow) and cognitive load (easy and hard)</a:t>
            </a:r>
          </a:p>
          <a:p>
            <a:endParaRPr lang="en-GB" sz="1800" dirty="0"/>
          </a:p>
          <a:p>
            <a:pPr>
              <a:buFont typeface="Wingdings" panose="05000000000000000000" pitchFamily="2" charset="2"/>
              <a:buChar char="v"/>
            </a:pPr>
            <a:r>
              <a:rPr lang="en-GB" sz="1800" dirty="0"/>
              <a:t>Mean score - Lower the score, the slower at processing information.  </a:t>
            </a: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43C600E4-C406-477E-8FFD-C4E89A89998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26460558"/>
              </p:ext>
            </p:extLst>
          </p:nvPr>
        </p:nvGraphicFramePr>
        <p:xfrm>
          <a:off x="841231" y="3391892"/>
          <a:ext cx="2186355" cy="112281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04346">
                  <a:extLst>
                    <a:ext uri="{9D8B030D-6E8A-4147-A177-3AD203B41FA5}">
                      <a16:colId xmlns:a16="http://schemas.microsoft.com/office/drawing/2014/main" val="14377309"/>
                    </a:ext>
                  </a:extLst>
                </a:gridCol>
                <a:gridCol w="982009">
                  <a:extLst>
                    <a:ext uri="{9D8B030D-6E8A-4147-A177-3AD203B41FA5}">
                      <a16:colId xmlns:a16="http://schemas.microsoft.com/office/drawing/2014/main" val="4202733944"/>
                    </a:ext>
                  </a:extLst>
                </a:gridCol>
              </a:tblGrid>
              <a:tr h="391295">
                <a:tc>
                  <a:txBody>
                    <a:bodyPr/>
                    <a:lstStyle/>
                    <a:p>
                      <a:r>
                        <a:rPr lang="en-GB" dirty="0"/>
                        <a:t>Condition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Mean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238327752"/>
                  </a:ext>
                </a:extLst>
              </a:tr>
              <a:tr h="298301">
                <a:tc>
                  <a:txBody>
                    <a:bodyPr/>
                    <a:lstStyle/>
                    <a:p>
                      <a:r>
                        <a:rPr lang="en-GB" dirty="0"/>
                        <a:t>Fast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3.78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10202999"/>
                  </a:ext>
                </a:extLst>
              </a:tr>
              <a:tr h="294215">
                <a:tc>
                  <a:txBody>
                    <a:bodyPr/>
                    <a:lstStyle/>
                    <a:p>
                      <a:r>
                        <a:rPr lang="en-GB" dirty="0"/>
                        <a:t>Slow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3.23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37034674"/>
                  </a:ext>
                </a:extLst>
              </a:tr>
            </a:tbl>
          </a:graphicData>
        </a:graphic>
      </p:graphicFrame>
      <p:sp>
        <p:nvSpPr>
          <p:cNvPr id="6" name="TextBox 5">
            <a:extLst>
              <a:ext uri="{FF2B5EF4-FFF2-40B4-BE49-F238E27FC236}">
                <a16:creationId xmlns:a16="http://schemas.microsoft.com/office/drawing/2014/main" id="{F07F69AC-B4B0-4BA6-BA26-665D6ED1D33E}"/>
              </a:ext>
            </a:extLst>
          </p:cNvPr>
          <p:cNvSpPr txBox="1"/>
          <p:nvPr/>
        </p:nvSpPr>
        <p:spPr>
          <a:xfrm>
            <a:off x="373965" y="2794065"/>
            <a:ext cx="33117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SOP (fast and slow) and Memory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191B796-149C-4694-B9A0-18E6BC8FCC75}"/>
              </a:ext>
            </a:extLst>
          </p:cNvPr>
          <p:cNvSpPr txBox="1"/>
          <p:nvPr/>
        </p:nvSpPr>
        <p:spPr>
          <a:xfrm>
            <a:off x="176603" y="4746652"/>
            <a:ext cx="362226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Fast processors recalled more words 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8FA2D47E-9EBF-4EFD-B530-4ED81B9057D9}"/>
              </a:ext>
            </a:extLst>
          </p:cNvPr>
          <p:cNvSpPr txBox="1"/>
          <p:nvPr/>
        </p:nvSpPr>
        <p:spPr>
          <a:xfrm rot="21300852">
            <a:off x="209628" y="2217132"/>
            <a:ext cx="1389569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Means &amp; SD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250CFC49-9E19-4A74-8FAB-AD7BF08A2EF8}"/>
              </a:ext>
            </a:extLst>
          </p:cNvPr>
          <p:cNvSpPr txBox="1"/>
          <p:nvPr/>
        </p:nvSpPr>
        <p:spPr>
          <a:xfrm>
            <a:off x="464487" y="5577998"/>
            <a:ext cx="3030092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2x2 ANOVA revealed a </a:t>
            </a:r>
            <a:r>
              <a:rPr lang="en-GB" u="sng" dirty="0"/>
              <a:t>significant </a:t>
            </a:r>
            <a:r>
              <a:rPr lang="en-GB" dirty="0"/>
              <a:t>main effect for SOP.</a:t>
            </a:r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EFE8BC34-3C55-43C5-B5CB-A8A34CB5647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76626847"/>
              </p:ext>
            </p:extLst>
          </p:nvPr>
        </p:nvGraphicFramePr>
        <p:xfrm>
          <a:off x="4884002" y="2673140"/>
          <a:ext cx="3622263" cy="25603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35628">
                  <a:extLst>
                    <a:ext uri="{9D8B030D-6E8A-4147-A177-3AD203B41FA5}">
                      <a16:colId xmlns:a16="http://schemas.microsoft.com/office/drawing/2014/main" val="2284252411"/>
                    </a:ext>
                  </a:extLst>
                </a:gridCol>
                <a:gridCol w="1260863">
                  <a:extLst>
                    <a:ext uri="{9D8B030D-6E8A-4147-A177-3AD203B41FA5}">
                      <a16:colId xmlns:a16="http://schemas.microsoft.com/office/drawing/2014/main" val="1626641220"/>
                    </a:ext>
                  </a:extLst>
                </a:gridCol>
                <a:gridCol w="1125772">
                  <a:extLst>
                    <a:ext uri="{9D8B030D-6E8A-4147-A177-3AD203B41FA5}">
                      <a16:colId xmlns:a16="http://schemas.microsoft.com/office/drawing/2014/main" val="3561176981"/>
                    </a:ext>
                  </a:extLst>
                </a:gridCol>
              </a:tblGrid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Condition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Mean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SD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078983875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Fast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59894951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       Easy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4.63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1.67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877494335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       Hard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accent1"/>
                          </a:solidFill>
                        </a:rPr>
                        <a:t>2.93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>
                          <a:solidFill>
                            <a:schemeClr val="accent1"/>
                          </a:solidFill>
                        </a:rPr>
                        <a:t>1.52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40154852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Slow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265732823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       Easy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3.94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1.56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557481433"/>
                  </a:ext>
                </a:extLst>
              </a:tr>
              <a:tr h="355970">
                <a:tc>
                  <a:txBody>
                    <a:bodyPr/>
                    <a:lstStyle/>
                    <a:p>
                      <a:r>
                        <a:rPr lang="en-GB" dirty="0"/>
                        <a:t>       Hard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2.51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1.81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335289652"/>
                  </a:ext>
                </a:extLst>
              </a:tr>
            </a:tbl>
          </a:graphicData>
        </a:graphic>
      </p:graphicFrame>
      <p:sp>
        <p:nvSpPr>
          <p:cNvPr id="11" name="TextBox 10">
            <a:extLst>
              <a:ext uri="{FF2B5EF4-FFF2-40B4-BE49-F238E27FC236}">
                <a16:creationId xmlns:a16="http://schemas.microsoft.com/office/drawing/2014/main" id="{E5258A75-14D5-47EA-945E-454279CBC9C4}"/>
              </a:ext>
            </a:extLst>
          </p:cNvPr>
          <p:cNvSpPr txBox="1"/>
          <p:nvPr/>
        </p:nvSpPr>
        <p:spPr>
          <a:xfrm>
            <a:off x="5413542" y="2251645"/>
            <a:ext cx="256286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SOP and Cognitive load </a:t>
            </a:r>
          </a:p>
          <a:p>
            <a:r>
              <a:rPr lang="en-GB" dirty="0"/>
              <a:t>  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638A657B-01FC-495E-B97E-90F6BBDF6159}"/>
              </a:ext>
            </a:extLst>
          </p:cNvPr>
          <p:cNvSpPr txBox="1"/>
          <p:nvPr/>
        </p:nvSpPr>
        <p:spPr>
          <a:xfrm rot="21300852">
            <a:off x="4188981" y="2041145"/>
            <a:ext cx="1210803" cy="369332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r>
              <a:rPr lang="en-GB" dirty="0"/>
              <a:t>Interaction  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85EA6E56-D1E2-4B18-A126-BD17CBB92ED0}"/>
              </a:ext>
            </a:extLst>
          </p:cNvPr>
          <p:cNvSpPr txBox="1"/>
          <p:nvPr/>
        </p:nvSpPr>
        <p:spPr>
          <a:xfrm>
            <a:off x="9005574" y="2190820"/>
            <a:ext cx="2771752" cy="369331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SOP X load interaction = </a:t>
            </a:r>
            <a:r>
              <a:rPr lang="en-GB" u="sng" dirty="0"/>
              <a:t>non significant</a:t>
            </a:r>
          </a:p>
          <a:p>
            <a:endParaRPr lang="en-GB" dirty="0"/>
          </a:p>
          <a:p>
            <a:pPr algn="ctr"/>
            <a:r>
              <a:rPr lang="en-GB" u="sng" dirty="0"/>
              <a:t>Fast </a:t>
            </a:r>
            <a:r>
              <a:rPr lang="en-GB" dirty="0"/>
              <a:t>processors</a:t>
            </a:r>
            <a:r>
              <a:rPr lang="en-GB" u="sng" dirty="0"/>
              <a:t> recalled more words </a:t>
            </a:r>
            <a:r>
              <a:rPr lang="en-GB" dirty="0"/>
              <a:t>than </a:t>
            </a:r>
            <a:r>
              <a:rPr lang="en-GB" u="sng" dirty="0"/>
              <a:t>slow processors</a:t>
            </a:r>
            <a:r>
              <a:rPr lang="en-GB" dirty="0"/>
              <a:t> in </a:t>
            </a:r>
            <a:r>
              <a:rPr lang="en-GB" u="sng" dirty="0"/>
              <a:t>hard </a:t>
            </a:r>
            <a:r>
              <a:rPr lang="en-GB" dirty="0"/>
              <a:t>condition</a:t>
            </a:r>
          </a:p>
          <a:p>
            <a:pPr algn="ctr"/>
            <a:endParaRPr lang="en-GB" dirty="0"/>
          </a:p>
          <a:p>
            <a:pPr algn="ctr"/>
            <a:r>
              <a:rPr lang="en-GB" dirty="0"/>
              <a:t>Whereas in </a:t>
            </a:r>
            <a:r>
              <a:rPr lang="en-GB" u="sng" dirty="0"/>
              <a:t>hard</a:t>
            </a:r>
            <a:r>
              <a:rPr lang="en-GB" dirty="0"/>
              <a:t> condition results revealed </a:t>
            </a:r>
          </a:p>
          <a:p>
            <a:pPr algn="ctr"/>
            <a:r>
              <a:rPr lang="en-GB" u="sng" dirty="0"/>
              <a:t>fast </a:t>
            </a:r>
            <a:r>
              <a:rPr lang="en-GB" dirty="0"/>
              <a:t>processors scored </a:t>
            </a:r>
            <a:r>
              <a:rPr lang="en-GB" u="sng" dirty="0"/>
              <a:t>marginally </a:t>
            </a:r>
            <a:r>
              <a:rPr lang="en-GB" dirty="0"/>
              <a:t>more than </a:t>
            </a:r>
            <a:r>
              <a:rPr lang="en-GB" u="sng" dirty="0"/>
              <a:t>slow processors.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E887463-9536-478F-B21D-DAA8D0E9BC93}"/>
              </a:ext>
            </a:extLst>
          </p:cNvPr>
          <p:cNvSpPr txBox="1"/>
          <p:nvPr/>
        </p:nvSpPr>
        <p:spPr>
          <a:xfrm>
            <a:off x="5339529" y="5666057"/>
            <a:ext cx="2898773" cy="646331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Greatest score =fast/easy</a:t>
            </a:r>
          </a:p>
          <a:p>
            <a:pPr algn="ctr"/>
            <a:r>
              <a:rPr lang="en-GB" dirty="0"/>
              <a:t>Poorest = slow/hard. </a:t>
            </a:r>
          </a:p>
        </p:txBody>
      </p:sp>
      <p:sp>
        <p:nvSpPr>
          <p:cNvPr id="15" name="Cloud 14">
            <a:extLst>
              <a:ext uri="{FF2B5EF4-FFF2-40B4-BE49-F238E27FC236}">
                <a16:creationId xmlns:a16="http://schemas.microsoft.com/office/drawing/2014/main" id="{BF2209A2-AFC0-4B4F-9C11-6D87454F9468}"/>
              </a:ext>
            </a:extLst>
          </p:cNvPr>
          <p:cNvSpPr/>
          <p:nvPr/>
        </p:nvSpPr>
        <p:spPr>
          <a:xfrm rot="21055855">
            <a:off x="216346" y="520924"/>
            <a:ext cx="2157257" cy="909450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6" name="Straight Connector 15">
            <a:extLst>
              <a:ext uri="{FF2B5EF4-FFF2-40B4-BE49-F238E27FC236}">
                <a16:creationId xmlns:a16="http://schemas.microsoft.com/office/drawing/2014/main" id="{FB15AC9A-97DA-43F9-93C7-A597C2EE632D}"/>
              </a:ext>
            </a:extLst>
          </p:cNvPr>
          <p:cNvCxnSpPr>
            <a:cxnSpLocks/>
          </p:cNvCxnSpPr>
          <p:nvPr/>
        </p:nvCxnSpPr>
        <p:spPr>
          <a:xfrm>
            <a:off x="4189290" y="2999143"/>
            <a:ext cx="0" cy="3083023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327718694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C083F18-9FDD-40DF-A208-D7D21DD1CE0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18962" y="302397"/>
            <a:ext cx="3065502" cy="855663"/>
          </a:xfrm>
        </p:spPr>
        <p:txBody>
          <a:bodyPr/>
          <a:lstStyle/>
          <a:p>
            <a:r>
              <a:rPr lang="en-GB" dirty="0"/>
              <a:t>Discussion: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8033639-9FFE-49A9-A9CC-68A457CF6327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1000" y="1443924"/>
            <a:ext cx="10688053" cy="3732964"/>
          </a:xfrm>
        </p:spPr>
        <p:txBody>
          <a:bodyPr>
            <a:normAutofit/>
          </a:bodyPr>
          <a:lstStyle/>
          <a:p>
            <a:endParaRPr lang="en-GB" dirty="0">
              <a:highlight>
                <a:srgbClr val="FFFF00"/>
              </a:highlight>
            </a:endParaRPr>
          </a:p>
          <a:p>
            <a:endParaRPr lang="en-GB" dirty="0">
              <a:highlight>
                <a:srgbClr val="FFFF00"/>
              </a:highlight>
            </a:endParaRPr>
          </a:p>
        </p:txBody>
      </p:sp>
      <p:sp>
        <p:nvSpPr>
          <p:cNvPr id="5" name="Cloud 4">
            <a:extLst>
              <a:ext uri="{FF2B5EF4-FFF2-40B4-BE49-F238E27FC236}">
                <a16:creationId xmlns:a16="http://schemas.microsoft.com/office/drawing/2014/main" id="{BECA5B52-4FDF-4507-B7A1-37E44745F415}"/>
              </a:ext>
            </a:extLst>
          </p:cNvPr>
          <p:cNvSpPr/>
          <p:nvPr/>
        </p:nvSpPr>
        <p:spPr>
          <a:xfrm>
            <a:off x="1178497" y="2082651"/>
            <a:ext cx="1544710" cy="855663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0D19AD95-7C4A-492E-BAA7-993B18B6268F}"/>
              </a:ext>
            </a:extLst>
          </p:cNvPr>
          <p:cNvSpPr txBox="1"/>
          <p:nvPr/>
        </p:nvSpPr>
        <p:spPr>
          <a:xfrm rot="21325870">
            <a:off x="1357707" y="2244398"/>
            <a:ext cx="1388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Predictions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A1F7CC36-6A54-41DD-BB50-25924AE3FD02}"/>
              </a:ext>
            </a:extLst>
          </p:cNvPr>
          <p:cNvSpPr txBox="1"/>
          <p:nvPr/>
        </p:nvSpPr>
        <p:spPr>
          <a:xfrm>
            <a:off x="518962" y="3276893"/>
            <a:ext cx="3048569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Faster processors </a:t>
            </a:r>
            <a:r>
              <a:rPr lang="en-GB" sz="2400" dirty="0"/>
              <a:t>to </a:t>
            </a:r>
            <a:r>
              <a:rPr lang="en-GB" sz="2400" u="sng" dirty="0"/>
              <a:t>score better i</a:t>
            </a:r>
            <a:r>
              <a:rPr lang="en-GB" sz="2400" dirty="0"/>
              <a:t>n both the </a:t>
            </a:r>
            <a:r>
              <a:rPr lang="en-GB" sz="2400" u="sng" dirty="0"/>
              <a:t>memory</a:t>
            </a:r>
            <a:r>
              <a:rPr lang="en-GB" sz="2400" dirty="0"/>
              <a:t> and </a:t>
            </a:r>
            <a:r>
              <a:rPr lang="en-GB" sz="2400" u="sng" dirty="0"/>
              <a:t>attention tasks</a:t>
            </a:r>
            <a:r>
              <a:rPr lang="en-GB" sz="2400" dirty="0"/>
              <a:t>, to the </a:t>
            </a:r>
            <a:r>
              <a:rPr lang="en-GB" sz="2400" u="sng" dirty="0"/>
              <a:t>slow processors</a:t>
            </a:r>
            <a:r>
              <a:rPr lang="en-GB" sz="2400" dirty="0"/>
              <a:t>. </a:t>
            </a:r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pPr algn="ctr"/>
            <a:endParaRPr lang="en-GB" sz="1600" dirty="0"/>
          </a:p>
          <a:p>
            <a:endParaRPr lang="en-GB" dirty="0"/>
          </a:p>
        </p:txBody>
      </p:sp>
      <p:graphicFrame>
        <p:nvGraphicFramePr>
          <p:cNvPr id="14" name="TextBox 3">
            <a:extLst>
              <a:ext uri="{FF2B5EF4-FFF2-40B4-BE49-F238E27FC236}">
                <a16:creationId xmlns:a16="http://schemas.microsoft.com/office/drawing/2014/main" id="{38199700-F55F-4F13-B089-69535EC598D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03564933"/>
              </p:ext>
            </p:extLst>
          </p:nvPr>
        </p:nvGraphicFramePr>
        <p:xfrm>
          <a:off x="4026091" y="302396"/>
          <a:ext cx="7815318" cy="633041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15" name="Flowchart: Connector 14">
            <a:extLst>
              <a:ext uri="{FF2B5EF4-FFF2-40B4-BE49-F238E27FC236}">
                <a16:creationId xmlns:a16="http://schemas.microsoft.com/office/drawing/2014/main" id="{1601CAC6-B4DE-4B9A-B4C4-B59982F3D5C3}"/>
              </a:ext>
            </a:extLst>
          </p:cNvPr>
          <p:cNvSpPr/>
          <p:nvPr/>
        </p:nvSpPr>
        <p:spPr>
          <a:xfrm>
            <a:off x="471986" y="2698952"/>
            <a:ext cx="3065060" cy="3036989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11296892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7ECDFC-679C-4714-8FBE-C12177D6081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3065060" cy="561239"/>
          </a:xfrm>
        </p:spPr>
        <p:txBody>
          <a:bodyPr>
            <a:normAutofit fontScale="90000"/>
          </a:bodyPr>
          <a:lstStyle/>
          <a:p>
            <a:r>
              <a:rPr lang="en-GB" dirty="0"/>
              <a:t>Discussion 2 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94CE2CA3-F8EC-405E-B7B3-5209AA855860}"/>
              </a:ext>
            </a:extLst>
          </p:cNvPr>
          <p:cNvSpPr txBox="1"/>
          <p:nvPr/>
        </p:nvSpPr>
        <p:spPr>
          <a:xfrm>
            <a:off x="668740" y="3003797"/>
            <a:ext cx="2825087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u="sng" dirty="0"/>
              <a:t>Slow processors </a:t>
            </a:r>
            <a:r>
              <a:rPr lang="en-GB" sz="2400" dirty="0"/>
              <a:t>do </a:t>
            </a:r>
            <a:r>
              <a:rPr lang="en-GB" sz="2400" u="sng" dirty="0"/>
              <a:t>better </a:t>
            </a:r>
            <a:r>
              <a:rPr lang="en-GB" sz="2400" dirty="0"/>
              <a:t>on the </a:t>
            </a:r>
            <a:r>
              <a:rPr lang="en-GB" sz="2400" u="sng" dirty="0"/>
              <a:t>hard tasks </a:t>
            </a:r>
            <a:r>
              <a:rPr lang="en-GB" sz="2400" dirty="0"/>
              <a:t>in the </a:t>
            </a:r>
            <a:r>
              <a:rPr lang="en-GB" sz="2400" u="sng" dirty="0"/>
              <a:t>memory and attention </a:t>
            </a:r>
            <a:r>
              <a:rPr lang="en-GB" sz="2400" dirty="0"/>
              <a:t>tasks</a:t>
            </a:r>
            <a:r>
              <a:rPr lang="en-GB" sz="2400" u="sng" dirty="0"/>
              <a:t>, than </a:t>
            </a:r>
            <a:r>
              <a:rPr lang="en-GB" sz="2400" dirty="0"/>
              <a:t>the </a:t>
            </a:r>
            <a:r>
              <a:rPr lang="en-GB" sz="2400" u="sng" dirty="0"/>
              <a:t>fast processors</a:t>
            </a:r>
            <a:r>
              <a:rPr lang="en-GB" sz="2400" dirty="0"/>
              <a:t>. </a:t>
            </a:r>
          </a:p>
          <a:p>
            <a:endParaRPr lang="en-GB" dirty="0"/>
          </a:p>
        </p:txBody>
      </p:sp>
      <p:graphicFrame>
        <p:nvGraphicFramePr>
          <p:cNvPr id="6" name="Content Placeholder 2">
            <a:extLst>
              <a:ext uri="{FF2B5EF4-FFF2-40B4-BE49-F238E27FC236}">
                <a16:creationId xmlns:a16="http://schemas.microsoft.com/office/drawing/2014/main" id="{4EB709F8-EBFC-4A04-96D0-1D05CC05D17F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692647473"/>
              </p:ext>
            </p:extLst>
          </p:nvPr>
        </p:nvGraphicFramePr>
        <p:xfrm>
          <a:off x="4217159" y="365125"/>
          <a:ext cx="7547212" cy="6090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Cloud 6">
            <a:extLst>
              <a:ext uri="{FF2B5EF4-FFF2-40B4-BE49-F238E27FC236}">
                <a16:creationId xmlns:a16="http://schemas.microsoft.com/office/drawing/2014/main" id="{49E487DB-C9CC-4768-87BE-0E6ACDAA8E25}"/>
              </a:ext>
            </a:extLst>
          </p:cNvPr>
          <p:cNvSpPr/>
          <p:nvPr/>
        </p:nvSpPr>
        <p:spPr>
          <a:xfrm>
            <a:off x="1308928" y="1894181"/>
            <a:ext cx="1544710" cy="855663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667186C9-9506-4A85-975A-B6CB4E806E63}"/>
              </a:ext>
            </a:extLst>
          </p:cNvPr>
          <p:cNvSpPr txBox="1"/>
          <p:nvPr/>
        </p:nvSpPr>
        <p:spPr>
          <a:xfrm rot="21325870">
            <a:off x="1453122" y="2073034"/>
            <a:ext cx="1388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Predictions </a:t>
            </a:r>
          </a:p>
        </p:txBody>
      </p:sp>
      <p:sp>
        <p:nvSpPr>
          <p:cNvPr id="9" name="Flowchart: Connector 8">
            <a:extLst>
              <a:ext uri="{FF2B5EF4-FFF2-40B4-BE49-F238E27FC236}">
                <a16:creationId xmlns:a16="http://schemas.microsoft.com/office/drawing/2014/main" id="{A00642F7-3E78-4418-BBAF-F49F8642262A}"/>
              </a:ext>
            </a:extLst>
          </p:cNvPr>
          <p:cNvSpPr/>
          <p:nvPr/>
        </p:nvSpPr>
        <p:spPr>
          <a:xfrm>
            <a:off x="548753" y="2497062"/>
            <a:ext cx="3065060" cy="3036989"/>
          </a:xfrm>
          <a:prstGeom prst="flowChartConnector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0622687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Content Placeholder 2">
            <a:extLst>
              <a:ext uri="{FF2B5EF4-FFF2-40B4-BE49-F238E27FC236}">
                <a16:creationId xmlns:a16="http://schemas.microsoft.com/office/drawing/2014/main" id="{6A8E478D-F1D5-4DDB-966B-89732A4C8EC8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1749784"/>
              </p:ext>
            </p:extLst>
          </p:nvPr>
        </p:nvGraphicFramePr>
        <p:xfrm>
          <a:off x="532263" y="219519"/>
          <a:ext cx="11041038" cy="60584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>
            <a:extLst>
              <a:ext uri="{FF2B5EF4-FFF2-40B4-BE49-F238E27FC236}">
                <a16:creationId xmlns:a16="http://schemas.microsoft.com/office/drawing/2014/main" id="{7681F791-B832-4DED-A8DB-003A755DB1A4}"/>
              </a:ext>
            </a:extLst>
          </p:cNvPr>
          <p:cNvSpPr txBox="1"/>
          <p:nvPr/>
        </p:nvSpPr>
        <p:spPr>
          <a:xfrm rot="21146954">
            <a:off x="7712362" y="4825593"/>
            <a:ext cx="30480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solidFill>
                  <a:schemeClr val="bg1"/>
                </a:solidFill>
              </a:rPr>
              <a:t>Implications</a:t>
            </a:r>
            <a:r>
              <a:rPr lang="en-GB" dirty="0"/>
              <a:t> </a:t>
            </a:r>
          </a:p>
        </p:txBody>
      </p:sp>
      <p:sp>
        <p:nvSpPr>
          <p:cNvPr id="6" name="Cloud 5">
            <a:extLst>
              <a:ext uri="{FF2B5EF4-FFF2-40B4-BE49-F238E27FC236}">
                <a16:creationId xmlns:a16="http://schemas.microsoft.com/office/drawing/2014/main" id="{4D582ED6-1A16-411E-9153-8CF3658DE3BB}"/>
              </a:ext>
            </a:extLst>
          </p:cNvPr>
          <p:cNvSpPr/>
          <p:nvPr/>
        </p:nvSpPr>
        <p:spPr>
          <a:xfrm>
            <a:off x="7168713" y="4558777"/>
            <a:ext cx="4135298" cy="1719194"/>
          </a:xfrm>
          <a:prstGeom prst="cloud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4563480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Freeform: Shape 51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420D310-B1C9-49D1-9D1F-AFA5B195418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 dirty="0">
                <a:solidFill>
                  <a:srgbClr val="FFFFFF"/>
                </a:solidFill>
              </a:rPr>
              <a:t>Limitations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E2FD5DA1-3DD3-40EF-BD29-FFFA8AD98CEB}"/>
              </a:ext>
            </a:extLst>
          </p:cNvPr>
          <p:cNvSpPr txBox="1"/>
          <p:nvPr/>
        </p:nvSpPr>
        <p:spPr>
          <a:xfrm>
            <a:off x="4932947" y="697832"/>
            <a:ext cx="2225842" cy="1251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45" name="TextBox 44">
            <a:extLst>
              <a:ext uri="{FF2B5EF4-FFF2-40B4-BE49-F238E27FC236}">
                <a16:creationId xmlns:a16="http://schemas.microsoft.com/office/drawing/2014/main" id="{DC81BF12-889E-4421-835D-D89C2B163A02}"/>
              </a:ext>
            </a:extLst>
          </p:cNvPr>
          <p:cNvSpPr txBox="1"/>
          <p:nvPr/>
        </p:nvSpPr>
        <p:spPr>
          <a:xfrm>
            <a:off x="5085347" y="850232"/>
            <a:ext cx="2225842" cy="12512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47" name="Content Placeholder 2">
            <a:extLst>
              <a:ext uri="{FF2B5EF4-FFF2-40B4-BE49-F238E27FC236}">
                <a16:creationId xmlns:a16="http://schemas.microsoft.com/office/drawing/2014/main" id="{68F722FB-C0D1-451F-B969-50A133D51F1B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677601312"/>
              </p:ext>
            </p:extLst>
          </p:nvPr>
        </p:nvGraphicFramePr>
        <p:xfrm>
          <a:off x="5194300" y="470924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6556653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46C2E80F-49A6-4372-B103-219D417A55E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484096" y="470925"/>
            <a:ext cx="4381009" cy="5892104"/>
          </a:xfrm>
          <a:custGeom>
            <a:avLst/>
            <a:gdLst>
              <a:gd name="connsiteX0" fmla="*/ 0 w 4381009"/>
              <a:gd name="connsiteY0" fmla="*/ 0 h 5892104"/>
              <a:gd name="connsiteX1" fmla="*/ 4157628 w 4381009"/>
              <a:gd name="connsiteY1" fmla="*/ 0 h 5892104"/>
              <a:gd name="connsiteX2" fmla="*/ 4169302 w 4381009"/>
              <a:gd name="connsiteY2" fmla="*/ 68659 h 5892104"/>
              <a:gd name="connsiteX3" fmla="*/ 4191571 w 4381009"/>
              <a:gd name="connsiteY3" fmla="*/ 205472 h 5892104"/>
              <a:gd name="connsiteX4" fmla="*/ 4213368 w 4381009"/>
              <a:gd name="connsiteY4" fmla="*/ 342890 h 5892104"/>
              <a:gd name="connsiteX5" fmla="*/ 4232030 w 4381009"/>
              <a:gd name="connsiteY5" fmla="*/ 480913 h 5892104"/>
              <a:gd name="connsiteX6" fmla="*/ 4250848 w 4381009"/>
              <a:gd name="connsiteY6" fmla="*/ 618332 h 5892104"/>
              <a:gd name="connsiteX7" fmla="*/ 4268412 w 4381009"/>
              <a:gd name="connsiteY7" fmla="*/ 756355 h 5892104"/>
              <a:gd name="connsiteX8" fmla="*/ 4283467 w 4381009"/>
              <a:gd name="connsiteY8" fmla="*/ 892563 h 5892104"/>
              <a:gd name="connsiteX9" fmla="*/ 4297737 w 4381009"/>
              <a:gd name="connsiteY9" fmla="*/ 1030587 h 5892104"/>
              <a:gd name="connsiteX10" fmla="*/ 4310754 w 4381009"/>
              <a:gd name="connsiteY10" fmla="*/ 1168005 h 5892104"/>
              <a:gd name="connsiteX11" fmla="*/ 4322045 w 4381009"/>
              <a:gd name="connsiteY11" fmla="*/ 1303002 h 5892104"/>
              <a:gd name="connsiteX12" fmla="*/ 4333336 w 4381009"/>
              <a:gd name="connsiteY12" fmla="*/ 1439815 h 5892104"/>
              <a:gd name="connsiteX13" fmla="*/ 4342745 w 4381009"/>
              <a:gd name="connsiteY13" fmla="*/ 1574812 h 5892104"/>
              <a:gd name="connsiteX14" fmla="*/ 4350115 w 4381009"/>
              <a:gd name="connsiteY14" fmla="*/ 1709808 h 5892104"/>
              <a:gd name="connsiteX15" fmla="*/ 4357799 w 4381009"/>
              <a:gd name="connsiteY15" fmla="*/ 1844200 h 5892104"/>
              <a:gd name="connsiteX16" fmla="*/ 4364229 w 4381009"/>
              <a:gd name="connsiteY16" fmla="*/ 1977381 h 5892104"/>
              <a:gd name="connsiteX17" fmla="*/ 4368777 w 4381009"/>
              <a:gd name="connsiteY17" fmla="*/ 2109351 h 5892104"/>
              <a:gd name="connsiteX18" fmla="*/ 4372697 w 4381009"/>
              <a:gd name="connsiteY18" fmla="*/ 2241321 h 5892104"/>
              <a:gd name="connsiteX19" fmla="*/ 4376461 w 4381009"/>
              <a:gd name="connsiteY19" fmla="*/ 2372080 h 5892104"/>
              <a:gd name="connsiteX20" fmla="*/ 4378186 w 4381009"/>
              <a:gd name="connsiteY20" fmla="*/ 2501023 h 5892104"/>
              <a:gd name="connsiteX21" fmla="*/ 4380068 w 4381009"/>
              <a:gd name="connsiteY21" fmla="*/ 2629966 h 5892104"/>
              <a:gd name="connsiteX22" fmla="*/ 4381009 w 4381009"/>
              <a:gd name="connsiteY22" fmla="*/ 2757093 h 5892104"/>
              <a:gd name="connsiteX23" fmla="*/ 4380068 w 4381009"/>
              <a:gd name="connsiteY23" fmla="*/ 2883010 h 5892104"/>
              <a:gd name="connsiteX24" fmla="*/ 4380068 w 4381009"/>
              <a:gd name="connsiteY24" fmla="*/ 3007715 h 5892104"/>
              <a:gd name="connsiteX25" fmla="*/ 4378186 w 4381009"/>
              <a:gd name="connsiteY25" fmla="*/ 3131210 h 5892104"/>
              <a:gd name="connsiteX26" fmla="*/ 4375363 w 4381009"/>
              <a:gd name="connsiteY26" fmla="*/ 3252283 h 5892104"/>
              <a:gd name="connsiteX27" fmla="*/ 4372697 w 4381009"/>
              <a:gd name="connsiteY27" fmla="*/ 3372146 h 5892104"/>
              <a:gd name="connsiteX28" fmla="*/ 4369718 w 4381009"/>
              <a:gd name="connsiteY28" fmla="*/ 3489587 h 5892104"/>
              <a:gd name="connsiteX29" fmla="*/ 4365170 w 4381009"/>
              <a:gd name="connsiteY29" fmla="*/ 3606423 h 5892104"/>
              <a:gd name="connsiteX30" fmla="*/ 4360309 w 4381009"/>
              <a:gd name="connsiteY30" fmla="*/ 3721443 h 5892104"/>
              <a:gd name="connsiteX31" fmla="*/ 4355918 w 4381009"/>
              <a:gd name="connsiteY31" fmla="*/ 3834041 h 5892104"/>
              <a:gd name="connsiteX32" fmla="*/ 4343529 w 4381009"/>
              <a:gd name="connsiteY32" fmla="*/ 4053789 h 5892104"/>
              <a:gd name="connsiteX33" fmla="*/ 4330356 w 4381009"/>
              <a:gd name="connsiteY33" fmla="*/ 4264457 h 5892104"/>
              <a:gd name="connsiteX34" fmla="*/ 4316556 w 4381009"/>
              <a:gd name="connsiteY34" fmla="*/ 4466650 h 5892104"/>
              <a:gd name="connsiteX35" fmla="*/ 4301344 w 4381009"/>
              <a:gd name="connsiteY35" fmla="*/ 4657946 h 5892104"/>
              <a:gd name="connsiteX36" fmla="*/ 4285506 w 4381009"/>
              <a:gd name="connsiteY36" fmla="*/ 4840767 h 5892104"/>
              <a:gd name="connsiteX37" fmla="*/ 4268412 w 4381009"/>
              <a:gd name="connsiteY37" fmla="*/ 5010269 h 5892104"/>
              <a:gd name="connsiteX38" fmla="*/ 4251633 w 4381009"/>
              <a:gd name="connsiteY38" fmla="*/ 5169481 h 5892104"/>
              <a:gd name="connsiteX39" fmla="*/ 4234853 w 4381009"/>
              <a:gd name="connsiteY39" fmla="*/ 5315980 h 5892104"/>
              <a:gd name="connsiteX40" fmla="*/ 4219014 w 4381009"/>
              <a:gd name="connsiteY40" fmla="*/ 5450371 h 5892104"/>
              <a:gd name="connsiteX41" fmla="*/ 4203959 w 4381009"/>
              <a:gd name="connsiteY41" fmla="*/ 5569628 h 5892104"/>
              <a:gd name="connsiteX42" fmla="*/ 4189689 w 4381009"/>
              <a:gd name="connsiteY42" fmla="*/ 5677384 h 5892104"/>
              <a:gd name="connsiteX43" fmla="*/ 4177770 w 4381009"/>
              <a:gd name="connsiteY43" fmla="*/ 5768189 h 5892104"/>
              <a:gd name="connsiteX44" fmla="*/ 4166479 w 4381009"/>
              <a:gd name="connsiteY44" fmla="*/ 5844465 h 5892104"/>
              <a:gd name="connsiteX45" fmla="*/ 4159132 w 4381009"/>
              <a:gd name="connsiteY45" fmla="*/ 5892104 h 5892104"/>
              <a:gd name="connsiteX46" fmla="*/ 0 w 4381009"/>
              <a:gd name="connsiteY46" fmla="*/ 5892104 h 58921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</a:cxnLst>
            <a:rect l="l" t="t" r="r" b="b"/>
            <a:pathLst>
              <a:path w="4381009" h="5892104">
                <a:moveTo>
                  <a:pt x="0" y="0"/>
                </a:moveTo>
                <a:lnTo>
                  <a:pt x="4157628" y="0"/>
                </a:lnTo>
                <a:lnTo>
                  <a:pt x="4169302" y="68659"/>
                </a:lnTo>
                <a:lnTo>
                  <a:pt x="4191571" y="205472"/>
                </a:lnTo>
                <a:lnTo>
                  <a:pt x="4213368" y="342890"/>
                </a:lnTo>
                <a:lnTo>
                  <a:pt x="4232030" y="480913"/>
                </a:lnTo>
                <a:lnTo>
                  <a:pt x="4250848" y="618332"/>
                </a:lnTo>
                <a:lnTo>
                  <a:pt x="4268412" y="756355"/>
                </a:lnTo>
                <a:lnTo>
                  <a:pt x="4283467" y="892563"/>
                </a:lnTo>
                <a:lnTo>
                  <a:pt x="4297737" y="1030587"/>
                </a:lnTo>
                <a:lnTo>
                  <a:pt x="4310754" y="1168005"/>
                </a:lnTo>
                <a:lnTo>
                  <a:pt x="4322045" y="1303002"/>
                </a:lnTo>
                <a:lnTo>
                  <a:pt x="4333336" y="1439815"/>
                </a:lnTo>
                <a:lnTo>
                  <a:pt x="4342745" y="1574812"/>
                </a:lnTo>
                <a:lnTo>
                  <a:pt x="4350115" y="1709808"/>
                </a:lnTo>
                <a:lnTo>
                  <a:pt x="4357799" y="1844200"/>
                </a:lnTo>
                <a:lnTo>
                  <a:pt x="4364229" y="1977381"/>
                </a:lnTo>
                <a:lnTo>
                  <a:pt x="4368777" y="2109351"/>
                </a:lnTo>
                <a:lnTo>
                  <a:pt x="4372697" y="2241321"/>
                </a:lnTo>
                <a:lnTo>
                  <a:pt x="4376461" y="2372080"/>
                </a:lnTo>
                <a:lnTo>
                  <a:pt x="4378186" y="2501023"/>
                </a:lnTo>
                <a:lnTo>
                  <a:pt x="4380068" y="2629966"/>
                </a:lnTo>
                <a:lnTo>
                  <a:pt x="4381009" y="2757093"/>
                </a:lnTo>
                <a:lnTo>
                  <a:pt x="4380068" y="2883010"/>
                </a:lnTo>
                <a:lnTo>
                  <a:pt x="4380068" y="3007715"/>
                </a:lnTo>
                <a:lnTo>
                  <a:pt x="4378186" y="3131210"/>
                </a:lnTo>
                <a:lnTo>
                  <a:pt x="4375363" y="3252283"/>
                </a:lnTo>
                <a:lnTo>
                  <a:pt x="4372697" y="3372146"/>
                </a:lnTo>
                <a:lnTo>
                  <a:pt x="4369718" y="3489587"/>
                </a:lnTo>
                <a:lnTo>
                  <a:pt x="4365170" y="3606423"/>
                </a:lnTo>
                <a:lnTo>
                  <a:pt x="4360309" y="3721443"/>
                </a:lnTo>
                <a:lnTo>
                  <a:pt x="4355918" y="3834041"/>
                </a:lnTo>
                <a:lnTo>
                  <a:pt x="4343529" y="4053789"/>
                </a:lnTo>
                <a:lnTo>
                  <a:pt x="4330356" y="4264457"/>
                </a:lnTo>
                <a:lnTo>
                  <a:pt x="4316556" y="4466650"/>
                </a:lnTo>
                <a:lnTo>
                  <a:pt x="4301344" y="4657946"/>
                </a:lnTo>
                <a:lnTo>
                  <a:pt x="4285506" y="4840767"/>
                </a:lnTo>
                <a:lnTo>
                  <a:pt x="4268412" y="5010269"/>
                </a:lnTo>
                <a:lnTo>
                  <a:pt x="4251633" y="5169481"/>
                </a:lnTo>
                <a:lnTo>
                  <a:pt x="4234853" y="5315980"/>
                </a:lnTo>
                <a:lnTo>
                  <a:pt x="4219014" y="5450371"/>
                </a:lnTo>
                <a:lnTo>
                  <a:pt x="4203959" y="5569628"/>
                </a:lnTo>
                <a:lnTo>
                  <a:pt x="4189689" y="5677384"/>
                </a:lnTo>
                <a:lnTo>
                  <a:pt x="4177770" y="5768189"/>
                </a:lnTo>
                <a:lnTo>
                  <a:pt x="4166479" y="5844465"/>
                </a:lnTo>
                <a:lnTo>
                  <a:pt x="4159132" y="5892104"/>
                </a:lnTo>
                <a:lnTo>
                  <a:pt x="0" y="5892104"/>
                </a:lnTo>
                <a:close/>
              </a:path>
            </a:pathLst>
          </a:custGeom>
          <a:solidFill>
            <a:srgbClr val="40404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marL="0" marR="0" lvl="0" indent="0" algn="ctr" defTabSz="4572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D580137-4F1B-4E26-B0A5-7ECC58B2C0E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63029" y="1012004"/>
            <a:ext cx="3416158" cy="4795408"/>
          </a:xfrm>
        </p:spPr>
        <p:txBody>
          <a:bodyPr>
            <a:normAutofit/>
          </a:bodyPr>
          <a:lstStyle/>
          <a:p>
            <a:r>
              <a:rPr lang="en-GB">
                <a:solidFill>
                  <a:srgbClr val="FFFFFF"/>
                </a:solidFill>
              </a:rPr>
              <a:t>Future research </a:t>
            </a:r>
          </a:p>
        </p:txBody>
      </p:sp>
      <p:graphicFrame>
        <p:nvGraphicFramePr>
          <p:cNvPr id="5" name="Content Placeholder 2">
            <a:extLst>
              <a:ext uri="{FF2B5EF4-FFF2-40B4-BE49-F238E27FC236}">
                <a16:creationId xmlns:a16="http://schemas.microsoft.com/office/drawing/2014/main" id="{82FA9629-DB3C-467D-9101-E7E2DF4F98C9}"/>
              </a:ext>
            </a:extLst>
          </p:cNvPr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5319694"/>
              </p:ext>
            </p:extLst>
          </p:nvPr>
        </p:nvGraphicFramePr>
        <p:xfrm>
          <a:off x="5244038" y="446802"/>
          <a:ext cx="6513604" cy="588542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125143421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F3ECF57-A36E-43A8-829F-A67CD9807C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 rot="20781495">
            <a:off x="11522" y="204652"/>
            <a:ext cx="2720627" cy="1153550"/>
          </a:xfrm>
        </p:spPr>
        <p:txBody>
          <a:bodyPr>
            <a:normAutofit fontScale="90000"/>
          </a:bodyPr>
          <a:lstStyle/>
          <a:p>
            <a:pPr algn="ctr"/>
            <a:r>
              <a:rPr lang="en-GB" sz="4800" b="1" dirty="0"/>
              <a:t>Conclusion</a:t>
            </a:r>
            <a:r>
              <a:rPr lang="en-GB" dirty="0"/>
              <a:t>  </a:t>
            </a:r>
          </a:p>
        </p:txBody>
      </p:sp>
      <p:sp>
        <p:nvSpPr>
          <p:cNvPr id="4" name="Flowchart: Connector 3">
            <a:extLst>
              <a:ext uri="{FF2B5EF4-FFF2-40B4-BE49-F238E27FC236}">
                <a16:creationId xmlns:a16="http://schemas.microsoft.com/office/drawing/2014/main" id="{D981B9E6-F0AA-4257-9AE3-BE5946D511CB}"/>
              </a:ext>
            </a:extLst>
          </p:cNvPr>
          <p:cNvSpPr/>
          <p:nvPr/>
        </p:nvSpPr>
        <p:spPr>
          <a:xfrm>
            <a:off x="5289827" y="296671"/>
            <a:ext cx="2000250" cy="1149069"/>
          </a:xfrm>
          <a:prstGeom prst="flowChartConnector">
            <a:avLst/>
          </a:prstGeom>
          <a:solidFill>
            <a:schemeClr val="accent2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1270CE5F-CEBB-49AB-9504-C3E0A35D9844}"/>
              </a:ext>
            </a:extLst>
          </p:cNvPr>
          <p:cNvSpPr txBox="1"/>
          <p:nvPr/>
        </p:nvSpPr>
        <p:spPr>
          <a:xfrm>
            <a:off x="5740819" y="505717"/>
            <a:ext cx="11811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/>
              <a:t>SOP</a:t>
            </a:r>
            <a:r>
              <a:rPr lang="en-GB" dirty="0"/>
              <a:t> 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3B5CBFE-B4C7-496D-B471-AB16CD9B2EC9}"/>
              </a:ext>
            </a:extLst>
          </p:cNvPr>
          <p:cNvSpPr txBox="1"/>
          <p:nvPr/>
        </p:nvSpPr>
        <p:spPr>
          <a:xfrm>
            <a:off x="1334486" y="2149454"/>
            <a:ext cx="2425205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Learning, performance and improving skills 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32C55E2-16E9-4606-AC65-DE6FEF1D8EA2}"/>
              </a:ext>
            </a:extLst>
          </p:cNvPr>
          <p:cNvSpPr txBox="1"/>
          <p:nvPr/>
        </p:nvSpPr>
        <p:spPr>
          <a:xfrm>
            <a:off x="4687198" y="2112678"/>
            <a:ext cx="3300345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Capacity for information processing and cognitive load competence 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39CE5F2-DF6F-4D02-B3B2-E418F41462F4}"/>
              </a:ext>
            </a:extLst>
          </p:cNvPr>
          <p:cNvSpPr txBox="1"/>
          <p:nvPr/>
        </p:nvSpPr>
        <p:spPr>
          <a:xfrm>
            <a:off x="8947429" y="2112678"/>
            <a:ext cx="2360445" cy="1200329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z="2400" dirty="0"/>
              <a:t>Effects attention and memory in daily functioning </a:t>
            </a:r>
          </a:p>
        </p:txBody>
      </p:sp>
      <p:cxnSp>
        <p:nvCxnSpPr>
          <p:cNvPr id="15" name="Connector: Elbow 14">
            <a:extLst>
              <a:ext uri="{FF2B5EF4-FFF2-40B4-BE49-F238E27FC236}">
                <a16:creationId xmlns:a16="http://schemas.microsoft.com/office/drawing/2014/main" id="{F237CB62-2E09-4684-AFFF-20188D90B268}"/>
              </a:ext>
            </a:extLst>
          </p:cNvPr>
          <p:cNvCxnSpPr>
            <a:cxnSpLocks/>
            <a:stCxn id="4" idx="2"/>
            <a:endCxn id="6" idx="0"/>
          </p:cNvCxnSpPr>
          <p:nvPr/>
        </p:nvCxnSpPr>
        <p:spPr>
          <a:xfrm rot="10800000" flipV="1">
            <a:off x="2547089" y="871206"/>
            <a:ext cx="2742738" cy="1278248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" name="Connector: Elbow 19">
            <a:extLst>
              <a:ext uri="{FF2B5EF4-FFF2-40B4-BE49-F238E27FC236}">
                <a16:creationId xmlns:a16="http://schemas.microsoft.com/office/drawing/2014/main" id="{F92F625A-8AE1-4BC2-BE08-A143AC2CAFB2}"/>
              </a:ext>
            </a:extLst>
          </p:cNvPr>
          <p:cNvCxnSpPr>
            <a:cxnSpLocks/>
            <a:stCxn id="4" idx="6"/>
            <a:endCxn id="8" idx="0"/>
          </p:cNvCxnSpPr>
          <p:nvPr/>
        </p:nvCxnSpPr>
        <p:spPr>
          <a:xfrm>
            <a:off x="7290077" y="871206"/>
            <a:ext cx="2837575" cy="1241472"/>
          </a:xfrm>
          <a:prstGeom prst="bentConnector2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Arrow Connector 21">
            <a:extLst>
              <a:ext uri="{FF2B5EF4-FFF2-40B4-BE49-F238E27FC236}">
                <a16:creationId xmlns:a16="http://schemas.microsoft.com/office/drawing/2014/main" id="{E5A548D8-EA6D-4A75-BF24-75C6F6DAED04}"/>
              </a:ext>
            </a:extLst>
          </p:cNvPr>
          <p:cNvCxnSpPr>
            <a:cxnSpLocks/>
            <a:stCxn id="4" idx="4"/>
          </p:cNvCxnSpPr>
          <p:nvPr/>
        </p:nvCxnSpPr>
        <p:spPr>
          <a:xfrm>
            <a:off x="6289952" y="1445740"/>
            <a:ext cx="0" cy="601424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9" name="Arrow: Right 28">
            <a:extLst>
              <a:ext uri="{FF2B5EF4-FFF2-40B4-BE49-F238E27FC236}">
                <a16:creationId xmlns:a16="http://schemas.microsoft.com/office/drawing/2014/main" id="{4FEE1B56-5E34-4D47-992D-6D46BC3188D1}"/>
              </a:ext>
            </a:extLst>
          </p:cNvPr>
          <p:cNvSpPr/>
          <p:nvPr/>
        </p:nvSpPr>
        <p:spPr>
          <a:xfrm>
            <a:off x="3910757" y="2356762"/>
            <a:ext cx="665212" cy="4895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2" name="Arrow: Right 61">
            <a:extLst>
              <a:ext uri="{FF2B5EF4-FFF2-40B4-BE49-F238E27FC236}">
                <a16:creationId xmlns:a16="http://schemas.microsoft.com/office/drawing/2014/main" id="{DA4CF708-3B1C-43A5-87ED-B5682FB56AD7}"/>
              </a:ext>
            </a:extLst>
          </p:cNvPr>
          <p:cNvSpPr/>
          <p:nvPr/>
        </p:nvSpPr>
        <p:spPr>
          <a:xfrm>
            <a:off x="8210001" y="2375287"/>
            <a:ext cx="665212" cy="489576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1" name="TextBox 70">
            <a:extLst>
              <a:ext uri="{FF2B5EF4-FFF2-40B4-BE49-F238E27FC236}">
                <a16:creationId xmlns:a16="http://schemas.microsoft.com/office/drawing/2014/main" id="{0F72A031-955D-4B45-A8E8-1FC2F83E28C3}"/>
              </a:ext>
            </a:extLst>
          </p:cNvPr>
          <p:cNvSpPr txBox="1"/>
          <p:nvPr/>
        </p:nvSpPr>
        <p:spPr>
          <a:xfrm>
            <a:off x="779961" y="4108381"/>
            <a:ext cx="10632078" cy="2308324"/>
          </a:xfrm>
          <a:prstGeom prst="rect">
            <a:avLst/>
          </a:prstGeom>
          <a:noFill/>
          <a:ln>
            <a:solidFill>
              <a:schemeClr val="accent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Findings:</a:t>
            </a:r>
          </a:p>
          <a:p>
            <a:pPr algn="ctr"/>
            <a:r>
              <a:rPr lang="en-GB" dirty="0"/>
              <a:t>  Implication for teaching and learning - academic and training institutions.  </a:t>
            </a:r>
          </a:p>
          <a:p>
            <a:pPr algn="ctr"/>
            <a:endParaRPr lang="en-GB" dirty="0"/>
          </a:p>
          <a:p>
            <a:pPr algn="ctr"/>
            <a:endParaRPr lang="en-GB" dirty="0"/>
          </a:p>
          <a:p>
            <a:pPr algn="ctr"/>
            <a:r>
              <a:rPr lang="en-GB" dirty="0"/>
              <a:t>Research:</a:t>
            </a:r>
          </a:p>
          <a:p>
            <a:pPr algn="ctr"/>
            <a:r>
              <a:rPr lang="en-GB" dirty="0"/>
              <a:t>A need to establish fast and slow processors = differentiate teaching, improve performance, and promote learning.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70383195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DEF94D-E41E-47D0-86AC-FEE8BFB9A38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DF120D5-74A2-4614-85D2-C3A82C493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04967" y="1296537"/>
            <a:ext cx="10848833" cy="4880426"/>
          </a:xfrm>
        </p:spPr>
        <p:txBody>
          <a:bodyPr>
            <a:normAutofit fontScale="32500" lnSpcReduction="20000"/>
          </a:bodyPr>
          <a:lstStyle/>
          <a:p>
            <a:r>
              <a:rPr lang="en-GB" sz="4000" dirty="0"/>
              <a:t>Gazzaniga, M. S., </a:t>
            </a:r>
            <a:r>
              <a:rPr lang="en-GB" sz="4000" dirty="0" err="1"/>
              <a:t>Ivry</a:t>
            </a:r>
            <a:r>
              <a:rPr lang="en-GB" sz="4000" dirty="0"/>
              <a:t>, R. B., &amp; Mangun, G. R. (2009). Learning and memory. </a:t>
            </a:r>
            <a:r>
              <a:rPr lang="en-GB" sz="4000" i="1" dirty="0"/>
              <a:t>Cognitive neuroscience: The biology of the mind</a:t>
            </a:r>
            <a:r>
              <a:rPr lang="en-GB" sz="4000" dirty="0"/>
              <a:t>, 312-363.</a:t>
            </a:r>
          </a:p>
          <a:p>
            <a:r>
              <a:rPr lang="en-GB" sz="4000" dirty="0" err="1"/>
              <a:t>Kail</a:t>
            </a:r>
            <a:r>
              <a:rPr lang="en-GB" sz="4000" dirty="0"/>
              <a:t>, R., &amp; Salthouse, T. A. (1994). Processing speed as a mental capacity. </a:t>
            </a:r>
            <a:r>
              <a:rPr lang="en-GB" sz="4000" i="1" dirty="0"/>
              <a:t>Acta </a:t>
            </a:r>
            <a:r>
              <a:rPr lang="en-GB" sz="4000" i="1" dirty="0" err="1"/>
              <a:t>psychologica</a:t>
            </a:r>
            <a:r>
              <a:rPr lang="en-GB" sz="4000" dirty="0"/>
              <a:t>, </a:t>
            </a:r>
            <a:r>
              <a:rPr lang="en-GB" sz="4000" i="1" dirty="0"/>
              <a:t>86</a:t>
            </a:r>
            <a:r>
              <a:rPr lang="en-GB" sz="4000" dirty="0"/>
              <a:t>(2-3), 199-225.</a:t>
            </a:r>
          </a:p>
          <a:p>
            <a:r>
              <a:rPr lang="en-GB" sz="4000" dirty="0"/>
              <a:t>Keane, T. M., &amp; </a:t>
            </a:r>
            <a:r>
              <a:rPr lang="en-GB" sz="4000" dirty="0" err="1"/>
              <a:t>Eysenck.W</a:t>
            </a:r>
            <a:r>
              <a:rPr lang="en-GB" sz="4000" dirty="0"/>
              <a:t>, M. (2015). </a:t>
            </a:r>
            <a:r>
              <a:rPr lang="en-GB" sz="4000" i="1" dirty="0"/>
              <a:t>Cognitive Psychology: A students Handbook (7th Edition).</a:t>
            </a:r>
            <a:r>
              <a:rPr lang="en-GB" sz="4000" dirty="0"/>
              <a:t> New York : Psychology Press .</a:t>
            </a:r>
          </a:p>
          <a:p>
            <a:r>
              <a:rPr lang="en-GB" sz="4000" dirty="0"/>
              <a:t>Fukuda, K., &amp; Vogel, E. K. (2009). Human variation in overriding attentional capture. </a:t>
            </a:r>
            <a:r>
              <a:rPr lang="en-GB" sz="4000" i="1" dirty="0"/>
              <a:t>Journal of Neuroscience</a:t>
            </a:r>
            <a:r>
              <a:rPr lang="en-GB" sz="4000" dirty="0"/>
              <a:t>, </a:t>
            </a:r>
            <a:r>
              <a:rPr lang="en-GB" sz="4000" i="1" dirty="0"/>
              <a:t>29</a:t>
            </a:r>
            <a:r>
              <a:rPr lang="en-GB" sz="4000" dirty="0"/>
              <a:t>(27), 8726-8733.</a:t>
            </a:r>
          </a:p>
          <a:p>
            <a:r>
              <a:rPr lang="en-GB" sz="4000" dirty="0"/>
              <a:t>Gazzaley, A., &amp; </a:t>
            </a:r>
            <a:r>
              <a:rPr lang="en-GB" sz="4000" dirty="0" err="1"/>
              <a:t>Nobre</a:t>
            </a:r>
            <a:r>
              <a:rPr lang="en-GB" sz="4000" dirty="0"/>
              <a:t>, A. C. (2012). Top-down modulation: bridging selective attention and working memory. </a:t>
            </a:r>
            <a:r>
              <a:rPr lang="en-GB" sz="4000" i="1" dirty="0"/>
              <a:t>Trends in cognitive sciences</a:t>
            </a:r>
            <a:r>
              <a:rPr lang="en-GB" sz="4000" dirty="0"/>
              <a:t>, </a:t>
            </a:r>
            <a:r>
              <a:rPr lang="en-GB" sz="4000" i="1" dirty="0"/>
              <a:t>16</a:t>
            </a:r>
            <a:r>
              <a:rPr lang="en-GB" sz="4000" dirty="0"/>
              <a:t>(2), 129-135.</a:t>
            </a:r>
          </a:p>
          <a:p>
            <a:r>
              <a:rPr lang="en-GB" sz="4000" dirty="0" err="1"/>
              <a:t>Nobre</a:t>
            </a:r>
            <a:r>
              <a:rPr lang="en-GB" sz="4000" dirty="0"/>
              <a:t>, A. C., &amp; Kastner, S. (2014). Oxford library of psychology.</a:t>
            </a:r>
          </a:p>
          <a:p>
            <a:r>
              <a:rPr lang="en-GB" sz="4000" dirty="0"/>
              <a:t>Cowan N. (2014). Working Memory Underpins Cognitive Development, Learning, and Education. </a:t>
            </a:r>
            <a:r>
              <a:rPr lang="en-GB" sz="4000" i="1" dirty="0"/>
              <a:t>Educational psychology review</a:t>
            </a:r>
            <a:r>
              <a:rPr lang="en-GB" sz="4000" dirty="0"/>
              <a:t>, </a:t>
            </a:r>
            <a:r>
              <a:rPr lang="en-GB" sz="4000" i="1" dirty="0"/>
              <a:t>26</a:t>
            </a:r>
            <a:r>
              <a:rPr lang="en-GB" sz="4000" dirty="0"/>
              <a:t>(2), 197-223.</a:t>
            </a:r>
          </a:p>
          <a:p>
            <a:r>
              <a:rPr lang="en-GB" sz="4000" dirty="0" err="1"/>
              <a:t>Lavie</a:t>
            </a:r>
            <a:r>
              <a:rPr lang="en-GB" sz="4000" dirty="0"/>
              <a:t>, N. (2005). Distracted and confused?: Selective attention under load. </a:t>
            </a:r>
            <a:r>
              <a:rPr lang="en-GB" sz="4000" i="1" dirty="0"/>
              <a:t>Trends in cognitive sciences</a:t>
            </a:r>
            <a:r>
              <a:rPr lang="en-GB" sz="4000" dirty="0"/>
              <a:t>, </a:t>
            </a:r>
            <a:r>
              <a:rPr lang="en-GB" sz="4000" i="1" dirty="0"/>
              <a:t>9</a:t>
            </a:r>
            <a:r>
              <a:rPr lang="en-GB" sz="4000" dirty="0"/>
              <a:t>(2), 75-82.</a:t>
            </a:r>
          </a:p>
          <a:p>
            <a:r>
              <a:rPr lang="en-GB" sz="4000" dirty="0"/>
              <a:t>Cepeda, N. J., Blackwell, K. A., &amp; </a:t>
            </a:r>
            <a:r>
              <a:rPr lang="en-GB" sz="4000" dirty="0" err="1"/>
              <a:t>Munakata</a:t>
            </a:r>
            <a:r>
              <a:rPr lang="en-GB" sz="4000" dirty="0"/>
              <a:t>, Y. (2013). Speed isn't everything: Complex processing speed measures mask individual differences and developmental changes in executive control. </a:t>
            </a:r>
            <a:r>
              <a:rPr lang="en-GB" sz="4000" i="1" dirty="0"/>
              <a:t>Developmental Science</a:t>
            </a:r>
            <a:r>
              <a:rPr lang="en-GB" sz="4000" dirty="0"/>
              <a:t>, </a:t>
            </a:r>
            <a:r>
              <a:rPr lang="en-GB" sz="4000" i="1" dirty="0"/>
              <a:t>16</a:t>
            </a:r>
            <a:r>
              <a:rPr lang="en-GB" sz="4000" dirty="0"/>
              <a:t>(2), 269-286.</a:t>
            </a:r>
          </a:p>
          <a:p>
            <a:r>
              <a:rPr lang="en-GB" sz="4000" dirty="0"/>
              <a:t>Baddeley, A. D., Thomson, N., &amp; Buchanan, M. (1975). Word length and the structure of short-term memory. </a:t>
            </a:r>
            <a:r>
              <a:rPr lang="en-GB" sz="4000" i="1" dirty="0"/>
              <a:t>Journal of verbal learning and verbal </a:t>
            </a:r>
            <a:r>
              <a:rPr lang="en-GB" sz="4000" i="1" dirty="0" err="1"/>
              <a:t>behavior</a:t>
            </a:r>
            <a:r>
              <a:rPr lang="en-GB" sz="4000" dirty="0"/>
              <a:t>, </a:t>
            </a:r>
            <a:r>
              <a:rPr lang="en-GB" sz="4000" i="1" dirty="0"/>
              <a:t>14</a:t>
            </a:r>
            <a:r>
              <a:rPr lang="en-GB" sz="4000" dirty="0"/>
              <a:t>(6), 575-589.</a:t>
            </a:r>
          </a:p>
          <a:p>
            <a:r>
              <a:rPr lang="en-GB" sz="4000" dirty="0"/>
              <a:t>Huang, L., &amp; </a:t>
            </a:r>
            <a:r>
              <a:rPr lang="en-GB" sz="4000" dirty="0" err="1"/>
              <a:t>Pashler</a:t>
            </a:r>
            <a:r>
              <a:rPr lang="en-GB" sz="4000" dirty="0"/>
              <a:t>, H. (2005). Attention capacity and task difficulty in visual search. </a:t>
            </a:r>
            <a:r>
              <a:rPr lang="en-GB" sz="4000" i="1" dirty="0"/>
              <a:t>Cognition</a:t>
            </a:r>
            <a:r>
              <a:rPr lang="en-GB" sz="4000" dirty="0"/>
              <a:t>, </a:t>
            </a:r>
            <a:r>
              <a:rPr lang="en-GB" sz="4000" i="1" dirty="0"/>
              <a:t>94</a:t>
            </a:r>
            <a:r>
              <a:rPr lang="en-GB" sz="4000" dirty="0"/>
              <a:t>(3), B101-B111</a:t>
            </a:r>
          </a:p>
          <a:p>
            <a:r>
              <a:rPr lang="en-GB" sz="4000" dirty="0" err="1"/>
              <a:t>Fougnie</a:t>
            </a:r>
            <a:r>
              <a:rPr lang="en-GB" sz="4000" dirty="0"/>
              <a:t>, D. (2008). The relationship between attention and working memory. </a:t>
            </a:r>
            <a:r>
              <a:rPr lang="en-GB" sz="4000" i="1" dirty="0"/>
              <a:t>New research on short-term memory</a:t>
            </a:r>
            <a:r>
              <a:rPr lang="en-GB" sz="4000" dirty="0"/>
              <a:t>, </a:t>
            </a:r>
            <a:r>
              <a:rPr lang="en-GB" sz="4000" i="1" dirty="0"/>
              <a:t>1</a:t>
            </a:r>
            <a:r>
              <a:rPr lang="en-GB" sz="4000" dirty="0"/>
              <a:t>, 45.</a:t>
            </a:r>
          </a:p>
          <a:p>
            <a:r>
              <a:rPr lang="en-GB" sz="4000" dirty="0"/>
              <a:t>Kahneman, D., (2011). </a:t>
            </a:r>
            <a:r>
              <a:rPr lang="en-GB" sz="4000" i="1" dirty="0"/>
              <a:t>Thinking, fast and slow </a:t>
            </a:r>
            <a:r>
              <a:rPr lang="en-GB" sz="4000" dirty="0"/>
              <a:t>(Vol. 1). New York: Farrar, Straus and Giroux. Penguin Books. Great Britain GB &amp; United States of </a:t>
            </a:r>
            <a:r>
              <a:rPr lang="en-GB" sz="4000" dirty="0" err="1"/>
              <a:t>America,USA</a:t>
            </a:r>
            <a:r>
              <a:rPr lang="en-GB" sz="4000" dirty="0"/>
              <a:t>. (084).</a:t>
            </a:r>
          </a:p>
          <a:p>
            <a:r>
              <a:rPr lang="en-GB" sz="4000" dirty="0"/>
              <a:t>Levitt, T., </a:t>
            </a:r>
            <a:r>
              <a:rPr lang="en-GB" sz="4000" dirty="0" err="1"/>
              <a:t>Fugelsang</a:t>
            </a:r>
            <a:r>
              <a:rPr lang="en-GB" sz="4000" dirty="0"/>
              <a:t>, J., &amp; Crossley, M. (2006). Processing speed, attentional capacity, and age-related memory change. </a:t>
            </a:r>
            <a:r>
              <a:rPr lang="en-GB" sz="4000" i="1" dirty="0"/>
              <a:t>Experimental Aging Research</a:t>
            </a:r>
            <a:r>
              <a:rPr lang="en-GB" sz="4000" dirty="0"/>
              <a:t>, </a:t>
            </a:r>
            <a:r>
              <a:rPr lang="en-GB" sz="4000" i="1" dirty="0"/>
              <a:t>32</a:t>
            </a:r>
            <a:r>
              <a:rPr lang="en-GB" sz="4000" dirty="0"/>
              <a:t>(3), 263-295.</a:t>
            </a:r>
          </a:p>
          <a:p>
            <a:r>
              <a:rPr lang="en-GB" sz="4000" dirty="0" err="1"/>
              <a:t>Oberauer</a:t>
            </a:r>
            <a:r>
              <a:rPr lang="en-GB" sz="4000" dirty="0"/>
              <a:t>, K., &amp; Hein, L. (2012). Attention to information in working memory. </a:t>
            </a:r>
            <a:r>
              <a:rPr lang="en-GB" sz="4000" i="1" dirty="0"/>
              <a:t>Current Directions in Psychological Science</a:t>
            </a:r>
            <a:r>
              <a:rPr lang="en-GB" sz="4000" dirty="0"/>
              <a:t>, </a:t>
            </a:r>
            <a:r>
              <a:rPr lang="en-GB" sz="4000" i="1" dirty="0"/>
              <a:t>21</a:t>
            </a:r>
            <a:r>
              <a:rPr lang="en-GB" sz="4000" dirty="0"/>
              <a:t>(3), 164-169.</a:t>
            </a:r>
          </a:p>
          <a:p>
            <a:r>
              <a:rPr lang="en-GB" sz="4000" dirty="0"/>
              <a:t>Salthouse, T. A. (1996). The processing-speed theory of adult age differences in cognition. </a:t>
            </a:r>
            <a:r>
              <a:rPr lang="en-GB" sz="4000" i="1" dirty="0"/>
              <a:t>Psychological review</a:t>
            </a:r>
            <a:r>
              <a:rPr lang="en-GB" sz="4000" dirty="0"/>
              <a:t>, </a:t>
            </a:r>
            <a:r>
              <a:rPr lang="en-GB" sz="4000" i="1" dirty="0"/>
              <a:t>103</a:t>
            </a:r>
            <a:r>
              <a:rPr lang="en-GB" sz="4000" dirty="0"/>
              <a:t>(3), 403.</a:t>
            </a:r>
          </a:p>
          <a:p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b="1" dirty="0"/>
          </a:p>
          <a:p>
            <a:endParaRPr lang="en-GB" dirty="0"/>
          </a:p>
          <a:p>
            <a:pPr marL="0" indent="0">
              <a:buNone/>
            </a:pPr>
            <a:endParaRPr lang="en-GB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96386757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002F0CC-967D-4A6F-8C91-240764FCBF0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F37935B-4294-4F90-ACC3-0BF37A5C0D51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98330"/>
            <a:ext cx="10515600" cy="4351338"/>
          </a:xfrm>
        </p:spPr>
        <p:txBody>
          <a:bodyPr>
            <a:normAutofit/>
          </a:bodyPr>
          <a:lstStyle/>
          <a:p>
            <a:r>
              <a:rPr lang="en-GB" sz="1000" dirty="0"/>
              <a:t>BPS (2014) </a:t>
            </a:r>
            <a:r>
              <a:rPr lang="en-GB" sz="1000" i="1" dirty="0"/>
              <a:t>Code of Human Research Ethics</a:t>
            </a:r>
            <a:r>
              <a:rPr lang="en-GB" sz="1000" dirty="0"/>
              <a:t>. Available at: https://www.bps.org.uk/sites/bps.org.uk/files/Policy/Policy%20-%20Files/BPS%20Code%20of%20Human%20Research%20Ethics.pdf.</a:t>
            </a:r>
          </a:p>
          <a:p>
            <a:r>
              <a:rPr lang="en-GB" sz="1000" dirty="0"/>
              <a:t>Salthouse, T. A. (1996). The processing-speed theory of adult age differences in cognition. </a:t>
            </a:r>
            <a:r>
              <a:rPr lang="en-GB" sz="1000" i="1" dirty="0"/>
              <a:t>Psychological review</a:t>
            </a:r>
            <a:r>
              <a:rPr lang="en-GB" sz="1000" dirty="0"/>
              <a:t>, </a:t>
            </a:r>
            <a:r>
              <a:rPr lang="en-GB" sz="1000" i="1" dirty="0"/>
              <a:t>103</a:t>
            </a:r>
            <a:r>
              <a:rPr lang="en-GB" sz="1000" dirty="0"/>
              <a:t>(3), 403.</a:t>
            </a:r>
          </a:p>
          <a:p>
            <a:r>
              <a:rPr lang="en-GB" sz="1000" dirty="0"/>
              <a:t>Kahneman, D., &amp; Egan, P. (2011). </a:t>
            </a:r>
            <a:r>
              <a:rPr lang="en-GB" sz="1000" i="1" dirty="0"/>
              <a:t>Thinking, fast and slow </a:t>
            </a:r>
            <a:r>
              <a:rPr lang="en-GB" sz="1000" dirty="0"/>
              <a:t>(Vol. 1). New York: Farrar, Straus and Giroux.</a:t>
            </a:r>
          </a:p>
          <a:p>
            <a:r>
              <a:rPr lang="en-GB" sz="1000" dirty="0"/>
              <a:t>Tam, J. W., &amp; </a:t>
            </a:r>
            <a:r>
              <a:rPr lang="en-GB" sz="1000" dirty="0" err="1"/>
              <a:t>Schmitter-Edgecombe</a:t>
            </a:r>
            <a:r>
              <a:rPr lang="en-GB" sz="1000" dirty="0"/>
              <a:t>, M. (2013). The role of processing speed in the Brief Visuospatial Memory Test–Revised. </a:t>
            </a:r>
            <a:r>
              <a:rPr lang="en-GB" sz="1000" i="1" dirty="0"/>
              <a:t>The Clinical Neuropsychologist</a:t>
            </a:r>
            <a:r>
              <a:rPr lang="en-GB" sz="1000" dirty="0"/>
              <a:t>, </a:t>
            </a:r>
            <a:r>
              <a:rPr lang="en-GB" sz="1000" i="1" dirty="0"/>
              <a:t>27</a:t>
            </a:r>
            <a:r>
              <a:rPr lang="en-GB" sz="1000" dirty="0"/>
              <a:t>(6), 962-972</a:t>
            </a:r>
          </a:p>
          <a:p>
            <a:r>
              <a:rPr lang="en-GB" sz="1000" dirty="0" err="1"/>
              <a:t>Kail</a:t>
            </a:r>
            <a:r>
              <a:rPr lang="en-GB" sz="1000" dirty="0"/>
              <a:t>, R. (1993). The role of a global mechanism in developmental change in speed of processing. In </a:t>
            </a:r>
            <a:r>
              <a:rPr lang="en-GB" sz="1000" i="1" dirty="0"/>
              <a:t>Emerging themes in cognitive development</a:t>
            </a:r>
            <a:r>
              <a:rPr lang="en-GB" sz="1000" dirty="0"/>
              <a:t> (pp. 97-119). Springer, New York, NY.</a:t>
            </a:r>
          </a:p>
          <a:p>
            <a:r>
              <a:rPr lang="en-GB" sz="1000" dirty="0" err="1"/>
              <a:t>Groome</a:t>
            </a:r>
            <a:r>
              <a:rPr lang="en-GB" sz="1000" dirty="0"/>
              <a:t>, D., Brace, N., Edgar, G., </a:t>
            </a:r>
            <a:r>
              <a:rPr lang="en-GB" sz="1000" dirty="0" err="1"/>
              <a:t>Edgar.H</a:t>
            </a:r>
            <a:r>
              <a:rPr lang="en-GB" sz="1000" dirty="0"/>
              <a:t>, M, E., Manly, T., Styles, E. (2014). </a:t>
            </a:r>
            <a:r>
              <a:rPr lang="en-GB" sz="1000" i="1" dirty="0"/>
              <a:t>An Introduction to Cognitive psychology: Processes and Disorders (3rd edition).</a:t>
            </a:r>
            <a:r>
              <a:rPr lang="en-GB" sz="1000" dirty="0"/>
              <a:t> Hove and New York: Psychology Press.</a:t>
            </a:r>
          </a:p>
          <a:p>
            <a:r>
              <a:rPr lang="en-GB" sz="1000" dirty="0"/>
              <a:t>Ashby, F. G., &amp; Crossley, M. J. (2012). Automaticity and multiple memory systems. </a:t>
            </a:r>
            <a:r>
              <a:rPr lang="en-GB" sz="1000" i="1" dirty="0"/>
              <a:t>Wiley Interdisciplinary Reviews: Cognitive Science</a:t>
            </a:r>
            <a:r>
              <a:rPr lang="en-GB" sz="1000" dirty="0"/>
              <a:t>, </a:t>
            </a:r>
            <a:r>
              <a:rPr lang="en-GB" sz="1000" i="1" dirty="0"/>
              <a:t>3</a:t>
            </a:r>
            <a:r>
              <a:rPr lang="en-GB" sz="1000" dirty="0"/>
              <a:t>(3), 363-376.</a:t>
            </a:r>
          </a:p>
          <a:p>
            <a:r>
              <a:rPr lang="en-GB" sz="1000" dirty="0" err="1"/>
              <a:t>Scasserra</a:t>
            </a:r>
            <a:r>
              <a:rPr lang="en-GB" sz="1000" dirty="0"/>
              <a:t>, D. (2008). </a:t>
            </a:r>
            <a:r>
              <a:rPr lang="en-GB" sz="1000" i="1" dirty="0"/>
              <a:t>The influence of perceived task difficulty on task performance</a:t>
            </a:r>
            <a:r>
              <a:rPr lang="en-GB" sz="1000" dirty="0"/>
              <a:t>. Educational Psychology Commons, Rowan University. 756.</a:t>
            </a:r>
          </a:p>
          <a:p>
            <a:r>
              <a:rPr lang="en-GB" sz="1000" dirty="0"/>
              <a:t>Shiffrin, R. M., &amp; Schneider, W. (1977). Controlled and automatic human information processing: II. Perceptual learning, automatic attending and a general theory. </a:t>
            </a:r>
            <a:r>
              <a:rPr lang="en-GB" sz="1000" i="1" dirty="0"/>
              <a:t>Psychological review</a:t>
            </a:r>
            <a:r>
              <a:rPr lang="en-GB" sz="1000" dirty="0"/>
              <a:t>, </a:t>
            </a:r>
            <a:r>
              <a:rPr lang="en-GB" sz="1000" i="1" dirty="0"/>
              <a:t>84</a:t>
            </a:r>
            <a:r>
              <a:rPr lang="en-GB" sz="1000" dirty="0"/>
              <a:t>(2), 127.</a:t>
            </a:r>
          </a:p>
          <a:p>
            <a:r>
              <a:rPr lang="en-GB" sz="1000" dirty="0"/>
              <a:t>Kalmar, J. H., &amp; </a:t>
            </a:r>
            <a:r>
              <a:rPr lang="en-GB" sz="1000" dirty="0" err="1"/>
              <a:t>Chiaravalloti</a:t>
            </a:r>
            <a:r>
              <a:rPr lang="en-GB" sz="1000" dirty="0"/>
              <a:t>, N. D. (2008). Information processing speed in multiple sclerosis: A primary deficit. </a:t>
            </a:r>
            <a:r>
              <a:rPr lang="en-GB" sz="1000" i="1" dirty="0"/>
              <a:t>Information processing speed in clinical populations. New York: Taylor and Francis</a:t>
            </a:r>
            <a:r>
              <a:rPr lang="en-GB" sz="1000" dirty="0"/>
              <a:t>.</a:t>
            </a:r>
          </a:p>
          <a:p>
            <a:r>
              <a:rPr lang="en-GB" sz="1000" dirty="0"/>
              <a:t>McFarland D. J. (2017). How neuroscience can inform the study of individual differences in cognitive abilities. </a:t>
            </a:r>
            <a:r>
              <a:rPr lang="en-GB" sz="1000" i="1" dirty="0"/>
              <a:t>Reviews in the neurosciences</a:t>
            </a:r>
            <a:r>
              <a:rPr lang="en-GB" sz="1000" dirty="0"/>
              <a:t>, </a:t>
            </a:r>
            <a:r>
              <a:rPr lang="en-GB" sz="1000" i="1" dirty="0"/>
              <a:t>28</a:t>
            </a:r>
            <a:r>
              <a:rPr lang="en-GB" sz="1000" dirty="0"/>
              <a:t>(4), 343–362. doi:10.1515/revneuro-2016-0073</a:t>
            </a:r>
          </a:p>
          <a:p>
            <a:endParaRPr lang="en-GB" sz="1000" dirty="0"/>
          </a:p>
          <a:p>
            <a:endParaRPr lang="en-GB" dirty="0"/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1832673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770</TotalTime>
  <Words>1960</Words>
  <Application>Microsoft Office PowerPoint</Application>
  <PresentationFormat>Widescreen</PresentationFormat>
  <Paragraphs>294</Paragraphs>
  <Slides>25</Slides>
  <Notes>6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25</vt:i4>
      </vt:variant>
    </vt:vector>
  </HeadingPairs>
  <TitlesOfParts>
    <vt:vector size="30" baseType="lpstr">
      <vt:lpstr>Arial</vt:lpstr>
      <vt:lpstr>Calibri</vt:lpstr>
      <vt:lpstr>Calibri Light</vt:lpstr>
      <vt:lpstr>Wingdings</vt:lpstr>
      <vt:lpstr>Office Theme</vt:lpstr>
      <vt:lpstr>Speed of Processing (fast and slow) on Attentional Capacity and Working Memory </vt:lpstr>
      <vt:lpstr> Speed of processing is the primary function of cognitive processing   (McFarland, 2017).  </vt:lpstr>
      <vt:lpstr>Speed of Processing (SOP) </vt:lpstr>
      <vt:lpstr>    Theoretical underpinning of SOP:   Thinking Fast and Slow   (Daniel Kahneman, 2011).     </vt:lpstr>
      <vt:lpstr>Automatic (fast) and  controlled (slow) Processing</vt:lpstr>
      <vt:lpstr>Memory and Attention:   Vital to learning new information </vt:lpstr>
      <vt:lpstr>Literature Review:   SOP on Memory:  </vt:lpstr>
      <vt:lpstr>SOP on Attention: </vt:lpstr>
      <vt:lpstr>SOP on Memory and Attention </vt:lpstr>
      <vt:lpstr>Cognitive load </vt:lpstr>
      <vt:lpstr>Rationale</vt:lpstr>
      <vt:lpstr>Hypothesis: </vt:lpstr>
      <vt:lpstr>Methodology </vt:lpstr>
      <vt:lpstr>Methodology </vt:lpstr>
      <vt:lpstr>Ethical approval </vt:lpstr>
      <vt:lpstr>Results: 2 x two-way-mixed- ANOVA  </vt:lpstr>
      <vt:lpstr>Memory </vt:lpstr>
      <vt:lpstr>Discussion: </vt:lpstr>
      <vt:lpstr>Discussion 2 </vt:lpstr>
      <vt:lpstr>PowerPoint Presentation</vt:lpstr>
      <vt:lpstr>Limitations</vt:lpstr>
      <vt:lpstr>Future research </vt:lpstr>
      <vt:lpstr>Conclusion  </vt:lpstr>
      <vt:lpstr>References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Speed of Processing (fast and slow) on Attentional Capacity and Working Memory </dc:title>
  <dc:creator>Nicole Moon</dc:creator>
  <cp:lastModifiedBy>Nicole Moon</cp:lastModifiedBy>
  <cp:revision>41</cp:revision>
  <dcterms:created xsi:type="dcterms:W3CDTF">2019-05-23T09:35:39Z</dcterms:created>
  <dcterms:modified xsi:type="dcterms:W3CDTF">2019-05-23T22:25:53Z</dcterms:modified>
</cp:coreProperties>
</file>