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3F32D-1795-FF20-F234-59D5DB88E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C288FE-C12D-5760-29FF-40CD17D896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4038F-E989-4752-F085-858FA085C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78EBAD-697C-46EF-258C-E9C4418ED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8F5E5-281E-E1DC-558E-7C5E65D0A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13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DFBF4-4D3E-D596-7D3E-83927629A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6E836-12AB-A873-25BC-9436AD7ED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B7788-623B-8741-659B-C64E8FD94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4F8D9-3785-A014-BE9D-368A249FF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7D38F-D3F7-5F0E-3ABF-CF850A3C0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030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5AA10-1FE5-D02F-1556-9ED6ABA68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8C185-ABB2-B168-87AD-699EA2DBC9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43702-AAB9-AC4D-60DB-58E82B34D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8192F-CEF0-9B2B-8760-BEA99E5824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2CECE-7869-9627-99F4-F3FB5B3AD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735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46BBA-EDA1-1B72-5DEA-A64EF08BC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CE396-CB4D-2242-AF95-A0A77ED9FE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2B6987-3113-FE62-9EA0-DC9DD7911C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A82800-1B9A-71DF-4978-4DF1C7976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57AB7C-D902-274D-4901-C70D3764E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F35F1F-F733-AEBF-51CC-3B8D0970C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731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6F396-0A94-C63C-85B8-364DEBF57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5EC39B-6067-3380-F609-529884B6D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227ED-C42D-A9E3-5AF0-16D3B23D3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328847-76A1-7007-BF6A-EB9B76F797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4659E2-DE26-C345-DFF9-28B324A194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8B85AA-227A-A860-4A89-05ACE2337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704AB7-BC6C-6470-5234-7B9C8E49E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FEC704-3CDF-3C95-820A-3DB05D479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879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9CC76-3BC1-7BB3-0428-99AED7732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63F9F7-E805-09CF-5390-DB930622C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E9C6F-FF88-59E5-17F5-CF253650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204762-3057-4D9A-73EC-3331851E7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675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66E0EC-A6DD-FEBC-68CE-4BA7EE3E7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AEBB93-AA9A-DFDD-3A54-33D47F266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AAD74-5E91-FCDB-0161-C9A8BF1EA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037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9AA3E-C9CA-ED66-0D83-0CBC99977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1D7ED-A466-E8D4-686C-03510DB55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998FBB-B80A-DC13-1F78-E2B7343905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28233C-113E-DF89-62C7-F4BBDFFFB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7844A-5330-08FB-7BEF-9C7255622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018D96-348D-418C-2542-F89C1ED4E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633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04A9F-8226-4EA0-CCF3-AA9356206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A51506-28BE-4323-7F40-FE4414552C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6DF904-DCB3-AB5F-49AB-D4860F25DD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76915-258F-2A1E-1588-77B66C293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36BCC6-AEE8-1511-7C35-23C0E262D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9BA9CB-CD16-15C2-A622-DBE5DF65F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22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67195-DEC7-9F27-D8B7-E135F3ECC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AC2BF7-0332-DFDC-F675-E18AB1F93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6F540-EA92-3A53-46BB-5D7C7BC6E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7A1FE-1614-0F07-F467-0F6FCD9FE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01715-4566-674B-4087-C2FF16322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27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DCE175-15D3-D32D-AED7-8DC5F19018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6D1AC2-A4E8-AA39-3113-0DC71EE80D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31687-73B2-CBA7-A0E6-687790AA4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A1A72-831F-EE8F-246D-E3456E1B5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12413-D70F-C9A6-200D-86D0BD0AF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2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CCA2C7-8DED-ED9E-D626-26D40FAA8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22485B-90F0-91DA-18EF-B9643D9887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ADDEF-62ED-0BD2-9C54-0BD604E459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051F2-5E10-43A4-BC0D-CF9A32A5A70D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7496CA-61EC-6426-BA4A-496B756B9A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9B64A-C358-69CD-9E14-FC652D5ACE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60C09-4800-4D0E-B683-E8C91A0C6C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8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34BF1E-8BC9-6B7C-28FA-517D208F70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27" t="14336" r="7873" b="29524"/>
          <a:stretch/>
        </p:blipFill>
        <p:spPr>
          <a:xfrm>
            <a:off x="1200865" y="0"/>
            <a:ext cx="9790269" cy="686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28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337F67-FB4D-0E0D-B1EF-BEBC18E762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1" t="14536" r="8140" b="26115"/>
          <a:stretch/>
        </p:blipFill>
        <p:spPr>
          <a:xfrm>
            <a:off x="1502762" y="0"/>
            <a:ext cx="9186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228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9A8499-817B-0B86-DB01-0E0B8C2878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7" r="8207" b="25714"/>
          <a:stretch/>
        </p:blipFill>
        <p:spPr>
          <a:xfrm>
            <a:off x="1558462" y="0"/>
            <a:ext cx="90750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36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CED8C2-D0B9-3954-7970-EAE8CB1977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636" r="8006" b="26115"/>
          <a:stretch/>
        </p:blipFill>
        <p:spPr>
          <a:xfrm>
            <a:off x="1494991" y="0"/>
            <a:ext cx="92020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231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3712C0-7C3F-9C8A-72A9-1E930A0BA6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437" r="8006" b="25714"/>
          <a:stretch/>
        </p:blipFill>
        <p:spPr>
          <a:xfrm>
            <a:off x="1546974" y="0"/>
            <a:ext cx="90980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75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352B48-E226-7053-B9AB-F0442A6235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7" t="14737" r="8341" b="25915"/>
          <a:stretch/>
        </p:blipFill>
        <p:spPr>
          <a:xfrm>
            <a:off x="1525930" y="0"/>
            <a:ext cx="91401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469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D3F78E-3F02-41C3-7BD8-4B14FCFE9D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436" r="7873" b="25915"/>
          <a:stretch/>
        </p:blipFill>
        <p:spPr>
          <a:xfrm>
            <a:off x="1537447" y="0"/>
            <a:ext cx="91171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557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C98813-3AFA-17DF-CC82-0EAC329D6C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437" r="8072" b="25814"/>
          <a:stretch/>
        </p:blipFill>
        <p:spPr>
          <a:xfrm>
            <a:off x="1527438" y="-4623"/>
            <a:ext cx="9137124" cy="686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215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C27202-987C-0A9D-274B-001C7C9F11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6" r="8006" b="26115"/>
          <a:stretch/>
        </p:blipFill>
        <p:spPr>
          <a:xfrm>
            <a:off x="1510508" y="0"/>
            <a:ext cx="91709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931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B29A29-A79A-9019-BE04-BB88D946FC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937" r="8006" b="25916"/>
          <a:stretch/>
        </p:blipFill>
        <p:spPr>
          <a:xfrm>
            <a:off x="1498815" y="0"/>
            <a:ext cx="91943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232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F11253A-4718-0B14-02C7-C7B11C9F52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336" r="7939" b="26015"/>
          <a:stretch/>
        </p:blipFill>
        <p:spPr>
          <a:xfrm>
            <a:off x="1531684" y="0"/>
            <a:ext cx="91286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151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4E4568-F10D-8B6E-8E2F-B1D1695101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6" t="14436" r="8273" b="26216"/>
          <a:stretch/>
        </p:blipFill>
        <p:spPr>
          <a:xfrm>
            <a:off x="1560684" y="0"/>
            <a:ext cx="90706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554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95FA9C-39A8-DC69-EA49-1BFBD4E90C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938" r="8006" b="25814"/>
          <a:stretch/>
        </p:blipFill>
        <p:spPr>
          <a:xfrm>
            <a:off x="1506593" y="0"/>
            <a:ext cx="91788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361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F189AD-EB8F-DDA6-4F4D-069B6ED4CF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436" r="8140" b="26015"/>
          <a:stretch/>
        </p:blipFill>
        <p:spPr>
          <a:xfrm>
            <a:off x="1529729" y="0"/>
            <a:ext cx="9132541" cy="6858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568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836E420-5B4F-60C7-FF37-006B257B1A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635" r="8006" b="26316"/>
          <a:stretch/>
        </p:blipFill>
        <p:spPr>
          <a:xfrm>
            <a:off x="1499936" y="0"/>
            <a:ext cx="9192127" cy="684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8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74431CD-F04A-50B8-0881-FC1919153D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8" t="14236" r="8140" b="26216"/>
          <a:stretch/>
        </p:blipFill>
        <p:spPr>
          <a:xfrm>
            <a:off x="1558636" y="0"/>
            <a:ext cx="90747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060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6071FC-4AD3-06E1-5713-FE7081080A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3535" r="8073" b="25713"/>
          <a:stretch/>
        </p:blipFill>
        <p:spPr>
          <a:xfrm>
            <a:off x="1565114" y="-37814"/>
            <a:ext cx="9061771" cy="693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073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F466A5-8245-6B32-513A-0A34C4E1B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737" r="8206" b="25714"/>
          <a:stretch/>
        </p:blipFill>
        <p:spPr>
          <a:xfrm>
            <a:off x="1558635" y="0"/>
            <a:ext cx="90747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4681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04D8DF-353D-9EB6-5F0C-3DC5F4A20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436" r="7940" b="25513"/>
          <a:stretch/>
        </p:blipFill>
        <p:spPr>
          <a:xfrm>
            <a:off x="1573612" y="0"/>
            <a:ext cx="90447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335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354438-6532-73C3-2860-6397157BD4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6" r="8140" b="25815"/>
          <a:stretch/>
        </p:blipFill>
        <p:spPr>
          <a:xfrm>
            <a:off x="1552864" y="0"/>
            <a:ext cx="90862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147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0</Words>
  <Application>Microsoft Office PowerPoint</Application>
  <PresentationFormat>Widescreen</PresentationFormat>
  <Paragraphs>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2023-02-14T13:50:03Z</dcterms:created>
  <dcterms:modified xsi:type="dcterms:W3CDTF">2023-02-14T14:08:09Z</dcterms:modified>
</cp:coreProperties>
</file>