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23"/>
  </p:notesMasterIdLst>
  <p:sldIdLst>
    <p:sldId id="256" r:id="rId2"/>
    <p:sldId id="283" r:id="rId3"/>
    <p:sldId id="284" r:id="rId4"/>
    <p:sldId id="285" r:id="rId5"/>
    <p:sldId id="286" r:id="rId6"/>
    <p:sldId id="276" r:id="rId7"/>
    <p:sldId id="259" r:id="rId8"/>
    <p:sldId id="277" r:id="rId9"/>
    <p:sldId id="278" r:id="rId10"/>
    <p:sldId id="279" r:id="rId11"/>
    <p:sldId id="280" r:id="rId12"/>
    <p:sldId id="264" r:id="rId13"/>
    <p:sldId id="269" r:id="rId14"/>
    <p:sldId id="267" r:id="rId15"/>
    <p:sldId id="263" r:id="rId16"/>
    <p:sldId id="266" r:id="rId17"/>
    <p:sldId id="281" r:id="rId18"/>
    <p:sldId id="282" r:id="rId19"/>
    <p:sldId id="270" r:id="rId20"/>
    <p:sldId id="271" r:id="rId21"/>
    <p:sldId id="275"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0D2D74-D187-5BEB-FABD-55283D0CF0C6}" v="224" dt="2025-03-04T13:43:28.104"/>
    <p1510:client id="{DF91B2B5-5BB5-4B6C-E71F-98C971CA2817}" v="112" dt="2025-03-03T15:50:14.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png"/></Relationships>
</file>

<file path=ppt/diagrams/_rels/data3.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ata4.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0.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0.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1.svg"/></Relationships>
</file>

<file path=ppt/diagrams/_rels/data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2.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0.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1.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F0083-3861-45E7-B27E-B35F7054316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E28FE59-C54E-4715-930E-17E75F2B2259}">
      <dgm:prSet/>
      <dgm:spPr/>
      <dgm:t>
        <a:bodyPr/>
        <a:lstStyle/>
        <a:p>
          <a:pPr>
            <a:defRPr cap="all"/>
          </a:pPr>
          <a:r>
            <a:rPr lang="en-GB" b="0" i="0"/>
            <a:t>Physical symptoms</a:t>
          </a:r>
          <a:endParaRPr lang="en-US"/>
        </a:p>
      </dgm:t>
    </dgm:pt>
    <dgm:pt modelId="{B2E70D86-9F09-4638-A268-21B991143380}" type="parTrans" cxnId="{BD65CB0D-1CE9-40D1-8F56-B6A37B05F4BE}">
      <dgm:prSet/>
      <dgm:spPr/>
      <dgm:t>
        <a:bodyPr/>
        <a:lstStyle/>
        <a:p>
          <a:endParaRPr lang="en-US"/>
        </a:p>
      </dgm:t>
    </dgm:pt>
    <dgm:pt modelId="{93DCD221-3028-4366-8E6A-58E6D42EF79A}" type="sibTrans" cxnId="{BD65CB0D-1CE9-40D1-8F56-B6A37B05F4BE}">
      <dgm:prSet/>
      <dgm:spPr/>
      <dgm:t>
        <a:bodyPr/>
        <a:lstStyle/>
        <a:p>
          <a:endParaRPr lang="en-US"/>
        </a:p>
      </dgm:t>
    </dgm:pt>
    <dgm:pt modelId="{5BE67D89-0BC9-481E-8A9A-C98587B49E97}">
      <dgm:prSet/>
      <dgm:spPr/>
      <dgm:t>
        <a:bodyPr/>
        <a:lstStyle/>
        <a:p>
          <a:pPr>
            <a:defRPr cap="all"/>
          </a:pPr>
          <a:r>
            <a:rPr lang="en-GB" b="0" i="0"/>
            <a:t>Behaviour changes</a:t>
          </a:r>
          <a:endParaRPr lang="en-US"/>
        </a:p>
      </dgm:t>
    </dgm:pt>
    <dgm:pt modelId="{97864C7A-87ED-4680-BB9E-803B4E164B3C}" type="parTrans" cxnId="{15BCF318-07F3-4ECB-871E-5F99615147A7}">
      <dgm:prSet/>
      <dgm:spPr/>
      <dgm:t>
        <a:bodyPr/>
        <a:lstStyle/>
        <a:p>
          <a:endParaRPr lang="en-US"/>
        </a:p>
      </dgm:t>
    </dgm:pt>
    <dgm:pt modelId="{2D031208-3793-4DC5-8458-7E7B828C3F92}" type="sibTrans" cxnId="{15BCF318-07F3-4ECB-871E-5F99615147A7}">
      <dgm:prSet/>
      <dgm:spPr/>
      <dgm:t>
        <a:bodyPr/>
        <a:lstStyle/>
        <a:p>
          <a:endParaRPr lang="en-US"/>
        </a:p>
      </dgm:t>
    </dgm:pt>
    <dgm:pt modelId="{1D9B20D6-D4AB-4687-A340-E8A285C45E60}">
      <dgm:prSet/>
      <dgm:spPr/>
      <dgm:t>
        <a:bodyPr/>
        <a:lstStyle/>
        <a:p>
          <a:pPr>
            <a:defRPr cap="all"/>
          </a:pPr>
          <a:r>
            <a:rPr lang="en-GB" b="0" i="0"/>
            <a:t>Psychological symptoms</a:t>
          </a:r>
          <a:endParaRPr lang="en-US"/>
        </a:p>
      </dgm:t>
    </dgm:pt>
    <dgm:pt modelId="{B768F6E7-8755-484B-96AE-9119FBCFF0D3}" type="parTrans" cxnId="{B3BFECB5-2365-45FF-ACF5-EF4EFCAE1268}">
      <dgm:prSet/>
      <dgm:spPr/>
      <dgm:t>
        <a:bodyPr/>
        <a:lstStyle/>
        <a:p>
          <a:endParaRPr lang="en-US"/>
        </a:p>
      </dgm:t>
    </dgm:pt>
    <dgm:pt modelId="{B3521223-6ADB-44FB-A43D-DE7C688BD3AE}" type="sibTrans" cxnId="{B3BFECB5-2365-45FF-ACF5-EF4EFCAE1268}">
      <dgm:prSet/>
      <dgm:spPr/>
      <dgm:t>
        <a:bodyPr/>
        <a:lstStyle/>
        <a:p>
          <a:endParaRPr lang="en-US"/>
        </a:p>
      </dgm:t>
    </dgm:pt>
    <dgm:pt modelId="{2A0CBBAF-417C-4980-9D60-C7DD02F70751}" type="pres">
      <dgm:prSet presAssocID="{2FDF0083-3861-45E7-B27E-B35F70543164}" presName="root" presStyleCnt="0">
        <dgm:presLayoutVars>
          <dgm:dir/>
          <dgm:resizeHandles val="exact"/>
        </dgm:presLayoutVars>
      </dgm:prSet>
      <dgm:spPr/>
    </dgm:pt>
    <dgm:pt modelId="{4A47ED17-0AC2-419E-8669-6E104121BE43}" type="pres">
      <dgm:prSet presAssocID="{9E28FE59-C54E-4715-930E-17E75F2B2259}" presName="compNode" presStyleCnt="0"/>
      <dgm:spPr/>
    </dgm:pt>
    <dgm:pt modelId="{F76B5EB6-2B93-4C0F-B0B4-E85A61611E4A}" type="pres">
      <dgm:prSet presAssocID="{9E28FE59-C54E-4715-930E-17E75F2B2259}" presName="iconBgRect" presStyleLbl="bgShp" presStyleIdx="0" presStyleCnt="3"/>
      <dgm:spPr/>
    </dgm:pt>
    <dgm:pt modelId="{0281F968-C09D-413E-8851-DA37474EA02B}" type="pres">
      <dgm:prSet presAssocID="{9E28FE59-C54E-4715-930E-17E75F2B225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A577693-C220-4A28-9D12-BBEAC34F4E10}" type="pres">
      <dgm:prSet presAssocID="{9E28FE59-C54E-4715-930E-17E75F2B2259}" presName="spaceRect" presStyleCnt="0"/>
      <dgm:spPr/>
    </dgm:pt>
    <dgm:pt modelId="{DA0A1479-8D51-4A9F-B136-4AB19BA65984}" type="pres">
      <dgm:prSet presAssocID="{9E28FE59-C54E-4715-930E-17E75F2B2259}" presName="textRect" presStyleLbl="revTx" presStyleIdx="0" presStyleCnt="3">
        <dgm:presLayoutVars>
          <dgm:chMax val="1"/>
          <dgm:chPref val="1"/>
        </dgm:presLayoutVars>
      </dgm:prSet>
      <dgm:spPr/>
    </dgm:pt>
    <dgm:pt modelId="{E89E26B9-B01D-4AC3-9EB1-49397A3E968B}" type="pres">
      <dgm:prSet presAssocID="{93DCD221-3028-4366-8E6A-58E6D42EF79A}" presName="sibTrans" presStyleCnt="0"/>
      <dgm:spPr/>
    </dgm:pt>
    <dgm:pt modelId="{0D8A647B-C8AC-457A-8469-B12D298C5174}" type="pres">
      <dgm:prSet presAssocID="{5BE67D89-0BC9-481E-8A9A-C98587B49E97}" presName="compNode" presStyleCnt="0"/>
      <dgm:spPr/>
    </dgm:pt>
    <dgm:pt modelId="{09DB7064-040E-43CD-A329-A413E853F509}" type="pres">
      <dgm:prSet presAssocID="{5BE67D89-0BC9-481E-8A9A-C98587B49E97}" presName="iconBgRect" presStyleLbl="bgShp" presStyleIdx="1" presStyleCnt="3"/>
      <dgm:spPr/>
    </dgm:pt>
    <dgm:pt modelId="{B5686277-3F6E-444C-9D27-70C736BBEE95}" type="pres">
      <dgm:prSet presAssocID="{5BE67D89-0BC9-481E-8A9A-C98587B49E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6F0350A-F314-4D0D-BB4D-AE23F4BB10A1}" type="pres">
      <dgm:prSet presAssocID="{5BE67D89-0BC9-481E-8A9A-C98587B49E97}" presName="spaceRect" presStyleCnt="0"/>
      <dgm:spPr/>
    </dgm:pt>
    <dgm:pt modelId="{3DDB6E1B-1CDB-497D-A971-9A35A2953672}" type="pres">
      <dgm:prSet presAssocID="{5BE67D89-0BC9-481E-8A9A-C98587B49E97}" presName="textRect" presStyleLbl="revTx" presStyleIdx="1" presStyleCnt="3">
        <dgm:presLayoutVars>
          <dgm:chMax val="1"/>
          <dgm:chPref val="1"/>
        </dgm:presLayoutVars>
      </dgm:prSet>
      <dgm:spPr/>
    </dgm:pt>
    <dgm:pt modelId="{28932820-873A-44D2-98DF-7B69352ED359}" type="pres">
      <dgm:prSet presAssocID="{2D031208-3793-4DC5-8458-7E7B828C3F92}" presName="sibTrans" presStyleCnt="0"/>
      <dgm:spPr/>
    </dgm:pt>
    <dgm:pt modelId="{5B1C03F6-4BAA-4222-B712-AB7AAFA9693E}" type="pres">
      <dgm:prSet presAssocID="{1D9B20D6-D4AB-4687-A340-E8A285C45E60}" presName="compNode" presStyleCnt="0"/>
      <dgm:spPr/>
    </dgm:pt>
    <dgm:pt modelId="{693F7875-AB72-43E0-BCC7-9865E6D2229C}" type="pres">
      <dgm:prSet presAssocID="{1D9B20D6-D4AB-4687-A340-E8A285C45E60}" presName="iconBgRect" presStyleLbl="bgShp" presStyleIdx="2" presStyleCnt="3"/>
      <dgm:spPr/>
    </dgm:pt>
    <dgm:pt modelId="{B54B5BF4-52AD-4C87-A11E-7FBB530FA6BF}" type="pres">
      <dgm:prSet presAssocID="{1D9B20D6-D4AB-4687-A340-E8A285C45E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BEBDDCC0-63ED-42EC-A46B-3F5A95D6797A}" type="pres">
      <dgm:prSet presAssocID="{1D9B20D6-D4AB-4687-A340-E8A285C45E60}" presName="spaceRect" presStyleCnt="0"/>
      <dgm:spPr/>
    </dgm:pt>
    <dgm:pt modelId="{1F437455-6108-45D1-ADCA-874867906339}" type="pres">
      <dgm:prSet presAssocID="{1D9B20D6-D4AB-4687-A340-E8A285C45E60}" presName="textRect" presStyleLbl="revTx" presStyleIdx="2" presStyleCnt="3">
        <dgm:presLayoutVars>
          <dgm:chMax val="1"/>
          <dgm:chPref val="1"/>
        </dgm:presLayoutVars>
      </dgm:prSet>
      <dgm:spPr/>
    </dgm:pt>
  </dgm:ptLst>
  <dgm:cxnLst>
    <dgm:cxn modelId="{BD65CB0D-1CE9-40D1-8F56-B6A37B05F4BE}" srcId="{2FDF0083-3861-45E7-B27E-B35F70543164}" destId="{9E28FE59-C54E-4715-930E-17E75F2B2259}" srcOrd="0" destOrd="0" parTransId="{B2E70D86-9F09-4638-A268-21B991143380}" sibTransId="{93DCD221-3028-4366-8E6A-58E6D42EF79A}"/>
    <dgm:cxn modelId="{15BCF318-07F3-4ECB-871E-5F99615147A7}" srcId="{2FDF0083-3861-45E7-B27E-B35F70543164}" destId="{5BE67D89-0BC9-481E-8A9A-C98587B49E97}" srcOrd="1" destOrd="0" parTransId="{97864C7A-87ED-4680-BB9E-803B4E164B3C}" sibTransId="{2D031208-3793-4DC5-8458-7E7B828C3F92}"/>
    <dgm:cxn modelId="{D146B851-4A70-47D1-900D-CA98525C1603}" type="presOf" srcId="{2FDF0083-3861-45E7-B27E-B35F70543164}" destId="{2A0CBBAF-417C-4980-9D60-C7DD02F70751}" srcOrd="0" destOrd="0" presId="urn:microsoft.com/office/officeart/2018/5/layout/IconCircleLabelList"/>
    <dgm:cxn modelId="{DB03A2A2-B6FE-4663-AB79-E53A99BF02BE}" type="presOf" srcId="{9E28FE59-C54E-4715-930E-17E75F2B2259}" destId="{DA0A1479-8D51-4A9F-B136-4AB19BA65984}" srcOrd="0" destOrd="0" presId="urn:microsoft.com/office/officeart/2018/5/layout/IconCircleLabelList"/>
    <dgm:cxn modelId="{B3BFECB5-2365-45FF-ACF5-EF4EFCAE1268}" srcId="{2FDF0083-3861-45E7-B27E-B35F70543164}" destId="{1D9B20D6-D4AB-4687-A340-E8A285C45E60}" srcOrd="2" destOrd="0" parTransId="{B768F6E7-8755-484B-96AE-9119FBCFF0D3}" sibTransId="{B3521223-6ADB-44FB-A43D-DE7C688BD3AE}"/>
    <dgm:cxn modelId="{544B52BF-4F13-4CFB-8AF9-E40BC9E26CA9}" type="presOf" srcId="{1D9B20D6-D4AB-4687-A340-E8A285C45E60}" destId="{1F437455-6108-45D1-ADCA-874867906339}" srcOrd="0" destOrd="0" presId="urn:microsoft.com/office/officeart/2018/5/layout/IconCircleLabelList"/>
    <dgm:cxn modelId="{4E5B15E5-4EC8-4EFB-9CF9-44F4D0039172}" type="presOf" srcId="{5BE67D89-0BC9-481E-8A9A-C98587B49E97}" destId="{3DDB6E1B-1CDB-497D-A971-9A35A2953672}" srcOrd="0" destOrd="0" presId="urn:microsoft.com/office/officeart/2018/5/layout/IconCircleLabelList"/>
    <dgm:cxn modelId="{A0295C3A-661E-4DB9-930C-3DD37EAC06AB}" type="presParOf" srcId="{2A0CBBAF-417C-4980-9D60-C7DD02F70751}" destId="{4A47ED17-0AC2-419E-8669-6E104121BE43}" srcOrd="0" destOrd="0" presId="urn:microsoft.com/office/officeart/2018/5/layout/IconCircleLabelList"/>
    <dgm:cxn modelId="{3B5AEB8F-E714-4C78-9379-7D0DFD8C2C9A}" type="presParOf" srcId="{4A47ED17-0AC2-419E-8669-6E104121BE43}" destId="{F76B5EB6-2B93-4C0F-B0B4-E85A61611E4A}" srcOrd="0" destOrd="0" presId="urn:microsoft.com/office/officeart/2018/5/layout/IconCircleLabelList"/>
    <dgm:cxn modelId="{1FF64C9D-88B6-4713-B7F5-BBAD748710F9}" type="presParOf" srcId="{4A47ED17-0AC2-419E-8669-6E104121BE43}" destId="{0281F968-C09D-413E-8851-DA37474EA02B}" srcOrd="1" destOrd="0" presId="urn:microsoft.com/office/officeart/2018/5/layout/IconCircleLabelList"/>
    <dgm:cxn modelId="{8D5C09E8-353B-4151-83CD-3DFDF9C83E82}" type="presParOf" srcId="{4A47ED17-0AC2-419E-8669-6E104121BE43}" destId="{FA577693-C220-4A28-9D12-BBEAC34F4E10}" srcOrd="2" destOrd="0" presId="urn:microsoft.com/office/officeart/2018/5/layout/IconCircleLabelList"/>
    <dgm:cxn modelId="{CDB30472-F16A-4984-A889-975662682E17}" type="presParOf" srcId="{4A47ED17-0AC2-419E-8669-6E104121BE43}" destId="{DA0A1479-8D51-4A9F-B136-4AB19BA65984}" srcOrd="3" destOrd="0" presId="urn:microsoft.com/office/officeart/2018/5/layout/IconCircleLabelList"/>
    <dgm:cxn modelId="{46A2E9B4-F2A7-42AC-9908-F1C94D2A71D2}" type="presParOf" srcId="{2A0CBBAF-417C-4980-9D60-C7DD02F70751}" destId="{E89E26B9-B01D-4AC3-9EB1-49397A3E968B}" srcOrd="1" destOrd="0" presId="urn:microsoft.com/office/officeart/2018/5/layout/IconCircleLabelList"/>
    <dgm:cxn modelId="{BBFDCD21-FD49-4BCB-A14B-B8C14B58B40D}" type="presParOf" srcId="{2A0CBBAF-417C-4980-9D60-C7DD02F70751}" destId="{0D8A647B-C8AC-457A-8469-B12D298C5174}" srcOrd="2" destOrd="0" presId="urn:microsoft.com/office/officeart/2018/5/layout/IconCircleLabelList"/>
    <dgm:cxn modelId="{AF892A99-F167-4EFB-8363-FD158E5F1990}" type="presParOf" srcId="{0D8A647B-C8AC-457A-8469-B12D298C5174}" destId="{09DB7064-040E-43CD-A329-A413E853F509}" srcOrd="0" destOrd="0" presId="urn:microsoft.com/office/officeart/2018/5/layout/IconCircleLabelList"/>
    <dgm:cxn modelId="{C140E238-9FFD-4E75-86AF-7AE50C1CF6B6}" type="presParOf" srcId="{0D8A647B-C8AC-457A-8469-B12D298C5174}" destId="{B5686277-3F6E-444C-9D27-70C736BBEE95}" srcOrd="1" destOrd="0" presId="urn:microsoft.com/office/officeart/2018/5/layout/IconCircleLabelList"/>
    <dgm:cxn modelId="{7B43F59F-3D52-4D70-9DB1-647E4C50CF6F}" type="presParOf" srcId="{0D8A647B-C8AC-457A-8469-B12D298C5174}" destId="{C6F0350A-F314-4D0D-BB4D-AE23F4BB10A1}" srcOrd="2" destOrd="0" presId="urn:microsoft.com/office/officeart/2018/5/layout/IconCircleLabelList"/>
    <dgm:cxn modelId="{D0239970-07B3-4430-BA4E-1AA8916D0F2D}" type="presParOf" srcId="{0D8A647B-C8AC-457A-8469-B12D298C5174}" destId="{3DDB6E1B-1CDB-497D-A971-9A35A2953672}" srcOrd="3" destOrd="0" presId="urn:microsoft.com/office/officeart/2018/5/layout/IconCircleLabelList"/>
    <dgm:cxn modelId="{A344BC51-5523-4520-8FC5-B79E63513540}" type="presParOf" srcId="{2A0CBBAF-417C-4980-9D60-C7DD02F70751}" destId="{28932820-873A-44D2-98DF-7B69352ED359}" srcOrd="3" destOrd="0" presId="urn:microsoft.com/office/officeart/2018/5/layout/IconCircleLabelList"/>
    <dgm:cxn modelId="{E09E0F83-504D-4D27-85A6-9AC58076C972}" type="presParOf" srcId="{2A0CBBAF-417C-4980-9D60-C7DD02F70751}" destId="{5B1C03F6-4BAA-4222-B712-AB7AAFA9693E}" srcOrd="4" destOrd="0" presId="urn:microsoft.com/office/officeart/2018/5/layout/IconCircleLabelList"/>
    <dgm:cxn modelId="{C60B3546-6B0A-4109-B2A1-F95AFADA58F1}" type="presParOf" srcId="{5B1C03F6-4BAA-4222-B712-AB7AAFA9693E}" destId="{693F7875-AB72-43E0-BCC7-9865E6D2229C}" srcOrd="0" destOrd="0" presId="urn:microsoft.com/office/officeart/2018/5/layout/IconCircleLabelList"/>
    <dgm:cxn modelId="{CE73DE70-7F5F-4AA6-92BA-268EBDDBBDC8}" type="presParOf" srcId="{5B1C03F6-4BAA-4222-B712-AB7AAFA9693E}" destId="{B54B5BF4-52AD-4C87-A11E-7FBB530FA6BF}" srcOrd="1" destOrd="0" presId="urn:microsoft.com/office/officeart/2018/5/layout/IconCircleLabelList"/>
    <dgm:cxn modelId="{2E0CAA1E-8F8D-49C8-A9C9-1DCF288F6C26}" type="presParOf" srcId="{5B1C03F6-4BAA-4222-B712-AB7AAFA9693E}" destId="{BEBDDCC0-63ED-42EC-A46B-3F5A95D6797A}" srcOrd="2" destOrd="0" presId="urn:microsoft.com/office/officeart/2018/5/layout/IconCircleLabelList"/>
    <dgm:cxn modelId="{53D16EFF-C8CF-4D53-9C21-84181A9C6537}" type="presParOf" srcId="{5B1C03F6-4BAA-4222-B712-AB7AAFA9693E}" destId="{1F437455-6108-45D1-ADCA-874867906339}"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844081-D0A7-4A83-BCDA-F781EA2125E7}"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9192C777-B110-4D9F-B575-F3DE8B58EABD}">
      <dgm:prSet phldr="0"/>
      <dgm:spPr/>
      <dgm:t>
        <a:bodyPr/>
        <a:lstStyle/>
        <a:p>
          <a:pPr>
            <a:lnSpc>
              <a:spcPct val="100000"/>
            </a:lnSpc>
          </a:pPr>
          <a:r>
            <a:rPr lang="en-GB" dirty="0">
              <a:latin typeface="Arial"/>
              <a:cs typeface="Arial"/>
            </a:rPr>
            <a:t>Cognitive Theory</a:t>
          </a:r>
        </a:p>
      </dgm:t>
    </dgm:pt>
    <dgm:pt modelId="{CB1EF412-0D97-4F25-8C86-941070E2BD0C}" type="parTrans" cxnId="{4C015646-302C-419A-B34F-30DD5EC284C7}">
      <dgm:prSet/>
      <dgm:spPr/>
      <dgm:t>
        <a:bodyPr/>
        <a:lstStyle/>
        <a:p>
          <a:endParaRPr lang="en-US"/>
        </a:p>
      </dgm:t>
    </dgm:pt>
    <dgm:pt modelId="{481BD035-8F17-408A-975C-1A262FF8E243}" type="sibTrans" cxnId="{4C015646-302C-419A-B34F-30DD5EC284C7}">
      <dgm:prSet/>
      <dgm:spPr/>
      <dgm:t>
        <a:bodyPr/>
        <a:lstStyle/>
        <a:p>
          <a:endParaRPr lang="en-US"/>
        </a:p>
      </dgm:t>
    </dgm:pt>
    <dgm:pt modelId="{DF0080F0-D6B9-422A-8D39-588C727BA24E}" type="pres">
      <dgm:prSet presAssocID="{62844081-D0A7-4A83-BCDA-F781EA2125E7}" presName="root" presStyleCnt="0">
        <dgm:presLayoutVars>
          <dgm:dir/>
          <dgm:resizeHandles val="exact"/>
        </dgm:presLayoutVars>
      </dgm:prSet>
      <dgm:spPr/>
    </dgm:pt>
    <dgm:pt modelId="{40F5D7C1-FCCE-4D50-9458-6B569DD33583}" type="pres">
      <dgm:prSet presAssocID="{9192C777-B110-4D9F-B575-F3DE8B58EABD}" presName="compNode" presStyleCnt="0"/>
      <dgm:spPr/>
    </dgm:pt>
    <dgm:pt modelId="{E976D1E3-6A92-4868-9AC2-F76F1E261A82}" type="pres">
      <dgm:prSet presAssocID="{9192C777-B110-4D9F-B575-F3DE8B58EABD}" presName="bgRect" presStyleLbl="bgShp" presStyleIdx="0" presStyleCnt="1"/>
      <dgm:spPr/>
    </dgm:pt>
    <dgm:pt modelId="{0B90579B-D9C9-41D4-878F-4BC790DC8A74}" type="pres">
      <dgm:prSet presAssocID="{9192C777-B110-4D9F-B575-F3DE8B58EABD}"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A1A5545-BEB7-4DDE-AD07-62E2DE67FB89}" type="pres">
      <dgm:prSet presAssocID="{9192C777-B110-4D9F-B575-F3DE8B58EABD}" presName="spaceRect" presStyleCnt="0"/>
      <dgm:spPr/>
    </dgm:pt>
    <dgm:pt modelId="{3D848487-DAA7-4481-92CE-AAFD76BFD2AA}" type="pres">
      <dgm:prSet presAssocID="{9192C777-B110-4D9F-B575-F3DE8B58EABD}" presName="parTx" presStyleLbl="revTx" presStyleIdx="0" presStyleCnt="1">
        <dgm:presLayoutVars>
          <dgm:chMax val="0"/>
          <dgm:chPref val="0"/>
        </dgm:presLayoutVars>
      </dgm:prSet>
      <dgm:spPr/>
    </dgm:pt>
  </dgm:ptLst>
  <dgm:cxnLst>
    <dgm:cxn modelId="{BE888D21-EBE3-4E14-B874-A4FFCD462F29}" type="presOf" srcId="{9192C777-B110-4D9F-B575-F3DE8B58EABD}" destId="{3D848487-DAA7-4481-92CE-AAFD76BFD2AA}" srcOrd="0" destOrd="0" presId="urn:microsoft.com/office/officeart/2018/2/layout/IconVerticalSolidList"/>
    <dgm:cxn modelId="{4C015646-302C-419A-B34F-30DD5EC284C7}" srcId="{62844081-D0A7-4A83-BCDA-F781EA2125E7}" destId="{9192C777-B110-4D9F-B575-F3DE8B58EABD}" srcOrd="0" destOrd="0" parTransId="{CB1EF412-0D97-4F25-8C86-941070E2BD0C}" sibTransId="{481BD035-8F17-408A-975C-1A262FF8E243}"/>
    <dgm:cxn modelId="{E56C729A-BA45-431D-A441-C1DD0F851174}" type="presOf" srcId="{62844081-D0A7-4A83-BCDA-F781EA2125E7}" destId="{DF0080F0-D6B9-422A-8D39-588C727BA24E}" srcOrd="0" destOrd="0" presId="urn:microsoft.com/office/officeart/2018/2/layout/IconVerticalSolidList"/>
    <dgm:cxn modelId="{BA6175B4-E4F3-41D3-8624-A0DDA21B51AC}" type="presParOf" srcId="{DF0080F0-D6B9-422A-8D39-588C727BA24E}" destId="{40F5D7C1-FCCE-4D50-9458-6B569DD33583}" srcOrd="0" destOrd="0" presId="urn:microsoft.com/office/officeart/2018/2/layout/IconVerticalSolidList"/>
    <dgm:cxn modelId="{6A2D9B04-CFBC-4615-B702-86A01BC12AA3}" type="presParOf" srcId="{40F5D7C1-FCCE-4D50-9458-6B569DD33583}" destId="{E976D1E3-6A92-4868-9AC2-F76F1E261A82}" srcOrd="0" destOrd="0" presId="urn:microsoft.com/office/officeart/2018/2/layout/IconVerticalSolidList"/>
    <dgm:cxn modelId="{68A3E80A-DD11-4537-884B-CF0EFF9861F2}" type="presParOf" srcId="{40F5D7C1-FCCE-4D50-9458-6B569DD33583}" destId="{0B90579B-D9C9-41D4-878F-4BC790DC8A74}" srcOrd="1" destOrd="0" presId="urn:microsoft.com/office/officeart/2018/2/layout/IconVerticalSolidList"/>
    <dgm:cxn modelId="{0BFAF1AE-3729-4005-B2FA-8A8C9F9117BA}" type="presParOf" srcId="{40F5D7C1-FCCE-4D50-9458-6B569DD33583}" destId="{AA1A5545-BEB7-4DDE-AD07-62E2DE67FB89}" srcOrd="2" destOrd="0" presId="urn:microsoft.com/office/officeart/2018/2/layout/IconVerticalSolidList"/>
    <dgm:cxn modelId="{66A473AF-2994-4DCC-9B41-7FB2CB4F65A3}" type="presParOf" srcId="{40F5D7C1-FCCE-4D50-9458-6B569DD33583}" destId="{3D848487-DAA7-4481-92CE-AAFD76BFD2A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844081-D0A7-4A83-BCDA-F781EA2125E7}"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C6FAFA93-9A46-4E46-BC97-01912EA108FB}">
      <dgm:prSet phldr="0"/>
      <dgm:spPr/>
      <dgm:t>
        <a:bodyPr/>
        <a:lstStyle/>
        <a:p>
          <a:pPr>
            <a:lnSpc>
              <a:spcPct val="100000"/>
            </a:lnSpc>
          </a:pPr>
          <a:r>
            <a:rPr lang="en-GB">
              <a:latin typeface="Arial"/>
              <a:cs typeface="Arial"/>
            </a:rPr>
            <a:t>Behavioural theory</a:t>
          </a:r>
          <a:endParaRPr lang="en-US">
            <a:latin typeface="Arial"/>
            <a:cs typeface="Arial"/>
          </a:endParaRPr>
        </a:p>
      </dgm:t>
    </dgm:pt>
    <dgm:pt modelId="{AD54D774-6403-4960-A9B2-8495012A9F4D}" type="parTrans" cxnId="{22E4229E-386C-4D48-89C0-79B91D7D0F62}">
      <dgm:prSet/>
      <dgm:spPr/>
      <dgm:t>
        <a:bodyPr/>
        <a:lstStyle/>
        <a:p>
          <a:endParaRPr lang="en-US"/>
        </a:p>
      </dgm:t>
    </dgm:pt>
    <dgm:pt modelId="{4BE2B35E-841C-4974-BB85-846CB03B1A9A}" type="sibTrans" cxnId="{22E4229E-386C-4D48-89C0-79B91D7D0F62}">
      <dgm:prSet/>
      <dgm:spPr/>
      <dgm:t>
        <a:bodyPr/>
        <a:lstStyle/>
        <a:p>
          <a:endParaRPr lang="en-US"/>
        </a:p>
      </dgm:t>
    </dgm:pt>
    <dgm:pt modelId="{DF0080F0-D6B9-422A-8D39-588C727BA24E}" type="pres">
      <dgm:prSet presAssocID="{62844081-D0A7-4A83-BCDA-F781EA2125E7}" presName="root" presStyleCnt="0">
        <dgm:presLayoutVars>
          <dgm:dir/>
          <dgm:resizeHandles val="exact"/>
        </dgm:presLayoutVars>
      </dgm:prSet>
      <dgm:spPr/>
    </dgm:pt>
    <dgm:pt modelId="{9BA9B08B-BD5F-4457-AD72-5B0DB8DE2278}" type="pres">
      <dgm:prSet presAssocID="{C6FAFA93-9A46-4E46-BC97-01912EA108FB}" presName="compNode" presStyleCnt="0"/>
      <dgm:spPr/>
    </dgm:pt>
    <dgm:pt modelId="{EBA94268-BDC4-45E4-ADA2-456853454476}" type="pres">
      <dgm:prSet presAssocID="{C6FAFA93-9A46-4E46-BC97-01912EA108FB}" presName="bgRect" presStyleLbl="bgShp" presStyleIdx="0" presStyleCnt="1"/>
      <dgm:spPr/>
    </dgm:pt>
    <dgm:pt modelId="{07B97CEE-C631-4795-9B6C-CE087D5A8B36}" type="pres">
      <dgm:prSet presAssocID="{C6FAFA93-9A46-4E46-BC97-01912EA108FB}"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B41F2912-633C-40C7-BA3C-1CF0F02BD3E7}" type="pres">
      <dgm:prSet presAssocID="{C6FAFA93-9A46-4E46-BC97-01912EA108FB}" presName="spaceRect" presStyleCnt="0"/>
      <dgm:spPr/>
    </dgm:pt>
    <dgm:pt modelId="{0E758B67-95B6-477C-B5CD-C540E5511A61}" type="pres">
      <dgm:prSet presAssocID="{C6FAFA93-9A46-4E46-BC97-01912EA108FB}" presName="parTx" presStyleLbl="revTx" presStyleIdx="0" presStyleCnt="1">
        <dgm:presLayoutVars>
          <dgm:chMax val="0"/>
          <dgm:chPref val="0"/>
        </dgm:presLayoutVars>
      </dgm:prSet>
      <dgm:spPr/>
    </dgm:pt>
  </dgm:ptLst>
  <dgm:cxnLst>
    <dgm:cxn modelId="{2A319B24-5900-42AC-A03E-1F0F04AA8AA6}" type="presOf" srcId="{C6FAFA93-9A46-4E46-BC97-01912EA108FB}" destId="{0E758B67-95B6-477C-B5CD-C540E5511A61}" srcOrd="0" destOrd="0" presId="urn:microsoft.com/office/officeart/2018/2/layout/IconVerticalSolidList"/>
    <dgm:cxn modelId="{E56C729A-BA45-431D-A441-C1DD0F851174}" type="presOf" srcId="{62844081-D0A7-4A83-BCDA-F781EA2125E7}" destId="{DF0080F0-D6B9-422A-8D39-588C727BA24E}" srcOrd="0" destOrd="0" presId="urn:microsoft.com/office/officeart/2018/2/layout/IconVerticalSolidList"/>
    <dgm:cxn modelId="{22E4229E-386C-4D48-89C0-79B91D7D0F62}" srcId="{62844081-D0A7-4A83-BCDA-F781EA2125E7}" destId="{C6FAFA93-9A46-4E46-BC97-01912EA108FB}" srcOrd="0" destOrd="0" parTransId="{AD54D774-6403-4960-A9B2-8495012A9F4D}" sibTransId="{4BE2B35E-841C-4974-BB85-846CB03B1A9A}"/>
    <dgm:cxn modelId="{F50E427C-F92C-4F22-BDB3-EE4B2B38F10E}" type="presParOf" srcId="{DF0080F0-D6B9-422A-8D39-588C727BA24E}" destId="{9BA9B08B-BD5F-4457-AD72-5B0DB8DE2278}" srcOrd="0" destOrd="0" presId="urn:microsoft.com/office/officeart/2018/2/layout/IconVerticalSolidList"/>
    <dgm:cxn modelId="{C364E1DF-1181-4C87-9214-CA8361481C3E}" type="presParOf" srcId="{9BA9B08B-BD5F-4457-AD72-5B0DB8DE2278}" destId="{EBA94268-BDC4-45E4-ADA2-456853454476}" srcOrd="0" destOrd="0" presId="urn:microsoft.com/office/officeart/2018/2/layout/IconVerticalSolidList"/>
    <dgm:cxn modelId="{D25D83BE-1C60-472F-885D-3366A33736A5}" type="presParOf" srcId="{9BA9B08B-BD5F-4457-AD72-5B0DB8DE2278}" destId="{07B97CEE-C631-4795-9B6C-CE087D5A8B36}" srcOrd="1" destOrd="0" presId="urn:microsoft.com/office/officeart/2018/2/layout/IconVerticalSolidList"/>
    <dgm:cxn modelId="{D6B0EE87-1239-4032-8A82-3FDBCBECF9ED}" type="presParOf" srcId="{9BA9B08B-BD5F-4457-AD72-5B0DB8DE2278}" destId="{B41F2912-633C-40C7-BA3C-1CF0F02BD3E7}" srcOrd="2" destOrd="0" presId="urn:microsoft.com/office/officeart/2018/2/layout/IconVerticalSolidList"/>
    <dgm:cxn modelId="{80A7BC83-9C7E-4C59-BE0F-2C0C394E1324}" type="presParOf" srcId="{9BA9B08B-BD5F-4457-AD72-5B0DB8DE2278}" destId="{0E758B67-95B6-477C-B5CD-C540E5511A6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844081-D0A7-4A83-BCDA-F781EA2125E7}"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C6FAFA93-9A46-4E46-BC97-01912EA108FB}">
      <dgm:prSet/>
      <dgm:spPr/>
      <dgm:t>
        <a:bodyPr/>
        <a:lstStyle/>
        <a:p>
          <a:r>
            <a:rPr lang="en-GB">
              <a:latin typeface="Arial"/>
              <a:cs typeface="Arial"/>
            </a:rPr>
            <a:t>Evolutionary Theory</a:t>
          </a:r>
          <a:endParaRPr lang="en-US">
            <a:latin typeface="Arial"/>
            <a:cs typeface="Arial"/>
          </a:endParaRPr>
        </a:p>
      </dgm:t>
    </dgm:pt>
    <dgm:pt modelId="{AD54D774-6403-4960-A9B2-8495012A9F4D}" type="parTrans" cxnId="{22E4229E-386C-4D48-89C0-79B91D7D0F62}">
      <dgm:prSet/>
      <dgm:spPr/>
      <dgm:t>
        <a:bodyPr/>
        <a:lstStyle/>
        <a:p>
          <a:endParaRPr lang="en-US"/>
        </a:p>
      </dgm:t>
    </dgm:pt>
    <dgm:pt modelId="{4BE2B35E-841C-4974-BB85-846CB03B1A9A}" type="sibTrans" cxnId="{22E4229E-386C-4D48-89C0-79B91D7D0F62}">
      <dgm:prSet/>
      <dgm:spPr/>
      <dgm:t>
        <a:bodyPr/>
        <a:lstStyle/>
        <a:p>
          <a:endParaRPr lang="en-US"/>
        </a:p>
      </dgm:t>
    </dgm:pt>
    <dgm:pt modelId="{DF0080F0-D6B9-422A-8D39-588C727BA24E}" type="pres">
      <dgm:prSet presAssocID="{62844081-D0A7-4A83-BCDA-F781EA2125E7}" presName="root" presStyleCnt="0">
        <dgm:presLayoutVars>
          <dgm:dir/>
          <dgm:resizeHandles val="exact"/>
        </dgm:presLayoutVars>
      </dgm:prSet>
      <dgm:spPr/>
    </dgm:pt>
    <dgm:pt modelId="{9BA9B08B-BD5F-4457-AD72-5B0DB8DE2278}" type="pres">
      <dgm:prSet presAssocID="{C6FAFA93-9A46-4E46-BC97-01912EA108FB}" presName="compNode" presStyleCnt="0"/>
      <dgm:spPr/>
    </dgm:pt>
    <dgm:pt modelId="{EBA94268-BDC4-45E4-ADA2-456853454476}" type="pres">
      <dgm:prSet presAssocID="{C6FAFA93-9A46-4E46-BC97-01912EA108FB}" presName="bgRect" presStyleLbl="bgShp" presStyleIdx="0" presStyleCnt="1"/>
      <dgm:spPr/>
    </dgm:pt>
    <dgm:pt modelId="{07B97CEE-C631-4795-9B6C-CE087D5A8B36}" type="pres">
      <dgm:prSet presAssocID="{C6FAFA93-9A46-4E46-BC97-01912EA108FB}"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B41F2912-633C-40C7-BA3C-1CF0F02BD3E7}" type="pres">
      <dgm:prSet presAssocID="{C6FAFA93-9A46-4E46-BC97-01912EA108FB}" presName="spaceRect" presStyleCnt="0"/>
      <dgm:spPr/>
    </dgm:pt>
    <dgm:pt modelId="{0E758B67-95B6-477C-B5CD-C540E5511A61}" type="pres">
      <dgm:prSet presAssocID="{C6FAFA93-9A46-4E46-BC97-01912EA108FB}" presName="parTx" presStyleLbl="revTx" presStyleIdx="0" presStyleCnt="1">
        <dgm:presLayoutVars>
          <dgm:chMax val="0"/>
          <dgm:chPref val="0"/>
        </dgm:presLayoutVars>
      </dgm:prSet>
      <dgm:spPr/>
    </dgm:pt>
  </dgm:ptLst>
  <dgm:cxnLst>
    <dgm:cxn modelId="{2A319B24-5900-42AC-A03E-1F0F04AA8AA6}" type="presOf" srcId="{C6FAFA93-9A46-4E46-BC97-01912EA108FB}" destId="{0E758B67-95B6-477C-B5CD-C540E5511A61}" srcOrd="0" destOrd="0" presId="urn:microsoft.com/office/officeart/2018/2/layout/IconVerticalSolidList"/>
    <dgm:cxn modelId="{E56C729A-BA45-431D-A441-C1DD0F851174}" type="presOf" srcId="{62844081-D0A7-4A83-BCDA-F781EA2125E7}" destId="{DF0080F0-D6B9-422A-8D39-588C727BA24E}" srcOrd="0" destOrd="0" presId="urn:microsoft.com/office/officeart/2018/2/layout/IconVerticalSolidList"/>
    <dgm:cxn modelId="{22E4229E-386C-4D48-89C0-79B91D7D0F62}" srcId="{62844081-D0A7-4A83-BCDA-F781EA2125E7}" destId="{C6FAFA93-9A46-4E46-BC97-01912EA108FB}" srcOrd="0" destOrd="0" parTransId="{AD54D774-6403-4960-A9B2-8495012A9F4D}" sibTransId="{4BE2B35E-841C-4974-BB85-846CB03B1A9A}"/>
    <dgm:cxn modelId="{F50E427C-F92C-4F22-BDB3-EE4B2B38F10E}" type="presParOf" srcId="{DF0080F0-D6B9-422A-8D39-588C727BA24E}" destId="{9BA9B08B-BD5F-4457-AD72-5B0DB8DE2278}" srcOrd="0" destOrd="0" presId="urn:microsoft.com/office/officeart/2018/2/layout/IconVerticalSolidList"/>
    <dgm:cxn modelId="{C364E1DF-1181-4C87-9214-CA8361481C3E}" type="presParOf" srcId="{9BA9B08B-BD5F-4457-AD72-5B0DB8DE2278}" destId="{EBA94268-BDC4-45E4-ADA2-456853454476}" srcOrd="0" destOrd="0" presId="urn:microsoft.com/office/officeart/2018/2/layout/IconVerticalSolidList"/>
    <dgm:cxn modelId="{D25D83BE-1C60-472F-885D-3366A33736A5}" type="presParOf" srcId="{9BA9B08B-BD5F-4457-AD72-5B0DB8DE2278}" destId="{07B97CEE-C631-4795-9B6C-CE087D5A8B36}" srcOrd="1" destOrd="0" presId="urn:microsoft.com/office/officeart/2018/2/layout/IconVerticalSolidList"/>
    <dgm:cxn modelId="{D6B0EE87-1239-4032-8A82-3FDBCBECF9ED}" type="presParOf" srcId="{9BA9B08B-BD5F-4457-AD72-5B0DB8DE2278}" destId="{B41F2912-633C-40C7-BA3C-1CF0F02BD3E7}" srcOrd="2" destOrd="0" presId="urn:microsoft.com/office/officeart/2018/2/layout/IconVerticalSolidList"/>
    <dgm:cxn modelId="{80A7BC83-9C7E-4C59-BE0F-2C0C394E1324}" type="presParOf" srcId="{9BA9B08B-BD5F-4457-AD72-5B0DB8DE2278}" destId="{0E758B67-95B6-477C-B5CD-C540E5511A6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F52F38-336D-4F21-9079-8530B4D31D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1BE2931-AF42-4825-A087-12831F644CA6}">
      <dgm:prSet/>
      <dgm:spPr/>
      <dgm:t>
        <a:bodyPr/>
        <a:lstStyle/>
        <a:p>
          <a:pPr>
            <a:lnSpc>
              <a:spcPct val="100000"/>
            </a:lnSpc>
          </a:pPr>
          <a:r>
            <a:rPr lang="en-GB"/>
            <a:t>Over-reliance of medication</a:t>
          </a:r>
          <a:endParaRPr lang="en-US"/>
        </a:p>
      </dgm:t>
    </dgm:pt>
    <dgm:pt modelId="{A5E7FF60-9101-4835-A73F-EBF48DC83A44}" type="parTrans" cxnId="{CDF038BB-79D3-42B4-A329-7AF8AA26699C}">
      <dgm:prSet/>
      <dgm:spPr/>
      <dgm:t>
        <a:bodyPr/>
        <a:lstStyle/>
        <a:p>
          <a:endParaRPr lang="en-US"/>
        </a:p>
      </dgm:t>
    </dgm:pt>
    <dgm:pt modelId="{6E4C6B27-3F07-4D40-B13C-BCFC2036890D}" type="sibTrans" cxnId="{CDF038BB-79D3-42B4-A329-7AF8AA26699C}">
      <dgm:prSet/>
      <dgm:spPr/>
      <dgm:t>
        <a:bodyPr/>
        <a:lstStyle/>
        <a:p>
          <a:endParaRPr lang="en-US"/>
        </a:p>
      </dgm:t>
    </dgm:pt>
    <dgm:pt modelId="{2632DCCB-9B8B-4DB4-963A-34B9E91FD7F9}">
      <dgm:prSet/>
      <dgm:spPr/>
      <dgm:t>
        <a:bodyPr/>
        <a:lstStyle/>
        <a:p>
          <a:pPr>
            <a:lnSpc>
              <a:spcPct val="100000"/>
            </a:lnSpc>
          </a:pPr>
          <a:r>
            <a:rPr lang="en-GB"/>
            <a:t>Reduced motivation</a:t>
          </a:r>
          <a:endParaRPr lang="en-US"/>
        </a:p>
      </dgm:t>
    </dgm:pt>
    <dgm:pt modelId="{4FEAF588-EF95-4C73-98FA-AF682A475287}" type="parTrans" cxnId="{2CDFA214-38E2-470D-AE74-9E87510D2B8F}">
      <dgm:prSet/>
      <dgm:spPr/>
      <dgm:t>
        <a:bodyPr/>
        <a:lstStyle/>
        <a:p>
          <a:endParaRPr lang="en-US"/>
        </a:p>
      </dgm:t>
    </dgm:pt>
    <dgm:pt modelId="{C892B1A5-9720-43BE-B3A2-C1FD28E813D1}" type="sibTrans" cxnId="{2CDFA214-38E2-470D-AE74-9E87510D2B8F}">
      <dgm:prSet/>
      <dgm:spPr/>
      <dgm:t>
        <a:bodyPr/>
        <a:lstStyle/>
        <a:p>
          <a:endParaRPr lang="en-US"/>
        </a:p>
      </dgm:t>
    </dgm:pt>
    <dgm:pt modelId="{7DB71D40-8B34-4C32-96EC-E1F04403AC68}">
      <dgm:prSet/>
      <dgm:spPr/>
      <dgm:t>
        <a:bodyPr/>
        <a:lstStyle/>
        <a:p>
          <a:pPr>
            <a:lnSpc>
              <a:spcPct val="100000"/>
            </a:lnSpc>
          </a:pPr>
          <a:r>
            <a:rPr lang="en-GB"/>
            <a:t>Side-effects and resistance</a:t>
          </a:r>
          <a:endParaRPr lang="en-US"/>
        </a:p>
      </dgm:t>
    </dgm:pt>
    <dgm:pt modelId="{EFC6BF12-2F76-4B92-B77F-4E798F73E1AE}" type="parTrans" cxnId="{9D14F2FF-4489-45BF-BC29-BA1FE29C3A9B}">
      <dgm:prSet/>
      <dgm:spPr/>
      <dgm:t>
        <a:bodyPr/>
        <a:lstStyle/>
        <a:p>
          <a:endParaRPr lang="en-US"/>
        </a:p>
      </dgm:t>
    </dgm:pt>
    <dgm:pt modelId="{49D805BE-7B10-49D9-BA34-8C932F0FA90D}" type="sibTrans" cxnId="{9D14F2FF-4489-45BF-BC29-BA1FE29C3A9B}">
      <dgm:prSet/>
      <dgm:spPr/>
      <dgm:t>
        <a:bodyPr/>
        <a:lstStyle/>
        <a:p>
          <a:endParaRPr lang="en-US"/>
        </a:p>
      </dgm:t>
    </dgm:pt>
    <dgm:pt modelId="{4EB589E0-9B79-49FC-A15B-1866CD00B6BF}">
      <dgm:prSet/>
      <dgm:spPr/>
      <dgm:t>
        <a:bodyPr/>
        <a:lstStyle/>
        <a:p>
          <a:pPr>
            <a:lnSpc>
              <a:spcPct val="100000"/>
            </a:lnSpc>
          </a:pPr>
          <a:r>
            <a:rPr lang="en-GB"/>
            <a:t>Potential power struggles</a:t>
          </a:r>
          <a:endParaRPr lang="en-US"/>
        </a:p>
      </dgm:t>
    </dgm:pt>
    <dgm:pt modelId="{62C4C311-A839-4703-871B-BA889966C6FF}" type="parTrans" cxnId="{E8DEDAD4-596D-4A6E-939F-EB45D8B5940C}">
      <dgm:prSet/>
      <dgm:spPr/>
      <dgm:t>
        <a:bodyPr/>
        <a:lstStyle/>
        <a:p>
          <a:endParaRPr lang="en-US"/>
        </a:p>
      </dgm:t>
    </dgm:pt>
    <dgm:pt modelId="{080539DD-4968-44EC-A491-B70A60344FB5}" type="sibTrans" cxnId="{E8DEDAD4-596D-4A6E-939F-EB45D8B5940C}">
      <dgm:prSet/>
      <dgm:spPr/>
      <dgm:t>
        <a:bodyPr/>
        <a:lstStyle/>
        <a:p>
          <a:endParaRPr lang="en-US"/>
        </a:p>
      </dgm:t>
    </dgm:pt>
    <dgm:pt modelId="{9C65DA45-9D2B-423A-B7E2-76B0833DD749}">
      <dgm:prSet/>
      <dgm:spPr/>
      <dgm:t>
        <a:bodyPr/>
        <a:lstStyle/>
        <a:p>
          <a:pPr>
            <a:lnSpc>
              <a:spcPct val="100000"/>
            </a:lnSpc>
          </a:pPr>
          <a:r>
            <a:rPr lang="en-GB"/>
            <a:t>Holistic treatment perception</a:t>
          </a:r>
          <a:endParaRPr lang="en-US"/>
        </a:p>
      </dgm:t>
    </dgm:pt>
    <dgm:pt modelId="{E618E6F7-C3D3-4F8C-8496-2930F6855DE2}" type="parTrans" cxnId="{84C9B813-47CC-4964-A525-3F2A769D7E4A}">
      <dgm:prSet/>
      <dgm:spPr/>
      <dgm:t>
        <a:bodyPr/>
        <a:lstStyle/>
        <a:p>
          <a:endParaRPr lang="en-US"/>
        </a:p>
      </dgm:t>
    </dgm:pt>
    <dgm:pt modelId="{DA4A1EB4-6613-4D4C-917F-13E0A3AC66D1}" type="sibTrans" cxnId="{84C9B813-47CC-4964-A525-3F2A769D7E4A}">
      <dgm:prSet/>
      <dgm:spPr/>
      <dgm:t>
        <a:bodyPr/>
        <a:lstStyle/>
        <a:p>
          <a:endParaRPr lang="en-US"/>
        </a:p>
      </dgm:t>
    </dgm:pt>
    <dgm:pt modelId="{9BD9E3A3-7819-4F1D-843C-B6910D2C2C74}" type="pres">
      <dgm:prSet presAssocID="{1DF52F38-336D-4F21-9079-8530B4D31D55}" presName="root" presStyleCnt="0">
        <dgm:presLayoutVars>
          <dgm:dir/>
          <dgm:resizeHandles val="exact"/>
        </dgm:presLayoutVars>
      </dgm:prSet>
      <dgm:spPr/>
    </dgm:pt>
    <dgm:pt modelId="{2D07D455-B8E1-41C5-95BD-7DECF1768433}" type="pres">
      <dgm:prSet presAssocID="{D1BE2931-AF42-4825-A087-12831F644CA6}" presName="compNode" presStyleCnt="0"/>
      <dgm:spPr/>
    </dgm:pt>
    <dgm:pt modelId="{1619FEC6-FF34-47FA-BA75-010394E583C0}" type="pres">
      <dgm:prSet presAssocID="{D1BE2931-AF42-4825-A087-12831F644CA6}" presName="bgRect" presStyleLbl="bgShp" presStyleIdx="0" presStyleCnt="5"/>
      <dgm:spPr/>
    </dgm:pt>
    <dgm:pt modelId="{88BA4FC4-56B4-4C79-826D-8B21D4053143}" type="pres">
      <dgm:prSet presAssocID="{D1BE2931-AF42-4825-A087-12831F644CA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ll"/>
        </a:ext>
      </dgm:extLst>
    </dgm:pt>
    <dgm:pt modelId="{B56B6A91-DAA1-4B5C-84D8-47AA26C7A1B0}" type="pres">
      <dgm:prSet presAssocID="{D1BE2931-AF42-4825-A087-12831F644CA6}" presName="spaceRect" presStyleCnt="0"/>
      <dgm:spPr/>
    </dgm:pt>
    <dgm:pt modelId="{D750FB6C-B291-4B0E-A0A9-63AFBA5CAF13}" type="pres">
      <dgm:prSet presAssocID="{D1BE2931-AF42-4825-A087-12831F644CA6}" presName="parTx" presStyleLbl="revTx" presStyleIdx="0" presStyleCnt="5">
        <dgm:presLayoutVars>
          <dgm:chMax val="0"/>
          <dgm:chPref val="0"/>
        </dgm:presLayoutVars>
      </dgm:prSet>
      <dgm:spPr/>
    </dgm:pt>
    <dgm:pt modelId="{A7313838-673D-4470-9372-347DAB794596}" type="pres">
      <dgm:prSet presAssocID="{6E4C6B27-3F07-4D40-B13C-BCFC2036890D}" presName="sibTrans" presStyleCnt="0"/>
      <dgm:spPr/>
    </dgm:pt>
    <dgm:pt modelId="{9E97BD59-1EAE-4D3A-B317-6F0B21C61B07}" type="pres">
      <dgm:prSet presAssocID="{2632DCCB-9B8B-4DB4-963A-34B9E91FD7F9}" presName="compNode" presStyleCnt="0"/>
      <dgm:spPr/>
    </dgm:pt>
    <dgm:pt modelId="{45BA2D45-965D-4170-9708-74D10BA2EA85}" type="pres">
      <dgm:prSet presAssocID="{2632DCCB-9B8B-4DB4-963A-34B9E91FD7F9}" presName="bgRect" presStyleLbl="bgShp" presStyleIdx="1" presStyleCnt="5"/>
      <dgm:spPr/>
    </dgm:pt>
    <dgm:pt modelId="{308980AA-485D-449C-9FA2-9B0A5FA74EAF}" type="pres">
      <dgm:prSet presAssocID="{2632DCCB-9B8B-4DB4-963A-34B9E91FD7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rror"/>
        </a:ext>
      </dgm:extLst>
    </dgm:pt>
    <dgm:pt modelId="{081FD412-AD22-404C-9990-24E8CAE3651B}" type="pres">
      <dgm:prSet presAssocID="{2632DCCB-9B8B-4DB4-963A-34B9E91FD7F9}" presName="spaceRect" presStyleCnt="0"/>
      <dgm:spPr/>
    </dgm:pt>
    <dgm:pt modelId="{E012E6C7-9CD5-4BCF-8EBD-4FBD4321B300}" type="pres">
      <dgm:prSet presAssocID="{2632DCCB-9B8B-4DB4-963A-34B9E91FD7F9}" presName="parTx" presStyleLbl="revTx" presStyleIdx="1" presStyleCnt="5">
        <dgm:presLayoutVars>
          <dgm:chMax val="0"/>
          <dgm:chPref val="0"/>
        </dgm:presLayoutVars>
      </dgm:prSet>
      <dgm:spPr/>
    </dgm:pt>
    <dgm:pt modelId="{BEE609E8-96C6-4E9C-B6AE-2982135D4E53}" type="pres">
      <dgm:prSet presAssocID="{C892B1A5-9720-43BE-B3A2-C1FD28E813D1}" presName="sibTrans" presStyleCnt="0"/>
      <dgm:spPr/>
    </dgm:pt>
    <dgm:pt modelId="{3879F864-4895-4FE0-99C1-6763965E68BA}" type="pres">
      <dgm:prSet presAssocID="{7DB71D40-8B34-4C32-96EC-E1F04403AC68}" presName="compNode" presStyleCnt="0"/>
      <dgm:spPr/>
    </dgm:pt>
    <dgm:pt modelId="{9199DF6D-F6D4-465D-83C0-A27654A12B79}" type="pres">
      <dgm:prSet presAssocID="{7DB71D40-8B34-4C32-96EC-E1F04403AC68}" presName="bgRect" presStyleLbl="bgShp" presStyleIdx="2" presStyleCnt="5"/>
      <dgm:spPr/>
    </dgm:pt>
    <dgm:pt modelId="{419E7D3F-4AB5-4BAA-BE47-D50F253D224E}" type="pres">
      <dgm:prSet presAssocID="{7DB71D40-8B34-4C32-96EC-E1F04403AC6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Outline"/>
        </a:ext>
      </dgm:extLst>
    </dgm:pt>
    <dgm:pt modelId="{CBF6275F-74B7-4CF2-917E-F74BCBEE88E8}" type="pres">
      <dgm:prSet presAssocID="{7DB71D40-8B34-4C32-96EC-E1F04403AC68}" presName="spaceRect" presStyleCnt="0"/>
      <dgm:spPr/>
    </dgm:pt>
    <dgm:pt modelId="{7FD254B3-F343-4376-8762-035B13123610}" type="pres">
      <dgm:prSet presAssocID="{7DB71D40-8B34-4C32-96EC-E1F04403AC68}" presName="parTx" presStyleLbl="revTx" presStyleIdx="2" presStyleCnt="5">
        <dgm:presLayoutVars>
          <dgm:chMax val="0"/>
          <dgm:chPref val="0"/>
        </dgm:presLayoutVars>
      </dgm:prSet>
      <dgm:spPr/>
    </dgm:pt>
    <dgm:pt modelId="{789C8BF7-83C8-4655-A60A-01A10DBB440B}" type="pres">
      <dgm:prSet presAssocID="{49D805BE-7B10-49D9-BA34-8C932F0FA90D}" presName="sibTrans" presStyleCnt="0"/>
      <dgm:spPr/>
    </dgm:pt>
    <dgm:pt modelId="{D597027E-C151-4D97-938A-6BA98F88F151}" type="pres">
      <dgm:prSet presAssocID="{4EB589E0-9B79-49FC-A15B-1866CD00B6BF}" presName="compNode" presStyleCnt="0"/>
      <dgm:spPr/>
    </dgm:pt>
    <dgm:pt modelId="{BF7A4D0D-AD43-4233-9FA7-7B64E3056807}" type="pres">
      <dgm:prSet presAssocID="{4EB589E0-9B79-49FC-A15B-1866CD00B6BF}" presName="bgRect" presStyleLbl="bgShp" presStyleIdx="3" presStyleCnt="5"/>
      <dgm:spPr/>
    </dgm:pt>
    <dgm:pt modelId="{C3B12E4E-DC96-4027-BBFC-664535075B55}" type="pres">
      <dgm:prSet presAssocID="{4EB589E0-9B79-49FC-A15B-1866CD00B6B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avings"/>
        </a:ext>
      </dgm:extLst>
    </dgm:pt>
    <dgm:pt modelId="{DBB6F695-1CEF-43C2-94F0-F8912879CCA4}" type="pres">
      <dgm:prSet presAssocID="{4EB589E0-9B79-49FC-A15B-1866CD00B6BF}" presName="spaceRect" presStyleCnt="0"/>
      <dgm:spPr/>
    </dgm:pt>
    <dgm:pt modelId="{7D47A1CC-FD90-4C59-A44A-358616DE5697}" type="pres">
      <dgm:prSet presAssocID="{4EB589E0-9B79-49FC-A15B-1866CD00B6BF}" presName="parTx" presStyleLbl="revTx" presStyleIdx="3" presStyleCnt="5">
        <dgm:presLayoutVars>
          <dgm:chMax val="0"/>
          <dgm:chPref val="0"/>
        </dgm:presLayoutVars>
      </dgm:prSet>
      <dgm:spPr/>
    </dgm:pt>
    <dgm:pt modelId="{58630D95-4A08-44A0-922B-FA4A9FEAF06A}" type="pres">
      <dgm:prSet presAssocID="{080539DD-4968-44EC-A491-B70A60344FB5}" presName="sibTrans" presStyleCnt="0"/>
      <dgm:spPr/>
    </dgm:pt>
    <dgm:pt modelId="{0A684BA6-CCFF-4386-B237-D7088D03E0FE}" type="pres">
      <dgm:prSet presAssocID="{9C65DA45-9D2B-423A-B7E2-76B0833DD749}" presName="compNode" presStyleCnt="0"/>
      <dgm:spPr/>
    </dgm:pt>
    <dgm:pt modelId="{1DD225AD-A3D1-4E25-85A4-B313A7716D85}" type="pres">
      <dgm:prSet presAssocID="{9C65DA45-9D2B-423A-B7E2-76B0833DD749}" presName="bgRect" presStyleLbl="bgShp" presStyleIdx="4" presStyleCnt="5"/>
      <dgm:spPr/>
    </dgm:pt>
    <dgm:pt modelId="{486E6C1D-D95E-4AD7-85C3-FFE1CBFEA722}" type="pres">
      <dgm:prSet presAssocID="{9C65DA45-9D2B-423A-B7E2-76B0833DD74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lth"/>
        </a:ext>
      </dgm:extLst>
    </dgm:pt>
    <dgm:pt modelId="{DA889848-0250-4567-B166-35202989050A}" type="pres">
      <dgm:prSet presAssocID="{9C65DA45-9D2B-423A-B7E2-76B0833DD749}" presName="spaceRect" presStyleCnt="0"/>
      <dgm:spPr/>
    </dgm:pt>
    <dgm:pt modelId="{CE0430C3-DBB3-4270-BC49-32D3DC55B147}" type="pres">
      <dgm:prSet presAssocID="{9C65DA45-9D2B-423A-B7E2-76B0833DD749}" presName="parTx" presStyleLbl="revTx" presStyleIdx="4" presStyleCnt="5">
        <dgm:presLayoutVars>
          <dgm:chMax val="0"/>
          <dgm:chPref val="0"/>
        </dgm:presLayoutVars>
      </dgm:prSet>
      <dgm:spPr/>
    </dgm:pt>
  </dgm:ptLst>
  <dgm:cxnLst>
    <dgm:cxn modelId="{84C9B813-47CC-4964-A525-3F2A769D7E4A}" srcId="{1DF52F38-336D-4F21-9079-8530B4D31D55}" destId="{9C65DA45-9D2B-423A-B7E2-76B0833DD749}" srcOrd="4" destOrd="0" parTransId="{E618E6F7-C3D3-4F8C-8496-2930F6855DE2}" sibTransId="{DA4A1EB4-6613-4D4C-917F-13E0A3AC66D1}"/>
    <dgm:cxn modelId="{2CDFA214-38E2-470D-AE74-9E87510D2B8F}" srcId="{1DF52F38-336D-4F21-9079-8530B4D31D55}" destId="{2632DCCB-9B8B-4DB4-963A-34B9E91FD7F9}" srcOrd="1" destOrd="0" parTransId="{4FEAF588-EF95-4C73-98FA-AF682A475287}" sibTransId="{C892B1A5-9720-43BE-B3A2-C1FD28E813D1}"/>
    <dgm:cxn modelId="{FF526D31-8061-47DC-B630-400FF648935D}" type="presOf" srcId="{7DB71D40-8B34-4C32-96EC-E1F04403AC68}" destId="{7FD254B3-F343-4376-8762-035B13123610}" srcOrd="0" destOrd="0" presId="urn:microsoft.com/office/officeart/2018/2/layout/IconVerticalSolidList"/>
    <dgm:cxn modelId="{3886ED7C-063E-4D99-B8B5-6A44C3A55612}" type="presOf" srcId="{4EB589E0-9B79-49FC-A15B-1866CD00B6BF}" destId="{7D47A1CC-FD90-4C59-A44A-358616DE5697}" srcOrd="0" destOrd="0" presId="urn:microsoft.com/office/officeart/2018/2/layout/IconVerticalSolidList"/>
    <dgm:cxn modelId="{CDF038BB-79D3-42B4-A329-7AF8AA26699C}" srcId="{1DF52F38-336D-4F21-9079-8530B4D31D55}" destId="{D1BE2931-AF42-4825-A087-12831F644CA6}" srcOrd="0" destOrd="0" parTransId="{A5E7FF60-9101-4835-A73F-EBF48DC83A44}" sibTransId="{6E4C6B27-3F07-4D40-B13C-BCFC2036890D}"/>
    <dgm:cxn modelId="{E8DEDAD4-596D-4A6E-939F-EB45D8B5940C}" srcId="{1DF52F38-336D-4F21-9079-8530B4D31D55}" destId="{4EB589E0-9B79-49FC-A15B-1866CD00B6BF}" srcOrd="3" destOrd="0" parTransId="{62C4C311-A839-4703-871B-BA889966C6FF}" sibTransId="{080539DD-4968-44EC-A491-B70A60344FB5}"/>
    <dgm:cxn modelId="{E0E756D6-7B2B-46C9-8E58-692BB8F22D2E}" type="presOf" srcId="{D1BE2931-AF42-4825-A087-12831F644CA6}" destId="{D750FB6C-B291-4B0E-A0A9-63AFBA5CAF13}" srcOrd="0" destOrd="0" presId="urn:microsoft.com/office/officeart/2018/2/layout/IconVerticalSolidList"/>
    <dgm:cxn modelId="{9F318CDC-D2C9-4B84-8DFE-CF2A8B3CCCA6}" type="presOf" srcId="{9C65DA45-9D2B-423A-B7E2-76B0833DD749}" destId="{CE0430C3-DBB3-4270-BC49-32D3DC55B147}" srcOrd="0" destOrd="0" presId="urn:microsoft.com/office/officeart/2018/2/layout/IconVerticalSolidList"/>
    <dgm:cxn modelId="{0A3C74EE-90D5-4B6E-93A8-A25E3A68C4DD}" type="presOf" srcId="{2632DCCB-9B8B-4DB4-963A-34B9E91FD7F9}" destId="{E012E6C7-9CD5-4BCF-8EBD-4FBD4321B300}" srcOrd="0" destOrd="0" presId="urn:microsoft.com/office/officeart/2018/2/layout/IconVerticalSolidList"/>
    <dgm:cxn modelId="{C1ADA4F7-0C75-4670-9FBD-424863B571F1}" type="presOf" srcId="{1DF52F38-336D-4F21-9079-8530B4D31D55}" destId="{9BD9E3A3-7819-4F1D-843C-B6910D2C2C74}" srcOrd="0" destOrd="0" presId="urn:microsoft.com/office/officeart/2018/2/layout/IconVerticalSolidList"/>
    <dgm:cxn modelId="{9D14F2FF-4489-45BF-BC29-BA1FE29C3A9B}" srcId="{1DF52F38-336D-4F21-9079-8530B4D31D55}" destId="{7DB71D40-8B34-4C32-96EC-E1F04403AC68}" srcOrd="2" destOrd="0" parTransId="{EFC6BF12-2F76-4B92-B77F-4E798F73E1AE}" sibTransId="{49D805BE-7B10-49D9-BA34-8C932F0FA90D}"/>
    <dgm:cxn modelId="{A82D8ADF-D43F-4704-98EB-2646B7EE2687}" type="presParOf" srcId="{9BD9E3A3-7819-4F1D-843C-B6910D2C2C74}" destId="{2D07D455-B8E1-41C5-95BD-7DECF1768433}" srcOrd="0" destOrd="0" presId="urn:microsoft.com/office/officeart/2018/2/layout/IconVerticalSolidList"/>
    <dgm:cxn modelId="{5269E1E9-DA4B-40DF-A418-0ED10CB5BF47}" type="presParOf" srcId="{2D07D455-B8E1-41C5-95BD-7DECF1768433}" destId="{1619FEC6-FF34-47FA-BA75-010394E583C0}" srcOrd="0" destOrd="0" presId="urn:microsoft.com/office/officeart/2018/2/layout/IconVerticalSolidList"/>
    <dgm:cxn modelId="{7DF2D49A-59D3-4971-81C7-2B5C9583B588}" type="presParOf" srcId="{2D07D455-B8E1-41C5-95BD-7DECF1768433}" destId="{88BA4FC4-56B4-4C79-826D-8B21D4053143}" srcOrd="1" destOrd="0" presId="urn:microsoft.com/office/officeart/2018/2/layout/IconVerticalSolidList"/>
    <dgm:cxn modelId="{413BC2C0-7545-4312-B848-44A6E9D7B46D}" type="presParOf" srcId="{2D07D455-B8E1-41C5-95BD-7DECF1768433}" destId="{B56B6A91-DAA1-4B5C-84D8-47AA26C7A1B0}" srcOrd="2" destOrd="0" presId="urn:microsoft.com/office/officeart/2018/2/layout/IconVerticalSolidList"/>
    <dgm:cxn modelId="{7FDD26D4-68C3-4D99-B0BE-47D1E210ACA5}" type="presParOf" srcId="{2D07D455-B8E1-41C5-95BD-7DECF1768433}" destId="{D750FB6C-B291-4B0E-A0A9-63AFBA5CAF13}" srcOrd="3" destOrd="0" presId="urn:microsoft.com/office/officeart/2018/2/layout/IconVerticalSolidList"/>
    <dgm:cxn modelId="{4D514701-5DC2-42B0-868B-5F672D683DBE}" type="presParOf" srcId="{9BD9E3A3-7819-4F1D-843C-B6910D2C2C74}" destId="{A7313838-673D-4470-9372-347DAB794596}" srcOrd="1" destOrd="0" presId="urn:microsoft.com/office/officeart/2018/2/layout/IconVerticalSolidList"/>
    <dgm:cxn modelId="{298DD4DC-7559-4F28-B533-A9FC4F7E6089}" type="presParOf" srcId="{9BD9E3A3-7819-4F1D-843C-B6910D2C2C74}" destId="{9E97BD59-1EAE-4D3A-B317-6F0B21C61B07}" srcOrd="2" destOrd="0" presId="urn:microsoft.com/office/officeart/2018/2/layout/IconVerticalSolidList"/>
    <dgm:cxn modelId="{F6591A8C-E2D8-42B2-A35C-24EE19027B5F}" type="presParOf" srcId="{9E97BD59-1EAE-4D3A-B317-6F0B21C61B07}" destId="{45BA2D45-965D-4170-9708-74D10BA2EA85}" srcOrd="0" destOrd="0" presId="urn:microsoft.com/office/officeart/2018/2/layout/IconVerticalSolidList"/>
    <dgm:cxn modelId="{6B652A0E-8526-43C7-9026-E56C233BBF52}" type="presParOf" srcId="{9E97BD59-1EAE-4D3A-B317-6F0B21C61B07}" destId="{308980AA-485D-449C-9FA2-9B0A5FA74EAF}" srcOrd="1" destOrd="0" presId="urn:microsoft.com/office/officeart/2018/2/layout/IconVerticalSolidList"/>
    <dgm:cxn modelId="{9BCC37D2-75D1-4A87-9FB7-044FA7D67B31}" type="presParOf" srcId="{9E97BD59-1EAE-4D3A-B317-6F0B21C61B07}" destId="{081FD412-AD22-404C-9990-24E8CAE3651B}" srcOrd="2" destOrd="0" presId="urn:microsoft.com/office/officeart/2018/2/layout/IconVerticalSolidList"/>
    <dgm:cxn modelId="{A39D259E-5A16-4D9E-B957-6C2FF91CB409}" type="presParOf" srcId="{9E97BD59-1EAE-4D3A-B317-6F0B21C61B07}" destId="{E012E6C7-9CD5-4BCF-8EBD-4FBD4321B300}" srcOrd="3" destOrd="0" presId="urn:microsoft.com/office/officeart/2018/2/layout/IconVerticalSolidList"/>
    <dgm:cxn modelId="{349C7CD7-0A7F-47B5-B68B-65257A669EEF}" type="presParOf" srcId="{9BD9E3A3-7819-4F1D-843C-B6910D2C2C74}" destId="{BEE609E8-96C6-4E9C-B6AE-2982135D4E53}" srcOrd="3" destOrd="0" presId="urn:microsoft.com/office/officeart/2018/2/layout/IconVerticalSolidList"/>
    <dgm:cxn modelId="{62C284D1-36F8-4B3B-AE07-80C91EBC0369}" type="presParOf" srcId="{9BD9E3A3-7819-4F1D-843C-B6910D2C2C74}" destId="{3879F864-4895-4FE0-99C1-6763965E68BA}" srcOrd="4" destOrd="0" presId="urn:microsoft.com/office/officeart/2018/2/layout/IconVerticalSolidList"/>
    <dgm:cxn modelId="{68400794-06DE-4D77-86D8-AE179FDAD1A7}" type="presParOf" srcId="{3879F864-4895-4FE0-99C1-6763965E68BA}" destId="{9199DF6D-F6D4-465D-83C0-A27654A12B79}" srcOrd="0" destOrd="0" presId="urn:microsoft.com/office/officeart/2018/2/layout/IconVerticalSolidList"/>
    <dgm:cxn modelId="{B6349214-3421-4A7C-992C-BEF1A2CA0D64}" type="presParOf" srcId="{3879F864-4895-4FE0-99C1-6763965E68BA}" destId="{419E7D3F-4AB5-4BAA-BE47-D50F253D224E}" srcOrd="1" destOrd="0" presId="urn:microsoft.com/office/officeart/2018/2/layout/IconVerticalSolidList"/>
    <dgm:cxn modelId="{3357B834-9271-40DB-B456-A20E09249752}" type="presParOf" srcId="{3879F864-4895-4FE0-99C1-6763965E68BA}" destId="{CBF6275F-74B7-4CF2-917E-F74BCBEE88E8}" srcOrd="2" destOrd="0" presId="urn:microsoft.com/office/officeart/2018/2/layout/IconVerticalSolidList"/>
    <dgm:cxn modelId="{16DB9555-E323-42BC-A98A-4250CF319BA3}" type="presParOf" srcId="{3879F864-4895-4FE0-99C1-6763965E68BA}" destId="{7FD254B3-F343-4376-8762-035B13123610}" srcOrd="3" destOrd="0" presId="urn:microsoft.com/office/officeart/2018/2/layout/IconVerticalSolidList"/>
    <dgm:cxn modelId="{86B5A0C3-B867-4541-958E-6B1CB4250A28}" type="presParOf" srcId="{9BD9E3A3-7819-4F1D-843C-B6910D2C2C74}" destId="{789C8BF7-83C8-4655-A60A-01A10DBB440B}" srcOrd="5" destOrd="0" presId="urn:microsoft.com/office/officeart/2018/2/layout/IconVerticalSolidList"/>
    <dgm:cxn modelId="{EDA944DC-E37B-4DCC-9A1F-C1758B052E35}" type="presParOf" srcId="{9BD9E3A3-7819-4F1D-843C-B6910D2C2C74}" destId="{D597027E-C151-4D97-938A-6BA98F88F151}" srcOrd="6" destOrd="0" presId="urn:microsoft.com/office/officeart/2018/2/layout/IconVerticalSolidList"/>
    <dgm:cxn modelId="{3DB85D57-9FA5-486E-82F0-1ABC61CEBC0D}" type="presParOf" srcId="{D597027E-C151-4D97-938A-6BA98F88F151}" destId="{BF7A4D0D-AD43-4233-9FA7-7B64E3056807}" srcOrd="0" destOrd="0" presId="urn:microsoft.com/office/officeart/2018/2/layout/IconVerticalSolidList"/>
    <dgm:cxn modelId="{0A337EE5-250D-4FB5-B68C-6F91E0CBF078}" type="presParOf" srcId="{D597027E-C151-4D97-938A-6BA98F88F151}" destId="{C3B12E4E-DC96-4027-BBFC-664535075B55}" srcOrd="1" destOrd="0" presId="urn:microsoft.com/office/officeart/2018/2/layout/IconVerticalSolidList"/>
    <dgm:cxn modelId="{0C238FCE-068C-4DD7-9751-DA706F4A14B8}" type="presParOf" srcId="{D597027E-C151-4D97-938A-6BA98F88F151}" destId="{DBB6F695-1CEF-43C2-94F0-F8912879CCA4}" srcOrd="2" destOrd="0" presId="urn:microsoft.com/office/officeart/2018/2/layout/IconVerticalSolidList"/>
    <dgm:cxn modelId="{12C90B38-6937-4573-9307-0F3DF7AE3508}" type="presParOf" srcId="{D597027E-C151-4D97-938A-6BA98F88F151}" destId="{7D47A1CC-FD90-4C59-A44A-358616DE5697}" srcOrd="3" destOrd="0" presId="urn:microsoft.com/office/officeart/2018/2/layout/IconVerticalSolidList"/>
    <dgm:cxn modelId="{C85605E7-E0C7-4AF4-B546-513355CD0FAF}" type="presParOf" srcId="{9BD9E3A3-7819-4F1D-843C-B6910D2C2C74}" destId="{58630D95-4A08-44A0-922B-FA4A9FEAF06A}" srcOrd="7" destOrd="0" presId="urn:microsoft.com/office/officeart/2018/2/layout/IconVerticalSolidList"/>
    <dgm:cxn modelId="{528E2D8D-C7AD-4BC0-B69B-DED8AAEAD84F}" type="presParOf" srcId="{9BD9E3A3-7819-4F1D-843C-B6910D2C2C74}" destId="{0A684BA6-CCFF-4386-B237-D7088D03E0FE}" srcOrd="8" destOrd="0" presId="urn:microsoft.com/office/officeart/2018/2/layout/IconVerticalSolidList"/>
    <dgm:cxn modelId="{6DA3766C-B59C-4F82-A8DA-D40584C1708B}" type="presParOf" srcId="{0A684BA6-CCFF-4386-B237-D7088D03E0FE}" destId="{1DD225AD-A3D1-4E25-85A4-B313A7716D85}" srcOrd="0" destOrd="0" presId="urn:microsoft.com/office/officeart/2018/2/layout/IconVerticalSolidList"/>
    <dgm:cxn modelId="{DF22CFDD-A94F-4F10-AC4F-13A517ECCA13}" type="presParOf" srcId="{0A684BA6-CCFF-4386-B237-D7088D03E0FE}" destId="{486E6C1D-D95E-4AD7-85C3-FFE1CBFEA722}" srcOrd="1" destOrd="0" presId="urn:microsoft.com/office/officeart/2018/2/layout/IconVerticalSolidList"/>
    <dgm:cxn modelId="{4DCB65B0-9463-42D6-BDDE-5076A4903FF8}" type="presParOf" srcId="{0A684BA6-CCFF-4386-B237-D7088D03E0FE}" destId="{DA889848-0250-4567-B166-35202989050A}" srcOrd="2" destOrd="0" presId="urn:microsoft.com/office/officeart/2018/2/layout/IconVerticalSolidList"/>
    <dgm:cxn modelId="{7E05D8FA-1749-4EBF-8C32-14B111C9415A}" type="presParOf" srcId="{0A684BA6-CCFF-4386-B237-D7088D03E0FE}" destId="{CE0430C3-DBB3-4270-BC49-32D3DC55B14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CEE4DE-0825-4F05-9396-57B53411A8E7}"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A9A1E386-2DC6-4C4D-B390-D9CBBA089960}">
      <dgm:prSet phldr="0"/>
      <dgm:spPr/>
      <dgm:t>
        <a:bodyPr/>
        <a:lstStyle/>
        <a:p>
          <a:pPr rtl="0"/>
          <a:r>
            <a:rPr lang="en-GB" dirty="0">
              <a:latin typeface="Arial"/>
              <a:cs typeface="Arial"/>
            </a:rPr>
            <a:t>Person-centred Approach</a:t>
          </a:r>
        </a:p>
      </dgm:t>
    </dgm:pt>
    <dgm:pt modelId="{2AE5514A-9E22-4DDE-BAC8-39EFB1091131}" type="parTrans" cxnId="{751B33A8-39DE-41CE-9F08-7B2C993307B4}">
      <dgm:prSet/>
      <dgm:spPr/>
      <dgm:t>
        <a:bodyPr/>
        <a:lstStyle/>
        <a:p>
          <a:endParaRPr lang="en-US"/>
        </a:p>
      </dgm:t>
    </dgm:pt>
    <dgm:pt modelId="{12EBE476-28DF-4B97-9648-C92E2546AFA1}" type="sibTrans" cxnId="{751B33A8-39DE-41CE-9F08-7B2C993307B4}">
      <dgm:prSet/>
      <dgm:spPr/>
      <dgm:t>
        <a:bodyPr/>
        <a:lstStyle/>
        <a:p>
          <a:endParaRPr lang="en-US"/>
        </a:p>
      </dgm:t>
    </dgm:pt>
    <dgm:pt modelId="{0B5ADF31-6D5F-40FC-911F-51A62F3F86CC}">
      <dgm:prSet phldr="0"/>
      <dgm:spPr/>
      <dgm:t>
        <a:bodyPr/>
        <a:lstStyle/>
        <a:p>
          <a:pPr rtl="0"/>
          <a:r>
            <a:rPr lang="en-GB" dirty="0">
              <a:latin typeface="Arial"/>
              <a:cs typeface="Arial"/>
            </a:rPr>
            <a:t>MBSR</a:t>
          </a:r>
        </a:p>
      </dgm:t>
    </dgm:pt>
    <dgm:pt modelId="{BA877E59-12D6-4FD3-AEFE-1F47A8E3BC83}" type="parTrans" cxnId="{18775997-5EFD-4B22-897E-9EEBEA58A04A}">
      <dgm:prSet/>
      <dgm:spPr/>
    </dgm:pt>
    <dgm:pt modelId="{E3389EF5-9B2A-46E0-AD3D-8B68F5B453DC}" type="sibTrans" cxnId="{18775997-5EFD-4B22-897E-9EEBEA58A04A}">
      <dgm:prSet/>
      <dgm:spPr/>
    </dgm:pt>
    <dgm:pt modelId="{AD3A5523-0C13-4F08-85A2-CE0DB54875FC}">
      <dgm:prSet phldr="0"/>
      <dgm:spPr/>
      <dgm:t>
        <a:bodyPr/>
        <a:lstStyle/>
        <a:p>
          <a:pPr rtl="0"/>
          <a:r>
            <a:rPr lang="en-GB" dirty="0">
              <a:latin typeface="Arial"/>
              <a:cs typeface="Arial"/>
            </a:rPr>
            <a:t>Emotion Regulation therapy</a:t>
          </a:r>
        </a:p>
      </dgm:t>
    </dgm:pt>
    <dgm:pt modelId="{62F88281-5FA2-46B4-B376-FD515C4A0668}" type="parTrans" cxnId="{4D870E4C-449F-42FC-8134-4300FF43EEF3}">
      <dgm:prSet/>
      <dgm:spPr/>
    </dgm:pt>
    <dgm:pt modelId="{EB276814-7C7E-4305-BB22-9ACA2F2EB208}" type="sibTrans" cxnId="{4D870E4C-449F-42FC-8134-4300FF43EEF3}">
      <dgm:prSet/>
      <dgm:spPr/>
    </dgm:pt>
    <dgm:pt modelId="{F3E6980E-674D-4E98-B203-7002B24C82DB}">
      <dgm:prSet phldr="0"/>
      <dgm:spPr/>
      <dgm:t>
        <a:bodyPr/>
        <a:lstStyle/>
        <a:p>
          <a:r>
            <a:rPr lang="en-GB" dirty="0">
              <a:latin typeface="Arial"/>
              <a:cs typeface="Arial"/>
            </a:rPr>
            <a:t>Phenomenological-Gestalt</a:t>
          </a:r>
        </a:p>
      </dgm:t>
    </dgm:pt>
    <dgm:pt modelId="{5FDEC381-BF55-4FE8-895F-A74182AD816B}" type="parTrans" cxnId="{F2134F8E-6EB8-40C4-A390-91FA722F84D0}">
      <dgm:prSet/>
      <dgm:spPr/>
    </dgm:pt>
    <dgm:pt modelId="{2D86E649-A840-466C-A673-B04BBD5ADCCA}" type="sibTrans" cxnId="{F2134F8E-6EB8-40C4-A390-91FA722F84D0}">
      <dgm:prSet/>
      <dgm:spPr/>
    </dgm:pt>
    <dgm:pt modelId="{16610E40-197D-4A6A-AE1C-ED53CC41575A}" type="pres">
      <dgm:prSet presAssocID="{E2CEE4DE-0825-4F05-9396-57B53411A8E7}" presName="diagram" presStyleCnt="0">
        <dgm:presLayoutVars>
          <dgm:chPref val="1"/>
          <dgm:dir/>
          <dgm:animOne val="branch"/>
          <dgm:animLvl val="lvl"/>
          <dgm:resizeHandles/>
        </dgm:presLayoutVars>
      </dgm:prSet>
      <dgm:spPr/>
    </dgm:pt>
    <dgm:pt modelId="{B5862918-348E-496A-9E1C-E322AFE32536}" type="pres">
      <dgm:prSet presAssocID="{A9A1E386-2DC6-4C4D-B390-D9CBBA089960}" presName="root" presStyleCnt="0"/>
      <dgm:spPr/>
    </dgm:pt>
    <dgm:pt modelId="{EC5A8281-C964-43D3-A796-7CF2B2EA2976}" type="pres">
      <dgm:prSet presAssocID="{A9A1E386-2DC6-4C4D-B390-D9CBBA089960}" presName="rootComposite" presStyleCnt="0"/>
      <dgm:spPr/>
    </dgm:pt>
    <dgm:pt modelId="{30E4C760-3F41-493A-A257-B61CDDD17763}" type="pres">
      <dgm:prSet presAssocID="{A9A1E386-2DC6-4C4D-B390-D9CBBA089960}" presName="rootText" presStyleLbl="node1" presStyleIdx="0" presStyleCnt="4"/>
      <dgm:spPr/>
    </dgm:pt>
    <dgm:pt modelId="{890ED5F8-A40E-414E-867E-627C489C59E5}" type="pres">
      <dgm:prSet presAssocID="{A9A1E386-2DC6-4C4D-B390-D9CBBA089960}" presName="rootConnector" presStyleLbl="node1" presStyleIdx="0" presStyleCnt="4"/>
      <dgm:spPr/>
    </dgm:pt>
    <dgm:pt modelId="{EF239AB9-4E07-4ED2-B443-034229ED872F}" type="pres">
      <dgm:prSet presAssocID="{A9A1E386-2DC6-4C4D-B390-D9CBBA089960}" presName="childShape" presStyleCnt="0"/>
      <dgm:spPr/>
    </dgm:pt>
    <dgm:pt modelId="{B847CCAB-68E2-456E-A424-C429C451317B}" type="pres">
      <dgm:prSet presAssocID="{F3E6980E-674D-4E98-B203-7002B24C82DB}" presName="root" presStyleCnt="0"/>
      <dgm:spPr/>
    </dgm:pt>
    <dgm:pt modelId="{6E598B78-A9BE-497E-9D7F-7E9C2927E592}" type="pres">
      <dgm:prSet presAssocID="{F3E6980E-674D-4E98-B203-7002B24C82DB}" presName="rootComposite" presStyleCnt="0"/>
      <dgm:spPr/>
    </dgm:pt>
    <dgm:pt modelId="{3565F8F1-B2BC-4A20-8BB6-AA24D2203196}" type="pres">
      <dgm:prSet presAssocID="{F3E6980E-674D-4E98-B203-7002B24C82DB}" presName="rootText" presStyleLbl="node1" presStyleIdx="1" presStyleCnt="4"/>
      <dgm:spPr/>
    </dgm:pt>
    <dgm:pt modelId="{662292B4-C39F-481D-95FA-0FB8C0E132BE}" type="pres">
      <dgm:prSet presAssocID="{F3E6980E-674D-4E98-B203-7002B24C82DB}" presName="rootConnector" presStyleLbl="node1" presStyleIdx="1" presStyleCnt="4"/>
      <dgm:spPr/>
    </dgm:pt>
    <dgm:pt modelId="{65923C00-6F66-41EE-A521-C31EE0857F0E}" type="pres">
      <dgm:prSet presAssocID="{F3E6980E-674D-4E98-B203-7002B24C82DB}" presName="childShape" presStyleCnt="0"/>
      <dgm:spPr/>
    </dgm:pt>
    <dgm:pt modelId="{D024C77F-E633-4D9B-B282-00115EF359F3}" type="pres">
      <dgm:prSet presAssocID="{0B5ADF31-6D5F-40FC-911F-51A62F3F86CC}" presName="root" presStyleCnt="0"/>
      <dgm:spPr/>
    </dgm:pt>
    <dgm:pt modelId="{98441D27-CBE7-4E3F-B300-B38880F5F33E}" type="pres">
      <dgm:prSet presAssocID="{0B5ADF31-6D5F-40FC-911F-51A62F3F86CC}" presName="rootComposite" presStyleCnt="0"/>
      <dgm:spPr/>
    </dgm:pt>
    <dgm:pt modelId="{C1E8AC57-1E11-4941-9D46-E179E2424E08}" type="pres">
      <dgm:prSet presAssocID="{0B5ADF31-6D5F-40FC-911F-51A62F3F86CC}" presName="rootText" presStyleLbl="node1" presStyleIdx="2" presStyleCnt="4"/>
      <dgm:spPr/>
    </dgm:pt>
    <dgm:pt modelId="{130B00AB-8440-4DE0-A851-42A02844664B}" type="pres">
      <dgm:prSet presAssocID="{0B5ADF31-6D5F-40FC-911F-51A62F3F86CC}" presName="rootConnector" presStyleLbl="node1" presStyleIdx="2" presStyleCnt="4"/>
      <dgm:spPr/>
    </dgm:pt>
    <dgm:pt modelId="{82FFCB9B-1AEF-47E6-A07C-ED3221881BDB}" type="pres">
      <dgm:prSet presAssocID="{0B5ADF31-6D5F-40FC-911F-51A62F3F86CC}" presName="childShape" presStyleCnt="0"/>
      <dgm:spPr/>
    </dgm:pt>
    <dgm:pt modelId="{03D94555-39E9-4BB9-BE12-6F2BB089A3E6}" type="pres">
      <dgm:prSet presAssocID="{AD3A5523-0C13-4F08-85A2-CE0DB54875FC}" presName="root" presStyleCnt="0"/>
      <dgm:spPr/>
    </dgm:pt>
    <dgm:pt modelId="{9F54526D-5EDC-4AE9-B901-31D14B2AEC33}" type="pres">
      <dgm:prSet presAssocID="{AD3A5523-0C13-4F08-85A2-CE0DB54875FC}" presName="rootComposite" presStyleCnt="0"/>
      <dgm:spPr/>
    </dgm:pt>
    <dgm:pt modelId="{B32AEA69-A79C-4B66-815F-E4A733ED1BA4}" type="pres">
      <dgm:prSet presAssocID="{AD3A5523-0C13-4F08-85A2-CE0DB54875FC}" presName="rootText" presStyleLbl="node1" presStyleIdx="3" presStyleCnt="4"/>
      <dgm:spPr/>
    </dgm:pt>
    <dgm:pt modelId="{6D64318E-F7B5-4819-8B64-3187626672D7}" type="pres">
      <dgm:prSet presAssocID="{AD3A5523-0C13-4F08-85A2-CE0DB54875FC}" presName="rootConnector" presStyleLbl="node1" presStyleIdx="3" presStyleCnt="4"/>
      <dgm:spPr/>
    </dgm:pt>
    <dgm:pt modelId="{81DB5573-6F7E-4332-9932-B5EA882DC1C7}" type="pres">
      <dgm:prSet presAssocID="{AD3A5523-0C13-4F08-85A2-CE0DB54875FC}" presName="childShape" presStyleCnt="0"/>
      <dgm:spPr/>
    </dgm:pt>
  </dgm:ptLst>
  <dgm:cxnLst>
    <dgm:cxn modelId="{189CAB11-6586-42A6-8766-30D4B4D34A48}" type="presOf" srcId="{F3E6980E-674D-4E98-B203-7002B24C82DB}" destId="{662292B4-C39F-481D-95FA-0FB8C0E132BE}" srcOrd="1" destOrd="0" presId="urn:microsoft.com/office/officeart/2005/8/layout/hierarchy3"/>
    <dgm:cxn modelId="{E275CC36-D3E2-4CB6-AC57-CEA2A7E118E8}" type="presOf" srcId="{E2CEE4DE-0825-4F05-9396-57B53411A8E7}" destId="{16610E40-197D-4A6A-AE1C-ED53CC41575A}" srcOrd="0" destOrd="0" presId="urn:microsoft.com/office/officeart/2005/8/layout/hierarchy3"/>
    <dgm:cxn modelId="{4D870E4C-449F-42FC-8134-4300FF43EEF3}" srcId="{E2CEE4DE-0825-4F05-9396-57B53411A8E7}" destId="{AD3A5523-0C13-4F08-85A2-CE0DB54875FC}" srcOrd="3" destOrd="0" parTransId="{62F88281-5FA2-46B4-B376-FD515C4A0668}" sibTransId="{EB276814-7C7E-4305-BB22-9ACA2F2EB208}"/>
    <dgm:cxn modelId="{3CFCFE52-77AC-4A30-B2DF-1DE890196348}" type="presOf" srcId="{0B5ADF31-6D5F-40FC-911F-51A62F3F86CC}" destId="{130B00AB-8440-4DE0-A851-42A02844664B}" srcOrd="1" destOrd="0" presId="urn:microsoft.com/office/officeart/2005/8/layout/hierarchy3"/>
    <dgm:cxn modelId="{2A78DB56-FE0B-4174-AA0E-9DB457C3F80E}" type="presOf" srcId="{0B5ADF31-6D5F-40FC-911F-51A62F3F86CC}" destId="{C1E8AC57-1E11-4941-9D46-E179E2424E08}" srcOrd="0" destOrd="0" presId="urn:microsoft.com/office/officeart/2005/8/layout/hierarchy3"/>
    <dgm:cxn modelId="{F2134F8E-6EB8-40C4-A390-91FA722F84D0}" srcId="{E2CEE4DE-0825-4F05-9396-57B53411A8E7}" destId="{F3E6980E-674D-4E98-B203-7002B24C82DB}" srcOrd="1" destOrd="0" parTransId="{5FDEC381-BF55-4FE8-895F-A74182AD816B}" sibTransId="{2D86E649-A840-466C-A673-B04BBD5ADCCA}"/>
    <dgm:cxn modelId="{8DC08993-E785-4C37-8B92-4D070762BA43}" type="presOf" srcId="{F3E6980E-674D-4E98-B203-7002B24C82DB}" destId="{3565F8F1-B2BC-4A20-8BB6-AA24D2203196}" srcOrd="0" destOrd="0" presId="urn:microsoft.com/office/officeart/2005/8/layout/hierarchy3"/>
    <dgm:cxn modelId="{138A9B95-986D-4544-8CD3-131FDB81355E}" type="presOf" srcId="{AD3A5523-0C13-4F08-85A2-CE0DB54875FC}" destId="{6D64318E-F7B5-4819-8B64-3187626672D7}" srcOrd="1" destOrd="0" presId="urn:microsoft.com/office/officeart/2005/8/layout/hierarchy3"/>
    <dgm:cxn modelId="{18775997-5EFD-4B22-897E-9EEBEA58A04A}" srcId="{E2CEE4DE-0825-4F05-9396-57B53411A8E7}" destId="{0B5ADF31-6D5F-40FC-911F-51A62F3F86CC}" srcOrd="2" destOrd="0" parTransId="{BA877E59-12D6-4FD3-AEFE-1F47A8E3BC83}" sibTransId="{E3389EF5-9B2A-46E0-AD3D-8B68F5B453DC}"/>
    <dgm:cxn modelId="{751B33A8-39DE-41CE-9F08-7B2C993307B4}" srcId="{E2CEE4DE-0825-4F05-9396-57B53411A8E7}" destId="{A9A1E386-2DC6-4C4D-B390-D9CBBA089960}" srcOrd="0" destOrd="0" parTransId="{2AE5514A-9E22-4DDE-BAC8-39EFB1091131}" sibTransId="{12EBE476-28DF-4B97-9648-C92E2546AFA1}"/>
    <dgm:cxn modelId="{2E905FAF-2929-4407-B2CC-B99C908378F1}" type="presOf" srcId="{A9A1E386-2DC6-4C4D-B390-D9CBBA089960}" destId="{30E4C760-3F41-493A-A257-B61CDDD17763}" srcOrd="0" destOrd="0" presId="urn:microsoft.com/office/officeart/2005/8/layout/hierarchy3"/>
    <dgm:cxn modelId="{706AD5D7-EDC8-4AAA-9DF0-61D0C2F252F5}" type="presOf" srcId="{AD3A5523-0C13-4F08-85A2-CE0DB54875FC}" destId="{B32AEA69-A79C-4B66-815F-E4A733ED1BA4}" srcOrd="0" destOrd="0" presId="urn:microsoft.com/office/officeart/2005/8/layout/hierarchy3"/>
    <dgm:cxn modelId="{1AAA1BE3-7DF0-45D1-A710-60C8F4F2A866}" type="presOf" srcId="{A9A1E386-2DC6-4C4D-B390-D9CBBA089960}" destId="{890ED5F8-A40E-414E-867E-627C489C59E5}" srcOrd="1" destOrd="0" presId="urn:microsoft.com/office/officeart/2005/8/layout/hierarchy3"/>
    <dgm:cxn modelId="{7CAA6502-FCC3-4E3F-B33D-F29468010926}" type="presParOf" srcId="{16610E40-197D-4A6A-AE1C-ED53CC41575A}" destId="{B5862918-348E-496A-9E1C-E322AFE32536}" srcOrd="0" destOrd="0" presId="urn:microsoft.com/office/officeart/2005/8/layout/hierarchy3"/>
    <dgm:cxn modelId="{050DBA02-1DAF-4DA8-A020-575C9D716BF2}" type="presParOf" srcId="{B5862918-348E-496A-9E1C-E322AFE32536}" destId="{EC5A8281-C964-43D3-A796-7CF2B2EA2976}" srcOrd="0" destOrd="0" presId="urn:microsoft.com/office/officeart/2005/8/layout/hierarchy3"/>
    <dgm:cxn modelId="{AE58CE96-D014-419B-918B-023544869DB4}" type="presParOf" srcId="{EC5A8281-C964-43D3-A796-7CF2B2EA2976}" destId="{30E4C760-3F41-493A-A257-B61CDDD17763}" srcOrd="0" destOrd="0" presId="urn:microsoft.com/office/officeart/2005/8/layout/hierarchy3"/>
    <dgm:cxn modelId="{F5434899-58FE-4E7D-B04C-C0783411E227}" type="presParOf" srcId="{EC5A8281-C964-43D3-A796-7CF2B2EA2976}" destId="{890ED5F8-A40E-414E-867E-627C489C59E5}" srcOrd="1" destOrd="0" presId="urn:microsoft.com/office/officeart/2005/8/layout/hierarchy3"/>
    <dgm:cxn modelId="{9825A343-1E82-4401-810D-D4BD68643006}" type="presParOf" srcId="{B5862918-348E-496A-9E1C-E322AFE32536}" destId="{EF239AB9-4E07-4ED2-B443-034229ED872F}" srcOrd="1" destOrd="0" presId="urn:microsoft.com/office/officeart/2005/8/layout/hierarchy3"/>
    <dgm:cxn modelId="{78BFCDAF-D8E9-4432-97B4-C9C1DBFD24B9}" type="presParOf" srcId="{16610E40-197D-4A6A-AE1C-ED53CC41575A}" destId="{B847CCAB-68E2-456E-A424-C429C451317B}" srcOrd="1" destOrd="0" presId="urn:microsoft.com/office/officeart/2005/8/layout/hierarchy3"/>
    <dgm:cxn modelId="{C22416F7-154F-40CC-8D9C-AB10AE2ACCEC}" type="presParOf" srcId="{B847CCAB-68E2-456E-A424-C429C451317B}" destId="{6E598B78-A9BE-497E-9D7F-7E9C2927E592}" srcOrd="0" destOrd="0" presId="urn:microsoft.com/office/officeart/2005/8/layout/hierarchy3"/>
    <dgm:cxn modelId="{941F0661-F860-4988-8792-A316480DDE73}" type="presParOf" srcId="{6E598B78-A9BE-497E-9D7F-7E9C2927E592}" destId="{3565F8F1-B2BC-4A20-8BB6-AA24D2203196}" srcOrd="0" destOrd="0" presId="urn:microsoft.com/office/officeart/2005/8/layout/hierarchy3"/>
    <dgm:cxn modelId="{F98630B9-4F1E-40E4-99EF-34A21FC7A5F4}" type="presParOf" srcId="{6E598B78-A9BE-497E-9D7F-7E9C2927E592}" destId="{662292B4-C39F-481D-95FA-0FB8C0E132BE}" srcOrd="1" destOrd="0" presId="urn:microsoft.com/office/officeart/2005/8/layout/hierarchy3"/>
    <dgm:cxn modelId="{9A5F32DC-9D44-4702-B030-765D99B8DA71}" type="presParOf" srcId="{B847CCAB-68E2-456E-A424-C429C451317B}" destId="{65923C00-6F66-41EE-A521-C31EE0857F0E}" srcOrd="1" destOrd="0" presId="urn:microsoft.com/office/officeart/2005/8/layout/hierarchy3"/>
    <dgm:cxn modelId="{22B88450-AC47-47B9-B4E6-7EDD3C9F5401}" type="presParOf" srcId="{16610E40-197D-4A6A-AE1C-ED53CC41575A}" destId="{D024C77F-E633-4D9B-B282-00115EF359F3}" srcOrd="2" destOrd="0" presId="urn:microsoft.com/office/officeart/2005/8/layout/hierarchy3"/>
    <dgm:cxn modelId="{DD1334CD-EAFC-44D3-A99C-DE474ABA171B}" type="presParOf" srcId="{D024C77F-E633-4D9B-B282-00115EF359F3}" destId="{98441D27-CBE7-4E3F-B300-B38880F5F33E}" srcOrd="0" destOrd="0" presId="urn:microsoft.com/office/officeart/2005/8/layout/hierarchy3"/>
    <dgm:cxn modelId="{1B1F3604-B470-4226-945F-32AB2725005D}" type="presParOf" srcId="{98441D27-CBE7-4E3F-B300-B38880F5F33E}" destId="{C1E8AC57-1E11-4941-9D46-E179E2424E08}" srcOrd="0" destOrd="0" presId="urn:microsoft.com/office/officeart/2005/8/layout/hierarchy3"/>
    <dgm:cxn modelId="{9BAC2DDA-614A-4558-8A3E-C5C38DC6EED3}" type="presParOf" srcId="{98441D27-CBE7-4E3F-B300-B38880F5F33E}" destId="{130B00AB-8440-4DE0-A851-42A02844664B}" srcOrd="1" destOrd="0" presId="urn:microsoft.com/office/officeart/2005/8/layout/hierarchy3"/>
    <dgm:cxn modelId="{4A976E81-1E35-4E23-91CD-613F061D0F1A}" type="presParOf" srcId="{D024C77F-E633-4D9B-B282-00115EF359F3}" destId="{82FFCB9B-1AEF-47E6-A07C-ED3221881BDB}" srcOrd="1" destOrd="0" presId="urn:microsoft.com/office/officeart/2005/8/layout/hierarchy3"/>
    <dgm:cxn modelId="{9B76241C-0225-4812-9B18-6CCF434DBB6F}" type="presParOf" srcId="{16610E40-197D-4A6A-AE1C-ED53CC41575A}" destId="{03D94555-39E9-4BB9-BE12-6F2BB089A3E6}" srcOrd="3" destOrd="0" presId="urn:microsoft.com/office/officeart/2005/8/layout/hierarchy3"/>
    <dgm:cxn modelId="{BD720D6A-0E45-4139-ADED-55FD07AB180A}" type="presParOf" srcId="{03D94555-39E9-4BB9-BE12-6F2BB089A3E6}" destId="{9F54526D-5EDC-4AE9-B901-31D14B2AEC33}" srcOrd="0" destOrd="0" presId="urn:microsoft.com/office/officeart/2005/8/layout/hierarchy3"/>
    <dgm:cxn modelId="{ADEE810C-F7F2-4A32-9EAA-D874F499D834}" type="presParOf" srcId="{9F54526D-5EDC-4AE9-B901-31D14B2AEC33}" destId="{B32AEA69-A79C-4B66-815F-E4A733ED1BA4}" srcOrd="0" destOrd="0" presId="urn:microsoft.com/office/officeart/2005/8/layout/hierarchy3"/>
    <dgm:cxn modelId="{A79D719C-C3AE-411E-9985-E8F6638F8B22}" type="presParOf" srcId="{9F54526D-5EDC-4AE9-B901-31D14B2AEC33}" destId="{6D64318E-F7B5-4819-8B64-3187626672D7}" srcOrd="1" destOrd="0" presId="urn:microsoft.com/office/officeart/2005/8/layout/hierarchy3"/>
    <dgm:cxn modelId="{79E683D5-BAE7-47B9-94CC-7AC2F68C423D}" type="presParOf" srcId="{03D94555-39E9-4BB9-BE12-6F2BB089A3E6}" destId="{81DB5573-6F7E-4332-9932-B5EA882DC1C7}"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D0B400-E398-4577-9077-8CE5AE105D15}"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312F227-E360-4B8E-9B5A-E3DECE9EF0F6}">
      <dgm:prSet/>
      <dgm:spPr/>
      <dgm:t>
        <a:bodyPr/>
        <a:lstStyle/>
        <a:p>
          <a:pPr>
            <a:lnSpc>
              <a:spcPct val="100000"/>
            </a:lnSpc>
            <a:defRPr cap="all"/>
          </a:pPr>
          <a:r>
            <a:rPr lang="en-GB" b="0" i="0" dirty="0">
              <a:latin typeface="Arial"/>
              <a:cs typeface="Arial"/>
            </a:rPr>
            <a:t>Stigma and Social barriers</a:t>
          </a:r>
          <a:endParaRPr lang="en-US" dirty="0">
            <a:latin typeface="Arial"/>
            <a:cs typeface="Arial"/>
          </a:endParaRPr>
        </a:p>
      </dgm:t>
    </dgm:pt>
    <dgm:pt modelId="{A06FBD72-2FCC-44D7-B926-9A46603FF087}" type="parTrans" cxnId="{0E352270-C429-4D6A-B192-EDDBAFBA3F48}">
      <dgm:prSet/>
      <dgm:spPr/>
      <dgm:t>
        <a:bodyPr/>
        <a:lstStyle/>
        <a:p>
          <a:endParaRPr lang="en-US"/>
        </a:p>
      </dgm:t>
    </dgm:pt>
    <dgm:pt modelId="{2099DBCE-8150-4AFB-A8CC-E209DB0B6BCD}" type="sibTrans" cxnId="{0E352270-C429-4D6A-B192-EDDBAFBA3F48}">
      <dgm:prSet/>
      <dgm:spPr/>
      <dgm:t>
        <a:bodyPr/>
        <a:lstStyle/>
        <a:p>
          <a:endParaRPr lang="en-US"/>
        </a:p>
      </dgm:t>
    </dgm:pt>
    <dgm:pt modelId="{D6E05210-B758-4E09-AE80-EEAAFFB23A41}">
      <dgm:prSet/>
      <dgm:spPr/>
      <dgm:t>
        <a:bodyPr/>
        <a:lstStyle/>
        <a:p>
          <a:pPr>
            <a:lnSpc>
              <a:spcPct val="100000"/>
            </a:lnSpc>
            <a:defRPr cap="all"/>
          </a:pPr>
          <a:r>
            <a:rPr lang="en-GB" b="0" i="0" dirty="0">
              <a:latin typeface="Arial"/>
              <a:cs typeface="Arial"/>
            </a:rPr>
            <a:t>Psychological barriers</a:t>
          </a:r>
          <a:endParaRPr lang="en-US" dirty="0">
            <a:latin typeface="Arial"/>
            <a:cs typeface="Arial"/>
          </a:endParaRPr>
        </a:p>
      </dgm:t>
    </dgm:pt>
    <dgm:pt modelId="{DE4D7BD1-2574-4D19-B818-74F69EEAF31D}" type="parTrans" cxnId="{FC6A247B-C131-40ED-AC93-48B21315F5F4}">
      <dgm:prSet/>
      <dgm:spPr/>
      <dgm:t>
        <a:bodyPr/>
        <a:lstStyle/>
        <a:p>
          <a:endParaRPr lang="en-US"/>
        </a:p>
      </dgm:t>
    </dgm:pt>
    <dgm:pt modelId="{8FFADCE0-8555-4146-BC9E-A894341A8598}" type="sibTrans" cxnId="{FC6A247B-C131-40ED-AC93-48B21315F5F4}">
      <dgm:prSet/>
      <dgm:spPr/>
      <dgm:t>
        <a:bodyPr/>
        <a:lstStyle/>
        <a:p>
          <a:endParaRPr lang="en-US"/>
        </a:p>
      </dgm:t>
    </dgm:pt>
    <dgm:pt modelId="{555D0195-FFC8-4290-BA1C-9D01E0972F6E}">
      <dgm:prSet/>
      <dgm:spPr/>
      <dgm:t>
        <a:bodyPr/>
        <a:lstStyle/>
        <a:p>
          <a:pPr>
            <a:lnSpc>
              <a:spcPct val="100000"/>
            </a:lnSpc>
            <a:defRPr cap="all"/>
          </a:pPr>
          <a:r>
            <a:rPr lang="en-GB" b="0" i="0" dirty="0">
              <a:latin typeface="Arial"/>
              <a:cs typeface="Arial"/>
            </a:rPr>
            <a:t>Systemic barriers</a:t>
          </a:r>
          <a:endParaRPr lang="en-US" dirty="0">
            <a:latin typeface="Arial"/>
            <a:cs typeface="Arial"/>
          </a:endParaRPr>
        </a:p>
      </dgm:t>
    </dgm:pt>
    <dgm:pt modelId="{8343C2CD-2866-4AD0-AA67-1B8BAC851816}" type="parTrans" cxnId="{E24B49D3-D1B2-4D3A-BF5E-750E8A3D35DD}">
      <dgm:prSet/>
      <dgm:spPr/>
      <dgm:t>
        <a:bodyPr/>
        <a:lstStyle/>
        <a:p>
          <a:endParaRPr lang="en-US"/>
        </a:p>
      </dgm:t>
    </dgm:pt>
    <dgm:pt modelId="{D7CD270C-74AD-4515-98A8-CB2A70C9FE75}" type="sibTrans" cxnId="{E24B49D3-D1B2-4D3A-BF5E-750E8A3D35DD}">
      <dgm:prSet/>
      <dgm:spPr/>
      <dgm:t>
        <a:bodyPr/>
        <a:lstStyle/>
        <a:p>
          <a:endParaRPr lang="en-US"/>
        </a:p>
      </dgm:t>
    </dgm:pt>
    <dgm:pt modelId="{05009A4A-8D4A-4345-B65C-56D3F919FA17}" type="pres">
      <dgm:prSet presAssocID="{4CD0B400-E398-4577-9077-8CE5AE105D15}" presName="root" presStyleCnt="0">
        <dgm:presLayoutVars>
          <dgm:dir/>
          <dgm:resizeHandles val="exact"/>
        </dgm:presLayoutVars>
      </dgm:prSet>
      <dgm:spPr/>
    </dgm:pt>
    <dgm:pt modelId="{E9D83B73-758C-45DD-AAA7-11881DD87556}" type="pres">
      <dgm:prSet presAssocID="{E312F227-E360-4B8E-9B5A-E3DECE9EF0F6}" presName="compNode" presStyleCnt="0"/>
      <dgm:spPr/>
    </dgm:pt>
    <dgm:pt modelId="{EBA8B968-9350-4A92-B8A8-25D6F2BAE581}" type="pres">
      <dgm:prSet presAssocID="{E312F227-E360-4B8E-9B5A-E3DECE9EF0F6}" presName="iconBgRect" presStyleLbl="bgShp" presStyleIdx="0" presStyleCnt="3"/>
      <dgm:spPr/>
    </dgm:pt>
    <dgm:pt modelId="{15B287C6-9CD9-45A6-97F8-D1BAD4540FCE}" type="pres">
      <dgm:prSet presAssocID="{E312F227-E360-4B8E-9B5A-E3DECE9EF0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8DB3C76A-D94E-40C2-9C4A-D2B209343D92}" type="pres">
      <dgm:prSet presAssocID="{E312F227-E360-4B8E-9B5A-E3DECE9EF0F6}" presName="spaceRect" presStyleCnt="0"/>
      <dgm:spPr/>
    </dgm:pt>
    <dgm:pt modelId="{550F7BF1-DAD0-487C-AF72-08FA4210400D}" type="pres">
      <dgm:prSet presAssocID="{E312F227-E360-4B8E-9B5A-E3DECE9EF0F6}" presName="textRect" presStyleLbl="revTx" presStyleIdx="0" presStyleCnt="3">
        <dgm:presLayoutVars>
          <dgm:chMax val="1"/>
          <dgm:chPref val="1"/>
        </dgm:presLayoutVars>
      </dgm:prSet>
      <dgm:spPr/>
    </dgm:pt>
    <dgm:pt modelId="{469471A0-8084-42C2-A4CE-72FB4F73FE77}" type="pres">
      <dgm:prSet presAssocID="{2099DBCE-8150-4AFB-A8CC-E209DB0B6BCD}" presName="sibTrans" presStyleCnt="0"/>
      <dgm:spPr/>
    </dgm:pt>
    <dgm:pt modelId="{0C1B57AE-B5B2-4F31-8AA5-A3914034DA07}" type="pres">
      <dgm:prSet presAssocID="{D6E05210-B758-4E09-AE80-EEAAFFB23A41}" presName="compNode" presStyleCnt="0"/>
      <dgm:spPr/>
    </dgm:pt>
    <dgm:pt modelId="{982C00A1-7F42-480E-83ED-9E8214629318}" type="pres">
      <dgm:prSet presAssocID="{D6E05210-B758-4E09-AE80-EEAAFFB23A41}" presName="iconBgRect" presStyleLbl="bgShp" presStyleIdx="1" presStyleCnt="3"/>
      <dgm:spPr/>
    </dgm:pt>
    <dgm:pt modelId="{E4FF9D51-7DBA-42AA-AC54-031AE8B2D66F}" type="pres">
      <dgm:prSet presAssocID="{D6E05210-B758-4E09-AE80-EEAAFFB23A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A5141562-D0D5-4E96-B356-D2F67F66DA21}" type="pres">
      <dgm:prSet presAssocID="{D6E05210-B758-4E09-AE80-EEAAFFB23A41}" presName="spaceRect" presStyleCnt="0"/>
      <dgm:spPr/>
    </dgm:pt>
    <dgm:pt modelId="{257878A1-DCD1-4A5D-9E14-341D67A7D2FE}" type="pres">
      <dgm:prSet presAssocID="{D6E05210-B758-4E09-AE80-EEAAFFB23A41}" presName="textRect" presStyleLbl="revTx" presStyleIdx="1" presStyleCnt="3">
        <dgm:presLayoutVars>
          <dgm:chMax val="1"/>
          <dgm:chPref val="1"/>
        </dgm:presLayoutVars>
      </dgm:prSet>
      <dgm:spPr/>
    </dgm:pt>
    <dgm:pt modelId="{8A2132BC-E823-473D-BC39-6F5B0E3D5486}" type="pres">
      <dgm:prSet presAssocID="{8FFADCE0-8555-4146-BC9E-A894341A8598}" presName="sibTrans" presStyleCnt="0"/>
      <dgm:spPr/>
    </dgm:pt>
    <dgm:pt modelId="{8F247DFC-561A-4DCB-A502-6375EE2118AA}" type="pres">
      <dgm:prSet presAssocID="{555D0195-FFC8-4290-BA1C-9D01E0972F6E}" presName="compNode" presStyleCnt="0"/>
      <dgm:spPr/>
    </dgm:pt>
    <dgm:pt modelId="{65527F61-0CC5-4340-9844-860B515FC87F}" type="pres">
      <dgm:prSet presAssocID="{555D0195-FFC8-4290-BA1C-9D01E0972F6E}" presName="iconBgRect" presStyleLbl="bgShp" presStyleIdx="2" presStyleCnt="3"/>
      <dgm:spPr/>
    </dgm:pt>
    <dgm:pt modelId="{D17FF97C-DC64-49CA-96F3-25DDD92FC5FB}" type="pres">
      <dgm:prSet presAssocID="{555D0195-FFC8-4290-BA1C-9D01E0972F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rve"/>
        </a:ext>
      </dgm:extLst>
    </dgm:pt>
    <dgm:pt modelId="{7E362BC5-DE39-4677-B46F-25EB1D4E4706}" type="pres">
      <dgm:prSet presAssocID="{555D0195-FFC8-4290-BA1C-9D01E0972F6E}" presName="spaceRect" presStyleCnt="0"/>
      <dgm:spPr/>
    </dgm:pt>
    <dgm:pt modelId="{3D418BFD-2772-4EC2-AD4D-F148B71F74D1}" type="pres">
      <dgm:prSet presAssocID="{555D0195-FFC8-4290-BA1C-9D01E0972F6E}" presName="textRect" presStyleLbl="revTx" presStyleIdx="2" presStyleCnt="3">
        <dgm:presLayoutVars>
          <dgm:chMax val="1"/>
          <dgm:chPref val="1"/>
        </dgm:presLayoutVars>
      </dgm:prSet>
      <dgm:spPr/>
    </dgm:pt>
  </dgm:ptLst>
  <dgm:cxnLst>
    <dgm:cxn modelId="{00B2EE08-95A3-42D3-9328-36EAE7BC5351}" type="presOf" srcId="{4CD0B400-E398-4577-9077-8CE5AE105D15}" destId="{05009A4A-8D4A-4345-B65C-56D3F919FA17}" srcOrd="0" destOrd="0" presId="urn:microsoft.com/office/officeart/2018/5/layout/IconCircleLabelList"/>
    <dgm:cxn modelId="{ACC70D2F-011B-476D-8259-BF6B7E7612DE}" type="presOf" srcId="{E312F227-E360-4B8E-9B5A-E3DECE9EF0F6}" destId="{550F7BF1-DAD0-487C-AF72-08FA4210400D}" srcOrd="0" destOrd="0" presId="urn:microsoft.com/office/officeart/2018/5/layout/IconCircleLabelList"/>
    <dgm:cxn modelId="{29EBF22F-D4F3-4556-9570-979C069A4140}" type="presOf" srcId="{555D0195-FFC8-4290-BA1C-9D01E0972F6E}" destId="{3D418BFD-2772-4EC2-AD4D-F148B71F74D1}" srcOrd="0" destOrd="0" presId="urn:microsoft.com/office/officeart/2018/5/layout/IconCircleLabelList"/>
    <dgm:cxn modelId="{42310E4B-0606-4FD9-910B-0A88F08EBC79}" type="presOf" srcId="{D6E05210-B758-4E09-AE80-EEAAFFB23A41}" destId="{257878A1-DCD1-4A5D-9E14-341D67A7D2FE}" srcOrd="0" destOrd="0" presId="urn:microsoft.com/office/officeart/2018/5/layout/IconCircleLabelList"/>
    <dgm:cxn modelId="{0E352270-C429-4D6A-B192-EDDBAFBA3F48}" srcId="{4CD0B400-E398-4577-9077-8CE5AE105D15}" destId="{E312F227-E360-4B8E-9B5A-E3DECE9EF0F6}" srcOrd="0" destOrd="0" parTransId="{A06FBD72-2FCC-44D7-B926-9A46603FF087}" sibTransId="{2099DBCE-8150-4AFB-A8CC-E209DB0B6BCD}"/>
    <dgm:cxn modelId="{FC6A247B-C131-40ED-AC93-48B21315F5F4}" srcId="{4CD0B400-E398-4577-9077-8CE5AE105D15}" destId="{D6E05210-B758-4E09-AE80-EEAAFFB23A41}" srcOrd="1" destOrd="0" parTransId="{DE4D7BD1-2574-4D19-B818-74F69EEAF31D}" sibTransId="{8FFADCE0-8555-4146-BC9E-A894341A8598}"/>
    <dgm:cxn modelId="{E24B49D3-D1B2-4D3A-BF5E-750E8A3D35DD}" srcId="{4CD0B400-E398-4577-9077-8CE5AE105D15}" destId="{555D0195-FFC8-4290-BA1C-9D01E0972F6E}" srcOrd="2" destOrd="0" parTransId="{8343C2CD-2866-4AD0-AA67-1B8BAC851816}" sibTransId="{D7CD270C-74AD-4515-98A8-CB2A70C9FE75}"/>
    <dgm:cxn modelId="{D7B83B16-FB93-4B9A-8829-888F25C14FEB}" type="presParOf" srcId="{05009A4A-8D4A-4345-B65C-56D3F919FA17}" destId="{E9D83B73-758C-45DD-AAA7-11881DD87556}" srcOrd="0" destOrd="0" presId="urn:microsoft.com/office/officeart/2018/5/layout/IconCircleLabelList"/>
    <dgm:cxn modelId="{332BC46D-7062-4C21-AAB5-5BA2D668074D}" type="presParOf" srcId="{E9D83B73-758C-45DD-AAA7-11881DD87556}" destId="{EBA8B968-9350-4A92-B8A8-25D6F2BAE581}" srcOrd="0" destOrd="0" presId="urn:microsoft.com/office/officeart/2018/5/layout/IconCircleLabelList"/>
    <dgm:cxn modelId="{6318B254-9673-4246-9260-29A42EA8115A}" type="presParOf" srcId="{E9D83B73-758C-45DD-AAA7-11881DD87556}" destId="{15B287C6-9CD9-45A6-97F8-D1BAD4540FCE}" srcOrd="1" destOrd="0" presId="urn:microsoft.com/office/officeart/2018/5/layout/IconCircleLabelList"/>
    <dgm:cxn modelId="{37024801-AA2B-4FE3-8127-0D771173B637}" type="presParOf" srcId="{E9D83B73-758C-45DD-AAA7-11881DD87556}" destId="{8DB3C76A-D94E-40C2-9C4A-D2B209343D92}" srcOrd="2" destOrd="0" presId="urn:microsoft.com/office/officeart/2018/5/layout/IconCircleLabelList"/>
    <dgm:cxn modelId="{69A6168D-8B3D-4631-BD0D-C0313FD12350}" type="presParOf" srcId="{E9D83B73-758C-45DD-AAA7-11881DD87556}" destId="{550F7BF1-DAD0-487C-AF72-08FA4210400D}" srcOrd="3" destOrd="0" presId="urn:microsoft.com/office/officeart/2018/5/layout/IconCircleLabelList"/>
    <dgm:cxn modelId="{F804E63A-6551-446B-AF8B-FEDC493DC4FD}" type="presParOf" srcId="{05009A4A-8D4A-4345-B65C-56D3F919FA17}" destId="{469471A0-8084-42C2-A4CE-72FB4F73FE77}" srcOrd="1" destOrd="0" presId="urn:microsoft.com/office/officeart/2018/5/layout/IconCircleLabelList"/>
    <dgm:cxn modelId="{2F18F778-B92F-49DD-8B54-EF1B64619DD4}" type="presParOf" srcId="{05009A4A-8D4A-4345-B65C-56D3F919FA17}" destId="{0C1B57AE-B5B2-4F31-8AA5-A3914034DA07}" srcOrd="2" destOrd="0" presId="urn:microsoft.com/office/officeart/2018/5/layout/IconCircleLabelList"/>
    <dgm:cxn modelId="{5CBA3DCF-7648-42B8-9AC8-8676602BD46B}" type="presParOf" srcId="{0C1B57AE-B5B2-4F31-8AA5-A3914034DA07}" destId="{982C00A1-7F42-480E-83ED-9E8214629318}" srcOrd="0" destOrd="0" presId="urn:microsoft.com/office/officeart/2018/5/layout/IconCircleLabelList"/>
    <dgm:cxn modelId="{336C811C-7456-415E-920C-CA52C8A6644C}" type="presParOf" srcId="{0C1B57AE-B5B2-4F31-8AA5-A3914034DA07}" destId="{E4FF9D51-7DBA-42AA-AC54-031AE8B2D66F}" srcOrd="1" destOrd="0" presId="urn:microsoft.com/office/officeart/2018/5/layout/IconCircleLabelList"/>
    <dgm:cxn modelId="{347BADE1-41C5-4A88-9580-534CFDCFA046}" type="presParOf" srcId="{0C1B57AE-B5B2-4F31-8AA5-A3914034DA07}" destId="{A5141562-D0D5-4E96-B356-D2F67F66DA21}" srcOrd="2" destOrd="0" presId="urn:microsoft.com/office/officeart/2018/5/layout/IconCircleLabelList"/>
    <dgm:cxn modelId="{5402C13B-360F-49E7-B6D7-0B36916BEC6B}" type="presParOf" srcId="{0C1B57AE-B5B2-4F31-8AA5-A3914034DA07}" destId="{257878A1-DCD1-4A5D-9E14-341D67A7D2FE}" srcOrd="3" destOrd="0" presId="urn:microsoft.com/office/officeart/2018/5/layout/IconCircleLabelList"/>
    <dgm:cxn modelId="{7685B0D3-0156-4994-8FF3-C43934E41FFB}" type="presParOf" srcId="{05009A4A-8D4A-4345-B65C-56D3F919FA17}" destId="{8A2132BC-E823-473D-BC39-6F5B0E3D5486}" srcOrd="3" destOrd="0" presId="urn:microsoft.com/office/officeart/2018/5/layout/IconCircleLabelList"/>
    <dgm:cxn modelId="{3838F280-80FA-43E1-A230-FC93B8EAE21D}" type="presParOf" srcId="{05009A4A-8D4A-4345-B65C-56D3F919FA17}" destId="{8F247DFC-561A-4DCB-A502-6375EE2118AA}" srcOrd="4" destOrd="0" presId="urn:microsoft.com/office/officeart/2018/5/layout/IconCircleLabelList"/>
    <dgm:cxn modelId="{86EF28D6-BEF9-45B2-BFC3-FB4F95412E97}" type="presParOf" srcId="{8F247DFC-561A-4DCB-A502-6375EE2118AA}" destId="{65527F61-0CC5-4340-9844-860B515FC87F}" srcOrd="0" destOrd="0" presId="urn:microsoft.com/office/officeart/2018/5/layout/IconCircleLabelList"/>
    <dgm:cxn modelId="{0B3B7DF6-7C7B-46DF-A3EB-792227149BF0}" type="presParOf" srcId="{8F247DFC-561A-4DCB-A502-6375EE2118AA}" destId="{D17FF97C-DC64-49CA-96F3-25DDD92FC5FB}" srcOrd="1" destOrd="0" presId="urn:microsoft.com/office/officeart/2018/5/layout/IconCircleLabelList"/>
    <dgm:cxn modelId="{33DFD6C7-3E55-4E2B-BA6D-E6C91F03E5BC}" type="presParOf" srcId="{8F247DFC-561A-4DCB-A502-6375EE2118AA}" destId="{7E362BC5-DE39-4677-B46F-25EB1D4E4706}" srcOrd="2" destOrd="0" presId="urn:microsoft.com/office/officeart/2018/5/layout/IconCircleLabelList"/>
    <dgm:cxn modelId="{6480F539-A20D-4E39-BFE1-EFF141295B07}" type="presParOf" srcId="{8F247DFC-561A-4DCB-A502-6375EE2118AA}" destId="{3D418BFD-2772-4EC2-AD4D-F148B71F74D1}"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BF33060-F0FD-47F5-80B1-C9C1142FCBA8}"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9141594A-B4A4-46E2-AF59-6E7E954338CD}">
      <dgm:prSet/>
      <dgm:spPr/>
      <dgm:t>
        <a:bodyPr/>
        <a:lstStyle/>
        <a:p>
          <a:r>
            <a:rPr lang="en-GB" dirty="0">
              <a:latin typeface="Arial"/>
              <a:cs typeface="Arial"/>
            </a:rPr>
            <a:t>49% of the UK population have experienced anxiety in the past 5 years according to the Public Perception Survey 2023.</a:t>
          </a:r>
          <a:endParaRPr lang="en-US" dirty="0">
            <a:latin typeface="Arial"/>
            <a:cs typeface="Arial"/>
          </a:endParaRPr>
        </a:p>
      </dgm:t>
    </dgm:pt>
    <dgm:pt modelId="{44AE6AA7-1B87-4577-8D2B-87F41B00853E}" type="parTrans" cxnId="{7F492279-07B3-47AA-9654-F6311E0B856B}">
      <dgm:prSet/>
      <dgm:spPr/>
      <dgm:t>
        <a:bodyPr/>
        <a:lstStyle/>
        <a:p>
          <a:endParaRPr lang="en-US"/>
        </a:p>
      </dgm:t>
    </dgm:pt>
    <dgm:pt modelId="{FF429F3F-61D2-4032-A36E-B19D87A6C69B}" type="sibTrans" cxnId="{7F492279-07B3-47AA-9654-F6311E0B856B}">
      <dgm:prSet/>
      <dgm:spPr/>
      <dgm:t>
        <a:bodyPr/>
        <a:lstStyle/>
        <a:p>
          <a:endParaRPr lang="en-US"/>
        </a:p>
      </dgm:t>
    </dgm:pt>
    <dgm:pt modelId="{06AA6A0C-8398-4009-BA2D-DBB9BCD0086E}">
      <dgm:prSet phldr="0"/>
      <dgm:spPr/>
      <dgm:t>
        <a:bodyPr/>
        <a:lstStyle/>
        <a:p>
          <a:pPr rtl="0"/>
          <a:r>
            <a:rPr lang="en-GB" dirty="0">
              <a:latin typeface="Arial"/>
              <a:cs typeface="Arial"/>
            </a:rPr>
            <a:t>IAPT initiative, 2008</a:t>
          </a:r>
        </a:p>
      </dgm:t>
    </dgm:pt>
    <dgm:pt modelId="{3928D446-D2CE-4358-A9A2-01526FE869C5}" type="parTrans" cxnId="{C56A1417-0B36-4EF6-A251-4B1C235B2DFF}">
      <dgm:prSet/>
      <dgm:spPr/>
      <dgm:t>
        <a:bodyPr/>
        <a:lstStyle/>
        <a:p>
          <a:endParaRPr lang="en-US"/>
        </a:p>
      </dgm:t>
    </dgm:pt>
    <dgm:pt modelId="{397B023D-1252-4E7D-A19B-CCE0038872B7}" type="sibTrans" cxnId="{C56A1417-0B36-4EF6-A251-4B1C235B2DFF}">
      <dgm:prSet/>
      <dgm:spPr/>
      <dgm:t>
        <a:bodyPr/>
        <a:lstStyle/>
        <a:p>
          <a:endParaRPr lang="en-US"/>
        </a:p>
      </dgm:t>
    </dgm:pt>
    <dgm:pt modelId="{8EFA04A9-8F90-433D-A041-93ECCD168A7E}">
      <dgm:prSet phldr="0"/>
      <dgm:spPr/>
      <dgm:t>
        <a:bodyPr/>
        <a:lstStyle/>
        <a:p>
          <a:pPr rtl="0"/>
          <a:r>
            <a:rPr lang="en-GB" dirty="0">
              <a:latin typeface="Arial"/>
              <a:cs typeface="Arial"/>
            </a:rPr>
            <a:t>NICE guidelines</a:t>
          </a:r>
        </a:p>
      </dgm:t>
    </dgm:pt>
    <dgm:pt modelId="{DECB6495-EBBC-47BC-8F47-D56179B8147C}" type="parTrans" cxnId="{4506DCED-6A8B-41F8-9694-3C39E0308BD2}">
      <dgm:prSet/>
      <dgm:spPr/>
      <dgm:t>
        <a:bodyPr/>
        <a:lstStyle/>
        <a:p>
          <a:endParaRPr lang="en-US"/>
        </a:p>
      </dgm:t>
    </dgm:pt>
    <dgm:pt modelId="{41F4A7E3-7FD4-419C-8AE7-E31856729F5E}" type="sibTrans" cxnId="{4506DCED-6A8B-41F8-9694-3C39E0308BD2}">
      <dgm:prSet/>
      <dgm:spPr/>
      <dgm:t>
        <a:bodyPr/>
        <a:lstStyle/>
        <a:p>
          <a:endParaRPr lang="en-US"/>
        </a:p>
      </dgm:t>
    </dgm:pt>
    <dgm:pt modelId="{134B25F8-D228-4BBD-95CA-92A79E66F731}">
      <dgm:prSet phldr="0"/>
      <dgm:spPr/>
      <dgm:t>
        <a:bodyPr/>
        <a:lstStyle/>
        <a:p>
          <a:pPr rtl="0"/>
          <a:r>
            <a:rPr lang="en-GB" dirty="0">
              <a:latin typeface="Arial"/>
              <a:cs typeface="Arial"/>
            </a:rPr>
            <a:t>Every Mind Matters campaign</a:t>
          </a:r>
        </a:p>
      </dgm:t>
    </dgm:pt>
    <dgm:pt modelId="{E63EC725-6925-4FD3-A1B9-5B6E9BD28BD2}" type="parTrans" cxnId="{422E25B9-9C4D-4661-9531-19CA6A81DD1D}">
      <dgm:prSet/>
      <dgm:spPr/>
      <dgm:t>
        <a:bodyPr/>
        <a:lstStyle/>
        <a:p>
          <a:endParaRPr lang="en-US"/>
        </a:p>
      </dgm:t>
    </dgm:pt>
    <dgm:pt modelId="{8F5CE5DC-FF99-4D5C-843A-45DE7A9622A1}" type="sibTrans" cxnId="{422E25B9-9C4D-4661-9531-19CA6A81DD1D}">
      <dgm:prSet/>
      <dgm:spPr/>
      <dgm:t>
        <a:bodyPr/>
        <a:lstStyle/>
        <a:p>
          <a:endParaRPr lang="en-US"/>
        </a:p>
      </dgm:t>
    </dgm:pt>
    <dgm:pt modelId="{B5C05DA0-446C-4605-929E-C3C2AC8E3944}" type="pres">
      <dgm:prSet presAssocID="{FBF33060-F0FD-47F5-80B1-C9C1142FCBA8}" presName="outerComposite" presStyleCnt="0">
        <dgm:presLayoutVars>
          <dgm:chMax val="5"/>
          <dgm:dir/>
          <dgm:resizeHandles val="exact"/>
        </dgm:presLayoutVars>
      </dgm:prSet>
      <dgm:spPr/>
    </dgm:pt>
    <dgm:pt modelId="{93C98338-3B2F-48EC-ABF3-2B78CC41E633}" type="pres">
      <dgm:prSet presAssocID="{FBF33060-F0FD-47F5-80B1-C9C1142FCBA8}" presName="dummyMaxCanvas" presStyleCnt="0">
        <dgm:presLayoutVars/>
      </dgm:prSet>
      <dgm:spPr/>
    </dgm:pt>
    <dgm:pt modelId="{96213E6B-7334-4ABE-A949-0FA552544DDD}" type="pres">
      <dgm:prSet presAssocID="{FBF33060-F0FD-47F5-80B1-C9C1142FCBA8}" presName="FourNodes_1" presStyleLbl="node1" presStyleIdx="0" presStyleCnt="4">
        <dgm:presLayoutVars>
          <dgm:bulletEnabled val="1"/>
        </dgm:presLayoutVars>
      </dgm:prSet>
      <dgm:spPr/>
    </dgm:pt>
    <dgm:pt modelId="{012C3005-A4AC-4500-9AED-92CCCEBC510D}" type="pres">
      <dgm:prSet presAssocID="{FBF33060-F0FD-47F5-80B1-C9C1142FCBA8}" presName="FourNodes_2" presStyleLbl="node1" presStyleIdx="1" presStyleCnt="4">
        <dgm:presLayoutVars>
          <dgm:bulletEnabled val="1"/>
        </dgm:presLayoutVars>
      </dgm:prSet>
      <dgm:spPr/>
    </dgm:pt>
    <dgm:pt modelId="{CCBB9EB4-8B40-42CD-BBA5-9C41A1E8C99C}" type="pres">
      <dgm:prSet presAssocID="{FBF33060-F0FD-47F5-80B1-C9C1142FCBA8}" presName="FourNodes_3" presStyleLbl="node1" presStyleIdx="2" presStyleCnt="4">
        <dgm:presLayoutVars>
          <dgm:bulletEnabled val="1"/>
        </dgm:presLayoutVars>
      </dgm:prSet>
      <dgm:spPr/>
    </dgm:pt>
    <dgm:pt modelId="{02174511-4FF9-49DB-9107-685A2BCA2EC7}" type="pres">
      <dgm:prSet presAssocID="{FBF33060-F0FD-47F5-80B1-C9C1142FCBA8}" presName="FourNodes_4" presStyleLbl="node1" presStyleIdx="3" presStyleCnt="4">
        <dgm:presLayoutVars>
          <dgm:bulletEnabled val="1"/>
        </dgm:presLayoutVars>
      </dgm:prSet>
      <dgm:spPr/>
    </dgm:pt>
    <dgm:pt modelId="{AD69FD64-6982-4260-BAFE-6ECA03C72C25}" type="pres">
      <dgm:prSet presAssocID="{FBF33060-F0FD-47F5-80B1-C9C1142FCBA8}" presName="FourConn_1-2" presStyleLbl="fgAccFollowNode1" presStyleIdx="0" presStyleCnt="3">
        <dgm:presLayoutVars>
          <dgm:bulletEnabled val="1"/>
        </dgm:presLayoutVars>
      </dgm:prSet>
      <dgm:spPr/>
    </dgm:pt>
    <dgm:pt modelId="{B1221434-63D0-416D-96B2-DEEE09DC9CC1}" type="pres">
      <dgm:prSet presAssocID="{FBF33060-F0FD-47F5-80B1-C9C1142FCBA8}" presName="FourConn_2-3" presStyleLbl="fgAccFollowNode1" presStyleIdx="1" presStyleCnt="3">
        <dgm:presLayoutVars>
          <dgm:bulletEnabled val="1"/>
        </dgm:presLayoutVars>
      </dgm:prSet>
      <dgm:spPr/>
    </dgm:pt>
    <dgm:pt modelId="{65CD7B0F-E5C7-4642-B364-3F6C9816DF7A}" type="pres">
      <dgm:prSet presAssocID="{FBF33060-F0FD-47F5-80B1-C9C1142FCBA8}" presName="FourConn_3-4" presStyleLbl="fgAccFollowNode1" presStyleIdx="2" presStyleCnt="3">
        <dgm:presLayoutVars>
          <dgm:bulletEnabled val="1"/>
        </dgm:presLayoutVars>
      </dgm:prSet>
      <dgm:spPr/>
    </dgm:pt>
    <dgm:pt modelId="{FD4B1DDF-0572-4F3C-A894-C1EDE7ADE9B2}" type="pres">
      <dgm:prSet presAssocID="{FBF33060-F0FD-47F5-80B1-C9C1142FCBA8}" presName="FourNodes_1_text" presStyleLbl="node1" presStyleIdx="3" presStyleCnt="4">
        <dgm:presLayoutVars>
          <dgm:bulletEnabled val="1"/>
        </dgm:presLayoutVars>
      </dgm:prSet>
      <dgm:spPr/>
    </dgm:pt>
    <dgm:pt modelId="{C13D7F33-2DE7-4246-8644-AFC60F70C6AE}" type="pres">
      <dgm:prSet presAssocID="{FBF33060-F0FD-47F5-80B1-C9C1142FCBA8}" presName="FourNodes_2_text" presStyleLbl="node1" presStyleIdx="3" presStyleCnt="4">
        <dgm:presLayoutVars>
          <dgm:bulletEnabled val="1"/>
        </dgm:presLayoutVars>
      </dgm:prSet>
      <dgm:spPr/>
    </dgm:pt>
    <dgm:pt modelId="{D8ECCE66-4A0E-49E4-9020-9AE4CBA1339F}" type="pres">
      <dgm:prSet presAssocID="{FBF33060-F0FD-47F5-80B1-C9C1142FCBA8}" presName="FourNodes_3_text" presStyleLbl="node1" presStyleIdx="3" presStyleCnt="4">
        <dgm:presLayoutVars>
          <dgm:bulletEnabled val="1"/>
        </dgm:presLayoutVars>
      </dgm:prSet>
      <dgm:spPr/>
    </dgm:pt>
    <dgm:pt modelId="{8B581D7B-1899-42AF-82C1-6871169FC04B}" type="pres">
      <dgm:prSet presAssocID="{FBF33060-F0FD-47F5-80B1-C9C1142FCBA8}" presName="FourNodes_4_text" presStyleLbl="node1" presStyleIdx="3" presStyleCnt="4">
        <dgm:presLayoutVars>
          <dgm:bulletEnabled val="1"/>
        </dgm:presLayoutVars>
      </dgm:prSet>
      <dgm:spPr/>
    </dgm:pt>
  </dgm:ptLst>
  <dgm:cxnLst>
    <dgm:cxn modelId="{1530A302-DB7F-4352-BAE5-BC10DFB2AEB5}" type="presOf" srcId="{41F4A7E3-7FD4-419C-8AE7-E31856729F5E}" destId="{65CD7B0F-E5C7-4642-B364-3F6C9816DF7A}" srcOrd="0" destOrd="0" presId="urn:microsoft.com/office/officeart/2005/8/layout/vProcess5"/>
    <dgm:cxn modelId="{45C45004-945B-4001-9F9D-134B8AB614B0}" type="presOf" srcId="{8EFA04A9-8F90-433D-A041-93ECCD168A7E}" destId="{D8ECCE66-4A0E-49E4-9020-9AE4CBA1339F}" srcOrd="1" destOrd="0" presId="urn:microsoft.com/office/officeart/2005/8/layout/vProcess5"/>
    <dgm:cxn modelId="{C56A1417-0B36-4EF6-A251-4B1C235B2DFF}" srcId="{FBF33060-F0FD-47F5-80B1-C9C1142FCBA8}" destId="{06AA6A0C-8398-4009-BA2D-DBB9BCD0086E}" srcOrd="1" destOrd="0" parTransId="{3928D446-D2CE-4358-A9A2-01526FE869C5}" sibTransId="{397B023D-1252-4E7D-A19B-CCE0038872B7}"/>
    <dgm:cxn modelId="{C6992B5B-2949-4E61-A964-22B3425E5F24}" type="presOf" srcId="{FF429F3F-61D2-4032-A36E-B19D87A6C69B}" destId="{AD69FD64-6982-4260-BAFE-6ECA03C72C25}" srcOrd="0" destOrd="0" presId="urn:microsoft.com/office/officeart/2005/8/layout/vProcess5"/>
    <dgm:cxn modelId="{5D1DAD60-7256-4F9E-8C6F-35C0F5B8EC69}" type="presOf" srcId="{9141594A-B4A4-46E2-AF59-6E7E954338CD}" destId="{FD4B1DDF-0572-4F3C-A894-C1EDE7ADE9B2}" srcOrd="1" destOrd="0" presId="urn:microsoft.com/office/officeart/2005/8/layout/vProcess5"/>
    <dgm:cxn modelId="{7F780E69-A8B7-49DA-B6F6-FE40BECD6CBE}" type="presOf" srcId="{06AA6A0C-8398-4009-BA2D-DBB9BCD0086E}" destId="{012C3005-A4AC-4500-9AED-92CCCEBC510D}" srcOrd="0" destOrd="0" presId="urn:microsoft.com/office/officeart/2005/8/layout/vProcess5"/>
    <dgm:cxn modelId="{95DC956E-8021-4B4D-866F-405C1AD85FD3}" type="presOf" srcId="{134B25F8-D228-4BBD-95CA-92A79E66F731}" destId="{8B581D7B-1899-42AF-82C1-6871169FC04B}" srcOrd="1" destOrd="0" presId="urn:microsoft.com/office/officeart/2005/8/layout/vProcess5"/>
    <dgm:cxn modelId="{8D570C75-6A47-4DCA-A22F-7762D88D2F56}" type="presOf" srcId="{397B023D-1252-4E7D-A19B-CCE0038872B7}" destId="{B1221434-63D0-416D-96B2-DEEE09DC9CC1}" srcOrd="0" destOrd="0" presId="urn:microsoft.com/office/officeart/2005/8/layout/vProcess5"/>
    <dgm:cxn modelId="{7F492279-07B3-47AA-9654-F6311E0B856B}" srcId="{FBF33060-F0FD-47F5-80B1-C9C1142FCBA8}" destId="{9141594A-B4A4-46E2-AF59-6E7E954338CD}" srcOrd="0" destOrd="0" parTransId="{44AE6AA7-1B87-4577-8D2B-87F41B00853E}" sibTransId="{FF429F3F-61D2-4032-A36E-B19D87A6C69B}"/>
    <dgm:cxn modelId="{69D1128E-3CC1-4F95-A377-30D606C5959C}" type="presOf" srcId="{9141594A-B4A4-46E2-AF59-6E7E954338CD}" destId="{96213E6B-7334-4ABE-A949-0FA552544DDD}" srcOrd="0" destOrd="0" presId="urn:microsoft.com/office/officeart/2005/8/layout/vProcess5"/>
    <dgm:cxn modelId="{BF456E9C-69AC-4400-BE63-E787FFC19151}" type="presOf" srcId="{FBF33060-F0FD-47F5-80B1-C9C1142FCBA8}" destId="{B5C05DA0-446C-4605-929E-C3C2AC8E3944}" srcOrd="0" destOrd="0" presId="urn:microsoft.com/office/officeart/2005/8/layout/vProcess5"/>
    <dgm:cxn modelId="{422E25B9-9C4D-4661-9531-19CA6A81DD1D}" srcId="{FBF33060-F0FD-47F5-80B1-C9C1142FCBA8}" destId="{134B25F8-D228-4BBD-95CA-92A79E66F731}" srcOrd="3" destOrd="0" parTransId="{E63EC725-6925-4FD3-A1B9-5B6E9BD28BD2}" sibTransId="{8F5CE5DC-FF99-4D5C-843A-45DE7A9622A1}"/>
    <dgm:cxn modelId="{786F57DB-0D46-49C7-9A1B-D3FC24EBD3A4}" type="presOf" srcId="{8EFA04A9-8F90-433D-A041-93ECCD168A7E}" destId="{CCBB9EB4-8B40-42CD-BBA5-9C41A1E8C99C}" srcOrd="0" destOrd="0" presId="urn:microsoft.com/office/officeart/2005/8/layout/vProcess5"/>
    <dgm:cxn modelId="{D47665EA-7B1F-4002-AB77-83AD1CECD963}" type="presOf" srcId="{134B25F8-D228-4BBD-95CA-92A79E66F731}" destId="{02174511-4FF9-49DB-9107-685A2BCA2EC7}" srcOrd="0" destOrd="0" presId="urn:microsoft.com/office/officeart/2005/8/layout/vProcess5"/>
    <dgm:cxn modelId="{4506DCED-6A8B-41F8-9694-3C39E0308BD2}" srcId="{FBF33060-F0FD-47F5-80B1-C9C1142FCBA8}" destId="{8EFA04A9-8F90-433D-A041-93ECCD168A7E}" srcOrd="2" destOrd="0" parTransId="{DECB6495-EBBC-47BC-8F47-D56179B8147C}" sibTransId="{41F4A7E3-7FD4-419C-8AE7-E31856729F5E}"/>
    <dgm:cxn modelId="{CCCCD2F2-F8AF-482F-AE29-D96781921146}" type="presOf" srcId="{06AA6A0C-8398-4009-BA2D-DBB9BCD0086E}" destId="{C13D7F33-2DE7-4246-8644-AFC60F70C6AE}" srcOrd="1" destOrd="0" presId="urn:microsoft.com/office/officeart/2005/8/layout/vProcess5"/>
    <dgm:cxn modelId="{B0B7F47D-BD3C-4C1E-B9E6-23AC3CFC0522}" type="presParOf" srcId="{B5C05DA0-446C-4605-929E-C3C2AC8E3944}" destId="{93C98338-3B2F-48EC-ABF3-2B78CC41E633}" srcOrd="0" destOrd="0" presId="urn:microsoft.com/office/officeart/2005/8/layout/vProcess5"/>
    <dgm:cxn modelId="{D4516AC3-75FD-44C2-BDAB-BACF72BA2E2C}" type="presParOf" srcId="{B5C05DA0-446C-4605-929E-C3C2AC8E3944}" destId="{96213E6B-7334-4ABE-A949-0FA552544DDD}" srcOrd="1" destOrd="0" presId="urn:microsoft.com/office/officeart/2005/8/layout/vProcess5"/>
    <dgm:cxn modelId="{21C44D1D-D500-433A-A57F-1ACDCD3F82E0}" type="presParOf" srcId="{B5C05DA0-446C-4605-929E-C3C2AC8E3944}" destId="{012C3005-A4AC-4500-9AED-92CCCEBC510D}" srcOrd="2" destOrd="0" presId="urn:microsoft.com/office/officeart/2005/8/layout/vProcess5"/>
    <dgm:cxn modelId="{7EB7D862-BD6C-4B19-9E40-5D3E07086B6C}" type="presParOf" srcId="{B5C05DA0-446C-4605-929E-C3C2AC8E3944}" destId="{CCBB9EB4-8B40-42CD-BBA5-9C41A1E8C99C}" srcOrd="3" destOrd="0" presId="urn:microsoft.com/office/officeart/2005/8/layout/vProcess5"/>
    <dgm:cxn modelId="{8CA94859-26FB-4D65-B5B6-6499DB2835E3}" type="presParOf" srcId="{B5C05DA0-446C-4605-929E-C3C2AC8E3944}" destId="{02174511-4FF9-49DB-9107-685A2BCA2EC7}" srcOrd="4" destOrd="0" presId="urn:microsoft.com/office/officeart/2005/8/layout/vProcess5"/>
    <dgm:cxn modelId="{572BDB6B-C5C6-479F-8181-35A50963B8FD}" type="presParOf" srcId="{B5C05DA0-446C-4605-929E-C3C2AC8E3944}" destId="{AD69FD64-6982-4260-BAFE-6ECA03C72C25}" srcOrd="5" destOrd="0" presId="urn:microsoft.com/office/officeart/2005/8/layout/vProcess5"/>
    <dgm:cxn modelId="{2A6E9579-4790-4CE0-812A-CB777212D173}" type="presParOf" srcId="{B5C05DA0-446C-4605-929E-C3C2AC8E3944}" destId="{B1221434-63D0-416D-96B2-DEEE09DC9CC1}" srcOrd="6" destOrd="0" presId="urn:microsoft.com/office/officeart/2005/8/layout/vProcess5"/>
    <dgm:cxn modelId="{760E10D1-E448-4BD0-AE41-D6229AFA1B12}" type="presParOf" srcId="{B5C05DA0-446C-4605-929E-C3C2AC8E3944}" destId="{65CD7B0F-E5C7-4642-B364-3F6C9816DF7A}" srcOrd="7" destOrd="0" presId="urn:microsoft.com/office/officeart/2005/8/layout/vProcess5"/>
    <dgm:cxn modelId="{B7424947-1EF6-495F-9640-B5034507F13D}" type="presParOf" srcId="{B5C05DA0-446C-4605-929E-C3C2AC8E3944}" destId="{FD4B1DDF-0572-4F3C-A894-C1EDE7ADE9B2}" srcOrd="8" destOrd="0" presId="urn:microsoft.com/office/officeart/2005/8/layout/vProcess5"/>
    <dgm:cxn modelId="{365D72EA-F0BC-4210-9A62-D26C6E7AA690}" type="presParOf" srcId="{B5C05DA0-446C-4605-929E-C3C2AC8E3944}" destId="{C13D7F33-2DE7-4246-8644-AFC60F70C6AE}" srcOrd="9" destOrd="0" presId="urn:microsoft.com/office/officeart/2005/8/layout/vProcess5"/>
    <dgm:cxn modelId="{F97AE290-E767-4703-BDD0-4E9C0A2D4F3A}" type="presParOf" srcId="{B5C05DA0-446C-4605-929E-C3C2AC8E3944}" destId="{D8ECCE66-4A0E-49E4-9020-9AE4CBA1339F}" srcOrd="10" destOrd="0" presId="urn:microsoft.com/office/officeart/2005/8/layout/vProcess5"/>
    <dgm:cxn modelId="{0CCC11E4-E7B7-4CE7-A75C-3412890CB3A1}" type="presParOf" srcId="{B5C05DA0-446C-4605-929E-C3C2AC8E3944}" destId="{8B581D7B-1899-42AF-82C1-6871169FC04B}"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63F75E1-8125-4AFD-87CA-E1E6BFB2FA9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AD7D136-46EE-4EFD-86BE-7F620640928A}">
      <dgm:prSet/>
      <dgm:spPr/>
      <dgm:t>
        <a:bodyPr/>
        <a:lstStyle/>
        <a:p>
          <a:r>
            <a:rPr lang="en-GB" b="1" dirty="0">
              <a:latin typeface="Arial"/>
              <a:cs typeface="Arial"/>
            </a:rPr>
            <a:t>Lets Rethink</a:t>
          </a:r>
          <a:endParaRPr lang="en-US" dirty="0">
            <a:latin typeface="Arial"/>
            <a:cs typeface="Arial"/>
          </a:endParaRPr>
        </a:p>
      </dgm:t>
    </dgm:pt>
    <dgm:pt modelId="{D8A0D952-EFFA-4242-9FB3-0E18FAC65B6C}" type="parTrans" cxnId="{7F714110-7674-4D71-A26A-1F2A13246C6B}">
      <dgm:prSet/>
      <dgm:spPr/>
      <dgm:t>
        <a:bodyPr/>
        <a:lstStyle/>
        <a:p>
          <a:endParaRPr lang="en-US"/>
        </a:p>
      </dgm:t>
    </dgm:pt>
    <dgm:pt modelId="{F87062D1-3EF7-4F13-9AA1-55EEFAB46152}" type="sibTrans" cxnId="{7F714110-7674-4D71-A26A-1F2A13246C6B}">
      <dgm:prSet/>
      <dgm:spPr/>
      <dgm:t>
        <a:bodyPr/>
        <a:lstStyle/>
        <a:p>
          <a:endParaRPr lang="en-US"/>
        </a:p>
      </dgm:t>
    </dgm:pt>
    <dgm:pt modelId="{42DCE88D-7F48-4C2B-B2F0-4B5FC0501CEA}">
      <dgm:prSet/>
      <dgm:spPr/>
      <dgm:t>
        <a:bodyPr/>
        <a:lstStyle/>
        <a:p>
          <a:r>
            <a:rPr lang="en-GB" dirty="0">
              <a:latin typeface="Arial"/>
              <a:cs typeface="Arial"/>
            </a:rPr>
            <a:t>'Stigma effect' - 58%</a:t>
          </a:r>
          <a:endParaRPr lang="en-US" dirty="0">
            <a:latin typeface="Arial"/>
            <a:cs typeface="Arial"/>
          </a:endParaRPr>
        </a:p>
      </dgm:t>
    </dgm:pt>
    <dgm:pt modelId="{E6B39062-7571-456D-9855-424D3D37E4E3}" type="parTrans" cxnId="{5FD5AEEA-3379-47A8-A94D-9CBF65056D4D}">
      <dgm:prSet/>
      <dgm:spPr/>
      <dgm:t>
        <a:bodyPr/>
        <a:lstStyle/>
        <a:p>
          <a:endParaRPr lang="en-US"/>
        </a:p>
      </dgm:t>
    </dgm:pt>
    <dgm:pt modelId="{FECB62FE-E4D9-4ADA-8085-1D8D0D2321E2}" type="sibTrans" cxnId="{5FD5AEEA-3379-47A8-A94D-9CBF65056D4D}">
      <dgm:prSet/>
      <dgm:spPr/>
      <dgm:t>
        <a:bodyPr/>
        <a:lstStyle/>
        <a:p>
          <a:endParaRPr lang="en-US"/>
        </a:p>
      </dgm:t>
    </dgm:pt>
    <dgm:pt modelId="{EF6F5B72-37A3-4277-A6C2-D79F70B34A5F}">
      <dgm:prSet/>
      <dgm:spPr/>
      <dgm:t>
        <a:bodyPr/>
        <a:lstStyle/>
        <a:p>
          <a:r>
            <a:rPr lang="en-GB" dirty="0">
              <a:latin typeface="Arial"/>
              <a:cs typeface="Arial"/>
            </a:rPr>
            <a:t>3 in 5 people experiencing mental illness feel stopped from seeking help</a:t>
          </a:r>
          <a:endParaRPr lang="en-US" dirty="0">
            <a:latin typeface="Arial"/>
            <a:cs typeface="Arial"/>
          </a:endParaRPr>
        </a:p>
      </dgm:t>
    </dgm:pt>
    <dgm:pt modelId="{456A3DB1-8BF8-4F2D-A417-E6D2C45DA413}" type="parTrans" cxnId="{762A735E-553B-43CB-AC59-3D86E7D74D8F}">
      <dgm:prSet/>
      <dgm:spPr/>
      <dgm:t>
        <a:bodyPr/>
        <a:lstStyle/>
        <a:p>
          <a:endParaRPr lang="en-US"/>
        </a:p>
      </dgm:t>
    </dgm:pt>
    <dgm:pt modelId="{F9FAD9D6-5485-48A2-A512-54352DDEBE77}" type="sibTrans" cxnId="{762A735E-553B-43CB-AC59-3D86E7D74D8F}">
      <dgm:prSet/>
      <dgm:spPr/>
      <dgm:t>
        <a:bodyPr/>
        <a:lstStyle/>
        <a:p>
          <a:endParaRPr lang="en-US"/>
        </a:p>
      </dgm:t>
    </dgm:pt>
    <dgm:pt modelId="{07DDED05-AB44-4308-9460-6AF96B279720}">
      <dgm:prSet/>
      <dgm:spPr/>
      <dgm:t>
        <a:bodyPr/>
        <a:lstStyle/>
        <a:p>
          <a:r>
            <a:rPr lang="en-GB" dirty="0">
              <a:latin typeface="Arial"/>
              <a:cs typeface="Arial"/>
            </a:rPr>
            <a:t>9 in 10 say there isn’t enough awareness – 93%</a:t>
          </a:r>
          <a:endParaRPr lang="en-US" dirty="0">
            <a:latin typeface="Arial"/>
            <a:cs typeface="Arial"/>
          </a:endParaRPr>
        </a:p>
      </dgm:t>
    </dgm:pt>
    <dgm:pt modelId="{6151B6AF-375D-4879-AB09-AE57F2D4BC9A}" type="parTrans" cxnId="{CEA4097F-22C6-4ADC-9067-0C97DB54CE38}">
      <dgm:prSet/>
      <dgm:spPr/>
      <dgm:t>
        <a:bodyPr/>
        <a:lstStyle/>
        <a:p>
          <a:endParaRPr lang="en-US"/>
        </a:p>
      </dgm:t>
    </dgm:pt>
    <dgm:pt modelId="{737C0D35-6B92-480E-8AA9-C0B2740229C0}" type="sibTrans" cxnId="{CEA4097F-22C6-4ADC-9067-0C97DB54CE38}">
      <dgm:prSet/>
      <dgm:spPr/>
      <dgm:t>
        <a:bodyPr/>
        <a:lstStyle/>
        <a:p>
          <a:endParaRPr lang="en-US"/>
        </a:p>
      </dgm:t>
    </dgm:pt>
    <dgm:pt modelId="{F19E82C1-2C42-47C0-9470-E25D28705ADC}">
      <dgm:prSet/>
      <dgm:spPr/>
      <dgm:t>
        <a:bodyPr/>
        <a:lstStyle/>
        <a:p>
          <a:r>
            <a:rPr lang="en-GB" dirty="0">
              <a:latin typeface="Arial"/>
              <a:cs typeface="Arial"/>
            </a:rPr>
            <a:t>6 in 10 have been concerned with accessing treatment – 62%</a:t>
          </a:r>
          <a:endParaRPr lang="en-US" dirty="0">
            <a:latin typeface="Arial"/>
            <a:cs typeface="Arial"/>
          </a:endParaRPr>
        </a:p>
      </dgm:t>
    </dgm:pt>
    <dgm:pt modelId="{40757903-8AFD-4D60-9C90-A0F61C4CC85C}" type="parTrans" cxnId="{ACC2EDE9-3671-4F4D-8339-48940BA2914A}">
      <dgm:prSet/>
      <dgm:spPr/>
      <dgm:t>
        <a:bodyPr/>
        <a:lstStyle/>
        <a:p>
          <a:endParaRPr lang="en-US"/>
        </a:p>
      </dgm:t>
    </dgm:pt>
    <dgm:pt modelId="{DAA0E8D6-0348-4E48-95BA-9551ABC4F942}" type="sibTrans" cxnId="{ACC2EDE9-3671-4F4D-8339-48940BA2914A}">
      <dgm:prSet/>
      <dgm:spPr/>
      <dgm:t>
        <a:bodyPr/>
        <a:lstStyle/>
        <a:p>
          <a:endParaRPr lang="en-US"/>
        </a:p>
      </dgm:t>
    </dgm:pt>
    <dgm:pt modelId="{78978AAF-E966-4B98-B208-E902DA7914CD}">
      <dgm:prSet/>
      <dgm:spPr/>
      <dgm:t>
        <a:bodyPr/>
        <a:lstStyle/>
        <a:p>
          <a:r>
            <a:rPr lang="en-GB" dirty="0">
              <a:latin typeface="Arial"/>
              <a:cs typeface="Arial"/>
            </a:rPr>
            <a:t>Theme for Mental Health Awareness week 2023 was anxiety</a:t>
          </a:r>
          <a:endParaRPr lang="en-US" dirty="0">
            <a:latin typeface="Arial"/>
            <a:cs typeface="Arial"/>
          </a:endParaRPr>
        </a:p>
      </dgm:t>
    </dgm:pt>
    <dgm:pt modelId="{5C5827AB-5A51-416B-9808-A4717AF7D3BF}" type="parTrans" cxnId="{B49E606C-05AC-4076-9873-CC7B7B5B4DA7}">
      <dgm:prSet/>
      <dgm:spPr/>
      <dgm:t>
        <a:bodyPr/>
        <a:lstStyle/>
        <a:p>
          <a:endParaRPr lang="en-US"/>
        </a:p>
      </dgm:t>
    </dgm:pt>
    <dgm:pt modelId="{700743F8-594D-4AF1-95FE-77F89F27F3C4}" type="sibTrans" cxnId="{B49E606C-05AC-4076-9873-CC7B7B5B4DA7}">
      <dgm:prSet/>
      <dgm:spPr/>
      <dgm:t>
        <a:bodyPr/>
        <a:lstStyle/>
        <a:p>
          <a:endParaRPr lang="en-US"/>
        </a:p>
      </dgm:t>
    </dgm:pt>
    <dgm:pt modelId="{B8CA80E3-EE83-49C6-9C07-305B6028AB29}" type="pres">
      <dgm:prSet presAssocID="{B63F75E1-8125-4AFD-87CA-E1E6BFB2FA98}" presName="vert0" presStyleCnt="0">
        <dgm:presLayoutVars>
          <dgm:dir/>
          <dgm:animOne val="branch"/>
          <dgm:animLvl val="lvl"/>
        </dgm:presLayoutVars>
      </dgm:prSet>
      <dgm:spPr/>
    </dgm:pt>
    <dgm:pt modelId="{721212A5-E23C-4378-9A82-01AAD04457E0}" type="pres">
      <dgm:prSet presAssocID="{6AD7D136-46EE-4EFD-86BE-7F620640928A}" presName="thickLine" presStyleLbl="alignNode1" presStyleIdx="0" presStyleCnt="6"/>
      <dgm:spPr/>
    </dgm:pt>
    <dgm:pt modelId="{E650DD36-84D0-404D-BC19-932F10041EA9}" type="pres">
      <dgm:prSet presAssocID="{6AD7D136-46EE-4EFD-86BE-7F620640928A}" presName="horz1" presStyleCnt="0"/>
      <dgm:spPr/>
    </dgm:pt>
    <dgm:pt modelId="{AA3F8191-8C9A-4FEC-863D-A070C96D90EB}" type="pres">
      <dgm:prSet presAssocID="{6AD7D136-46EE-4EFD-86BE-7F620640928A}" presName="tx1" presStyleLbl="revTx" presStyleIdx="0" presStyleCnt="6"/>
      <dgm:spPr/>
    </dgm:pt>
    <dgm:pt modelId="{4892E5E9-C1AE-490E-AA1B-9BF86C15FD8B}" type="pres">
      <dgm:prSet presAssocID="{6AD7D136-46EE-4EFD-86BE-7F620640928A}" presName="vert1" presStyleCnt="0"/>
      <dgm:spPr/>
    </dgm:pt>
    <dgm:pt modelId="{AB1AB3EE-07D5-4DD7-9607-874EB487EDBA}" type="pres">
      <dgm:prSet presAssocID="{42DCE88D-7F48-4C2B-B2F0-4B5FC0501CEA}" presName="thickLine" presStyleLbl="alignNode1" presStyleIdx="1" presStyleCnt="6"/>
      <dgm:spPr/>
    </dgm:pt>
    <dgm:pt modelId="{ABEED983-7CF0-4C1F-8B57-A1675A27B28F}" type="pres">
      <dgm:prSet presAssocID="{42DCE88D-7F48-4C2B-B2F0-4B5FC0501CEA}" presName="horz1" presStyleCnt="0"/>
      <dgm:spPr/>
    </dgm:pt>
    <dgm:pt modelId="{FED68102-D014-46B4-A513-BC854E3F52B6}" type="pres">
      <dgm:prSet presAssocID="{42DCE88D-7F48-4C2B-B2F0-4B5FC0501CEA}" presName="tx1" presStyleLbl="revTx" presStyleIdx="1" presStyleCnt="6"/>
      <dgm:spPr/>
    </dgm:pt>
    <dgm:pt modelId="{B32131A4-393F-44B6-A739-EF7C63495221}" type="pres">
      <dgm:prSet presAssocID="{42DCE88D-7F48-4C2B-B2F0-4B5FC0501CEA}" presName="vert1" presStyleCnt="0"/>
      <dgm:spPr/>
    </dgm:pt>
    <dgm:pt modelId="{7E9EEE88-D8C4-4E99-B47D-0FD50E1BB682}" type="pres">
      <dgm:prSet presAssocID="{EF6F5B72-37A3-4277-A6C2-D79F70B34A5F}" presName="thickLine" presStyleLbl="alignNode1" presStyleIdx="2" presStyleCnt="6"/>
      <dgm:spPr/>
    </dgm:pt>
    <dgm:pt modelId="{EC9BCCA9-D1BF-4E6B-8AD7-EF2C919ED9FF}" type="pres">
      <dgm:prSet presAssocID="{EF6F5B72-37A3-4277-A6C2-D79F70B34A5F}" presName="horz1" presStyleCnt="0"/>
      <dgm:spPr/>
    </dgm:pt>
    <dgm:pt modelId="{6CA48814-0CA8-43D3-B115-2D59D6156D18}" type="pres">
      <dgm:prSet presAssocID="{EF6F5B72-37A3-4277-A6C2-D79F70B34A5F}" presName="tx1" presStyleLbl="revTx" presStyleIdx="2" presStyleCnt="6"/>
      <dgm:spPr/>
    </dgm:pt>
    <dgm:pt modelId="{3426C3A2-D6F5-4A52-8915-98C751002DF6}" type="pres">
      <dgm:prSet presAssocID="{EF6F5B72-37A3-4277-A6C2-D79F70B34A5F}" presName="vert1" presStyleCnt="0"/>
      <dgm:spPr/>
    </dgm:pt>
    <dgm:pt modelId="{4CEB0552-7B99-47BE-B05A-58D1892FBCAE}" type="pres">
      <dgm:prSet presAssocID="{07DDED05-AB44-4308-9460-6AF96B279720}" presName="thickLine" presStyleLbl="alignNode1" presStyleIdx="3" presStyleCnt="6"/>
      <dgm:spPr/>
    </dgm:pt>
    <dgm:pt modelId="{929B2112-909E-4C53-970E-BB6931BC84D6}" type="pres">
      <dgm:prSet presAssocID="{07DDED05-AB44-4308-9460-6AF96B279720}" presName="horz1" presStyleCnt="0"/>
      <dgm:spPr/>
    </dgm:pt>
    <dgm:pt modelId="{6E3F4F26-55A7-4F7D-A1C1-042C6CAD5910}" type="pres">
      <dgm:prSet presAssocID="{07DDED05-AB44-4308-9460-6AF96B279720}" presName="tx1" presStyleLbl="revTx" presStyleIdx="3" presStyleCnt="6"/>
      <dgm:spPr/>
    </dgm:pt>
    <dgm:pt modelId="{5CFA79CB-16CB-4D14-B15D-665E2466DE45}" type="pres">
      <dgm:prSet presAssocID="{07DDED05-AB44-4308-9460-6AF96B279720}" presName="vert1" presStyleCnt="0"/>
      <dgm:spPr/>
    </dgm:pt>
    <dgm:pt modelId="{8DD483E5-D78C-4876-ADE0-3B94E3413B40}" type="pres">
      <dgm:prSet presAssocID="{F19E82C1-2C42-47C0-9470-E25D28705ADC}" presName="thickLine" presStyleLbl="alignNode1" presStyleIdx="4" presStyleCnt="6"/>
      <dgm:spPr/>
    </dgm:pt>
    <dgm:pt modelId="{045396AB-C5DB-4B80-B12E-8EA7D13165A3}" type="pres">
      <dgm:prSet presAssocID="{F19E82C1-2C42-47C0-9470-E25D28705ADC}" presName="horz1" presStyleCnt="0"/>
      <dgm:spPr/>
    </dgm:pt>
    <dgm:pt modelId="{726F56C0-64FE-4A72-BED8-6DE3B642016D}" type="pres">
      <dgm:prSet presAssocID="{F19E82C1-2C42-47C0-9470-E25D28705ADC}" presName="tx1" presStyleLbl="revTx" presStyleIdx="4" presStyleCnt="6"/>
      <dgm:spPr/>
    </dgm:pt>
    <dgm:pt modelId="{3E975478-28A8-4D8A-83FF-CF096D200725}" type="pres">
      <dgm:prSet presAssocID="{F19E82C1-2C42-47C0-9470-E25D28705ADC}" presName="vert1" presStyleCnt="0"/>
      <dgm:spPr/>
    </dgm:pt>
    <dgm:pt modelId="{0061DA0F-2ED6-42CA-887B-7666B89EACEB}" type="pres">
      <dgm:prSet presAssocID="{78978AAF-E966-4B98-B208-E902DA7914CD}" presName="thickLine" presStyleLbl="alignNode1" presStyleIdx="5" presStyleCnt="6"/>
      <dgm:spPr/>
    </dgm:pt>
    <dgm:pt modelId="{8DCFB515-7BD6-46A4-B01D-71389990B384}" type="pres">
      <dgm:prSet presAssocID="{78978AAF-E966-4B98-B208-E902DA7914CD}" presName="horz1" presStyleCnt="0"/>
      <dgm:spPr/>
    </dgm:pt>
    <dgm:pt modelId="{12644096-B68F-4819-9B75-1923164C78C8}" type="pres">
      <dgm:prSet presAssocID="{78978AAF-E966-4B98-B208-E902DA7914CD}" presName="tx1" presStyleLbl="revTx" presStyleIdx="5" presStyleCnt="6"/>
      <dgm:spPr/>
    </dgm:pt>
    <dgm:pt modelId="{FBAC0F72-C92B-4312-9ED9-97FA42E036B0}" type="pres">
      <dgm:prSet presAssocID="{78978AAF-E966-4B98-B208-E902DA7914CD}" presName="vert1" presStyleCnt="0"/>
      <dgm:spPr/>
    </dgm:pt>
  </dgm:ptLst>
  <dgm:cxnLst>
    <dgm:cxn modelId="{7F714110-7674-4D71-A26A-1F2A13246C6B}" srcId="{B63F75E1-8125-4AFD-87CA-E1E6BFB2FA98}" destId="{6AD7D136-46EE-4EFD-86BE-7F620640928A}" srcOrd="0" destOrd="0" parTransId="{D8A0D952-EFFA-4242-9FB3-0E18FAC65B6C}" sibTransId="{F87062D1-3EF7-4F13-9AA1-55EEFAB46152}"/>
    <dgm:cxn modelId="{255CDF3D-A5BB-4FFB-AC1E-A37857A97C7A}" type="presOf" srcId="{42DCE88D-7F48-4C2B-B2F0-4B5FC0501CEA}" destId="{FED68102-D014-46B4-A513-BC854E3F52B6}" srcOrd="0" destOrd="0" presId="urn:microsoft.com/office/officeart/2008/layout/LinedList"/>
    <dgm:cxn modelId="{762A735E-553B-43CB-AC59-3D86E7D74D8F}" srcId="{B63F75E1-8125-4AFD-87CA-E1E6BFB2FA98}" destId="{EF6F5B72-37A3-4277-A6C2-D79F70B34A5F}" srcOrd="2" destOrd="0" parTransId="{456A3DB1-8BF8-4F2D-A417-E6D2C45DA413}" sibTransId="{F9FAD9D6-5485-48A2-A512-54352DDEBE77}"/>
    <dgm:cxn modelId="{77228761-CC62-4ED4-9137-C989F8632FCD}" type="presOf" srcId="{78978AAF-E966-4B98-B208-E902DA7914CD}" destId="{12644096-B68F-4819-9B75-1923164C78C8}" srcOrd="0" destOrd="0" presId="urn:microsoft.com/office/officeart/2008/layout/LinedList"/>
    <dgm:cxn modelId="{B49E606C-05AC-4076-9873-CC7B7B5B4DA7}" srcId="{B63F75E1-8125-4AFD-87CA-E1E6BFB2FA98}" destId="{78978AAF-E966-4B98-B208-E902DA7914CD}" srcOrd="5" destOrd="0" parTransId="{5C5827AB-5A51-416B-9808-A4717AF7D3BF}" sibTransId="{700743F8-594D-4AF1-95FE-77F89F27F3C4}"/>
    <dgm:cxn modelId="{8BD58559-5C32-4076-B12D-4EDF18C23118}" type="presOf" srcId="{07DDED05-AB44-4308-9460-6AF96B279720}" destId="{6E3F4F26-55A7-4F7D-A1C1-042C6CAD5910}" srcOrd="0" destOrd="0" presId="urn:microsoft.com/office/officeart/2008/layout/LinedList"/>
    <dgm:cxn modelId="{CEA4097F-22C6-4ADC-9067-0C97DB54CE38}" srcId="{B63F75E1-8125-4AFD-87CA-E1E6BFB2FA98}" destId="{07DDED05-AB44-4308-9460-6AF96B279720}" srcOrd="3" destOrd="0" parTransId="{6151B6AF-375D-4879-AB09-AE57F2D4BC9A}" sibTransId="{737C0D35-6B92-480E-8AA9-C0B2740229C0}"/>
    <dgm:cxn modelId="{C95BD9AF-FD8B-4D50-B1F5-900A2F3564F4}" type="presOf" srcId="{F19E82C1-2C42-47C0-9470-E25D28705ADC}" destId="{726F56C0-64FE-4A72-BED8-6DE3B642016D}" srcOrd="0" destOrd="0" presId="urn:microsoft.com/office/officeart/2008/layout/LinedList"/>
    <dgm:cxn modelId="{ADC547B1-FA88-4578-9097-A636437E312F}" type="presOf" srcId="{6AD7D136-46EE-4EFD-86BE-7F620640928A}" destId="{AA3F8191-8C9A-4FEC-863D-A070C96D90EB}" srcOrd="0" destOrd="0" presId="urn:microsoft.com/office/officeart/2008/layout/LinedList"/>
    <dgm:cxn modelId="{BDCA0AB6-3478-47BA-886E-15C4EAAB1EE2}" type="presOf" srcId="{EF6F5B72-37A3-4277-A6C2-D79F70B34A5F}" destId="{6CA48814-0CA8-43D3-B115-2D59D6156D18}" srcOrd="0" destOrd="0" presId="urn:microsoft.com/office/officeart/2008/layout/LinedList"/>
    <dgm:cxn modelId="{ACC2EDE9-3671-4F4D-8339-48940BA2914A}" srcId="{B63F75E1-8125-4AFD-87CA-E1E6BFB2FA98}" destId="{F19E82C1-2C42-47C0-9470-E25D28705ADC}" srcOrd="4" destOrd="0" parTransId="{40757903-8AFD-4D60-9C90-A0F61C4CC85C}" sibTransId="{DAA0E8D6-0348-4E48-95BA-9551ABC4F942}"/>
    <dgm:cxn modelId="{5FD5AEEA-3379-47A8-A94D-9CBF65056D4D}" srcId="{B63F75E1-8125-4AFD-87CA-E1E6BFB2FA98}" destId="{42DCE88D-7F48-4C2B-B2F0-4B5FC0501CEA}" srcOrd="1" destOrd="0" parTransId="{E6B39062-7571-456D-9855-424D3D37E4E3}" sibTransId="{FECB62FE-E4D9-4ADA-8085-1D8D0D2321E2}"/>
    <dgm:cxn modelId="{5EFC74FD-E77A-47C7-AE9A-C96DB926B1C9}" type="presOf" srcId="{B63F75E1-8125-4AFD-87CA-E1E6BFB2FA98}" destId="{B8CA80E3-EE83-49C6-9C07-305B6028AB29}" srcOrd="0" destOrd="0" presId="urn:microsoft.com/office/officeart/2008/layout/LinedList"/>
    <dgm:cxn modelId="{11D9E84C-98B3-4C8D-9DE7-8E0291FE72B4}" type="presParOf" srcId="{B8CA80E3-EE83-49C6-9C07-305B6028AB29}" destId="{721212A5-E23C-4378-9A82-01AAD04457E0}" srcOrd="0" destOrd="0" presId="urn:microsoft.com/office/officeart/2008/layout/LinedList"/>
    <dgm:cxn modelId="{F10732BB-CCE4-4CED-A0A9-5F2E6AB5EB9F}" type="presParOf" srcId="{B8CA80E3-EE83-49C6-9C07-305B6028AB29}" destId="{E650DD36-84D0-404D-BC19-932F10041EA9}" srcOrd="1" destOrd="0" presId="urn:microsoft.com/office/officeart/2008/layout/LinedList"/>
    <dgm:cxn modelId="{B7235AB2-DDD9-4A4D-A9DD-6911378C5047}" type="presParOf" srcId="{E650DD36-84D0-404D-BC19-932F10041EA9}" destId="{AA3F8191-8C9A-4FEC-863D-A070C96D90EB}" srcOrd="0" destOrd="0" presId="urn:microsoft.com/office/officeart/2008/layout/LinedList"/>
    <dgm:cxn modelId="{B1958AD5-AA9E-47AB-9110-B5025CF3B4A4}" type="presParOf" srcId="{E650DD36-84D0-404D-BC19-932F10041EA9}" destId="{4892E5E9-C1AE-490E-AA1B-9BF86C15FD8B}" srcOrd="1" destOrd="0" presId="urn:microsoft.com/office/officeart/2008/layout/LinedList"/>
    <dgm:cxn modelId="{FF35D30D-41F1-482B-A2F6-8E5C5D14E6A4}" type="presParOf" srcId="{B8CA80E3-EE83-49C6-9C07-305B6028AB29}" destId="{AB1AB3EE-07D5-4DD7-9607-874EB487EDBA}" srcOrd="2" destOrd="0" presId="urn:microsoft.com/office/officeart/2008/layout/LinedList"/>
    <dgm:cxn modelId="{91F17D9D-8C4B-4411-A60D-DCF246B25F37}" type="presParOf" srcId="{B8CA80E3-EE83-49C6-9C07-305B6028AB29}" destId="{ABEED983-7CF0-4C1F-8B57-A1675A27B28F}" srcOrd="3" destOrd="0" presId="urn:microsoft.com/office/officeart/2008/layout/LinedList"/>
    <dgm:cxn modelId="{80EDB155-9CD4-4AE2-BF75-75B9E60D32B2}" type="presParOf" srcId="{ABEED983-7CF0-4C1F-8B57-A1675A27B28F}" destId="{FED68102-D014-46B4-A513-BC854E3F52B6}" srcOrd="0" destOrd="0" presId="urn:microsoft.com/office/officeart/2008/layout/LinedList"/>
    <dgm:cxn modelId="{A0957687-0746-481C-8351-6820C8B0605C}" type="presParOf" srcId="{ABEED983-7CF0-4C1F-8B57-A1675A27B28F}" destId="{B32131A4-393F-44B6-A739-EF7C63495221}" srcOrd="1" destOrd="0" presId="urn:microsoft.com/office/officeart/2008/layout/LinedList"/>
    <dgm:cxn modelId="{D29B190E-40DB-4DC2-BB7B-7803B98B4333}" type="presParOf" srcId="{B8CA80E3-EE83-49C6-9C07-305B6028AB29}" destId="{7E9EEE88-D8C4-4E99-B47D-0FD50E1BB682}" srcOrd="4" destOrd="0" presId="urn:microsoft.com/office/officeart/2008/layout/LinedList"/>
    <dgm:cxn modelId="{5CC5FCFC-FDFC-422F-ACFE-441361B4250E}" type="presParOf" srcId="{B8CA80E3-EE83-49C6-9C07-305B6028AB29}" destId="{EC9BCCA9-D1BF-4E6B-8AD7-EF2C919ED9FF}" srcOrd="5" destOrd="0" presId="urn:microsoft.com/office/officeart/2008/layout/LinedList"/>
    <dgm:cxn modelId="{472FF06D-024C-4A8D-A1B4-21119D6D563D}" type="presParOf" srcId="{EC9BCCA9-D1BF-4E6B-8AD7-EF2C919ED9FF}" destId="{6CA48814-0CA8-43D3-B115-2D59D6156D18}" srcOrd="0" destOrd="0" presId="urn:microsoft.com/office/officeart/2008/layout/LinedList"/>
    <dgm:cxn modelId="{A329E2AB-6905-48FC-985E-4D6073D489C4}" type="presParOf" srcId="{EC9BCCA9-D1BF-4E6B-8AD7-EF2C919ED9FF}" destId="{3426C3A2-D6F5-4A52-8915-98C751002DF6}" srcOrd="1" destOrd="0" presId="urn:microsoft.com/office/officeart/2008/layout/LinedList"/>
    <dgm:cxn modelId="{5DDFC631-F07E-48C7-9DEC-BA7D06628050}" type="presParOf" srcId="{B8CA80E3-EE83-49C6-9C07-305B6028AB29}" destId="{4CEB0552-7B99-47BE-B05A-58D1892FBCAE}" srcOrd="6" destOrd="0" presId="urn:microsoft.com/office/officeart/2008/layout/LinedList"/>
    <dgm:cxn modelId="{028B46A9-7B69-4073-9D1B-35C39340044D}" type="presParOf" srcId="{B8CA80E3-EE83-49C6-9C07-305B6028AB29}" destId="{929B2112-909E-4C53-970E-BB6931BC84D6}" srcOrd="7" destOrd="0" presId="urn:microsoft.com/office/officeart/2008/layout/LinedList"/>
    <dgm:cxn modelId="{373F122B-31FB-438F-B941-7F6BDFB455E5}" type="presParOf" srcId="{929B2112-909E-4C53-970E-BB6931BC84D6}" destId="{6E3F4F26-55A7-4F7D-A1C1-042C6CAD5910}" srcOrd="0" destOrd="0" presId="urn:microsoft.com/office/officeart/2008/layout/LinedList"/>
    <dgm:cxn modelId="{D6EE02E9-1B3E-4C4D-AAB2-5E8140EEABDC}" type="presParOf" srcId="{929B2112-909E-4C53-970E-BB6931BC84D6}" destId="{5CFA79CB-16CB-4D14-B15D-665E2466DE45}" srcOrd="1" destOrd="0" presId="urn:microsoft.com/office/officeart/2008/layout/LinedList"/>
    <dgm:cxn modelId="{87C5A5A8-79EB-402D-8955-DC2F3B907F59}" type="presParOf" srcId="{B8CA80E3-EE83-49C6-9C07-305B6028AB29}" destId="{8DD483E5-D78C-4876-ADE0-3B94E3413B40}" srcOrd="8" destOrd="0" presId="urn:microsoft.com/office/officeart/2008/layout/LinedList"/>
    <dgm:cxn modelId="{10DCC8EA-CB86-4429-9931-73478528FADC}" type="presParOf" srcId="{B8CA80E3-EE83-49C6-9C07-305B6028AB29}" destId="{045396AB-C5DB-4B80-B12E-8EA7D13165A3}" srcOrd="9" destOrd="0" presId="urn:microsoft.com/office/officeart/2008/layout/LinedList"/>
    <dgm:cxn modelId="{ECEAEF0A-F30C-49A9-8ACD-9CC573C76709}" type="presParOf" srcId="{045396AB-C5DB-4B80-B12E-8EA7D13165A3}" destId="{726F56C0-64FE-4A72-BED8-6DE3B642016D}" srcOrd="0" destOrd="0" presId="urn:microsoft.com/office/officeart/2008/layout/LinedList"/>
    <dgm:cxn modelId="{CEAFC8F5-96DA-48B1-A362-68B86FD1ECFF}" type="presParOf" srcId="{045396AB-C5DB-4B80-B12E-8EA7D13165A3}" destId="{3E975478-28A8-4D8A-83FF-CF096D200725}" srcOrd="1" destOrd="0" presId="urn:microsoft.com/office/officeart/2008/layout/LinedList"/>
    <dgm:cxn modelId="{BB60CECF-A5FB-41EA-B1BF-1F263145574B}" type="presParOf" srcId="{B8CA80E3-EE83-49C6-9C07-305B6028AB29}" destId="{0061DA0F-2ED6-42CA-887B-7666B89EACEB}" srcOrd="10" destOrd="0" presId="urn:microsoft.com/office/officeart/2008/layout/LinedList"/>
    <dgm:cxn modelId="{A7D67E04-1F7F-48A4-8CA9-E8E9D4E998DD}" type="presParOf" srcId="{B8CA80E3-EE83-49C6-9C07-305B6028AB29}" destId="{8DCFB515-7BD6-46A4-B01D-71389990B384}" srcOrd="11" destOrd="0" presId="urn:microsoft.com/office/officeart/2008/layout/LinedList"/>
    <dgm:cxn modelId="{246960DB-E049-4596-B3A9-AD87DDAC16BD}" type="presParOf" srcId="{8DCFB515-7BD6-46A4-B01D-71389990B384}" destId="{12644096-B68F-4819-9B75-1923164C78C8}" srcOrd="0" destOrd="0" presId="urn:microsoft.com/office/officeart/2008/layout/LinedList"/>
    <dgm:cxn modelId="{D324DCA9-D7CF-4B3E-BC33-00B30ED277B9}" type="presParOf" srcId="{8DCFB515-7BD6-46A4-B01D-71389990B384}" destId="{FBAC0F72-C92B-4312-9ED9-97FA42E036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3F75E1-8125-4AFD-87CA-E1E6BFB2FA9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D7D136-46EE-4EFD-86BE-7F620640928A}">
      <dgm:prSet phldr="0"/>
      <dgm:spPr/>
      <dgm:t>
        <a:bodyPr/>
        <a:lstStyle/>
        <a:p>
          <a:pPr rtl="0">
            <a:lnSpc>
              <a:spcPct val="100000"/>
            </a:lnSpc>
          </a:pPr>
          <a:r>
            <a:rPr lang="en-GB" b="1" dirty="0">
              <a:latin typeface="Arial"/>
              <a:cs typeface="Arial"/>
            </a:rPr>
            <a:t>Time to Change Wales</a:t>
          </a:r>
        </a:p>
      </dgm:t>
    </dgm:pt>
    <dgm:pt modelId="{D8A0D952-EFFA-4242-9FB3-0E18FAC65B6C}" type="parTrans" cxnId="{7F714110-7674-4D71-A26A-1F2A13246C6B}">
      <dgm:prSet/>
      <dgm:spPr/>
      <dgm:t>
        <a:bodyPr/>
        <a:lstStyle/>
        <a:p>
          <a:endParaRPr lang="en-US"/>
        </a:p>
      </dgm:t>
    </dgm:pt>
    <dgm:pt modelId="{F87062D1-3EF7-4F13-9AA1-55EEFAB46152}" type="sibTrans" cxnId="{7F714110-7674-4D71-A26A-1F2A13246C6B}">
      <dgm:prSet/>
      <dgm:spPr/>
      <dgm:t>
        <a:bodyPr/>
        <a:lstStyle/>
        <a:p>
          <a:endParaRPr lang="en-US"/>
        </a:p>
      </dgm:t>
    </dgm:pt>
    <dgm:pt modelId="{42DCE88D-7F48-4C2B-B2F0-4B5FC0501CEA}">
      <dgm:prSet phldr="0"/>
      <dgm:spPr/>
      <dgm:t>
        <a:bodyPr/>
        <a:lstStyle/>
        <a:p>
          <a:pPr>
            <a:lnSpc>
              <a:spcPct val="100000"/>
            </a:lnSpc>
          </a:pPr>
          <a:r>
            <a:rPr lang="en-GB" dirty="0">
              <a:latin typeface="Arial"/>
              <a:cs typeface="Arial"/>
            </a:rPr>
            <a:t>Launched 2012</a:t>
          </a:r>
        </a:p>
      </dgm:t>
    </dgm:pt>
    <dgm:pt modelId="{E6B39062-7571-456D-9855-424D3D37E4E3}" type="parTrans" cxnId="{5FD5AEEA-3379-47A8-A94D-9CBF65056D4D}">
      <dgm:prSet/>
      <dgm:spPr/>
      <dgm:t>
        <a:bodyPr/>
        <a:lstStyle/>
        <a:p>
          <a:endParaRPr lang="en-US"/>
        </a:p>
      </dgm:t>
    </dgm:pt>
    <dgm:pt modelId="{FECB62FE-E4D9-4ADA-8085-1D8D0D2321E2}" type="sibTrans" cxnId="{5FD5AEEA-3379-47A8-A94D-9CBF65056D4D}">
      <dgm:prSet/>
      <dgm:spPr/>
      <dgm:t>
        <a:bodyPr/>
        <a:lstStyle/>
        <a:p>
          <a:endParaRPr lang="en-US"/>
        </a:p>
      </dgm:t>
    </dgm:pt>
    <dgm:pt modelId="{07DDED05-AB44-4308-9460-6AF96B279720}">
      <dgm:prSet phldr="0"/>
      <dgm:spPr/>
      <dgm:t>
        <a:bodyPr/>
        <a:lstStyle/>
        <a:p>
          <a:pPr>
            <a:lnSpc>
              <a:spcPct val="100000"/>
            </a:lnSpc>
          </a:pPr>
          <a:r>
            <a:rPr lang="en-GB" dirty="0">
              <a:latin typeface="Arial"/>
              <a:cs typeface="Arial"/>
            </a:rPr>
            <a:t>Aim to reduce stigma and discrimination associated with mental health disorders.</a:t>
          </a:r>
        </a:p>
      </dgm:t>
    </dgm:pt>
    <dgm:pt modelId="{6151B6AF-375D-4879-AB09-AE57F2D4BC9A}" type="parTrans" cxnId="{CEA4097F-22C6-4ADC-9067-0C97DB54CE38}">
      <dgm:prSet/>
      <dgm:spPr/>
      <dgm:t>
        <a:bodyPr/>
        <a:lstStyle/>
        <a:p>
          <a:endParaRPr lang="en-US"/>
        </a:p>
      </dgm:t>
    </dgm:pt>
    <dgm:pt modelId="{737C0D35-6B92-480E-8AA9-C0B2740229C0}" type="sibTrans" cxnId="{CEA4097F-22C6-4ADC-9067-0C97DB54CE38}">
      <dgm:prSet/>
      <dgm:spPr/>
      <dgm:t>
        <a:bodyPr/>
        <a:lstStyle/>
        <a:p>
          <a:endParaRPr lang="en-US"/>
        </a:p>
      </dgm:t>
    </dgm:pt>
    <dgm:pt modelId="{52936FA8-E5E7-4E51-B4B7-3B4837A92CB9}">
      <dgm:prSet phldr="0"/>
      <dgm:spPr/>
      <dgm:t>
        <a:bodyPr/>
        <a:lstStyle/>
        <a:p>
          <a:pPr>
            <a:lnSpc>
              <a:spcPct val="100000"/>
            </a:lnSpc>
          </a:pPr>
          <a:r>
            <a:rPr lang="en-GB" dirty="0">
              <a:latin typeface="Arial"/>
              <a:cs typeface="Arial"/>
            </a:rPr>
            <a:t>Change attitudes and encourage open conversations around mental health</a:t>
          </a:r>
        </a:p>
      </dgm:t>
    </dgm:pt>
    <dgm:pt modelId="{6DAEF7D4-66B1-4DB5-989E-95FEA5BFCEC7}" type="parTrans" cxnId="{DC7BB55F-9495-4C3A-9507-C4430FD8F7EC}">
      <dgm:prSet/>
      <dgm:spPr/>
    </dgm:pt>
    <dgm:pt modelId="{DC8D8BC4-67E3-4AF7-9C37-096004B89123}" type="sibTrans" cxnId="{DC7BB55F-9495-4C3A-9507-C4430FD8F7EC}">
      <dgm:prSet/>
      <dgm:spPr/>
      <dgm:t>
        <a:bodyPr/>
        <a:lstStyle/>
        <a:p>
          <a:endParaRPr lang="en-US"/>
        </a:p>
      </dgm:t>
    </dgm:pt>
    <dgm:pt modelId="{9B8D4F0D-8483-40D7-96BD-1335695C4ABC}" type="pres">
      <dgm:prSet presAssocID="{B63F75E1-8125-4AFD-87CA-E1E6BFB2FA98}" presName="root" presStyleCnt="0">
        <dgm:presLayoutVars>
          <dgm:dir/>
          <dgm:resizeHandles val="exact"/>
        </dgm:presLayoutVars>
      </dgm:prSet>
      <dgm:spPr/>
    </dgm:pt>
    <dgm:pt modelId="{C82C3187-17E4-42DC-9976-B7B907E4E147}" type="pres">
      <dgm:prSet presAssocID="{6AD7D136-46EE-4EFD-86BE-7F620640928A}" presName="compNode" presStyleCnt="0"/>
      <dgm:spPr/>
    </dgm:pt>
    <dgm:pt modelId="{E92F1C1E-DA94-4E60-B236-EF9BEC363633}" type="pres">
      <dgm:prSet presAssocID="{6AD7D136-46EE-4EFD-86BE-7F620640928A}" presName="bgRect" presStyleLbl="bgShp" presStyleIdx="0" presStyleCnt="4"/>
      <dgm:spPr/>
    </dgm:pt>
    <dgm:pt modelId="{DB04E3C3-CCEC-410E-A57A-48514D976C9F}" type="pres">
      <dgm:prSet presAssocID="{6AD7D136-46EE-4EFD-86BE-7F62064092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28C16C6D-8C21-4AF5-A0B0-71FD1CDFCA1A}" type="pres">
      <dgm:prSet presAssocID="{6AD7D136-46EE-4EFD-86BE-7F620640928A}" presName="spaceRect" presStyleCnt="0"/>
      <dgm:spPr/>
    </dgm:pt>
    <dgm:pt modelId="{47EA8EC6-FCBA-41A6-BE6E-EA77DED6C4BD}" type="pres">
      <dgm:prSet presAssocID="{6AD7D136-46EE-4EFD-86BE-7F620640928A}" presName="parTx" presStyleLbl="revTx" presStyleIdx="0" presStyleCnt="4">
        <dgm:presLayoutVars>
          <dgm:chMax val="0"/>
          <dgm:chPref val="0"/>
        </dgm:presLayoutVars>
      </dgm:prSet>
      <dgm:spPr/>
    </dgm:pt>
    <dgm:pt modelId="{0EFED42F-B537-4277-9C48-01890321D05C}" type="pres">
      <dgm:prSet presAssocID="{F87062D1-3EF7-4F13-9AA1-55EEFAB46152}" presName="sibTrans" presStyleCnt="0"/>
      <dgm:spPr/>
    </dgm:pt>
    <dgm:pt modelId="{4630405D-C075-4FEA-8B42-224D188F7C83}" type="pres">
      <dgm:prSet presAssocID="{42DCE88D-7F48-4C2B-B2F0-4B5FC0501CEA}" presName="compNode" presStyleCnt="0"/>
      <dgm:spPr/>
    </dgm:pt>
    <dgm:pt modelId="{05A379F4-4DBB-459D-B0F1-4B7939DC6B48}" type="pres">
      <dgm:prSet presAssocID="{42DCE88D-7F48-4C2B-B2F0-4B5FC0501CEA}" presName="bgRect" presStyleLbl="bgShp" presStyleIdx="1" presStyleCnt="4"/>
      <dgm:spPr/>
    </dgm:pt>
    <dgm:pt modelId="{CC9A1D05-3178-4FA9-8730-B6B0330E357F}" type="pres">
      <dgm:prSet presAssocID="{42DCE88D-7F48-4C2B-B2F0-4B5FC0501CE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50067D5-C720-484A-A7D4-9F745C2B5ACC}" type="pres">
      <dgm:prSet presAssocID="{42DCE88D-7F48-4C2B-B2F0-4B5FC0501CEA}" presName="spaceRect" presStyleCnt="0"/>
      <dgm:spPr/>
    </dgm:pt>
    <dgm:pt modelId="{3B9EFB0C-1349-4693-A04B-92EBC5C03048}" type="pres">
      <dgm:prSet presAssocID="{42DCE88D-7F48-4C2B-B2F0-4B5FC0501CEA}" presName="parTx" presStyleLbl="revTx" presStyleIdx="1" presStyleCnt="4">
        <dgm:presLayoutVars>
          <dgm:chMax val="0"/>
          <dgm:chPref val="0"/>
        </dgm:presLayoutVars>
      </dgm:prSet>
      <dgm:spPr/>
    </dgm:pt>
    <dgm:pt modelId="{6A78E09B-1253-48CC-B236-821E83633BBC}" type="pres">
      <dgm:prSet presAssocID="{FECB62FE-E4D9-4ADA-8085-1D8D0D2321E2}" presName="sibTrans" presStyleCnt="0"/>
      <dgm:spPr/>
    </dgm:pt>
    <dgm:pt modelId="{9C0F0553-9E9A-43DC-8458-148506A49C66}" type="pres">
      <dgm:prSet presAssocID="{07DDED05-AB44-4308-9460-6AF96B279720}" presName="compNode" presStyleCnt="0"/>
      <dgm:spPr/>
    </dgm:pt>
    <dgm:pt modelId="{883EB107-97D4-421B-8E0A-75693074B65D}" type="pres">
      <dgm:prSet presAssocID="{07DDED05-AB44-4308-9460-6AF96B279720}" presName="bgRect" presStyleLbl="bgShp" presStyleIdx="2" presStyleCnt="4"/>
      <dgm:spPr/>
    </dgm:pt>
    <dgm:pt modelId="{7BC084F9-48A3-4C68-85B3-D7DF37E4D447}" type="pres">
      <dgm:prSet presAssocID="{07DDED05-AB44-4308-9460-6AF96B2797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782046C-93F6-4B28-B9B2-7F543D2912DB}" type="pres">
      <dgm:prSet presAssocID="{07DDED05-AB44-4308-9460-6AF96B279720}" presName="spaceRect" presStyleCnt="0"/>
      <dgm:spPr/>
    </dgm:pt>
    <dgm:pt modelId="{CE4CC326-147D-40F1-97E6-9D8A302188CE}" type="pres">
      <dgm:prSet presAssocID="{07DDED05-AB44-4308-9460-6AF96B279720}" presName="parTx" presStyleLbl="revTx" presStyleIdx="2" presStyleCnt="4">
        <dgm:presLayoutVars>
          <dgm:chMax val="0"/>
          <dgm:chPref val="0"/>
        </dgm:presLayoutVars>
      </dgm:prSet>
      <dgm:spPr/>
    </dgm:pt>
    <dgm:pt modelId="{2F8668EE-F5E3-4610-916D-4AA547B86280}" type="pres">
      <dgm:prSet presAssocID="{737C0D35-6B92-480E-8AA9-C0B2740229C0}" presName="sibTrans" presStyleCnt="0"/>
      <dgm:spPr/>
    </dgm:pt>
    <dgm:pt modelId="{BAC9A244-AA25-4752-A31B-64FC7C5EABC6}" type="pres">
      <dgm:prSet presAssocID="{52936FA8-E5E7-4E51-B4B7-3B4837A92CB9}" presName="compNode" presStyleCnt="0"/>
      <dgm:spPr/>
    </dgm:pt>
    <dgm:pt modelId="{267FF120-F357-4237-B262-4C94A6E013EF}" type="pres">
      <dgm:prSet presAssocID="{52936FA8-E5E7-4E51-B4B7-3B4837A92CB9}" presName="bgRect" presStyleLbl="bgShp" presStyleIdx="3" presStyleCnt="4"/>
      <dgm:spPr/>
    </dgm:pt>
    <dgm:pt modelId="{31FC1288-C156-47A8-88AC-542BF1E58D14}" type="pres">
      <dgm:prSet presAssocID="{52936FA8-E5E7-4E51-B4B7-3B4837A92C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487AC73-7449-425B-BE37-9B4422DD51E8}" type="pres">
      <dgm:prSet presAssocID="{52936FA8-E5E7-4E51-B4B7-3B4837A92CB9}" presName="spaceRect" presStyleCnt="0"/>
      <dgm:spPr/>
    </dgm:pt>
    <dgm:pt modelId="{8C55233A-2992-4BF3-AF6D-BC4D8F80B320}" type="pres">
      <dgm:prSet presAssocID="{52936FA8-E5E7-4E51-B4B7-3B4837A92CB9}" presName="parTx" presStyleLbl="revTx" presStyleIdx="3" presStyleCnt="4">
        <dgm:presLayoutVars>
          <dgm:chMax val="0"/>
          <dgm:chPref val="0"/>
        </dgm:presLayoutVars>
      </dgm:prSet>
      <dgm:spPr/>
    </dgm:pt>
  </dgm:ptLst>
  <dgm:cxnLst>
    <dgm:cxn modelId="{7F714110-7674-4D71-A26A-1F2A13246C6B}" srcId="{B63F75E1-8125-4AFD-87CA-E1E6BFB2FA98}" destId="{6AD7D136-46EE-4EFD-86BE-7F620640928A}" srcOrd="0" destOrd="0" parTransId="{D8A0D952-EFFA-4242-9FB3-0E18FAC65B6C}" sibTransId="{F87062D1-3EF7-4F13-9AA1-55EEFAB46152}"/>
    <dgm:cxn modelId="{5C47BB13-BA23-4D3A-8274-B476405CC6AC}" type="presOf" srcId="{6AD7D136-46EE-4EFD-86BE-7F620640928A}" destId="{47EA8EC6-FCBA-41A6-BE6E-EA77DED6C4BD}" srcOrd="0" destOrd="0" presId="urn:microsoft.com/office/officeart/2018/2/layout/IconVerticalSolidList"/>
    <dgm:cxn modelId="{7D09DF17-7E81-43D6-BF5A-98ED11AFAB55}" type="presOf" srcId="{52936FA8-E5E7-4E51-B4B7-3B4837A92CB9}" destId="{8C55233A-2992-4BF3-AF6D-BC4D8F80B320}" srcOrd="0" destOrd="0" presId="urn:microsoft.com/office/officeart/2018/2/layout/IconVerticalSolidList"/>
    <dgm:cxn modelId="{DC7BB55F-9495-4C3A-9507-C4430FD8F7EC}" srcId="{B63F75E1-8125-4AFD-87CA-E1E6BFB2FA98}" destId="{52936FA8-E5E7-4E51-B4B7-3B4837A92CB9}" srcOrd="3" destOrd="0" parTransId="{6DAEF7D4-66B1-4DB5-989E-95FEA5BFCEC7}" sibTransId="{DC8D8BC4-67E3-4AF7-9C37-096004B89123}"/>
    <dgm:cxn modelId="{CEA4097F-22C6-4ADC-9067-0C97DB54CE38}" srcId="{B63F75E1-8125-4AFD-87CA-E1E6BFB2FA98}" destId="{07DDED05-AB44-4308-9460-6AF96B279720}" srcOrd="2" destOrd="0" parTransId="{6151B6AF-375D-4879-AB09-AE57F2D4BC9A}" sibTransId="{737C0D35-6B92-480E-8AA9-C0B2740229C0}"/>
    <dgm:cxn modelId="{5FD5AEEA-3379-47A8-A94D-9CBF65056D4D}" srcId="{B63F75E1-8125-4AFD-87CA-E1E6BFB2FA98}" destId="{42DCE88D-7F48-4C2B-B2F0-4B5FC0501CEA}" srcOrd="1" destOrd="0" parTransId="{E6B39062-7571-456D-9855-424D3D37E4E3}" sibTransId="{FECB62FE-E4D9-4ADA-8085-1D8D0D2321E2}"/>
    <dgm:cxn modelId="{D58EB6EB-DAEA-4427-86D7-2E9AA22C4327}" type="presOf" srcId="{B63F75E1-8125-4AFD-87CA-E1E6BFB2FA98}" destId="{9B8D4F0D-8483-40D7-96BD-1335695C4ABC}" srcOrd="0" destOrd="0" presId="urn:microsoft.com/office/officeart/2018/2/layout/IconVerticalSolidList"/>
    <dgm:cxn modelId="{B29376F4-2CA2-4323-8506-A8CE7E77A75E}" type="presOf" srcId="{42DCE88D-7F48-4C2B-B2F0-4B5FC0501CEA}" destId="{3B9EFB0C-1349-4693-A04B-92EBC5C03048}" srcOrd="0" destOrd="0" presId="urn:microsoft.com/office/officeart/2018/2/layout/IconVerticalSolidList"/>
    <dgm:cxn modelId="{E74915FC-F7CB-4F7A-95BA-48C7FEF177C1}" type="presOf" srcId="{07DDED05-AB44-4308-9460-6AF96B279720}" destId="{CE4CC326-147D-40F1-97E6-9D8A302188CE}" srcOrd="0" destOrd="0" presId="urn:microsoft.com/office/officeart/2018/2/layout/IconVerticalSolidList"/>
    <dgm:cxn modelId="{63FAA7E5-7957-49FA-AD51-0A66AD343676}" type="presParOf" srcId="{9B8D4F0D-8483-40D7-96BD-1335695C4ABC}" destId="{C82C3187-17E4-42DC-9976-B7B907E4E147}" srcOrd="0" destOrd="0" presId="urn:microsoft.com/office/officeart/2018/2/layout/IconVerticalSolidList"/>
    <dgm:cxn modelId="{E568DAA7-68F7-47DD-8050-AE60B60D1767}" type="presParOf" srcId="{C82C3187-17E4-42DC-9976-B7B907E4E147}" destId="{E92F1C1E-DA94-4E60-B236-EF9BEC363633}" srcOrd="0" destOrd="0" presId="urn:microsoft.com/office/officeart/2018/2/layout/IconVerticalSolidList"/>
    <dgm:cxn modelId="{83C8A23A-DA8A-437A-A07D-4561176F26FC}" type="presParOf" srcId="{C82C3187-17E4-42DC-9976-B7B907E4E147}" destId="{DB04E3C3-CCEC-410E-A57A-48514D976C9F}" srcOrd="1" destOrd="0" presId="urn:microsoft.com/office/officeart/2018/2/layout/IconVerticalSolidList"/>
    <dgm:cxn modelId="{8D7CFFE2-3023-447B-9C0F-4BBC3D4643F9}" type="presParOf" srcId="{C82C3187-17E4-42DC-9976-B7B907E4E147}" destId="{28C16C6D-8C21-4AF5-A0B0-71FD1CDFCA1A}" srcOrd="2" destOrd="0" presId="urn:microsoft.com/office/officeart/2018/2/layout/IconVerticalSolidList"/>
    <dgm:cxn modelId="{F4CFBCC8-EA1D-4F7B-A82E-36E3A9547FD9}" type="presParOf" srcId="{C82C3187-17E4-42DC-9976-B7B907E4E147}" destId="{47EA8EC6-FCBA-41A6-BE6E-EA77DED6C4BD}" srcOrd="3" destOrd="0" presId="urn:microsoft.com/office/officeart/2018/2/layout/IconVerticalSolidList"/>
    <dgm:cxn modelId="{4485C6BE-0861-4964-AA5F-5E259D488376}" type="presParOf" srcId="{9B8D4F0D-8483-40D7-96BD-1335695C4ABC}" destId="{0EFED42F-B537-4277-9C48-01890321D05C}" srcOrd="1" destOrd="0" presId="urn:microsoft.com/office/officeart/2018/2/layout/IconVerticalSolidList"/>
    <dgm:cxn modelId="{FB39E7AE-5AA2-4572-A9D3-7CFE04285B0B}" type="presParOf" srcId="{9B8D4F0D-8483-40D7-96BD-1335695C4ABC}" destId="{4630405D-C075-4FEA-8B42-224D188F7C83}" srcOrd="2" destOrd="0" presId="urn:microsoft.com/office/officeart/2018/2/layout/IconVerticalSolidList"/>
    <dgm:cxn modelId="{EA435FA6-FF80-4C2D-B04D-C539541A1498}" type="presParOf" srcId="{4630405D-C075-4FEA-8B42-224D188F7C83}" destId="{05A379F4-4DBB-459D-B0F1-4B7939DC6B48}" srcOrd="0" destOrd="0" presId="urn:microsoft.com/office/officeart/2018/2/layout/IconVerticalSolidList"/>
    <dgm:cxn modelId="{1D9A47D5-9F66-442D-9E13-634CA77834F8}" type="presParOf" srcId="{4630405D-C075-4FEA-8B42-224D188F7C83}" destId="{CC9A1D05-3178-4FA9-8730-B6B0330E357F}" srcOrd="1" destOrd="0" presId="urn:microsoft.com/office/officeart/2018/2/layout/IconVerticalSolidList"/>
    <dgm:cxn modelId="{D8668D89-5F95-4E37-A0AD-3B1BCFB0A442}" type="presParOf" srcId="{4630405D-C075-4FEA-8B42-224D188F7C83}" destId="{150067D5-C720-484A-A7D4-9F745C2B5ACC}" srcOrd="2" destOrd="0" presId="urn:microsoft.com/office/officeart/2018/2/layout/IconVerticalSolidList"/>
    <dgm:cxn modelId="{6EE70330-2256-4AE3-8A7E-8FFF4CCDAE48}" type="presParOf" srcId="{4630405D-C075-4FEA-8B42-224D188F7C83}" destId="{3B9EFB0C-1349-4693-A04B-92EBC5C03048}" srcOrd="3" destOrd="0" presId="urn:microsoft.com/office/officeart/2018/2/layout/IconVerticalSolidList"/>
    <dgm:cxn modelId="{7FA2462F-AD43-4751-92D9-CB455AC45566}" type="presParOf" srcId="{9B8D4F0D-8483-40D7-96BD-1335695C4ABC}" destId="{6A78E09B-1253-48CC-B236-821E83633BBC}" srcOrd="3" destOrd="0" presId="urn:microsoft.com/office/officeart/2018/2/layout/IconVerticalSolidList"/>
    <dgm:cxn modelId="{7295342E-3DDB-495E-974F-BF121A9D2FCB}" type="presParOf" srcId="{9B8D4F0D-8483-40D7-96BD-1335695C4ABC}" destId="{9C0F0553-9E9A-43DC-8458-148506A49C66}" srcOrd="4" destOrd="0" presId="urn:microsoft.com/office/officeart/2018/2/layout/IconVerticalSolidList"/>
    <dgm:cxn modelId="{6408BCC6-E76B-4012-9786-FE61C8C479F3}" type="presParOf" srcId="{9C0F0553-9E9A-43DC-8458-148506A49C66}" destId="{883EB107-97D4-421B-8E0A-75693074B65D}" srcOrd="0" destOrd="0" presId="urn:microsoft.com/office/officeart/2018/2/layout/IconVerticalSolidList"/>
    <dgm:cxn modelId="{40A3AC54-D38F-4EAF-825A-8CF0A6CE3EE9}" type="presParOf" srcId="{9C0F0553-9E9A-43DC-8458-148506A49C66}" destId="{7BC084F9-48A3-4C68-85B3-D7DF37E4D447}" srcOrd="1" destOrd="0" presId="urn:microsoft.com/office/officeart/2018/2/layout/IconVerticalSolidList"/>
    <dgm:cxn modelId="{4279E6C3-E7DC-48C9-9F1B-86A6CE34C951}" type="presParOf" srcId="{9C0F0553-9E9A-43DC-8458-148506A49C66}" destId="{A782046C-93F6-4B28-B9B2-7F543D2912DB}" srcOrd="2" destOrd="0" presId="urn:microsoft.com/office/officeart/2018/2/layout/IconVerticalSolidList"/>
    <dgm:cxn modelId="{83B469C5-45DB-4F4F-BB3A-EA9C4D39AAE8}" type="presParOf" srcId="{9C0F0553-9E9A-43DC-8458-148506A49C66}" destId="{CE4CC326-147D-40F1-97E6-9D8A302188CE}" srcOrd="3" destOrd="0" presId="urn:microsoft.com/office/officeart/2018/2/layout/IconVerticalSolidList"/>
    <dgm:cxn modelId="{AA9C3B36-1188-469D-A7E0-DA9838803F29}" type="presParOf" srcId="{9B8D4F0D-8483-40D7-96BD-1335695C4ABC}" destId="{2F8668EE-F5E3-4610-916D-4AA547B86280}" srcOrd="5" destOrd="0" presId="urn:microsoft.com/office/officeart/2018/2/layout/IconVerticalSolidList"/>
    <dgm:cxn modelId="{08EE0EF4-8487-44D9-AFFA-9C4C0844949B}" type="presParOf" srcId="{9B8D4F0D-8483-40D7-96BD-1335695C4ABC}" destId="{BAC9A244-AA25-4752-A31B-64FC7C5EABC6}" srcOrd="6" destOrd="0" presId="urn:microsoft.com/office/officeart/2018/2/layout/IconVerticalSolidList"/>
    <dgm:cxn modelId="{D1F27494-CA42-4B63-AAFC-4DF6B22B43B2}" type="presParOf" srcId="{BAC9A244-AA25-4752-A31B-64FC7C5EABC6}" destId="{267FF120-F357-4237-B262-4C94A6E013EF}" srcOrd="0" destOrd="0" presId="urn:microsoft.com/office/officeart/2018/2/layout/IconVerticalSolidList"/>
    <dgm:cxn modelId="{C62FFCA5-2DD3-4C88-9F90-28F697F03C05}" type="presParOf" srcId="{BAC9A244-AA25-4752-A31B-64FC7C5EABC6}" destId="{31FC1288-C156-47A8-88AC-542BF1E58D14}" srcOrd="1" destOrd="0" presId="urn:microsoft.com/office/officeart/2018/2/layout/IconVerticalSolidList"/>
    <dgm:cxn modelId="{8D78E98A-FEB4-4512-8578-35414AB2FC8C}" type="presParOf" srcId="{BAC9A244-AA25-4752-A31B-64FC7C5EABC6}" destId="{3487AC73-7449-425B-BE37-9B4422DD51E8}" srcOrd="2" destOrd="0" presId="urn:microsoft.com/office/officeart/2018/2/layout/IconVerticalSolidList"/>
    <dgm:cxn modelId="{AB64F661-EFC4-41E6-A90D-202ACD78633D}" type="presParOf" srcId="{BAC9A244-AA25-4752-A31B-64FC7C5EABC6}" destId="{8C55233A-2992-4BF3-AF6D-BC4D8F80B32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3F75E1-8125-4AFD-87CA-E1E6BFB2FA98}"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6AD7D136-46EE-4EFD-86BE-7F620640928A}">
      <dgm:prSet phldr="0"/>
      <dgm:spPr/>
      <dgm:t>
        <a:bodyPr/>
        <a:lstStyle/>
        <a:p>
          <a:pPr>
            <a:lnSpc>
              <a:spcPct val="100000"/>
            </a:lnSpc>
          </a:pPr>
          <a:r>
            <a:rPr lang="en-GB" dirty="0">
              <a:latin typeface="Arial"/>
              <a:cs typeface="Arial"/>
            </a:rPr>
            <a:t>#IAMWHOLE</a:t>
          </a:r>
        </a:p>
      </dgm:t>
    </dgm:pt>
    <dgm:pt modelId="{D8A0D952-EFFA-4242-9FB3-0E18FAC65B6C}" type="parTrans" cxnId="{7F714110-7674-4D71-A26A-1F2A13246C6B}">
      <dgm:prSet/>
      <dgm:spPr/>
      <dgm:t>
        <a:bodyPr/>
        <a:lstStyle/>
        <a:p>
          <a:endParaRPr lang="en-US"/>
        </a:p>
      </dgm:t>
    </dgm:pt>
    <dgm:pt modelId="{F87062D1-3EF7-4F13-9AA1-55EEFAB46152}" type="sibTrans" cxnId="{7F714110-7674-4D71-A26A-1F2A13246C6B}">
      <dgm:prSet/>
      <dgm:spPr/>
      <dgm:t>
        <a:bodyPr/>
        <a:lstStyle/>
        <a:p>
          <a:endParaRPr lang="en-US"/>
        </a:p>
      </dgm:t>
    </dgm:pt>
    <dgm:pt modelId="{42DCE88D-7F48-4C2B-B2F0-4B5FC0501CEA}">
      <dgm:prSet phldr="0"/>
      <dgm:spPr/>
      <dgm:t>
        <a:bodyPr/>
        <a:lstStyle/>
        <a:p>
          <a:pPr>
            <a:lnSpc>
              <a:spcPct val="100000"/>
            </a:lnSpc>
          </a:pPr>
          <a:r>
            <a:rPr lang="en-GB" dirty="0">
              <a:latin typeface="Arial"/>
              <a:cs typeface="Arial"/>
            </a:rPr>
            <a:t>Launched 2016 with the NHS and YMCA</a:t>
          </a:r>
        </a:p>
      </dgm:t>
    </dgm:pt>
    <dgm:pt modelId="{E6B39062-7571-456D-9855-424D3D37E4E3}" type="parTrans" cxnId="{5FD5AEEA-3379-47A8-A94D-9CBF65056D4D}">
      <dgm:prSet/>
      <dgm:spPr/>
      <dgm:t>
        <a:bodyPr/>
        <a:lstStyle/>
        <a:p>
          <a:endParaRPr lang="en-US"/>
        </a:p>
      </dgm:t>
    </dgm:pt>
    <dgm:pt modelId="{FECB62FE-E4D9-4ADA-8085-1D8D0D2321E2}" type="sibTrans" cxnId="{5FD5AEEA-3379-47A8-A94D-9CBF65056D4D}">
      <dgm:prSet/>
      <dgm:spPr/>
      <dgm:t>
        <a:bodyPr/>
        <a:lstStyle/>
        <a:p>
          <a:endParaRPr lang="en-US"/>
        </a:p>
      </dgm:t>
    </dgm:pt>
    <dgm:pt modelId="{07DDED05-AB44-4308-9460-6AF96B279720}">
      <dgm:prSet phldr="0"/>
      <dgm:spPr/>
      <dgm:t>
        <a:bodyPr/>
        <a:lstStyle/>
        <a:p>
          <a:pPr>
            <a:lnSpc>
              <a:spcPct val="100000"/>
            </a:lnSpc>
          </a:pPr>
          <a:r>
            <a:rPr lang="en-GB" dirty="0">
              <a:latin typeface="Arial"/>
              <a:cs typeface="Arial"/>
            </a:rPr>
            <a:t>Focuses on mental health awareness on young people</a:t>
          </a:r>
        </a:p>
      </dgm:t>
    </dgm:pt>
    <dgm:pt modelId="{6151B6AF-375D-4879-AB09-AE57F2D4BC9A}" type="parTrans" cxnId="{CEA4097F-22C6-4ADC-9067-0C97DB54CE38}">
      <dgm:prSet/>
      <dgm:spPr/>
      <dgm:t>
        <a:bodyPr/>
        <a:lstStyle/>
        <a:p>
          <a:endParaRPr lang="en-US"/>
        </a:p>
      </dgm:t>
    </dgm:pt>
    <dgm:pt modelId="{737C0D35-6B92-480E-8AA9-C0B2740229C0}" type="sibTrans" cxnId="{CEA4097F-22C6-4ADC-9067-0C97DB54CE38}">
      <dgm:prSet/>
      <dgm:spPr/>
      <dgm:t>
        <a:bodyPr/>
        <a:lstStyle/>
        <a:p>
          <a:endParaRPr lang="en-US"/>
        </a:p>
      </dgm:t>
    </dgm:pt>
    <dgm:pt modelId="{52936FA8-E5E7-4E51-B4B7-3B4837A92CB9}">
      <dgm:prSet phldr="0"/>
      <dgm:spPr/>
      <dgm:t>
        <a:bodyPr/>
        <a:lstStyle/>
        <a:p>
          <a:pPr>
            <a:lnSpc>
              <a:spcPct val="100000"/>
            </a:lnSpc>
          </a:pPr>
          <a:r>
            <a:rPr lang="en-GB" dirty="0">
              <a:latin typeface="Arial"/>
              <a:cs typeface="Arial"/>
            </a:rPr>
            <a:t>Open up conversations around mental health challenges</a:t>
          </a:r>
        </a:p>
      </dgm:t>
    </dgm:pt>
    <dgm:pt modelId="{6DAEF7D4-66B1-4DB5-989E-95FEA5BFCEC7}" type="parTrans" cxnId="{DC7BB55F-9495-4C3A-9507-C4430FD8F7EC}">
      <dgm:prSet/>
      <dgm:spPr/>
    </dgm:pt>
    <dgm:pt modelId="{DC8D8BC4-67E3-4AF7-9C37-096004B89123}" type="sibTrans" cxnId="{DC7BB55F-9495-4C3A-9507-C4430FD8F7EC}">
      <dgm:prSet/>
      <dgm:spPr/>
      <dgm:t>
        <a:bodyPr/>
        <a:lstStyle/>
        <a:p>
          <a:endParaRPr lang="en-US"/>
        </a:p>
      </dgm:t>
    </dgm:pt>
    <dgm:pt modelId="{CB550D25-6AAD-4E93-B43C-80E3635829D0}" type="pres">
      <dgm:prSet presAssocID="{B63F75E1-8125-4AFD-87CA-E1E6BFB2FA98}" presName="root" presStyleCnt="0">
        <dgm:presLayoutVars>
          <dgm:dir/>
          <dgm:resizeHandles val="exact"/>
        </dgm:presLayoutVars>
      </dgm:prSet>
      <dgm:spPr/>
    </dgm:pt>
    <dgm:pt modelId="{3FB8E4C6-B96F-46A7-A7F5-02F7D4FD483E}" type="pres">
      <dgm:prSet presAssocID="{6AD7D136-46EE-4EFD-86BE-7F620640928A}" presName="compNode" presStyleCnt="0"/>
      <dgm:spPr/>
    </dgm:pt>
    <dgm:pt modelId="{6FEEBC45-660F-447B-967B-83A423314B47}" type="pres">
      <dgm:prSet presAssocID="{6AD7D136-46EE-4EFD-86BE-7F620640928A}" presName="bgRect" presStyleLbl="bgShp" presStyleIdx="0" presStyleCnt="4"/>
      <dgm:spPr/>
    </dgm:pt>
    <dgm:pt modelId="{AD0D4522-3F53-44BB-84D3-8D2CD1FD2A9E}" type="pres">
      <dgm:prSet presAssocID="{6AD7D136-46EE-4EFD-86BE-7F62064092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F251D6FD-78B9-46C2-BF6F-22B3B1C7C2A7}" type="pres">
      <dgm:prSet presAssocID="{6AD7D136-46EE-4EFD-86BE-7F620640928A}" presName="spaceRect" presStyleCnt="0"/>
      <dgm:spPr/>
    </dgm:pt>
    <dgm:pt modelId="{ED3F2103-0601-4424-8FCE-311CE054EA4E}" type="pres">
      <dgm:prSet presAssocID="{6AD7D136-46EE-4EFD-86BE-7F620640928A}" presName="parTx" presStyleLbl="revTx" presStyleIdx="0" presStyleCnt="4">
        <dgm:presLayoutVars>
          <dgm:chMax val="0"/>
          <dgm:chPref val="0"/>
        </dgm:presLayoutVars>
      </dgm:prSet>
      <dgm:spPr/>
    </dgm:pt>
    <dgm:pt modelId="{10319C68-F54F-4020-A31A-31DD701BC957}" type="pres">
      <dgm:prSet presAssocID="{F87062D1-3EF7-4F13-9AA1-55EEFAB46152}" presName="sibTrans" presStyleCnt="0"/>
      <dgm:spPr/>
    </dgm:pt>
    <dgm:pt modelId="{1795F41E-2A1E-4937-9DF8-6E2F0D04419C}" type="pres">
      <dgm:prSet presAssocID="{42DCE88D-7F48-4C2B-B2F0-4B5FC0501CEA}" presName="compNode" presStyleCnt="0"/>
      <dgm:spPr/>
    </dgm:pt>
    <dgm:pt modelId="{AF50CEFB-1C36-4F9E-98ED-CD81C71D26B2}" type="pres">
      <dgm:prSet presAssocID="{42DCE88D-7F48-4C2B-B2F0-4B5FC0501CEA}" presName="bgRect" presStyleLbl="bgShp" presStyleIdx="1" presStyleCnt="4"/>
      <dgm:spPr/>
    </dgm:pt>
    <dgm:pt modelId="{DD4549AB-84DA-4DFC-9CFF-B39960C02AF2}" type="pres">
      <dgm:prSet presAssocID="{42DCE88D-7F48-4C2B-B2F0-4B5FC0501CE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FD04E68E-5383-4BB8-86DE-CB333991B258}" type="pres">
      <dgm:prSet presAssocID="{42DCE88D-7F48-4C2B-B2F0-4B5FC0501CEA}" presName="spaceRect" presStyleCnt="0"/>
      <dgm:spPr/>
    </dgm:pt>
    <dgm:pt modelId="{A9321BFA-8402-4395-903B-685322550E82}" type="pres">
      <dgm:prSet presAssocID="{42DCE88D-7F48-4C2B-B2F0-4B5FC0501CEA}" presName="parTx" presStyleLbl="revTx" presStyleIdx="1" presStyleCnt="4">
        <dgm:presLayoutVars>
          <dgm:chMax val="0"/>
          <dgm:chPref val="0"/>
        </dgm:presLayoutVars>
      </dgm:prSet>
      <dgm:spPr/>
    </dgm:pt>
    <dgm:pt modelId="{EBFE6FA9-BE46-4810-9E44-6BDCB6B3AA6A}" type="pres">
      <dgm:prSet presAssocID="{FECB62FE-E4D9-4ADA-8085-1D8D0D2321E2}" presName="sibTrans" presStyleCnt="0"/>
      <dgm:spPr/>
    </dgm:pt>
    <dgm:pt modelId="{52DDC578-6070-4A1F-AD16-F60AF11BB76A}" type="pres">
      <dgm:prSet presAssocID="{07DDED05-AB44-4308-9460-6AF96B279720}" presName="compNode" presStyleCnt="0"/>
      <dgm:spPr/>
    </dgm:pt>
    <dgm:pt modelId="{B7B5DC03-608A-4911-813B-F6115673312A}" type="pres">
      <dgm:prSet presAssocID="{07DDED05-AB44-4308-9460-6AF96B279720}" presName="bgRect" presStyleLbl="bgShp" presStyleIdx="2" presStyleCnt="4"/>
      <dgm:spPr/>
    </dgm:pt>
    <dgm:pt modelId="{69B60D4F-9683-4B4C-BC37-ED87121F9936}" type="pres">
      <dgm:prSet presAssocID="{07DDED05-AB44-4308-9460-6AF96B2797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8C64D9F-1377-458D-A06A-E701F9099BC0}" type="pres">
      <dgm:prSet presAssocID="{07DDED05-AB44-4308-9460-6AF96B279720}" presName="spaceRect" presStyleCnt="0"/>
      <dgm:spPr/>
    </dgm:pt>
    <dgm:pt modelId="{4AF4790D-6EC1-4DA0-89B3-3EA4CF739176}" type="pres">
      <dgm:prSet presAssocID="{07DDED05-AB44-4308-9460-6AF96B279720}" presName="parTx" presStyleLbl="revTx" presStyleIdx="2" presStyleCnt="4">
        <dgm:presLayoutVars>
          <dgm:chMax val="0"/>
          <dgm:chPref val="0"/>
        </dgm:presLayoutVars>
      </dgm:prSet>
      <dgm:spPr/>
    </dgm:pt>
    <dgm:pt modelId="{15EB525D-731E-434A-9BD3-5F066DDE8C1E}" type="pres">
      <dgm:prSet presAssocID="{737C0D35-6B92-480E-8AA9-C0B2740229C0}" presName="sibTrans" presStyleCnt="0"/>
      <dgm:spPr/>
    </dgm:pt>
    <dgm:pt modelId="{6187441A-3038-4E03-9146-14CFC3217ED8}" type="pres">
      <dgm:prSet presAssocID="{52936FA8-E5E7-4E51-B4B7-3B4837A92CB9}" presName="compNode" presStyleCnt="0"/>
      <dgm:spPr/>
    </dgm:pt>
    <dgm:pt modelId="{0417711F-5E1B-4B09-A634-0A4F24A2231F}" type="pres">
      <dgm:prSet presAssocID="{52936FA8-E5E7-4E51-B4B7-3B4837A92CB9}" presName="bgRect" presStyleLbl="bgShp" presStyleIdx="3" presStyleCnt="4"/>
      <dgm:spPr/>
    </dgm:pt>
    <dgm:pt modelId="{8553B384-E0AC-49BD-AFF4-30EB403B08A4}" type="pres">
      <dgm:prSet presAssocID="{52936FA8-E5E7-4E51-B4B7-3B4837A92C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5E246896-2154-41A2-B2D4-C2662B7329EB}" type="pres">
      <dgm:prSet presAssocID="{52936FA8-E5E7-4E51-B4B7-3B4837A92CB9}" presName="spaceRect" presStyleCnt="0"/>
      <dgm:spPr/>
    </dgm:pt>
    <dgm:pt modelId="{779054B0-7CC0-4D4E-857B-D08E2FB7DB0B}" type="pres">
      <dgm:prSet presAssocID="{52936FA8-E5E7-4E51-B4B7-3B4837A92CB9}" presName="parTx" presStyleLbl="revTx" presStyleIdx="3" presStyleCnt="4">
        <dgm:presLayoutVars>
          <dgm:chMax val="0"/>
          <dgm:chPref val="0"/>
        </dgm:presLayoutVars>
      </dgm:prSet>
      <dgm:spPr/>
    </dgm:pt>
  </dgm:ptLst>
  <dgm:cxnLst>
    <dgm:cxn modelId="{B8CA7208-6BA0-4895-A039-D28E546C68E7}" type="presOf" srcId="{B63F75E1-8125-4AFD-87CA-E1E6BFB2FA98}" destId="{CB550D25-6AAD-4E93-B43C-80E3635829D0}" srcOrd="0" destOrd="0" presId="urn:microsoft.com/office/officeart/2018/2/layout/IconVerticalSolidList"/>
    <dgm:cxn modelId="{7F714110-7674-4D71-A26A-1F2A13246C6B}" srcId="{B63F75E1-8125-4AFD-87CA-E1E6BFB2FA98}" destId="{6AD7D136-46EE-4EFD-86BE-7F620640928A}" srcOrd="0" destOrd="0" parTransId="{D8A0D952-EFFA-4242-9FB3-0E18FAC65B6C}" sibTransId="{F87062D1-3EF7-4F13-9AA1-55EEFAB46152}"/>
    <dgm:cxn modelId="{DC7BB55F-9495-4C3A-9507-C4430FD8F7EC}" srcId="{B63F75E1-8125-4AFD-87CA-E1E6BFB2FA98}" destId="{52936FA8-E5E7-4E51-B4B7-3B4837A92CB9}" srcOrd="3" destOrd="0" parTransId="{6DAEF7D4-66B1-4DB5-989E-95FEA5BFCEC7}" sibTransId="{DC8D8BC4-67E3-4AF7-9C37-096004B89123}"/>
    <dgm:cxn modelId="{3216F77A-B47A-4AD8-91BA-A0C0FE77F364}" type="presOf" srcId="{6AD7D136-46EE-4EFD-86BE-7F620640928A}" destId="{ED3F2103-0601-4424-8FCE-311CE054EA4E}" srcOrd="0" destOrd="0" presId="urn:microsoft.com/office/officeart/2018/2/layout/IconVerticalSolidList"/>
    <dgm:cxn modelId="{CEA4097F-22C6-4ADC-9067-0C97DB54CE38}" srcId="{B63F75E1-8125-4AFD-87CA-E1E6BFB2FA98}" destId="{07DDED05-AB44-4308-9460-6AF96B279720}" srcOrd="2" destOrd="0" parTransId="{6151B6AF-375D-4879-AB09-AE57F2D4BC9A}" sibTransId="{737C0D35-6B92-480E-8AA9-C0B2740229C0}"/>
    <dgm:cxn modelId="{8C86EC84-2657-4220-A13B-ED50F5C944C3}" type="presOf" srcId="{52936FA8-E5E7-4E51-B4B7-3B4837A92CB9}" destId="{779054B0-7CC0-4D4E-857B-D08E2FB7DB0B}" srcOrd="0" destOrd="0" presId="urn:microsoft.com/office/officeart/2018/2/layout/IconVerticalSolidList"/>
    <dgm:cxn modelId="{3A49F991-B01F-4B89-9C39-17AA4DC5CAE2}" type="presOf" srcId="{07DDED05-AB44-4308-9460-6AF96B279720}" destId="{4AF4790D-6EC1-4DA0-89B3-3EA4CF739176}" srcOrd="0" destOrd="0" presId="urn:microsoft.com/office/officeart/2018/2/layout/IconVerticalSolidList"/>
    <dgm:cxn modelId="{5FD5AEEA-3379-47A8-A94D-9CBF65056D4D}" srcId="{B63F75E1-8125-4AFD-87CA-E1E6BFB2FA98}" destId="{42DCE88D-7F48-4C2B-B2F0-4B5FC0501CEA}" srcOrd="1" destOrd="0" parTransId="{E6B39062-7571-456D-9855-424D3D37E4E3}" sibTransId="{FECB62FE-E4D9-4ADA-8085-1D8D0D2321E2}"/>
    <dgm:cxn modelId="{C17AFAFC-9DDA-45CE-B4AC-1A9F7B9D0923}" type="presOf" srcId="{42DCE88D-7F48-4C2B-B2F0-4B5FC0501CEA}" destId="{A9321BFA-8402-4395-903B-685322550E82}" srcOrd="0" destOrd="0" presId="urn:microsoft.com/office/officeart/2018/2/layout/IconVerticalSolidList"/>
    <dgm:cxn modelId="{49E45211-1FF9-4FAF-B9D3-AE970613FD3D}" type="presParOf" srcId="{CB550D25-6AAD-4E93-B43C-80E3635829D0}" destId="{3FB8E4C6-B96F-46A7-A7F5-02F7D4FD483E}" srcOrd="0" destOrd="0" presId="urn:microsoft.com/office/officeart/2018/2/layout/IconVerticalSolidList"/>
    <dgm:cxn modelId="{5E54EAF4-133B-4A0E-B73B-36EAC8BAD448}" type="presParOf" srcId="{3FB8E4C6-B96F-46A7-A7F5-02F7D4FD483E}" destId="{6FEEBC45-660F-447B-967B-83A423314B47}" srcOrd="0" destOrd="0" presId="urn:microsoft.com/office/officeart/2018/2/layout/IconVerticalSolidList"/>
    <dgm:cxn modelId="{19F9746C-337E-4CC9-9826-697CD26B47BE}" type="presParOf" srcId="{3FB8E4C6-B96F-46A7-A7F5-02F7D4FD483E}" destId="{AD0D4522-3F53-44BB-84D3-8D2CD1FD2A9E}" srcOrd="1" destOrd="0" presId="urn:microsoft.com/office/officeart/2018/2/layout/IconVerticalSolidList"/>
    <dgm:cxn modelId="{2D55B234-B812-436E-A29D-B8D7C1410D6A}" type="presParOf" srcId="{3FB8E4C6-B96F-46A7-A7F5-02F7D4FD483E}" destId="{F251D6FD-78B9-46C2-BF6F-22B3B1C7C2A7}" srcOrd="2" destOrd="0" presId="urn:microsoft.com/office/officeart/2018/2/layout/IconVerticalSolidList"/>
    <dgm:cxn modelId="{782D6390-5174-4114-9C29-A11A86DB1592}" type="presParOf" srcId="{3FB8E4C6-B96F-46A7-A7F5-02F7D4FD483E}" destId="{ED3F2103-0601-4424-8FCE-311CE054EA4E}" srcOrd="3" destOrd="0" presId="urn:microsoft.com/office/officeart/2018/2/layout/IconVerticalSolidList"/>
    <dgm:cxn modelId="{EC2597DD-6F30-4713-AE47-14CCD27FC59B}" type="presParOf" srcId="{CB550D25-6AAD-4E93-B43C-80E3635829D0}" destId="{10319C68-F54F-4020-A31A-31DD701BC957}" srcOrd="1" destOrd="0" presId="urn:microsoft.com/office/officeart/2018/2/layout/IconVerticalSolidList"/>
    <dgm:cxn modelId="{1D1C006C-9DB9-4C6E-B581-60473928CE74}" type="presParOf" srcId="{CB550D25-6AAD-4E93-B43C-80E3635829D0}" destId="{1795F41E-2A1E-4937-9DF8-6E2F0D04419C}" srcOrd="2" destOrd="0" presId="urn:microsoft.com/office/officeart/2018/2/layout/IconVerticalSolidList"/>
    <dgm:cxn modelId="{52305E6B-D37C-4CD9-8AB8-C5219B84CF03}" type="presParOf" srcId="{1795F41E-2A1E-4937-9DF8-6E2F0D04419C}" destId="{AF50CEFB-1C36-4F9E-98ED-CD81C71D26B2}" srcOrd="0" destOrd="0" presId="urn:microsoft.com/office/officeart/2018/2/layout/IconVerticalSolidList"/>
    <dgm:cxn modelId="{1BC1BB28-429A-4EBA-8424-0DEAD2A1CF05}" type="presParOf" srcId="{1795F41E-2A1E-4937-9DF8-6E2F0D04419C}" destId="{DD4549AB-84DA-4DFC-9CFF-B39960C02AF2}" srcOrd="1" destOrd="0" presId="urn:microsoft.com/office/officeart/2018/2/layout/IconVerticalSolidList"/>
    <dgm:cxn modelId="{288537FF-5375-4917-BCD7-3C000CC76277}" type="presParOf" srcId="{1795F41E-2A1E-4937-9DF8-6E2F0D04419C}" destId="{FD04E68E-5383-4BB8-86DE-CB333991B258}" srcOrd="2" destOrd="0" presId="urn:microsoft.com/office/officeart/2018/2/layout/IconVerticalSolidList"/>
    <dgm:cxn modelId="{33A6EDE5-83F2-4257-ADA8-BD2B80971EBB}" type="presParOf" srcId="{1795F41E-2A1E-4937-9DF8-6E2F0D04419C}" destId="{A9321BFA-8402-4395-903B-685322550E82}" srcOrd="3" destOrd="0" presId="urn:microsoft.com/office/officeart/2018/2/layout/IconVerticalSolidList"/>
    <dgm:cxn modelId="{B13E0367-8FE2-4152-8C97-4400B8261569}" type="presParOf" srcId="{CB550D25-6AAD-4E93-B43C-80E3635829D0}" destId="{EBFE6FA9-BE46-4810-9E44-6BDCB6B3AA6A}" srcOrd="3" destOrd="0" presId="urn:microsoft.com/office/officeart/2018/2/layout/IconVerticalSolidList"/>
    <dgm:cxn modelId="{43217CA7-FE83-4702-8D49-0E61D501D70A}" type="presParOf" srcId="{CB550D25-6AAD-4E93-B43C-80E3635829D0}" destId="{52DDC578-6070-4A1F-AD16-F60AF11BB76A}" srcOrd="4" destOrd="0" presId="urn:microsoft.com/office/officeart/2018/2/layout/IconVerticalSolidList"/>
    <dgm:cxn modelId="{4BDEA125-3FD7-442C-83C1-3B47B7916B3A}" type="presParOf" srcId="{52DDC578-6070-4A1F-AD16-F60AF11BB76A}" destId="{B7B5DC03-608A-4911-813B-F6115673312A}" srcOrd="0" destOrd="0" presId="urn:microsoft.com/office/officeart/2018/2/layout/IconVerticalSolidList"/>
    <dgm:cxn modelId="{9ECFAA4B-0113-4DE5-8A06-CEF443FB5FE5}" type="presParOf" srcId="{52DDC578-6070-4A1F-AD16-F60AF11BB76A}" destId="{69B60D4F-9683-4B4C-BC37-ED87121F9936}" srcOrd="1" destOrd="0" presId="urn:microsoft.com/office/officeart/2018/2/layout/IconVerticalSolidList"/>
    <dgm:cxn modelId="{A0A63E40-128A-4F28-A0B3-A9540E15AE8A}" type="presParOf" srcId="{52DDC578-6070-4A1F-AD16-F60AF11BB76A}" destId="{F8C64D9F-1377-458D-A06A-E701F9099BC0}" srcOrd="2" destOrd="0" presId="urn:microsoft.com/office/officeart/2018/2/layout/IconVerticalSolidList"/>
    <dgm:cxn modelId="{F4D773F3-D99E-43AA-87D3-EC1B3C4F9960}" type="presParOf" srcId="{52DDC578-6070-4A1F-AD16-F60AF11BB76A}" destId="{4AF4790D-6EC1-4DA0-89B3-3EA4CF739176}" srcOrd="3" destOrd="0" presId="urn:microsoft.com/office/officeart/2018/2/layout/IconVerticalSolidList"/>
    <dgm:cxn modelId="{8F63BE92-CA7D-4531-AFAE-4A487197978C}" type="presParOf" srcId="{CB550D25-6AAD-4E93-B43C-80E3635829D0}" destId="{15EB525D-731E-434A-9BD3-5F066DDE8C1E}" srcOrd="5" destOrd="0" presId="urn:microsoft.com/office/officeart/2018/2/layout/IconVerticalSolidList"/>
    <dgm:cxn modelId="{09867199-D1CF-4B1B-B83D-5EC73A84C69E}" type="presParOf" srcId="{CB550D25-6AAD-4E93-B43C-80E3635829D0}" destId="{6187441A-3038-4E03-9146-14CFC3217ED8}" srcOrd="6" destOrd="0" presId="urn:microsoft.com/office/officeart/2018/2/layout/IconVerticalSolidList"/>
    <dgm:cxn modelId="{F286E5D5-780C-4F2A-9F46-7AEB2A27E512}" type="presParOf" srcId="{6187441A-3038-4E03-9146-14CFC3217ED8}" destId="{0417711F-5E1B-4B09-A634-0A4F24A2231F}" srcOrd="0" destOrd="0" presId="urn:microsoft.com/office/officeart/2018/2/layout/IconVerticalSolidList"/>
    <dgm:cxn modelId="{679D2E5A-AD46-47F5-A50D-C626D8051CB4}" type="presParOf" srcId="{6187441A-3038-4E03-9146-14CFC3217ED8}" destId="{8553B384-E0AC-49BD-AFF4-30EB403B08A4}" srcOrd="1" destOrd="0" presId="urn:microsoft.com/office/officeart/2018/2/layout/IconVerticalSolidList"/>
    <dgm:cxn modelId="{442734E9-F880-4089-91F1-215CA27873F9}" type="presParOf" srcId="{6187441A-3038-4E03-9146-14CFC3217ED8}" destId="{5E246896-2154-41A2-B2D4-C2662B7329EB}" srcOrd="2" destOrd="0" presId="urn:microsoft.com/office/officeart/2018/2/layout/IconVerticalSolidList"/>
    <dgm:cxn modelId="{232B6C95-E46A-458A-8BF9-4AABAE88F5B4}" type="presParOf" srcId="{6187441A-3038-4E03-9146-14CFC3217ED8}" destId="{779054B0-7CC0-4D4E-857B-D08E2FB7DB0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366921B-6BC3-41A9-9542-2973E060AB7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693D20-C85D-4890-BF5B-3EA684055A4C}">
      <dgm:prSet/>
      <dgm:spPr/>
      <dgm:t>
        <a:bodyPr/>
        <a:lstStyle/>
        <a:p>
          <a:r>
            <a:rPr lang="en-GB" b="0" i="0"/>
            <a:t>Inter-professional and multi-agency approach</a:t>
          </a:r>
          <a:endParaRPr lang="en-US"/>
        </a:p>
      </dgm:t>
    </dgm:pt>
    <dgm:pt modelId="{56CE12A1-BE80-416A-8519-DE4F91A08E90}" type="parTrans" cxnId="{FBDC5F04-B078-44BB-AFA2-67FED70BAA4F}">
      <dgm:prSet/>
      <dgm:spPr/>
      <dgm:t>
        <a:bodyPr/>
        <a:lstStyle/>
        <a:p>
          <a:endParaRPr lang="en-US"/>
        </a:p>
      </dgm:t>
    </dgm:pt>
    <dgm:pt modelId="{0BD2F67E-9CA8-4695-B7AA-0A043DE3E712}" type="sibTrans" cxnId="{FBDC5F04-B078-44BB-AFA2-67FED70BAA4F}">
      <dgm:prSet/>
      <dgm:spPr/>
      <dgm:t>
        <a:bodyPr/>
        <a:lstStyle/>
        <a:p>
          <a:endParaRPr lang="en-US"/>
        </a:p>
      </dgm:t>
    </dgm:pt>
    <dgm:pt modelId="{8287C840-EB49-4065-88BC-7F3D85B71238}">
      <dgm:prSet/>
      <dgm:spPr/>
      <dgm:t>
        <a:bodyPr/>
        <a:lstStyle/>
        <a:p>
          <a:r>
            <a:rPr lang="en-GB" b="0" i="0"/>
            <a:t>GP</a:t>
          </a:r>
          <a:endParaRPr lang="en-US"/>
        </a:p>
      </dgm:t>
    </dgm:pt>
    <dgm:pt modelId="{A01A7110-0F6D-4066-B24B-C843D6E29BCF}" type="parTrans" cxnId="{1E1B5E07-B97C-466C-B27C-4A235864D376}">
      <dgm:prSet/>
      <dgm:spPr/>
      <dgm:t>
        <a:bodyPr/>
        <a:lstStyle/>
        <a:p>
          <a:endParaRPr lang="en-US"/>
        </a:p>
      </dgm:t>
    </dgm:pt>
    <dgm:pt modelId="{C819B555-A4F7-4922-BCA6-3F32C6A7F5B0}" type="sibTrans" cxnId="{1E1B5E07-B97C-466C-B27C-4A235864D376}">
      <dgm:prSet/>
      <dgm:spPr/>
      <dgm:t>
        <a:bodyPr/>
        <a:lstStyle/>
        <a:p>
          <a:endParaRPr lang="en-US"/>
        </a:p>
      </dgm:t>
    </dgm:pt>
    <dgm:pt modelId="{247989D4-C19D-427B-9222-AC86DFF59CA8}">
      <dgm:prSet/>
      <dgm:spPr/>
      <dgm:t>
        <a:bodyPr/>
        <a:lstStyle/>
        <a:p>
          <a:r>
            <a:rPr lang="en-GB" b="0" i="0"/>
            <a:t>Therapists</a:t>
          </a:r>
          <a:endParaRPr lang="en-US"/>
        </a:p>
      </dgm:t>
    </dgm:pt>
    <dgm:pt modelId="{405C0B6D-14C1-4D82-849D-31EF17F59D47}" type="parTrans" cxnId="{6F6AB3CF-0864-42F5-9EF2-FC8619E5F6E1}">
      <dgm:prSet/>
      <dgm:spPr/>
      <dgm:t>
        <a:bodyPr/>
        <a:lstStyle/>
        <a:p>
          <a:endParaRPr lang="en-US"/>
        </a:p>
      </dgm:t>
    </dgm:pt>
    <dgm:pt modelId="{0EC8470B-2480-4A00-80BD-02065DE0B89D}" type="sibTrans" cxnId="{6F6AB3CF-0864-42F5-9EF2-FC8619E5F6E1}">
      <dgm:prSet/>
      <dgm:spPr/>
      <dgm:t>
        <a:bodyPr/>
        <a:lstStyle/>
        <a:p>
          <a:endParaRPr lang="en-US"/>
        </a:p>
      </dgm:t>
    </dgm:pt>
    <dgm:pt modelId="{BBCE4A15-BE33-4E45-BAD0-45221203EB60}">
      <dgm:prSet/>
      <dgm:spPr/>
      <dgm:t>
        <a:bodyPr/>
        <a:lstStyle/>
        <a:p>
          <a:r>
            <a:rPr lang="en-GB" b="0" i="0"/>
            <a:t>Charities and Campaigns</a:t>
          </a:r>
          <a:endParaRPr lang="en-US"/>
        </a:p>
      </dgm:t>
    </dgm:pt>
    <dgm:pt modelId="{7957AF05-7328-42A1-8FA8-DCE33F4442BE}" type="parTrans" cxnId="{0C7BF661-BF8C-40F2-86A9-ADFB103F2407}">
      <dgm:prSet/>
      <dgm:spPr/>
      <dgm:t>
        <a:bodyPr/>
        <a:lstStyle/>
        <a:p>
          <a:endParaRPr lang="en-US"/>
        </a:p>
      </dgm:t>
    </dgm:pt>
    <dgm:pt modelId="{AC913A6F-AD0E-44CD-8AD7-F43C3D612541}" type="sibTrans" cxnId="{0C7BF661-BF8C-40F2-86A9-ADFB103F2407}">
      <dgm:prSet/>
      <dgm:spPr/>
      <dgm:t>
        <a:bodyPr/>
        <a:lstStyle/>
        <a:p>
          <a:endParaRPr lang="en-US"/>
        </a:p>
      </dgm:t>
    </dgm:pt>
    <dgm:pt modelId="{236AC34D-9C0F-4D5A-9923-7873CBB1C3D0}" type="pres">
      <dgm:prSet presAssocID="{9366921B-6BC3-41A9-9542-2973E060AB71}" presName="root" presStyleCnt="0">
        <dgm:presLayoutVars>
          <dgm:dir/>
          <dgm:resizeHandles val="exact"/>
        </dgm:presLayoutVars>
      </dgm:prSet>
      <dgm:spPr/>
    </dgm:pt>
    <dgm:pt modelId="{7313E44F-1816-4E84-89A2-FB57375F2A1F}" type="pres">
      <dgm:prSet presAssocID="{2D693D20-C85D-4890-BF5B-3EA684055A4C}" presName="compNode" presStyleCnt="0"/>
      <dgm:spPr/>
    </dgm:pt>
    <dgm:pt modelId="{3356CF13-8CB4-42AC-9B23-297309910419}" type="pres">
      <dgm:prSet presAssocID="{2D693D20-C85D-4890-BF5B-3EA684055A4C}" presName="bgRect" presStyleLbl="bgShp" presStyleIdx="0" presStyleCnt="4"/>
      <dgm:spPr/>
    </dgm:pt>
    <dgm:pt modelId="{9B6F15C5-6F56-4A20-B7D5-E49B1DF9C262}" type="pres">
      <dgm:prSet presAssocID="{2D693D20-C85D-4890-BF5B-3EA684055A4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99C3B07-13E5-4A64-A9CC-2C79C574AB5B}" type="pres">
      <dgm:prSet presAssocID="{2D693D20-C85D-4890-BF5B-3EA684055A4C}" presName="spaceRect" presStyleCnt="0"/>
      <dgm:spPr/>
    </dgm:pt>
    <dgm:pt modelId="{3AFBDA2F-4CB6-4F13-8D6A-B7648F0F9522}" type="pres">
      <dgm:prSet presAssocID="{2D693D20-C85D-4890-BF5B-3EA684055A4C}" presName="parTx" presStyleLbl="revTx" presStyleIdx="0" presStyleCnt="4">
        <dgm:presLayoutVars>
          <dgm:chMax val="0"/>
          <dgm:chPref val="0"/>
        </dgm:presLayoutVars>
      </dgm:prSet>
      <dgm:spPr/>
    </dgm:pt>
    <dgm:pt modelId="{AAA739D4-C54F-4014-810C-C3AD7E66430C}" type="pres">
      <dgm:prSet presAssocID="{0BD2F67E-9CA8-4695-B7AA-0A043DE3E712}" presName="sibTrans" presStyleCnt="0"/>
      <dgm:spPr/>
    </dgm:pt>
    <dgm:pt modelId="{B5F89074-2F59-4D57-89E9-61251C7522F6}" type="pres">
      <dgm:prSet presAssocID="{8287C840-EB49-4065-88BC-7F3D85B71238}" presName="compNode" presStyleCnt="0"/>
      <dgm:spPr/>
    </dgm:pt>
    <dgm:pt modelId="{D77A5139-F73A-4A7F-B01E-61FE85B0DD3B}" type="pres">
      <dgm:prSet presAssocID="{8287C840-EB49-4065-88BC-7F3D85B71238}" presName="bgRect" presStyleLbl="bgShp" presStyleIdx="1" presStyleCnt="4"/>
      <dgm:spPr/>
    </dgm:pt>
    <dgm:pt modelId="{D7494E11-BEF5-4312-8D51-2D8A536BFD2F}" type="pres">
      <dgm:prSet presAssocID="{8287C840-EB49-4065-88BC-7F3D85B712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5ABB5C4-053F-4AEF-B5CB-06E515661B55}" type="pres">
      <dgm:prSet presAssocID="{8287C840-EB49-4065-88BC-7F3D85B71238}" presName="spaceRect" presStyleCnt="0"/>
      <dgm:spPr/>
    </dgm:pt>
    <dgm:pt modelId="{F2BF0F49-07C7-4CB7-8E6F-7FB8B532041D}" type="pres">
      <dgm:prSet presAssocID="{8287C840-EB49-4065-88BC-7F3D85B71238}" presName="parTx" presStyleLbl="revTx" presStyleIdx="1" presStyleCnt="4">
        <dgm:presLayoutVars>
          <dgm:chMax val="0"/>
          <dgm:chPref val="0"/>
        </dgm:presLayoutVars>
      </dgm:prSet>
      <dgm:spPr/>
    </dgm:pt>
    <dgm:pt modelId="{D022859C-FD44-4FE8-965C-BEBC30771BE6}" type="pres">
      <dgm:prSet presAssocID="{C819B555-A4F7-4922-BCA6-3F32C6A7F5B0}" presName="sibTrans" presStyleCnt="0"/>
      <dgm:spPr/>
    </dgm:pt>
    <dgm:pt modelId="{4907E051-B340-4040-9CB5-BB91A6FF5170}" type="pres">
      <dgm:prSet presAssocID="{247989D4-C19D-427B-9222-AC86DFF59CA8}" presName="compNode" presStyleCnt="0"/>
      <dgm:spPr/>
    </dgm:pt>
    <dgm:pt modelId="{8A0F5D66-85C6-41C4-AFF3-5D0096493267}" type="pres">
      <dgm:prSet presAssocID="{247989D4-C19D-427B-9222-AC86DFF59CA8}" presName="bgRect" presStyleLbl="bgShp" presStyleIdx="2" presStyleCnt="4"/>
      <dgm:spPr/>
    </dgm:pt>
    <dgm:pt modelId="{AFCFD853-8F03-4F66-BBFF-69B670C0088D}" type="pres">
      <dgm:prSet presAssocID="{247989D4-C19D-427B-9222-AC86DFF59CA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7EBA6624-E716-4D2E-9F8F-974866C55610}" type="pres">
      <dgm:prSet presAssocID="{247989D4-C19D-427B-9222-AC86DFF59CA8}" presName="spaceRect" presStyleCnt="0"/>
      <dgm:spPr/>
    </dgm:pt>
    <dgm:pt modelId="{C3DE8D15-F54B-488B-A9DC-425A622F0838}" type="pres">
      <dgm:prSet presAssocID="{247989D4-C19D-427B-9222-AC86DFF59CA8}" presName="parTx" presStyleLbl="revTx" presStyleIdx="2" presStyleCnt="4">
        <dgm:presLayoutVars>
          <dgm:chMax val="0"/>
          <dgm:chPref val="0"/>
        </dgm:presLayoutVars>
      </dgm:prSet>
      <dgm:spPr/>
    </dgm:pt>
    <dgm:pt modelId="{3263D667-21D1-4D42-8C7E-04A76F0EFA35}" type="pres">
      <dgm:prSet presAssocID="{0EC8470B-2480-4A00-80BD-02065DE0B89D}" presName="sibTrans" presStyleCnt="0"/>
      <dgm:spPr/>
    </dgm:pt>
    <dgm:pt modelId="{2671389B-8459-4A36-854F-CEEB5A9B9D78}" type="pres">
      <dgm:prSet presAssocID="{BBCE4A15-BE33-4E45-BAD0-45221203EB60}" presName="compNode" presStyleCnt="0"/>
      <dgm:spPr/>
    </dgm:pt>
    <dgm:pt modelId="{933AD7FD-EFEB-4CD6-A8BF-EC03A15AF453}" type="pres">
      <dgm:prSet presAssocID="{BBCE4A15-BE33-4E45-BAD0-45221203EB60}" presName="bgRect" presStyleLbl="bgShp" presStyleIdx="3" presStyleCnt="4"/>
      <dgm:spPr/>
    </dgm:pt>
    <dgm:pt modelId="{24E91654-C9A2-4DA6-80BD-450276C5F515}" type="pres">
      <dgm:prSet presAssocID="{BBCE4A15-BE33-4E45-BAD0-45221203EB6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F5B242F2-3A7C-4087-BE7D-AA473EC71C0E}" type="pres">
      <dgm:prSet presAssocID="{BBCE4A15-BE33-4E45-BAD0-45221203EB60}" presName="spaceRect" presStyleCnt="0"/>
      <dgm:spPr/>
    </dgm:pt>
    <dgm:pt modelId="{9169A121-CF5F-4A91-ACD7-694AFAC01BB7}" type="pres">
      <dgm:prSet presAssocID="{BBCE4A15-BE33-4E45-BAD0-45221203EB60}" presName="parTx" presStyleLbl="revTx" presStyleIdx="3" presStyleCnt="4">
        <dgm:presLayoutVars>
          <dgm:chMax val="0"/>
          <dgm:chPref val="0"/>
        </dgm:presLayoutVars>
      </dgm:prSet>
      <dgm:spPr/>
    </dgm:pt>
  </dgm:ptLst>
  <dgm:cxnLst>
    <dgm:cxn modelId="{FBDC5F04-B078-44BB-AFA2-67FED70BAA4F}" srcId="{9366921B-6BC3-41A9-9542-2973E060AB71}" destId="{2D693D20-C85D-4890-BF5B-3EA684055A4C}" srcOrd="0" destOrd="0" parTransId="{56CE12A1-BE80-416A-8519-DE4F91A08E90}" sibTransId="{0BD2F67E-9CA8-4695-B7AA-0A043DE3E712}"/>
    <dgm:cxn modelId="{1E1B5E07-B97C-466C-B27C-4A235864D376}" srcId="{9366921B-6BC3-41A9-9542-2973E060AB71}" destId="{8287C840-EB49-4065-88BC-7F3D85B71238}" srcOrd="1" destOrd="0" parTransId="{A01A7110-0F6D-4066-B24B-C843D6E29BCF}" sibTransId="{C819B555-A4F7-4922-BCA6-3F32C6A7F5B0}"/>
    <dgm:cxn modelId="{05E88208-2E1D-420D-881D-56103F21C515}" type="presOf" srcId="{247989D4-C19D-427B-9222-AC86DFF59CA8}" destId="{C3DE8D15-F54B-488B-A9DC-425A622F0838}" srcOrd="0" destOrd="0" presId="urn:microsoft.com/office/officeart/2018/2/layout/IconVerticalSolidList"/>
    <dgm:cxn modelId="{0C7BF661-BF8C-40F2-86A9-ADFB103F2407}" srcId="{9366921B-6BC3-41A9-9542-2973E060AB71}" destId="{BBCE4A15-BE33-4E45-BAD0-45221203EB60}" srcOrd="3" destOrd="0" parTransId="{7957AF05-7328-42A1-8FA8-DCE33F4442BE}" sibTransId="{AC913A6F-AD0E-44CD-8AD7-F43C3D612541}"/>
    <dgm:cxn modelId="{A503CE58-BBCA-489C-BE26-ACC762B4F9CE}" type="presOf" srcId="{BBCE4A15-BE33-4E45-BAD0-45221203EB60}" destId="{9169A121-CF5F-4A91-ACD7-694AFAC01BB7}" srcOrd="0" destOrd="0" presId="urn:microsoft.com/office/officeart/2018/2/layout/IconVerticalSolidList"/>
    <dgm:cxn modelId="{157F64A4-8CA3-4024-B1DB-EB8F3945ADEB}" type="presOf" srcId="{9366921B-6BC3-41A9-9542-2973E060AB71}" destId="{236AC34D-9C0F-4D5A-9923-7873CBB1C3D0}" srcOrd="0" destOrd="0" presId="urn:microsoft.com/office/officeart/2018/2/layout/IconVerticalSolidList"/>
    <dgm:cxn modelId="{6F6AB3CF-0864-42F5-9EF2-FC8619E5F6E1}" srcId="{9366921B-6BC3-41A9-9542-2973E060AB71}" destId="{247989D4-C19D-427B-9222-AC86DFF59CA8}" srcOrd="2" destOrd="0" parTransId="{405C0B6D-14C1-4D82-849D-31EF17F59D47}" sibTransId="{0EC8470B-2480-4A00-80BD-02065DE0B89D}"/>
    <dgm:cxn modelId="{2AEAE9D6-B343-4FC9-BB8B-794F7AA2B7A8}" type="presOf" srcId="{8287C840-EB49-4065-88BC-7F3D85B71238}" destId="{F2BF0F49-07C7-4CB7-8E6F-7FB8B532041D}" srcOrd="0" destOrd="0" presId="urn:microsoft.com/office/officeart/2018/2/layout/IconVerticalSolidList"/>
    <dgm:cxn modelId="{536954DF-52A0-44D9-AB0B-B113AF1A8134}" type="presOf" srcId="{2D693D20-C85D-4890-BF5B-3EA684055A4C}" destId="{3AFBDA2F-4CB6-4F13-8D6A-B7648F0F9522}" srcOrd="0" destOrd="0" presId="urn:microsoft.com/office/officeart/2018/2/layout/IconVerticalSolidList"/>
    <dgm:cxn modelId="{1190095D-6B24-478A-BB61-15A7BC50DD97}" type="presParOf" srcId="{236AC34D-9C0F-4D5A-9923-7873CBB1C3D0}" destId="{7313E44F-1816-4E84-89A2-FB57375F2A1F}" srcOrd="0" destOrd="0" presId="urn:microsoft.com/office/officeart/2018/2/layout/IconVerticalSolidList"/>
    <dgm:cxn modelId="{CC045F74-E85B-4BD1-B1CB-1EC4E085E13B}" type="presParOf" srcId="{7313E44F-1816-4E84-89A2-FB57375F2A1F}" destId="{3356CF13-8CB4-42AC-9B23-297309910419}" srcOrd="0" destOrd="0" presId="urn:microsoft.com/office/officeart/2018/2/layout/IconVerticalSolidList"/>
    <dgm:cxn modelId="{178C4F7C-1220-407F-B369-50E173640EA8}" type="presParOf" srcId="{7313E44F-1816-4E84-89A2-FB57375F2A1F}" destId="{9B6F15C5-6F56-4A20-B7D5-E49B1DF9C262}" srcOrd="1" destOrd="0" presId="urn:microsoft.com/office/officeart/2018/2/layout/IconVerticalSolidList"/>
    <dgm:cxn modelId="{D9315D7C-B54C-4C05-BF73-F2121EF48BC1}" type="presParOf" srcId="{7313E44F-1816-4E84-89A2-FB57375F2A1F}" destId="{599C3B07-13E5-4A64-A9CC-2C79C574AB5B}" srcOrd="2" destOrd="0" presId="urn:microsoft.com/office/officeart/2018/2/layout/IconVerticalSolidList"/>
    <dgm:cxn modelId="{E93CD05B-CC55-4A28-B4F0-3412AB36ADC9}" type="presParOf" srcId="{7313E44F-1816-4E84-89A2-FB57375F2A1F}" destId="{3AFBDA2F-4CB6-4F13-8D6A-B7648F0F9522}" srcOrd="3" destOrd="0" presId="urn:microsoft.com/office/officeart/2018/2/layout/IconVerticalSolidList"/>
    <dgm:cxn modelId="{4FCE44C9-34FD-4554-9863-D34FB8694833}" type="presParOf" srcId="{236AC34D-9C0F-4D5A-9923-7873CBB1C3D0}" destId="{AAA739D4-C54F-4014-810C-C3AD7E66430C}" srcOrd="1" destOrd="0" presId="urn:microsoft.com/office/officeart/2018/2/layout/IconVerticalSolidList"/>
    <dgm:cxn modelId="{86DDF4D3-F692-4C45-B617-462E8D834BA0}" type="presParOf" srcId="{236AC34D-9C0F-4D5A-9923-7873CBB1C3D0}" destId="{B5F89074-2F59-4D57-89E9-61251C7522F6}" srcOrd="2" destOrd="0" presId="urn:microsoft.com/office/officeart/2018/2/layout/IconVerticalSolidList"/>
    <dgm:cxn modelId="{D8864BB4-76A5-4C0D-874F-C9841980588A}" type="presParOf" srcId="{B5F89074-2F59-4D57-89E9-61251C7522F6}" destId="{D77A5139-F73A-4A7F-B01E-61FE85B0DD3B}" srcOrd="0" destOrd="0" presId="urn:microsoft.com/office/officeart/2018/2/layout/IconVerticalSolidList"/>
    <dgm:cxn modelId="{AFA79D56-C4E7-47E8-A66B-FBA5E986458B}" type="presParOf" srcId="{B5F89074-2F59-4D57-89E9-61251C7522F6}" destId="{D7494E11-BEF5-4312-8D51-2D8A536BFD2F}" srcOrd="1" destOrd="0" presId="urn:microsoft.com/office/officeart/2018/2/layout/IconVerticalSolidList"/>
    <dgm:cxn modelId="{DB1C92F5-4E9B-4097-A144-5289C36B0458}" type="presParOf" srcId="{B5F89074-2F59-4D57-89E9-61251C7522F6}" destId="{85ABB5C4-053F-4AEF-B5CB-06E515661B55}" srcOrd="2" destOrd="0" presId="urn:microsoft.com/office/officeart/2018/2/layout/IconVerticalSolidList"/>
    <dgm:cxn modelId="{67907A96-1E1C-4537-AF13-55B1FC0CE9E1}" type="presParOf" srcId="{B5F89074-2F59-4D57-89E9-61251C7522F6}" destId="{F2BF0F49-07C7-4CB7-8E6F-7FB8B532041D}" srcOrd="3" destOrd="0" presId="urn:microsoft.com/office/officeart/2018/2/layout/IconVerticalSolidList"/>
    <dgm:cxn modelId="{9D891257-5BF7-4667-B716-669242E05387}" type="presParOf" srcId="{236AC34D-9C0F-4D5A-9923-7873CBB1C3D0}" destId="{D022859C-FD44-4FE8-965C-BEBC30771BE6}" srcOrd="3" destOrd="0" presId="urn:microsoft.com/office/officeart/2018/2/layout/IconVerticalSolidList"/>
    <dgm:cxn modelId="{D4E65A95-CC7D-4568-BA63-92A2178C4796}" type="presParOf" srcId="{236AC34D-9C0F-4D5A-9923-7873CBB1C3D0}" destId="{4907E051-B340-4040-9CB5-BB91A6FF5170}" srcOrd="4" destOrd="0" presId="urn:microsoft.com/office/officeart/2018/2/layout/IconVerticalSolidList"/>
    <dgm:cxn modelId="{86ED2707-5749-4B64-AB62-881A8EBEE9E4}" type="presParOf" srcId="{4907E051-B340-4040-9CB5-BB91A6FF5170}" destId="{8A0F5D66-85C6-41C4-AFF3-5D0096493267}" srcOrd="0" destOrd="0" presId="urn:microsoft.com/office/officeart/2018/2/layout/IconVerticalSolidList"/>
    <dgm:cxn modelId="{A461EAE9-442E-46CE-B6E3-E76144CE98E2}" type="presParOf" srcId="{4907E051-B340-4040-9CB5-BB91A6FF5170}" destId="{AFCFD853-8F03-4F66-BBFF-69B670C0088D}" srcOrd="1" destOrd="0" presId="urn:microsoft.com/office/officeart/2018/2/layout/IconVerticalSolidList"/>
    <dgm:cxn modelId="{655B0FB6-75B8-4979-B19C-D6C2B2B980C7}" type="presParOf" srcId="{4907E051-B340-4040-9CB5-BB91A6FF5170}" destId="{7EBA6624-E716-4D2E-9F8F-974866C55610}" srcOrd="2" destOrd="0" presId="urn:microsoft.com/office/officeart/2018/2/layout/IconVerticalSolidList"/>
    <dgm:cxn modelId="{3C113C55-B3F0-4617-8A8D-8237B083DF7D}" type="presParOf" srcId="{4907E051-B340-4040-9CB5-BB91A6FF5170}" destId="{C3DE8D15-F54B-488B-A9DC-425A622F0838}" srcOrd="3" destOrd="0" presId="urn:microsoft.com/office/officeart/2018/2/layout/IconVerticalSolidList"/>
    <dgm:cxn modelId="{A0D5E558-003B-4547-B747-0DCF36F9EE93}" type="presParOf" srcId="{236AC34D-9C0F-4D5A-9923-7873CBB1C3D0}" destId="{3263D667-21D1-4D42-8C7E-04A76F0EFA35}" srcOrd="5" destOrd="0" presId="urn:microsoft.com/office/officeart/2018/2/layout/IconVerticalSolidList"/>
    <dgm:cxn modelId="{8F7695EF-1F1B-4007-B318-AD8E04518D7B}" type="presParOf" srcId="{236AC34D-9C0F-4D5A-9923-7873CBB1C3D0}" destId="{2671389B-8459-4A36-854F-CEEB5A9B9D78}" srcOrd="6" destOrd="0" presId="urn:microsoft.com/office/officeart/2018/2/layout/IconVerticalSolidList"/>
    <dgm:cxn modelId="{071270B1-B4A7-41AF-A57D-2A1B6985B900}" type="presParOf" srcId="{2671389B-8459-4A36-854F-CEEB5A9B9D78}" destId="{933AD7FD-EFEB-4CD6-A8BF-EC03A15AF453}" srcOrd="0" destOrd="0" presId="urn:microsoft.com/office/officeart/2018/2/layout/IconVerticalSolidList"/>
    <dgm:cxn modelId="{A28D4DC5-04AE-4803-8BC8-F880E6B3B36A}" type="presParOf" srcId="{2671389B-8459-4A36-854F-CEEB5A9B9D78}" destId="{24E91654-C9A2-4DA6-80BD-450276C5F515}" srcOrd="1" destOrd="0" presId="urn:microsoft.com/office/officeart/2018/2/layout/IconVerticalSolidList"/>
    <dgm:cxn modelId="{C2BAE297-0833-4DDD-BDAD-A5686FE5D31E}" type="presParOf" srcId="{2671389B-8459-4A36-854F-CEEB5A9B9D78}" destId="{F5B242F2-3A7C-4087-BE7D-AA473EC71C0E}" srcOrd="2" destOrd="0" presId="urn:microsoft.com/office/officeart/2018/2/layout/IconVerticalSolidList"/>
    <dgm:cxn modelId="{D281C6B0-08C0-4C0B-99CD-F5D70D00C3F3}" type="presParOf" srcId="{2671389B-8459-4A36-854F-CEEB5A9B9D78}" destId="{9169A121-CF5F-4A91-ACD7-694AFAC01BB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9F18D99-CD23-4196-9490-ABD40632AD43}"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FF802EA8-C87D-4C4B-94F9-F788050E4AE2}">
      <dgm:prSet/>
      <dgm:spPr/>
      <dgm:t>
        <a:bodyPr/>
        <a:lstStyle/>
        <a:p>
          <a:r>
            <a:rPr lang="en-GB" b="0" i="0" dirty="0">
              <a:latin typeface="Arial"/>
              <a:cs typeface="Arial"/>
            </a:rPr>
            <a:t>Aromatherapy</a:t>
          </a:r>
          <a:endParaRPr lang="en-US" dirty="0">
            <a:latin typeface="Arial"/>
            <a:cs typeface="Arial"/>
          </a:endParaRPr>
        </a:p>
      </dgm:t>
    </dgm:pt>
    <dgm:pt modelId="{1F09C756-A2C8-434D-8C5B-C0E0A136DBB0}" type="parTrans" cxnId="{962E2304-9565-4237-B953-DCB6494C0224}">
      <dgm:prSet/>
      <dgm:spPr/>
      <dgm:t>
        <a:bodyPr/>
        <a:lstStyle/>
        <a:p>
          <a:endParaRPr lang="en-US"/>
        </a:p>
      </dgm:t>
    </dgm:pt>
    <dgm:pt modelId="{83DEE288-63B5-4FD9-A057-DBEFD8CA63AB}" type="sibTrans" cxnId="{962E2304-9565-4237-B953-DCB6494C0224}">
      <dgm:prSet/>
      <dgm:spPr/>
      <dgm:t>
        <a:bodyPr/>
        <a:lstStyle/>
        <a:p>
          <a:endParaRPr lang="en-US"/>
        </a:p>
      </dgm:t>
    </dgm:pt>
    <dgm:pt modelId="{EAEBBFA5-5495-41E8-88B8-F440D9F20E69}">
      <dgm:prSet/>
      <dgm:spPr/>
      <dgm:t>
        <a:bodyPr/>
        <a:lstStyle/>
        <a:p>
          <a:r>
            <a:rPr lang="en-GB" b="0" i="0" dirty="0">
              <a:latin typeface="Arial"/>
              <a:cs typeface="Arial"/>
            </a:rPr>
            <a:t>Yoga</a:t>
          </a:r>
          <a:endParaRPr lang="en-US" dirty="0">
            <a:latin typeface="Arial"/>
            <a:cs typeface="Arial"/>
          </a:endParaRPr>
        </a:p>
      </dgm:t>
    </dgm:pt>
    <dgm:pt modelId="{633CA6CD-D7BD-435F-9609-2F87A4A7E9B5}" type="parTrans" cxnId="{04C4D5E9-D870-4F06-B8BD-0398B0768F14}">
      <dgm:prSet/>
      <dgm:spPr/>
      <dgm:t>
        <a:bodyPr/>
        <a:lstStyle/>
        <a:p>
          <a:endParaRPr lang="en-US"/>
        </a:p>
      </dgm:t>
    </dgm:pt>
    <dgm:pt modelId="{C177B4A3-2D9A-4B95-9405-21943D8F94CA}" type="sibTrans" cxnId="{04C4D5E9-D870-4F06-B8BD-0398B0768F14}">
      <dgm:prSet/>
      <dgm:spPr/>
      <dgm:t>
        <a:bodyPr/>
        <a:lstStyle/>
        <a:p>
          <a:endParaRPr lang="en-US"/>
        </a:p>
      </dgm:t>
    </dgm:pt>
    <dgm:pt modelId="{BF671DAC-C8A9-4DCE-9481-DC055DDDA925}">
      <dgm:prSet/>
      <dgm:spPr/>
      <dgm:t>
        <a:bodyPr/>
        <a:lstStyle/>
        <a:p>
          <a:r>
            <a:rPr lang="en-GB" b="0" i="0" dirty="0">
              <a:latin typeface="Arial"/>
              <a:cs typeface="Arial"/>
            </a:rPr>
            <a:t>Pilates</a:t>
          </a:r>
          <a:endParaRPr lang="en-US" dirty="0">
            <a:latin typeface="Arial"/>
            <a:cs typeface="Arial"/>
          </a:endParaRPr>
        </a:p>
      </dgm:t>
    </dgm:pt>
    <dgm:pt modelId="{1B1671A7-CD9D-4860-BAF1-0846DEDD9B45}" type="parTrans" cxnId="{746E46B6-7EEF-489C-A844-D55836BD4451}">
      <dgm:prSet/>
      <dgm:spPr/>
      <dgm:t>
        <a:bodyPr/>
        <a:lstStyle/>
        <a:p>
          <a:endParaRPr lang="en-US"/>
        </a:p>
      </dgm:t>
    </dgm:pt>
    <dgm:pt modelId="{23679E70-9897-4790-8C91-C5EC6966970C}" type="sibTrans" cxnId="{746E46B6-7EEF-489C-A844-D55836BD4451}">
      <dgm:prSet/>
      <dgm:spPr/>
      <dgm:t>
        <a:bodyPr/>
        <a:lstStyle/>
        <a:p>
          <a:endParaRPr lang="en-US"/>
        </a:p>
      </dgm:t>
    </dgm:pt>
    <dgm:pt modelId="{5CDA3BD4-2535-4483-B1FD-8CDA66992ED0}">
      <dgm:prSet/>
      <dgm:spPr/>
      <dgm:t>
        <a:bodyPr/>
        <a:lstStyle/>
        <a:p>
          <a:r>
            <a:rPr lang="en-GB" b="0" i="0" dirty="0">
              <a:latin typeface="Arial"/>
              <a:cs typeface="Arial"/>
            </a:rPr>
            <a:t>Breathwork</a:t>
          </a:r>
          <a:endParaRPr lang="en-US" dirty="0">
            <a:latin typeface="Arial"/>
            <a:cs typeface="Arial"/>
          </a:endParaRPr>
        </a:p>
      </dgm:t>
    </dgm:pt>
    <dgm:pt modelId="{29F79504-6BE4-4B9B-8912-963EAF060DFC}" type="parTrans" cxnId="{FD5246C0-E4D7-46A7-8065-DE9FA29A9204}">
      <dgm:prSet/>
      <dgm:spPr/>
      <dgm:t>
        <a:bodyPr/>
        <a:lstStyle/>
        <a:p>
          <a:endParaRPr lang="en-US"/>
        </a:p>
      </dgm:t>
    </dgm:pt>
    <dgm:pt modelId="{9D1B8029-7FF8-4C99-BCEB-DC76F6F59ECC}" type="sibTrans" cxnId="{FD5246C0-E4D7-46A7-8065-DE9FA29A9204}">
      <dgm:prSet/>
      <dgm:spPr/>
      <dgm:t>
        <a:bodyPr/>
        <a:lstStyle/>
        <a:p>
          <a:endParaRPr lang="en-US"/>
        </a:p>
      </dgm:t>
    </dgm:pt>
    <dgm:pt modelId="{99CDDF78-74DA-4F4B-A293-B713DF0B9378}">
      <dgm:prSet/>
      <dgm:spPr/>
      <dgm:t>
        <a:bodyPr/>
        <a:lstStyle/>
        <a:p>
          <a:r>
            <a:rPr lang="en-GB" b="0" i="0" dirty="0">
              <a:latin typeface="Arial"/>
              <a:cs typeface="Arial"/>
            </a:rPr>
            <a:t>Self-care</a:t>
          </a:r>
          <a:endParaRPr lang="en-US" dirty="0">
            <a:latin typeface="Arial"/>
            <a:cs typeface="Arial"/>
          </a:endParaRPr>
        </a:p>
      </dgm:t>
    </dgm:pt>
    <dgm:pt modelId="{5A55BD7F-FB2E-4116-B036-76B53AA40508}" type="parTrans" cxnId="{51937C54-2D52-4EA5-B372-A04694550676}">
      <dgm:prSet/>
      <dgm:spPr/>
      <dgm:t>
        <a:bodyPr/>
        <a:lstStyle/>
        <a:p>
          <a:endParaRPr lang="en-US"/>
        </a:p>
      </dgm:t>
    </dgm:pt>
    <dgm:pt modelId="{19E93A9F-BBBE-4010-A918-9CDEEFAE5B4F}" type="sibTrans" cxnId="{51937C54-2D52-4EA5-B372-A04694550676}">
      <dgm:prSet/>
      <dgm:spPr/>
      <dgm:t>
        <a:bodyPr/>
        <a:lstStyle/>
        <a:p>
          <a:endParaRPr lang="en-US"/>
        </a:p>
      </dgm:t>
    </dgm:pt>
    <dgm:pt modelId="{CF1CB54F-F3F4-42C4-A9E0-B5C0C69E2086}" type="pres">
      <dgm:prSet presAssocID="{59F18D99-CD23-4196-9490-ABD40632AD43}" presName="outerComposite" presStyleCnt="0">
        <dgm:presLayoutVars>
          <dgm:chMax val="5"/>
          <dgm:dir/>
          <dgm:resizeHandles val="exact"/>
        </dgm:presLayoutVars>
      </dgm:prSet>
      <dgm:spPr/>
    </dgm:pt>
    <dgm:pt modelId="{2C418FC6-D43F-4C9F-A1BE-4FE0EA87E85D}" type="pres">
      <dgm:prSet presAssocID="{59F18D99-CD23-4196-9490-ABD40632AD43}" presName="dummyMaxCanvas" presStyleCnt="0">
        <dgm:presLayoutVars/>
      </dgm:prSet>
      <dgm:spPr/>
    </dgm:pt>
    <dgm:pt modelId="{EBE914FD-EE96-416F-AD39-DC89E2317787}" type="pres">
      <dgm:prSet presAssocID="{59F18D99-CD23-4196-9490-ABD40632AD43}" presName="FiveNodes_1" presStyleLbl="node1" presStyleIdx="0" presStyleCnt="5">
        <dgm:presLayoutVars>
          <dgm:bulletEnabled val="1"/>
        </dgm:presLayoutVars>
      </dgm:prSet>
      <dgm:spPr/>
    </dgm:pt>
    <dgm:pt modelId="{C806A786-4464-458E-89EF-0E7E82B24C63}" type="pres">
      <dgm:prSet presAssocID="{59F18D99-CD23-4196-9490-ABD40632AD43}" presName="FiveNodes_2" presStyleLbl="node1" presStyleIdx="1" presStyleCnt="5">
        <dgm:presLayoutVars>
          <dgm:bulletEnabled val="1"/>
        </dgm:presLayoutVars>
      </dgm:prSet>
      <dgm:spPr/>
    </dgm:pt>
    <dgm:pt modelId="{31EA02D4-2402-43BF-8DB4-464298A5CB28}" type="pres">
      <dgm:prSet presAssocID="{59F18D99-CD23-4196-9490-ABD40632AD43}" presName="FiveNodes_3" presStyleLbl="node1" presStyleIdx="2" presStyleCnt="5">
        <dgm:presLayoutVars>
          <dgm:bulletEnabled val="1"/>
        </dgm:presLayoutVars>
      </dgm:prSet>
      <dgm:spPr/>
    </dgm:pt>
    <dgm:pt modelId="{5EB80977-A0FE-448D-807A-0010AAAE430C}" type="pres">
      <dgm:prSet presAssocID="{59F18D99-CD23-4196-9490-ABD40632AD43}" presName="FiveNodes_4" presStyleLbl="node1" presStyleIdx="3" presStyleCnt="5">
        <dgm:presLayoutVars>
          <dgm:bulletEnabled val="1"/>
        </dgm:presLayoutVars>
      </dgm:prSet>
      <dgm:spPr/>
    </dgm:pt>
    <dgm:pt modelId="{85076C11-89E6-4E9C-AC78-2E09D23DE7AB}" type="pres">
      <dgm:prSet presAssocID="{59F18D99-CD23-4196-9490-ABD40632AD43}" presName="FiveNodes_5" presStyleLbl="node1" presStyleIdx="4" presStyleCnt="5">
        <dgm:presLayoutVars>
          <dgm:bulletEnabled val="1"/>
        </dgm:presLayoutVars>
      </dgm:prSet>
      <dgm:spPr/>
    </dgm:pt>
    <dgm:pt modelId="{0D49B7FB-A09E-4E31-A160-E6A46676AFDE}" type="pres">
      <dgm:prSet presAssocID="{59F18D99-CD23-4196-9490-ABD40632AD43}" presName="FiveConn_1-2" presStyleLbl="fgAccFollowNode1" presStyleIdx="0" presStyleCnt="4">
        <dgm:presLayoutVars>
          <dgm:bulletEnabled val="1"/>
        </dgm:presLayoutVars>
      </dgm:prSet>
      <dgm:spPr/>
    </dgm:pt>
    <dgm:pt modelId="{2AAD7085-5A60-4498-A9A3-487CC11D1545}" type="pres">
      <dgm:prSet presAssocID="{59F18D99-CD23-4196-9490-ABD40632AD43}" presName="FiveConn_2-3" presStyleLbl="fgAccFollowNode1" presStyleIdx="1" presStyleCnt="4">
        <dgm:presLayoutVars>
          <dgm:bulletEnabled val="1"/>
        </dgm:presLayoutVars>
      </dgm:prSet>
      <dgm:spPr/>
    </dgm:pt>
    <dgm:pt modelId="{B64FE3F7-39D1-470B-8CAC-83840E81B29E}" type="pres">
      <dgm:prSet presAssocID="{59F18D99-CD23-4196-9490-ABD40632AD43}" presName="FiveConn_3-4" presStyleLbl="fgAccFollowNode1" presStyleIdx="2" presStyleCnt="4">
        <dgm:presLayoutVars>
          <dgm:bulletEnabled val="1"/>
        </dgm:presLayoutVars>
      </dgm:prSet>
      <dgm:spPr/>
    </dgm:pt>
    <dgm:pt modelId="{F928F748-5F32-4FDA-9616-198E99B89280}" type="pres">
      <dgm:prSet presAssocID="{59F18D99-CD23-4196-9490-ABD40632AD43}" presName="FiveConn_4-5" presStyleLbl="fgAccFollowNode1" presStyleIdx="3" presStyleCnt="4">
        <dgm:presLayoutVars>
          <dgm:bulletEnabled val="1"/>
        </dgm:presLayoutVars>
      </dgm:prSet>
      <dgm:spPr/>
    </dgm:pt>
    <dgm:pt modelId="{9B92F145-6295-4D3B-89C0-20CBDAAFC824}" type="pres">
      <dgm:prSet presAssocID="{59F18D99-CD23-4196-9490-ABD40632AD43}" presName="FiveNodes_1_text" presStyleLbl="node1" presStyleIdx="4" presStyleCnt="5">
        <dgm:presLayoutVars>
          <dgm:bulletEnabled val="1"/>
        </dgm:presLayoutVars>
      </dgm:prSet>
      <dgm:spPr/>
    </dgm:pt>
    <dgm:pt modelId="{FB0B34CC-9966-4379-A006-87165AF9E207}" type="pres">
      <dgm:prSet presAssocID="{59F18D99-CD23-4196-9490-ABD40632AD43}" presName="FiveNodes_2_text" presStyleLbl="node1" presStyleIdx="4" presStyleCnt="5">
        <dgm:presLayoutVars>
          <dgm:bulletEnabled val="1"/>
        </dgm:presLayoutVars>
      </dgm:prSet>
      <dgm:spPr/>
    </dgm:pt>
    <dgm:pt modelId="{B3727989-6BA1-49A2-80C7-5EE559246567}" type="pres">
      <dgm:prSet presAssocID="{59F18D99-CD23-4196-9490-ABD40632AD43}" presName="FiveNodes_3_text" presStyleLbl="node1" presStyleIdx="4" presStyleCnt="5">
        <dgm:presLayoutVars>
          <dgm:bulletEnabled val="1"/>
        </dgm:presLayoutVars>
      </dgm:prSet>
      <dgm:spPr/>
    </dgm:pt>
    <dgm:pt modelId="{258C43DF-E77D-4623-B747-A47D41525B18}" type="pres">
      <dgm:prSet presAssocID="{59F18D99-CD23-4196-9490-ABD40632AD43}" presName="FiveNodes_4_text" presStyleLbl="node1" presStyleIdx="4" presStyleCnt="5">
        <dgm:presLayoutVars>
          <dgm:bulletEnabled val="1"/>
        </dgm:presLayoutVars>
      </dgm:prSet>
      <dgm:spPr/>
    </dgm:pt>
    <dgm:pt modelId="{013CB115-29E5-48EA-B7E1-DD204EC223C0}" type="pres">
      <dgm:prSet presAssocID="{59F18D99-CD23-4196-9490-ABD40632AD43}" presName="FiveNodes_5_text" presStyleLbl="node1" presStyleIdx="4" presStyleCnt="5">
        <dgm:presLayoutVars>
          <dgm:bulletEnabled val="1"/>
        </dgm:presLayoutVars>
      </dgm:prSet>
      <dgm:spPr/>
    </dgm:pt>
  </dgm:ptLst>
  <dgm:cxnLst>
    <dgm:cxn modelId="{8FA89503-852F-45DE-8F14-C97491B485CB}" type="presOf" srcId="{FF802EA8-C87D-4C4B-94F9-F788050E4AE2}" destId="{9B92F145-6295-4D3B-89C0-20CBDAAFC824}" srcOrd="1" destOrd="0" presId="urn:microsoft.com/office/officeart/2005/8/layout/vProcess5"/>
    <dgm:cxn modelId="{962E2304-9565-4237-B953-DCB6494C0224}" srcId="{59F18D99-CD23-4196-9490-ABD40632AD43}" destId="{FF802EA8-C87D-4C4B-94F9-F788050E4AE2}" srcOrd="0" destOrd="0" parTransId="{1F09C756-A2C8-434D-8C5B-C0E0A136DBB0}" sibTransId="{83DEE288-63B5-4FD9-A057-DBEFD8CA63AB}"/>
    <dgm:cxn modelId="{423E9B3C-E0E4-4419-8767-8920FB4F41FE}" type="presOf" srcId="{BF671DAC-C8A9-4DCE-9481-DC055DDDA925}" destId="{31EA02D4-2402-43BF-8DB4-464298A5CB28}" srcOrd="0" destOrd="0" presId="urn:microsoft.com/office/officeart/2005/8/layout/vProcess5"/>
    <dgm:cxn modelId="{F5A67271-81B3-442D-8D77-37FF7E53161F}" type="presOf" srcId="{59F18D99-CD23-4196-9490-ABD40632AD43}" destId="{CF1CB54F-F3F4-42C4-A9E0-B5C0C69E2086}" srcOrd="0" destOrd="0" presId="urn:microsoft.com/office/officeart/2005/8/layout/vProcess5"/>
    <dgm:cxn modelId="{51937C54-2D52-4EA5-B372-A04694550676}" srcId="{59F18D99-CD23-4196-9490-ABD40632AD43}" destId="{99CDDF78-74DA-4F4B-A293-B713DF0B9378}" srcOrd="4" destOrd="0" parTransId="{5A55BD7F-FB2E-4116-B036-76B53AA40508}" sibTransId="{19E93A9F-BBBE-4010-A918-9CDEEFAE5B4F}"/>
    <dgm:cxn modelId="{6E992080-079F-4212-A7AD-A91766D85FC7}" type="presOf" srcId="{23679E70-9897-4790-8C91-C5EC6966970C}" destId="{B64FE3F7-39D1-470B-8CAC-83840E81B29E}" srcOrd="0" destOrd="0" presId="urn:microsoft.com/office/officeart/2005/8/layout/vProcess5"/>
    <dgm:cxn modelId="{0B737181-3968-4C13-9A9C-FC97E32E9989}" type="presOf" srcId="{EAEBBFA5-5495-41E8-88B8-F440D9F20E69}" destId="{C806A786-4464-458E-89EF-0E7E82B24C63}" srcOrd="0" destOrd="0" presId="urn:microsoft.com/office/officeart/2005/8/layout/vProcess5"/>
    <dgm:cxn modelId="{82EEFA93-C0C4-407A-B01C-5D94683C3465}" type="presOf" srcId="{99CDDF78-74DA-4F4B-A293-B713DF0B9378}" destId="{013CB115-29E5-48EA-B7E1-DD204EC223C0}" srcOrd="1" destOrd="0" presId="urn:microsoft.com/office/officeart/2005/8/layout/vProcess5"/>
    <dgm:cxn modelId="{03D52998-B374-4F62-8D71-B4CB8F2CB779}" type="presOf" srcId="{BF671DAC-C8A9-4DCE-9481-DC055DDDA925}" destId="{B3727989-6BA1-49A2-80C7-5EE559246567}" srcOrd="1" destOrd="0" presId="urn:microsoft.com/office/officeart/2005/8/layout/vProcess5"/>
    <dgm:cxn modelId="{D1EF7698-351E-49C7-A1BC-16F24BD717E3}" type="presOf" srcId="{5CDA3BD4-2535-4483-B1FD-8CDA66992ED0}" destId="{5EB80977-A0FE-448D-807A-0010AAAE430C}" srcOrd="0" destOrd="0" presId="urn:microsoft.com/office/officeart/2005/8/layout/vProcess5"/>
    <dgm:cxn modelId="{746E46B6-7EEF-489C-A844-D55836BD4451}" srcId="{59F18D99-CD23-4196-9490-ABD40632AD43}" destId="{BF671DAC-C8A9-4DCE-9481-DC055DDDA925}" srcOrd="2" destOrd="0" parTransId="{1B1671A7-CD9D-4860-BAF1-0846DEDD9B45}" sibTransId="{23679E70-9897-4790-8C91-C5EC6966970C}"/>
    <dgm:cxn modelId="{7B577CB9-F768-4BB0-897D-AADE14E2C328}" type="presOf" srcId="{C177B4A3-2D9A-4B95-9405-21943D8F94CA}" destId="{2AAD7085-5A60-4498-A9A3-487CC11D1545}" srcOrd="0" destOrd="0" presId="urn:microsoft.com/office/officeart/2005/8/layout/vProcess5"/>
    <dgm:cxn modelId="{D39EB5BF-302F-43C5-86A5-500A0CDC7E83}" type="presOf" srcId="{FF802EA8-C87D-4C4B-94F9-F788050E4AE2}" destId="{EBE914FD-EE96-416F-AD39-DC89E2317787}" srcOrd="0" destOrd="0" presId="urn:microsoft.com/office/officeart/2005/8/layout/vProcess5"/>
    <dgm:cxn modelId="{FD5246C0-E4D7-46A7-8065-DE9FA29A9204}" srcId="{59F18D99-CD23-4196-9490-ABD40632AD43}" destId="{5CDA3BD4-2535-4483-B1FD-8CDA66992ED0}" srcOrd="3" destOrd="0" parTransId="{29F79504-6BE4-4B9B-8912-963EAF060DFC}" sibTransId="{9D1B8029-7FF8-4C99-BCEB-DC76F6F59ECC}"/>
    <dgm:cxn modelId="{0DD65BC3-9E06-4219-9EDE-8FC6A2212EF3}" type="presOf" srcId="{EAEBBFA5-5495-41E8-88B8-F440D9F20E69}" destId="{FB0B34CC-9966-4379-A006-87165AF9E207}" srcOrd="1" destOrd="0" presId="urn:microsoft.com/office/officeart/2005/8/layout/vProcess5"/>
    <dgm:cxn modelId="{B78EA3CC-B15E-49DE-9A1B-E71CE60EB2E2}" type="presOf" srcId="{5CDA3BD4-2535-4483-B1FD-8CDA66992ED0}" destId="{258C43DF-E77D-4623-B747-A47D41525B18}" srcOrd="1" destOrd="0" presId="urn:microsoft.com/office/officeart/2005/8/layout/vProcess5"/>
    <dgm:cxn modelId="{B7BF3CCE-D25E-4A4A-B2FF-F61A36BA20F1}" type="presOf" srcId="{99CDDF78-74DA-4F4B-A293-B713DF0B9378}" destId="{85076C11-89E6-4E9C-AC78-2E09D23DE7AB}" srcOrd="0" destOrd="0" presId="urn:microsoft.com/office/officeart/2005/8/layout/vProcess5"/>
    <dgm:cxn modelId="{2C4484DE-DAFF-4A5F-BDAE-26BFDE8D7D26}" type="presOf" srcId="{9D1B8029-7FF8-4C99-BCEB-DC76F6F59ECC}" destId="{F928F748-5F32-4FDA-9616-198E99B89280}" srcOrd="0" destOrd="0" presId="urn:microsoft.com/office/officeart/2005/8/layout/vProcess5"/>
    <dgm:cxn modelId="{04C4D5E9-D870-4F06-B8BD-0398B0768F14}" srcId="{59F18D99-CD23-4196-9490-ABD40632AD43}" destId="{EAEBBFA5-5495-41E8-88B8-F440D9F20E69}" srcOrd="1" destOrd="0" parTransId="{633CA6CD-D7BD-435F-9609-2F87A4A7E9B5}" sibTransId="{C177B4A3-2D9A-4B95-9405-21943D8F94CA}"/>
    <dgm:cxn modelId="{0B00A2FE-06FA-4187-9615-48E662799E32}" type="presOf" srcId="{83DEE288-63B5-4FD9-A057-DBEFD8CA63AB}" destId="{0D49B7FB-A09E-4E31-A160-E6A46676AFDE}" srcOrd="0" destOrd="0" presId="urn:microsoft.com/office/officeart/2005/8/layout/vProcess5"/>
    <dgm:cxn modelId="{19BDCE48-7522-46A6-9506-7D186DC399BF}" type="presParOf" srcId="{CF1CB54F-F3F4-42C4-A9E0-B5C0C69E2086}" destId="{2C418FC6-D43F-4C9F-A1BE-4FE0EA87E85D}" srcOrd="0" destOrd="0" presId="urn:microsoft.com/office/officeart/2005/8/layout/vProcess5"/>
    <dgm:cxn modelId="{499FAB0F-AD80-4B0F-A186-AB70F5FD01A3}" type="presParOf" srcId="{CF1CB54F-F3F4-42C4-A9E0-B5C0C69E2086}" destId="{EBE914FD-EE96-416F-AD39-DC89E2317787}" srcOrd="1" destOrd="0" presId="urn:microsoft.com/office/officeart/2005/8/layout/vProcess5"/>
    <dgm:cxn modelId="{13E03F07-B980-452D-90C0-365A6E154130}" type="presParOf" srcId="{CF1CB54F-F3F4-42C4-A9E0-B5C0C69E2086}" destId="{C806A786-4464-458E-89EF-0E7E82B24C63}" srcOrd="2" destOrd="0" presId="urn:microsoft.com/office/officeart/2005/8/layout/vProcess5"/>
    <dgm:cxn modelId="{FCE39E68-7967-420B-9978-08A7EC873601}" type="presParOf" srcId="{CF1CB54F-F3F4-42C4-A9E0-B5C0C69E2086}" destId="{31EA02D4-2402-43BF-8DB4-464298A5CB28}" srcOrd="3" destOrd="0" presId="urn:microsoft.com/office/officeart/2005/8/layout/vProcess5"/>
    <dgm:cxn modelId="{8F1CB231-44D7-4597-B250-E3919A5E913C}" type="presParOf" srcId="{CF1CB54F-F3F4-42C4-A9E0-B5C0C69E2086}" destId="{5EB80977-A0FE-448D-807A-0010AAAE430C}" srcOrd="4" destOrd="0" presId="urn:microsoft.com/office/officeart/2005/8/layout/vProcess5"/>
    <dgm:cxn modelId="{74AEEFC9-B710-4B99-BA2D-022149BA26C8}" type="presParOf" srcId="{CF1CB54F-F3F4-42C4-A9E0-B5C0C69E2086}" destId="{85076C11-89E6-4E9C-AC78-2E09D23DE7AB}" srcOrd="5" destOrd="0" presId="urn:microsoft.com/office/officeart/2005/8/layout/vProcess5"/>
    <dgm:cxn modelId="{D4058570-1C9D-45FE-A7B9-55F9FE18A767}" type="presParOf" srcId="{CF1CB54F-F3F4-42C4-A9E0-B5C0C69E2086}" destId="{0D49B7FB-A09E-4E31-A160-E6A46676AFDE}" srcOrd="6" destOrd="0" presId="urn:microsoft.com/office/officeart/2005/8/layout/vProcess5"/>
    <dgm:cxn modelId="{3D64951B-502A-4E1C-B8E0-FFC01FF163AB}" type="presParOf" srcId="{CF1CB54F-F3F4-42C4-A9E0-B5C0C69E2086}" destId="{2AAD7085-5A60-4498-A9A3-487CC11D1545}" srcOrd="7" destOrd="0" presId="urn:microsoft.com/office/officeart/2005/8/layout/vProcess5"/>
    <dgm:cxn modelId="{8CAE447F-B1BE-4DB9-840B-67D441C4BD85}" type="presParOf" srcId="{CF1CB54F-F3F4-42C4-A9E0-B5C0C69E2086}" destId="{B64FE3F7-39D1-470B-8CAC-83840E81B29E}" srcOrd="8" destOrd="0" presId="urn:microsoft.com/office/officeart/2005/8/layout/vProcess5"/>
    <dgm:cxn modelId="{F2A2256A-3E7C-4B33-8001-46BE264BC5AD}" type="presParOf" srcId="{CF1CB54F-F3F4-42C4-A9E0-B5C0C69E2086}" destId="{F928F748-5F32-4FDA-9616-198E99B89280}" srcOrd="9" destOrd="0" presId="urn:microsoft.com/office/officeart/2005/8/layout/vProcess5"/>
    <dgm:cxn modelId="{509A68FB-F96D-43E6-99C3-5E1BD5EDEDF5}" type="presParOf" srcId="{CF1CB54F-F3F4-42C4-A9E0-B5C0C69E2086}" destId="{9B92F145-6295-4D3B-89C0-20CBDAAFC824}" srcOrd="10" destOrd="0" presId="urn:microsoft.com/office/officeart/2005/8/layout/vProcess5"/>
    <dgm:cxn modelId="{3F5F7A17-6760-4BEC-9204-FC63583EC6F4}" type="presParOf" srcId="{CF1CB54F-F3F4-42C4-A9E0-B5C0C69E2086}" destId="{FB0B34CC-9966-4379-A006-87165AF9E207}" srcOrd="11" destOrd="0" presId="urn:microsoft.com/office/officeart/2005/8/layout/vProcess5"/>
    <dgm:cxn modelId="{03655331-36DC-45F6-974B-F885E7792264}" type="presParOf" srcId="{CF1CB54F-F3F4-42C4-A9E0-B5C0C69E2086}" destId="{B3727989-6BA1-49A2-80C7-5EE559246567}" srcOrd="12" destOrd="0" presId="urn:microsoft.com/office/officeart/2005/8/layout/vProcess5"/>
    <dgm:cxn modelId="{0CCB9F31-9EA9-4CBE-B45D-B86B898FFA45}" type="presParOf" srcId="{CF1CB54F-F3F4-42C4-A9E0-B5C0C69E2086}" destId="{258C43DF-E77D-4623-B747-A47D41525B18}" srcOrd="13" destOrd="0" presId="urn:microsoft.com/office/officeart/2005/8/layout/vProcess5"/>
    <dgm:cxn modelId="{736DD77D-FE72-4453-9E98-7D83A1DC65D9}" type="presParOf" srcId="{CF1CB54F-F3F4-42C4-A9E0-B5C0C69E2086}" destId="{013CB115-29E5-48EA-B7E1-DD204EC223C0}"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B5EB6-2B93-4C0F-B0B4-E85A61611E4A}">
      <dsp:nvSpPr>
        <dsp:cNvPr id="0" name=""/>
        <dsp:cNvSpPr/>
      </dsp:nvSpPr>
      <dsp:spPr>
        <a:xfrm>
          <a:off x="1388325" y="30218"/>
          <a:ext cx="1235250" cy="1235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1F968-C09D-413E-8851-DA37474EA02B}">
      <dsp:nvSpPr>
        <dsp:cNvPr id="0" name=""/>
        <dsp:cNvSpPr/>
      </dsp:nvSpPr>
      <dsp:spPr>
        <a:xfrm>
          <a:off x="1651575" y="293468"/>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0A1479-8D51-4A9F-B136-4AB19BA65984}">
      <dsp:nvSpPr>
        <dsp:cNvPr id="0" name=""/>
        <dsp:cNvSpPr/>
      </dsp:nvSpPr>
      <dsp:spPr>
        <a:xfrm>
          <a:off x="993450" y="1650218"/>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a:t>Physical symptoms</a:t>
          </a:r>
          <a:endParaRPr lang="en-US" sz="1800" kern="1200"/>
        </a:p>
      </dsp:txBody>
      <dsp:txXfrm>
        <a:off x="993450" y="1650218"/>
        <a:ext cx="2025000" cy="720000"/>
      </dsp:txXfrm>
    </dsp:sp>
    <dsp:sp modelId="{09DB7064-040E-43CD-A329-A413E853F509}">
      <dsp:nvSpPr>
        <dsp:cNvPr id="0" name=""/>
        <dsp:cNvSpPr/>
      </dsp:nvSpPr>
      <dsp:spPr>
        <a:xfrm>
          <a:off x="3767700" y="30218"/>
          <a:ext cx="1235250" cy="1235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86277-3F6E-444C-9D27-70C736BBEE95}">
      <dsp:nvSpPr>
        <dsp:cNvPr id="0" name=""/>
        <dsp:cNvSpPr/>
      </dsp:nvSpPr>
      <dsp:spPr>
        <a:xfrm>
          <a:off x="4030950" y="293468"/>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DB6E1B-1CDB-497D-A971-9A35A2953672}">
      <dsp:nvSpPr>
        <dsp:cNvPr id="0" name=""/>
        <dsp:cNvSpPr/>
      </dsp:nvSpPr>
      <dsp:spPr>
        <a:xfrm>
          <a:off x="3372825" y="1650218"/>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a:t>Behaviour changes</a:t>
          </a:r>
          <a:endParaRPr lang="en-US" sz="1800" kern="1200"/>
        </a:p>
      </dsp:txBody>
      <dsp:txXfrm>
        <a:off x="3372825" y="1650218"/>
        <a:ext cx="2025000" cy="720000"/>
      </dsp:txXfrm>
    </dsp:sp>
    <dsp:sp modelId="{693F7875-AB72-43E0-BCC7-9865E6D2229C}">
      <dsp:nvSpPr>
        <dsp:cNvPr id="0" name=""/>
        <dsp:cNvSpPr/>
      </dsp:nvSpPr>
      <dsp:spPr>
        <a:xfrm>
          <a:off x="2578012" y="2876468"/>
          <a:ext cx="1235250" cy="1235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4B5BF4-52AD-4C87-A11E-7FBB530FA6BF}">
      <dsp:nvSpPr>
        <dsp:cNvPr id="0" name=""/>
        <dsp:cNvSpPr/>
      </dsp:nvSpPr>
      <dsp:spPr>
        <a:xfrm>
          <a:off x="2841262" y="3139718"/>
          <a:ext cx="708750" cy="708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437455-6108-45D1-ADCA-874867906339}">
      <dsp:nvSpPr>
        <dsp:cNvPr id="0" name=""/>
        <dsp:cNvSpPr/>
      </dsp:nvSpPr>
      <dsp:spPr>
        <a:xfrm>
          <a:off x="2183137" y="4496468"/>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a:t>Psychological symptoms</a:t>
          </a:r>
          <a:endParaRPr lang="en-US" sz="1800" kern="1200"/>
        </a:p>
      </dsp:txBody>
      <dsp:txXfrm>
        <a:off x="2183137" y="4496468"/>
        <a:ext cx="2025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6D1E3-6A92-4868-9AC2-F76F1E261A82}">
      <dsp:nvSpPr>
        <dsp:cNvPr id="0" name=""/>
        <dsp:cNvSpPr/>
      </dsp:nvSpPr>
      <dsp:spPr>
        <a:xfrm>
          <a:off x="0" y="1364614"/>
          <a:ext cx="3133726" cy="11696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0579B-D9C9-41D4-878F-4BC790DC8A74}">
      <dsp:nvSpPr>
        <dsp:cNvPr id="0" name=""/>
        <dsp:cNvSpPr/>
      </dsp:nvSpPr>
      <dsp:spPr>
        <a:xfrm>
          <a:off x="353825" y="1627790"/>
          <a:ext cx="643318" cy="6433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848487-DAA7-4481-92CE-AAFD76BFD2AA}">
      <dsp:nvSpPr>
        <dsp:cNvPr id="0" name=""/>
        <dsp:cNvSpPr/>
      </dsp:nvSpPr>
      <dsp:spPr>
        <a:xfrm>
          <a:off x="1350968" y="1364614"/>
          <a:ext cx="1782757" cy="116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90" tIns="123790" rIns="123790" bIns="123790"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rial"/>
              <a:cs typeface="Arial"/>
            </a:rPr>
            <a:t>Cognitive Theory</a:t>
          </a:r>
        </a:p>
      </dsp:txBody>
      <dsp:txXfrm>
        <a:off x="1350968" y="1364614"/>
        <a:ext cx="1782757" cy="11696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94268-BDC4-45E4-ADA2-456853454476}">
      <dsp:nvSpPr>
        <dsp:cNvPr id="0" name=""/>
        <dsp:cNvSpPr/>
      </dsp:nvSpPr>
      <dsp:spPr>
        <a:xfrm>
          <a:off x="0" y="1195704"/>
          <a:ext cx="5211978" cy="10248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B97CEE-C631-4795-9B6C-CE087D5A8B36}">
      <dsp:nvSpPr>
        <dsp:cNvPr id="0" name=""/>
        <dsp:cNvSpPr/>
      </dsp:nvSpPr>
      <dsp:spPr>
        <a:xfrm>
          <a:off x="310029" y="1426305"/>
          <a:ext cx="563689" cy="5636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758B67-95B6-477C-B5CD-C540E5511A61}">
      <dsp:nvSpPr>
        <dsp:cNvPr id="0" name=""/>
        <dsp:cNvSpPr/>
      </dsp:nvSpPr>
      <dsp:spPr>
        <a:xfrm>
          <a:off x="1183747" y="1195704"/>
          <a:ext cx="4028231" cy="102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68" tIns="108468" rIns="108468" bIns="108468" numCol="1" spcCol="1270" anchor="ctr" anchorCtr="0">
          <a:noAutofit/>
        </a:bodyPr>
        <a:lstStyle/>
        <a:p>
          <a:pPr marL="0" lvl="0" indent="0" algn="l" defTabSz="1111250">
            <a:lnSpc>
              <a:spcPct val="100000"/>
            </a:lnSpc>
            <a:spcBef>
              <a:spcPct val="0"/>
            </a:spcBef>
            <a:spcAft>
              <a:spcPct val="35000"/>
            </a:spcAft>
            <a:buNone/>
          </a:pPr>
          <a:r>
            <a:rPr lang="en-GB" sz="2500" kern="1200">
              <a:latin typeface="Arial"/>
              <a:cs typeface="Arial"/>
            </a:rPr>
            <a:t>Behavioural theory</a:t>
          </a:r>
          <a:endParaRPr lang="en-US" sz="2500" kern="1200">
            <a:latin typeface="Arial"/>
            <a:cs typeface="Arial"/>
          </a:endParaRPr>
        </a:p>
      </dsp:txBody>
      <dsp:txXfrm>
        <a:off x="1183747" y="1195704"/>
        <a:ext cx="4028231" cy="1024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94268-BDC4-45E4-ADA2-456853454476}">
      <dsp:nvSpPr>
        <dsp:cNvPr id="0" name=""/>
        <dsp:cNvSpPr/>
      </dsp:nvSpPr>
      <dsp:spPr>
        <a:xfrm>
          <a:off x="0" y="1195704"/>
          <a:ext cx="3481054" cy="10248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B97CEE-C631-4795-9B6C-CE087D5A8B36}">
      <dsp:nvSpPr>
        <dsp:cNvPr id="0" name=""/>
        <dsp:cNvSpPr/>
      </dsp:nvSpPr>
      <dsp:spPr>
        <a:xfrm>
          <a:off x="310029" y="1426305"/>
          <a:ext cx="563689" cy="5636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758B67-95B6-477C-B5CD-C540E5511A61}">
      <dsp:nvSpPr>
        <dsp:cNvPr id="0" name=""/>
        <dsp:cNvSpPr/>
      </dsp:nvSpPr>
      <dsp:spPr>
        <a:xfrm>
          <a:off x="1183747" y="1195704"/>
          <a:ext cx="2297306" cy="102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68" tIns="108468" rIns="108468" bIns="108468"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Evolutionary Theory</a:t>
          </a:r>
          <a:endParaRPr lang="en-US" sz="2500" kern="1200">
            <a:latin typeface="Arial"/>
            <a:cs typeface="Arial"/>
          </a:endParaRPr>
        </a:p>
      </dsp:txBody>
      <dsp:txXfrm>
        <a:off x="1183747" y="1195704"/>
        <a:ext cx="2297306" cy="10248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9FEC6-FF34-47FA-BA75-010394E583C0}">
      <dsp:nvSpPr>
        <dsp:cNvPr id="0" name=""/>
        <dsp:cNvSpPr/>
      </dsp:nvSpPr>
      <dsp:spPr>
        <a:xfrm>
          <a:off x="0" y="2990"/>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A4FC4-56B4-4C79-826D-8B21D4053143}">
      <dsp:nvSpPr>
        <dsp:cNvPr id="0" name=""/>
        <dsp:cNvSpPr/>
      </dsp:nvSpPr>
      <dsp:spPr>
        <a:xfrm>
          <a:off x="192664" y="146294"/>
          <a:ext cx="350299" cy="3502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50FB6C-B291-4B0E-A0A9-63AFBA5CAF13}">
      <dsp:nvSpPr>
        <dsp:cNvPr id="0" name=""/>
        <dsp:cNvSpPr/>
      </dsp:nvSpPr>
      <dsp:spPr>
        <a:xfrm>
          <a:off x="735628" y="2990"/>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Over-reliance of medication</a:t>
          </a:r>
          <a:endParaRPr lang="en-US" sz="1900" kern="1200"/>
        </a:p>
      </dsp:txBody>
      <dsp:txXfrm>
        <a:off x="735628" y="2990"/>
        <a:ext cx="4710224" cy="636908"/>
      </dsp:txXfrm>
    </dsp:sp>
    <dsp:sp modelId="{45BA2D45-965D-4170-9708-74D10BA2EA85}">
      <dsp:nvSpPr>
        <dsp:cNvPr id="0" name=""/>
        <dsp:cNvSpPr/>
      </dsp:nvSpPr>
      <dsp:spPr>
        <a:xfrm>
          <a:off x="0" y="799125"/>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8980AA-485D-449C-9FA2-9B0A5FA74EAF}">
      <dsp:nvSpPr>
        <dsp:cNvPr id="0" name=""/>
        <dsp:cNvSpPr/>
      </dsp:nvSpPr>
      <dsp:spPr>
        <a:xfrm>
          <a:off x="192664" y="942429"/>
          <a:ext cx="350299" cy="3502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12E6C7-9CD5-4BCF-8EBD-4FBD4321B300}">
      <dsp:nvSpPr>
        <dsp:cNvPr id="0" name=""/>
        <dsp:cNvSpPr/>
      </dsp:nvSpPr>
      <dsp:spPr>
        <a:xfrm>
          <a:off x="735628" y="799125"/>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Reduced motivation</a:t>
          </a:r>
          <a:endParaRPr lang="en-US" sz="1900" kern="1200"/>
        </a:p>
      </dsp:txBody>
      <dsp:txXfrm>
        <a:off x="735628" y="799125"/>
        <a:ext cx="4710224" cy="636908"/>
      </dsp:txXfrm>
    </dsp:sp>
    <dsp:sp modelId="{9199DF6D-F6D4-465D-83C0-A27654A12B79}">
      <dsp:nvSpPr>
        <dsp:cNvPr id="0" name=""/>
        <dsp:cNvSpPr/>
      </dsp:nvSpPr>
      <dsp:spPr>
        <a:xfrm>
          <a:off x="0" y="1595260"/>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E7D3F-4AB5-4BAA-BE47-D50F253D224E}">
      <dsp:nvSpPr>
        <dsp:cNvPr id="0" name=""/>
        <dsp:cNvSpPr/>
      </dsp:nvSpPr>
      <dsp:spPr>
        <a:xfrm>
          <a:off x="192664" y="1738564"/>
          <a:ext cx="350299" cy="3502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D254B3-F343-4376-8762-035B13123610}">
      <dsp:nvSpPr>
        <dsp:cNvPr id="0" name=""/>
        <dsp:cNvSpPr/>
      </dsp:nvSpPr>
      <dsp:spPr>
        <a:xfrm>
          <a:off x="735628" y="1595260"/>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Side-effects and resistance</a:t>
          </a:r>
          <a:endParaRPr lang="en-US" sz="1900" kern="1200"/>
        </a:p>
      </dsp:txBody>
      <dsp:txXfrm>
        <a:off x="735628" y="1595260"/>
        <a:ext cx="4710224" cy="636908"/>
      </dsp:txXfrm>
    </dsp:sp>
    <dsp:sp modelId="{BF7A4D0D-AD43-4233-9FA7-7B64E3056807}">
      <dsp:nvSpPr>
        <dsp:cNvPr id="0" name=""/>
        <dsp:cNvSpPr/>
      </dsp:nvSpPr>
      <dsp:spPr>
        <a:xfrm>
          <a:off x="0" y="2391395"/>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12E4E-DC96-4027-BBFC-664535075B55}">
      <dsp:nvSpPr>
        <dsp:cNvPr id="0" name=""/>
        <dsp:cNvSpPr/>
      </dsp:nvSpPr>
      <dsp:spPr>
        <a:xfrm>
          <a:off x="192664" y="2534699"/>
          <a:ext cx="350299" cy="3502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47A1CC-FD90-4C59-A44A-358616DE5697}">
      <dsp:nvSpPr>
        <dsp:cNvPr id="0" name=""/>
        <dsp:cNvSpPr/>
      </dsp:nvSpPr>
      <dsp:spPr>
        <a:xfrm>
          <a:off x="735628" y="2391395"/>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Potential power struggles</a:t>
          </a:r>
          <a:endParaRPr lang="en-US" sz="1900" kern="1200"/>
        </a:p>
      </dsp:txBody>
      <dsp:txXfrm>
        <a:off x="735628" y="2391395"/>
        <a:ext cx="4710224" cy="636908"/>
      </dsp:txXfrm>
    </dsp:sp>
    <dsp:sp modelId="{1DD225AD-A3D1-4E25-85A4-B313A7716D85}">
      <dsp:nvSpPr>
        <dsp:cNvPr id="0" name=""/>
        <dsp:cNvSpPr/>
      </dsp:nvSpPr>
      <dsp:spPr>
        <a:xfrm>
          <a:off x="0" y="3187530"/>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6E6C1D-D95E-4AD7-85C3-FFE1CBFEA722}">
      <dsp:nvSpPr>
        <dsp:cNvPr id="0" name=""/>
        <dsp:cNvSpPr/>
      </dsp:nvSpPr>
      <dsp:spPr>
        <a:xfrm>
          <a:off x="192664" y="3330835"/>
          <a:ext cx="350299" cy="3502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430C3-DBB3-4270-BC49-32D3DC55B147}">
      <dsp:nvSpPr>
        <dsp:cNvPr id="0" name=""/>
        <dsp:cNvSpPr/>
      </dsp:nvSpPr>
      <dsp:spPr>
        <a:xfrm>
          <a:off x="735628" y="3187530"/>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Holistic treatment perception</a:t>
          </a:r>
          <a:endParaRPr lang="en-US" sz="1900" kern="1200"/>
        </a:p>
      </dsp:txBody>
      <dsp:txXfrm>
        <a:off x="735628" y="3187530"/>
        <a:ext cx="4710224" cy="6369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4C760-3F41-493A-A257-B61CDDD17763}">
      <dsp:nvSpPr>
        <dsp:cNvPr id="0" name=""/>
        <dsp:cNvSpPr/>
      </dsp:nvSpPr>
      <dsp:spPr>
        <a:xfrm>
          <a:off x="2047"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Person-centred Approach</a:t>
          </a:r>
        </a:p>
      </dsp:txBody>
      <dsp:txXfrm>
        <a:off x="36510" y="1154290"/>
        <a:ext cx="2284362" cy="1107718"/>
      </dsp:txXfrm>
    </dsp:sp>
    <dsp:sp modelId="{3565F8F1-B2BC-4A20-8BB6-AA24D2203196}">
      <dsp:nvSpPr>
        <dsp:cNvPr id="0" name=""/>
        <dsp:cNvSpPr/>
      </dsp:nvSpPr>
      <dsp:spPr>
        <a:xfrm>
          <a:off x="2943657"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Phenomenological-Gestalt</a:t>
          </a:r>
        </a:p>
      </dsp:txBody>
      <dsp:txXfrm>
        <a:off x="2978120" y="1154290"/>
        <a:ext cx="2284362" cy="1107718"/>
      </dsp:txXfrm>
    </dsp:sp>
    <dsp:sp modelId="{C1E8AC57-1E11-4941-9D46-E179E2424E08}">
      <dsp:nvSpPr>
        <dsp:cNvPr id="0" name=""/>
        <dsp:cNvSpPr/>
      </dsp:nvSpPr>
      <dsp:spPr>
        <a:xfrm>
          <a:off x="5885268"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MBSR</a:t>
          </a:r>
        </a:p>
      </dsp:txBody>
      <dsp:txXfrm>
        <a:off x="5919731" y="1154290"/>
        <a:ext cx="2284362" cy="1107718"/>
      </dsp:txXfrm>
    </dsp:sp>
    <dsp:sp modelId="{B32AEA69-A79C-4B66-815F-E4A733ED1BA4}">
      <dsp:nvSpPr>
        <dsp:cNvPr id="0" name=""/>
        <dsp:cNvSpPr/>
      </dsp:nvSpPr>
      <dsp:spPr>
        <a:xfrm>
          <a:off x="8826878"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Emotion Regulation therapy</a:t>
          </a:r>
        </a:p>
      </dsp:txBody>
      <dsp:txXfrm>
        <a:off x="8861341" y="1154290"/>
        <a:ext cx="2284362" cy="1107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8B968-9350-4A92-B8A8-25D6F2BAE581}">
      <dsp:nvSpPr>
        <dsp:cNvPr id="0" name=""/>
        <dsp:cNvSpPr/>
      </dsp:nvSpPr>
      <dsp:spPr>
        <a:xfrm>
          <a:off x="566941"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B287C6-9CD9-45A6-97F8-D1BAD4540FCE}">
      <dsp:nvSpPr>
        <dsp:cNvPr id="0" name=""/>
        <dsp:cNvSpPr/>
      </dsp:nvSpPr>
      <dsp:spPr>
        <a:xfrm>
          <a:off x="939879" y="576778"/>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0F7BF1-DAD0-487C-AF72-08FA4210400D}">
      <dsp:nvSpPr>
        <dsp:cNvPr id="0" name=""/>
        <dsp:cNvSpPr/>
      </dsp:nvSpPr>
      <dsp:spPr>
        <a:xfrm>
          <a:off x="7535"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GB" sz="2500" b="0" i="0" kern="1200" dirty="0">
              <a:latin typeface="Arial"/>
              <a:cs typeface="Arial"/>
            </a:rPr>
            <a:t>Stigma and Social barriers</a:t>
          </a:r>
          <a:endParaRPr lang="en-US" sz="2500" kern="1200" dirty="0">
            <a:latin typeface="Arial"/>
            <a:cs typeface="Arial"/>
          </a:endParaRPr>
        </a:p>
      </dsp:txBody>
      <dsp:txXfrm>
        <a:off x="7535" y="2498841"/>
        <a:ext cx="2868750" cy="720000"/>
      </dsp:txXfrm>
    </dsp:sp>
    <dsp:sp modelId="{982C00A1-7F42-480E-83ED-9E8214629318}">
      <dsp:nvSpPr>
        <dsp:cNvPr id="0" name=""/>
        <dsp:cNvSpPr/>
      </dsp:nvSpPr>
      <dsp:spPr>
        <a:xfrm>
          <a:off x="3937722"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FF9D51-7DBA-42AA-AC54-031AE8B2D66F}">
      <dsp:nvSpPr>
        <dsp:cNvPr id="0" name=""/>
        <dsp:cNvSpPr/>
      </dsp:nvSpPr>
      <dsp:spPr>
        <a:xfrm>
          <a:off x="4310660" y="576778"/>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7878A1-DCD1-4A5D-9E14-341D67A7D2FE}">
      <dsp:nvSpPr>
        <dsp:cNvPr id="0" name=""/>
        <dsp:cNvSpPr/>
      </dsp:nvSpPr>
      <dsp:spPr>
        <a:xfrm>
          <a:off x="3378316"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GB" sz="2500" b="0" i="0" kern="1200" dirty="0">
              <a:latin typeface="Arial"/>
              <a:cs typeface="Arial"/>
            </a:rPr>
            <a:t>Psychological barriers</a:t>
          </a:r>
          <a:endParaRPr lang="en-US" sz="2500" kern="1200" dirty="0">
            <a:latin typeface="Arial"/>
            <a:cs typeface="Arial"/>
          </a:endParaRPr>
        </a:p>
      </dsp:txBody>
      <dsp:txXfrm>
        <a:off x="3378316" y="2498841"/>
        <a:ext cx="2868750" cy="720000"/>
      </dsp:txXfrm>
    </dsp:sp>
    <dsp:sp modelId="{65527F61-0CC5-4340-9844-860B515FC87F}">
      <dsp:nvSpPr>
        <dsp:cNvPr id="0" name=""/>
        <dsp:cNvSpPr/>
      </dsp:nvSpPr>
      <dsp:spPr>
        <a:xfrm>
          <a:off x="7308504"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FF97C-DC64-49CA-96F3-25DDD92FC5FB}">
      <dsp:nvSpPr>
        <dsp:cNvPr id="0" name=""/>
        <dsp:cNvSpPr/>
      </dsp:nvSpPr>
      <dsp:spPr>
        <a:xfrm>
          <a:off x="7681441" y="576778"/>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418BFD-2772-4EC2-AD4D-F148B71F74D1}">
      <dsp:nvSpPr>
        <dsp:cNvPr id="0" name=""/>
        <dsp:cNvSpPr/>
      </dsp:nvSpPr>
      <dsp:spPr>
        <a:xfrm>
          <a:off x="6749097"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GB" sz="2500" b="0" i="0" kern="1200" dirty="0">
              <a:latin typeface="Arial"/>
              <a:cs typeface="Arial"/>
            </a:rPr>
            <a:t>Systemic barriers</a:t>
          </a:r>
          <a:endParaRPr lang="en-US" sz="2500" kern="1200" dirty="0">
            <a:latin typeface="Arial"/>
            <a:cs typeface="Arial"/>
          </a:endParaRPr>
        </a:p>
      </dsp:txBody>
      <dsp:txXfrm>
        <a:off x="6749097" y="2498841"/>
        <a:ext cx="286875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13E6B-7334-4ABE-A949-0FA552544DDD}">
      <dsp:nvSpPr>
        <dsp:cNvPr id="0" name=""/>
        <dsp:cNvSpPr/>
      </dsp:nvSpPr>
      <dsp:spPr>
        <a:xfrm>
          <a:off x="0" y="0"/>
          <a:ext cx="7700306" cy="752990"/>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a:cs typeface="Arial"/>
            </a:rPr>
            <a:t>49% of the UK population have experienced anxiety in the past 5 years according to the Public Perception Survey 2023.</a:t>
          </a:r>
          <a:endParaRPr lang="en-US" sz="1900" kern="1200" dirty="0">
            <a:latin typeface="Arial"/>
            <a:cs typeface="Arial"/>
          </a:endParaRPr>
        </a:p>
      </dsp:txBody>
      <dsp:txXfrm>
        <a:off x="22054" y="22054"/>
        <a:ext cx="6824144" cy="708882"/>
      </dsp:txXfrm>
    </dsp:sp>
    <dsp:sp modelId="{012C3005-A4AC-4500-9AED-92CCCEBC510D}">
      <dsp:nvSpPr>
        <dsp:cNvPr id="0" name=""/>
        <dsp:cNvSpPr/>
      </dsp:nvSpPr>
      <dsp:spPr>
        <a:xfrm>
          <a:off x="644900" y="889897"/>
          <a:ext cx="7700306" cy="752990"/>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IAPT initiative, 2008</a:t>
          </a:r>
        </a:p>
      </dsp:txBody>
      <dsp:txXfrm>
        <a:off x="666954" y="911951"/>
        <a:ext cx="6521854" cy="708882"/>
      </dsp:txXfrm>
    </dsp:sp>
    <dsp:sp modelId="{CCBB9EB4-8B40-42CD-BBA5-9C41A1E8C99C}">
      <dsp:nvSpPr>
        <dsp:cNvPr id="0" name=""/>
        <dsp:cNvSpPr/>
      </dsp:nvSpPr>
      <dsp:spPr>
        <a:xfrm>
          <a:off x="1280175" y="1779795"/>
          <a:ext cx="7700306" cy="752990"/>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NICE guidelines</a:t>
          </a:r>
        </a:p>
      </dsp:txBody>
      <dsp:txXfrm>
        <a:off x="1302229" y="1801849"/>
        <a:ext cx="6531479" cy="708882"/>
      </dsp:txXfrm>
    </dsp:sp>
    <dsp:sp modelId="{02174511-4FF9-49DB-9107-685A2BCA2EC7}">
      <dsp:nvSpPr>
        <dsp:cNvPr id="0" name=""/>
        <dsp:cNvSpPr/>
      </dsp:nvSpPr>
      <dsp:spPr>
        <a:xfrm>
          <a:off x="1925076" y="2669692"/>
          <a:ext cx="7700306" cy="752990"/>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Every Mind Matters campaign</a:t>
          </a:r>
        </a:p>
      </dsp:txBody>
      <dsp:txXfrm>
        <a:off x="1947130" y="2691746"/>
        <a:ext cx="6521854" cy="708882"/>
      </dsp:txXfrm>
    </dsp:sp>
    <dsp:sp modelId="{AD69FD64-6982-4260-BAFE-6ECA03C72C25}">
      <dsp:nvSpPr>
        <dsp:cNvPr id="0" name=""/>
        <dsp:cNvSpPr/>
      </dsp:nvSpPr>
      <dsp:spPr>
        <a:xfrm>
          <a:off x="7210862" y="576722"/>
          <a:ext cx="489443" cy="48944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20987" y="576722"/>
        <a:ext cx="269193" cy="368306"/>
      </dsp:txXfrm>
    </dsp:sp>
    <dsp:sp modelId="{B1221434-63D0-416D-96B2-DEEE09DC9CC1}">
      <dsp:nvSpPr>
        <dsp:cNvPr id="0" name=""/>
        <dsp:cNvSpPr/>
      </dsp:nvSpPr>
      <dsp:spPr>
        <a:xfrm>
          <a:off x="7855763" y="1466619"/>
          <a:ext cx="489443" cy="48944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65888" y="1466619"/>
        <a:ext cx="269193" cy="368306"/>
      </dsp:txXfrm>
    </dsp:sp>
    <dsp:sp modelId="{65CD7B0F-E5C7-4642-B364-3F6C9816DF7A}">
      <dsp:nvSpPr>
        <dsp:cNvPr id="0" name=""/>
        <dsp:cNvSpPr/>
      </dsp:nvSpPr>
      <dsp:spPr>
        <a:xfrm>
          <a:off x="8491038" y="2356517"/>
          <a:ext cx="489443" cy="48944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01163" y="2356517"/>
        <a:ext cx="269193" cy="3683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212A5-E23C-4378-9A82-01AAD04457E0}">
      <dsp:nvSpPr>
        <dsp:cNvPr id="0" name=""/>
        <dsp:cNvSpPr/>
      </dsp:nvSpPr>
      <dsp:spPr>
        <a:xfrm>
          <a:off x="0" y="2406"/>
          <a:ext cx="611679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3F8191-8C9A-4FEC-863D-A070C96D90EB}">
      <dsp:nvSpPr>
        <dsp:cNvPr id="0" name=""/>
        <dsp:cNvSpPr/>
      </dsp:nvSpPr>
      <dsp:spPr>
        <a:xfrm>
          <a:off x="0" y="2406"/>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Lets Rethink</a:t>
          </a:r>
          <a:endParaRPr lang="en-US" sz="2400" kern="1200" dirty="0">
            <a:latin typeface="Arial"/>
            <a:cs typeface="Arial"/>
          </a:endParaRPr>
        </a:p>
      </dsp:txBody>
      <dsp:txXfrm>
        <a:off x="0" y="2406"/>
        <a:ext cx="6116795" cy="820652"/>
      </dsp:txXfrm>
    </dsp:sp>
    <dsp:sp modelId="{AB1AB3EE-07D5-4DD7-9607-874EB487EDBA}">
      <dsp:nvSpPr>
        <dsp:cNvPr id="0" name=""/>
        <dsp:cNvSpPr/>
      </dsp:nvSpPr>
      <dsp:spPr>
        <a:xfrm>
          <a:off x="0" y="823059"/>
          <a:ext cx="6116795" cy="0"/>
        </a:xfrm>
        <a:prstGeom prst="line">
          <a:avLst/>
        </a:prstGeom>
        <a:solidFill>
          <a:schemeClr val="accent5">
            <a:hueOff val="487685"/>
            <a:satOff val="-3889"/>
            <a:lumOff val="-2941"/>
            <a:alphaOff val="0"/>
          </a:schemeClr>
        </a:solidFill>
        <a:ln w="19050" cap="rnd" cmpd="sng" algn="ctr">
          <a:solidFill>
            <a:schemeClr val="accent5">
              <a:hueOff val="487685"/>
              <a:satOff val="-3889"/>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68102-D014-46B4-A513-BC854E3F52B6}">
      <dsp:nvSpPr>
        <dsp:cNvPr id="0" name=""/>
        <dsp:cNvSpPr/>
      </dsp:nvSpPr>
      <dsp:spPr>
        <a:xfrm>
          <a:off x="0" y="823059"/>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'Stigma effect' - 58%</a:t>
          </a:r>
          <a:endParaRPr lang="en-US" sz="2400" kern="1200" dirty="0">
            <a:latin typeface="Arial"/>
            <a:cs typeface="Arial"/>
          </a:endParaRPr>
        </a:p>
      </dsp:txBody>
      <dsp:txXfrm>
        <a:off x="0" y="823059"/>
        <a:ext cx="6116795" cy="820652"/>
      </dsp:txXfrm>
    </dsp:sp>
    <dsp:sp modelId="{7E9EEE88-D8C4-4E99-B47D-0FD50E1BB682}">
      <dsp:nvSpPr>
        <dsp:cNvPr id="0" name=""/>
        <dsp:cNvSpPr/>
      </dsp:nvSpPr>
      <dsp:spPr>
        <a:xfrm>
          <a:off x="0" y="1643711"/>
          <a:ext cx="6116795" cy="0"/>
        </a:xfrm>
        <a:prstGeom prst="line">
          <a:avLst/>
        </a:prstGeom>
        <a:solidFill>
          <a:schemeClr val="accent5">
            <a:hueOff val="975370"/>
            <a:satOff val="-7777"/>
            <a:lumOff val="-5882"/>
            <a:alphaOff val="0"/>
          </a:schemeClr>
        </a:solidFill>
        <a:ln w="19050" cap="rnd" cmpd="sng" algn="ctr">
          <a:solidFill>
            <a:schemeClr val="accent5">
              <a:hueOff val="975370"/>
              <a:satOff val="-7777"/>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A48814-0CA8-43D3-B115-2D59D6156D18}">
      <dsp:nvSpPr>
        <dsp:cNvPr id="0" name=""/>
        <dsp:cNvSpPr/>
      </dsp:nvSpPr>
      <dsp:spPr>
        <a:xfrm>
          <a:off x="0" y="1643711"/>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3 in 5 people experiencing mental illness feel stopped from seeking help</a:t>
          </a:r>
          <a:endParaRPr lang="en-US" sz="2400" kern="1200" dirty="0">
            <a:latin typeface="Arial"/>
            <a:cs typeface="Arial"/>
          </a:endParaRPr>
        </a:p>
      </dsp:txBody>
      <dsp:txXfrm>
        <a:off x="0" y="1643711"/>
        <a:ext cx="6116795" cy="820652"/>
      </dsp:txXfrm>
    </dsp:sp>
    <dsp:sp modelId="{4CEB0552-7B99-47BE-B05A-58D1892FBCAE}">
      <dsp:nvSpPr>
        <dsp:cNvPr id="0" name=""/>
        <dsp:cNvSpPr/>
      </dsp:nvSpPr>
      <dsp:spPr>
        <a:xfrm>
          <a:off x="0" y="2464364"/>
          <a:ext cx="6116795" cy="0"/>
        </a:xfrm>
        <a:prstGeom prst="line">
          <a:avLst/>
        </a:prstGeom>
        <a:solidFill>
          <a:schemeClr val="accent5">
            <a:hueOff val="1463055"/>
            <a:satOff val="-11666"/>
            <a:lumOff val="-8823"/>
            <a:alphaOff val="0"/>
          </a:schemeClr>
        </a:solidFill>
        <a:ln w="19050" cap="rnd" cmpd="sng" algn="ctr">
          <a:solidFill>
            <a:schemeClr val="accent5">
              <a:hueOff val="1463055"/>
              <a:satOff val="-11666"/>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3F4F26-55A7-4F7D-A1C1-042C6CAD5910}">
      <dsp:nvSpPr>
        <dsp:cNvPr id="0" name=""/>
        <dsp:cNvSpPr/>
      </dsp:nvSpPr>
      <dsp:spPr>
        <a:xfrm>
          <a:off x="0" y="2464363"/>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9 in 10 say there isn’t enough awareness – 93%</a:t>
          </a:r>
          <a:endParaRPr lang="en-US" sz="2400" kern="1200" dirty="0">
            <a:latin typeface="Arial"/>
            <a:cs typeface="Arial"/>
          </a:endParaRPr>
        </a:p>
      </dsp:txBody>
      <dsp:txXfrm>
        <a:off x="0" y="2464363"/>
        <a:ext cx="6116795" cy="820652"/>
      </dsp:txXfrm>
    </dsp:sp>
    <dsp:sp modelId="{8DD483E5-D78C-4876-ADE0-3B94E3413B40}">
      <dsp:nvSpPr>
        <dsp:cNvPr id="0" name=""/>
        <dsp:cNvSpPr/>
      </dsp:nvSpPr>
      <dsp:spPr>
        <a:xfrm>
          <a:off x="0" y="3285016"/>
          <a:ext cx="6116795" cy="0"/>
        </a:xfrm>
        <a:prstGeom prst="line">
          <a:avLst/>
        </a:prstGeom>
        <a:solidFill>
          <a:schemeClr val="accent5">
            <a:hueOff val="1950740"/>
            <a:satOff val="-15554"/>
            <a:lumOff val="-11764"/>
            <a:alphaOff val="0"/>
          </a:schemeClr>
        </a:solidFill>
        <a:ln w="19050" cap="rnd" cmpd="sng" algn="ctr">
          <a:solidFill>
            <a:schemeClr val="accent5">
              <a:hueOff val="1950740"/>
              <a:satOff val="-15554"/>
              <a:lumOff val="-117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6F56C0-64FE-4A72-BED8-6DE3B642016D}">
      <dsp:nvSpPr>
        <dsp:cNvPr id="0" name=""/>
        <dsp:cNvSpPr/>
      </dsp:nvSpPr>
      <dsp:spPr>
        <a:xfrm>
          <a:off x="0" y="3285016"/>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6 in 10 have been concerned with accessing treatment – 62%</a:t>
          </a:r>
          <a:endParaRPr lang="en-US" sz="2400" kern="1200" dirty="0">
            <a:latin typeface="Arial"/>
            <a:cs typeface="Arial"/>
          </a:endParaRPr>
        </a:p>
      </dsp:txBody>
      <dsp:txXfrm>
        <a:off x="0" y="3285016"/>
        <a:ext cx="6116795" cy="820652"/>
      </dsp:txXfrm>
    </dsp:sp>
    <dsp:sp modelId="{0061DA0F-2ED6-42CA-887B-7666B89EACEB}">
      <dsp:nvSpPr>
        <dsp:cNvPr id="0" name=""/>
        <dsp:cNvSpPr/>
      </dsp:nvSpPr>
      <dsp:spPr>
        <a:xfrm>
          <a:off x="0" y="4105668"/>
          <a:ext cx="6116795" cy="0"/>
        </a:xfrm>
        <a:prstGeom prst="line">
          <a:avLst/>
        </a:prstGeom>
        <a:solidFill>
          <a:schemeClr val="accent5">
            <a:hueOff val="2438425"/>
            <a:satOff val="-19443"/>
            <a:lumOff val="-14705"/>
            <a:alphaOff val="0"/>
          </a:schemeClr>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644096-B68F-4819-9B75-1923164C78C8}">
      <dsp:nvSpPr>
        <dsp:cNvPr id="0" name=""/>
        <dsp:cNvSpPr/>
      </dsp:nvSpPr>
      <dsp:spPr>
        <a:xfrm>
          <a:off x="0" y="4105668"/>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Theme for Mental Health Awareness week 2023 was anxiety</a:t>
          </a:r>
          <a:endParaRPr lang="en-US" sz="2400" kern="1200" dirty="0">
            <a:latin typeface="Arial"/>
            <a:cs typeface="Arial"/>
          </a:endParaRPr>
        </a:p>
      </dsp:txBody>
      <dsp:txXfrm>
        <a:off x="0" y="4105668"/>
        <a:ext cx="6116795" cy="8206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2F1C1E-DA94-4E60-B236-EF9BEC363633}">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4E3C3-CCEC-410E-A57A-48514D976C9F}">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EA8EC6-FCBA-41A6-BE6E-EA77DED6C4BD}">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rtl="0">
            <a:lnSpc>
              <a:spcPct val="100000"/>
            </a:lnSpc>
            <a:spcBef>
              <a:spcPct val="0"/>
            </a:spcBef>
            <a:spcAft>
              <a:spcPct val="35000"/>
            </a:spcAft>
            <a:buNone/>
          </a:pPr>
          <a:r>
            <a:rPr lang="en-GB" sz="2100" b="1" kern="1200" dirty="0">
              <a:latin typeface="Arial"/>
              <a:cs typeface="Arial"/>
            </a:rPr>
            <a:t>Time to Change Wales</a:t>
          </a:r>
        </a:p>
      </dsp:txBody>
      <dsp:txXfrm>
        <a:off x="1274714" y="2177"/>
        <a:ext cx="5116560" cy="1103648"/>
      </dsp:txXfrm>
    </dsp:sp>
    <dsp:sp modelId="{05A379F4-4DBB-459D-B0F1-4B7939DC6B48}">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A1D05-3178-4FA9-8730-B6B0330E357F}">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9EFB0C-1349-4693-A04B-92EBC5C03048}">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a:cs typeface="Arial"/>
            </a:rPr>
            <a:t>Launched 2012</a:t>
          </a:r>
        </a:p>
      </dsp:txBody>
      <dsp:txXfrm>
        <a:off x="1274714" y="1381738"/>
        <a:ext cx="5116560" cy="1103648"/>
      </dsp:txXfrm>
    </dsp:sp>
    <dsp:sp modelId="{883EB107-97D4-421B-8E0A-75693074B65D}">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084F9-48A3-4C68-85B3-D7DF37E4D447}">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4CC326-147D-40F1-97E6-9D8A302188CE}">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a:cs typeface="Arial"/>
            </a:rPr>
            <a:t>Aim to reduce stigma and discrimination associated with mental health disorders.</a:t>
          </a:r>
        </a:p>
      </dsp:txBody>
      <dsp:txXfrm>
        <a:off x="1274714" y="2761299"/>
        <a:ext cx="5116560" cy="1103648"/>
      </dsp:txXfrm>
    </dsp:sp>
    <dsp:sp modelId="{267FF120-F357-4237-B262-4C94A6E013EF}">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C1288-C156-47A8-88AC-542BF1E58D14}">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55233A-2992-4BF3-AF6D-BC4D8F80B320}">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a:cs typeface="Arial"/>
            </a:rPr>
            <a:t>Change attitudes and encourage open conversations around mental health</a:t>
          </a:r>
        </a:p>
      </dsp:txBody>
      <dsp:txXfrm>
        <a:off x="1274714" y="4140860"/>
        <a:ext cx="5116560" cy="11036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EBC45-660F-447B-967B-83A423314B47}">
      <dsp:nvSpPr>
        <dsp:cNvPr id="0" name=""/>
        <dsp:cNvSpPr/>
      </dsp:nvSpPr>
      <dsp:spPr>
        <a:xfrm>
          <a:off x="0" y="1417"/>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D4522-3F53-44BB-84D3-8D2CD1FD2A9E}">
      <dsp:nvSpPr>
        <dsp:cNvPr id="0" name=""/>
        <dsp:cNvSpPr/>
      </dsp:nvSpPr>
      <dsp:spPr>
        <a:xfrm>
          <a:off x="217383" y="163108"/>
          <a:ext cx="395243" cy="395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3F2103-0601-4424-8FCE-311CE054EA4E}">
      <dsp:nvSpPr>
        <dsp:cNvPr id="0" name=""/>
        <dsp:cNvSpPr/>
      </dsp:nvSpPr>
      <dsp:spPr>
        <a:xfrm>
          <a:off x="830010" y="1417"/>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#IAMWHOLE</a:t>
          </a:r>
        </a:p>
      </dsp:txBody>
      <dsp:txXfrm>
        <a:off x="830010" y="1417"/>
        <a:ext cx="3242662" cy="718624"/>
      </dsp:txXfrm>
    </dsp:sp>
    <dsp:sp modelId="{AF50CEFB-1C36-4F9E-98ED-CD81C71D26B2}">
      <dsp:nvSpPr>
        <dsp:cNvPr id="0" name=""/>
        <dsp:cNvSpPr/>
      </dsp:nvSpPr>
      <dsp:spPr>
        <a:xfrm>
          <a:off x="0" y="899697"/>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549AB-84DA-4DFC-9CFF-B39960C02AF2}">
      <dsp:nvSpPr>
        <dsp:cNvPr id="0" name=""/>
        <dsp:cNvSpPr/>
      </dsp:nvSpPr>
      <dsp:spPr>
        <a:xfrm>
          <a:off x="217383" y="1061388"/>
          <a:ext cx="395243" cy="395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321BFA-8402-4395-903B-685322550E82}">
      <dsp:nvSpPr>
        <dsp:cNvPr id="0" name=""/>
        <dsp:cNvSpPr/>
      </dsp:nvSpPr>
      <dsp:spPr>
        <a:xfrm>
          <a:off x="830010" y="899697"/>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Launched 2016 with the NHS and YMCA</a:t>
          </a:r>
        </a:p>
      </dsp:txBody>
      <dsp:txXfrm>
        <a:off x="830010" y="899697"/>
        <a:ext cx="3242662" cy="718624"/>
      </dsp:txXfrm>
    </dsp:sp>
    <dsp:sp modelId="{B7B5DC03-608A-4911-813B-F6115673312A}">
      <dsp:nvSpPr>
        <dsp:cNvPr id="0" name=""/>
        <dsp:cNvSpPr/>
      </dsp:nvSpPr>
      <dsp:spPr>
        <a:xfrm>
          <a:off x="0" y="1797978"/>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60D4F-9683-4B4C-BC37-ED87121F9936}">
      <dsp:nvSpPr>
        <dsp:cNvPr id="0" name=""/>
        <dsp:cNvSpPr/>
      </dsp:nvSpPr>
      <dsp:spPr>
        <a:xfrm>
          <a:off x="217383" y="1959668"/>
          <a:ext cx="395243" cy="395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F4790D-6EC1-4DA0-89B3-3EA4CF739176}">
      <dsp:nvSpPr>
        <dsp:cNvPr id="0" name=""/>
        <dsp:cNvSpPr/>
      </dsp:nvSpPr>
      <dsp:spPr>
        <a:xfrm>
          <a:off x="830010" y="1797978"/>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Focuses on mental health awareness on young people</a:t>
          </a:r>
        </a:p>
      </dsp:txBody>
      <dsp:txXfrm>
        <a:off x="830010" y="1797978"/>
        <a:ext cx="3242662" cy="718624"/>
      </dsp:txXfrm>
    </dsp:sp>
    <dsp:sp modelId="{0417711F-5E1B-4B09-A634-0A4F24A2231F}">
      <dsp:nvSpPr>
        <dsp:cNvPr id="0" name=""/>
        <dsp:cNvSpPr/>
      </dsp:nvSpPr>
      <dsp:spPr>
        <a:xfrm>
          <a:off x="0" y="2696258"/>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53B384-E0AC-49BD-AFF4-30EB403B08A4}">
      <dsp:nvSpPr>
        <dsp:cNvPr id="0" name=""/>
        <dsp:cNvSpPr/>
      </dsp:nvSpPr>
      <dsp:spPr>
        <a:xfrm>
          <a:off x="217383" y="2857948"/>
          <a:ext cx="395243" cy="395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9054B0-7CC0-4D4E-857B-D08E2FB7DB0B}">
      <dsp:nvSpPr>
        <dsp:cNvPr id="0" name=""/>
        <dsp:cNvSpPr/>
      </dsp:nvSpPr>
      <dsp:spPr>
        <a:xfrm>
          <a:off x="830010" y="2696258"/>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Open up conversations around mental health challenges</a:t>
          </a:r>
        </a:p>
      </dsp:txBody>
      <dsp:txXfrm>
        <a:off x="830010" y="2696258"/>
        <a:ext cx="3242662" cy="7186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6CF13-8CB4-42AC-9B23-297309910419}">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F15C5-6F56-4A20-B7D5-E49B1DF9C262}">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FBDA2F-4CB6-4F13-8D6A-B7648F0F9522}">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Inter-professional and multi-agency approach</a:t>
          </a:r>
          <a:endParaRPr lang="en-US" sz="2200" kern="1200"/>
        </a:p>
      </dsp:txBody>
      <dsp:txXfrm>
        <a:off x="1274714" y="2177"/>
        <a:ext cx="5116560" cy="1103648"/>
      </dsp:txXfrm>
    </dsp:sp>
    <dsp:sp modelId="{D77A5139-F73A-4A7F-B01E-61FE85B0DD3B}">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94E11-BEF5-4312-8D51-2D8A536BFD2F}">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BF0F49-07C7-4CB7-8E6F-7FB8B532041D}">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GP</a:t>
          </a:r>
          <a:endParaRPr lang="en-US" sz="2200" kern="1200"/>
        </a:p>
      </dsp:txBody>
      <dsp:txXfrm>
        <a:off x="1274714" y="1381738"/>
        <a:ext cx="5116560" cy="1103648"/>
      </dsp:txXfrm>
    </dsp:sp>
    <dsp:sp modelId="{8A0F5D66-85C6-41C4-AFF3-5D0096493267}">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FD853-8F03-4F66-BBFF-69B670C0088D}">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DE8D15-F54B-488B-A9DC-425A622F0838}">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Therapists</a:t>
          </a:r>
          <a:endParaRPr lang="en-US" sz="2200" kern="1200"/>
        </a:p>
      </dsp:txBody>
      <dsp:txXfrm>
        <a:off x="1274714" y="2761299"/>
        <a:ext cx="5116560" cy="1103648"/>
      </dsp:txXfrm>
    </dsp:sp>
    <dsp:sp modelId="{933AD7FD-EFEB-4CD6-A8BF-EC03A15AF453}">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91654-C9A2-4DA6-80BD-450276C5F515}">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69A121-CF5F-4A91-ACD7-694AFAC01BB7}">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Charities and Campaigns</a:t>
          </a:r>
          <a:endParaRPr lang="en-US" sz="2200" kern="1200"/>
        </a:p>
      </dsp:txBody>
      <dsp:txXfrm>
        <a:off x="1274714" y="4140860"/>
        <a:ext cx="5116560" cy="11036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914FD-EE96-416F-AD39-DC89E2317787}">
      <dsp:nvSpPr>
        <dsp:cNvPr id="0" name=""/>
        <dsp:cNvSpPr/>
      </dsp:nvSpPr>
      <dsp:spPr>
        <a:xfrm>
          <a:off x="0" y="0"/>
          <a:ext cx="7411544" cy="616082"/>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latin typeface="Arial"/>
              <a:cs typeface="Arial"/>
            </a:rPr>
            <a:t>Aromatherapy</a:t>
          </a:r>
          <a:endParaRPr lang="en-US" sz="2800" kern="1200" dirty="0">
            <a:latin typeface="Arial"/>
            <a:cs typeface="Arial"/>
          </a:endParaRPr>
        </a:p>
      </dsp:txBody>
      <dsp:txXfrm>
        <a:off x="18044" y="18044"/>
        <a:ext cx="6674662" cy="579994"/>
      </dsp:txXfrm>
    </dsp:sp>
    <dsp:sp modelId="{C806A786-4464-458E-89EF-0E7E82B24C63}">
      <dsp:nvSpPr>
        <dsp:cNvPr id="0" name=""/>
        <dsp:cNvSpPr/>
      </dsp:nvSpPr>
      <dsp:spPr>
        <a:xfrm>
          <a:off x="553459" y="701650"/>
          <a:ext cx="7411544" cy="616082"/>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latin typeface="Arial"/>
              <a:cs typeface="Arial"/>
            </a:rPr>
            <a:t>Yoga</a:t>
          </a:r>
          <a:endParaRPr lang="en-US" sz="2800" kern="1200" dirty="0">
            <a:latin typeface="Arial"/>
            <a:cs typeface="Arial"/>
          </a:endParaRPr>
        </a:p>
      </dsp:txBody>
      <dsp:txXfrm>
        <a:off x="571503" y="719694"/>
        <a:ext cx="6421543" cy="579994"/>
      </dsp:txXfrm>
    </dsp:sp>
    <dsp:sp modelId="{31EA02D4-2402-43BF-8DB4-464298A5CB28}">
      <dsp:nvSpPr>
        <dsp:cNvPr id="0" name=""/>
        <dsp:cNvSpPr/>
      </dsp:nvSpPr>
      <dsp:spPr>
        <a:xfrm>
          <a:off x="1106919" y="1403300"/>
          <a:ext cx="7411544" cy="616082"/>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latin typeface="Arial"/>
              <a:cs typeface="Arial"/>
            </a:rPr>
            <a:t>Pilates</a:t>
          </a:r>
          <a:endParaRPr lang="en-US" sz="2800" kern="1200" dirty="0">
            <a:latin typeface="Arial"/>
            <a:cs typeface="Arial"/>
          </a:endParaRPr>
        </a:p>
      </dsp:txBody>
      <dsp:txXfrm>
        <a:off x="1124963" y="1421344"/>
        <a:ext cx="6421543" cy="579994"/>
      </dsp:txXfrm>
    </dsp:sp>
    <dsp:sp modelId="{5EB80977-A0FE-448D-807A-0010AAAE430C}">
      <dsp:nvSpPr>
        <dsp:cNvPr id="0" name=""/>
        <dsp:cNvSpPr/>
      </dsp:nvSpPr>
      <dsp:spPr>
        <a:xfrm>
          <a:off x="1660378" y="2104950"/>
          <a:ext cx="7411544" cy="616082"/>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latin typeface="Arial"/>
              <a:cs typeface="Arial"/>
            </a:rPr>
            <a:t>Breathwork</a:t>
          </a:r>
          <a:endParaRPr lang="en-US" sz="2800" kern="1200" dirty="0">
            <a:latin typeface="Arial"/>
            <a:cs typeface="Arial"/>
          </a:endParaRPr>
        </a:p>
      </dsp:txBody>
      <dsp:txXfrm>
        <a:off x="1678422" y="2122994"/>
        <a:ext cx="6421543" cy="579994"/>
      </dsp:txXfrm>
    </dsp:sp>
    <dsp:sp modelId="{85076C11-89E6-4E9C-AC78-2E09D23DE7AB}">
      <dsp:nvSpPr>
        <dsp:cNvPr id="0" name=""/>
        <dsp:cNvSpPr/>
      </dsp:nvSpPr>
      <dsp:spPr>
        <a:xfrm>
          <a:off x="2213838" y="2806600"/>
          <a:ext cx="7411544" cy="616082"/>
        </a:xfrm>
        <a:prstGeom prst="roundRect">
          <a:avLst>
            <a:gd name="adj" fmla="val 10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latin typeface="Arial"/>
              <a:cs typeface="Arial"/>
            </a:rPr>
            <a:t>Self-care</a:t>
          </a:r>
          <a:endParaRPr lang="en-US" sz="2800" kern="1200" dirty="0">
            <a:latin typeface="Arial"/>
            <a:cs typeface="Arial"/>
          </a:endParaRPr>
        </a:p>
      </dsp:txBody>
      <dsp:txXfrm>
        <a:off x="2231882" y="2824644"/>
        <a:ext cx="6421543" cy="579994"/>
      </dsp:txXfrm>
    </dsp:sp>
    <dsp:sp modelId="{0D49B7FB-A09E-4E31-A160-E6A46676AFDE}">
      <dsp:nvSpPr>
        <dsp:cNvPr id="0" name=""/>
        <dsp:cNvSpPr/>
      </dsp:nvSpPr>
      <dsp:spPr>
        <a:xfrm>
          <a:off x="7011090" y="450082"/>
          <a:ext cx="400453" cy="40045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101192" y="450082"/>
        <a:ext cx="220249" cy="301341"/>
      </dsp:txXfrm>
    </dsp:sp>
    <dsp:sp modelId="{2AAD7085-5A60-4498-A9A3-487CC11D1545}">
      <dsp:nvSpPr>
        <dsp:cNvPr id="0" name=""/>
        <dsp:cNvSpPr/>
      </dsp:nvSpPr>
      <dsp:spPr>
        <a:xfrm>
          <a:off x="7564550" y="1151732"/>
          <a:ext cx="400453" cy="40045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54652" y="1151732"/>
        <a:ext cx="220249" cy="301341"/>
      </dsp:txXfrm>
    </dsp:sp>
    <dsp:sp modelId="{B64FE3F7-39D1-470B-8CAC-83840E81B29E}">
      <dsp:nvSpPr>
        <dsp:cNvPr id="0" name=""/>
        <dsp:cNvSpPr/>
      </dsp:nvSpPr>
      <dsp:spPr>
        <a:xfrm>
          <a:off x="8118010" y="1843114"/>
          <a:ext cx="400453" cy="40045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08112" y="1843114"/>
        <a:ext cx="220249" cy="301341"/>
      </dsp:txXfrm>
    </dsp:sp>
    <dsp:sp modelId="{F928F748-5F32-4FDA-9616-198E99B89280}">
      <dsp:nvSpPr>
        <dsp:cNvPr id="0" name=""/>
        <dsp:cNvSpPr/>
      </dsp:nvSpPr>
      <dsp:spPr>
        <a:xfrm>
          <a:off x="8671469" y="2551610"/>
          <a:ext cx="400453" cy="400453"/>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61571" y="2551610"/>
        <a:ext cx="220249" cy="30134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40CB3-DB2C-4F2B-AFCA-CD74F1ADB6ED}" type="datetimeFigureOut">
              <a:t>3/4/2025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6D13A8-07B9-41C6-B8BA-59DD9EE2E7AD}" type="slidenum">
              <a:t>‹#›</a:t>
            </a:fld>
            <a:endParaRPr lang="en-GB"/>
          </a:p>
        </p:txBody>
      </p:sp>
    </p:spTree>
    <p:extLst>
      <p:ext uri="{BB962C8B-B14F-4D97-AF65-F5344CB8AC3E}">
        <p14:creationId xmlns:p14="http://schemas.microsoft.com/office/powerpoint/2010/main" val="1084554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Welcome and introduce topic area</a:t>
            </a:r>
          </a:p>
        </p:txBody>
      </p:sp>
      <p:sp>
        <p:nvSpPr>
          <p:cNvPr id="4" name="Slide Number Placeholder 3"/>
          <p:cNvSpPr>
            <a:spLocks noGrp="1"/>
          </p:cNvSpPr>
          <p:nvPr>
            <p:ph type="sldNum" sz="quarter" idx="5"/>
          </p:nvPr>
        </p:nvSpPr>
        <p:spPr/>
        <p:txBody>
          <a:bodyPr/>
          <a:lstStyle/>
          <a:p>
            <a:fld id="{DD6D13A8-07B9-41C6-B8BA-59DD9EE2E7AD}" type="slidenum">
              <a:rPr lang="en-GB"/>
              <a:t>1</a:t>
            </a:fld>
            <a:endParaRPr lang="en-GB"/>
          </a:p>
        </p:txBody>
      </p:sp>
    </p:spTree>
    <p:extLst>
      <p:ext uri="{BB962C8B-B14F-4D97-AF65-F5344CB8AC3E}">
        <p14:creationId xmlns:p14="http://schemas.microsoft.com/office/powerpoint/2010/main" val="1313924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 through the bullet points</a:t>
            </a:r>
          </a:p>
        </p:txBody>
      </p:sp>
      <p:sp>
        <p:nvSpPr>
          <p:cNvPr id="4" name="Slide Number Placeholder 3"/>
          <p:cNvSpPr>
            <a:spLocks noGrp="1"/>
          </p:cNvSpPr>
          <p:nvPr>
            <p:ph type="sldNum" sz="quarter" idx="5"/>
          </p:nvPr>
        </p:nvSpPr>
        <p:spPr/>
        <p:txBody>
          <a:bodyPr/>
          <a:lstStyle/>
          <a:p>
            <a:fld id="{DD6D13A8-07B9-41C6-B8BA-59DD9EE2E7AD}" type="slidenum">
              <a:rPr lang="en-GB"/>
              <a:t>2</a:t>
            </a:fld>
            <a:endParaRPr lang="en-GB"/>
          </a:p>
        </p:txBody>
      </p:sp>
    </p:spTree>
    <p:extLst>
      <p:ext uri="{BB962C8B-B14F-4D97-AF65-F5344CB8AC3E}">
        <p14:creationId xmlns:p14="http://schemas.microsoft.com/office/powerpoint/2010/main" val="3213762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Physical symptoms – palpitations, sweating, trembling, difficulty breathing, feelings of choking, chest pain, nausea, dizziness, hot flushes, numbness, dry mouth.</a:t>
            </a:r>
          </a:p>
          <a:p>
            <a:r>
              <a:rPr lang="en-US" err="1">
                <a:ea typeface="Calibri"/>
                <a:cs typeface="Calibri"/>
              </a:rPr>
              <a:t>Behavioural</a:t>
            </a:r>
            <a:r>
              <a:rPr lang="en-US">
                <a:ea typeface="Calibri"/>
                <a:cs typeface="Calibri"/>
              </a:rPr>
              <a:t> changes – Fight, flight, freeze response to needing to escape, avoidance, safety </a:t>
            </a:r>
            <a:r>
              <a:rPr lang="en-US" err="1">
                <a:ea typeface="Calibri"/>
                <a:cs typeface="Calibri"/>
              </a:rPr>
              <a:t>behaviours</a:t>
            </a:r>
            <a:r>
              <a:rPr lang="en-US">
                <a:ea typeface="Calibri"/>
                <a:cs typeface="Calibri"/>
              </a:rPr>
              <a:t>.</a:t>
            </a:r>
          </a:p>
          <a:p>
            <a:r>
              <a:rPr lang="en-US" dirty="0">
                <a:ea typeface="Calibri"/>
                <a:cs typeface="Calibri"/>
              </a:rPr>
              <a:t>Psychological symptoms – </a:t>
            </a:r>
            <a:r>
              <a:rPr lang="en-US" dirty="0" err="1">
                <a:ea typeface="Calibri"/>
                <a:cs typeface="Calibri"/>
              </a:rPr>
              <a:t>Catastrophising</a:t>
            </a:r>
            <a:r>
              <a:rPr lang="en-US" dirty="0">
                <a:ea typeface="Calibri"/>
                <a:cs typeface="Calibri"/>
              </a:rPr>
              <a:t> thoughts, fear of losing control, of passing out, fear of dying.</a:t>
            </a:r>
          </a:p>
        </p:txBody>
      </p:sp>
      <p:sp>
        <p:nvSpPr>
          <p:cNvPr id="4" name="Slide Number Placeholder 3"/>
          <p:cNvSpPr>
            <a:spLocks noGrp="1"/>
          </p:cNvSpPr>
          <p:nvPr>
            <p:ph type="sldNum" sz="quarter" idx="5"/>
          </p:nvPr>
        </p:nvSpPr>
        <p:spPr/>
        <p:txBody>
          <a:bodyPr/>
          <a:lstStyle/>
          <a:p>
            <a:fld id="{DD6D13A8-07B9-41C6-B8BA-59DD9EE2E7AD}" type="slidenum">
              <a:rPr lang="en-GB"/>
              <a:t>3</a:t>
            </a:fld>
            <a:endParaRPr lang="en-GB"/>
          </a:p>
        </p:txBody>
      </p:sp>
    </p:spTree>
    <p:extLst>
      <p:ext uri="{BB962C8B-B14F-4D97-AF65-F5344CB8AC3E}">
        <p14:creationId xmlns:p14="http://schemas.microsoft.com/office/powerpoint/2010/main" val="2201609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Some of the diagnostic tools and scales used to identify panic disorder which is closely associated with OCD and social anxiety.</a:t>
            </a:r>
          </a:p>
          <a:p>
            <a:r>
              <a:rPr lang="en-US" dirty="0">
                <a:ea typeface="Calibri"/>
                <a:cs typeface="Calibri"/>
              </a:rPr>
              <a:t>Symptoms are generally associated with a medical diagnosis, often occurs with other psychiatric conditions. There is insufficient evidence to support universal screening for GAD or PD in adults.</a:t>
            </a:r>
          </a:p>
        </p:txBody>
      </p:sp>
      <p:sp>
        <p:nvSpPr>
          <p:cNvPr id="4" name="Slide Number Placeholder 3"/>
          <p:cNvSpPr>
            <a:spLocks noGrp="1"/>
          </p:cNvSpPr>
          <p:nvPr>
            <p:ph type="sldNum" sz="quarter" idx="5"/>
          </p:nvPr>
        </p:nvSpPr>
        <p:spPr/>
        <p:txBody>
          <a:bodyPr/>
          <a:lstStyle/>
          <a:p>
            <a:fld id="{DD6D13A8-07B9-41C6-B8BA-59DD9EE2E7AD}" type="slidenum">
              <a:rPr lang="en-GB"/>
              <a:t>5</a:t>
            </a:fld>
            <a:endParaRPr lang="en-GB"/>
          </a:p>
        </p:txBody>
      </p:sp>
    </p:spTree>
    <p:extLst>
      <p:ext uri="{BB962C8B-B14F-4D97-AF65-F5344CB8AC3E}">
        <p14:creationId xmlns:p14="http://schemas.microsoft.com/office/powerpoint/2010/main" val="4040388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Fears can include believing that there is an underlying medical condition (heart attack), or a feeling of losing control and going crazy. The revision of the DSM-4 addressed the limitation of fear being present in PD, the anxiety is related to a fear of having trouble escaping or obtaining help if panic-symptoms should arise and the individual become incapacitated or embarrassed at these symptoms.</a:t>
            </a:r>
          </a:p>
          <a:p>
            <a:r>
              <a:rPr lang="en-US" dirty="0">
                <a:ea typeface="Calibri"/>
                <a:cs typeface="Calibri"/>
              </a:rPr>
              <a:t>Individuals modify their </a:t>
            </a:r>
            <a:r>
              <a:rPr lang="en-US" dirty="0" err="1">
                <a:ea typeface="Calibri"/>
                <a:cs typeface="Calibri"/>
              </a:rPr>
              <a:t>behaviour</a:t>
            </a:r>
            <a:r>
              <a:rPr lang="en-US" dirty="0">
                <a:ea typeface="Calibri"/>
                <a:cs typeface="Calibri"/>
              </a:rPr>
              <a:t> to protect themselves, ensuring there is always a 'safe' place, avoiding public and social situations, </a:t>
            </a:r>
            <a:r>
              <a:rPr lang="en-US" dirty="0" err="1">
                <a:ea typeface="Calibri"/>
                <a:cs typeface="Calibri"/>
              </a:rPr>
              <a:t>quiting</a:t>
            </a:r>
            <a:r>
              <a:rPr lang="en-US" dirty="0">
                <a:ea typeface="Calibri"/>
                <a:cs typeface="Calibri"/>
              </a:rPr>
              <a:t> their jobs, displaying avoidant </a:t>
            </a:r>
            <a:r>
              <a:rPr lang="en-US" dirty="0" err="1">
                <a:ea typeface="Calibri"/>
                <a:cs typeface="Calibri"/>
              </a:rPr>
              <a:t>behaviour</a:t>
            </a:r>
            <a:r>
              <a:rPr lang="en-US" dirty="0">
                <a:ea typeface="Calibri"/>
                <a:cs typeface="Calibri"/>
              </a:rPr>
              <a:t>. (Davey, 2016).</a:t>
            </a:r>
          </a:p>
          <a:p>
            <a:r>
              <a:rPr lang="en-US" dirty="0">
                <a:ea typeface="Calibri"/>
                <a:cs typeface="Calibri"/>
              </a:rPr>
              <a:t>The </a:t>
            </a:r>
            <a:r>
              <a:rPr lang="en-US" dirty="0" err="1">
                <a:ea typeface="Calibri"/>
                <a:cs typeface="Calibri"/>
              </a:rPr>
              <a:t>atiology</a:t>
            </a:r>
            <a:r>
              <a:rPr lang="en-US" dirty="0">
                <a:ea typeface="Calibri"/>
                <a:cs typeface="Calibri"/>
              </a:rPr>
              <a:t> of PD is typically perceived through the biological perspective, however, it should also </a:t>
            </a:r>
            <a:r>
              <a:rPr lang="en-US" dirty="0" err="1">
                <a:ea typeface="Calibri"/>
                <a:cs typeface="Calibri"/>
              </a:rPr>
              <a:t>acknowledg</a:t>
            </a:r>
            <a:r>
              <a:rPr lang="en-US" dirty="0">
                <a:ea typeface="Calibri"/>
                <a:cs typeface="Calibri"/>
              </a:rPr>
              <a:t> that psychological and cognitive factors.</a:t>
            </a:r>
          </a:p>
        </p:txBody>
      </p:sp>
      <p:sp>
        <p:nvSpPr>
          <p:cNvPr id="4" name="Slide Number Placeholder 3"/>
          <p:cNvSpPr>
            <a:spLocks noGrp="1"/>
          </p:cNvSpPr>
          <p:nvPr>
            <p:ph type="sldNum" sz="quarter" idx="5"/>
          </p:nvPr>
        </p:nvSpPr>
        <p:spPr/>
        <p:txBody>
          <a:bodyPr/>
          <a:lstStyle/>
          <a:p>
            <a:fld id="{DD6D13A8-07B9-41C6-B8BA-59DD9EE2E7AD}" type="slidenum">
              <a:rPr lang="en-GB"/>
              <a:t>6</a:t>
            </a:fld>
            <a:endParaRPr lang="en-GB"/>
          </a:p>
        </p:txBody>
      </p:sp>
    </p:spTree>
    <p:extLst>
      <p:ext uri="{BB962C8B-B14F-4D97-AF65-F5344CB8AC3E}">
        <p14:creationId xmlns:p14="http://schemas.microsoft.com/office/powerpoint/2010/main" val="154122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Anxiety sensitivity [Clark's cognitive model of panic] – anxiety increases when external and internal cues are detected. The fear of anxiety symptoms area based on beliefs that such symptoms have harmful consequences. Catastrophic misinterpretation of bodily sensations. For instance, a skipped heart beat equals a heart attack (negative interpretation). Or could equal that someone you like has walked into the room (positive interpretation). PD means there is a cognitive bias towards the negative interpretation. When interpretated negatively it increases the perceived threat which increases anxiety that precipitates a panic attack.</a:t>
            </a:r>
          </a:p>
          <a:p>
            <a:r>
              <a:rPr lang="en-US" dirty="0">
                <a:ea typeface="Calibri"/>
                <a:cs typeface="Calibri"/>
              </a:rPr>
              <a:t>Supported – Studies show that cognitive restructuring reduces panic symptoms, evidence that CBT is one of the most effective treatments.</a:t>
            </a:r>
          </a:p>
          <a:p>
            <a:r>
              <a:rPr lang="en-US" dirty="0">
                <a:ea typeface="Calibri"/>
                <a:cs typeface="Calibri"/>
              </a:rPr>
              <a:t>Limitations – It does not fully explain the initial onset of PD (Why do some people start </a:t>
            </a:r>
            <a:r>
              <a:rPr lang="en-US">
                <a:ea typeface="Calibri"/>
                <a:cs typeface="Calibri"/>
              </a:rPr>
              <a:t>misinterpreting</a:t>
            </a:r>
            <a:r>
              <a:rPr lang="en-US" dirty="0">
                <a:ea typeface="Calibri"/>
                <a:cs typeface="Calibri"/>
              </a:rPr>
              <a:t> bodily sensations?), it ignores biological vulnerabilities that may predispose individuals to PD, cognitive distortions are not always present in everyone who experiences PD.</a:t>
            </a:r>
          </a:p>
        </p:txBody>
      </p:sp>
      <p:sp>
        <p:nvSpPr>
          <p:cNvPr id="4" name="Slide Number Placeholder 3"/>
          <p:cNvSpPr>
            <a:spLocks noGrp="1"/>
          </p:cNvSpPr>
          <p:nvPr>
            <p:ph type="sldNum" sz="quarter" idx="5"/>
          </p:nvPr>
        </p:nvSpPr>
        <p:spPr/>
        <p:txBody>
          <a:bodyPr/>
          <a:lstStyle/>
          <a:p>
            <a:fld id="{DD6D13A8-07B9-41C6-B8BA-59DD9EE2E7AD}" type="slidenum">
              <a:t>7</a:t>
            </a:fld>
            <a:endParaRPr lang="en-GB"/>
          </a:p>
        </p:txBody>
      </p:sp>
    </p:spTree>
    <p:extLst>
      <p:ext uri="{BB962C8B-B14F-4D97-AF65-F5344CB8AC3E}">
        <p14:creationId xmlns:p14="http://schemas.microsoft.com/office/powerpoint/2010/main" val="854149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250E3-255C-CB50-DDAA-F9D2CDEB60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3A6D02-F255-00FA-08FC-DC169FBF3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526C19-82AB-6B65-E190-A50DFF43B371}"/>
              </a:ext>
            </a:extLst>
          </p:cNvPr>
          <p:cNvSpPr>
            <a:spLocks noGrp="1"/>
          </p:cNvSpPr>
          <p:nvPr>
            <p:ph type="body" idx="1"/>
          </p:nvPr>
        </p:nvSpPr>
        <p:spPr/>
        <p:txBody>
          <a:bodyPr/>
          <a:lstStyle/>
          <a:p>
            <a:r>
              <a:rPr lang="en-US" dirty="0" err="1">
                <a:ea typeface="Calibri"/>
                <a:cs typeface="Calibri"/>
              </a:rPr>
              <a:t>Behavioural</a:t>
            </a:r>
            <a:r>
              <a:rPr lang="en-US" dirty="0">
                <a:ea typeface="Calibri"/>
                <a:cs typeface="Calibri"/>
              </a:rPr>
              <a:t> Theory – classical conditioning 'a fear of fear' (Goldstein &amp; </a:t>
            </a:r>
            <a:r>
              <a:rPr lang="en-US" dirty="0" err="1">
                <a:ea typeface="Calibri"/>
                <a:cs typeface="Calibri"/>
              </a:rPr>
              <a:t>Chambles</a:t>
            </a:r>
            <a:r>
              <a:rPr lang="en-US" dirty="0">
                <a:ea typeface="Calibri"/>
                <a:cs typeface="Calibri"/>
              </a:rPr>
              <a:t>, 1978, as cited in Davey, 2016).</a:t>
            </a:r>
          </a:p>
          <a:p>
            <a:r>
              <a:rPr lang="en-US" dirty="0">
                <a:ea typeface="Calibri"/>
                <a:cs typeface="Calibri"/>
              </a:rPr>
              <a:t>Interoceptive classical conditioning – The internal cue of dizziness, becomes established as an internal conditioned stimulus that predicts a panic attack. Suggesting that anxiety is anticipatory and prepares the system for trauma. However, panic deals with trauma that's already in progress, anxiety is the learned reaction (conditioned response) to the detection of cues conditioned stimulus.</a:t>
            </a:r>
          </a:p>
          <a:p>
            <a:endParaRPr lang="en-US" dirty="0">
              <a:ea typeface="Calibri"/>
              <a:cs typeface="Calibri"/>
            </a:endParaRPr>
          </a:p>
          <a:p>
            <a:r>
              <a:rPr lang="en-US" dirty="0">
                <a:ea typeface="Calibri"/>
                <a:cs typeface="Calibri"/>
              </a:rPr>
              <a:t>Strengths – explains avoidant </a:t>
            </a:r>
            <a:r>
              <a:rPr lang="en-US" dirty="0" err="1">
                <a:ea typeface="Calibri"/>
                <a:cs typeface="Calibri"/>
              </a:rPr>
              <a:t>behaviours</a:t>
            </a:r>
            <a:r>
              <a:rPr lang="en-US" dirty="0">
                <a:ea typeface="Calibri"/>
                <a:cs typeface="Calibri"/>
              </a:rPr>
              <a:t>, exposure therapy is based on this model and it highly effective.</a:t>
            </a:r>
          </a:p>
          <a:p>
            <a:r>
              <a:rPr lang="en-US" dirty="0">
                <a:ea typeface="Calibri"/>
                <a:cs typeface="Calibri"/>
              </a:rPr>
              <a:t>Limitations – Does not explain why some people are prone to panic attacks, classical conditioning alone cannot explain spontaneous panic attacks that occur with no apparent trigger.</a:t>
            </a:r>
          </a:p>
        </p:txBody>
      </p:sp>
      <p:sp>
        <p:nvSpPr>
          <p:cNvPr id="4" name="Slide Number Placeholder 3">
            <a:extLst>
              <a:ext uri="{FF2B5EF4-FFF2-40B4-BE49-F238E27FC236}">
                <a16:creationId xmlns:a16="http://schemas.microsoft.com/office/drawing/2014/main" id="{FD892644-B0D5-12D7-93BF-33AFECC030BE}"/>
              </a:ext>
            </a:extLst>
          </p:cNvPr>
          <p:cNvSpPr>
            <a:spLocks noGrp="1"/>
          </p:cNvSpPr>
          <p:nvPr>
            <p:ph type="sldNum" sz="quarter" idx="5"/>
          </p:nvPr>
        </p:nvSpPr>
        <p:spPr/>
        <p:txBody>
          <a:bodyPr/>
          <a:lstStyle/>
          <a:p>
            <a:fld id="{DD6D13A8-07B9-41C6-B8BA-59DD9EE2E7AD}" type="slidenum">
              <a:t>8</a:t>
            </a:fld>
            <a:endParaRPr lang="en-GB"/>
          </a:p>
        </p:txBody>
      </p:sp>
    </p:spTree>
    <p:extLst>
      <p:ext uri="{BB962C8B-B14F-4D97-AF65-F5344CB8AC3E}">
        <p14:creationId xmlns:p14="http://schemas.microsoft.com/office/powerpoint/2010/main" val="3325462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5C3A16-9D8F-2901-0BBB-4ABEAC98FE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C9178B-F4F7-6D3A-006F-3FA34C2E7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E180F9-DCE0-4AFD-EEF9-91ECC51C2D71}"/>
              </a:ext>
            </a:extLst>
          </p:cNvPr>
          <p:cNvSpPr>
            <a:spLocks noGrp="1"/>
          </p:cNvSpPr>
          <p:nvPr>
            <p:ph type="body" idx="1"/>
          </p:nvPr>
        </p:nvSpPr>
        <p:spPr/>
        <p:txBody>
          <a:bodyPr/>
          <a:lstStyle/>
          <a:p>
            <a:r>
              <a:rPr lang="en-US" dirty="0">
                <a:ea typeface="Calibri"/>
                <a:cs typeface="Calibri"/>
              </a:rPr>
              <a:t>Suggest that PD is a maladaptive expression of an evolutionary survival mechanism, the fight-flight response that's designed for real threat is mistakenly activated in non-threatening situations. PD could be an exaggeration of adaptive anxiety meant to protect us against danger.</a:t>
            </a:r>
          </a:p>
          <a:p>
            <a:r>
              <a:rPr lang="en-US" dirty="0">
                <a:ea typeface="Calibri"/>
                <a:cs typeface="Calibri"/>
              </a:rPr>
              <a:t>Strengths – explains why panic attacks often involve hyperarousal symptoms, provides a universal, cross-cultural explanation.</a:t>
            </a:r>
          </a:p>
          <a:p>
            <a:r>
              <a:rPr lang="en-US" dirty="0">
                <a:ea typeface="Calibri"/>
                <a:cs typeface="Calibri"/>
              </a:rPr>
              <a:t>Limitations – Does no explain why only some individuals develop PD despite everyone having the fight-flight response, lacks specific treatment implications, making it more of a theoretical framework than a practical model. </a:t>
            </a:r>
          </a:p>
          <a:p>
            <a:r>
              <a:rPr lang="en-US" dirty="0">
                <a:ea typeface="Calibri"/>
                <a:cs typeface="Calibri"/>
              </a:rPr>
              <a:t>Different theoretical models for PD involve the combination of biological, psychological, environmental vulnerabilities and cognitive factors (</a:t>
            </a:r>
            <a:r>
              <a:rPr lang="en-US" dirty="0" err="1">
                <a:ea typeface="Calibri"/>
                <a:cs typeface="Calibri"/>
              </a:rPr>
              <a:t>Oussi</a:t>
            </a:r>
            <a:r>
              <a:rPr lang="en-US" dirty="0">
                <a:ea typeface="Calibri"/>
                <a:cs typeface="Calibri"/>
              </a:rPr>
              <a:t> et al., 2023)</a:t>
            </a:r>
          </a:p>
          <a:p>
            <a:endParaRPr lang="en-US" dirty="0">
              <a:ea typeface="Calibri"/>
              <a:cs typeface="Calibri"/>
            </a:endParaRPr>
          </a:p>
          <a:p>
            <a:r>
              <a:rPr lang="en-US" dirty="0">
                <a:ea typeface="Calibri"/>
                <a:cs typeface="Calibri"/>
              </a:rPr>
              <a:t>Conclude – theoretical perspectives provide valuable insights but also have limitations. The effective approach to understanding PD is a biopsychosocial approach. However, cognitive-</a:t>
            </a:r>
            <a:r>
              <a:rPr lang="en-US" dirty="0" err="1">
                <a:ea typeface="Calibri"/>
                <a:cs typeface="Calibri"/>
              </a:rPr>
              <a:t>behaviour</a:t>
            </a:r>
            <a:r>
              <a:rPr lang="en-US" dirty="0">
                <a:ea typeface="Calibri"/>
                <a:cs typeface="Calibri"/>
              </a:rPr>
              <a:t> models remain the most supported in terms of treatment.</a:t>
            </a:r>
          </a:p>
        </p:txBody>
      </p:sp>
      <p:sp>
        <p:nvSpPr>
          <p:cNvPr id="4" name="Slide Number Placeholder 3">
            <a:extLst>
              <a:ext uri="{FF2B5EF4-FFF2-40B4-BE49-F238E27FC236}">
                <a16:creationId xmlns:a16="http://schemas.microsoft.com/office/drawing/2014/main" id="{3B845226-3F99-60C0-D164-FB7413318FBF}"/>
              </a:ext>
            </a:extLst>
          </p:cNvPr>
          <p:cNvSpPr>
            <a:spLocks noGrp="1"/>
          </p:cNvSpPr>
          <p:nvPr>
            <p:ph type="sldNum" sz="quarter" idx="5"/>
          </p:nvPr>
        </p:nvSpPr>
        <p:spPr/>
        <p:txBody>
          <a:bodyPr/>
          <a:lstStyle/>
          <a:p>
            <a:fld id="{DD6D13A8-07B9-41C6-B8BA-59DD9EE2E7AD}" type="slidenum">
              <a:t>9</a:t>
            </a:fld>
            <a:endParaRPr lang="en-GB"/>
          </a:p>
        </p:txBody>
      </p:sp>
    </p:spTree>
    <p:extLst>
      <p:ext uri="{BB962C8B-B14F-4D97-AF65-F5344CB8AC3E}">
        <p14:creationId xmlns:p14="http://schemas.microsoft.com/office/powerpoint/2010/main" val="1417871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Psychoactive medication – antidepressants, </a:t>
            </a:r>
            <a:r>
              <a:rPr lang="en-US" dirty="0" err="1"/>
              <a:t>benzodiazapines</a:t>
            </a:r>
            <a:r>
              <a:rPr lang="en-US" dirty="0"/>
              <a:t>. Generally effective and well tolerated. Taking for 6-12 is recommended to reduce the risk of relapse. 16% of patients relapsed despite continued use of antidepressants, discontinuing antidepressants before 1 year led to a symptom relapse in up to 50% of patients.</a:t>
            </a:r>
            <a:endParaRPr lang="en-US" dirty="0" err="1">
              <a:ea typeface="Calibri"/>
              <a:cs typeface="Calibri"/>
            </a:endParaRPr>
          </a:p>
          <a:p>
            <a:r>
              <a:rPr lang="en-US" dirty="0">
                <a:ea typeface="Calibri"/>
                <a:cs typeface="Calibri"/>
              </a:rPr>
              <a:t>Low-intensity, mind-body interventions, yoga, mindfulness-based, applied relaxation</a:t>
            </a:r>
            <a:endParaRPr lang="en-US" dirty="0"/>
          </a:p>
          <a:p>
            <a:r>
              <a:rPr lang="en-US" dirty="0"/>
              <a:t>Evidence that structured exposure therapy or CBT are effective, if not superior, to drug treatments in the long term.</a:t>
            </a:r>
            <a:endParaRPr lang="en-US" dirty="0">
              <a:ea typeface="Calibri"/>
              <a:cs typeface="Calibri"/>
            </a:endParaRPr>
          </a:p>
          <a:p>
            <a:r>
              <a:rPr lang="en-US" dirty="0"/>
              <a:t>Exposure therapy – client is persuaded to experience the conditions that precipitate an attack in a controlled safe environment. This allows the client to manage their attack through cognitive and physical techniques to learn how to exercise control over the cues that would typically predict panic.</a:t>
            </a:r>
          </a:p>
          <a:p>
            <a:r>
              <a:rPr lang="en-US" dirty="0"/>
              <a:t>CBT challenges these beliefs (</a:t>
            </a:r>
            <a:r>
              <a:rPr lang="en-US" dirty="0" err="1"/>
              <a:t>Oussi</a:t>
            </a:r>
            <a:r>
              <a:rPr lang="en-US" dirty="0"/>
              <a:t> et al., 2023).</a:t>
            </a:r>
            <a:endParaRPr lang="en-GB" dirty="0">
              <a:ea typeface="Calibri" panose="020F0502020204030204"/>
              <a:cs typeface="Calibri" panose="020F0502020204030204"/>
            </a:endParaRPr>
          </a:p>
          <a:p>
            <a:r>
              <a:rPr lang="en-US" dirty="0">
                <a:ea typeface="Calibri"/>
                <a:cs typeface="Calibri"/>
              </a:rPr>
              <a:t>Challenges – Involves biological, psychological, and cognitive factors.</a:t>
            </a:r>
          </a:p>
          <a:p>
            <a:r>
              <a:rPr lang="en-US" dirty="0">
                <a:ea typeface="Calibri"/>
                <a:cs typeface="Calibri"/>
              </a:rPr>
              <a:t>More research on the etiology of PD and integrative models that would combine biological and psychological theories. Complementary and alternative therapies have limited evidence, for example, exercise can reduce the symptoms of anxiety, but lacks information about how much or what type of exercise is beneficial.</a:t>
            </a:r>
          </a:p>
        </p:txBody>
      </p:sp>
      <p:sp>
        <p:nvSpPr>
          <p:cNvPr id="4" name="Slide Number Placeholder 3"/>
          <p:cNvSpPr>
            <a:spLocks noGrp="1"/>
          </p:cNvSpPr>
          <p:nvPr>
            <p:ph type="sldNum" sz="quarter" idx="5"/>
          </p:nvPr>
        </p:nvSpPr>
        <p:spPr/>
        <p:txBody>
          <a:bodyPr/>
          <a:lstStyle/>
          <a:p>
            <a:fld id="{DD6D13A8-07B9-41C6-B8BA-59DD9EE2E7AD}" type="slidenum">
              <a:rPr lang="en-GB"/>
              <a:t>10</a:t>
            </a:fld>
            <a:endParaRPr lang="en-GB"/>
          </a:p>
        </p:txBody>
      </p:sp>
    </p:spTree>
    <p:extLst>
      <p:ext uri="{BB962C8B-B14F-4D97-AF65-F5344CB8AC3E}">
        <p14:creationId xmlns:p14="http://schemas.microsoft.com/office/powerpoint/2010/main" val="3741133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Positive – symptom reduction can allow the client to engage more effectively in therapy, increase trust/hope the client may feel more hopeful with treatment, better emotional regulation can reduce anxiety levels allowing engagement in deeper therapy work.</a:t>
            </a:r>
          </a:p>
          <a:p>
            <a:r>
              <a:rPr lang="en-US" dirty="0"/>
              <a:t>Negative – over-reliance on medication may lead to slow progression or not engaging in therapy fully, reduced motivation for therapy from seeing immediate relief from the symptoms and see therapy as </a:t>
            </a:r>
            <a:r>
              <a:rPr lang="en-US" dirty="0" err="1"/>
              <a:t>unneccessary</a:t>
            </a:r>
            <a:r>
              <a:rPr lang="en-US" dirty="0"/>
              <a:t>, side –effects and resistance could be a </a:t>
            </a:r>
            <a:r>
              <a:rPr lang="en-US" dirty="0" err="1"/>
              <a:t>relucatance</a:t>
            </a:r>
            <a:r>
              <a:rPr lang="en-US" dirty="0"/>
              <a:t> to take medication or create tension or reduce trust with the therapist, potential power struggles if the therapist recommends therapy over medication (</a:t>
            </a:r>
            <a:r>
              <a:rPr lang="en-US" dirty="0" err="1"/>
              <a:t>viseversa</a:t>
            </a:r>
            <a:r>
              <a:rPr lang="en-US" dirty="0"/>
              <a:t>) could develop a conflict of interest.</a:t>
            </a:r>
            <a:endParaRPr lang="en-GB" dirty="0"/>
          </a:p>
        </p:txBody>
      </p:sp>
      <p:sp>
        <p:nvSpPr>
          <p:cNvPr id="4" name="Slide Number Placeholder 3"/>
          <p:cNvSpPr>
            <a:spLocks noGrp="1"/>
          </p:cNvSpPr>
          <p:nvPr>
            <p:ph type="sldNum" sz="quarter" idx="5"/>
          </p:nvPr>
        </p:nvSpPr>
        <p:spPr/>
        <p:txBody>
          <a:bodyPr/>
          <a:lstStyle/>
          <a:p>
            <a:fld id="{DD6D13A8-07B9-41C6-B8BA-59DD9EE2E7AD}" type="slidenum">
              <a:rPr lang="en-GB"/>
              <a:t>11</a:t>
            </a:fld>
            <a:endParaRPr lang="en-GB"/>
          </a:p>
        </p:txBody>
      </p:sp>
    </p:spTree>
    <p:extLst>
      <p:ext uri="{BB962C8B-B14F-4D97-AF65-F5344CB8AC3E}">
        <p14:creationId xmlns:p14="http://schemas.microsoft.com/office/powerpoint/2010/main" val="3849715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Effectiveness of different therapeutic approaches to a naturalistic setting, those who engaged in therapy achieved a higher rate of improvement with not significant differences between the approaches.</a:t>
            </a:r>
          </a:p>
          <a:p>
            <a:r>
              <a:rPr lang="en-US" dirty="0">
                <a:ea typeface="Calibri"/>
                <a:cs typeface="Calibri"/>
              </a:rPr>
              <a:t>PCT can be used effectively for treating anxiety disorders. Demonstrated that the working alliance during therapy had a positive impact. However, the study relied on self-reported measures, lack of follow-up, no control group and high levels of attrition, therefore result may not be applicable to </a:t>
            </a:r>
            <a:r>
              <a:rPr lang="en-US" dirty="0" err="1">
                <a:ea typeface="Calibri"/>
                <a:cs typeface="Calibri"/>
              </a:rPr>
              <a:t>generalise</a:t>
            </a:r>
            <a:r>
              <a:rPr lang="en-US" dirty="0">
                <a:ea typeface="Calibri"/>
                <a:cs typeface="Calibri"/>
              </a:rPr>
              <a:t> for other settings (Rijn &amp; Wild, 2013).</a:t>
            </a:r>
          </a:p>
          <a:p>
            <a:r>
              <a:rPr lang="en-US" dirty="0">
                <a:ea typeface="Calibri"/>
                <a:cs typeface="Calibri"/>
              </a:rPr>
              <a:t>MBSR – effective in reducing anxiety symptoms, panic disorders and social anxiety disorders. Alternative to traditional medication treatments. Significant reduction in anxiety symptoms of anxiety/panic, as well as improved emotion regulation and negative thoughts and emotions (Bang et al., 2023)</a:t>
            </a:r>
            <a:endParaRPr lang="en-US" dirty="0"/>
          </a:p>
          <a:p>
            <a:r>
              <a:rPr lang="en-US" dirty="0">
                <a:ea typeface="Calibri"/>
                <a:cs typeface="Calibri"/>
              </a:rPr>
              <a:t>Studies often small sample sizes, rely on self-reported measures, lack of long term follow-up and inadequate control groups.</a:t>
            </a:r>
          </a:p>
        </p:txBody>
      </p:sp>
      <p:sp>
        <p:nvSpPr>
          <p:cNvPr id="4" name="Slide Number Placeholder 3"/>
          <p:cNvSpPr>
            <a:spLocks noGrp="1"/>
          </p:cNvSpPr>
          <p:nvPr>
            <p:ph type="sldNum" sz="quarter" idx="5"/>
          </p:nvPr>
        </p:nvSpPr>
        <p:spPr/>
        <p:txBody>
          <a:bodyPr/>
          <a:lstStyle/>
          <a:p>
            <a:fld id="{DD6D13A8-07B9-41C6-B8BA-59DD9EE2E7AD}" type="slidenum">
              <a:t>12</a:t>
            </a:fld>
            <a:endParaRPr lang="en-GB"/>
          </a:p>
        </p:txBody>
      </p:sp>
    </p:spTree>
    <p:extLst>
      <p:ext uri="{BB962C8B-B14F-4D97-AF65-F5344CB8AC3E}">
        <p14:creationId xmlns:p14="http://schemas.microsoft.com/office/powerpoint/2010/main" val="1549020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Stigma and social barriers – mental health stigma often misunderstood, misconceptions that people are overreacting or weak.</a:t>
            </a:r>
          </a:p>
          <a:p>
            <a:r>
              <a:rPr lang="en-US" dirty="0">
                <a:ea typeface="Calibri"/>
                <a:cs typeface="Calibri"/>
              </a:rPr>
              <a:t>Fear of judgement and being labeled as crazy or unstable in they seek help</a:t>
            </a:r>
          </a:p>
          <a:p>
            <a:r>
              <a:rPr lang="en-US" dirty="0">
                <a:ea typeface="Calibri"/>
                <a:cs typeface="Calibri"/>
              </a:rPr>
              <a:t>Workplace discrimination, negative consequences if perceived as being unreliable and loosing opportunities.</a:t>
            </a:r>
          </a:p>
          <a:p>
            <a:r>
              <a:rPr lang="en-US" dirty="0">
                <a:ea typeface="Calibri"/>
                <a:cs typeface="Calibri"/>
              </a:rPr>
              <a:t>Psychological barriers – self-stigma, believing they can handle it on their own, minimization of symptoms because they believe </a:t>
            </a:r>
            <a:r>
              <a:rPr lang="en-US" dirty="0" err="1">
                <a:ea typeface="Calibri"/>
                <a:cs typeface="Calibri"/>
              </a:rPr>
              <a:t>ut</a:t>
            </a:r>
            <a:r>
              <a:rPr lang="en-US" dirty="0">
                <a:ea typeface="Calibri"/>
                <a:cs typeface="Calibri"/>
              </a:rPr>
              <a:t> is not severe enough for treatment, avoidance </a:t>
            </a:r>
            <a:r>
              <a:rPr lang="en-US" dirty="0" err="1">
                <a:ea typeface="Calibri"/>
                <a:cs typeface="Calibri"/>
              </a:rPr>
              <a:t>behaviours</a:t>
            </a:r>
            <a:r>
              <a:rPr lang="en-US" dirty="0">
                <a:ea typeface="Calibri"/>
                <a:cs typeface="Calibri"/>
              </a:rPr>
              <a:t>, including avoiding going to the doctors (Basile et al., 2024)</a:t>
            </a:r>
          </a:p>
          <a:p>
            <a:r>
              <a:rPr lang="en-US" dirty="0">
                <a:ea typeface="Calibri"/>
                <a:cs typeface="Calibri"/>
              </a:rPr>
              <a:t>Systemic barriers – lack of access to mental health care, financial constraints, long wait times.</a:t>
            </a:r>
          </a:p>
        </p:txBody>
      </p:sp>
      <p:sp>
        <p:nvSpPr>
          <p:cNvPr id="4" name="Slide Number Placeholder 3"/>
          <p:cNvSpPr>
            <a:spLocks noGrp="1"/>
          </p:cNvSpPr>
          <p:nvPr>
            <p:ph type="sldNum" sz="quarter" idx="5"/>
          </p:nvPr>
        </p:nvSpPr>
        <p:spPr/>
        <p:txBody>
          <a:bodyPr/>
          <a:lstStyle/>
          <a:p>
            <a:fld id="{DD6D13A8-07B9-41C6-B8BA-59DD9EE2E7AD}" type="slidenum">
              <a:rPr lang="en-GB"/>
              <a:t>13</a:t>
            </a:fld>
            <a:endParaRPr lang="en-GB"/>
          </a:p>
        </p:txBody>
      </p:sp>
    </p:spTree>
    <p:extLst>
      <p:ext uri="{BB962C8B-B14F-4D97-AF65-F5344CB8AC3E}">
        <p14:creationId xmlns:p14="http://schemas.microsoft.com/office/powerpoint/2010/main" val="19006284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Concerns over the ineffectiveness of treatment influences whether the individual seeks out treatment (Goetter et al., 2020, as cited in Basile et al., 2024).</a:t>
            </a:r>
          </a:p>
          <a:p>
            <a:r>
              <a:rPr lang="en-US" dirty="0">
                <a:ea typeface="Calibri"/>
                <a:cs typeface="Calibri"/>
              </a:rPr>
              <a:t>Impacts various life domains, such as, work/study, relationships, family, finances, health.</a:t>
            </a:r>
          </a:p>
          <a:p>
            <a:pPr marL="171450" indent="-171450">
              <a:buFont typeface="Arial"/>
              <a:buChar char="•"/>
            </a:pPr>
            <a:r>
              <a:rPr lang="en-US" dirty="0">
                <a:ea typeface="Calibri"/>
                <a:cs typeface="Calibri"/>
              </a:rPr>
              <a:t>Majority of female participants, self-reported measures, lack of diagnostic assessments, potential oversight of the impact of comorbidity.</a:t>
            </a:r>
          </a:p>
          <a:p>
            <a:r>
              <a:rPr lang="en-US" dirty="0">
                <a:ea typeface="Calibri"/>
                <a:cs typeface="Calibri"/>
              </a:rPr>
              <a:t>Addressing barriers – Education and awareness, online resources, workplace and policy changes, peer support groups, government policies and campaigns.</a:t>
            </a:r>
          </a:p>
          <a:p>
            <a:r>
              <a:rPr lang="en-US" dirty="0">
                <a:ea typeface="Calibri"/>
                <a:cs typeface="Calibri"/>
              </a:rPr>
              <a:t>Basile et al (2024) identified that this study has the potential to inform future public health campaigns, encouraging the benefits of psychological treatment in informing health seeking </a:t>
            </a:r>
            <a:r>
              <a:rPr lang="en-US" dirty="0" err="1">
                <a:ea typeface="Calibri"/>
                <a:cs typeface="Calibri"/>
              </a:rPr>
              <a:t>behaviours</a:t>
            </a:r>
            <a:r>
              <a:rPr lang="en-US" dirty="0">
                <a:ea typeface="Calibri"/>
                <a:cs typeface="Calibri"/>
              </a:rPr>
              <a:t>.</a:t>
            </a:r>
          </a:p>
        </p:txBody>
      </p:sp>
      <p:sp>
        <p:nvSpPr>
          <p:cNvPr id="4" name="Slide Number Placeholder 3"/>
          <p:cNvSpPr>
            <a:spLocks noGrp="1"/>
          </p:cNvSpPr>
          <p:nvPr>
            <p:ph type="sldNum" sz="quarter" idx="5"/>
          </p:nvPr>
        </p:nvSpPr>
        <p:spPr/>
        <p:txBody>
          <a:bodyPr/>
          <a:lstStyle/>
          <a:p>
            <a:fld id="{DD6D13A8-07B9-41C6-B8BA-59DD9EE2E7AD}" type="slidenum">
              <a:rPr lang="en-GB"/>
              <a:t>14</a:t>
            </a:fld>
            <a:endParaRPr lang="en-GB"/>
          </a:p>
        </p:txBody>
      </p:sp>
    </p:spTree>
    <p:extLst>
      <p:ext uri="{BB962C8B-B14F-4D97-AF65-F5344CB8AC3E}">
        <p14:creationId xmlns:p14="http://schemas.microsoft.com/office/powerpoint/2010/main" val="3536814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IAPT (Improving Access to Psychological Therapies) aims to increase the availability of evidence-based psychological treatments for common mental health conditions, Offers therapy, such as, CBT.</a:t>
            </a:r>
          </a:p>
          <a:p>
            <a:r>
              <a:rPr lang="en-US" dirty="0">
                <a:ea typeface="Calibri"/>
                <a:cs typeface="Calibri"/>
              </a:rPr>
              <a:t>NICE – provides clinical guidance for the management of PD. Recommends treatments including CBT, pharmacological to ensure effective care across health care settings.</a:t>
            </a:r>
          </a:p>
          <a:p>
            <a:r>
              <a:rPr lang="en-US" dirty="0">
                <a:ea typeface="Calibri"/>
                <a:cs typeface="Calibri"/>
              </a:rPr>
              <a:t>Every Mind Matters – England, provides free NHS approved Mind Plan that demonstrates practical tips to help with factors associated with PD.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6D13A8-07B9-41C6-B8BA-59DD9EE2E7AD}" type="slidenum">
              <a:rPr lang="en-GB"/>
              <a:t>15</a:t>
            </a:fld>
            <a:endParaRPr lang="en-GB"/>
          </a:p>
        </p:txBody>
      </p:sp>
    </p:spTree>
    <p:extLst>
      <p:ext uri="{BB962C8B-B14F-4D97-AF65-F5344CB8AC3E}">
        <p14:creationId xmlns:p14="http://schemas.microsoft.com/office/powerpoint/2010/main" val="904074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Rethink campaign -</a:t>
            </a:r>
          </a:p>
          <a:p>
            <a:r>
              <a:rPr lang="en-US" dirty="0">
                <a:ea typeface="Calibri"/>
                <a:cs typeface="Calibri"/>
              </a:rPr>
              <a:t>'Treatment has been a major source of anxiety for me' - anxiety around taking medication and side effects, fear of being judged</a:t>
            </a:r>
            <a:endParaRPr lang="en-US" dirty="0"/>
          </a:p>
        </p:txBody>
      </p:sp>
      <p:sp>
        <p:nvSpPr>
          <p:cNvPr id="4" name="Slide Number Placeholder 3"/>
          <p:cNvSpPr>
            <a:spLocks noGrp="1"/>
          </p:cNvSpPr>
          <p:nvPr>
            <p:ph type="sldNum" sz="quarter" idx="5"/>
          </p:nvPr>
        </p:nvSpPr>
        <p:spPr/>
        <p:txBody>
          <a:bodyPr/>
          <a:lstStyle/>
          <a:p>
            <a:fld id="{DD6D13A8-07B9-41C6-B8BA-59DD9EE2E7AD}" type="slidenum">
              <a:t>16</a:t>
            </a:fld>
            <a:endParaRPr lang="en-GB"/>
          </a:p>
        </p:txBody>
      </p:sp>
    </p:spTree>
    <p:extLst>
      <p:ext uri="{BB962C8B-B14F-4D97-AF65-F5344CB8AC3E}">
        <p14:creationId xmlns:p14="http://schemas.microsoft.com/office/powerpoint/2010/main" val="26107879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9FEFC-F487-ED2C-EEA6-FCC3D3EA4D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EFA82F-2007-BE66-18D0-07BBD4FF68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8101AE-0761-4D26-D4D8-D2D008F0640F}"/>
              </a:ext>
            </a:extLst>
          </p:cNvPr>
          <p:cNvSpPr>
            <a:spLocks noGrp="1"/>
          </p:cNvSpPr>
          <p:nvPr>
            <p:ph type="body" idx="1"/>
          </p:nvPr>
        </p:nvSpPr>
        <p:spPr/>
        <p:txBody>
          <a:bodyPr/>
          <a:lstStyle/>
          <a:p>
            <a:r>
              <a:rPr lang="en-US">
                <a:ea typeface="Calibri"/>
                <a:cs typeface="Calibri"/>
              </a:rPr>
              <a:t>Time to Change Wales (2025) no longer running due to being unable to secure continued funding.</a:t>
            </a:r>
          </a:p>
          <a:p>
            <a:r>
              <a:rPr lang="en-US" dirty="0">
                <a:ea typeface="Calibri"/>
                <a:cs typeface="Calibri"/>
              </a:rPr>
              <a:t>Aimed to raise awareness, support individuals, and advocating for change in how mental health is perceived and discussed across society.</a:t>
            </a:r>
          </a:p>
        </p:txBody>
      </p:sp>
      <p:sp>
        <p:nvSpPr>
          <p:cNvPr id="4" name="Slide Number Placeholder 3">
            <a:extLst>
              <a:ext uri="{FF2B5EF4-FFF2-40B4-BE49-F238E27FC236}">
                <a16:creationId xmlns:a16="http://schemas.microsoft.com/office/drawing/2014/main" id="{45004FEE-0436-2C0F-B138-003C93555625}"/>
              </a:ext>
            </a:extLst>
          </p:cNvPr>
          <p:cNvSpPr>
            <a:spLocks noGrp="1"/>
          </p:cNvSpPr>
          <p:nvPr>
            <p:ph type="sldNum" sz="quarter" idx="5"/>
          </p:nvPr>
        </p:nvSpPr>
        <p:spPr/>
        <p:txBody>
          <a:bodyPr/>
          <a:lstStyle/>
          <a:p>
            <a:fld id="{DD6D13A8-07B9-41C6-B8BA-59DD9EE2E7AD}" type="slidenum">
              <a:t>17</a:t>
            </a:fld>
            <a:endParaRPr lang="en-GB"/>
          </a:p>
        </p:txBody>
      </p:sp>
    </p:spTree>
    <p:extLst>
      <p:ext uri="{BB962C8B-B14F-4D97-AF65-F5344CB8AC3E}">
        <p14:creationId xmlns:p14="http://schemas.microsoft.com/office/powerpoint/2010/main" val="691050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55A8BE-09EF-91AB-107F-347F9E4089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2BD3D-C069-95A7-0E40-F1C9213EDD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D2CDD4-BD10-8858-4C2A-3228048C95A4}"/>
              </a:ext>
            </a:extLst>
          </p:cNvPr>
          <p:cNvSpPr>
            <a:spLocks noGrp="1"/>
          </p:cNvSpPr>
          <p:nvPr>
            <p:ph type="body" idx="1"/>
          </p:nvPr>
        </p:nvSpPr>
        <p:spPr/>
        <p:txBody>
          <a:bodyPr/>
          <a:lstStyle/>
          <a:p>
            <a:r>
              <a:rPr lang="en-US" dirty="0">
                <a:ea typeface="Calibri"/>
                <a:cs typeface="Calibri"/>
              </a:rPr>
              <a:t>#IAMWHOLE</a:t>
            </a:r>
          </a:p>
          <a:p>
            <a:r>
              <a:rPr lang="en-US" dirty="0">
                <a:ea typeface="Calibri"/>
                <a:cs typeface="Calibri"/>
              </a:rPr>
              <a:t>Encourages young people to speak out, seek help, get support and change statistics.</a:t>
            </a:r>
          </a:p>
          <a:p>
            <a:r>
              <a:rPr lang="en-US" dirty="0">
                <a:ea typeface="Calibri"/>
                <a:cs typeface="Calibri"/>
              </a:rPr>
              <a:t>Early 2022, partnered with BrewDog, an alcohol-free beer aimed to raise funds for mental health awareness research.</a:t>
            </a:r>
          </a:p>
          <a:p>
            <a:r>
              <a:rPr lang="en-US" dirty="0">
                <a:ea typeface="Calibri"/>
                <a:cs typeface="Calibri"/>
              </a:rPr>
              <a:t>Only 1:5 men say they have good mental health.</a:t>
            </a:r>
          </a:p>
          <a:p>
            <a:r>
              <a:rPr lang="en-US" dirty="0">
                <a:ea typeface="Calibri"/>
                <a:cs typeface="Calibri"/>
              </a:rPr>
              <a:t>2:5 men have made and excuse not to go out and see friends.</a:t>
            </a:r>
          </a:p>
          <a:p>
            <a:r>
              <a:rPr lang="en-US">
                <a:ea typeface="Calibri"/>
                <a:cs typeface="Calibri"/>
              </a:rPr>
              <a:t>1:3 men don’t feel comfortable telling a mate about their mental health.</a:t>
            </a:r>
          </a:p>
          <a:p>
            <a:r>
              <a:rPr lang="en-US" dirty="0">
                <a:ea typeface="Calibri"/>
                <a:cs typeface="Calibri"/>
              </a:rPr>
              <a:t>Its Time To Give AF (2023), new campaign to spread awareness on the importance of speaking up on how your feeling.</a:t>
            </a:r>
          </a:p>
        </p:txBody>
      </p:sp>
      <p:sp>
        <p:nvSpPr>
          <p:cNvPr id="4" name="Slide Number Placeholder 3">
            <a:extLst>
              <a:ext uri="{FF2B5EF4-FFF2-40B4-BE49-F238E27FC236}">
                <a16:creationId xmlns:a16="http://schemas.microsoft.com/office/drawing/2014/main" id="{1B211405-F32D-75DE-AA46-434B0A7D55E0}"/>
              </a:ext>
            </a:extLst>
          </p:cNvPr>
          <p:cNvSpPr>
            <a:spLocks noGrp="1"/>
          </p:cNvSpPr>
          <p:nvPr>
            <p:ph type="sldNum" sz="quarter" idx="5"/>
          </p:nvPr>
        </p:nvSpPr>
        <p:spPr/>
        <p:txBody>
          <a:bodyPr/>
          <a:lstStyle/>
          <a:p>
            <a:fld id="{DD6D13A8-07B9-41C6-B8BA-59DD9EE2E7AD}" type="slidenum">
              <a:t>18</a:t>
            </a:fld>
            <a:endParaRPr lang="en-GB"/>
          </a:p>
        </p:txBody>
      </p:sp>
    </p:spTree>
    <p:extLst>
      <p:ext uri="{BB962C8B-B14F-4D97-AF65-F5344CB8AC3E}">
        <p14:creationId xmlns:p14="http://schemas.microsoft.com/office/powerpoint/2010/main" val="2574741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need for therapeutic interventions targeting ER skills, including mindfulness, psychoeducational elements (Schnabel et al., 2022).</a:t>
            </a:r>
          </a:p>
        </p:txBody>
      </p:sp>
      <p:sp>
        <p:nvSpPr>
          <p:cNvPr id="4" name="Slide Number Placeholder 3"/>
          <p:cNvSpPr>
            <a:spLocks noGrp="1"/>
          </p:cNvSpPr>
          <p:nvPr>
            <p:ph type="sldNum" sz="quarter" idx="5"/>
          </p:nvPr>
        </p:nvSpPr>
        <p:spPr/>
        <p:txBody>
          <a:bodyPr/>
          <a:lstStyle/>
          <a:p>
            <a:fld id="{DD6D13A8-07B9-41C6-B8BA-59DD9EE2E7AD}" type="slidenum">
              <a:rPr lang="en-GB"/>
              <a:t>19</a:t>
            </a:fld>
            <a:endParaRPr lang="en-GB"/>
          </a:p>
        </p:txBody>
      </p:sp>
    </p:spTree>
    <p:extLst>
      <p:ext uri="{BB962C8B-B14F-4D97-AF65-F5344CB8AC3E}">
        <p14:creationId xmlns:p14="http://schemas.microsoft.com/office/powerpoint/2010/main" val="28533308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Short breathwork demonstration depending on time.</a:t>
            </a:r>
          </a:p>
        </p:txBody>
      </p:sp>
      <p:sp>
        <p:nvSpPr>
          <p:cNvPr id="4" name="Slide Number Placeholder 3"/>
          <p:cNvSpPr>
            <a:spLocks noGrp="1"/>
          </p:cNvSpPr>
          <p:nvPr>
            <p:ph type="sldNum" sz="quarter" idx="5"/>
          </p:nvPr>
        </p:nvSpPr>
        <p:spPr/>
        <p:txBody>
          <a:bodyPr/>
          <a:lstStyle/>
          <a:p>
            <a:fld id="{DD6D13A8-07B9-41C6-B8BA-59DD9EE2E7AD}" type="slidenum">
              <a:rPr lang="en-GB"/>
              <a:t>20</a:t>
            </a:fld>
            <a:endParaRPr lang="en-GB"/>
          </a:p>
        </p:txBody>
      </p:sp>
    </p:spTree>
    <p:extLst>
      <p:ext uri="{BB962C8B-B14F-4D97-AF65-F5344CB8AC3E}">
        <p14:creationId xmlns:p14="http://schemas.microsoft.com/office/powerpoint/2010/main" val="1410469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3/4/2025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5117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562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6198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3454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3/4/2025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5338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3/4/2025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747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3/4/2025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119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954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5494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8023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541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2880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6117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3/4/2025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2833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3/4/2025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813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77579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6261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3/4/2025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6230113"/>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hyperlink" Target="https://www.researchgate.net/profile/Nor-Azilah-Husin/publication/344744170/figure/fig1/AS:948719893614593@1603203857289/(Principle-of-Behaviourism-theory-Orey" TargetMode="Externa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eg"/><Relationship Id="rId7" Type="http://schemas.openxmlformats.org/officeDocument/2006/relationships/diagramColors" Target="../diagrams/colors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0.png"/><Relationship Id="rId7" Type="http://schemas.openxmlformats.org/officeDocument/2006/relationships/diagramColors" Target="../diagrams/colors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jpeg"/><Relationship Id="rId7" Type="http://schemas.openxmlformats.org/officeDocument/2006/relationships/diagramColors" Target="../diagrams/colors12.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jpeg"/><Relationship Id="rId7" Type="http://schemas.openxmlformats.org/officeDocument/2006/relationships/diagramColors" Target="../diagrams/colors1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hyperlink" Target="https://youtu.be/Pfyaj9h4FCg?si=elsQfuUS-gvhGcV_"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fastercapital.com/topics/understanding-the-fight-or-flight-response.html" TargetMode="External"/><Relationship Id="rId13" Type="http://schemas.openxmlformats.org/officeDocument/2006/relationships/hyperlink" Target="https://doi.org/10.1186/s12875-021-01445-5" TargetMode="External"/><Relationship Id="rId3" Type="http://schemas.openxmlformats.org/officeDocument/2006/relationships/hyperlink" Target="https://doi.org/10.1176/appi.focus.20200042" TargetMode="External"/><Relationship Id="rId7" Type="http://schemas.openxmlformats.org/officeDocument/2006/relationships/hyperlink" Target="https://doi.org/10.4081/ripppo.2020.421" TargetMode="External"/><Relationship Id="rId12" Type="http://schemas.openxmlformats.org/officeDocument/2006/relationships/hyperlink" Target="https://doi.org/10.1016/j.jbtep.2023.101835" TargetMode="External"/><Relationship Id="rId17" Type="http://schemas.openxmlformats.org/officeDocument/2006/relationships/hyperlink" Target="https://www.whole.org.uk/" TargetMode="External"/><Relationship Id="rId2" Type="http://schemas.openxmlformats.org/officeDocument/2006/relationships/hyperlink" Target="https://www.psychiatry.org/psychiatrists/practice/dsm" TargetMode="External"/><Relationship Id="rId16" Type="http://schemas.openxmlformats.org/officeDocument/2006/relationships/hyperlink" Target="https://www.timetochangewales.org.uk/en/" TargetMode="External"/><Relationship Id="rId1" Type="http://schemas.openxmlformats.org/officeDocument/2006/relationships/slideLayout" Target="../slideLayouts/slideLayout7.xml"/><Relationship Id="rId6" Type="http://schemas.openxmlformats.org/officeDocument/2006/relationships/hyperlink" Target="https://www.bupa.co.uk/health-information/mental-health/panic-disorder" TargetMode="External"/><Relationship Id="rId11" Type="http://schemas.openxmlformats.org/officeDocument/2006/relationships/hyperlink" Target="https://www.rethink.org/advice-and-information/about-mental-illness/mental-healthconditions/anxiety-disorders/" TargetMode="External"/><Relationship Id="rId5" Type="http://schemas.openxmlformats.org/officeDocument/2006/relationships/hyperlink" Target="https://doi.org/10.1002/jclp.23665" TargetMode="External"/><Relationship Id="rId15" Type="http://schemas.openxmlformats.org/officeDocument/2006/relationships/hyperlink" Target="https://doi.org/10.1016/j.cpr.2022.102196" TargetMode="External"/><Relationship Id="rId10" Type="http://schemas.openxmlformats.org/officeDocument/2006/relationships/hyperlink" Target="https://www.researchgate.net/figure/Principle-of-Behaviourism-theory-Orey-2010_fig1_344744170" TargetMode="External"/><Relationship Id="rId4" Type="http://schemas.openxmlformats.org/officeDocument/2006/relationships/hyperlink" Target="https://doi.org/10.1111/pcn.13544" TargetMode="External"/><Relationship Id="rId9" Type="http://schemas.openxmlformats.org/officeDocument/2006/relationships/hyperlink" Target="https://www.attackingpanicsystem.com/single-post/what-is-panic-disorder" TargetMode="External"/><Relationship Id="rId14" Type="http://schemas.openxmlformats.org/officeDocument/2006/relationships/hyperlink" Target="https://doi.org/10.1177/03621537134995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0133" y="3425404"/>
            <a:ext cx="10130452" cy="2134854"/>
          </a:xfrm>
        </p:spPr>
        <p:txBody>
          <a:bodyPr/>
          <a:lstStyle/>
          <a:p>
            <a:pPr algn="ctr"/>
            <a:r>
              <a:rPr lang="en-GB" sz="4800" dirty="0">
                <a:latin typeface="Arial"/>
                <a:cs typeface="Arial"/>
              </a:rPr>
              <a:t>Stigma and treatment-seeking behaviours in individuals with panic disorder</a:t>
            </a:r>
            <a:endParaRPr lang="en-US" sz="4800">
              <a:latin typeface="Arial"/>
              <a:cs typeface="Arial"/>
            </a:endParaRPr>
          </a:p>
        </p:txBody>
      </p:sp>
      <p:pic>
        <p:nvPicPr>
          <p:cNvPr id="4" name="Picture 3" descr="anxiety awareness teal ribbon vinyl sticker 70 x 108 mm car bumper flat  surfaces">
            <a:extLst>
              <a:ext uri="{FF2B5EF4-FFF2-40B4-BE49-F238E27FC236}">
                <a16:creationId xmlns:a16="http://schemas.microsoft.com/office/drawing/2014/main" id="{E1529F90-4633-A018-A1D1-436B8D11FBD9}"/>
              </a:ext>
            </a:extLst>
          </p:cNvPr>
          <p:cNvPicPr>
            <a:picLocks noChangeAspect="1"/>
          </p:cNvPicPr>
          <p:nvPr/>
        </p:nvPicPr>
        <p:blipFill>
          <a:blip r:embed="rId3"/>
          <a:stretch>
            <a:fillRect/>
          </a:stretch>
        </p:blipFill>
        <p:spPr>
          <a:xfrm>
            <a:off x="5194844" y="1202173"/>
            <a:ext cx="1812751" cy="182318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E064-E6AB-B4C4-3341-8127DDAD0C72}"/>
              </a:ext>
            </a:extLst>
          </p:cNvPr>
          <p:cNvSpPr>
            <a:spLocks noGrp="1"/>
          </p:cNvSpPr>
          <p:nvPr>
            <p:ph type="title"/>
          </p:nvPr>
        </p:nvSpPr>
        <p:spPr/>
        <p:txBody>
          <a:bodyPr/>
          <a:lstStyle/>
          <a:p>
            <a:r>
              <a:rPr lang="en-GB" sz="4000" dirty="0">
                <a:latin typeface="Arial"/>
                <a:cs typeface="Arial"/>
              </a:rPr>
              <a:t>What is Panic Disorder?</a:t>
            </a:r>
          </a:p>
        </p:txBody>
      </p:sp>
      <p:sp>
        <p:nvSpPr>
          <p:cNvPr id="3" name="Content Placeholder 2">
            <a:extLst>
              <a:ext uri="{FF2B5EF4-FFF2-40B4-BE49-F238E27FC236}">
                <a16:creationId xmlns:a16="http://schemas.microsoft.com/office/drawing/2014/main" id="{539217F2-F93C-D369-E284-17C29188A91E}"/>
              </a:ext>
            </a:extLst>
          </p:cNvPr>
          <p:cNvSpPr>
            <a:spLocks noGrp="1"/>
          </p:cNvSpPr>
          <p:nvPr>
            <p:ph idx="1"/>
          </p:nvPr>
        </p:nvSpPr>
        <p:spPr>
          <a:xfrm>
            <a:off x="519954" y="2293056"/>
            <a:ext cx="11182214" cy="4206521"/>
          </a:xfrm>
        </p:spPr>
        <p:txBody>
          <a:bodyPr vert="horz" lIns="91440" tIns="45720" rIns="91440" bIns="45720" rtlCol="0" anchor="t">
            <a:normAutofit lnSpcReduction="10000"/>
          </a:bodyPr>
          <a:lstStyle/>
          <a:p>
            <a:r>
              <a:rPr lang="en-GB" sz="2800" dirty="0">
                <a:solidFill>
                  <a:schemeClr val="tx1"/>
                </a:solidFill>
                <a:latin typeface="Arial"/>
                <a:cs typeface="Arial"/>
              </a:rPr>
              <a:t>Panic attack is a type of anxiety disorder that is common in around 1:10 people</a:t>
            </a:r>
          </a:p>
          <a:p>
            <a:r>
              <a:rPr lang="en-GB" sz="2800" dirty="0">
                <a:solidFill>
                  <a:schemeClr val="tx1"/>
                </a:solidFill>
                <a:latin typeface="Arial"/>
                <a:cs typeface="Arial"/>
              </a:rPr>
              <a:t>Sudden feelings of intense anxiety or fear that cause physical symptoms</a:t>
            </a:r>
          </a:p>
          <a:p>
            <a:r>
              <a:rPr lang="en-GB" sz="2800" dirty="0">
                <a:solidFill>
                  <a:schemeClr val="tx1"/>
                </a:solidFill>
                <a:latin typeface="Arial"/>
                <a:cs typeface="Arial"/>
              </a:rPr>
              <a:t>Anxiety may continue over the concern of having more panic attacks</a:t>
            </a:r>
          </a:p>
          <a:p>
            <a:r>
              <a:rPr lang="en-GB" sz="2800" dirty="0">
                <a:solidFill>
                  <a:schemeClr val="tx1"/>
                </a:solidFill>
                <a:latin typeface="Arial"/>
                <a:cs typeface="Arial"/>
              </a:rPr>
              <a:t>Can affect teenagers and young adults.</a:t>
            </a:r>
          </a:p>
          <a:p>
            <a:r>
              <a:rPr lang="en-GB" sz="2800" dirty="0">
                <a:solidFill>
                  <a:schemeClr val="tx1"/>
                </a:solidFill>
                <a:latin typeface="Arial"/>
                <a:cs typeface="Arial"/>
              </a:rPr>
              <a:t>3:100 women and 1:100 men are affected by panic disorder</a:t>
            </a:r>
          </a:p>
          <a:p>
            <a:pPr marL="0" indent="0" algn="r">
              <a:buNone/>
            </a:pPr>
            <a:r>
              <a:rPr lang="en-GB" sz="2000" dirty="0">
                <a:latin typeface="Arial"/>
                <a:cs typeface="Arial"/>
              </a:rPr>
              <a:t>(Bupa, 2025)</a:t>
            </a:r>
          </a:p>
        </p:txBody>
      </p:sp>
    </p:spTree>
    <p:extLst>
      <p:ext uri="{BB962C8B-B14F-4D97-AF65-F5344CB8AC3E}">
        <p14:creationId xmlns:p14="http://schemas.microsoft.com/office/powerpoint/2010/main" val="3531190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727988EF-1389-88DC-99FB-80DE389FE73B}"/>
              </a:ext>
            </a:extLst>
          </p:cNvPr>
          <p:cNvSpPr>
            <a:spLocks noGrp="1"/>
          </p:cNvSpPr>
          <p:nvPr>
            <p:ph type="title"/>
          </p:nvPr>
        </p:nvSpPr>
        <p:spPr>
          <a:xfrm>
            <a:off x="1154955" y="973667"/>
            <a:ext cx="2942210" cy="4833745"/>
          </a:xfrm>
        </p:spPr>
        <p:txBody>
          <a:bodyPr>
            <a:normAutofit/>
          </a:bodyPr>
          <a:lstStyle/>
          <a:p>
            <a:r>
              <a:rPr lang="en-GB">
                <a:solidFill>
                  <a:srgbClr val="EBEBEB"/>
                </a:solidFill>
                <a:latin typeface="Arial"/>
                <a:cs typeface="Arial"/>
              </a:rPr>
              <a:t>How is it recognised?</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E2B7A1F-3AA4-289D-1D02-2AB5B2613199}"/>
              </a:ext>
            </a:extLst>
          </p:cNvPr>
          <p:cNvGraphicFramePr>
            <a:graphicFrameLocks noGrp="1"/>
          </p:cNvGraphicFramePr>
          <p:nvPr>
            <p:ph idx="1"/>
            <p:extLst>
              <p:ext uri="{D42A27DB-BD31-4B8C-83A1-F6EECF244321}">
                <p14:modId xmlns:p14="http://schemas.microsoft.com/office/powerpoint/2010/main" val="34657508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3" name="TextBox 42">
            <a:extLst>
              <a:ext uri="{FF2B5EF4-FFF2-40B4-BE49-F238E27FC236}">
                <a16:creationId xmlns:a16="http://schemas.microsoft.com/office/drawing/2014/main" id="{7F1DB6AA-3387-4FAD-62C8-0F529F282259}"/>
              </a:ext>
            </a:extLst>
          </p:cNvPr>
          <p:cNvSpPr txBox="1"/>
          <p:nvPr/>
        </p:nvSpPr>
        <p:spPr>
          <a:xfrm>
            <a:off x="8711089" y="5942585"/>
            <a:ext cx="32622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a:t>
            </a:r>
            <a:r>
              <a:rPr lang="en-GB" sz="2000" err="1">
                <a:latin typeface="Arial"/>
                <a:cs typeface="Arial"/>
              </a:rPr>
              <a:t>Francesetti</a:t>
            </a:r>
            <a:r>
              <a:rPr lang="en-GB" sz="2000" dirty="0">
                <a:latin typeface="Arial"/>
                <a:cs typeface="Arial"/>
              </a:rPr>
              <a:t> et al., 2020)</a:t>
            </a:r>
            <a:endParaRPr lang="en-US"/>
          </a:p>
        </p:txBody>
      </p:sp>
    </p:spTree>
    <p:extLst>
      <p:ext uri="{BB962C8B-B14F-4D97-AF65-F5344CB8AC3E}">
        <p14:creationId xmlns:p14="http://schemas.microsoft.com/office/powerpoint/2010/main" val="3611886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A0CA8-AD0C-AFBB-0815-38DD77499DC3}"/>
              </a:ext>
            </a:extLst>
          </p:cNvPr>
          <p:cNvSpPr>
            <a:spLocks noGrp="1"/>
          </p:cNvSpPr>
          <p:nvPr>
            <p:ph type="title"/>
          </p:nvPr>
        </p:nvSpPr>
        <p:spPr/>
        <p:txBody>
          <a:bodyPr/>
          <a:lstStyle/>
          <a:p>
            <a:r>
              <a:rPr lang="en-GB" sz="4000" dirty="0">
                <a:latin typeface="Arial"/>
                <a:cs typeface="Arial"/>
              </a:rPr>
              <a:t>Diagnosis</a:t>
            </a:r>
          </a:p>
        </p:txBody>
      </p:sp>
      <p:sp>
        <p:nvSpPr>
          <p:cNvPr id="3" name="Content Placeholder 2">
            <a:extLst>
              <a:ext uri="{FF2B5EF4-FFF2-40B4-BE49-F238E27FC236}">
                <a16:creationId xmlns:a16="http://schemas.microsoft.com/office/drawing/2014/main" id="{186E60E9-03F1-EB01-4EE8-2190156D7292}"/>
              </a:ext>
            </a:extLst>
          </p:cNvPr>
          <p:cNvSpPr>
            <a:spLocks noGrp="1"/>
          </p:cNvSpPr>
          <p:nvPr>
            <p:ph idx="1"/>
          </p:nvPr>
        </p:nvSpPr>
        <p:spPr/>
        <p:txBody>
          <a:bodyPr vert="horz" lIns="91440" tIns="45720" rIns="91440" bIns="45720" rtlCol="0" anchor="t">
            <a:normAutofit/>
          </a:bodyPr>
          <a:lstStyle/>
          <a:p>
            <a:r>
              <a:rPr lang="en-GB" sz="2800" dirty="0">
                <a:solidFill>
                  <a:schemeClr val="tx1"/>
                </a:solidFill>
                <a:latin typeface="Arial"/>
                <a:cs typeface="Arial"/>
              </a:rPr>
              <a:t>GP</a:t>
            </a:r>
          </a:p>
          <a:p>
            <a:r>
              <a:rPr lang="en-GB" sz="2800" dirty="0">
                <a:solidFill>
                  <a:schemeClr val="tx1"/>
                </a:solidFill>
                <a:latin typeface="Arial"/>
                <a:cs typeface="Arial"/>
              </a:rPr>
              <a:t>Symptoms and medical history</a:t>
            </a:r>
          </a:p>
          <a:p>
            <a:r>
              <a:rPr lang="en-GB" sz="2800" dirty="0">
                <a:solidFill>
                  <a:schemeClr val="tx1"/>
                </a:solidFill>
                <a:latin typeface="Arial"/>
                <a:cs typeface="Arial"/>
              </a:rPr>
              <a:t>Recent medications, alcohol, caffeine, smoking</a:t>
            </a:r>
          </a:p>
          <a:p>
            <a:r>
              <a:rPr lang="en-GB" sz="2800" dirty="0">
                <a:solidFill>
                  <a:schemeClr val="tx1"/>
                </a:solidFill>
                <a:latin typeface="Arial"/>
                <a:cs typeface="Arial"/>
              </a:rPr>
              <a:t>Any situations or events that could be a trigger</a:t>
            </a:r>
          </a:p>
          <a:p>
            <a:r>
              <a:rPr lang="en-GB" sz="2800" dirty="0">
                <a:solidFill>
                  <a:schemeClr val="tx1"/>
                </a:solidFill>
                <a:latin typeface="Arial"/>
                <a:cs typeface="Arial"/>
              </a:rPr>
              <a:t>Referral for mental health services</a:t>
            </a:r>
          </a:p>
        </p:txBody>
      </p:sp>
    </p:spTree>
    <p:extLst>
      <p:ext uri="{BB962C8B-B14F-4D97-AF65-F5344CB8AC3E}">
        <p14:creationId xmlns:p14="http://schemas.microsoft.com/office/powerpoint/2010/main" val="4265236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0E3F-1F7E-2608-62BC-2532EE0B7EF0}"/>
              </a:ext>
            </a:extLst>
          </p:cNvPr>
          <p:cNvSpPr>
            <a:spLocks noGrp="1"/>
          </p:cNvSpPr>
          <p:nvPr>
            <p:ph type="title"/>
          </p:nvPr>
        </p:nvSpPr>
        <p:spPr/>
        <p:txBody>
          <a:bodyPr/>
          <a:lstStyle/>
          <a:p>
            <a:r>
              <a:rPr lang="en-GB" sz="4000" dirty="0">
                <a:latin typeface="Arial"/>
                <a:cs typeface="Arial"/>
              </a:rPr>
              <a:t>Diagnostic tools</a:t>
            </a:r>
          </a:p>
        </p:txBody>
      </p:sp>
      <p:sp>
        <p:nvSpPr>
          <p:cNvPr id="3" name="Content Placeholder 2">
            <a:extLst>
              <a:ext uri="{FF2B5EF4-FFF2-40B4-BE49-F238E27FC236}">
                <a16:creationId xmlns:a16="http://schemas.microsoft.com/office/drawing/2014/main" id="{E69422FE-2A59-4394-4BD1-5D67EB79E1CC}"/>
              </a:ext>
            </a:extLst>
          </p:cNvPr>
          <p:cNvSpPr>
            <a:spLocks noGrp="1"/>
          </p:cNvSpPr>
          <p:nvPr>
            <p:ph idx="1"/>
          </p:nvPr>
        </p:nvSpPr>
        <p:spPr/>
        <p:txBody>
          <a:bodyPr vert="horz" lIns="91440" tIns="45720" rIns="91440" bIns="45720" rtlCol="0" anchor="t">
            <a:normAutofit/>
          </a:bodyPr>
          <a:lstStyle/>
          <a:p>
            <a:r>
              <a:rPr lang="en-GB" sz="2800" dirty="0">
                <a:solidFill>
                  <a:schemeClr val="tx1"/>
                </a:solidFill>
                <a:latin typeface="Arial"/>
                <a:cs typeface="Arial"/>
              </a:rPr>
              <a:t>DSM-5-TR</a:t>
            </a:r>
          </a:p>
          <a:p>
            <a:r>
              <a:rPr lang="en-GB" sz="2800" dirty="0">
                <a:solidFill>
                  <a:schemeClr val="tx1"/>
                </a:solidFill>
                <a:latin typeface="Arial"/>
                <a:cs typeface="Arial"/>
              </a:rPr>
              <a:t>Patient Health Questionnaire for PD</a:t>
            </a:r>
          </a:p>
          <a:p>
            <a:r>
              <a:rPr lang="en-GB" sz="2800" dirty="0">
                <a:solidFill>
                  <a:schemeClr val="tx1"/>
                </a:solidFill>
                <a:latin typeface="Arial"/>
                <a:cs typeface="Arial"/>
              </a:rPr>
              <a:t>PHQ-9</a:t>
            </a:r>
          </a:p>
          <a:p>
            <a:r>
              <a:rPr lang="en-GB" sz="2800" dirty="0">
                <a:solidFill>
                  <a:schemeClr val="tx1"/>
                </a:solidFill>
                <a:latin typeface="Arial"/>
                <a:cs typeface="Arial"/>
              </a:rPr>
              <a:t>Hospital Anxiety and Depression Scale (HADS)</a:t>
            </a:r>
          </a:p>
          <a:p>
            <a:r>
              <a:rPr lang="en-GB" sz="2800" dirty="0">
                <a:solidFill>
                  <a:schemeClr val="tx1"/>
                </a:solidFill>
                <a:latin typeface="Arial"/>
                <a:cs typeface="Arial"/>
              </a:rPr>
              <a:t>Becks Depression Inventory (BDI-2)</a:t>
            </a:r>
          </a:p>
          <a:p>
            <a:endParaRPr lang="en-GB" dirty="0"/>
          </a:p>
        </p:txBody>
      </p:sp>
      <p:sp>
        <p:nvSpPr>
          <p:cNvPr id="4" name="TextBox 3">
            <a:extLst>
              <a:ext uri="{FF2B5EF4-FFF2-40B4-BE49-F238E27FC236}">
                <a16:creationId xmlns:a16="http://schemas.microsoft.com/office/drawing/2014/main" id="{03431F01-32E7-D419-29E1-3A7B19EAC436}"/>
              </a:ext>
            </a:extLst>
          </p:cNvPr>
          <p:cNvSpPr txBox="1"/>
          <p:nvPr/>
        </p:nvSpPr>
        <p:spPr>
          <a:xfrm>
            <a:off x="7406189" y="5713346"/>
            <a:ext cx="414393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(DeGeorge et al., 2022)</a:t>
            </a:r>
            <a:endParaRPr lang="en-US"/>
          </a:p>
        </p:txBody>
      </p:sp>
      <p:sp>
        <p:nvSpPr>
          <p:cNvPr id="6" name="TextBox 5">
            <a:extLst>
              <a:ext uri="{FF2B5EF4-FFF2-40B4-BE49-F238E27FC236}">
                <a16:creationId xmlns:a16="http://schemas.microsoft.com/office/drawing/2014/main" id="{05F28B5C-96FA-2DE9-146E-2EB447B87D84}"/>
              </a:ext>
            </a:extLst>
          </p:cNvPr>
          <p:cNvSpPr txBox="1"/>
          <p:nvPr/>
        </p:nvSpPr>
        <p:spPr>
          <a:xfrm>
            <a:off x="1155684" y="6290388"/>
            <a:ext cx="345373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Leaflet – DSM-5 and HADS</a:t>
            </a:r>
          </a:p>
        </p:txBody>
      </p:sp>
    </p:spTree>
    <p:extLst>
      <p:ext uri="{BB962C8B-B14F-4D97-AF65-F5344CB8AC3E}">
        <p14:creationId xmlns:p14="http://schemas.microsoft.com/office/powerpoint/2010/main" val="3590184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A1B7-67E4-6AD1-9681-E09AA2A88906}"/>
              </a:ext>
            </a:extLst>
          </p:cNvPr>
          <p:cNvSpPr>
            <a:spLocks noGrp="1"/>
          </p:cNvSpPr>
          <p:nvPr>
            <p:ph type="title"/>
          </p:nvPr>
        </p:nvSpPr>
        <p:spPr/>
        <p:txBody>
          <a:bodyPr/>
          <a:lstStyle/>
          <a:p>
            <a:r>
              <a:rPr lang="en-GB" sz="4000" dirty="0">
                <a:latin typeface="Arial"/>
                <a:cs typeface="Arial"/>
              </a:rPr>
              <a:t>DSM-5</a:t>
            </a:r>
          </a:p>
        </p:txBody>
      </p:sp>
      <p:sp>
        <p:nvSpPr>
          <p:cNvPr id="3" name="Content Placeholder 2">
            <a:extLst>
              <a:ext uri="{FF2B5EF4-FFF2-40B4-BE49-F238E27FC236}">
                <a16:creationId xmlns:a16="http://schemas.microsoft.com/office/drawing/2014/main" id="{7371A84F-93C8-3B7A-E443-92C5AD5E1B17}"/>
              </a:ext>
            </a:extLst>
          </p:cNvPr>
          <p:cNvSpPr>
            <a:spLocks noGrp="1"/>
          </p:cNvSpPr>
          <p:nvPr>
            <p:ph idx="1"/>
          </p:nvPr>
        </p:nvSpPr>
        <p:spPr>
          <a:xfrm>
            <a:off x="1042446" y="2801056"/>
            <a:ext cx="10112821" cy="2798462"/>
          </a:xfrm>
        </p:spPr>
        <p:txBody>
          <a:bodyPr vert="horz" lIns="91440" tIns="45720" rIns="91440" bIns="45720" rtlCol="0" anchor="t">
            <a:normAutofit/>
          </a:bodyPr>
          <a:lstStyle/>
          <a:p>
            <a:pPr marL="0" indent="0" algn="ctr">
              <a:buNone/>
            </a:pPr>
            <a:r>
              <a:rPr lang="en-GB" sz="4000" b="1" dirty="0">
                <a:solidFill>
                  <a:schemeClr val="tx1"/>
                </a:solidFill>
                <a:latin typeface="Arial"/>
                <a:cs typeface="Arial"/>
              </a:rPr>
              <a:t>'an abrupt serge of intense fear or discomfort in which four or more of a list of symptoms develop suddenly'</a:t>
            </a:r>
          </a:p>
          <a:p>
            <a:pPr marL="0" indent="0" algn="r">
              <a:buNone/>
            </a:pPr>
            <a:r>
              <a:rPr lang="en-GB" sz="2000" dirty="0">
                <a:latin typeface="Arial"/>
                <a:cs typeface="Arial"/>
              </a:rPr>
              <a:t>(DSM-5, 2013, DSM-5-TR, 2022)</a:t>
            </a:r>
          </a:p>
        </p:txBody>
      </p:sp>
      <p:sp>
        <p:nvSpPr>
          <p:cNvPr id="4" name="TextBox 3">
            <a:extLst>
              <a:ext uri="{FF2B5EF4-FFF2-40B4-BE49-F238E27FC236}">
                <a16:creationId xmlns:a16="http://schemas.microsoft.com/office/drawing/2014/main" id="{2F819B10-564C-9DFD-90A6-F9440EA02021}"/>
              </a:ext>
            </a:extLst>
          </p:cNvPr>
          <p:cNvSpPr txBox="1"/>
          <p:nvPr/>
        </p:nvSpPr>
        <p:spPr>
          <a:xfrm>
            <a:off x="1153025" y="6097408"/>
            <a:ext cx="60590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Leaflet – final page panic formulation worksheet</a:t>
            </a:r>
          </a:p>
        </p:txBody>
      </p:sp>
    </p:spTree>
    <p:extLst>
      <p:ext uri="{BB962C8B-B14F-4D97-AF65-F5344CB8AC3E}">
        <p14:creationId xmlns:p14="http://schemas.microsoft.com/office/powerpoint/2010/main" val="1452312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222A99-718B-12BB-43CF-1837D80985B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1" name="Freeform: Shape 3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9933EF6-B816-9BA5-E6C0-B30ECF7D1481}"/>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rgbClr val="EBEBEB"/>
                </a:solidFill>
                <a:latin typeface="Arial"/>
                <a:cs typeface="Arial"/>
              </a:rPr>
              <a:t>Theoretical Perspectives</a:t>
            </a:r>
          </a:p>
        </p:txBody>
      </p:sp>
      <p:pic>
        <p:nvPicPr>
          <p:cNvPr id="24" name="Picture 23" descr="A diagram of a diagram&#10;&#10;AI-generated content may be incorrect.">
            <a:extLst>
              <a:ext uri="{FF2B5EF4-FFF2-40B4-BE49-F238E27FC236}">
                <a16:creationId xmlns:a16="http://schemas.microsoft.com/office/drawing/2014/main" id="{B7512603-2127-7907-8A01-08D664AC0C8F}"/>
              </a:ext>
            </a:extLst>
          </p:cNvPr>
          <p:cNvPicPr>
            <a:picLocks noChangeAspect="1"/>
          </p:cNvPicPr>
          <p:nvPr/>
        </p:nvPicPr>
        <p:blipFill>
          <a:blip r:embed="rId3"/>
          <a:stretch>
            <a:fillRect/>
          </a:stretch>
        </p:blipFill>
        <p:spPr>
          <a:xfrm>
            <a:off x="6297201" y="546016"/>
            <a:ext cx="3794139" cy="5777174"/>
          </a:xfrm>
          <a:prstGeom prst="rect">
            <a:avLst/>
          </a:prstGeom>
        </p:spPr>
      </p:pic>
      <p:sp>
        <p:nvSpPr>
          <p:cNvPr id="35" name="Rectangle 3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5" name="Content Placeholder 2">
            <a:extLst>
              <a:ext uri="{FF2B5EF4-FFF2-40B4-BE49-F238E27FC236}">
                <a16:creationId xmlns:a16="http://schemas.microsoft.com/office/drawing/2014/main" id="{54B8B8FC-F1BD-DCFC-0287-CE2E74D0C124}"/>
              </a:ext>
            </a:extLst>
          </p:cNvPr>
          <p:cNvGraphicFramePr>
            <a:graphicFrameLocks noGrp="1"/>
          </p:cNvGraphicFramePr>
          <p:nvPr>
            <p:ph idx="1"/>
            <p:extLst>
              <p:ext uri="{D42A27DB-BD31-4B8C-83A1-F6EECF244321}">
                <p14:modId xmlns:p14="http://schemas.microsoft.com/office/powerpoint/2010/main" val="2993502253"/>
              </p:ext>
            </p:extLst>
          </p:nvPr>
        </p:nvGraphicFramePr>
        <p:xfrm>
          <a:off x="1154955" y="2120900"/>
          <a:ext cx="3133726" cy="38989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0" name="TextBox 29">
            <a:extLst>
              <a:ext uri="{FF2B5EF4-FFF2-40B4-BE49-F238E27FC236}">
                <a16:creationId xmlns:a16="http://schemas.microsoft.com/office/drawing/2014/main" id="{97B6BECD-64F0-3666-4480-DF15C78B5D5A}"/>
              </a:ext>
            </a:extLst>
          </p:cNvPr>
          <p:cNvSpPr txBox="1"/>
          <p:nvPr/>
        </p:nvSpPr>
        <p:spPr>
          <a:xfrm>
            <a:off x="6629196" y="6314618"/>
            <a:ext cx="539482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(What is panic disorder:DSM:5 criteria, 2018)</a:t>
            </a:r>
          </a:p>
        </p:txBody>
      </p:sp>
    </p:spTree>
    <p:extLst>
      <p:ext uri="{BB962C8B-B14F-4D97-AF65-F5344CB8AC3E}">
        <p14:creationId xmlns:p14="http://schemas.microsoft.com/office/powerpoint/2010/main" val="209436861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C4004C-5B10-3A2A-0A86-ABC27099C1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C4F7F0-5029-4C0B-AA7B-933E2C23EF14}"/>
              </a:ext>
            </a:extLst>
          </p:cNvPr>
          <p:cNvSpPr>
            <a:spLocks noGrp="1"/>
          </p:cNvSpPr>
          <p:nvPr>
            <p:ph type="title"/>
          </p:nvPr>
        </p:nvSpPr>
        <p:spPr>
          <a:xfrm>
            <a:off x="1154954" y="973668"/>
            <a:ext cx="8761413" cy="706964"/>
          </a:xfrm>
        </p:spPr>
        <p:txBody>
          <a:bodyPr>
            <a:normAutofit/>
          </a:bodyPr>
          <a:lstStyle/>
          <a:p>
            <a:r>
              <a:rPr lang="en-GB">
                <a:solidFill>
                  <a:srgbClr val="EBEBEB"/>
                </a:solidFill>
                <a:latin typeface="Arial"/>
                <a:cs typeface="Arial"/>
              </a:rPr>
              <a:t>Theoretical Perspectives</a:t>
            </a:r>
          </a:p>
        </p:txBody>
      </p:sp>
      <p:pic>
        <p:nvPicPr>
          <p:cNvPr id="29" name="Picture 28">
            <a:extLst>
              <a:ext uri="{FF2B5EF4-FFF2-40B4-BE49-F238E27FC236}">
                <a16:creationId xmlns:a16="http://schemas.microsoft.com/office/drawing/2014/main" id="{9CBEE333-07E3-633D-A3D9-3297B6889C47}"/>
              </a:ext>
            </a:extLst>
          </p:cNvPr>
          <p:cNvPicPr>
            <a:picLocks noChangeAspect="1"/>
          </p:cNvPicPr>
          <p:nvPr/>
        </p:nvPicPr>
        <p:blipFill>
          <a:blip r:embed="rId3"/>
          <a:stretch>
            <a:fillRect/>
          </a:stretch>
        </p:blipFill>
        <p:spPr>
          <a:xfrm>
            <a:off x="580294" y="2473392"/>
            <a:ext cx="4702957" cy="3683486"/>
          </a:xfrm>
          <a:prstGeom prst="roundRect">
            <a:avLst>
              <a:gd name="adj" fmla="val 1858"/>
            </a:avLst>
          </a:prstGeom>
          <a:effectLst>
            <a:outerShdw blurRad="50800" dist="50800" dir="5400000" algn="tl" rotWithShape="0">
              <a:srgbClr val="000000">
                <a:alpha val="43000"/>
              </a:srgbClr>
            </a:outerShdw>
          </a:effectLst>
        </p:spPr>
      </p:pic>
      <p:graphicFrame>
        <p:nvGraphicFramePr>
          <p:cNvPr id="5" name="Content Placeholder 2">
            <a:extLst>
              <a:ext uri="{FF2B5EF4-FFF2-40B4-BE49-F238E27FC236}">
                <a16:creationId xmlns:a16="http://schemas.microsoft.com/office/drawing/2014/main" id="{F7F7ADE8-44E3-B709-38E2-A3A78F34FC4C}"/>
              </a:ext>
            </a:extLst>
          </p:cNvPr>
          <p:cNvGraphicFramePr>
            <a:graphicFrameLocks noGrp="1"/>
          </p:cNvGraphicFramePr>
          <p:nvPr>
            <p:ph idx="1"/>
            <p:extLst>
              <p:ext uri="{D42A27DB-BD31-4B8C-83A1-F6EECF244321}">
                <p14:modId xmlns:p14="http://schemas.microsoft.com/office/powerpoint/2010/main" val="4168485666"/>
              </p:ext>
            </p:extLst>
          </p:nvPr>
        </p:nvGraphicFramePr>
        <p:xfrm>
          <a:off x="5980954" y="2603500"/>
          <a:ext cx="5211979" cy="3416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8" name="TextBox 37">
            <a:extLst>
              <a:ext uri="{FF2B5EF4-FFF2-40B4-BE49-F238E27FC236}">
                <a16:creationId xmlns:a16="http://schemas.microsoft.com/office/drawing/2014/main" id="{FAD2F5D4-E28B-A021-D3A4-C468F4D6AE92}"/>
              </a:ext>
            </a:extLst>
          </p:cNvPr>
          <p:cNvSpPr txBox="1"/>
          <p:nvPr/>
        </p:nvSpPr>
        <p:spPr>
          <a:xfrm>
            <a:off x="320488" y="6282018"/>
            <a:ext cx="5219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9">
                  <a:extLst>
                    <a:ext uri="{A12FA001-AC4F-418D-AE19-62706E023703}">
                      <ahyp:hlinkClr xmlns:ahyp="http://schemas.microsoft.com/office/drawing/2018/hyperlinkcolor" val="tx"/>
                    </a:ext>
                  </a:extLst>
                </a:hlinkClick>
              </a:rPr>
              <a:t>(Principle-of-Behaviourism-theory-Orey</a:t>
            </a:r>
            <a:r>
              <a:rPr lang="en-US" dirty="0"/>
              <a:t>, 2010)</a:t>
            </a:r>
          </a:p>
        </p:txBody>
      </p:sp>
    </p:spTree>
    <p:extLst>
      <p:ext uri="{BB962C8B-B14F-4D97-AF65-F5344CB8AC3E}">
        <p14:creationId xmlns:p14="http://schemas.microsoft.com/office/powerpoint/2010/main" val="4135832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728679-99F3-1525-2B0A-75C1CF4DC0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BF4471-6E55-F422-0135-1BA7D49D6C3D}"/>
              </a:ext>
            </a:extLst>
          </p:cNvPr>
          <p:cNvSpPr>
            <a:spLocks noGrp="1"/>
          </p:cNvSpPr>
          <p:nvPr>
            <p:ph type="title"/>
          </p:nvPr>
        </p:nvSpPr>
        <p:spPr>
          <a:xfrm>
            <a:off x="661895" y="514227"/>
            <a:ext cx="8761413" cy="706964"/>
          </a:xfrm>
        </p:spPr>
        <p:txBody>
          <a:bodyPr>
            <a:normAutofit/>
          </a:bodyPr>
          <a:lstStyle/>
          <a:p>
            <a:r>
              <a:rPr lang="en-GB">
                <a:latin typeface="Arial"/>
                <a:cs typeface="Arial"/>
              </a:rPr>
              <a:t>Theoretical Perspectives</a:t>
            </a:r>
          </a:p>
        </p:txBody>
      </p:sp>
      <p:pic>
        <p:nvPicPr>
          <p:cNvPr id="39" name="Picture 38">
            <a:extLst>
              <a:ext uri="{FF2B5EF4-FFF2-40B4-BE49-F238E27FC236}">
                <a16:creationId xmlns:a16="http://schemas.microsoft.com/office/drawing/2014/main" id="{2A7A2485-D145-9346-1352-C1B8A35A87A2}"/>
              </a:ext>
            </a:extLst>
          </p:cNvPr>
          <p:cNvPicPr>
            <a:picLocks noChangeAspect="1"/>
          </p:cNvPicPr>
          <p:nvPr/>
        </p:nvPicPr>
        <p:blipFill>
          <a:blip r:embed="rId3"/>
          <a:srcRect t="11464"/>
          <a:stretch/>
        </p:blipFill>
        <p:spPr>
          <a:xfrm>
            <a:off x="390546" y="1341598"/>
            <a:ext cx="11425565" cy="5196280"/>
          </a:xfrm>
          <a:prstGeom prst="roundRect">
            <a:avLst>
              <a:gd name="adj" fmla="val 1858"/>
            </a:avLst>
          </a:prstGeom>
          <a:effectLst>
            <a:outerShdw blurRad="50800" dist="50800" dir="5400000" algn="tl" rotWithShape="0">
              <a:srgbClr val="000000">
                <a:alpha val="43000"/>
              </a:srgbClr>
            </a:outerShdw>
          </a:effectLst>
        </p:spPr>
      </p:pic>
      <p:graphicFrame>
        <p:nvGraphicFramePr>
          <p:cNvPr id="5" name="Content Placeholder 2">
            <a:extLst>
              <a:ext uri="{FF2B5EF4-FFF2-40B4-BE49-F238E27FC236}">
                <a16:creationId xmlns:a16="http://schemas.microsoft.com/office/drawing/2014/main" id="{2185F929-450E-AEF9-9FD0-9112FDCC6EE5}"/>
              </a:ext>
            </a:extLst>
          </p:cNvPr>
          <p:cNvGraphicFramePr>
            <a:graphicFrameLocks noGrp="1"/>
          </p:cNvGraphicFramePr>
          <p:nvPr>
            <p:ph idx="1"/>
            <p:extLst>
              <p:ext uri="{D42A27DB-BD31-4B8C-83A1-F6EECF244321}">
                <p14:modId xmlns:p14="http://schemas.microsoft.com/office/powerpoint/2010/main" val="633081010"/>
              </p:ext>
            </p:extLst>
          </p:nvPr>
        </p:nvGraphicFramePr>
        <p:xfrm>
          <a:off x="661897" y="519206"/>
          <a:ext cx="3481054" cy="3416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8" name="TextBox 77">
            <a:extLst>
              <a:ext uri="{FF2B5EF4-FFF2-40B4-BE49-F238E27FC236}">
                <a16:creationId xmlns:a16="http://schemas.microsoft.com/office/drawing/2014/main" id="{BA3CC928-38CB-BBFE-1D37-405BFD562EE9}"/>
              </a:ext>
            </a:extLst>
          </p:cNvPr>
          <p:cNvSpPr txBox="1"/>
          <p:nvPr/>
        </p:nvSpPr>
        <p:spPr>
          <a:xfrm>
            <a:off x="6109010" y="6135479"/>
            <a:ext cx="60825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(Understanding-the-fight-or-flight-response., </a:t>
            </a:r>
            <a:r>
              <a:rPr lang="en-GB" sz="2000" err="1">
                <a:latin typeface="Arial"/>
                <a:cs typeface="Arial"/>
              </a:rPr>
              <a:t>n.d</a:t>
            </a:r>
            <a:r>
              <a:rPr lang="en-GB" sz="2000" dirty="0">
                <a:latin typeface="Arial"/>
                <a:cs typeface="Arial"/>
              </a:rPr>
              <a:t>)</a:t>
            </a:r>
          </a:p>
        </p:txBody>
      </p:sp>
    </p:spTree>
    <p:extLst>
      <p:ext uri="{BB962C8B-B14F-4D97-AF65-F5344CB8AC3E}">
        <p14:creationId xmlns:p14="http://schemas.microsoft.com/office/powerpoint/2010/main" val="1736525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B893C-25C4-BB35-0201-A72DBD300A6B}"/>
              </a:ext>
            </a:extLst>
          </p:cNvPr>
          <p:cNvSpPr>
            <a:spLocks noGrp="1"/>
          </p:cNvSpPr>
          <p:nvPr>
            <p:ph type="title"/>
          </p:nvPr>
        </p:nvSpPr>
        <p:spPr/>
        <p:txBody>
          <a:bodyPr/>
          <a:lstStyle/>
          <a:p>
            <a:r>
              <a:rPr lang="en-GB" sz="4000" dirty="0">
                <a:latin typeface="Arial"/>
                <a:cs typeface="Arial"/>
              </a:rPr>
              <a:t>Treatment approaches</a:t>
            </a:r>
          </a:p>
        </p:txBody>
      </p:sp>
      <p:sp>
        <p:nvSpPr>
          <p:cNvPr id="3" name="Text Placeholder 2">
            <a:extLst>
              <a:ext uri="{FF2B5EF4-FFF2-40B4-BE49-F238E27FC236}">
                <a16:creationId xmlns:a16="http://schemas.microsoft.com/office/drawing/2014/main" id="{A4C1F53B-1DE9-0DE7-49DA-AEE76B30B3CA}"/>
              </a:ext>
            </a:extLst>
          </p:cNvPr>
          <p:cNvSpPr>
            <a:spLocks noGrp="1"/>
          </p:cNvSpPr>
          <p:nvPr>
            <p:ph type="body" idx="1"/>
          </p:nvPr>
        </p:nvSpPr>
        <p:spPr>
          <a:xfrm>
            <a:off x="1154954" y="2185966"/>
            <a:ext cx="4825157" cy="576262"/>
          </a:xfrm>
        </p:spPr>
        <p:txBody>
          <a:bodyPr/>
          <a:lstStyle/>
          <a:p>
            <a:r>
              <a:rPr lang="en-GB" sz="3200" dirty="0">
                <a:latin typeface="Arial"/>
                <a:cs typeface="Arial"/>
              </a:rPr>
              <a:t>Evidence-based</a:t>
            </a:r>
          </a:p>
        </p:txBody>
      </p:sp>
      <p:sp>
        <p:nvSpPr>
          <p:cNvPr id="4" name="Content Placeholder 3">
            <a:extLst>
              <a:ext uri="{FF2B5EF4-FFF2-40B4-BE49-F238E27FC236}">
                <a16:creationId xmlns:a16="http://schemas.microsoft.com/office/drawing/2014/main" id="{DBFC8AB3-9F65-C189-1ACB-07262362C416}"/>
              </a:ext>
            </a:extLst>
          </p:cNvPr>
          <p:cNvSpPr>
            <a:spLocks noGrp="1"/>
          </p:cNvSpPr>
          <p:nvPr>
            <p:ph sz="half" idx="2"/>
          </p:nvPr>
        </p:nvSpPr>
        <p:spPr>
          <a:xfrm>
            <a:off x="507776" y="2991871"/>
            <a:ext cx="4825158" cy="3226258"/>
          </a:xfrm>
        </p:spPr>
        <p:txBody>
          <a:bodyPr vert="horz" lIns="91440" tIns="45720" rIns="91440" bIns="45720" rtlCol="0" anchor="t">
            <a:noAutofit/>
          </a:bodyPr>
          <a:lstStyle/>
          <a:p>
            <a:r>
              <a:rPr lang="en-GB" sz="2800" dirty="0">
                <a:solidFill>
                  <a:schemeClr val="tx1"/>
                </a:solidFill>
                <a:latin typeface="Arial"/>
                <a:cs typeface="Arial"/>
              </a:rPr>
              <a:t>Psychoactive medication</a:t>
            </a:r>
          </a:p>
          <a:p>
            <a:pPr marL="0" indent="0" algn="r">
              <a:buNone/>
            </a:pPr>
            <a:r>
              <a:rPr lang="en-GB" sz="2000" dirty="0">
                <a:solidFill>
                  <a:schemeClr val="tx1"/>
                </a:solidFill>
                <a:latin typeface="Arial"/>
                <a:cs typeface="Arial"/>
              </a:rPr>
              <a:t>(DeGeorge et al.,2022)</a:t>
            </a:r>
          </a:p>
          <a:p>
            <a:r>
              <a:rPr lang="en-GB" sz="2800" dirty="0">
                <a:solidFill>
                  <a:schemeClr val="tx1"/>
                </a:solidFill>
                <a:latin typeface="Arial"/>
                <a:cs typeface="Arial"/>
              </a:rPr>
              <a:t>Low-intensity intervention</a:t>
            </a:r>
          </a:p>
          <a:p>
            <a:pPr marL="0" indent="0" algn="r">
              <a:buNone/>
            </a:pPr>
            <a:r>
              <a:rPr lang="en-GB" sz="2000" dirty="0">
                <a:solidFill>
                  <a:schemeClr val="tx1"/>
                </a:solidFill>
                <a:latin typeface="Arial"/>
                <a:cs typeface="Arial"/>
              </a:rPr>
              <a:t>(</a:t>
            </a:r>
            <a:r>
              <a:rPr lang="en-GB" sz="2000" err="1">
                <a:solidFill>
                  <a:schemeClr val="tx1"/>
                </a:solidFill>
                <a:latin typeface="Arial"/>
                <a:cs typeface="Arial"/>
              </a:rPr>
              <a:t>Bandealy</a:t>
            </a:r>
            <a:r>
              <a:rPr lang="en-GB" sz="2000" dirty="0">
                <a:solidFill>
                  <a:schemeClr val="tx1"/>
                </a:solidFill>
                <a:latin typeface="Arial"/>
                <a:cs typeface="Arial"/>
              </a:rPr>
              <a:t> et al, 2021)</a:t>
            </a:r>
          </a:p>
          <a:p>
            <a:r>
              <a:rPr lang="en-GB" sz="2800" dirty="0">
                <a:solidFill>
                  <a:schemeClr val="tx1"/>
                </a:solidFill>
                <a:latin typeface="Arial"/>
                <a:cs typeface="Arial"/>
              </a:rPr>
              <a:t>Exposure therapy</a:t>
            </a:r>
          </a:p>
          <a:p>
            <a:r>
              <a:rPr lang="en-GB" sz="2800" dirty="0">
                <a:solidFill>
                  <a:schemeClr val="tx1"/>
                </a:solidFill>
                <a:latin typeface="Arial"/>
                <a:cs typeface="Arial"/>
              </a:rPr>
              <a:t>CBT</a:t>
            </a:r>
          </a:p>
          <a:p>
            <a:pPr marL="0" indent="0" algn="r">
              <a:buNone/>
            </a:pPr>
            <a:r>
              <a:rPr lang="en-GB" sz="2000" dirty="0">
                <a:solidFill>
                  <a:schemeClr val="tx1"/>
                </a:solidFill>
                <a:latin typeface="Arial"/>
                <a:cs typeface="Arial"/>
              </a:rPr>
              <a:t>(Parker et al, 2021)</a:t>
            </a:r>
          </a:p>
        </p:txBody>
      </p:sp>
      <p:sp>
        <p:nvSpPr>
          <p:cNvPr id="5" name="Text Placeholder 4">
            <a:extLst>
              <a:ext uri="{FF2B5EF4-FFF2-40B4-BE49-F238E27FC236}">
                <a16:creationId xmlns:a16="http://schemas.microsoft.com/office/drawing/2014/main" id="{329DF017-EB8F-6905-8F32-B650A66C4C35}"/>
              </a:ext>
            </a:extLst>
          </p:cNvPr>
          <p:cNvSpPr>
            <a:spLocks noGrp="1"/>
          </p:cNvSpPr>
          <p:nvPr>
            <p:ph type="body" sz="quarter" idx="3"/>
          </p:nvPr>
        </p:nvSpPr>
        <p:spPr>
          <a:xfrm>
            <a:off x="7503068" y="2196404"/>
            <a:ext cx="4825159" cy="576262"/>
          </a:xfrm>
        </p:spPr>
        <p:txBody>
          <a:bodyPr/>
          <a:lstStyle/>
          <a:p>
            <a:r>
              <a:rPr lang="en-GB" sz="3200" dirty="0">
                <a:latin typeface="Arial"/>
                <a:cs typeface="Arial"/>
              </a:rPr>
              <a:t>Challenges</a:t>
            </a:r>
          </a:p>
        </p:txBody>
      </p:sp>
      <p:sp>
        <p:nvSpPr>
          <p:cNvPr id="6" name="Content Placeholder 5">
            <a:extLst>
              <a:ext uri="{FF2B5EF4-FFF2-40B4-BE49-F238E27FC236}">
                <a16:creationId xmlns:a16="http://schemas.microsoft.com/office/drawing/2014/main" id="{E60526B6-646C-C3A1-928B-C6751554B674}"/>
              </a:ext>
            </a:extLst>
          </p:cNvPr>
          <p:cNvSpPr>
            <a:spLocks noGrp="1"/>
          </p:cNvSpPr>
          <p:nvPr>
            <p:ph sz="quarter" idx="4"/>
          </p:nvPr>
        </p:nvSpPr>
        <p:spPr>
          <a:xfrm>
            <a:off x="5645041" y="2783105"/>
            <a:ext cx="6046446" cy="4865079"/>
          </a:xfrm>
        </p:spPr>
        <p:txBody>
          <a:bodyPr vert="horz" lIns="91440" tIns="45720" rIns="91440" bIns="45720" rtlCol="0" anchor="t">
            <a:noAutofit/>
          </a:bodyPr>
          <a:lstStyle/>
          <a:p>
            <a:r>
              <a:rPr lang="en-GB" sz="2800" dirty="0">
                <a:solidFill>
                  <a:schemeClr val="tx1"/>
                </a:solidFill>
                <a:latin typeface="Arial"/>
                <a:cs typeface="Arial"/>
              </a:rPr>
              <a:t>PD is complex and multifaceted</a:t>
            </a:r>
          </a:p>
          <a:p>
            <a:r>
              <a:rPr lang="en-GB" sz="2800" dirty="0">
                <a:solidFill>
                  <a:schemeClr val="tx1"/>
                </a:solidFill>
                <a:latin typeface="Arial"/>
                <a:cs typeface="Arial"/>
              </a:rPr>
              <a:t>Few studies have focused on anxiety disorders.</a:t>
            </a:r>
          </a:p>
          <a:p>
            <a:r>
              <a:rPr lang="en-GB" sz="2800" dirty="0">
                <a:solidFill>
                  <a:schemeClr val="tx1"/>
                </a:solidFill>
                <a:latin typeface="Arial"/>
                <a:cs typeface="Arial"/>
              </a:rPr>
              <a:t>More research on developing an integrative model </a:t>
            </a:r>
            <a:r>
              <a:rPr lang="en-GB" sz="2000" dirty="0">
                <a:solidFill>
                  <a:schemeClr val="tx1"/>
                </a:solidFill>
                <a:latin typeface="Arial"/>
                <a:cs typeface="Arial"/>
              </a:rPr>
              <a:t>(DeGeorge et al., 2022)</a:t>
            </a:r>
          </a:p>
          <a:p>
            <a:r>
              <a:rPr lang="en-GB" sz="2800" dirty="0">
                <a:solidFill>
                  <a:schemeClr val="tx1"/>
                </a:solidFill>
                <a:latin typeface="Arial"/>
                <a:cs typeface="Arial"/>
              </a:rPr>
              <a:t>Limited research on understanding the role of hormones</a:t>
            </a:r>
          </a:p>
          <a:p>
            <a:pPr marL="0" indent="0" algn="r">
              <a:buNone/>
            </a:pPr>
            <a:r>
              <a:rPr lang="en-GB" sz="2000" dirty="0">
                <a:solidFill>
                  <a:schemeClr val="tx1"/>
                </a:solidFill>
                <a:latin typeface="Arial"/>
                <a:cs typeface="Arial"/>
              </a:rPr>
              <a:t>(</a:t>
            </a:r>
            <a:r>
              <a:rPr lang="en-GB" sz="2000" err="1">
                <a:solidFill>
                  <a:schemeClr val="tx1"/>
                </a:solidFill>
                <a:latin typeface="Arial"/>
                <a:cs typeface="Arial"/>
              </a:rPr>
              <a:t>Kyriakoulis</a:t>
            </a:r>
            <a:r>
              <a:rPr lang="en-GB" sz="2000" dirty="0">
                <a:solidFill>
                  <a:schemeClr val="tx1"/>
                </a:solidFill>
                <a:latin typeface="Arial"/>
                <a:cs typeface="Arial"/>
              </a:rPr>
              <a:t> &amp; Kyrios, 2023</a:t>
            </a:r>
            <a:r>
              <a:rPr lang="en-GB" sz="2000" dirty="0">
                <a:latin typeface="Arial"/>
                <a:cs typeface="Arial"/>
              </a:rPr>
              <a:t>)</a:t>
            </a:r>
          </a:p>
        </p:txBody>
      </p:sp>
    </p:spTree>
    <p:extLst>
      <p:ext uri="{BB962C8B-B14F-4D97-AF65-F5344CB8AC3E}">
        <p14:creationId xmlns:p14="http://schemas.microsoft.com/office/powerpoint/2010/main" val="1957833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53848-3EF8-62A1-F6F1-3BE1DD0E8551}"/>
              </a:ext>
            </a:extLst>
          </p:cNvPr>
          <p:cNvSpPr>
            <a:spLocks noGrp="1"/>
          </p:cNvSpPr>
          <p:nvPr>
            <p:ph type="title"/>
          </p:nvPr>
        </p:nvSpPr>
        <p:spPr>
          <a:xfrm>
            <a:off x="664352" y="837970"/>
            <a:ext cx="9711302" cy="1040990"/>
          </a:xfrm>
        </p:spPr>
        <p:txBody>
          <a:bodyPr/>
          <a:lstStyle/>
          <a:p>
            <a:pPr algn="ctr"/>
            <a:r>
              <a:rPr lang="en-GB" sz="4000" dirty="0">
                <a:latin typeface="Arial"/>
                <a:cs typeface="Arial"/>
              </a:rPr>
              <a:t>Impact of medication on the therapeutic relationship</a:t>
            </a:r>
          </a:p>
        </p:txBody>
      </p:sp>
      <p:sp>
        <p:nvSpPr>
          <p:cNvPr id="3" name="Text Placeholder 2">
            <a:extLst>
              <a:ext uri="{FF2B5EF4-FFF2-40B4-BE49-F238E27FC236}">
                <a16:creationId xmlns:a16="http://schemas.microsoft.com/office/drawing/2014/main" id="{98E09935-9465-9E7E-6C83-1A781A43B3D7}"/>
              </a:ext>
            </a:extLst>
          </p:cNvPr>
          <p:cNvSpPr>
            <a:spLocks noGrp="1"/>
          </p:cNvSpPr>
          <p:nvPr>
            <p:ph type="body" idx="1"/>
          </p:nvPr>
        </p:nvSpPr>
        <p:spPr>
          <a:xfrm>
            <a:off x="730232" y="3010767"/>
            <a:ext cx="4825157" cy="576262"/>
          </a:xfrm>
        </p:spPr>
        <p:txBody>
          <a:bodyPr/>
          <a:lstStyle/>
          <a:p>
            <a:r>
              <a:rPr lang="en-GB" sz="3200" dirty="0">
                <a:latin typeface="Arial"/>
                <a:cs typeface="Arial"/>
              </a:rPr>
              <a:t>Benefits of medication</a:t>
            </a:r>
          </a:p>
        </p:txBody>
      </p:sp>
      <p:sp>
        <p:nvSpPr>
          <p:cNvPr id="4" name="Content Placeholder 3">
            <a:extLst>
              <a:ext uri="{FF2B5EF4-FFF2-40B4-BE49-F238E27FC236}">
                <a16:creationId xmlns:a16="http://schemas.microsoft.com/office/drawing/2014/main" id="{2BD3A731-A84F-81AC-581C-971C92F8DDA2}"/>
              </a:ext>
            </a:extLst>
          </p:cNvPr>
          <p:cNvSpPr>
            <a:spLocks noGrp="1"/>
          </p:cNvSpPr>
          <p:nvPr>
            <p:ph sz="half" idx="2"/>
          </p:nvPr>
        </p:nvSpPr>
        <p:spPr>
          <a:xfrm>
            <a:off x="777120" y="3734878"/>
            <a:ext cx="4750208" cy="2165481"/>
          </a:xfrm>
        </p:spPr>
        <p:txBody>
          <a:bodyPr vert="horz" lIns="91440" tIns="45720" rIns="91440" bIns="45720" rtlCol="0" anchor="t">
            <a:normAutofit/>
          </a:bodyPr>
          <a:lstStyle/>
          <a:p>
            <a:r>
              <a:rPr lang="en-GB" sz="2800" dirty="0">
                <a:solidFill>
                  <a:schemeClr val="tx1"/>
                </a:solidFill>
                <a:latin typeface="Arial"/>
                <a:cs typeface="Arial"/>
              </a:rPr>
              <a:t>Symptom reduction</a:t>
            </a:r>
          </a:p>
          <a:p>
            <a:r>
              <a:rPr lang="en-GB" sz="2800" dirty="0">
                <a:solidFill>
                  <a:schemeClr val="tx1"/>
                </a:solidFill>
                <a:latin typeface="Arial"/>
                <a:cs typeface="Arial"/>
              </a:rPr>
              <a:t>Increased trust and hope</a:t>
            </a:r>
          </a:p>
          <a:p>
            <a:r>
              <a:rPr lang="en-GB" sz="2800" dirty="0">
                <a:solidFill>
                  <a:schemeClr val="tx1"/>
                </a:solidFill>
                <a:latin typeface="Arial"/>
                <a:cs typeface="Arial"/>
              </a:rPr>
              <a:t>Better emotional regulation</a:t>
            </a:r>
          </a:p>
        </p:txBody>
      </p:sp>
      <p:sp>
        <p:nvSpPr>
          <p:cNvPr id="5" name="Text Placeholder 4">
            <a:extLst>
              <a:ext uri="{FF2B5EF4-FFF2-40B4-BE49-F238E27FC236}">
                <a16:creationId xmlns:a16="http://schemas.microsoft.com/office/drawing/2014/main" id="{5790C47D-DD27-B3FD-FBEA-D33D2A0EF477}"/>
              </a:ext>
            </a:extLst>
          </p:cNvPr>
          <p:cNvSpPr>
            <a:spLocks noGrp="1"/>
          </p:cNvSpPr>
          <p:nvPr>
            <p:ph type="body" sz="quarter" idx="3"/>
          </p:nvPr>
        </p:nvSpPr>
        <p:spPr>
          <a:xfrm>
            <a:off x="6741068" y="2311226"/>
            <a:ext cx="4825159" cy="576262"/>
          </a:xfrm>
        </p:spPr>
        <p:txBody>
          <a:bodyPr/>
          <a:lstStyle/>
          <a:p>
            <a:r>
              <a:rPr lang="en-GB" sz="3200" dirty="0">
                <a:latin typeface="Arial"/>
                <a:cs typeface="Arial"/>
              </a:rPr>
              <a:t>Impact of medication</a:t>
            </a:r>
          </a:p>
        </p:txBody>
      </p:sp>
      <p:graphicFrame>
        <p:nvGraphicFramePr>
          <p:cNvPr id="15" name="Content Placeholder 5">
            <a:extLst>
              <a:ext uri="{FF2B5EF4-FFF2-40B4-BE49-F238E27FC236}">
                <a16:creationId xmlns:a16="http://schemas.microsoft.com/office/drawing/2014/main" id="{42D40E59-8DBF-823F-58C5-5549233DBC82}"/>
              </a:ext>
            </a:extLst>
          </p:cNvPr>
          <p:cNvGraphicFramePr>
            <a:graphicFrameLocks noGrp="1"/>
          </p:cNvGraphicFramePr>
          <p:nvPr>
            <p:ph sz="quarter" idx="4"/>
          </p:nvPr>
        </p:nvGraphicFramePr>
        <p:xfrm>
          <a:off x="6124046" y="2897927"/>
          <a:ext cx="5445853" cy="3827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7350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2A10-9DA8-D74E-A713-13E89097D8C4}"/>
              </a:ext>
            </a:extLst>
          </p:cNvPr>
          <p:cNvSpPr>
            <a:spLocks noGrp="1"/>
          </p:cNvSpPr>
          <p:nvPr>
            <p:ph type="title"/>
          </p:nvPr>
        </p:nvSpPr>
        <p:spPr>
          <a:xfrm>
            <a:off x="3722790" y="984106"/>
            <a:ext cx="4753085" cy="727840"/>
          </a:xfrm>
        </p:spPr>
        <p:txBody>
          <a:bodyPr/>
          <a:lstStyle/>
          <a:p>
            <a:pPr algn="ctr"/>
            <a:r>
              <a:rPr lang="en-GB" sz="4000" dirty="0">
                <a:latin typeface="Arial"/>
                <a:cs typeface="Arial"/>
              </a:rPr>
              <a:t>Humanistic Modalities</a:t>
            </a:r>
          </a:p>
        </p:txBody>
      </p:sp>
      <p:graphicFrame>
        <p:nvGraphicFramePr>
          <p:cNvPr id="5" name="Content Placeholder 2">
            <a:extLst>
              <a:ext uri="{FF2B5EF4-FFF2-40B4-BE49-F238E27FC236}">
                <a16:creationId xmlns:a16="http://schemas.microsoft.com/office/drawing/2014/main" id="{53359ED4-6CD3-B99E-517A-8D19D4225437}"/>
              </a:ext>
            </a:extLst>
          </p:cNvPr>
          <p:cNvGraphicFramePr>
            <a:graphicFrameLocks noGrp="1"/>
          </p:cNvGraphicFramePr>
          <p:nvPr>
            <p:ph idx="1"/>
            <p:extLst>
              <p:ext uri="{D42A27DB-BD31-4B8C-83A1-F6EECF244321}">
                <p14:modId xmlns:p14="http://schemas.microsoft.com/office/powerpoint/2010/main" val="2516279333"/>
              </p:ext>
            </p:extLst>
          </p:nvPr>
        </p:nvGraphicFramePr>
        <p:xfrm>
          <a:off x="516088" y="2402272"/>
          <a:ext cx="11182214"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65CCB53B-EFCB-2C1D-834B-6D7FA6CAEE9F}"/>
              </a:ext>
            </a:extLst>
          </p:cNvPr>
          <p:cNvSpPr txBox="1"/>
          <p:nvPr/>
        </p:nvSpPr>
        <p:spPr>
          <a:xfrm>
            <a:off x="518405" y="5085390"/>
            <a:ext cx="236616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(Rijn &amp; Wild, 2013)</a:t>
            </a:r>
          </a:p>
        </p:txBody>
      </p:sp>
      <p:sp>
        <p:nvSpPr>
          <p:cNvPr id="16" name="TextBox 15">
            <a:extLst>
              <a:ext uri="{FF2B5EF4-FFF2-40B4-BE49-F238E27FC236}">
                <a16:creationId xmlns:a16="http://schemas.microsoft.com/office/drawing/2014/main" id="{C9670755-4E06-4273-A5E5-C961FE924905}"/>
              </a:ext>
            </a:extLst>
          </p:cNvPr>
          <p:cNvSpPr txBox="1"/>
          <p:nvPr/>
        </p:nvSpPr>
        <p:spPr>
          <a:xfrm>
            <a:off x="6390394" y="5085351"/>
            <a:ext cx="241234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(Bang et al., 2023)</a:t>
            </a:r>
          </a:p>
        </p:txBody>
      </p:sp>
      <p:sp>
        <p:nvSpPr>
          <p:cNvPr id="17" name="TextBox 16">
            <a:extLst>
              <a:ext uri="{FF2B5EF4-FFF2-40B4-BE49-F238E27FC236}">
                <a16:creationId xmlns:a16="http://schemas.microsoft.com/office/drawing/2014/main" id="{C41C4281-B13F-5D50-6DBE-86A520ADA718}"/>
              </a:ext>
            </a:extLst>
          </p:cNvPr>
          <p:cNvSpPr txBox="1"/>
          <p:nvPr/>
        </p:nvSpPr>
        <p:spPr>
          <a:xfrm>
            <a:off x="9113164" y="5095939"/>
            <a:ext cx="27508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(Schnabel et al., 2022)</a:t>
            </a:r>
          </a:p>
        </p:txBody>
      </p:sp>
      <p:sp>
        <p:nvSpPr>
          <p:cNvPr id="179" name="TextBox 178">
            <a:extLst>
              <a:ext uri="{FF2B5EF4-FFF2-40B4-BE49-F238E27FC236}">
                <a16:creationId xmlns:a16="http://schemas.microsoft.com/office/drawing/2014/main" id="{8C3FA29C-8298-7C92-8A8F-230F8FDA1BE8}"/>
              </a:ext>
            </a:extLst>
          </p:cNvPr>
          <p:cNvSpPr txBox="1"/>
          <p:nvPr/>
        </p:nvSpPr>
        <p:spPr>
          <a:xfrm>
            <a:off x="3057629" y="5095877"/>
            <a:ext cx="3050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a:t>
            </a:r>
            <a:r>
              <a:rPr lang="en-GB" sz="2000" err="1">
                <a:latin typeface="Arial"/>
                <a:cs typeface="Arial"/>
              </a:rPr>
              <a:t>Francesetti</a:t>
            </a:r>
            <a:r>
              <a:rPr lang="en-GB" sz="2000" dirty="0">
                <a:latin typeface="Arial"/>
                <a:cs typeface="Arial"/>
              </a:rPr>
              <a:t> et al., 2020)</a:t>
            </a:r>
          </a:p>
        </p:txBody>
      </p:sp>
    </p:spTree>
    <p:extLst>
      <p:ext uri="{BB962C8B-B14F-4D97-AF65-F5344CB8AC3E}">
        <p14:creationId xmlns:p14="http://schemas.microsoft.com/office/powerpoint/2010/main" val="3201828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5"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6"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5" name="Rectangle 54">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56" name="Group 55">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E71CD578-3AFC-16A4-3522-E6D3AF76E6E1}"/>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Impact on the Individual</a:t>
            </a:r>
          </a:p>
        </p:txBody>
      </p:sp>
      <p:sp>
        <p:nvSpPr>
          <p:cNvPr id="44" name="Rectangle 4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2" name="Text Placeholder 2">
            <a:extLst>
              <a:ext uri="{FF2B5EF4-FFF2-40B4-BE49-F238E27FC236}">
                <a16:creationId xmlns:a16="http://schemas.microsoft.com/office/drawing/2014/main" id="{31A30953-6F66-A601-BA2C-27CB3A79F39C}"/>
              </a:ext>
            </a:extLst>
          </p:cNvPr>
          <p:cNvGraphicFramePr/>
          <p:nvPr>
            <p:extLst>
              <p:ext uri="{D42A27DB-BD31-4B8C-83A1-F6EECF244321}">
                <p14:modId xmlns:p14="http://schemas.microsoft.com/office/powerpoint/2010/main" val="278098311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0" name="TextBox 79">
            <a:extLst>
              <a:ext uri="{FF2B5EF4-FFF2-40B4-BE49-F238E27FC236}">
                <a16:creationId xmlns:a16="http://schemas.microsoft.com/office/drawing/2014/main" id="{323D2D7B-DC5A-BF3E-D782-A355E964004A}"/>
              </a:ext>
            </a:extLst>
          </p:cNvPr>
          <p:cNvSpPr txBox="1"/>
          <p:nvPr/>
        </p:nvSpPr>
        <p:spPr>
          <a:xfrm>
            <a:off x="6154190" y="5872050"/>
            <a:ext cx="465531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(Basile et al., 2024)</a:t>
            </a:r>
            <a:endParaRPr lang="en-US" sz="2000" dirty="0">
              <a:latin typeface="Arial"/>
              <a:cs typeface="Arial"/>
            </a:endParaRPr>
          </a:p>
        </p:txBody>
      </p:sp>
    </p:spTree>
    <p:extLst>
      <p:ext uri="{BB962C8B-B14F-4D97-AF65-F5344CB8AC3E}">
        <p14:creationId xmlns:p14="http://schemas.microsoft.com/office/powerpoint/2010/main" val="346501200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DD4C37E5-7423-3923-63B5-8FF8C43C2992}"/>
              </a:ext>
            </a:extLst>
          </p:cNvPr>
          <p:cNvSpPr>
            <a:spLocks noGrp="1"/>
          </p:cNvSpPr>
          <p:nvPr>
            <p:ph type="title"/>
          </p:nvPr>
        </p:nvSpPr>
        <p:spPr>
          <a:xfrm>
            <a:off x="1000372" y="1209957"/>
            <a:ext cx="3034580" cy="4438087"/>
          </a:xfrm>
        </p:spPr>
        <p:txBody>
          <a:bodyPr anchor="ctr">
            <a:normAutofit/>
          </a:bodyPr>
          <a:lstStyle/>
          <a:p>
            <a:pPr algn="ctr"/>
            <a:r>
              <a:rPr lang="en-GB" sz="4000" dirty="0">
                <a:solidFill>
                  <a:schemeClr val="tx1"/>
                </a:solidFill>
                <a:latin typeface="Arial"/>
                <a:cs typeface="Arial"/>
              </a:rPr>
              <a:t>Barriers to treatment-seeking behaviours</a:t>
            </a:r>
            <a:endParaRPr lang="en-US"/>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0D642E-69CF-C581-8A6E-D9CFF0203431}"/>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sz="2800" dirty="0">
                <a:solidFill>
                  <a:schemeClr val="tx1"/>
                </a:solidFill>
                <a:latin typeface="Arial"/>
                <a:cs typeface="Arial"/>
              </a:rPr>
              <a:t>Wanting to solve the problem themselves = 81%</a:t>
            </a:r>
          </a:p>
          <a:p>
            <a:r>
              <a:rPr lang="en-GB" sz="2800" dirty="0">
                <a:solidFill>
                  <a:schemeClr val="tx1"/>
                </a:solidFill>
                <a:latin typeface="Arial"/>
                <a:cs typeface="Arial"/>
              </a:rPr>
              <a:t>Feelings of embarrassment and shame – 75%</a:t>
            </a:r>
          </a:p>
          <a:p>
            <a:r>
              <a:rPr lang="en-GB" sz="2800" dirty="0">
                <a:solidFill>
                  <a:schemeClr val="tx1"/>
                </a:solidFill>
                <a:latin typeface="Arial"/>
                <a:cs typeface="Arial"/>
              </a:rPr>
              <a:t>Concerns of the perceived ineffectiveness of treatment</a:t>
            </a:r>
          </a:p>
          <a:p>
            <a:pPr marL="0" indent="0" algn="r">
              <a:buNone/>
            </a:pPr>
            <a:r>
              <a:rPr lang="en-GB" sz="2000" dirty="0">
                <a:solidFill>
                  <a:schemeClr val="tx1"/>
                </a:solidFill>
                <a:latin typeface="Arial"/>
                <a:cs typeface="Arial"/>
              </a:rPr>
              <a:t>(Basile et al., 2024)</a:t>
            </a:r>
          </a:p>
        </p:txBody>
      </p:sp>
    </p:spTree>
    <p:extLst>
      <p:ext uri="{BB962C8B-B14F-4D97-AF65-F5344CB8AC3E}">
        <p14:creationId xmlns:p14="http://schemas.microsoft.com/office/powerpoint/2010/main" val="2508791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6CCF132-42FD-FA09-5AD7-0EC2FFE5068C}"/>
            </a:ext>
          </a:extLst>
        </p:cNvPr>
        <p:cNvGrpSpPr/>
        <p:nvPr/>
      </p:nvGrpSpPr>
      <p:grpSpPr>
        <a:xfrm>
          <a:off x="0" y="0"/>
          <a:ext cx="0" cy="0"/>
          <a:chOff x="0" y="0"/>
          <a:chExt cx="0" cy="0"/>
        </a:xfrm>
      </p:grpSpPr>
      <p:grpSp>
        <p:nvGrpSpPr>
          <p:cNvPr id="48" name="Group 47">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9" name="Rectangle 48">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Oval 49">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1" name="Oval 50">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2" name="Oval 51">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3" name="Oval 52">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4" name="Oval 53">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5"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6"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7"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9" name="Rectangle 58">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61" name="Group 60">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2" name="Rectangle 6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D92F2B3-7BFD-0763-0B03-5CD77D4FDC2E}"/>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4000" dirty="0">
                <a:solidFill>
                  <a:srgbClr val="FFFFFF"/>
                </a:solidFill>
                <a:latin typeface="Arial"/>
                <a:cs typeface="Arial"/>
              </a:rPr>
              <a:t>Government Policies and Campaigns</a:t>
            </a:r>
          </a:p>
        </p:txBody>
      </p:sp>
      <p:sp>
        <p:nvSpPr>
          <p:cNvPr id="65" name="Rectangle 6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3" name="TextBox 2">
            <a:extLst>
              <a:ext uri="{FF2B5EF4-FFF2-40B4-BE49-F238E27FC236}">
                <a16:creationId xmlns:a16="http://schemas.microsoft.com/office/drawing/2014/main" id="{5893BDE7-7498-2320-6A8F-564EC1D56023}"/>
              </a:ext>
            </a:extLst>
          </p:cNvPr>
          <p:cNvGraphicFramePr/>
          <p:nvPr>
            <p:extLst>
              <p:ext uri="{D42A27DB-BD31-4B8C-83A1-F6EECF244321}">
                <p14:modId xmlns:p14="http://schemas.microsoft.com/office/powerpoint/2010/main" val="192149114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682916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1"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53" name="Oval 52">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5"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0568B0B7-5037-24FC-3FDD-40C7775602E7}"/>
              </a:ext>
            </a:extLst>
          </p:cNvPr>
          <p:cNvSpPr>
            <a:spLocks noGrp="1"/>
          </p:cNvSpPr>
          <p:nvPr>
            <p:ph type="title"/>
          </p:nvPr>
        </p:nvSpPr>
        <p:spPr>
          <a:xfrm>
            <a:off x="8471239" y="973667"/>
            <a:ext cx="2942210" cy="4833745"/>
          </a:xfrm>
        </p:spPr>
        <p:txBody>
          <a:bodyPr>
            <a:normAutofit/>
          </a:bodyPr>
          <a:lstStyle/>
          <a:p>
            <a:pPr algn="ctr"/>
            <a:r>
              <a:rPr lang="en-GB" sz="4000" dirty="0">
                <a:solidFill>
                  <a:srgbClr val="EBEBEB"/>
                </a:solidFill>
                <a:latin typeface="Arial"/>
                <a:cs typeface="Arial"/>
              </a:rPr>
              <a:t>Campaigns</a:t>
            </a:r>
            <a:endParaRPr lang="en-US"/>
          </a:p>
        </p:txBody>
      </p:sp>
      <p:sp>
        <p:nvSpPr>
          <p:cNvPr id="57" name="Rectangle 56">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8" name="Content Placeholder 2">
            <a:extLst>
              <a:ext uri="{FF2B5EF4-FFF2-40B4-BE49-F238E27FC236}">
                <a16:creationId xmlns:a16="http://schemas.microsoft.com/office/drawing/2014/main" id="{C7B30BA1-571A-5B9F-E9FF-27875CBA1146}"/>
              </a:ext>
            </a:extLst>
          </p:cNvPr>
          <p:cNvGraphicFramePr>
            <a:graphicFrameLocks noGrp="1"/>
          </p:cNvGraphicFramePr>
          <p:nvPr>
            <p:ph idx="1"/>
            <p:extLst>
              <p:ext uri="{D42A27DB-BD31-4B8C-83A1-F6EECF244321}">
                <p14:modId xmlns:p14="http://schemas.microsoft.com/office/powerpoint/2010/main" val="2624726880"/>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9" name="TextBox 28">
            <a:extLst>
              <a:ext uri="{FF2B5EF4-FFF2-40B4-BE49-F238E27FC236}">
                <a16:creationId xmlns:a16="http://schemas.microsoft.com/office/drawing/2014/main" id="{FD437685-2735-F9DF-4F15-6944DD9A4E50}"/>
              </a:ext>
            </a:extLst>
          </p:cNvPr>
          <p:cNvSpPr txBox="1"/>
          <p:nvPr/>
        </p:nvSpPr>
        <p:spPr>
          <a:xfrm>
            <a:off x="2980109" y="5995486"/>
            <a:ext cx="44260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(Let's Rethink, 2023)</a:t>
            </a:r>
            <a:endParaRPr lang="en-US" sz="2000" dirty="0">
              <a:latin typeface="Arial"/>
              <a:cs typeface="Arial"/>
            </a:endParaRPr>
          </a:p>
        </p:txBody>
      </p:sp>
    </p:spTree>
    <p:extLst>
      <p:ext uri="{BB962C8B-B14F-4D97-AF65-F5344CB8AC3E}">
        <p14:creationId xmlns:p14="http://schemas.microsoft.com/office/powerpoint/2010/main" val="4020663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470541-A418-479A-CB78-8A6D716F4CD1}"/>
            </a:ext>
          </a:extLst>
        </p:cNvPr>
        <p:cNvGrpSpPr/>
        <p:nvPr/>
      </p:nvGrpSpPr>
      <p:grpSpPr>
        <a:xfrm>
          <a:off x="0" y="0"/>
          <a:ext cx="0" cy="0"/>
          <a:chOff x="0" y="0"/>
          <a:chExt cx="0" cy="0"/>
        </a:xfrm>
      </p:grpSpPr>
      <p:grpSp>
        <p:nvGrpSpPr>
          <p:cNvPr id="93" name="Group 9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4" name="Rectangle 9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Oval 9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6" name="Oval 9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7" name="Rectangle 9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3EFFBFD-CC81-3625-F49F-ABC173AE93E3}"/>
              </a:ext>
            </a:extLst>
          </p:cNvPr>
          <p:cNvSpPr>
            <a:spLocks noGrp="1"/>
          </p:cNvSpPr>
          <p:nvPr>
            <p:ph type="title"/>
          </p:nvPr>
        </p:nvSpPr>
        <p:spPr>
          <a:xfrm>
            <a:off x="1154955" y="973667"/>
            <a:ext cx="2942210" cy="4833745"/>
          </a:xfrm>
        </p:spPr>
        <p:txBody>
          <a:bodyPr>
            <a:normAutofit/>
          </a:bodyPr>
          <a:lstStyle/>
          <a:p>
            <a:pPr algn="ctr"/>
            <a:r>
              <a:rPr lang="en-GB" sz="4000" dirty="0">
                <a:solidFill>
                  <a:srgbClr val="EBEBEB"/>
                </a:solidFill>
                <a:latin typeface="Arial"/>
                <a:cs typeface="Arial"/>
              </a:rPr>
              <a:t>Campaigns</a:t>
            </a:r>
            <a:endParaRPr lang="en-US"/>
          </a:p>
        </p:txBody>
      </p:sp>
      <p:sp>
        <p:nvSpPr>
          <p:cNvPr id="102" name="Rectangle 10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8" name="Content Placeholder 2">
            <a:extLst>
              <a:ext uri="{FF2B5EF4-FFF2-40B4-BE49-F238E27FC236}">
                <a16:creationId xmlns:a16="http://schemas.microsoft.com/office/drawing/2014/main" id="{C01D71F5-9DDE-58BF-22CE-20C2F91FFD17}"/>
              </a:ext>
            </a:extLst>
          </p:cNvPr>
          <p:cNvGraphicFramePr>
            <a:graphicFrameLocks noGrp="1"/>
          </p:cNvGraphicFramePr>
          <p:nvPr>
            <p:ph idx="1"/>
            <p:extLst>
              <p:ext uri="{D42A27DB-BD31-4B8C-83A1-F6EECF244321}">
                <p14:modId xmlns:p14="http://schemas.microsoft.com/office/powerpoint/2010/main" val="48015859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2" name="TextBox 311">
            <a:extLst>
              <a:ext uri="{FF2B5EF4-FFF2-40B4-BE49-F238E27FC236}">
                <a16:creationId xmlns:a16="http://schemas.microsoft.com/office/drawing/2014/main" id="{55FBF2EC-9B20-FB5C-5BC9-8CE9F98BF5D2}"/>
              </a:ext>
            </a:extLst>
          </p:cNvPr>
          <p:cNvSpPr txBox="1"/>
          <p:nvPr/>
        </p:nvSpPr>
        <p:spPr>
          <a:xfrm>
            <a:off x="8150351" y="6256511"/>
            <a:ext cx="367149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(Time to Change Wales, 2025)</a:t>
            </a:r>
            <a:endParaRPr lang="en-US"/>
          </a:p>
        </p:txBody>
      </p:sp>
    </p:spTree>
    <p:extLst>
      <p:ext uri="{BB962C8B-B14F-4D97-AF65-F5344CB8AC3E}">
        <p14:creationId xmlns:p14="http://schemas.microsoft.com/office/powerpoint/2010/main" val="3811995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02F477-FC71-79E9-C418-82613D265830}"/>
            </a:ext>
          </a:extLst>
        </p:cNvPr>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E28544C-7C1D-8A66-8013-1C7C9510ECD6}"/>
              </a:ext>
            </a:extLst>
          </p:cNvPr>
          <p:cNvSpPr>
            <a:spLocks noGrp="1"/>
          </p:cNvSpPr>
          <p:nvPr>
            <p:ph type="title"/>
          </p:nvPr>
        </p:nvSpPr>
        <p:spPr>
          <a:xfrm>
            <a:off x="561110" y="973668"/>
            <a:ext cx="4177867" cy="1391692"/>
          </a:xfrm>
        </p:spPr>
        <p:txBody>
          <a:bodyPr>
            <a:normAutofit/>
          </a:bodyPr>
          <a:lstStyle/>
          <a:p>
            <a:r>
              <a:rPr lang="en-GB">
                <a:solidFill>
                  <a:schemeClr val="tx2"/>
                </a:solidFill>
                <a:latin typeface="Arial"/>
                <a:cs typeface="Arial"/>
              </a:rPr>
              <a:t>Campaigns</a:t>
            </a:r>
          </a:p>
        </p:txBody>
      </p:sp>
      <p:pic>
        <p:nvPicPr>
          <p:cNvPr id="56" name="Picture 55" descr="A person with dreadlocks holding up his hand with a circle drawn on it&#10;&#10;AI-generated content may be incorrect.">
            <a:extLst>
              <a:ext uri="{FF2B5EF4-FFF2-40B4-BE49-F238E27FC236}">
                <a16:creationId xmlns:a16="http://schemas.microsoft.com/office/drawing/2014/main" id="{065A1F42-EE12-E49F-889F-6CA832B4AEDB}"/>
              </a:ext>
            </a:extLst>
          </p:cNvPr>
          <p:cNvPicPr>
            <a:picLocks noChangeAspect="1"/>
          </p:cNvPicPr>
          <p:nvPr/>
        </p:nvPicPr>
        <p:blipFill>
          <a:blip r:embed="rId3"/>
          <a:srcRect r="5678" b="1"/>
          <a:stretch/>
        </p:blipFill>
        <p:spPr>
          <a:xfrm>
            <a:off x="5545940" y="461681"/>
            <a:ext cx="5946814" cy="5452785"/>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65"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aphicFrame>
        <p:nvGraphicFramePr>
          <p:cNvPr id="38" name="Content Placeholder 2">
            <a:extLst>
              <a:ext uri="{FF2B5EF4-FFF2-40B4-BE49-F238E27FC236}">
                <a16:creationId xmlns:a16="http://schemas.microsoft.com/office/drawing/2014/main" id="{1C4E0757-A47D-6FCD-EFD2-EAC5FA0B413D}"/>
              </a:ext>
            </a:extLst>
          </p:cNvPr>
          <p:cNvGraphicFramePr>
            <a:graphicFrameLocks noGrp="1"/>
          </p:cNvGraphicFramePr>
          <p:nvPr>
            <p:ph idx="1"/>
            <p:extLst>
              <p:ext uri="{D42A27DB-BD31-4B8C-83A1-F6EECF244321}">
                <p14:modId xmlns:p14="http://schemas.microsoft.com/office/powerpoint/2010/main" val="2519645874"/>
              </p:ext>
            </p:extLst>
          </p:nvPr>
        </p:nvGraphicFramePr>
        <p:xfrm>
          <a:off x="561110" y="2603500"/>
          <a:ext cx="4072673" cy="3416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89" name="TextBox 2388">
            <a:extLst>
              <a:ext uri="{FF2B5EF4-FFF2-40B4-BE49-F238E27FC236}">
                <a16:creationId xmlns:a16="http://schemas.microsoft.com/office/drawing/2014/main" id="{81CDD3EA-BDAA-9B3B-5C55-FC2713BE88E3}"/>
              </a:ext>
            </a:extLst>
          </p:cNvPr>
          <p:cNvSpPr txBox="1"/>
          <p:nvPr/>
        </p:nvSpPr>
        <p:spPr>
          <a:xfrm>
            <a:off x="7364480" y="6118400"/>
            <a:ext cx="42982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(#IAMWHOLE, </a:t>
            </a:r>
            <a:r>
              <a:rPr lang="en-GB" sz="2000" err="1">
                <a:latin typeface="Arial"/>
                <a:cs typeface="Arial"/>
              </a:rPr>
              <a:t>n.d</a:t>
            </a:r>
            <a:r>
              <a:rPr lang="en-GB" sz="2000" dirty="0">
                <a:latin typeface="Arial"/>
                <a:cs typeface="Arial"/>
              </a:rPr>
              <a:t>)</a:t>
            </a:r>
            <a:r>
              <a:rPr lang="en-GB" dirty="0"/>
              <a:t> </a:t>
            </a:r>
            <a:endParaRPr lang="en-US"/>
          </a:p>
        </p:txBody>
      </p:sp>
    </p:spTree>
    <p:extLst>
      <p:ext uri="{BB962C8B-B14F-4D97-AF65-F5344CB8AC3E}">
        <p14:creationId xmlns:p14="http://schemas.microsoft.com/office/powerpoint/2010/main" val="2455824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3" name="Group 2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6D43FAB-D1F3-9DB9-E80A-22F41BFE05F4}"/>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sz="3100">
                <a:solidFill>
                  <a:srgbClr val="EBEBEB"/>
                </a:solidFill>
              </a:rPr>
              <a:t>Psychological services and interventions</a:t>
            </a:r>
          </a:p>
        </p:txBody>
      </p:sp>
      <p:sp>
        <p:nvSpPr>
          <p:cNvPr id="32" name="Rectangle 3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6" name="Content Placeholder 3">
            <a:extLst>
              <a:ext uri="{FF2B5EF4-FFF2-40B4-BE49-F238E27FC236}">
                <a16:creationId xmlns:a16="http://schemas.microsoft.com/office/drawing/2014/main" id="{13F53F12-665F-22FD-F190-87A99D3C8C2C}"/>
              </a:ext>
            </a:extLst>
          </p:cNvPr>
          <p:cNvGraphicFramePr>
            <a:graphicFrameLocks noGrp="1"/>
          </p:cNvGraphicFramePr>
          <p:nvPr>
            <p:ph sz="half" idx="2"/>
            <p:extLst>
              <p:ext uri="{D42A27DB-BD31-4B8C-83A1-F6EECF244321}">
                <p14:modId xmlns:p14="http://schemas.microsoft.com/office/powerpoint/2010/main" val="182192515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06526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A508382-9093-D804-593A-79AFEBADCFB3}"/>
              </a:ext>
            </a:extLst>
          </p:cNvPr>
          <p:cNvSpPr>
            <a:spLocks noGrp="1"/>
          </p:cNvSpPr>
          <p:nvPr>
            <p:ph type="title"/>
          </p:nvPr>
        </p:nvSpPr>
        <p:spPr>
          <a:xfrm>
            <a:off x="455584" y="973668"/>
            <a:ext cx="10170590" cy="738278"/>
          </a:xfrm>
        </p:spPr>
        <p:txBody>
          <a:bodyPr>
            <a:noAutofit/>
          </a:bodyPr>
          <a:lstStyle/>
          <a:p>
            <a:pPr>
              <a:lnSpc>
                <a:spcPct val="90000"/>
              </a:lnSpc>
            </a:pPr>
            <a:r>
              <a:rPr lang="en-GB" sz="4000" dirty="0">
                <a:solidFill>
                  <a:srgbClr val="FFFFFF"/>
                </a:solidFill>
                <a:latin typeface="Arial"/>
                <a:cs typeface="Arial"/>
              </a:rPr>
              <a:t>Emerging trends and innovative approaches</a:t>
            </a:r>
          </a:p>
        </p:txBody>
      </p:sp>
      <p:sp>
        <p:nvSpPr>
          <p:cNvPr id="23" name="Rectangle 2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4" name="Content Placeholder 2">
            <a:extLst>
              <a:ext uri="{FF2B5EF4-FFF2-40B4-BE49-F238E27FC236}">
                <a16:creationId xmlns:a16="http://schemas.microsoft.com/office/drawing/2014/main" id="{A4A77D6C-1933-923E-8A55-708A3268166E}"/>
              </a:ext>
            </a:extLst>
          </p:cNvPr>
          <p:cNvGraphicFramePr>
            <a:graphicFrameLocks noGrp="1"/>
          </p:cNvGraphicFramePr>
          <p:nvPr>
            <p:ph idx="1"/>
            <p:extLst>
              <p:ext uri="{D42A27DB-BD31-4B8C-83A1-F6EECF244321}">
                <p14:modId xmlns:p14="http://schemas.microsoft.com/office/powerpoint/2010/main" val="128927050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9" name="TextBox 48">
            <a:extLst>
              <a:ext uri="{FF2B5EF4-FFF2-40B4-BE49-F238E27FC236}">
                <a16:creationId xmlns:a16="http://schemas.microsoft.com/office/drawing/2014/main" id="{1D3CEA3C-36D5-7A71-B681-4958D6D62189}"/>
              </a:ext>
            </a:extLst>
          </p:cNvPr>
          <p:cNvSpPr txBox="1"/>
          <p:nvPr/>
        </p:nvSpPr>
        <p:spPr>
          <a:xfrm>
            <a:off x="585106" y="5864679"/>
            <a:ext cx="349703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9">
                  <a:extLst>
                    <a:ext uri="{A12FA001-AC4F-418D-AE19-62706E023703}">
                      <ahyp:hlinkClr xmlns:ahyp="http://schemas.microsoft.com/office/drawing/2018/hyperlinkcolor" val="tx"/>
                    </a:ext>
                  </a:extLst>
                </a:hlinkClick>
              </a:rPr>
              <a:t>2 minute box breathing</a:t>
            </a:r>
            <a:endParaRPr lang="en-GB" sz="2000">
              <a:latin typeface="Arial"/>
              <a:cs typeface="Arial"/>
              <a:hlinkClick r:id="rId9">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7482531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00E2C8-2468-E0F2-7592-4D7CFFD2A596}"/>
              </a:ext>
            </a:extLst>
          </p:cNvPr>
          <p:cNvSpPr txBox="1"/>
          <p:nvPr/>
        </p:nvSpPr>
        <p:spPr>
          <a:xfrm>
            <a:off x="828787" y="599549"/>
            <a:ext cx="90813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latin typeface="Arial"/>
                <a:cs typeface="Arial"/>
              </a:rPr>
              <a:t>References</a:t>
            </a:r>
          </a:p>
        </p:txBody>
      </p:sp>
      <p:sp>
        <p:nvSpPr>
          <p:cNvPr id="3" name="TextBox 2">
            <a:extLst>
              <a:ext uri="{FF2B5EF4-FFF2-40B4-BE49-F238E27FC236}">
                <a16:creationId xmlns:a16="http://schemas.microsoft.com/office/drawing/2014/main" id="{8F0069F6-1151-C7F4-EF05-8907BBF59D97}"/>
              </a:ext>
            </a:extLst>
          </p:cNvPr>
          <p:cNvSpPr txBox="1"/>
          <p:nvPr/>
        </p:nvSpPr>
        <p:spPr>
          <a:xfrm>
            <a:off x="239987" y="1135365"/>
            <a:ext cx="1151211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dirty="0"/>
          </a:p>
          <a:p>
            <a:r>
              <a:rPr lang="en-GB" sz="1000" dirty="0">
                <a:ea typeface="+mn-lt"/>
                <a:cs typeface="+mn-lt"/>
              </a:rPr>
              <a:t>American Psychiatric Association. (2025) </a:t>
            </a:r>
            <a:r>
              <a:rPr lang="en-GB" sz="1000" i="1" dirty="0">
                <a:ea typeface="+mn-lt"/>
                <a:cs typeface="+mn-lt"/>
              </a:rPr>
              <a:t>DSM-5-TR.</a:t>
            </a:r>
            <a:r>
              <a:rPr lang="en-GB" sz="1000" dirty="0">
                <a:ea typeface="+mn-lt"/>
                <a:cs typeface="+mn-lt"/>
              </a:rPr>
              <a:t> </a:t>
            </a:r>
            <a:r>
              <a:rPr lang="en-GB" sz="1000" dirty="0">
                <a:ea typeface="+mn-lt"/>
                <a:cs typeface="+mn-lt"/>
                <a:hlinkClick r:id="rId2"/>
              </a:rPr>
              <a:t>https://www.psychiatry.org/psychiatrists/practice/dsm</a:t>
            </a:r>
            <a:endParaRPr lang="en-GB" sz="1000"/>
          </a:p>
          <a:p>
            <a:r>
              <a:rPr lang="en-GB" sz="1000" dirty="0" err="1">
                <a:ea typeface="+mn-lt"/>
                <a:cs typeface="+mn-lt"/>
              </a:rPr>
              <a:t>Bandealy</a:t>
            </a:r>
            <a:r>
              <a:rPr lang="en-GB" sz="1000" dirty="0">
                <a:ea typeface="+mn-lt"/>
                <a:cs typeface="+mn-lt"/>
              </a:rPr>
              <a:t>, S. S., Sheth, N., </a:t>
            </a:r>
            <a:r>
              <a:rPr lang="en-GB" sz="1000" dirty="0" err="1">
                <a:ea typeface="+mn-lt"/>
                <a:cs typeface="+mn-lt"/>
              </a:rPr>
              <a:t>Matuella</a:t>
            </a:r>
            <a:r>
              <a:rPr lang="en-GB" sz="1000" dirty="0">
                <a:ea typeface="+mn-lt"/>
                <a:cs typeface="+mn-lt"/>
              </a:rPr>
              <a:t>, S. K., </a:t>
            </a:r>
            <a:r>
              <a:rPr lang="en-GB" sz="1000" dirty="0" err="1">
                <a:ea typeface="+mn-lt"/>
                <a:cs typeface="+mn-lt"/>
              </a:rPr>
              <a:t>Chaikind</a:t>
            </a:r>
            <a:r>
              <a:rPr lang="en-GB" sz="1000" dirty="0">
                <a:ea typeface="+mn-lt"/>
                <a:cs typeface="+mn-lt"/>
              </a:rPr>
              <a:t>, J., Oliva, I. A., Philip, S. R., Jones, P. M., &amp; Hoge, E. A. (2021). Mind-Body Interventions for Anxiety Disorders: A Review of the Evidence   Base for Mental Health Practitioners. FOCUS The Journal of Lifelong Learning in Psychiatry, 19. </a:t>
            </a:r>
            <a:r>
              <a:rPr lang="en-GB" sz="1000" dirty="0">
                <a:ea typeface="+mn-lt"/>
                <a:cs typeface="+mn-lt"/>
                <a:hlinkClick r:id="rId3"/>
              </a:rPr>
              <a:t>https://doi.org/10.1176/appi.focus.20200042</a:t>
            </a:r>
            <a:endParaRPr lang="en-GB" sz="1000"/>
          </a:p>
          <a:p>
            <a:r>
              <a:rPr lang="en-GB" sz="1000" dirty="0">
                <a:ea typeface="+mn-lt"/>
                <a:cs typeface="+mn-lt"/>
              </a:rPr>
              <a:t>Bang, M., Kim, B., Lee, K. S., Choi, T. K., &amp; Lee, S. (2023). Long</a:t>
            </a:r>
            <a:r>
              <a:rPr lang="en-GB" sz="1000" dirty="0">
                <a:latin typeface="Cambria Math"/>
                <a:ea typeface="Cambria Math"/>
              </a:rPr>
              <a:t>‐</a:t>
            </a:r>
            <a:r>
              <a:rPr lang="en-GB" sz="1000" dirty="0">
                <a:ea typeface="+mn-lt"/>
                <a:cs typeface="+mn-lt"/>
              </a:rPr>
              <a:t>term benefits of mindfulness on white matter tracts underlying the cortical midline structures in panic disorder: A 2</a:t>
            </a:r>
            <a:r>
              <a:rPr lang="en-GB" sz="1000" dirty="0">
                <a:latin typeface="Cambria Math"/>
                <a:ea typeface="Cambria Math"/>
              </a:rPr>
              <a:t>‐</a:t>
            </a:r>
            <a:r>
              <a:rPr lang="en-GB" sz="1000" dirty="0">
                <a:ea typeface="+mn-lt"/>
                <a:cs typeface="+mn-lt"/>
              </a:rPr>
              <a:t>year      longitudinal study. Psychiatry and Clinical Neurosciences, 77. </a:t>
            </a:r>
            <a:r>
              <a:rPr lang="en-GB" sz="1000" dirty="0">
                <a:ea typeface="+mn-lt"/>
                <a:cs typeface="+mn-lt"/>
                <a:hlinkClick r:id="rId4"/>
              </a:rPr>
              <a:t>https://doi.org/10.1111/pcn.13544</a:t>
            </a:r>
            <a:endParaRPr lang="en-GB" sz="1000"/>
          </a:p>
          <a:p>
            <a:r>
              <a:rPr lang="en-GB" sz="1000" dirty="0">
                <a:ea typeface="+mn-lt"/>
                <a:cs typeface="+mn-lt"/>
              </a:rPr>
              <a:t>Basile, V. T., Newton</a:t>
            </a:r>
            <a:r>
              <a:rPr lang="en-GB" sz="1000" dirty="0">
                <a:latin typeface="Cambria Math"/>
                <a:ea typeface="Cambria Math"/>
              </a:rPr>
              <a:t>‐</a:t>
            </a:r>
            <a:r>
              <a:rPr lang="en-GB" sz="1000" dirty="0">
                <a:ea typeface="+mn-lt"/>
                <a:cs typeface="+mn-lt"/>
              </a:rPr>
              <a:t>John, T., &amp; Wootton, B. M. (2024). Treatment histories, barriers, and preferences for individuals with symptoms of generalized anxiety disorder. Journal of Clinical      Psychology, 80. </a:t>
            </a:r>
            <a:r>
              <a:rPr lang="en-GB" sz="1000" dirty="0">
                <a:ea typeface="+mn-lt"/>
                <a:cs typeface="+mn-lt"/>
                <a:hlinkClick r:id="rId5"/>
              </a:rPr>
              <a:t>https://doi.org/10.1002/jclp.23665</a:t>
            </a:r>
            <a:endParaRPr lang="en-GB" sz="1000"/>
          </a:p>
          <a:p>
            <a:r>
              <a:rPr lang="en-GB" sz="1000" dirty="0">
                <a:ea typeface="+mn-lt"/>
                <a:cs typeface="+mn-lt"/>
              </a:rPr>
              <a:t>Bupa. (2025) Panic Disorder. </a:t>
            </a:r>
            <a:r>
              <a:rPr lang="en-GB" sz="1000" dirty="0">
                <a:ea typeface="+mn-lt"/>
                <a:cs typeface="+mn-lt"/>
                <a:hlinkClick r:id="rId6"/>
              </a:rPr>
              <a:t>https://www.bupa.co.uk/health-information/mental-health/panic-disorder</a:t>
            </a:r>
            <a:endParaRPr lang="en-GB" sz="1000"/>
          </a:p>
          <a:p>
            <a:r>
              <a:rPr lang="en-GB" sz="1000" dirty="0">
                <a:ea typeface="+mn-lt"/>
                <a:cs typeface="+mn-lt"/>
              </a:rPr>
              <a:t>DeGeorge, K. C., Md, University of Virginia, Charlottesville, Grover, V. M., Md, Hospital, M. S. B. I., York, N., Streeter, N. Y. G. S., Md, University of Virginia, Charlottesville, &amp; Virginia. (2022).   Generalized Anxiety Disorder and Panic Disorder in Adults.</a:t>
            </a:r>
            <a:endParaRPr lang="en-GB" sz="1000"/>
          </a:p>
          <a:p>
            <a:r>
              <a:rPr lang="it" sz="1000" dirty="0" err="1">
                <a:ea typeface="+mn-lt"/>
                <a:cs typeface="+mn-lt"/>
              </a:rPr>
              <a:t>Francesetti</a:t>
            </a:r>
            <a:r>
              <a:rPr lang="it" sz="1000" dirty="0">
                <a:ea typeface="+mn-lt"/>
                <a:cs typeface="+mn-lt"/>
              </a:rPr>
              <a:t>, G., </a:t>
            </a:r>
            <a:r>
              <a:rPr lang="it" sz="1000" dirty="0" err="1">
                <a:ea typeface="+mn-lt"/>
                <a:cs typeface="+mn-lt"/>
              </a:rPr>
              <a:t>Alcaro</a:t>
            </a:r>
            <a:r>
              <a:rPr lang="it" sz="1000" dirty="0">
                <a:ea typeface="+mn-lt"/>
                <a:cs typeface="+mn-lt"/>
              </a:rPr>
              <a:t>, A., &amp; </a:t>
            </a:r>
            <a:r>
              <a:rPr lang="it" sz="1000" dirty="0" err="1">
                <a:ea typeface="+mn-lt"/>
                <a:cs typeface="+mn-lt"/>
              </a:rPr>
              <a:t>Settanni</a:t>
            </a:r>
            <a:r>
              <a:rPr lang="it" sz="1000" dirty="0">
                <a:ea typeface="+mn-lt"/>
                <a:cs typeface="+mn-lt"/>
              </a:rPr>
              <a:t>, M. (2020). </a:t>
            </a:r>
            <a:r>
              <a:rPr lang="en-GB" sz="1000" dirty="0">
                <a:ea typeface="+mn-lt"/>
                <a:cs typeface="+mn-lt"/>
              </a:rPr>
              <a:t>Panic disorder: Attack of fear or acute attack of solitude? Convergences between affective neuroscience and phenomenological-  </a:t>
            </a:r>
            <a:endParaRPr lang="en-GB" sz="1000">
              <a:ea typeface="+mn-lt"/>
              <a:cs typeface="+mn-lt"/>
            </a:endParaRPr>
          </a:p>
          <a:p>
            <a:r>
              <a:rPr lang="en-GB" sz="1000" dirty="0">
                <a:ea typeface="+mn-lt"/>
                <a:cs typeface="+mn-lt"/>
              </a:rPr>
              <a:t> Gestalt perspective. Research in Psychotherapy Psychopathology Process and Outcome, 23. </a:t>
            </a:r>
            <a:r>
              <a:rPr lang="en-GB" sz="1000" dirty="0">
                <a:ea typeface="+mn-lt"/>
                <a:cs typeface="+mn-lt"/>
                <a:hlinkClick r:id="rId7"/>
              </a:rPr>
              <a:t>https://doi.org/10.4081/ripppo.2020.421</a:t>
            </a:r>
            <a:endParaRPr lang="en-GB" sz="1000"/>
          </a:p>
          <a:p>
            <a:r>
              <a:rPr lang="en-GB" sz="1000" dirty="0">
                <a:ea typeface="+mn-lt"/>
                <a:cs typeface="+mn-lt"/>
              </a:rPr>
              <a:t>Davey, G. (2016)  </a:t>
            </a:r>
            <a:r>
              <a:rPr lang="en-GB" sz="1000" i="1" dirty="0">
                <a:ea typeface="+mn-lt"/>
                <a:cs typeface="+mn-lt"/>
              </a:rPr>
              <a:t>Psychopathology in Clinical Psychology.</a:t>
            </a:r>
            <a:r>
              <a:rPr lang="en-GB" sz="1000" dirty="0">
                <a:ea typeface="+mn-lt"/>
                <a:cs typeface="+mn-lt"/>
              </a:rPr>
              <a:t> 2</a:t>
            </a:r>
            <a:r>
              <a:rPr lang="en-GB" sz="1000" baseline="30000" dirty="0">
                <a:ea typeface="+mn-lt"/>
                <a:cs typeface="+mn-lt"/>
              </a:rPr>
              <a:t>nd</a:t>
            </a:r>
            <a:r>
              <a:rPr lang="en-GB" sz="1000" dirty="0">
                <a:ea typeface="+mn-lt"/>
                <a:cs typeface="+mn-lt"/>
              </a:rPr>
              <a:t> Edition.  Wiley.</a:t>
            </a:r>
            <a:endParaRPr lang="en-GB" sz="1000"/>
          </a:p>
          <a:p>
            <a:r>
              <a:rPr lang="en-GB" sz="1000" dirty="0">
                <a:ea typeface="+mn-lt"/>
                <a:cs typeface="+mn-lt"/>
              </a:rPr>
              <a:t>Faster Capital. (2024) Understanding the Fight or Flight Response. </a:t>
            </a:r>
            <a:r>
              <a:rPr lang="en-GB" sz="1000" dirty="0">
                <a:ea typeface="+mn-lt"/>
                <a:cs typeface="+mn-lt"/>
                <a:hlinkClick r:id="rId8"/>
              </a:rPr>
              <a:t>https://fastercapital.com/topics/understanding-the-fight-or-flight-response.html</a:t>
            </a:r>
            <a:endParaRPr lang="en-GB" sz="1000"/>
          </a:p>
          <a:p>
            <a:r>
              <a:rPr lang="en-GB" sz="1000" dirty="0">
                <a:ea typeface="+mn-lt"/>
                <a:cs typeface="+mn-lt"/>
              </a:rPr>
              <a:t>Hunter, R., A, PsyD. (2018). What Is Panic Disorder: DSM-5 Criteria. The Vicious Cycle of Panic. </a:t>
            </a:r>
            <a:r>
              <a:rPr lang="en-GB" sz="1000" dirty="0">
                <a:ea typeface="+mn-lt"/>
                <a:cs typeface="+mn-lt"/>
                <a:hlinkClick r:id="rId9"/>
              </a:rPr>
              <a:t>https://www.attackingpanicsystem.com/single-post/what-is-panic-disorder</a:t>
            </a:r>
            <a:endParaRPr lang="en-GB" sz="1000"/>
          </a:p>
          <a:p>
            <a:r>
              <a:rPr lang="en-GB" sz="1000" dirty="0">
                <a:ea typeface="+mn-lt"/>
                <a:cs typeface="+mn-lt"/>
              </a:rPr>
              <a:t>Husin, N., A. (2010) Principle of Behaviourism Theory. </a:t>
            </a:r>
            <a:r>
              <a:rPr lang="en-GB" sz="1000" dirty="0">
                <a:ea typeface="+mn-lt"/>
                <a:cs typeface="+mn-lt"/>
                <a:hlinkClick r:id="rId10"/>
              </a:rPr>
              <a:t>https://www.researchgate.net/figure/Principle-of-Behaviourism-theory-Orey-2010_fig1_344744170</a:t>
            </a:r>
            <a:endParaRPr lang="en-GB" sz="1000"/>
          </a:p>
          <a:p>
            <a:r>
              <a:rPr lang="en-GB" sz="1000" dirty="0">
                <a:ea typeface="+mn-lt"/>
                <a:cs typeface="+mn-lt"/>
              </a:rPr>
              <a:t>Let’s Rethink. (2024) Anxiety Disorders. </a:t>
            </a:r>
            <a:r>
              <a:rPr lang="en-GB" sz="1000" dirty="0">
                <a:ea typeface="+mn-lt"/>
                <a:cs typeface="+mn-lt"/>
                <a:hlinkClick r:id="rId11"/>
              </a:rPr>
              <a:t>https://www.rethink.org/advice-and-information/about-mental-illness/mental-healthconditions/anxiety-disorders/</a:t>
            </a:r>
            <a:endParaRPr lang="en-GB" sz="1000"/>
          </a:p>
          <a:p>
            <a:r>
              <a:rPr lang="fr" sz="1000" err="1">
                <a:ea typeface="+mn-lt"/>
                <a:cs typeface="+mn-lt"/>
              </a:rPr>
              <a:t>Oussi</a:t>
            </a:r>
            <a:r>
              <a:rPr lang="fr" sz="1000" dirty="0">
                <a:ea typeface="+mn-lt"/>
                <a:cs typeface="+mn-lt"/>
              </a:rPr>
              <a:t>, A., Hamid, K., &amp; Bouvet, C. (2023). </a:t>
            </a:r>
            <a:r>
              <a:rPr lang="en-GB" sz="1000" dirty="0">
                <a:ea typeface="+mn-lt"/>
                <a:cs typeface="+mn-lt"/>
              </a:rPr>
              <a:t>Managing emotions in panic disorder: A systematic review of studies related to emotional intelligence, alexithymia, emotion regulation, and </a:t>
            </a:r>
            <a:endParaRPr lang="en-GB" sz="1000">
              <a:ea typeface="+mn-lt"/>
              <a:cs typeface="+mn-lt"/>
            </a:endParaRPr>
          </a:p>
          <a:p>
            <a:r>
              <a:rPr lang="en-GB" sz="1000" dirty="0">
                <a:ea typeface="+mn-lt"/>
                <a:cs typeface="+mn-lt"/>
              </a:rPr>
              <a:t> coping. Journal of </a:t>
            </a:r>
            <a:r>
              <a:rPr lang="en-GB" sz="1000" dirty="0" err="1">
                <a:ea typeface="+mn-lt"/>
                <a:cs typeface="+mn-lt"/>
              </a:rPr>
              <a:t>Behavior</a:t>
            </a:r>
            <a:r>
              <a:rPr lang="en-GB" sz="1000" dirty="0">
                <a:ea typeface="+mn-lt"/>
                <a:cs typeface="+mn-lt"/>
              </a:rPr>
              <a:t> Therapy and Experimental Psychiatry, 79. </a:t>
            </a:r>
            <a:r>
              <a:rPr lang="en-GB" sz="1000" dirty="0">
                <a:ea typeface="+mn-lt"/>
                <a:cs typeface="+mn-lt"/>
                <a:hlinkClick r:id="rId12"/>
              </a:rPr>
              <a:t>https://doi.org/10.1016/j.jbtep.2023.101835</a:t>
            </a:r>
            <a:endParaRPr lang="en-GB" sz="1000"/>
          </a:p>
          <a:p>
            <a:r>
              <a:rPr lang="en-GB" sz="1000" dirty="0">
                <a:ea typeface="+mn-lt"/>
                <a:cs typeface="+mn-lt"/>
              </a:rPr>
              <a:t>Parker, E. L., Banfield, M., Fassnacht, D. B., Hatfield, T., &amp; Kyrios, M. (2021). Contemporary treatment of anxiety in primary care: A systematic review and meta-analysis of outcomes in  </a:t>
            </a:r>
          </a:p>
          <a:p>
            <a:r>
              <a:rPr lang="en-GB" sz="1000" dirty="0">
                <a:ea typeface="+mn-lt"/>
                <a:cs typeface="+mn-lt"/>
              </a:rPr>
              <a:t> countries with universal healthcare. BMC Family Practice, 22. </a:t>
            </a:r>
            <a:r>
              <a:rPr lang="en-GB" sz="1000" dirty="0">
                <a:ea typeface="+mn-lt"/>
                <a:cs typeface="+mn-lt"/>
                <a:hlinkClick r:id="rId13"/>
              </a:rPr>
              <a:t>https://doi.org/10.1186/s12875-021-01445-5</a:t>
            </a:r>
            <a:endParaRPr lang="en-GB" sz="1000"/>
          </a:p>
          <a:p>
            <a:r>
              <a:rPr lang="en-GB" sz="1000" dirty="0">
                <a:ea typeface="+mn-lt"/>
                <a:cs typeface="+mn-lt"/>
              </a:rPr>
              <a:t>Rijn, B., &amp; Wild, C. (2013). Humanistic and Integrative Therapies for Anxiety and Depression. Transactional Analysis Journal, 43. </a:t>
            </a:r>
            <a:r>
              <a:rPr lang="en-GB" sz="1000" dirty="0">
                <a:ea typeface="+mn-lt"/>
                <a:cs typeface="+mn-lt"/>
                <a:hlinkClick r:id="rId14"/>
              </a:rPr>
              <a:t>https://doi.org/10.1177/0362153713499545</a:t>
            </a:r>
            <a:endParaRPr lang="en-GB" sz="1000"/>
          </a:p>
          <a:p>
            <a:r>
              <a:rPr lang="en-GB" sz="1000" dirty="0">
                <a:ea typeface="+mn-lt"/>
                <a:cs typeface="+mn-lt"/>
              </a:rPr>
              <a:t>Schnabel, K., Petzke, T. M., &amp; </a:t>
            </a:r>
            <a:r>
              <a:rPr lang="en-GB" sz="1000" err="1">
                <a:ea typeface="+mn-lt"/>
                <a:cs typeface="+mn-lt"/>
              </a:rPr>
              <a:t>Witthöft</a:t>
            </a:r>
            <a:r>
              <a:rPr lang="en-GB" sz="1000" dirty="0">
                <a:ea typeface="+mn-lt"/>
                <a:cs typeface="+mn-lt"/>
              </a:rPr>
              <a:t>, M. (2022). The emotion regulation process in somatic symptom disorders and related conditions—A systematic narrative review. Clinical Psychology Review, 97. </a:t>
            </a:r>
            <a:r>
              <a:rPr lang="en-GB" sz="1000" dirty="0">
                <a:ea typeface="+mn-lt"/>
                <a:cs typeface="+mn-lt"/>
                <a:hlinkClick r:id="rId15"/>
              </a:rPr>
              <a:t>https://doi.org/10.1016/j.cpr.2022.102196</a:t>
            </a:r>
            <a:endParaRPr lang="en-GB" sz="1000"/>
          </a:p>
          <a:p>
            <a:r>
              <a:rPr lang="en-GB" sz="1000" dirty="0">
                <a:ea typeface="+mn-lt"/>
                <a:cs typeface="+mn-lt"/>
              </a:rPr>
              <a:t>Time to Change Wales. (2025) </a:t>
            </a:r>
            <a:r>
              <a:rPr lang="en-GB" sz="1000" i="1" dirty="0">
                <a:ea typeface="+mn-lt"/>
                <a:cs typeface="+mn-lt"/>
              </a:rPr>
              <a:t>Making Lives Better for Everyone by Ending Mental Health Discrimination in Wales.</a:t>
            </a:r>
            <a:r>
              <a:rPr lang="en-GB" sz="1000" dirty="0">
                <a:ea typeface="+mn-lt"/>
                <a:cs typeface="+mn-lt"/>
              </a:rPr>
              <a:t>  </a:t>
            </a:r>
            <a:r>
              <a:rPr lang="en-GB" sz="1000" dirty="0">
                <a:ea typeface="+mn-lt"/>
                <a:cs typeface="+mn-lt"/>
                <a:hlinkClick r:id="rId16"/>
              </a:rPr>
              <a:t>https://www.timetochangewales.org.uk/en/</a:t>
            </a:r>
            <a:endParaRPr lang="en-GB" sz="1000"/>
          </a:p>
          <a:p>
            <a:r>
              <a:rPr lang="en-GB" sz="1000" dirty="0">
                <a:ea typeface="+mn-lt"/>
                <a:cs typeface="+mn-lt"/>
              </a:rPr>
              <a:t>Whole. (n.d.) #IAMWHOLE. </a:t>
            </a:r>
            <a:r>
              <a:rPr lang="en-GB" sz="1000" dirty="0">
                <a:ea typeface="+mn-lt"/>
                <a:cs typeface="+mn-lt"/>
                <a:hlinkClick r:id="rId17"/>
              </a:rPr>
              <a:t>https://www.whole.org.uk/</a:t>
            </a:r>
            <a:endParaRPr lang="en-GB" sz="1000"/>
          </a:p>
          <a:p>
            <a:endParaRPr lang="en-GB"/>
          </a:p>
          <a:p>
            <a:endParaRPr lang="en-GB"/>
          </a:p>
          <a:p>
            <a:endParaRPr lang="en-GB" sz="1200" dirty="0"/>
          </a:p>
          <a:p>
            <a:pPr algn="l"/>
            <a:endParaRPr lang="en-GB" dirty="0"/>
          </a:p>
        </p:txBody>
      </p:sp>
    </p:spTree>
    <p:extLst>
      <p:ext uri="{BB962C8B-B14F-4D97-AF65-F5344CB8AC3E}">
        <p14:creationId xmlns:p14="http://schemas.microsoft.com/office/powerpoint/2010/main" val="484493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19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Ion Boardroom</vt:lpstr>
      <vt:lpstr>Stigma and treatment-seeking behaviours in individuals with panic disorder</vt:lpstr>
      <vt:lpstr>What is Panic Disorder?</vt:lpstr>
      <vt:lpstr>How is it recognised?</vt:lpstr>
      <vt:lpstr>Diagnosis</vt:lpstr>
      <vt:lpstr>Diagnostic tools</vt:lpstr>
      <vt:lpstr>DSM-5</vt:lpstr>
      <vt:lpstr>Theoretical Perspectives</vt:lpstr>
      <vt:lpstr>Theoretical Perspectives</vt:lpstr>
      <vt:lpstr>Theoretical Perspectives</vt:lpstr>
      <vt:lpstr>Treatment approaches</vt:lpstr>
      <vt:lpstr>Impact of medication on the therapeutic relationship</vt:lpstr>
      <vt:lpstr>Humanistic Modalities</vt:lpstr>
      <vt:lpstr>Impact on the Individual</vt:lpstr>
      <vt:lpstr>Barriers to treatment-seeking behaviours</vt:lpstr>
      <vt:lpstr>Government Policies and Campaigns</vt:lpstr>
      <vt:lpstr>Campaigns</vt:lpstr>
      <vt:lpstr>Campaigns</vt:lpstr>
      <vt:lpstr>Campaigns</vt:lpstr>
      <vt:lpstr>Psychological services and interventions</vt:lpstr>
      <vt:lpstr>Emerging trends and innovative approaches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2422</cp:revision>
  <dcterms:created xsi:type="dcterms:W3CDTF">2025-02-01T14:52:52Z</dcterms:created>
  <dcterms:modified xsi:type="dcterms:W3CDTF">2025-03-04T13:52:45Z</dcterms:modified>
</cp:coreProperties>
</file>