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7"/>
  </p:notesMasterIdLst>
  <p:sldIdLst>
    <p:sldId id="256" r:id="rId2"/>
    <p:sldId id="257" r:id="rId3"/>
    <p:sldId id="259" r:id="rId4"/>
    <p:sldId id="260" r:id="rId5"/>
    <p:sldId id="258"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AF12D1D-6C8E-FCEC-C364-ADBA24064780}" v="317" dt="2022-02-04T14:51:47.279"/>
    <p1510:client id="{6496FF59-1484-4B7C-8804-89BEDFC17E65}" v="50" dt="2022-01-28T17:02:33.389"/>
    <p1510:client id="{7F87A24C-7F31-22BA-95F5-372CA2294189}" v="161" dt="2022-02-04T15:25:47.5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75" d="100"/>
          <a:sy n="75" d="100"/>
        </p:scale>
        <p:origin x="974"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notesMaster" Target="notesMasters/notesMaster1.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ssica Amy George (1804786)" userId="S::1804786@student.uwtsd.ac.uk::9034792b-5254-48ed-97c3-3d120676b493" providerId="AD" clId="Web-{7F87A24C-7F31-22BA-95F5-372CA2294189}"/>
    <pc:docChg chg="modSld">
      <pc:chgData name="Jessica Amy George (1804786)" userId="S::1804786@student.uwtsd.ac.uk::9034792b-5254-48ed-97c3-3d120676b493" providerId="AD" clId="Web-{7F87A24C-7F31-22BA-95F5-372CA2294189}" dt="2022-02-04T15:25:47.589" v="129" actId="20577"/>
      <pc:docMkLst>
        <pc:docMk/>
      </pc:docMkLst>
      <pc:sldChg chg="addSp modSp">
        <pc:chgData name="Jessica Amy George (1804786)" userId="S::1804786@student.uwtsd.ac.uk::9034792b-5254-48ed-97c3-3d120676b493" providerId="AD" clId="Web-{7F87A24C-7F31-22BA-95F5-372CA2294189}" dt="2022-02-04T14:56:23.267" v="33" actId="1076"/>
        <pc:sldMkLst>
          <pc:docMk/>
          <pc:sldMk cId="2725056861" sldId="257"/>
        </pc:sldMkLst>
        <pc:spChg chg="add mod">
          <ac:chgData name="Jessica Amy George (1804786)" userId="S::1804786@student.uwtsd.ac.uk::9034792b-5254-48ed-97c3-3d120676b493" providerId="AD" clId="Web-{7F87A24C-7F31-22BA-95F5-372CA2294189}" dt="2022-02-04T14:55:17.344" v="16" actId="20577"/>
          <ac:spMkLst>
            <pc:docMk/>
            <pc:sldMk cId="2725056861" sldId="257"/>
            <ac:spMk id="5" creationId="{770659F9-7109-411C-A9AD-2526806FD276}"/>
          </ac:spMkLst>
        </pc:spChg>
        <pc:spChg chg="add mod">
          <ac:chgData name="Jessica Amy George (1804786)" userId="S::1804786@student.uwtsd.ac.uk::9034792b-5254-48ed-97c3-3d120676b493" providerId="AD" clId="Web-{7F87A24C-7F31-22BA-95F5-372CA2294189}" dt="2022-02-04T14:56:23.267" v="33" actId="1076"/>
          <ac:spMkLst>
            <pc:docMk/>
            <pc:sldMk cId="2725056861" sldId="257"/>
            <ac:spMk id="6" creationId="{F632B07C-AE93-46E6-BFE7-20A4C8A8A69F}"/>
          </ac:spMkLst>
        </pc:spChg>
      </pc:sldChg>
      <pc:sldChg chg="modSp">
        <pc:chgData name="Jessica Amy George (1804786)" userId="S::1804786@student.uwtsd.ac.uk::9034792b-5254-48ed-97c3-3d120676b493" providerId="AD" clId="Web-{7F87A24C-7F31-22BA-95F5-372CA2294189}" dt="2022-02-04T15:25:47.589" v="129" actId="20577"/>
        <pc:sldMkLst>
          <pc:docMk/>
          <pc:sldMk cId="4238711940" sldId="258"/>
        </pc:sldMkLst>
        <pc:spChg chg="mod">
          <ac:chgData name="Jessica Amy George (1804786)" userId="S::1804786@student.uwtsd.ac.uk::9034792b-5254-48ed-97c3-3d120676b493" providerId="AD" clId="Web-{7F87A24C-7F31-22BA-95F5-372CA2294189}" dt="2022-02-04T15:25:47.589" v="129" actId="20577"/>
          <ac:spMkLst>
            <pc:docMk/>
            <pc:sldMk cId="4238711940" sldId="258"/>
            <ac:spMk id="3" creationId="{FC69AF13-563B-497C-8FF2-327BBE2467EE}"/>
          </ac:spMkLst>
        </pc:spChg>
      </pc:sldChg>
    </pc:docChg>
  </pc:docChgLst>
  <pc:docChgLst>
    <pc:chgData name="Jessica Amy George (1804786)" userId="9034792b-5254-48ed-97c3-3d120676b493" providerId="ADAL" clId="{6496FF59-1484-4B7C-8804-89BEDFC17E65}"/>
    <pc:docChg chg="custSel addSld modSld">
      <pc:chgData name="Jessica Amy George (1804786)" userId="9034792b-5254-48ed-97c3-3d120676b493" providerId="ADAL" clId="{6496FF59-1484-4B7C-8804-89BEDFC17E65}" dt="2022-01-28T17:00:57.378" v="1848" actId="1076"/>
      <pc:docMkLst>
        <pc:docMk/>
      </pc:docMkLst>
      <pc:sldChg chg="modSp mod">
        <pc:chgData name="Jessica Amy George (1804786)" userId="9034792b-5254-48ed-97c3-3d120676b493" providerId="ADAL" clId="{6496FF59-1484-4B7C-8804-89BEDFC17E65}" dt="2022-01-28T15:54:50.730" v="391" actId="20577"/>
        <pc:sldMkLst>
          <pc:docMk/>
          <pc:sldMk cId="2725056861" sldId="257"/>
        </pc:sldMkLst>
        <pc:spChg chg="mod">
          <ac:chgData name="Jessica Amy George (1804786)" userId="9034792b-5254-48ed-97c3-3d120676b493" providerId="ADAL" clId="{6496FF59-1484-4B7C-8804-89BEDFC17E65}" dt="2022-01-28T15:54:50.730" v="391" actId="20577"/>
          <ac:spMkLst>
            <pc:docMk/>
            <pc:sldMk cId="2725056861" sldId="257"/>
            <ac:spMk id="10" creationId="{3E7E80DD-5DE2-4214-8B8E-A364C1CB4C17}"/>
          </ac:spMkLst>
        </pc:spChg>
      </pc:sldChg>
      <pc:sldChg chg="modSp mod">
        <pc:chgData name="Jessica Amy George (1804786)" userId="9034792b-5254-48ed-97c3-3d120676b493" providerId="ADAL" clId="{6496FF59-1484-4B7C-8804-89BEDFC17E65}" dt="2022-01-28T16:59:04.689" v="1818" actId="20577"/>
        <pc:sldMkLst>
          <pc:docMk/>
          <pc:sldMk cId="4238711940" sldId="258"/>
        </pc:sldMkLst>
        <pc:spChg chg="mod">
          <ac:chgData name="Jessica Amy George (1804786)" userId="9034792b-5254-48ed-97c3-3d120676b493" providerId="ADAL" clId="{6496FF59-1484-4B7C-8804-89BEDFC17E65}" dt="2022-01-28T16:59:04.689" v="1818" actId="20577"/>
          <ac:spMkLst>
            <pc:docMk/>
            <pc:sldMk cId="4238711940" sldId="258"/>
            <ac:spMk id="3" creationId="{FC69AF13-563B-497C-8FF2-327BBE2467EE}"/>
          </ac:spMkLst>
        </pc:spChg>
      </pc:sldChg>
      <pc:sldChg chg="addSp delSp modSp new mod modClrScheme chgLayout">
        <pc:chgData name="Jessica Amy George (1804786)" userId="9034792b-5254-48ed-97c3-3d120676b493" providerId="ADAL" clId="{6496FF59-1484-4B7C-8804-89BEDFC17E65}" dt="2022-01-28T16:33:30.331" v="1273" actId="1076"/>
        <pc:sldMkLst>
          <pc:docMk/>
          <pc:sldMk cId="2478546093" sldId="259"/>
        </pc:sldMkLst>
        <pc:spChg chg="del">
          <ac:chgData name="Jessica Amy George (1804786)" userId="9034792b-5254-48ed-97c3-3d120676b493" providerId="ADAL" clId="{6496FF59-1484-4B7C-8804-89BEDFC17E65}" dt="2022-01-28T15:58:08.794" v="533" actId="700"/>
          <ac:spMkLst>
            <pc:docMk/>
            <pc:sldMk cId="2478546093" sldId="259"/>
            <ac:spMk id="2" creationId="{7F7C76F6-785B-4B77-BFB4-4B998C5742CC}"/>
          </ac:spMkLst>
        </pc:spChg>
        <pc:spChg chg="add mod">
          <ac:chgData name="Jessica Amy George (1804786)" userId="9034792b-5254-48ed-97c3-3d120676b493" providerId="ADAL" clId="{6496FF59-1484-4B7C-8804-89BEDFC17E65}" dt="2022-01-28T16:22:19.633" v="987" actId="1076"/>
          <ac:spMkLst>
            <pc:docMk/>
            <pc:sldMk cId="2478546093" sldId="259"/>
            <ac:spMk id="3" creationId="{A31D40D7-1381-4E20-9717-B521DC862259}"/>
          </ac:spMkLst>
        </pc:spChg>
        <pc:spChg chg="add mod">
          <ac:chgData name="Jessica Amy George (1804786)" userId="9034792b-5254-48ed-97c3-3d120676b493" providerId="ADAL" clId="{6496FF59-1484-4B7C-8804-89BEDFC17E65}" dt="2022-01-28T16:22:25.044" v="988" actId="1076"/>
          <ac:spMkLst>
            <pc:docMk/>
            <pc:sldMk cId="2478546093" sldId="259"/>
            <ac:spMk id="4" creationId="{E6856CD9-2399-4B0C-B6BF-D92F871E3CCB}"/>
          </ac:spMkLst>
        </pc:spChg>
        <pc:spChg chg="add mod">
          <ac:chgData name="Jessica Amy George (1804786)" userId="9034792b-5254-48ed-97c3-3d120676b493" providerId="ADAL" clId="{6496FF59-1484-4B7C-8804-89BEDFC17E65}" dt="2022-01-28T16:31:21.354" v="1266" actId="1076"/>
          <ac:spMkLst>
            <pc:docMk/>
            <pc:sldMk cId="2478546093" sldId="259"/>
            <ac:spMk id="5" creationId="{19ED732B-A230-444A-9B79-34EBF5344E1D}"/>
          </ac:spMkLst>
        </pc:spChg>
        <pc:spChg chg="add mod">
          <ac:chgData name="Jessica Amy George (1804786)" userId="9034792b-5254-48ed-97c3-3d120676b493" providerId="ADAL" clId="{6496FF59-1484-4B7C-8804-89BEDFC17E65}" dt="2022-01-28T16:31:14.908" v="1265" actId="1076"/>
          <ac:spMkLst>
            <pc:docMk/>
            <pc:sldMk cId="2478546093" sldId="259"/>
            <ac:spMk id="6" creationId="{B3820AC8-92BC-4985-85DC-A3963F6F9301}"/>
          </ac:spMkLst>
        </pc:spChg>
        <pc:spChg chg="add mod">
          <ac:chgData name="Jessica Amy George (1804786)" userId="9034792b-5254-48ed-97c3-3d120676b493" providerId="ADAL" clId="{6496FF59-1484-4B7C-8804-89BEDFC17E65}" dt="2022-01-28T16:33:30.331" v="1273" actId="1076"/>
          <ac:spMkLst>
            <pc:docMk/>
            <pc:sldMk cId="2478546093" sldId="259"/>
            <ac:spMk id="7" creationId="{3AF53979-790A-4BE6-8192-A0AD92443CA1}"/>
          </ac:spMkLst>
        </pc:spChg>
        <pc:picChg chg="add mod">
          <ac:chgData name="Jessica Amy George (1804786)" userId="9034792b-5254-48ed-97c3-3d120676b493" providerId="ADAL" clId="{6496FF59-1484-4B7C-8804-89BEDFC17E65}" dt="2022-01-28T16:22:06.823" v="984" actId="14100"/>
          <ac:picMkLst>
            <pc:docMk/>
            <pc:sldMk cId="2478546093" sldId="259"/>
            <ac:picMk id="2050" creationId="{16701716-274C-455D-A9B5-AA31EB0B722E}"/>
          </ac:picMkLst>
        </pc:picChg>
        <pc:picChg chg="add mod">
          <ac:chgData name="Jessica Amy George (1804786)" userId="9034792b-5254-48ed-97c3-3d120676b493" providerId="ADAL" clId="{6496FF59-1484-4B7C-8804-89BEDFC17E65}" dt="2022-01-28T16:22:13.918" v="986" actId="14100"/>
          <ac:picMkLst>
            <pc:docMk/>
            <pc:sldMk cId="2478546093" sldId="259"/>
            <ac:picMk id="2052" creationId="{9CD81A06-62E5-458D-814C-06BD6C7BC7B3}"/>
          </ac:picMkLst>
        </pc:picChg>
        <pc:picChg chg="add mod">
          <ac:chgData name="Jessica Amy George (1804786)" userId="9034792b-5254-48ed-97c3-3d120676b493" providerId="ADAL" clId="{6496FF59-1484-4B7C-8804-89BEDFC17E65}" dt="2022-01-28T16:31:26.448" v="1267" actId="1076"/>
          <ac:picMkLst>
            <pc:docMk/>
            <pc:sldMk cId="2478546093" sldId="259"/>
            <ac:picMk id="2054" creationId="{B96684B1-E79D-4C19-A91A-C7EEBC08BE69}"/>
          </ac:picMkLst>
        </pc:picChg>
      </pc:sldChg>
      <pc:sldChg chg="addSp delSp modSp new mod">
        <pc:chgData name="Jessica Amy George (1804786)" userId="9034792b-5254-48ed-97c3-3d120676b493" providerId="ADAL" clId="{6496FF59-1484-4B7C-8804-89BEDFC17E65}" dt="2022-01-28T17:00:57.378" v="1848" actId="1076"/>
        <pc:sldMkLst>
          <pc:docMk/>
          <pc:sldMk cId="121527695" sldId="260"/>
        </pc:sldMkLst>
        <pc:spChg chg="add mod">
          <ac:chgData name="Jessica Amy George (1804786)" userId="9034792b-5254-48ed-97c3-3d120676b493" providerId="ADAL" clId="{6496FF59-1484-4B7C-8804-89BEDFC17E65}" dt="2022-01-28T16:36:32.656" v="1296" actId="20577"/>
          <ac:spMkLst>
            <pc:docMk/>
            <pc:sldMk cId="121527695" sldId="260"/>
            <ac:spMk id="2" creationId="{FA8773E0-7782-49C4-B750-A36D79D2E09C}"/>
          </ac:spMkLst>
        </pc:spChg>
        <pc:spChg chg="add mod">
          <ac:chgData name="Jessica Amy George (1804786)" userId="9034792b-5254-48ed-97c3-3d120676b493" providerId="ADAL" clId="{6496FF59-1484-4B7C-8804-89BEDFC17E65}" dt="2022-01-28T16:44:07.229" v="1532"/>
          <ac:spMkLst>
            <pc:docMk/>
            <pc:sldMk cId="121527695" sldId="260"/>
            <ac:spMk id="3" creationId="{E937E93D-A40A-4385-8385-FD6F22D2A3A8}"/>
          </ac:spMkLst>
        </pc:spChg>
        <pc:spChg chg="add del mod">
          <ac:chgData name="Jessica Amy George (1804786)" userId="9034792b-5254-48ed-97c3-3d120676b493" providerId="ADAL" clId="{6496FF59-1484-4B7C-8804-89BEDFC17E65}" dt="2022-01-28T16:47:39.104" v="1537"/>
          <ac:spMkLst>
            <pc:docMk/>
            <pc:sldMk cId="121527695" sldId="260"/>
            <ac:spMk id="4" creationId="{A9EA8EB4-0A58-4FAE-ABFA-099F9FDE92AD}"/>
          </ac:spMkLst>
        </pc:spChg>
        <pc:spChg chg="add mod">
          <ac:chgData name="Jessica Amy George (1804786)" userId="9034792b-5254-48ed-97c3-3d120676b493" providerId="ADAL" clId="{6496FF59-1484-4B7C-8804-89BEDFC17E65}" dt="2022-01-28T16:55:33.025" v="1705" actId="20577"/>
          <ac:spMkLst>
            <pc:docMk/>
            <pc:sldMk cId="121527695" sldId="260"/>
            <ac:spMk id="5" creationId="{55E1A6F0-61C7-4C79-9C1B-E0004160E4AE}"/>
          </ac:spMkLst>
        </pc:spChg>
        <pc:spChg chg="add mod">
          <ac:chgData name="Jessica Amy George (1804786)" userId="9034792b-5254-48ed-97c3-3d120676b493" providerId="ADAL" clId="{6496FF59-1484-4B7C-8804-89BEDFC17E65}" dt="2022-01-28T17:00:57.378" v="1848" actId="1076"/>
          <ac:spMkLst>
            <pc:docMk/>
            <pc:sldMk cId="121527695" sldId="260"/>
            <ac:spMk id="6" creationId="{A51B29E5-EC97-4478-A2D7-18B287C7ADB2}"/>
          </ac:spMkLst>
        </pc:spChg>
        <pc:picChg chg="add mod">
          <ac:chgData name="Jessica Amy George (1804786)" userId="9034792b-5254-48ed-97c3-3d120676b493" providerId="ADAL" clId="{6496FF59-1484-4B7C-8804-89BEDFC17E65}" dt="2022-01-28T16:35:29.209" v="1278" actId="1076"/>
          <ac:picMkLst>
            <pc:docMk/>
            <pc:sldMk cId="121527695" sldId="260"/>
            <ac:picMk id="3074" creationId="{48536757-4AA2-43F9-ADC8-839EB2B3B218}"/>
          </ac:picMkLst>
        </pc:picChg>
        <pc:picChg chg="add mod">
          <ac:chgData name="Jessica Amy George (1804786)" userId="9034792b-5254-48ed-97c3-3d120676b493" providerId="ADAL" clId="{6496FF59-1484-4B7C-8804-89BEDFC17E65}" dt="2022-01-28T16:39:15.855" v="1471" actId="14100"/>
          <ac:picMkLst>
            <pc:docMk/>
            <pc:sldMk cId="121527695" sldId="260"/>
            <ac:picMk id="3076" creationId="{A81EBD37-06DC-4DF2-82F1-51F27AAA8015}"/>
          </ac:picMkLst>
        </pc:picChg>
        <pc:picChg chg="add mod">
          <ac:chgData name="Jessica Amy George (1804786)" userId="9034792b-5254-48ed-97c3-3d120676b493" providerId="ADAL" clId="{6496FF59-1484-4B7C-8804-89BEDFC17E65}" dt="2022-01-28T17:00:29.709" v="1823" actId="14100"/>
          <ac:picMkLst>
            <pc:docMk/>
            <pc:sldMk cId="121527695" sldId="260"/>
            <ac:picMk id="3078" creationId="{3EFAA689-2DC7-4CB0-8CAB-23D8C7424DE1}"/>
          </ac:picMkLst>
        </pc:picChg>
      </pc:sldChg>
    </pc:docChg>
  </pc:docChgLst>
  <pc:docChgLst>
    <pc:chgData name="Jessica Amy George (1804786)" userId="S::1804786@student.uwtsd.ac.uk::9034792b-5254-48ed-97c3-3d120676b493" providerId="AD" clId="Web-{5AF12D1D-6C8E-FCEC-C364-ADBA24064780}"/>
    <pc:docChg chg="modSld modMainMaster">
      <pc:chgData name="Jessica Amy George (1804786)" userId="S::1804786@student.uwtsd.ac.uk::9034792b-5254-48ed-97c3-3d120676b493" providerId="AD" clId="Web-{5AF12D1D-6C8E-FCEC-C364-ADBA24064780}" dt="2022-02-04T14:51:47.279" v="322"/>
      <pc:docMkLst>
        <pc:docMk/>
      </pc:docMkLst>
      <pc:sldChg chg="addSp delSp modSp mod setBg setClrOvrMap">
        <pc:chgData name="Jessica Amy George (1804786)" userId="S::1804786@student.uwtsd.ac.uk::9034792b-5254-48ed-97c3-3d120676b493" providerId="AD" clId="Web-{5AF12D1D-6C8E-FCEC-C364-ADBA24064780}" dt="2022-02-04T14:51:34.013" v="319"/>
        <pc:sldMkLst>
          <pc:docMk/>
          <pc:sldMk cId="127846943" sldId="256"/>
        </pc:sldMkLst>
        <pc:spChg chg="mod ord">
          <ac:chgData name="Jessica Amy George (1804786)" userId="S::1804786@student.uwtsd.ac.uk::9034792b-5254-48ed-97c3-3d120676b493" providerId="AD" clId="Web-{5AF12D1D-6C8E-FCEC-C364-ADBA24064780}" dt="2022-02-04T14:36:48.411" v="9"/>
          <ac:spMkLst>
            <pc:docMk/>
            <pc:sldMk cId="127846943" sldId="256"/>
            <ac:spMk id="2" creationId="{B90549D9-C500-4407-A2AE-9D260FED242C}"/>
          </ac:spMkLst>
        </pc:spChg>
        <pc:spChg chg="mod ord">
          <ac:chgData name="Jessica Amy George (1804786)" userId="S::1804786@student.uwtsd.ac.uk::9034792b-5254-48ed-97c3-3d120676b493" providerId="AD" clId="Web-{5AF12D1D-6C8E-FCEC-C364-ADBA24064780}" dt="2022-02-04T14:36:48.411" v="9"/>
          <ac:spMkLst>
            <pc:docMk/>
            <pc:sldMk cId="127846943" sldId="256"/>
            <ac:spMk id="3" creationId="{029F09BB-54A4-42AC-99FF-1E701D417C97}"/>
          </ac:spMkLst>
        </pc:spChg>
        <pc:spChg chg="del mod">
          <ac:chgData name="Jessica Amy George (1804786)" userId="S::1804786@student.uwtsd.ac.uk::9034792b-5254-48ed-97c3-3d120676b493" providerId="AD" clId="Web-{5AF12D1D-6C8E-FCEC-C364-ADBA24064780}" dt="2022-02-04T14:50:47.949" v="278"/>
          <ac:spMkLst>
            <pc:docMk/>
            <pc:sldMk cId="127846943" sldId="256"/>
            <ac:spMk id="8" creationId="{90C4993C-BA5E-4E54-A6BC-454134874748}"/>
          </ac:spMkLst>
        </pc:spChg>
        <pc:spChg chg="mod ord">
          <ac:chgData name="Jessica Amy George (1804786)" userId="S::1804786@student.uwtsd.ac.uk::9034792b-5254-48ed-97c3-3d120676b493" providerId="AD" clId="Web-{5AF12D1D-6C8E-FCEC-C364-ADBA24064780}" dt="2022-02-04T14:36:48.411" v="9"/>
          <ac:spMkLst>
            <pc:docMk/>
            <pc:sldMk cId="127846943" sldId="256"/>
            <ac:spMk id="9" creationId="{7FAD1F61-1EF5-4814-8DA1-E5B71920A06C}"/>
          </ac:spMkLst>
        </pc:spChg>
        <pc:spChg chg="add mod">
          <ac:chgData name="Jessica Amy George (1804786)" userId="S::1804786@student.uwtsd.ac.uk::9034792b-5254-48ed-97c3-3d120676b493" providerId="AD" clId="Web-{5AF12D1D-6C8E-FCEC-C364-ADBA24064780}" dt="2022-02-04T14:51:34.013" v="319"/>
          <ac:spMkLst>
            <pc:docMk/>
            <pc:sldMk cId="127846943" sldId="256"/>
            <ac:spMk id="10" creationId="{24D19496-CD7A-481D-B46B-4BF297C58BDF}"/>
          </ac:spMkLst>
        </pc:spChg>
        <pc:spChg chg="add del">
          <ac:chgData name="Jessica Amy George (1804786)" userId="S::1804786@student.uwtsd.ac.uk::9034792b-5254-48ed-97c3-3d120676b493" providerId="AD" clId="Web-{5AF12D1D-6C8E-FCEC-C364-ADBA24064780}" dt="2022-02-04T14:34:21.423" v="4"/>
          <ac:spMkLst>
            <pc:docMk/>
            <pc:sldMk cId="127846943" sldId="256"/>
            <ac:spMk id="12" creationId="{D1520B01-A2E4-41C2-8A8F-7683F250890E}"/>
          </ac:spMkLst>
        </pc:spChg>
        <pc:spChg chg="add del">
          <ac:chgData name="Jessica Amy George (1804786)" userId="S::1804786@student.uwtsd.ac.uk::9034792b-5254-48ed-97c3-3d120676b493" providerId="AD" clId="Web-{5AF12D1D-6C8E-FCEC-C364-ADBA24064780}" dt="2022-02-04T14:34:21.423" v="3"/>
          <ac:spMkLst>
            <pc:docMk/>
            <pc:sldMk cId="127846943" sldId="256"/>
            <ac:spMk id="33" creationId="{0BDA41D8-5093-46ED-B7AB-4437717E62A7}"/>
          </ac:spMkLst>
        </pc:spChg>
        <pc:spChg chg="add del">
          <ac:chgData name="Jessica Amy George (1804786)" userId="S::1804786@student.uwtsd.ac.uk::9034792b-5254-48ed-97c3-3d120676b493" providerId="AD" clId="Web-{5AF12D1D-6C8E-FCEC-C364-ADBA24064780}" dt="2022-02-04T14:34:21.423" v="3"/>
          <ac:spMkLst>
            <pc:docMk/>
            <pc:sldMk cId="127846943" sldId="256"/>
            <ac:spMk id="35" creationId="{2A4E0407-A637-4681-B905-C53E4216CE00}"/>
          </ac:spMkLst>
        </pc:spChg>
        <pc:spChg chg="add del">
          <ac:chgData name="Jessica Amy George (1804786)" userId="S::1804786@student.uwtsd.ac.uk::9034792b-5254-48ed-97c3-3d120676b493" providerId="AD" clId="Web-{5AF12D1D-6C8E-FCEC-C364-ADBA24064780}" dt="2022-02-04T14:36:48.411" v="10"/>
          <ac:spMkLst>
            <pc:docMk/>
            <pc:sldMk cId="127846943" sldId="256"/>
            <ac:spMk id="37" creationId="{561B2B49-7142-4CA8-A929-4671548E6A5A}"/>
          </ac:spMkLst>
        </pc:spChg>
        <pc:spChg chg="add del">
          <ac:chgData name="Jessica Amy George (1804786)" userId="S::1804786@student.uwtsd.ac.uk::9034792b-5254-48ed-97c3-3d120676b493" providerId="AD" clId="Web-{5AF12D1D-6C8E-FCEC-C364-ADBA24064780}" dt="2022-02-04T14:36:48.411" v="10"/>
          <ac:spMkLst>
            <pc:docMk/>
            <pc:sldMk cId="127846943" sldId="256"/>
            <ac:spMk id="38" creationId="{2EEE8F11-3582-44B7-9869-F2D26D7DD9D4}"/>
          </ac:spMkLst>
        </pc:spChg>
        <pc:spChg chg="add del">
          <ac:chgData name="Jessica Amy George (1804786)" userId="S::1804786@student.uwtsd.ac.uk::9034792b-5254-48ed-97c3-3d120676b493" providerId="AD" clId="Web-{5AF12D1D-6C8E-FCEC-C364-ADBA24064780}" dt="2022-02-04T14:36:48.411" v="10"/>
          <ac:spMkLst>
            <pc:docMk/>
            <pc:sldMk cId="127846943" sldId="256"/>
            <ac:spMk id="39" creationId="{2141F1CC-6A53-4BCF-9127-AABB52E2497E}"/>
          </ac:spMkLst>
        </pc:spChg>
        <pc:spChg chg="add del">
          <ac:chgData name="Jessica Amy George (1804786)" userId="S::1804786@student.uwtsd.ac.uk::9034792b-5254-48ed-97c3-3d120676b493" providerId="AD" clId="Web-{5AF12D1D-6C8E-FCEC-C364-ADBA24064780}" dt="2022-02-04T14:36:48.411" v="9"/>
          <ac:spMkLst>
            <pc:docMk/>
            <pc:sldMk cId="127846943" sldId="256"/>
            <ac:spMk id="44" creationId="{BA79A7CF-01AF-4178-9369-94E0C90EB046}"/>
          </ac:spMkLst>
        </pc:spChg>
        <pc:spChg chg="add del">
          <ac:chgData name="Jessica Amy George (1804786)" userId="S::1804786@student.uwtsd.ac.uk::9034792b-5254-48ed-97c3-3d120676b493" providerId="AD" clId="Web-{5AF12D1D-6C8E-FCEC-C364-ADBA24064780}" dt="2022-02-04T14:36:48.411" v="9"/>
          <ac:spMkLst>
            <pc:docMk/>
            <pc:sldMk cId="127846943" sldId="256"/>
            <ac:spMk id="46" creationId="{99413ED5-9ED4-4772-BCE4-2BCAE6B12E35}"/>
          </ac:spMkLst>
        </pc:spChg>
        <pc:spChg chg="add del">
          <ac:chgData name="Jessica Amy George (1804786)" userId="S::1804786@student.uwtsd.ac.uk::9034792b-5254-48ed-97c3-3d120676b493" providerId="AD" clId="Web-{5AF12D1D-6C8E-FCEC-C364-ADBA24064780}" dt="2022-02-04T14:36:48.411" v="9"/>
          <ac:spMkLst>
            <pc:docMk/>
            <pc:sldMk cId="127846943" sldId="256"/>
            <ac:spMk id="48" creationId="{04357C93-F0CB-4A1C-8F77-4E9063789819}"/>
          </ac:spMkLst>
        </pc:spChg>
        <pc:spChg chg="add del">
          <ac:chgData name="Jessica Amy George (1804786)" userId="S::1804786@student.uwtsd.ac.uk::9034792b-5254-48ed-97c3-3d120676b493" providerId="AD" clId="Web-{5AF12D1D-6C8E-FCEC-C364-ADBA24064780}" dt="2022-02-04T14:36:48.411" v="9"/>
          <ac:spMkLst>
            <pc:docMk/>
            <pc:sldMk cId="127846943" sldId="256"/>
            <ac:spMk id="50" creationId="{90F533E9-6690-41A8-A372-4C6C622D028D}"/>
          </ac:spMkLst>
        </pc:spChg>
        <pc:spChg chg="add">
          <ac:chgData name="Jessica Amy George (1804786)" userId="S::1804786@student.uwtsd.ac.uk::9034792b-5254-48ed-97c3-3d120676b493" providerId="AD" clId="Web-{5AF12D1D-6C8E-FCEC-C364-ADBA24064780}" dt="2022-02-04T14:36:48.411" v="10"/>
          <ac:spMkLst>
            <pc:docMk/>
            <pc:sldMk cId="127846943" sldId="256"/>
            <ac:spMk id="52" creationId="{2EEE8F11-3582-44B7-9869-F2D26D7DD9D4}"/>
          </ac:spMkLst>
        </pc:spChg>
        <pc:spChg chg="add">
          <ac:chgData name="Jessica Amy George (1804786)" userId="S::1804786@student.uwtsd.ac.uk::9034792b-5254-48ed-97c3-3d120676b493" providerId="AD" clId="Web-{5AF12D1D-6C8E-FCEC-C364-ADBA24064780}" dt="2022-02-04T14:36:48.411" v="10"/>
          <ac:spMkLst>
            <pc:docMk/>
            <pc:sldMk cId="127846943" sldId="256"/>
            <ac:spMk id="53" creationId="{2141F1CC-6A53-4BCF-9127-AABB52E2497E}"/>
          </ac:spMkLst>
        </pc:spChg>
        <pc:spChg chg="add">
          <ac:chgData name="Jessica Amy George (1804786)" userId="S::1804786@student.uwtsd.ac.uk::9034792b-5254-48ed-97c3-3d120676b493" providerId="AD" clId="Web-{5AF12D1D-6C8E-FCEC-C364-ADBA24064780}" dt="2022-02-04T14:36:48.411" v="10"/>
          <ac:spMkLst>
            <pc:docMk/>
            <pc:sldMk cId="127846943" sldId="256"/>
            <ac:spMk id="54" creationId="{561B2B49-7142-4CA8-A929-4671548E6A5A}"/>
          </ac:spMkLst>
        </pc:spChg>
        <pc:grpChg chg="add del">
          <ac:chgData name="Jessica Amy George (1804786)" userId="S::1804786@student.uwtsd.ac.uk::9034792b-5254-48ed-97c3-3d120676b493" providerId="AD" clId="Web-{5AF12D1D-6C8E-FCEC-C364-ADBA24064780}" dt="2022-02-04T14:34:21.423" v="4"/>
          <ac:grpSpMkLst>
            <pc:docMk/>
            <pc:sldMk cId="127846943" sldId="256"/>
            <ac:grpSpMk id="14" creationId="{1F634C0A-A487-42AF-8DFD-4DAD62FE92BF}"/>
          </ac:grpSpMkLst>
        </pc:grpChg>
        <pc:grpChg chg="add del">
          <ac:chgData name="Jessica Amy George (1804786)" userId="S::1804786@student.uwtsd.ac.uk::9034792b-5254-48ed-97c3-3d120676b493" providerId="AD" clId="Web-{5AF12D1D-6C8E-FCEC-C364-ADBA24064780}" dt="2022-02-04T14:34:21.423" v="4"/>
          <ac:grpSpMkLst>
            <pc:docMk/>
            <pc:sldMk cId="127846943" sldId="256"/>
            <ac:grpSpMk id="18" creationId="{066EE5A2-0D35-4D6A-A5C7-1CA91F740684}"/>
          </ac:grpSpMkLst>
        </pc:grpChg>
        <pc:grpChg chg="add del">
          <ac:chgData name="Jessica Amy George (1804786)" userId="S::1804786@student.uwtsd.ac.uk::9034792b-5254-48ed-97c3-3d120676b493" providerId="AD" clId="Web-{5AF12D1D-6C8E-FCEC-C364-ADBA24064780}" dt="2022-02-04T14:34:21.423" v="4"/>
          <ac:grpSpMkLst>
            <pc:docMk/>
            <pc:sldMk cId="127846943" sldId="256"/>
            <ac:grpSpMk id="22" creationId="{56AA1647-0DA6-4A17-B3E1-95D61BD54714}"/>
          </ac:grpSpMkLst>
        </pc:grpChg>
        <pc:grpChg chg="add del">
          <ac:chgData name="Jessica Amy George (1804786)" userId="S::1804786@student.uwtsd.ac.uk::9034792b-5254-48ed-97c3-3d120676b493" providerId="AD" clId="Web-{5AF12D1D-6C8E-FCEC-C364-ADBA24064780}" dt="2022-02-04T14:34:21.423" v="4"/>
          <ac:grpSpMkLst>
            <pc:docMk/>
            <pc:sldMk cId="127846943" sldId="256"/>
            <ac:grpSpMk id="26" creationId="{08D20F07-CD49-4F17-BC00-9429DA80C502}"/>
          </ac:grpSpMkLst>
        </pc:grpChg>
        <pc:picChg chg="add mod ord">
          <ac:chgData name="Jessica Amy George (1804786)" userId="S::1804786@student.uwtsd.ac.uk::9034792b-5254-48ed-97c3-3d120676b493" providerId="AD" clId="Web-{5AF12D1D-6C8E-FCEC-C364-ADBA24064780}" dt="2022-02-04T14:36:48.411" v="10"/>
          <ac:picMkLst>
            <pc:docMk/>
            <pc:sldMk cId="127846943" sldId="256"/>
            <ac:picMk id="4" creationId="{06F77A4F-AC58-4A19-8F8A-E19A9224A56F}"/>
          </ac:picMkLst>
        </pc:picChg>
        <pc:picChg chg="del mod ord">
          <ac:chgData name="Jessica Amy George (1804786)" userId="S::1804786@student.uwtsd.ac.uk::9034792b-5254-48ed-97c3-3d120676b493" providerId="AD" clId="Web-{5AF12D1D-6C8E-FCEC-C364-ADBA24064780}" dt="2022-02-04T14:36:00.770" v="5"/>
          <ac:picMkLst>
            <pc:docMk/>
            <pc:sldMk cId="127846943" sldId="256"/>
            <ac:picMk id="5" creationId="{203A3170-D94D-4520-8965-E3857E4A256B}"/>
          </ac:picMkLst>
        </pc:picChg>
        <pc:picChg chg="add mod ord">
          <ac:chgData name="Jessica Amy George (1804786)" userId="S::1804786@student.uwtsd.ac.uk::9034792b-5254-48ed-97c3-3d120676b493" providerId="AD" clId="Web-{5AF12D1D-6C8E-FCEC-C364-ADBA24064780}" dt="2022-02-04T14:36:48.411" v="10"/>
          <ac:picMkLst>
            <pc:docMk/>
            <pc:sldMk cId="127846943" sldId="256"/>
            <ac:picMk id="6" creationId="{7DC0F40F-8F52-48E0-8BE2-172F31E9A35B}"/>
          </ac:picMkLst>
        </pc:picChg>
        <pc:picChg chg="mod ord">
          <ac:chgData name="Jessica Amy George (1804786)" userId="S::1804786@student.uwtsd.ac.uk::9034792b-5254-48ed-97c3-3d120676b493" providerId="AD" clId="Web-{5AF12D1D-6C8E-FCEC-C364-ADBA24064780}" dt="2022-02-04T14:36:48.411" v="10"/>
          <ac:picMkLst>
            <pc:docMk/>
            <pc:sldMk cId="127846943" sldId="256"/>
            <ac:picMk id="7" creationId="{80D5E43E-CAC8-4165-9712-F63F6E121E09}"/>
          </ac:picMkLst>
        </pc:picChg>
      </pc:sldChg>
      <pc:sldChg chg="addSp delSp modSp">
        <pc:chgData name="Jessica Amy George (1804786)" userId="S::1804786@student.uwtsd.ac.uk::9034792b-5254-48ed-97c3-3d120676b493" providerId="AD" clId="Web-{5AF12D1D-6C8E-FCEC-C364-ADBA24064780}" dt="2022-02-04T14:51:36.450" v="320"/>
        <pc:sldMkLst>
          <pc:docMk/>
          <pc:sldMk cId="2725056861" sldId="257"/>
        </pc:sldMkLst>
        <pc:spChg chg="add mod">
          <ac:chgData name="Jessica Amy George (1804786)" userId="S::1804786@student.uwtsd.ac.uk::9034792b-5254-48ed-97c3-3d120676b493" providerId="AD" clId="Web-{5AF12D1D-6C8E-FCEC-C364-ADBA24064780}" dt="2022-02-04T14:51:36.450" v="320"/>
          <ac:spMkLst>
            <pc:docMk/>
            <pc:sldMk cId="2725056861" sldId="257"/>
            <ac:spMk id="3" creationId="{355C6CF1-3672-432E-B9B4-3E3E33BB0A35}"/>
          </ac:spMkLst>
        </pc:spChg>
        <pc:spChg chg="mod">
          <ac:chgData name="Jessica Amy George (1804786)" userId="S::1804786@student.uwtsd.ac.uk::9034792b-5254-48ed-97c3-3d120676b493" providerId="AD" clId="Web-{5AF12D1D-6C8E-FCEC-C364-ADBA24064780}" dt="2022-02-04T14:44:42.674" v="161" actId="20577"/>
          <ac:spMkLst>
            <pc:docMk/>
            <pc:sldMk cId="2725056861" sldId="257"/>
            <ac:spMk id="4" creationId="{E1AC2D45-0AB8-4E4C-A2FC-7E92334C8998}"/>
          </ac:spMkLst>
        </pc:spChg>
        <pc:spChg chg="mod">
          <ac:chgData name="Jessica Amy George (1804786)" userId="S::1804786@student.uwtsd.ac.uk::9034792b-5254-48ed-97c3-3d120676b493" providerId="AD" clId="Web-{5AF12D1D-6C8E-FCEC-C364-ADBA24064780}" dt="2022-02-04T14:45:02.065" v="162" actId="1076"/>
          <ac:spMkLst>
            <pc:docMk/>
            <pc:sldMk cId="2725056861" sldId="257"/>
            <ac:spMk id="10" creationId="{3E7E80DD-5DE2-4214-8B8E-A364C1CB4C17}"/>
          </ac:spMkLst>
        </pc:spChg>
        <pc:spChg chg="del">
          <ac:chgData name="Jessica Amy George (1804786)" userId="S::1804786@student.uwtsd.ac.uk::9034792b-5254-48ed-97c3-3d120676b493" providerId="AD" clId="Web-{5AF12D1D-6C8E-FCEC-C364-ADBA24064780}" dt="2022-02-04T14:50:47.949" v="278"/>
          <ac:spMkLst>
            <pc:docMk/>
            <pc:sldMk cId="2725056861" sldId="257"/>
            <ac:spMk id="11" creationId="{CF9D6286-9E15-4EEC-A6B8-446E7F772816}"/>
          </ac:spMkLst>
        </pc:spChg>
        <pc:picChg chg="add mod">
          <ac:chgData name="Jessica Amy George (1804786)" userId="S::1804786@student.uwtsd.ac.uk::9034792b-5254-48ed-97c3-3d120676b493" providerId="AD" clId="Web-{5AF12D1D-6C8E-FCEC-C364-ADBA24064780}" dt="2022-02-04T14:45:20.409" v="164" actId="14100"/>
          <ac:picMkLst>
            <pc:docMk/>
            <pc:sldMk cId="2725056861" sldId="257"/>
            <ac:picMk id="2" creationId="{7DA2119B-A2AE-47B7-A803-68850593E20F}"/>
          </ac:picMkLst>
        </pc:picChg>
        <pc:picChg chg="mod">
          <ac:chgData name="Jessica Amy George (1804786)" userId="S::1804786@student.uwtsd.ac.uk::9034792b-5254-48ed-97c3-3d120676b493" providerId="AD" clId="Web-{5AF12D1D-6C8E-FCEC-C364-ADBA24064780}" dt="2022-02-04T14:45:12.737" v="163" actId="1076"/>
          <ac:picMkLst>
            <pc:docMk/>
            <pc:sldMk cId="2725056861" sldId="257"/>
            <ac:picMk id="1026" creationId="{4206569A-6A27-4222-99C1-7D7FB9BA1BA8}"/>
          </ac:picMkLst>
        </pc:picChg>
      </pc:sldChg>
      <pc:sldChg chg="addSp delSp modSp">
        <pc:chgData name="Jessica Amy George (1804786)" userId="S::1804786@student.uwtsd.ac.uk::9034792b-5254-48ed-97c3-3d120676b493" providerId="AD" clId="Web-{5AF12D1D-6C8E-FCEC-C364-ADBA24064780}" dt="2022-02-04T14:51:36.450" v="320"/>
        <pc:sldMkLst>
          <pc:docMk/>
          <pc:sldMk cId="4238711940" sldId="258"/>
        </pc:sldMkLst>
        <pc:spChg chg="mod">
          <ac:chgData name="Jessica Amy George (1804786)" userId="S::1804786@student.uwtsd.ac.uk::9034792b-5254-48ed-97c3-3d120676b493" providerId="AD" clId="Web-{5AF12D1D-6C8E-FCEC-C364-ADBA24064780}" dt="2022-02-04T14:48:56.024" v="270" actId="14100"/>
          <ac:spMkLst>
            <pc:docMk/>
            <pc:sldMk cId="4238711940" sldId="258"/>
            <ac:spMk id="2" creationId="{700E3271-4D4F-4851-AA43-74153FDC4D29}"/>
          </ac:spMkLst>
        </pc:spChg>
        <pc:spChg chg="mod">
          <ac:chgData name="Jessica Amy George (1804786)" userId="S::1804786@student.uwtsd.ac.uk::9034792b-5254-48ed-97c3-3d120676b493" providerId="AD" clId="Web-{5AF12D1D-6C8E-FCEC-C364-ADBA24064780}" dt="2022-02-04T14:49:07.087" v="273" actId="14100"/>
          <ac:spMkLst>
            <pc:docMk/>
            <pc:sldMk cId="4238711940" sldId="258"/>
            <ac:spMk id="3" creationId="{FC69AF13-563B-497C-8FF2-327BBE2467EE}"/>
          </ac:spMkLst>
        </pc:spChg>
        <pc:spChg chg="del">
          <ac:chgData name="Jessica Amy George (1804786)" userId="S::1804786@student.uwtsd.ac.uk::9034792b-5254-48ed-97c3-3d120676b493" providerId="AD" clId="Web-{5AF12D1D-6C8E-FCEC-C364-ADBA24064780}" dt="2022-02-04T14:50:40.089" v="275"/>
          <ac:spMkLst>
            <pc:docMk/>
            <pc:sldMk cId="4238711940" sldId="258"/>
            <ac:spMk id="4" creationId="{4348C9E7-3080-44DB-98B4-304D61176FE8}"/>
          </ac:spMkLst>
        </pc:spChg>
        <pc:spChg chg="add del mod">
          <ac:chgData name="Jessica Amy George (1804786)" userId="S::1804786@student.uwtsd.ac.uk::9034792b-5254-48ed-97c3-3d120676b493" providerId="AD" clId="Web-{5AF12D1D-6C8E-FCEC-C364-ADBA24064780}" dt="2022-02-04T14:50:45.902" v="277"/>
          <ac:spMkLst>
            <pc:docMk/>
            <pc:sldMk cId="4238711940" sldId="258"/>
            <ac:spMk id="6" creationId="{5F6762A4-7232-4CFB-B9E0-838DA5760512}"/>
          </ac:spMkLst>
        </pc:spChg>
        <pc:spChg chg="add mod">
          <ac:chgData name="Jessica Amy George (1804786)" userId="S::1804786@student.uwtsd.ac.uk::9034792b-5254-48ed-97c3-3d120676b493" providerId="AD" clId="Web-{5AF12D1D-6C8E-FCEC-C364-ADBA24064780}" dt="2022-02-04T14:51:36.450" v="320"/>
          <ac:spMkLst>
            <pc:docMk/>
            <pc:sldMk cId="4238711940" sldId="258"/>
            <ac:spMk id="7" creationId="{B2F28E98-742A-4DC8-9DC3-8FD3A73D4C0B}"/>
          </ac:spMkLst>
        </pc:spChg>
      </pc:sldChg>
      <pc:sldChg chg="addSp delSp modSp">
        <pc:chgData name="Jessica Amy George (1804786)" userId="S::1804786@student.uwtsd.ac.uk::9034792b-5254-48ed-97c3-3d120676b493" providerId="AD" clId="Web-{5AF12D1D-6C8E-FCEC-C364-ADBA24064780}" dt="2022-02-04T14:51:36.450" v="320"/>
        <pc:sldMkLst>
          <pc:docMk/>
          <pc:sldMk cId="2478546093" sldId="259"/>
        </pc:sldMkLst>
        <pc:spChg chg="add mod">
          <ac:chgData name="Jessica Amy George (1804786)" userId="S::1804786@student.uwtsd.ac.uk::9034792b-5254-48ed-97c3-3d120676b493" providerId="AD" clId="Web-{5AF12D1D-6C8E-FCEC-C364-ADBA24064780}" dt="2022-02-04T14:51:36.450" v="320"/>
          <ac:spMkLst>
            <pc:docMk/>
            <pc:sldMk cId="2478546093" sldId="259"/>
            <ac:spMk id="2" creationId="{19581197-B2A1-4A1D-B509-12FF8239E036}"/>
          </ac:spMkLst>
        </pc:spChg>
        <pc:spChg chg="del">
          <ac:chgData name="Jessica Amy George (1804786)" userId="S::1804786@student.uwtsd.ac.uk::9034792b-5254-48ed-97c3-3d120676b493" providerId="AD" clId="Web-{5AF12D1D-6C8E-FCEC-C364-ADBA24064780}" dt="2022-02-04T14:50:47.949" v="278"/>
          <ac:spMkLst>
            <pc:docMk/>
            <pc:sldMk cId="2478546093" sldId="259"/>
            <ac:spMk id="8" creationId="{0763B169-8A07-44A1-B7B5-BD99C910FAAB}"/>
          </ac:spMkLst>
        </pc:spChg>
      </pc:sldChg>
      <pc:sldChg chg="addSp delSp modSp">
        <pc:chgData name="Jessica Amy George (1804786)" userId="S::1804786@student.uwtsd.ac.uk::9034792b-5254-48ed-97c3-3d120676b493" providerId="AD" clId="Web-{5AF12D1D-6C8E-FCEC-C364-ADBA24064780}" dt="2022-02-04T14:51:36.450" v="320"/>
        <pc:sldMkLst>
          <pc:docMk/>
          <pc:sldMk cId="121527695" sldId="260"/>
        </pc:sldMkLst>
        <pc:spChg chg="add mod">
          <ac:chgData name="Jessica Amy George (1804786)" userId="S::1804786@student.uwtsd.ac.uk::9034792b-5254-48ed-97c3-3d120676b493" providerId="AD" clId="Web-{5AF12D1D-6C8E-FCEC-C364-ADBA24064780}" dt="2022-02-04T14:51:36.450" v="320"/>
          <ac:spMkLst>
            <pc:docMk/>
            <pc:sldMk cId="121527695" sldId="260"/>
            <ac:spMk id="4" creationId="{052F20BD-BA7A-4C4C-A8F0-F57105FB57FA}"/>
          </ac:spMkLst>
        </pc:spChg>
        <pc:spChg chg="del">
          <ac:chgData name="Jessica Amy George (1804786)" userId="S::1804786@student.uwtsd.ac.uk::9034792b-5254-48ed-97c3-3d120676b493" providerId="AD" clId="Web-{5AF12D1D-6C8E-FCEC-C364-ADBA24064780}" dt="2022-02-04T14:50:47.949" v="278"/>
          <ac:spMkLst>
            <pc:docMk/>
            <pc:sldMk cId="121527695" sldId="260"/>
            <ac:spMk id="7" creationId="{4896BAC6-C026-4F35-ABE9-0A7778F19159}"/>
          </ac:spMkLst>
        </pc:spChg>
      </pc:sldChg>
      <pc:sldMasterChg chg="modSp mod modSldLayout">
        <pc:chgData name="Jessica Amy George (1804786)" userId="S::1804786@student.uwtsd.ac.uk::9034792b-5254-48ed-97c3-3d120676b493" providerId="AD" clId="Web-{5AF12D1D-6C8E-FCEC-C364-ADBA24064780}" dt="2022-02-04T14:51:47.279" v="322"/>
        <pc:sldMasterMkLst>
          <pc:docMk/>
          <pc:sldMasterMk cId="1556929592" sldId="2147483648"/>
        </pc:sldMasterMkLst>
        <pc:spChg chg="mod">
          <ac:chgData name="Jessica Amy George (1804786)" userId="S::1804786@student.uwtsd.ac.uk::9034792b-5254-48ed-97c3-3d120676b493" providerId="AD" clId="Web-{5AF12D1D-6C8E-FCEC-C364-ADBA24064780}" dt="2022-02-04T14:51:36.450" v="320"/>
          <ac:spMkLst>
            <pc:docMk/>
            <pc:sldMasterMk cId="1556929592" sldId="2147483648"/>
            <ac:spMk id="5" creationId="{B805182F-FE1E-43CE-A370-5984B2DAC2D6}"/>
          </ac:spMkLst>
        </pc:spChg>
        <pc:sldLayoutChg chg="modSp mod">
          <pc:chgData name="Jessica Amy George (1804786)" userId="S::1804786@student.uwtsd.ac.uk::9034792b-5254-48ed-97c3-3d120676b493" providerId="AD" clId="Web-{5AF12D1D-6C8E-FCEC-C364-ADBA24064780}" dt="2022-02-04T14:51:47.279" v="322"/>
          <pc:sldLayoutMkLst>
            <pc:docMk/>
            <pc:sldMasterMk cId="1556929592" sldId="2147483648"/>
            <pc:sldLayoutMk cId="25346358" sldId="2147483649"/>
          </pc:sldLayoutMkLst>
          <pc:spChg chg="mod">
            <ac:chgData name="Jessica Amy George (1804786)" userId="S::1804786@student.uwtsd.ac.uk::9034792b-5254-48ed-97c3-3d120676b493" providerId="AD" clId="Web-{5AF12D1D-6C8E-FCEC-C364-ADBA24064780}" dt="2022-02-04T14:51:36.450" v="320"/>
            <ac:spMkLst>
              <pc:docMk/>
              <pc:sldMasterMk cId="1556929592" sldId="2147483648"/>
              <pc:sldLayoutMk cId="25346358" sldId="2147483649"/>
              <ac:spMk id="5" creationId="{1992AEEF-EC9E-471E-906A-97AAF86667B9}"/>
            </ac:spMkLst>
          </pc:spChg>
        </pc:sldLayoutChg>
        <pc:sldLayoutChg chg="modSp mod">
          <pc:chgData name="Jessica Amy George (1804786)" userId="S::1804786@student.uwtsd.ac.uk::9034792b-5254-48ed-97c3-3d120676b493" providerId="AD" clId="Web-{5AF12D1D-6C8E-FCEC-C364-ADBA24064780}" dt="2022-02-04T14:51:47.279" v="322"/>
          <pc:sldLayoutMkLst>
            <pc:docMk/>
            <pc:sldMasterMk cId="1556929592" sldId="2147483648"/>
            <pc:sldLayoutMk cId="3704826875" sldId="2147483650"/>
          </pc:sldLayoutMkLst>
          <pc:spChg chg="mod">
            <ac:chgData name="Jessica Amy George (1804786)" userId="S::1804786@student.uwtsd.ac.uk::9034792b-5254-48ed-97c3-3d120676b493" providerId="AD" clId="Web-{5AF12D1D-6C8E-FCEC-C364-ADBA24064780}" dt="2022-02-04T14:51:36.450" v="320"/>
            <ac:spMkLst>
              <pc:docMk/>
              <pc:sldMasterMk cId="1556929592" sldId="2147483648"/>
              <pc:sldLayoutMk cId="3704826875" sldId="2147483650"/>
              <ac:spMk id="5" creationId="{50B6B583-A99C-44FE-94F6-AE185B8DB761}"/>
            </ac:spMkLst>
          </pc:spChg>
        </pc:sldLayoutChg>
        <pc:sldLayoutChg chg="modSp mod">
          <pc:chgData name="Jessica Amy George (1804786)" userId="S::1804786@student.uwtsd.ac.uk::9034792b-5254-48ed-97c3-3d120676b493" providerId="AD" clId="Web-{5AF12D1D-6C8E-FCEC-C364-ADBA24064780}" dt="2022-02-04T14:51:47.279" v="322"/>
          <pc:sldLayoutMkLst>
            <pc:docMk/>
            <pc:sldMasterMk cId="1556929592" sldId="2147483648"/>
            <pc:sldLayoutMk cId="4180181630" sldId="2147483651"/>
          </pc:sldLayoutMkLst>
          <pc:spChg chg="mod">
            <ac:chgData name="Jessica Amy George (1804786)" userId="S::1804786@student.uwtsd.ac.uk::9034792b-5254-48ed-97c3-3d120676b493" providerId="AD" clId="Web-{5AF12D1D-6C8E-FCEC-C364-ADBA24064780}" dt="2022-02-04T14:51:36.450" v="320"/>
            <ac:spMkLst>
              <pc:docMk/>
              <pc:sldMasterMk cId="1556929592" sldId="2147483648"/>
              <pc:sldLayoutMk cId="4180181630" sldId="2147483651"/>
              <ac:spMk id="5" creationId="{FB02BD7E-1101-4631-8E16-DD7D7BBD995B}"/>
            </ac:spMkLst>
          </pc:spChg>
        </pc:sldLayoutChg>
        <pc:sldLayoutChg chg="modSp mod">
          <pc:chgData name="Jessica Amy George (1804786)" userId="S::1804786@student.uwtsd.ac.uk::9034792b-5254-48ed-97c3-3d120676b493" providerId="AD" clId="Web-{5AF12D1D-6C8E-FCEC-C364-ADBA24064780}" dt="2022-02-04T14:51:47.279" v="322"/>
          <pc:sldLayoutMkLst>
            <pc:docMk/>
            <pc:sldMasterMk cId="1556929592" sldId="2147483648"/>
            <pc:sldLayoutMk cId="236908046" sldId="2147483652"/>
          </pc:sldLayoutMkLst>
          <pc:spChg chg="mod">
            <ac:chgData name="Jessica Amy George (1804786)" userId="S::1804786@student.uwtsd.ac.uk::9034792b-5254-48ed-97c3-3d120676b493" providerId="AD" clId="Web-{5AF12D1D-6C8E-FCEC-C364-ADBA24064780}" dt="2022-02-04T14:51:36.450" v="320"/>
            <ac:spMkLst>
              <pc:docMk/>
              <pc:sldMasterMk cId="1556929592" sldId="2147483648"/>
              <pc:sldLayoutMk cId="236908046" sldId="2147483652"/>
              <ac:spMk id="6" creationId="{6D528405-818F-44EA-9E03-6347BE64B96A}"/>
            </ac:spMkLst>
          </pc:spChg>
        </pc:sldLayoutChg>
        <pc:sldLayoutChg chg="modSp mod">
          <pc:chgData name="Jessica Amy George (1804786)" userId="S::1804786@student.uwtsd.ac.uk::9034792b-5254-48ed-97c3-3d120676b493" providerId="AD" clId="Web-{5AF12D1D-6C8E-FCEC-C364-ADBA24064780}" dt="2022-02-04T14:51:47.279" v="322"/>
          <pc:sldLayoutMkLst>
            <pc:docMk/>
            <pc:sldMasterMk cId="1556929592" sldId="2147483648"/>
            <pc:sldLayoutMk cId="1202101038" sldId="2147483653"/>
          </pc:sldLayoutMkLst>
          <pc:spChg chg="mod">
            <ac:chgData name="Jessica Amy George (1804786)" userId="S::1804786@student.uwtsd.ac.uk::9034792b-5254-48ed-97c3-3d120676b493" providerId="AD" clId="Web-{5AF12D1D-6C8E-FCEC-C364-ADBA24064780}" dt="2022-02-04T14:51:36.450" v="320"/>
            <ac:spMkLst>
              <pc:docMk/>
              <pc:sldMasterMk cId="1556929592" sldId="2147483648"/>
              <pc:sldLayoutMk cId="1202101038" sldId="2147483653"/>
              <ac:spMk id="8" creationId="{EB42494E-FA89-4735-9A67-3AB034F683CF}"/>
            </ac:spMkLst>
          </pc:spChg>
        </pc:sldLayoutChg>
        <pc:sldLayoutChg chg="modSp mod">
          <pc:chgData name="Jessica Amy George (1804786)" userId="S::1804786@student.uwtsd.ac.uk::9034792b-5254-48ed-97c3-3d120676b493" providerId="AD" clId="Web-{5AF12D1D-6C8E-FCEC-C364-ADBA24064780}" dt="2022-02-04T14:51:47.279" v="322"/>
          <pc:sldLayoutMkLst>
            <pc:docMk/>
            <pc:sldMasterMk cId="1556929592" sldId="2147483648"/>
            <pc:sldLayoutMk cId="2519355251" sldId="2147483654"/>
          </pc:sldLayoutMkLst>
          <pc:spChg chg="mod">
            <ac:chgData name="Jessica Amy George (1804786)" userId="S::1804786@student.uwtsd.ac.uk::9034792b-5254-48ed-97c3-3d120676b493" providerId="AD" clId="Web-{5AF12D1D-6C8E-FCEC-C364-ADBA24064780}" dt="2022-02-04T14:51:36.450" v="320"/>
            <ac:spMkLst>
              <pc:docMk/>
              <pc:sldMasterMk cId="1556929592" sldId="2147483648"/>
              <pc:sldLayoutMk cId="2519355251" sldId="2147483654"/>
              <ac:spMk id="4" creationId="{9B212FA9-8981-4D87-9A4B-AFB2D0D4339C}"/>
            </ac:spMkLst>
          </pc:spChg>
        </pc:sldLayoutChg>
        <pc:sldLayoutChg chg="modSp mod">
          <pc:chgData name="Jessica Amy George (1804786)" userId="S::1804786@student.uwtsd.ac.uk::9034792b-5254-48ed-97c3-3d120676b493" providerId="AD" clId="Web-{5AF12D1D-6C8E-FCEC-C364-ADBA24064780}" dt="2022-02-04T14:51:47.279" v="322"/>
          <pc:sldLayoutMkLst>
            <pc:docMk/>
            <pc:sldMasterMk cId="1556929592" sldId="2147483648"/>
            <pc:sldLayoutMk cId="3006914834" sldId="2147483655"/>
          </pc:sldLayoutMkLst>
          <pc:spChg chg="mod">
            <ac:chgData name="Jessica Amy George (1804786)" userId="S::1804786@student.uwtsd.ac.uk::9034792b-5254-48ed-97c3-3d120676b493" providerId="AD" clId="Web-{5AF12D1D-6C8E-FCEC-C364-ADBA24064780}" dt="2022-02-04T14:51:36.450" v="320"/>
            <ac:spMkLst>
              <pc:docMk/>
              <pc:sldMasterMk cId="1556929592" sldId="2147483648"/>
              <pc:sldLayoutMk cId="3006914834" sldId="2147483655"/>
              <ac:spMk id="3" creationId="{81A43D74-1A84-4194-B44F-BEA876445DAE}"/>
            </ac:spMkLst>
          </pc:spChg>
        </pc:sldLayoutChg>
        <pc:sldLayoutChg chg="modSp mod">
          <pc:chgData name="Jessica Amy George (1804786)" userId="S::1804786@student.uwtsd.ac.uk::9034792b-5254-48ed-97c3-3d120676b493" providerId="AD" clId="Web-{5AF12D1D-6C8E-FCEC-C364-ADBA24064780}" dt="2022-02-04T14:51:47.279" v="322"/>
          <pc:sldLayoutMkLst>
            <pc:docMk/>
            <pc:sldMasterMk cId="1556929592" sldId="2147483648"/>
            <pc:sldLayoutMk cId="3107939551" sldId="2147483656"/>
          </pc:sldLayoutMkLst>
          <pc:spChg chg="mod">
            <ac:chgData name="Jessica Amy George (1804786)" userId="S::1804786@student.uwtsd.ac.uk::9034792b-5254-48ed-97c3-3d120676b493" providerId="AD" clId="Web-{5AF12D1D-6C8E-FCEC-C364-ADBA24064780}" dt="2022-02-04T14:51:36.450" v="320"/>
            <ac:spMkLst>
              <pc:docMk/>
              <pc:sldMasterMk cId="1556929592" sldId="2147483648"/>
              <pc:sldLayoutMk cId="3107939551" sldId="2147483656"/>
              <ac:spMk id="6" creationId="{CC623D6E-E9D4-47AA-9B6E-E869A8D336E5}"/>
            </ac:spMkLst>
          </pc:spChg>
        </pc:sldLayoutChg>
        <pc:sldLayoutChg chg="modSp mod">
          <pc:chgData name="Jessica Amy George (1804786)" userId="S::1804786@student.uwtsd.ac.uk::9034792b-5254-48ed-97c3-3d120676b493" providerId="AD" clId="Web-{5AF12D1D-6C8E-FCEC-C364-ADBA24064780}" dt="2022-02-04T14:51:47.279" v="322"/>
          <pc:sldLayoutMkLst>
            <pc:docMk/>
            <pc:sldMasterMk cId="1556929592" sldId="2147483648"/>
            <pc:sldLayoutMk cId="245979144" sldId="2147483657"/>
          </pc:sldLayoutMkLst>
          <pc:spChg chg="mod">
            <ac:chgData name="Jessica Amy George (1804786)" userId="S::1804786@student.uwtsd.ac.uk::9034792b-5254-48ed-97c3-3d120676b493" providerId="AD" clId="Web-{5AF12D1D-6C8E-FCEC-C364-ADBA24064780}" dt="2022-02-04T14:51:36.450" v="320"/>
            <ac:spMkLst>
              <pc:docMk/>
              <pc:sldMasterMk cId="1556929592" sldId="2147483648"/>
              <pc:sldLayoutMk cId="245979144" sldId="2147483657"/>
              <ac:spMk id="6" creationId="{8326694A-DDD0-4809-8283-2048EC8B7570}"/>
            </ac:spMkLst>
          </pc:spChg>
        </pc:sldLayoutChg>
        <pc:sldLayoutChg chg="modSp mod">
          <pc:chgData name="Jessica Amy George (1804786)" userId="S::1804786@student.uwtsd.ac.uk::9034792b-5254-48ed-97c3-3d120676b493" providerId="AD" clId="Web-{5AF12D1D-6C8E-FCEC-C364-ADBA24064780}" dt="2022-02-04T14:51:47.279" v="322"/>
          <pc:sldLayoutMkLst>
            <pc:docMk/>
            <pc:sldMasterMk cId="1556929592" sldId="2147483648"/>
            <pc:sldLayoutMk cId="601003266" sldId="2147483658"/>
          </pc:sldLayoutMkLst>
          <pc:spChg chg="mod">
            <ac:chgData name="Jessica Amy George (1804786)" userId="S::1804786@student.uwtsd.ac.uk::9034792b-5254-48ed-97c3-3d120676b493" providerId="AD" clId="Web-{5AF12D1D-6C8E-FCEC-C364-ADBA24064780}" dt="2022-02-04T14:51:36.450" v="320"/>
            <ac:spMkLst>
              <pc:docMk/>
              <pc:sldMasterMk cId="1556929592" sldId="2147483648"/>
              <pc:sldLayoutMk cId="601003266" sldId="2147483658"/>
              <ac:spMk id="5" creationId="{9AF567BD-ED9C-4488-85E5-7E4057901A0D}"/>
            </ac:spMkLst>
          </pc:spChg>
        </pc:sldLayoutChg>
        <pc:sldLayoutChg chg="modSp mod">
          <pc:chgData name="Jessica Amy George (1804786)" userId="S::1804786@student.uwtsd.ac.uk::9034792b-5254-48ed-97c3-3d120676b493" providerId="AD" clId="Web-{5AF12D1D-6C8E-FCEC-C364-ADBA24064780}" dt="2022-02-04T14:51:47.279" v="322"/>
          <pc:sldLayoutMkLst>
            <pc:docMk/>
            <pc:sldMasterMk cId="1556929592" sldId="2147483648"/>
            <pc:sldLayoutMk cId="3137845596" sldId="2147483659"/>
          </pc:sldLayoutMkLst>
          <pc:spChg chg="mod">
            <ac:chgData name="Jessica Amy George (1804786)" userId="S::1804786@student.uwtsd.ac.uk::9034792b-5254-48ed-97c3-3d120676b493" providerId="AD" clId="Web-{5AF12D1D-6C8E-FCEC-C364-ADBA24064780}" dt="2022-02-04T14:51:36.450" v="320"/>
            <ac:spMkLst>
              <pc:docMk/>
              <pc:sldMasterMk cId="1556929592" sldId="2147483648"/>
              <pc:sldLayoutMk cId="3137845596" sldId="2147483659"/>
              <ac:spMk id="5" creationId="{169E7235-8B1D-4D1F-B1F7-4A2556470B47}"/>
            </ac:spMkLst>
          </pc:spChg>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C145A09-785A-47F7-85F7-F8CEFBD62031}" type="datetimeFigureOut">
              <a:rPr lang="en-GB" smtClean="0"/>
              <a:t>04/02/2022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836A4C4-12F0-4353-BA6F-3942A4B997D1}" type="slidenum">
              <a:rPr lang="en-GB" smtClean="0"/>
              <a:t>‹#›</a:t>
            </a:fld>
            <a:endParaRPr lang="en-GB"/>
          </a:p>
        </p:txBody>
      </p:sp>
    </p:spTree>
    <p:extLst>
      <p:ext uri="{BB962C8B-B14F-4D97-AF65-F5344CB8AC3E}">
        <p14:creationId xmlns:p14="http://schemas.microsoft.com/office/powerpoint/2010/main" val="26246941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C254E5-A84F-49FD-AC95-508ADD3C9E7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03AE895-BDA3-4837-96F7-3E96B7AB06D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BDBF591-CF00-4B47-8F7E-1537A46CE548}"/>
              </a:ext>
            </a:extLst>
          </p:cNvPr>
          <p:cNvSpPr>
            <a:spLocks noGrp="1"/>
          </p:cNvSpPr>
          <p:nvPr>
            <p:ph type="dt" sz="half" idx="10"/>
          </p:nvPr>
        </p:nvSpPr>
        <p:spPr/>
        <p:txBody>
          <a:bodyPr/>
          <a:lstStyle/>
          <a:p>
            <a:fld id="{E324124A-FDD9-4B73-9FC2-11AE67CEB476}" type="datetime1">
              <a:rPr lang="en-GB" smtClean="0"/>
              <a:t>04/02/2022</a:t>
            </a:fld>
            <a:endParaRPr lang="en-GB"/>
          </a:p>
        </p:txBody>
      </p:sp>
      <p:sp>
        <p:nvSpPr>
          <p:cNvPr id="5" name="Footer Placeholder 4">
            <a:extLst>
              <a:ext uri="{FF2B5EF4-FFF2-40B4-BE49-F238E27FC236}">
                <a16:creationId xmlns:a16="http://schemas.microsoft.com/office/drawing/2014/main" id="{1992AEEF-EC9E-471E-906A-97AAF86667B9}"/>
              </a:ext>
            </a:extLst>
          </p:cNvPr>
          <p:cNvSpPr>
            <a:spLocks noGrp="1"/>
          </p:cNvSpPr>
          <p:nvPr>
            <p:ph type="ftr" sz="quarter" idx="11"/>
          </p:nvPr>
        </p:nvSpPr>
        <p:spPr/>
        <p:txBody>
          <a:bodyPr/>
          <a:lstStyle/>
          <a:p>
            <a:r>
              <a:rPr lang="en-GB"/>
              <a:t>Jessica George 1804786</a:t>
            </a:r>
          </a:p>
        </p:txBody>
      </p:sp>
      <p:sp>
        <p:nvSpPr>
          <p:cNvPr id="6" name="Slide Number Placeholder 5">
            <a:extLst>
              <a:ext uri="{FF2B5EF4-FFF2-40B4-BE49-F238E27FC236}">
                <a16:creationId xmlns:a16="http://schemas.microsoft.com/office/drawing/2014/main" id="{5153A780-E553-404E-AB5C-81A1D354B1DE}"/>
              </a:ext>
            </a:extLst>
          </p:cNvPr>
          <p:cNvSpPr>
            <a:spLocks noGrp="1"/>
          </p:cNvSpPr>
          <p:nvPr>
            <p:ph type="sldNum" sz="quarter" idx="12"/>
          </p:nvPr>
        </p:nvSpPr>
        <p:spPr/>
        <p:txBody>
          <a:bodyPr/>
          <a:lstStyle/>
          <a:p>
            <a:fld id="{C167C3A3-3AA9-4D84-AF73-70CA8BD43CB2}" type="slidenum">
              <a:rPr lang="en-GB" smtClean="0"/>
              <a:t>‹#›</a:t>
            </a:fld>
            <a:endParaRPr lang="en-GB"/>
          </a:p>
        </p:txBody>
      </p:sp>
    </p:spTree>
    <p:extLst>
      <p:ext uri="{BB962C8B-B14F-4D97-AF65-F5344CB8AC3E}">
        <p14:creationId xmlns:p14="http://schemas.microsoft.com/office/powerpoint/2010/main" val="25346358"/>
      </p:ext>
    </p:extLst>
  </p:cSld>
  <p:clrMapOvr>
    <a:masterClrMapping/>
  </p:clrMapOvr>
  <p:hf hd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0872FF-490D-4D23-A9C5-0D355C7EEBD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90D97B5-42C1-4570-A3CB-2E28C82E3B2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947629-535B-43CB-BB6F-A8FC9E2E7F2A}"/>
              </a:ext>
            </a:extLst>
          </p:cNvPr>
          <p:cNvSpPr>
            <a:spLocks noGrp="1"/>
          </p:cNvSpPr>
          <p:nvPr>
            <p:ph type="dt" sz="half" idx="10"/>
          </p:nvPr>
        </p:nvSpPr>
        <p:spPr/>
        <p:txBody>
          <a:bodyPr/>
          <a:lstStyle/>
          <a:p>
            <a:fld id="{71038297-02D0-4017-A7AF-C47E4B5F737F}" type="datetime1">
              <a:rPr lang="en-GB" smtClean="0"/>
              <a:t>04/02/2022</a:t>
            </a:fld>
            <a:endParaRPr lang="en-GB"/>
          </a:p>
        </p:txBody>
      </p:sp>
      <p:sp>
        <p:nvSpPr>
          <p:cNvPr id="5" name="Footer Placeholder 4">
            <a:extLst>
              <a:ext uri="{FF2B5EF4-FFF2-40B4-BE49-F238E27FC236}">
                <a16:creationId xmlns:a16="http://schemas.microsoft.com/office/drawing/2014/main" id="{50B6B583-A99C-44FE-94F6-AE185B8DB761}"/>
              </a:ext>
            </a:extLst>
          </p:cNvPr>
          <p:cNvSpPr>
            <a:spLocks noGrp="1"/>
          </p:cNvSpPr>
          <p:nvPr>
            <p:ph type="ftr" sz="quarter" idx="11"/>
          </p:nvPr>
        </p:nvSpPr>
        <p:spPr/>
        <p:txBody>
          <a:bodyPr/>
          <a:lstStyle/>
          <a:p>
            <a:r>
              <a:rPr lang="en-GB"/>
              <a:t>Jessica George 1804786</a:t>
            </a:r>
          </a:p>
        </p:txBody>
      </p:sp>
      <p:sp>
        <p:nvSpPr>
          <p:cNvPr id="6" name="Slide Number Placeholder 5">
            <a:extLst>
              <a:ext uri="{FF2B5EF4-FFF2-40B4-BE49-F238E27FC236}">
                <a16:creationId xmlns:a16="http://schemas.microsoft.com/office/drawing/2014/main" id="{78800DBF-B064-43C2-910B-D02E74BA3BE9}"/>
              </a:ext>
            </a:extLst>
          </p:cNvPr>
          <p:cNvSpPr>
            <a:spLocks noGrp="1"/>
          </p:cNvSpPr>
          <p:nvPr>
            <p:ph type="sldNum" sz="quarter" idx="12"/>
          </p:nvPr>
        </p:nvSpPr>
        <p:spPr/>
        <p:txBody>
          <a:bodyPr/>
          <a:lstStyle/>
          <a:p>
            <a:fld id="{C167C3A3-3AA9-4D84-AF73-70CA8BD43CB2}" type="slidenum">
              <a:rPr lang="en-GB" smtClean="0"/>
              <a:t>‹#›</a:t>
            </a:fld>
            <a:endParaRPr lang="en-GB"/>
          </a:p>
        </p:txBody>
      </p:sp>
    </p:spTree>
    <p:extLst>
      <p:ext uri="{BB962C8B-B14F-4D97-AF65-F5344CB8AC3E}">
        <p14:creationId xmlns:p14="http://schemas.microsoft.com/office/powerpoint/2010/main" val="3704826875"/>
      </p:ext>
    </p:extLst>
  </p:cSld>
  <p:clrMapOvr>
    <a:masterClrMapping/>
  </p:clrMapOvr>
  <p:hf hd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F31810-CA9A-4CEF-98B1-06FC542F64B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6920F0D-B49B-47CD-8BE2-75426A5E204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C1CB02E-3FAA-4FF3-B2F1-91BB63A359EE}"/>
              </a:ext>
            </a:extLst>
          </p:cNvPr>
          <p:cNvSpPr>
            <a:spLocks noGrp="1"/>
          </p:cNvSpPr>
          <p:nvPr>
            <p:ph type="dt" sz="half" idx="10"/>
          </p:nvPr>
        </p:nvSpPr>
        <p:spPr/>
        <p:txBody>
          <a:bodyPr/>
          <a:lstStyle/>
          <a:p>
            <a:fld id="{1CBE0FF3-044F-4358-82D0-A57AF8B38FCB}" type="datetime1">
              <a:rPr lang="en-GB" smtClean="0"/>
              <a:t>04/02/2022</a:t>
            </a:fld>
            <a:endParaRPr lang="en-GB"/>
          </a:p>
        </p:txBody>
      </p:sp>
      <p:sp>
        <p:nvSpPr>
          <p:cNvPr id="5" name="Footer Placeholder 4">
            <a:extLst>
              <a:ext uri="{FF2B5EF4-FFF2-40B4-BE49-F238E27FC236}">
                <a16:creationId xmlns:a16="http://schemas.microsoft.com/office/drawing/2014/main" id="{FB02BD7E-1101-4631-8E16-DD7D7BBD995B}"/>
              </a:ext>
            </a:extLst>
          </p:cNvPr>
          <p:cNvSpPr>
            <a:spLocks noGrp="1"/>
          </p:cNvSpPr>
          <p:nvPr>
            <p:ph type="ftr" sz="quarter" idx="11"/>
          </p:nvPr>
        </p:nvSpPr>
        <p:spPr/>
        <p:txBody>
          <a:bodyPr/>
          <a:lstStyle/>
          <a:p>
            <a:r>
              <a:rPr lang="en-GB"/>
              <a:t>Jessica George 1804786</a:t>
            </a:r>
          </a:p>
        </p:txBody>
      </p:sp>
      <p:sp>
        <p:nvSpPr>
          <p:cNvPr id="6" name="Slide Number Placeholder 5">
            <a:extLst>
              <a:ext uri="{FF2B5EF4-FFF2-40B4-BE49-F238E27FC236}">
                <a16:creationId xmlns:a16="http://schemas.microsoft.com/office/drawing/2014/main" id="{86F3FD55-C6DF-4795-A887-5CF09874AABE}"/>
              </a:ext>
            </a:extLst>
          </p:cNvPr>
          <p:cNvSpPr>
            <a:spLocks noGrp="1"/>
          </p:cNvSpPr>
          <p:nvPr>
            <p:ph type="sldNum" sz="quarter" idx="12"/>
          </p:nvPr>
        </p:nvSpPr>
        <p:spPr/>
        <p:txBody>
          <a:bodyPr/>
          <a:lstStyle/>
          <a:p>
            <a:fld id="{C167C3A3-3AA9-4D84-AF73-70CA8BD43CB2}" type="slidenum">
              <a:rPr lang="en-GB" smtClean="0"/>
              <a:t>‹#›</a:t>
            </a:fld>
            <a:endParaRPr lang="en-GB"/>
          </a:p>
        </p:txBody>
      </p:sp>
    </p:spTree>
    <p:extLst>
      <p:ext uri="{BB962C8B-B14F-4D97-AF65-F5344CB8AC3E}">
        <p14:creationId xmlns:p14="http://schemas.microsoft.com/office/powerpoint/2010/main" val="4180181630"/>
      </p:ext>
    </p:extLst>
  </p:cSld>
  <p:clrMapOvr>
    <a:masterClrMapping/>
  </p:clrMapOvr>
  <p:hf hd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840DC2-01D9-4CC3-9E7A-4AB4D3B5F80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F6B7767-D18A-4422-BC81-5084B5DD447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8AEFE03-1245-4CE6-BE89-A4F880F1634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0957BCB-B542-4A62-801E-2E5B21C800A4}"/>
              </a:ext>
            </a:extLst>
          </p:cNvPr>
          <p:cNvSpPr>
            <a:spLocks noGrp="1"/>
          </p:cNvSpPr>
          <p:nvPr>
            <p:ph type="dt" sz="half" idx="10"/>
          </p:nvPr>
        </p:nvSpPr>
        <p:spPr/>
        <p:txBody>
          <a:bodyPr/>
          <a:lstStyle/>
          <a:p>
            <a:fld id="{747DCFC8-B138-4A3B-A67B-B308549DB0CE}" type="datetime1">
              <a:rPr lang="en-GB" smtClean="0"/>
              <a:t>04/02/2022</a:t>
            </a:fld>
            <a:endParaRPr lang="en-GB"/>
          </a:p>
        </p:txBody>
      </p:sp>
      <p:sp>
        <p:nvSpPr>
          <p:cNvPr id="6" name="Footer Placeholder 5">
            <a:extLst>
              <a:ext uri="{FF2B5EF4-FFF2-40B4-BE49-F238E27FC236}">
                <a16:creationId xmlns:a16="http://schemas.microsoft.com/office/drawing/2014/main" id="{6D528405-818F-44EA-9E03-6347BE64B96A}"/>
              </a:ext>
            </a:extLst>
          </p:cNvPr>
          <p:cNvSpPr>
            <a:spLocks noGrp="1"/>
          </p:cNvSpPr>
          <p:nvPr>
            <p:ph type="ftr" sz="quarter" idx="11"/>
          </p:nvPr>
        </p:nvSpPr>
        <p:spPr/>
        <p:txBody>
          <a:bodyPr/>
          <a:lstStyle/>
          <a:p>
            <a:r>
              <a:rPr lang="en-GB"/>
              <a:t>Jessica George 1804786</a:t>
            </a:r>
          </a:p>
        </p:txBody>
      </p:sp>
      <p:sp>
        <p:nvSpPr>
          <p:cNvPr id="7" name="Slide Number Placeholder 6">
            <a:extLst>
              <a:ext uri="{FF2B5EF4-FFF2-40B4-BE49-F238E27FC236}">
                <a16:creationId xmlns:a16="http://schemas.microsoft.com/office/drawing/2014/main" id="{6A2540D3-4D1C-4950-8101-D3A87D21858D}"/>
              </a:ext>
            </a:extLst>
          </p:cNvPr>
          <p:cNvSpPr>
            <a:spLocks noGrp="1"/>
          </p:cNvSpPr>
          <p:nvPr>
            <p:ph type="sldNum" sz="quarter" idx="12"/>
          </p:nvPr>
        </p:nvSpPr>
        <p:spPr/>
        <p:txBody>
          <a:bodyPr/>
          <a:lstStyle/>
          <a:p>
            <a:fld id="{C167C3A3-3AA9-4D84-AF73-70CA8BD43CB2}" type="slidenum">
              <a:rPr lang="en-GB" smtClean="0"/>
              <a:t>‹#›</a:t>
            </a:fld>
            <a:endParaRPr lang="en-GB"/>
          </a:p>
        </p:txBody>
      </p:sp>
    </p:spTree>
    <p:extLst>
      <p:ext uri="{BB962C8B-B14F-4D97-AF65-F5344CB8AC3E}">
        <p14:creationId xmlns:p14="http://schemas.microsoft.com/office/powerpoint/2010/main" val="236908046"/>
      </p:ext>
    </p:extLst>
  </p:cSld>
  <p:clrMapOvr>
    <a:masterClrMapping/>
  </p:clrMapOvr>
  <p:hf hd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0E25D9-D979-486C-9661-8CD1809BB8B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A501978-9455-4066-A70D-195EE859933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A087B09-3B28-4A4B-962E-42A5E62A73F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35E53CD-6697-44F4-9F46-599F2876D64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13DFF3A-E2AF-4319-96A4-9FB7BE0B6A4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913C373-1648-4F95-BB4D-B70D55D901B2}"/>
              </a:ext>
            </a:extLst>
          </p:cNvPr>
          <p:cNvSpPr>
            <a:spLocks noGrp="1"/>
          </p:cNvSpPr>
          <p:nvPr>
            <p:ph type="dt" sz="half" idx="10"/>
          </p:nvPr>
        </p:nvSpPr>
        <p:spPr/>
        <p:txBody>
          <a:bodyPr/>
          <a:lstStyle/>
          <a:p>
            <a:fld id="{AD8BD46A-FB42-4CEE-A045-AAE84BE04ECB}" type="datetime1">
              <a:rPr lang="en-GB" smtClean="0"/>
              <a:t>04/02/2022</a:t>
            </a:fld>
            <a:endParaRPr lang="en-GB"/>
          </a:p>
        </p:txBody>
      </p:sp>
      <p:sp>
        <p:nvSpPr>
          <p:cNvPr id="8" name="Footer Placeholder 7">
            <a:extLst>
              <a:ext uri="{FF2B5EF4-FFF2-40B4-BE49-F238E27FC236}">
                <a16:creationId xmlns:a16="http://schemas.microsoft.com/office/drawing/2014/main" id="{EB42494E-FA89-4735-9A67-3AB034F683CF}"/>
              </a:ext>
            </a:extLst>
          </p:cNvPr>
          <p:cNvSpPr>
            <a:spLocks noGrp="1"/>
          </p:cNvSpPr>
          <p:nvPr>
            <p:ph type="ftr" sz="quarter" idx="11"/>
          </p:nvPr>
        </p:nvSpPr>
        <p:spPr/>
        <p:txBody>
          <a:bodyPr/>
          <a:lstStyle/>
          <a:p>
            <a:r>
              <a:rPr lang="en-GB"/>
              <a:t>Jessica George 1804786</a:t>
            </a:r>
          </a:p>
        </p:txBody>
      </p:sp>
      <p:sp>
        <p:nvSpPr>
          <p:cNvPr id="9" name="Slide Number Placeholder 8">
            <a:extLst>
              <a:ext uri="{FF2B5EF4-FFF2-40B4-BE49-F238E27FC236}">
                <a16:creationId xmlns:a16="http://schemas.microsoft.com/office/drawing/2014/main" id="{ED2DB18D-A55F-48C1-AA46-215434AB34D2}"/>
              </a:ext>
            </a:extLst>
          </p:cNvPr>
          <p:cNvSpPr>
            <a:spLocks noGrp="1"/>
          </p:cNvSpPr>
          <p:nvPr>
            <p:ph type="sldNum" sz="quarter" idx="12"/>
          </p:nvPr>
        </p:nvSpPr>
        <p:spPr/>
        <p:txBody>
          <a:bodyPr/>
          <a:lstStyle/>
          <a:p>
            <a:fld id="{C167C3A3-3AA9-4D84-AF73-70CA8BD43CB2}" type="slidenum">
              <a:rPr lang="en-GB" smtClean="0"/>
              <a:t>‹#›</a:t>
            </a:fld>
            <a:endParaRPr lang="en-GB"/>
          </a:p>
        </p:txBody>
      </p:sp>
    </p:spTree>
    <p:extLst>
      <p:ext uri="{BB962C8B-B14F-4D97-AF65-F5344CB8AC3E}">
        <p14:creationId xmlns:p14="http://schemas.microsoft.com/office/powerpoint/2010/main" val="1202101038"/>
      </p:ext>
    </p:extLst>
  </p:cSld>
  <p:clrMapOvr>
    <a:masterClrMapping/>
  </p:clrMapOvr>
  <p:hf hd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E11A59-14A1-4639-B7A1-030FF720607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3524A82-7AA4-4421-A76E-FBBFF435D088}"/>
              </a:ext>
            </a:extLst>
          </p:cNvPr>
          <p:cNvSpPr>
            <a:spLocks noGrp="1"/>
          </p:cNvSpPr>
          <p:nvPr>
            <p:ph type="dt" sz="half" idx="10"/>
          </p:nvPr>
        </p:nvSpPr>
        <p:spPr/>
        <p:txBody>
          <a:bodyPr/>
          <a:lstStyle/>
          <a:p>
            <a:fld id="{3ED98476-C5AB-462C-8BE1-7A47DE18197B}" type="datetime1">
              <a:rPr lang="en-GB" smtClean="0"/>
              <a:t>04/02/2022</a:t>
            </a:fld>
            <a:endParaRPr lang="en-GB"/>
          </a:p>
        </p:txBody>
      </p:sp>
      <p:sp>
        <p:nvSpPr>
          <p:cNvPr id="4" name="Footer Placeholder 3">
            <a:extLst>
              <a:ext uri="{FF2B5EF4-FFF2-40B4-BE49-F238E27FC236}">
                <a16:creationId xmlns:a16="http://schemas.microsoft.com/office/drawing/2014/main" id="{9B212FA9-8981-4D87-9A4B-AFB2D0D4339C}"/>
              </a:ext>
            </a:extLst>
          </p:cNvPr>
          <p:cNvSpPr>
            <a:spLocks noGrp="1"/>
          </p:cNvSpPr>
          <p:nvPr>
            <p:ph type="ftr" sz="quarter" idx="11"/>
          </p:nvPr>
        </p:nvSpPr>
        <p:spPr/>
        <p:txBody>
          <a:bodyPr/>
          <a:lstStyle/>
          <a:p>
            <a:r>
              <a:rPr lang="en-GB"/>
              <a:t>Jessica George 1804786</a:t>
            </a:r>
          </a:p>
        </p:txBody>
      </p:sp>
      <p:sp>
        <p:nvSpPr>
          <p:cNvPr id="5" name="Slide Number Placeholder 4">
            <a:extLst>
              <a:ext uri="{FF2B5EF4-FFF2-40B4-BE49-F238E27FC236}">
                <a16:creationId xmlns:a16="http://schemas.microsoft.com/office/drawing/2014/main" id="{8362CB9E-1F1D-4207-A402-61D09BCFC475}"/>
              </a:ext>
            </a:extLst>
          </p:cNvPr>
          <p:cNvSpPr>
            <a:spLocks noGrp="1"/>
          </p:cNvSpPr>
          <p:nvPr>
            <p:ph type="sldNum" sz="quarter" idx="12"/>
          </p:nvPr>
        </p:nvSpPr>
        <p:spPr/>
        <p:txBody>
          <a:bodyPr/>
          <a:lstStyle/>
          <a:p>
            <a:fld id="{C167C3A3-3AA9-4D84-AF73-70CA8BD43CB2}" type="slidenum">
              <a:rPr lang="en-GB" smtClean="0"/>
              <a:t>‹#›</a:t>
            </a:fld>
            <a:endParaRPr lang="en-GB"/>
          </a:p>
        </p:txBody>
      </p:sp>
    </p:spTree>
    <p:extLst>
      <p:ext uri="{BB962C8B-B14F-4D97-AF65-F5344CB8AC3E}">
        <p14:creationId xmlns:p14="http://schemas.microsoft.com/office/powerpoint/2010/main" val="2519355251"/>
      </p:ext>
    </p:extLst>
  </p:cSld>
  <p:clrMapOvr>
    <a:masterClrMapping/>
  </p:clrMapOvr>
  <p:hf hd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742E925-E7BF-4E88-B398-FBB3D18C2AA3}"/>
              </a:ext>
            </a:extLst>
          </p:cNvPr>
          <p:cNvSpPr>
            <a:spLocks noGrp="1"/>
          </p:cNvSpPr>
          <p:nvPr>
            <p:ph type="dt" sz="half" idx="10"/>
          </p:nvPr>
        </p:nvSpPr>
        <p:spPr/>
        <p:txBody>
          <a:bodyPr/>
          <a:lstStyle/>
          <a:p>
            <a:fld id="{86D3DAC6-A095-49B3-AA3E-9624C261B26D}" type="datetime1">
              <a:rPr lang="en-GB" smtClean="0"/>
              <a:t>04/02/2022</a:t>
            </a:fld>
            <a:endParaRPr lang="en-GB"/>
          </a:p>
        </p:txBody>
      </p:sp>
      <p:sp>
        <p:nvSpPr>
          <p:cNvPr id="3" name="Footer Placeholder 2">
            <a:extLst>
              <a:ext uri="{FF2B5EF4-FFF2-40B4-BE49-F238E27FC236}">
                <a16:creationId xmlns:a16="http://schemas.microsoft.com/office/drawing/2014/main" id="{81A43D74-1A84-4194-B44F-BEA876445DAE}"/>
              </a:ext>
            </a:extLst>
          </p:cNvPr>
          <p:cNvSpPr>
            <a:spLocks noGrp="1"/>
          </p:cNvSpPr>
          <p:nvPr>
            <p:ph type="ftr" sz="quarter" idx="11"/>
          </p:nvPr>
        </p:nvSpPr>
        <p:spPr/>
        <p:txBody>
          <a:bodyPr/>
          <a:lstStyle/>
          <a:p>
            <a:r>
              <a:rPr lang="en-GB"/>
              <a:t>Jessica George 1804786</a:t>
            </a:r>
          </a:p>
        </p:txBody>
      </p:sp>
      <p:sp>
        <p:nvSpPr>
          <p:cNvPr id="4" name="Slide Number Placeholder 3">
            <a:extLst>
              <a:ext uri="{FF2B5EF4-FFF2-40B4-BE49-F238E27FC236}">
                <a16:creationId xmlns:a16="http://schemas.microsoft.com/office/drawing/2014/main" id="{070DA530-A189-4538-81D4-87381A8BACD8}"/>
              </a:ext>
            </a:extLst>
          </p:cNvPr>
          <p:cNvSpPr>
            <a:spLocks noGrp="1"/>
          </p:cNvSpPr>
          <p:nvPr>
            <p:ph type="sldNum" sz="quarter" idx="12"/>
          </p:nvPr>
        </p:nvSpPr>
        <p:spPr/>
        <p:txBody>
          <a:bodyPr/>
          <a:lstStyle/>
          <a:p>
            <a:fld id="{C167C3A3-3AA9-4D84-AF73-70CA8BD43CB2}" type="slidenum">
              <a:rPr lang="en-GB" smtClean="0"/>
              <a:t>‹#›</a:t>
            </a:fld>
            <a:endParaRPr lang="en-GB"/>
          </a:p>
        </p:txBody>
      </p:sp>
    </p:spTree>
    <p:extLst>
      <p:ext uri="{BB962C8B-B14F-4D97-AF65-F5344CB8AC3E}">
        <p14:creationId xmlns:p14="http://schemas.microsoft.com/office/powerpoint/2010/main" val="3006914834"/>
      </p:ext>
    </p:extLst>
  </p:cSld>
  <p:clrMapOvr>
    <a:masterClrMapping/>
  </p:clrMapOvr>
  <p:hf hd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71700A-EE0C-43F6-AA91-F908ED6C50A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E99B4E0-25B7-4EB7-BAB3-EA093946B76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2FCE001-70FC-4877-A359-5C34BF573D6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69ABB5C-1A33-44EB-915E-28C40512A703}"/>
              </a:ext>
            </a:extLst>
          </p:cNvPr>
          <p:cNvSpPr>
            <a:spLocks noGrp="1"/>
          </p:cNvSpPr>
          <p:nvPr>
            <p:ph type="dt" sz="half" idx="10"/>
          </p:nvPr>
        </p:nvSpPr>
        <p:spPr/>
        <p:txBody>
          <a:bodyPr/>
          <a:lstStyle/>
          <a:p>
            <a:fld id="{57DEA6CE-D85D-49B8-B4FB-70B29841CBDB}" type="datetime1">
              <a:rPr lang="en-GB" smtClean="0"/>
              <a:t>04/02/2022</a:t>
            </a:fld>
            <a:endParaRPr lang="en-GB"/>
          </a:p>
        </p:txBody>
      </p:sp>
      <p:sp>
        <p:nvSpPr>
          <p:cNvPr id="6" name="Footer Placeholder 5">
            <a:extLst>
              <a:ext uri="{FF2B5EF4-FFF2-40B4-BE49-F238E27FC236}">
                <a16:creationId xmlns:a16="http://schemas.microsoft.com/office/drawing/2014/main" id="{CC623D6E-E9D4-47AA-9B6E-E869A8D336E5}"/>
              </a:ext>
            </a:extLst>
          </p:cNvPr>
          <p:cNvSpPr>
            <a:spLocks noGrp="1"/>
          </p:cNvSpPr>
          <p:nvPr>
            <p:ph type="ftr" sz="quarter" idx="11"/>
          </p:nvPr>
        </p:nvSpPr>
        <p:spPr/>
        <p:txBody>
          <a:bodyPr/>
          <a:lstStyle/>
          <a:p>
            <a:r>
              <a:rPr lang="en-GB"/>
              <a:t>Jessica George 1804786</a:t>
            </a:r>
          </a:p>
        </p:txBody>
      </p:sp>
      <p:sp>
        <p:nvSpPr>
          <p:cNvPr id="7" name="Slide Number Placeholder 6">
            <a:extLst>
              <a:ext uri="{FF2B5EF4-FFF2-40B4-BE49-F238E27FC236}">
                <a16:creationId xmlns:a16="http://schemas.microsoft.com/office/drawing/2014/main" id="{E862EF13-52CF-4228-BF8D-A4292AA19AF9}"/>
              </a:ext>
            </a:extLst>
          </p:cNvPr>
          <p:cNvSpPr>
            <a:spLocks noGrp="1"/>
          </p:cNvSpPr>
          <p:nvPr>
            <p:ph type="sldNum" sz="quarter" idx="12"/>
          </p:nvPr>
        </p:nvSpPr>
        <p:spPr/>
        <p:txBody>
          <a:bodyPr/>
          <a:lstStyle/>
          <a:p>
            <a:fld id="{C167C3A3-3AA9-4D84-AF73-70CA8BD43CB2}" type="slidenum">
              <a:rPr lang="en-GB" smtClean="0"/>
              <a:t>‹#›</a:t>
            </a:fld>
            <a:endParaRPr lang="en-GB"/>
          </a:p>
        </p:txBody>
      </p:sp>
    </p:spTree>
    <p:extLst>
      <p:ext uri="{BB962C8B-B14F-4D97-AF65-F5344CB8AC3E}">
        <p14:creationId xmlns:p14="http://schemas.microsoft.com/office/powerpoint/2010/main" val="3107939551"/>
      </p:ext>
    </p:extLst>
  </p:cSld>
  <p:clrMapOvr>
    <a:masterClrMapping/>
  </p:clrMapOvr>
  <p:hf hd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CC055A-8F0E-4545-A884-0DE045CC0B2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63FEAB6-A01F-4999-9F31-EF20261EFED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3006851-836B-4575-BD26-D1EB09C380D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236B849-5049-4931-9199-A3140AAF6CAF}"/>
              </a:ext>
            </a:extLst>
          </p:cNvPr>
          <p:cNvSpPr>
            <a:spLocks noGrp="1"/>
          </p:cNvSpPr>
          <p:nvPr>
            <p:ph type="dt" sz="half" idx="10"/>
          </p:nvPr>
        </p:nvSpPr>
        <p:spPr/>
        <p:txBody>
          <a:bodyPr/>
          <a:lstStyle/>
          <a:p>
            <a:fld id="{D86CBA2E-0EF8-45DF-893F-8C0265181A3A}" type="datetime1">
              <a:rPr lang="en-GB" smtClean="0"/>
              <a:t>04/02/2022</a:t>
            </a:fld>
            <a:endParaRPr lang="en-GB"/>
          </a:p>
        </p:txBody>
      </p:sp>
      <p:sp>
        <p:nvSpPr>
          <p:cNvPr id="6" name="Footer Placeholder 5">
            <a:extLst>
              <a:ext uri="{FF2B5EF4-FFF2-40B4-BE49-F238E27FC236}">
                <a16:creationId xmlns:a16="http://schemas.microsoft.com/office/drawing/2014/main" id="{8326694A-DDD0-4809-8283-2048EC8B7570}"/>
              </a:ext>
            </a:extLst>
          </p:cNvPr>
          <p:cNvSpPr>
            <a:spLocks noGrp="1"/>
          </p:cNvSpPr>
          <p:nvPr>
            <p:ph type="ftr" sz="quarter" idx="11"/>
          </p:nvPr>
        </p:nvSpPr>
        <p:spPr/>
        <p:txBody>
          <a:bodyPr/>
          <a:lstStyle/>
          <a:p>
            <a:r>
              <a:rPr lang="en-GB"/>
              <a:t>Jessica George 1804786</a:t>
            </a:r>
          </a:p>
        </p:txBody>
      </p:sp>
      <p:sp>
        <p:nvSpPr>
          <p:cNvPr id="7" name="Slide Number Placeholder 6">
            <a:extLst>
              <a:ext uri="{FF2B5EF4-FFF2-40B4-BE49-F238E27FC236}">
                <a16:creationId xmlns:a16="http://schemas.microsoft.com/office/drawing/2014/main" id="{24AE06F1-25DE-4863-A92B-942A7810A873}"/>
              </a:ext>
            </a:extLst>
          </p:cNvPr>
          <p:cNvSpPr>
            <a:spLocks noGrp="1"/>
          </p:cNvSpPr>
          <p:nvPr>
            <p:ph type="sldNum" sz="quarter" idx="12"/>
          </p:nvPr>
        </p:nvSpPr>
        <p:spPr/>
        <p:txBody>
          <a:bodyPr/>
          <a:lstStyle/>
          <a:p>
            <a:fld id="{C167C3A3-3AA9-4D84-AF73-70CA8BD43CB2}" type="slidenum">
              <a:rPr lang="en-GB" smtClean="0"/>
              <a:t>‹#›</a:t>
            </a:fld>
            <a:endParaRPr lang="en-GB"/>
          </a:p>
        </p:txBody>
      </p:sp>
    </p:spTree>
    <p:extLst>
      <p:ext uri="{BB962C8B-B14F-4D97-AF65-F5344CB8AC3E}">
        <p14:creationId xmlns:p14="http://schemas.microsoft.com/office/powerpoint/2010/main" val="245979144"/>
      </p:ext>
    </p:extLst>
  </p:cSld>
  <p:clrMapOvr>
    <a:masterClrMapping/>
  </p:clrMapOvr>
  <p:hf hd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EF32A-9C43-4718-B29A-778AB1E330D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A40F596-FD83-4953-8773-A484B1F321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7840C0C-782F-4043-A321-590EFD5BFD06}"/>
              </a:ext>
            </a:extLst>
          </p:cNvPr>
          <p:cNvSpPr>
            <a:spLocks noGrp="1"/>
          </p:cNvSpPr>
          <p:nvPr>
            <p:ph type="dt" sz="half" idx="10"/>
          </p:nvPr>
        </p:nvSpPr>
        <p:spPr/>
        <p:txBody>
          <a:bodyPr/>
          <a:lstStyle/>
          <a:p>
            <a:fld id="{20D07715-C991-464B-B919-243C58DD9C5A}" type="datetime1">
              <a:rPr lang="en-GB" smtClean="0"/>
              <a:t>04/02/2022</a:t>
            </a:fld>
            <a:endParaRPr lang="en-GB"/>
          </a:p>
        </p:txBody>
      </p:sp>
      <p:sp>
        <p:nvSpPr>
          <p:cNvPr id="5" name="Footer Placeholder 4">
            <a:extLst>
              <a:ext uri="{FF2B5EF4-FFF2-40B4-BE49-F238E27FC236}">
                <a16:creationId xmlns:a16="http://schemas.microsoft.com/office/drawing/2014/main" id="{9AF567BD-ED9C-4488-85E5-7E4057901A0D}"/>
              </a:ext>
            </a:extLst>
          </p:cNvPr>
          <p:cNvSpPr>
            <a:spLocks noGrp="1"/>
          </p:cNvSpPr>
          <p:nvPr>
            <p:ph type="ftr" sz="quarter" idx="11"/>
          </p:nvPr>
        </p:nvSpPr>
        <p:spPr/>
        <p:txBody>
          <a:bodyPr/>
          <a:lstStyle/>
          <a:p>
            <a:r>
              <a:rPr lang="en-GB"/>
              <a:t>Jessica George 1804786</a:t>
            </a:r>
          </a:p>
        </p:txBody>
      </p:sp>
      <p:sp>
        <p:nvSpPr>
          <p:cNvPr id="6" name="Slide Number Placeholder 5">
            <a:extLst>
              <a:ext uri="{FF2B5EF4-FFF2-40B4-BE49-F238E27FC236}">
                <a16:creationId xmlns:a16="http://schemas.microsoft.com/office/drawing/2014/main" id="{E1FC3C70-0CFA-4E95-A5ED-71254FF59899}"/>
              </a:ext>
            </a:extLst>
          </p:cNvPr>
          <p:cNvSpPr>
            <a:spLocks noGrp="1"/>
          </p:cNvSpPr>
          <p:nvPr>
            <p:ph type="sldNum" sz="quarter" idx="12"/>
          </p:nvPr>
        </p:nvSpPr>
        <p:spPr/>
        <p:txBody>
          <a:bodyPr/>
          <a:lstStyle/>
          <a:p>
            <a:fld id="{C167C3A3-3AA9-4D84-AF73-70CA8BD43CB2}" type="slidenum">
              <a:rPr lang="en-GB" smtClean="0"/>
              <a:t>‹#›</a:t>
            </a:fld>
            <a:endParaRPr lang="en-GB"/>
          </a:p>
        </p:txBody>
      </p:sp>
    </p:spTree>
    <p:extLst>
      <p:ext uri="{BB962C8B-B14F-4D97-AF65-F5344CB8AC3E}">
        <p14:creationId xmlns:p14="http://schemas.microsoft.com/office/powerpoint/2010/main" val="601003266"/>
      </p:ext>
    </p:extLst>
  </p:cSld>
  <p:clrMapOvr>
    <a:masterClrMapping/>
  </p:clrMapOvr>
  <p:hf hd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9C70688-12E3-46E2-9E72-1F6713309A1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0956DC1-8E52-49F5-9FDC-884CF850167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9C66DE0-2EAB-47E8-B4EC-652815FEDD23}"/>
              </a:ext>
            </a:extLst>
          </p:cNvPr>
          <p:cNvSpPr>
            <a:spLocks noGrp="1"/>
          </p:cNvSpPr>
          <p:nvPr>
            <p:ph type="dt" sz="half" idx="10"/>
          </p:nvPr>
        </p:nvSpPr>
        <p:spPr/>
        <p:txBody>
          <a:bodyPr/>
          <a:lstStyle/>
          <a:p>
            <a:fld id="{D2EE64DB-F638-4386-91FD-9BAA8EEE1D25}" type="datetime1">
              <a:rPr lang="en-GB" smtClean="0"/>
              <a:t>04/02/2022</a:t>
            </a:fld>
            <a:endParaRPr lang="en-GB"/>
          </a:p>
        </p:txBody>
      </p:sp>
      <p:sp>
        <p:nvSpPr>
          <p:cNvPr id="5" name="Footer Placeholder 4">
            <a:extLst>
              <a:ext uri="{FF2B5EF4-FFF2-40B4-BE49-F238E27FC236}">
                <a16:creationId xmlns:a16="http://schemas.microsoft.com/office/drawing/2014/main" id="{169E7235-8B1D-4D1F-B1F7-4A2556470B47}"/>
              </a:ext>
            </a:extLst>
          </p:cNvPr>
          <p:cNvSpPr>
            <a:spLocks noGrp="1"/>
          </p:cNvSpPr>
          <p:nvPr>
            <p:ph type="ftr" sz="quarter" idx="11"/>
          </p:nvPr>
        </p:nvSpPr>
        <p:spPr/>
        <p:txBody>
          <a:bodyPr/>
          <a:lstStyle/>
          <a:p>
            <a:r>
              <a:rPr lang="en-GB"/>
              <a:t>Jessica George 1804786</a:t>
            </a:r>
          </a:p>
        </p:txBody>
      </p:sp>
      <p:sp>
        <p:nvSpPr>
          <p:cNvPr id="6" name="Slide Number Placeholder 5">
            <a:extLst>
              <a:ext uri="{FF2B5EF4-FFF2-40B4-BE49-F238E27FC236}">
                <a16:creationId xmlns:a16="http://schemas.microsoft.com/office/drawing/2014/main" id="{DBA832A5-2C09-4D5D-9390-AF6D21478130}"/>
              </a:ext>
            </a:extLst>
          </p:cNvPr>
          <p:cNvSpPr>
            <a:spLocks noGrp="1"/>
          </p:cNvSpPr>
          <p:nvPr>
            <p:ph type="sldNum" sz="quarter" idx="12"/>
          </p:nvPr>
        </p:nvSpPr>
        <p:spPr/>
        <p:txBody>
          <a:bodyPr/>
          <a:lstStyle/>
          <a:p>
            <a:fld id="{C167C3A3-3AA9-4D84-AF73-70CA8BD43CB2}" type="slidenum">
              <a:rPr lang="en-GB" smtClean="0"/>
              <a:t>‹#›</a:t>
            </a:fld>
            <a:endParaRPr lang="en-GB"/>
          </a:p>
        </p:txBody>
      </p:sp>
    </p:spTree>
    <p:extLst>
      <p:ext uri="{BB962C8B-B14F-4D97-AF65-F5344CB8AC3E}">
        <p14:creationId xmlns:p14="http://schemas.microsoft.com/office/powerpoint/2010/main" val="3137845596"/>
      </p:ext>
    </p:extLst>
  </p:cSld>
  <p:clrMapOvr>
    <a:masterClrMapping/>
  </p:clrMapOvr>
  <p:hf hd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9BCAD49-6011-48EE-BEE9-BE2B76BD65B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9FDD076-D45A-4512-A42B-BDC076C0DFA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073121-8B40-4BA7-A79B-23E80F01099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F656015-2A85-4729-91F1-B3B401F9EFD9}" type="datetime1">
              <a:rPr lang="en-GB" smtClean="0"/>
              <a:t>04/02/2022</a:t>
            </a:fld>
            <a:endParaRPr lang="en-GB"/>
          </a:p>
        </p:txBody>
      </p:sp>
      <p:sp>
        <p:nvSpPr>
          <p:cNvPr id="5" name="Footer Placeholder 4">
            <a:extLst>
              <a:ext uri="{FF2B5EF4-FFF2-40B4-BE49-F238E27FC236}">
                <a16:creationId xmlns:a16="http://schemas.microsoft.com/office/drawing/2014/main" id="{B805182F-FE1E-43CE-A370-5984B2DAC2D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a:t>Jessica George 1804786</a:t>
            </a:r>
          </a:p>
        </p:txBody>
      </p:sp>
      <p:sp>
        <p:nvSpPr>
          <p:cNvPr id="6" name="Slide Number Placeholder 5">
            <a:extLst>
              <a:ext uri="{FF2B5EF4-FFF2-40B4-BE49-F238E27FC236}">
                <a16:creationId xmlns:a16="http://schemas.microsoft.com/office/drawing/2014/main" id="{D2FCF702-73E1-4408-9E0A-5FF61AF14B3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67C3A3-3AA9-4D84-AF73-70CA8BD43CB2}" type="slidenum">
              <a:rPr lang="en-GB" smtClean="0"/>
              <a:t>‹#›</a:t>
            </a:fld>
            <a:endParaRPr lang="en-GB"/>
          </a:p>
        </p:txBody>
      </p:sp>
    </p:spTree>
    <p:extLst>
      <p:ext uri="{BB962C8B-B14F-4D97-AF65-F5344CB8AC3E}">
        <p14:creationId xmlns:p14="http://schemas.microsoft.com/office/powerpoint/2010/main" val="155692959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6.xml"/><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7.xml"/><Relationship Id="rId4" Type="http://schemas.openxmlformats.org/officeDocument/2006/relationships/image" Target="../media/image9.jpeg"/></Relationships>
</file>

<file path=ppt/slides/_rels/slide4.xml.rels><?xml version="1.0" encoding="UTF-8" standalone="yes"?>
<Relationships xmlns="http://schemas.openxmlformats.org/package/2006/relationships"><Relationship Id="rId3" Type="http://schemas.openxmlformats.org/officeDocument/2006/relationships/image" Target="../media/image11.gif"/><Relationship Id="rId2" Type="http://schemas.openxmlformats.org/officeDocument/2006/relationships/image" Target="../media/image10.jpeg"/><Relationship Id="rId1" Type="http://schemas.openxmlformats.org/officeDocument/2006/relationships/slideLayout" Target="../slideLayouts/slideLayout7.xml"/><Relationship Id="rId4" Type="http://schemas.openxmlformats.org/officeDocument/2006/relationships/image" Target="../media/image12.jpeg"/></Relationships>
</file>

<file path=ppt/slides/_rels/slide5.xml.rels><?xml version="1.0" encoding="UTF-8" standalone="yes"?>
<Relationships xmlns="http://schemas.openxmlformats.org/package/2006/relationships"><Relationship Id="rId8" Type="http://schemas.openxmlformats.org/officeDocument/2006/relationships/hyperlink" Target="http://www.shutterstock.com" TargetMode="External"/><Relationship Id="rId3" Type="http://schemas.openxmlformats.org/officeDocument/2006/relationships/hyperlink" Target="http://www.unfoundation.org/" TargetMode="External"/><Relationship Id="rId7" Type="http://schemas.openxmlformats.org/officeDocument/2006/relationships/hyperlink" Target="http://www.bing.com/" TargetMode="External"/><Relationship Id="rId12" Type="http://schemas.openxmlformats.org/officeDocument/2006/relationships/hyperlink" Target="http://www.globalseminar.weebly.com/" TargetMode="External"/><Relationship Id="rId2" Type="http://schemas.openxmlformats.org/officeDocument/2006/relationships/hyperlink" Target="http://www.alternativeresourcesdirectory.com" TargetMode="External"/><Relationship Id="rId1" Type="http://schemas.openxmlformats.org/officeDocument/2006/relationships/slideLayout" Target="../slideLayouts/slideLayout1.xml"/><Relationship Id="rId6" Type="http://schemas.openxmlformats.org/officeDocument/2006/relationships/hyperlink" Target="http://www.ie.edu/building-resilience/knowledge/poverty-covid-19/" TargetMode="External"/><Relationship Id="rId11" Type="http://schemas.openxmlformats.org/officeDocument/2006/relationships/hyperlink" Target="http://www.un.org/sustainabledevelopment/climate-change/" TargetMode="External"/><Relationship Id="rId5" Type="http://schemas.openxmlformats.org/officeDocument/2006/relationships/hyperlink" Target="http://www.pininterest.com/" TargetMode="External"/><Relationship Id="rId10" Type="http://schemas.openxmlformats.org/officeDocument/2006/relationships/hyperlink" Target="http://www.unicef.org.uk/nutrition/donate" TargetMode="External"/><Relationship Id="rId4" Type="http://schemas.openxmlformats.org/officeDocument/2006/relationships/hyperlink" Target="http://www.newsexpressngr.com/" TargetMode="External"/><Relationship Id="rId9" Type="http://schemas.openxmlformats.org/officeDocument/2006/relationships/hyperlink" Target="http://www.unicef.or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0549D9-C500-4407-A2AE-9D260FED242C}"/>
              </a:ext>
            </a:extLst>
          </p:cNvPr>
          <p:cNvSpPr>
            <a:spLocks noGrp="1"/>
          </p:cNvSpPr>
          <p:nvPr>
            <p:ph type="ctrTitle"/>
          </p:nvPr>
        </p:nvSpPr>
        <p:spPr>
          <a:xfrm>
            <a:off x="6940295" y="1396289"/>
            <a:ext cx="4668257" cy="1325563"/>
          </a:xfrm>
        </p:spPr>
        <p:txBody>
          <a:bodyPr vert="horz" lIns="91440" tIns="45720" rIns="91440" bIns="45720" rtlCol="0" anchor="ctr">
            <a:normAutofit/>
          </a:bodyPr>
          <a:lstStyle/>
          <a:p>
            <a:pPr algn="l"/>
            <a:r>
              <a:rPr lang="en-US" sz="2800" kern="1200">
                <a:solidFill>
                  <a:schemeClr val="tx1"/>
                </a:solidFill>
                <a:latin typeface="+mj-lt"/>
                <a:ea typeface="+mj-ea"/>
                <a:cs typeface="+mj-cs"/>
              </a:rPr>
              <a:t>ECIE 6004 Presentation Global perspectives in education</a:t>
            </a:r>
          </a:p>
        </p:txBody>
      </p:sp>
      <p:sp>
        <p:nvSpPr>
          <p:cNvPr id="52" name="Freeform: Shape 43">
            <a:extLst>
              <a:ext uri="{FF2B5EF4-FFF2-40B4-BE49-F238E27FC236}">
                <a16:creationId xmlns:a16="http://schemas.microsoft.com/office/drawing/2014/main" id="{2EEE8F11-3582-44B7-9869-F2D26D7DD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133221" cy="3548529"/>
          </a:xfrm>
          <a:custGeom>
            <a:avLst/>
            <a:gdLst>
              <a:gd name="connsiteX0" fmla="*/ 0 w 4133221"/>
              <a:gd name="connsiteY0" fmla="*/ 0 h 3548529"/>
              <a:gd name="connsiteX1" fmla="*/ 3798429 w 4133221"/>
              <a:gd name="connsiteY1" fmla="*/ 0 h 3548529"/>
              <a:gd name="connsiteX2" fmla="*/ 3850140 w 4133221"/>
              <a:gd name="connsiteY2" fmla="*/ 85119 h 3548529"/>
              <a:gd name="connsiteX3" fmla="*/ 4133221 w 4133221"/>
              <a:gd name="connsiteY3" fmla="*/ 1203093 h 3548529"/>
              <a:gd name="connsiteX4" fmla="*/ 1787785 w 4133221"/>
              <a:gd name="connsiteY4" fmla="*/ 3548529 h 3548529"/>
              <a:gd name="connsiteX5" fmla="*/ 129311 w 4133221"/>
              <a:gd name="connsiteY5" fmla="*/ 2861567 h 3548529"/>
              <a:gd name="connsiteX6" fmla="*/ 0 w 4133221"/>
              <a:gd name="connsiteY6" fmla="*/ 2719289 h 3548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33221" h="3548529">
                <a:moveTo>
                  <a:pt x="0" y="0"/>
                </a:moveTo>
                <a:lnTo>
                  <a:pt x="3798429" y="0"/>
                </a:lnTo>
                <a:lnTo>
                  <a:pt x="3850140" y="85119"/>
                </a:lnTo>
                <a:cubicBezTo>
                  <a:pt x="4030674" y="417451"/>
                  <a:pt x="4133221" y="798296"/>
                  <a:pt x="4133221" y="1203093"/>
                </a:cubicBezTo>
                <a:cubicBezTo>
                  <a:pt x="4133221" y="2498442"/>
                  <a:pt x="3083134" y="3548529"/>
                  <a:pt x="1787785" y="3548529"/>
                </a:cubicBezTo>
                <a:cubicBezTo>
                  <a:pt x="1140111" y="3548529"/>
                  <a:pt x="553752" y="3286007"/>
                  <a:pt x="129311" y="2861567"/>
                </a:cubicBezTo>
                <a:lnTo>
                  <a:pt x="0" y="2719289"/>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Slide Number Placeholder 8">
            <a:extLst>
              <a:ext uri="{FF2B5EF4-FFF2-40B4-BE49-F238E27FC236}">
                <a16:creationId xmlns:a16="http://schemas.microsoft.com/office/drawing/2014/main" id="{7FAD1F61-1EF5-4814-8DA1-E5B71920A06C}"/>
              </a:ext>
            </a:extLst>
          </p:cNvPr>
          <p:cNvSpPr>
            <a:spLocks noGrp="1"/>
          </p:cNvSpPr>
          <p:nvPr>
            <p:ph type="sldNum" sz="quarter" idx="12"/>
          </p:nvPr>
        </p:nvSpPr>
        <p:spPr>
          <a:xfrm>
            <a:off x="11000232" y="599325"/>
            <a:ext cx="548640" cy="548640"/>
          </a:xfrm>
          <a:prstGeom prst="ellipse">
            <a:avLst/>
          </a:prstGeom>
          <a:solidFill>
            <a:srgbClr val="33344D"/>
          </a:solidFill>
        </p:spPr>
        <p:txBody>
          <a:bodyPr vert="horz" lIns="91440" tIns="45720" rIns="91440" bIns="45720" rtlCol="0" anchor="ctr">
            <a:normAutofit/>
          </a:bodyPr>
          <a:lstStyle/>
          <a:p>
            <a:pPr algn="ctr">
              <a:spcAft>
                <a:spcPts val="600"/>
              </a:spcAft>
            </a:pPr>
            <a:fld id="{C167C3A3-3AA9-4D84-AF73-70CA8BD43CB2}" type="slidenum">
              <a:rPr lang="en-US" sz="1500">
                <a:solidFill>
                  <a:srgbClr val="FFFFFF"/>
                </a:solidFill>
              </a:rPr>
              <a:pPr algn="ctr">
                <a:spcAft>
                  <a:spcPts val="600"/>
                </a:spcAft>
              </a:pPr>
              <a:t>1</a:t>
            </a:fld>
            <a:endParaRPr lang="en-US" sz="1500">
              <a:solidFill>
                <a:srgbClr val="FFFFFF"/>
              </a:solidFill>
            </a:endParaRPr>
          </a:p>
        </p:txBody>
      </p:sp>
      <p:sp>
        <p:nvSpPr>
          <p:cNvPr id="53" name="Freeform: Shape 45">
            <a:extLst>
              <a:ext uri="{FF2B5EF4-FFF2-40B4-BE49-F238E27FC236}">
                <a16:creationId xmlns:a16="http://schemas.microsoft.com/office/drawing/2014/main" id="{2141F1CC-6A53-4BCF-9127-AABB52E249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1" y="3842187"/>
            <a:ext cx="3321156" cy="3015812"/>
          </a:xfrm>
          <a:custGeom>
            <a:avLst/>
            <a:gdLst>
              <a:gd name="connsiteX0" fmla="*/ 1359768 w 3321156"/>
              <a:gd name="connsiteY0" fmla="*/ 0 h 3015812"/>
              <a:gd name="connsiteX1" fmla="*/ 3321156 w 3321156"/>
              <a:gd name="connsiteY1" fmla="*/ 1961388 h 3015812"/>
              <a:gd name="connsiteX2" fmla="*/ 3084427 w 3321156"/>
              <a:gd name="connsiteY2" fmla="*/ 2896302 h 3015812"/>
              <a:gd name="connsiteX3" fmla="*/ 3011823 w 3321156"/>
              <a:gd name="connsiteY3" fmla="*/ 3015812 h 3015812"/>
              <a:gd name="connsiteX4" fmla="*/ 0 w 3321156"/>
              <a:gd name="connsiteY4" fmla="*/ 3015812 h 3015812"/>
              <a:gd name="connsiteX5" fmla="*/ 0 w 3321156"/>
              <a:gd name="connsiteY5" fmla="*/ 549808 h 3015812"/>
              <a:gd name="connsiteX6" fmla="*/ 112143 w 3321156"/>
              <a:gd name="connsiteY6" fmla="*/ 447886 h 3015812"/>
              <a:gd name="connsiteX7" fmla="*/ 1359768 w 3321156"/>
              <a:gd name="connsiteY7" fmla="*/ 0 h 3015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21156" h="3015812">
                <a:moveTo>
                  <a:pt x="1359768" y="0"/>
                </a:moveTo>
                <a:cubicBezTo>
                  <a:pt x="2443013" y="0"/>
                  <a:pt x="3321156" y="878143"/>
                  <a:pt x="3321156" y="1961388"/>
                </a:cubicBezTo>
                <a:cubicBezTo>
                  <a:pt x="3321156" y="2299902"/>
                  <a:pt x="3235400" y="2618387"/>
                  <a:pt x="3084427" y="2896302"/>
                </a:cubicBezTo>
                <a:lnTo>
                  <a:pt x="3011823" y="3015812"/>
                </a:lnTo>
                <a:lnTo>
                  <a:pt x="0" y="3015812"/>
                </a:lnTo>
                <a:lnTo>
                  <a:pt x="0" y="549808"/>
                </a:lnTo>
                <a:lnTo>
                  <a:pt x="112143" y="447886"/>
                </a:lnTo>
                <a:cubicBezTo>
                  <a:pt x="451187" y="168082"/>
                  <a:pt x="885848" y="0"/>
                  <a:pt x="1359768"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4" name="Oval 47">
            <a:extLst>
              <a:ext uri="{FF2B5EF4-FFF2-40B4-BE49-F238E27FC236}">
                <a16:creationId xmlns:a16="http://schemas.microsoft.com/office/drawing/2014/main" id="{561B2B49-7142-4CA8-A929-4671548E6A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94530" y="2496668"/>
            <a:ext cx="3118104" cy="311810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6" descr="A picture containing cabinet, indoor, clothing, person&#10;&#10;Description automatically generated">
            <a:extLst>
              <a:ext uri="{FF2B5EF4-FFF2-40B4-BE49-F238E27FC236}">
                <a16:creationId xmlns:a16="http://schemas.microsoft.com/office/drawing/2014/main" id="{80D5E43E-CAC8-4165-9712-F63F6E121E09}"/>
              </a:ext>
            </a:extLst>
          </p:cNvPr>
          <p:cNvPicPr>
            <a:picLocks noChangeAspect="1"/>
          </p:cNvPicPr>
          <p:nvPr/>
        </p:nvPicPr>
        <p:blipFill rotWithShape="1">
          <a:blip r:embed="rId2">
            <a:extLst>
              <a:ext uri="{28A0092B-C50C-407E-A947-70E740481C1C}">
                <a14:useLocalDpi xmlns:a14="http://schemas.microsoft.com/office/drawing/2010/main" val="0"/>
              </a:ext>
            </a:extLst>
          </a:blip>
          <a:srcRect r="-4" b="-4"/>
          <a:stretch/>
        </p:blipFill>
        <p:spPr>
          <a:xfrm>
            <a:off x="3559122" y="2661260"/>
            <a:ext cx="2788920" cy="2788920"/>
          </a:xfrm>
          <a:custGeom>
            <a:avLst/>
            <a:gdLst/>
            <a:ahLst/>
            <a:cxnLst/>
            <a:rect l="l" t="t" r="r" b="b"/>
            <a:pathLst>
              <a:path w="2880360" h="2880360">
                <a:moveTo>
                  <a:pt x="1440180" y="0"/>
                </a:moveTo>
                <a:cubicBezTo>
                  <a:pt x="2235569" y="0"/>
                  <a:pt x="2880360" y="644791"/>
                  <a:pt x="2880360" y="1440180"/>
                </a:cubicBezTo>
                <a:cubicBezTo>
                  <a:pt x="2880360" y="2235569"/>
                  <a:pt x="2235569" y="2880360"/>
                  <a:pt x="1440180" y="2880360"/>
                </a:cubicBezTo>
                <a:cubicBezTo>
                  <a:pt x="644791" y="2880360"/>
                  <a:pt x="0" y="2235569"/>
                  <a:pt x="0" y="1440180"/>
                </a:cubicBezTo>
                <a:cubicBezTo>
                  <a:pt x="0" y="644791"/>
                  <a:pt x="644791" y="0"/>
                  <a:pt x="1440180" y="0"/>
                </a:cubicBezTo>
                <a:close/>
              </a:path>
            </a:pathLst>
          </a:custGeom>
        </p:spPr>
      </p:pic>
      <p:pic>
        <p:nvPicPr>
          <p:cNvPr id="4" name="Picture 5" descr="A person in a suit and tie&#10;&#10;Description automatically generated">
            <a:extLst>
              <a:ext uri="{FF2B5EF4-FFF2-40B4-BE49-F238E27FC236}">
                <a16:creationId xmlns:a16="http://schemas.microsoft.com/office/drawing/2014/main" id="{06F77A4F-AC58-4A19-8F8A-E19A9224A56F}"/>
              </a:ext>
            </a:extLst>
          </p:cNvPr>
          <p:cNvPicPr>
            <a:picLocks noChangeAspect="1"/>
          </p:cNvPicPr>
          <p:nvPr/>
        </p:nvPicPr>
        <p:blipFill rotWithShape="1">
          <a:blip r:embed="rId3"/>
          <a:srcRect t="3820" r="-2" b="15603"/>
          <a:stretch/>
        </p:blipFill>
        <p:spPr>
          <a:xfrm>
            <a:off x="20" y="10"/>
            <a:ext cx="3967953" cy="3383270"/>
          </a:xfrm>
          <a:custGeom>
            <a:avLst/>
            <a:gdLst/>
            <a:ahLst/>
            <a:cxnLst/>
            <a:rect l="l" t="t" r="r" b="b"/>
            <a:pathLst>
              <a:path w="3967973" h="3383280">
                <a:moveTo>
                  <a:pt x="0" y="0"/>
                </a:moveTo>
                <a:lnTo>
                  <a:pt x="3605273" y="0"/>
                </a:lnTo>
                <a:lnTo>
                  <a:pt x="3704836" y="163887"/>
                </a:lnTo>
                <a:cubicBezTo>
                  <a:pt x="3872651" y="472804"/>
                  <a:pt x="3967973" y="826817"/>
                  <a:pt x="3967973" y="1203093"/>
                </a:cubicBezTo>
                <a:cubicBezTo>
                  <a:pt x="3967973" y="2407177"/>
                  <a:pt x="2991870" y="3383280"/>
                  <a:pt x="1787786" y="3383280"/>
                </a:cubicBezTo>
                <a:cubicBezTo>
                  <a:pt x="1110489" y="3383280"/>
                  <a:pt x="505326" y="3074435"/>
                  <a:pt x="105448" y="2589894"/>
                </a:cubicBezTo>
                <a:lnTo>
                  <a:pt x="0" y="2448881"/>
                </a:lnTo>
                <a:close/>
              </a:path>
            </a:pathLst>
          </a:custGeom>
        </p:spPr>
      </p:pic>
      <p:pic>
        <p:nvPicPr>
          <p:cNvPr id="6" name="Picture 9">
            <a:extLst>
              <a:ext uri="{FF2B5EF4-FFF2-40B4-BE49-F238E27FC236}">
                <a16:creationId xmlns:a16="http://schemas.microsoft.com/office/drawing/2014/main" id="{7DC0F40F-8F52-48E0-8BE2-172F31E9A35B}"/>
              </a:ext>
            </a:extLst>
          </p:cNvPr>
          <p:cNvPicPr>
            <a:picLocks noChangeAspect="1"/>
          </p:cNvPicPr>
          <p:nvPr/>
        </p:nvPicPr>
        <p:blipFill rotWithShape="1">
          <a:blip r:embed="rId4"/>
          <a:srcRect l="19326" r="26998" b="3"/>
          <a:stretch/>
        </p:blipFill>
        <p:spPr>
          <a:xfrm>
            <a:off x="4825" y="4007260"/>
            <a:ext cx="3155071" cy="2850749"/>
          </a:xfrm>
          <a:custGeom>
            <a:avLst/>
            <a:gdLst/>
            <a:ahLst/>
            <a:cxnLst/>
            <a:rect l="l" t="t" r="r" b="b"/>
            <a:pathLst>
              <a:path w="3155071" h="2850749">
                <a:moveTo>
                  <a:pt x="1358746" y="0"/>
                </a:moveTo>
                <a:cubicBezTo>
                  <a:pt x="2350829" y="0"/>
                  <a:pt x="3155071" y="804242"/>
                  <a:pt x="3155071" y="1796325"/>
                </a:cubicBezTo>
                <a:cubicBezTo>
                  <a:pt x="3155071" y="2168356"/>
                  <a:pt x="3041975" y="2513972"/>
                  <a:pt x="2848287" y="2800668"/>
                </a:cubicBezTo>
                <a:lnTo>
                  <a:pt x="2810837" y="2850749"/>
                </a:lnTo>
                <a:lnTo>
                  <a:pt x="0" y="2850749"/>
                </a:lnTo>
                <a:lnTo>
                  <a:pt x="0" y="623564"/>
                </a:lnTo>
                <a:lnTo>
                  <a:pt x="88552" y="526132"/>
                </a:lnTo>
                <a:cubicBezTo>
                  <a:pt x="413623" y="201061"/>
                  <a:pt x="862705" y="0"/>
                  <a:pt x="1358746" y="0"/>
                </a:cubicBezTo>
                <a:close/>
              </a:path>
            </a:pathLst>
          </a:custGeom>
        </p:spPr>
      </p:pic>
      <p:sp>
        <p:nvSpPr>
          <p:cNvPr id="3" name="Subtitle 2">
            <a:extLst>
              <a:ext uri="{FF2B5EF4-FFF2-40B4-BE49-F238E27FC236}">
                <a16:creationId xmlns:a16="http://schemas.microsoft.com/office/drawing/2014/main" id="{029F09BB-54A4-42AC-99FF-1E701D417C97}"/>
              </a:ext>
            </a:extLst>
          </p:cNvPr>
          <p:cNvSpPr>
            <a:spLocks noGrp="1"/>
          </p:cNvSpPr>
          <p:nvPr>
            <p:ph type="subTitle" idx="1"/>
          </p:nvPr>
        </p:nvSpPr>
        <p:spPr>
          <a:xfrm>
            <a:off x="6940296" y="2871982"/>
            <a:ext cx="4668256" cy="3181684"/>
          </a:xfrm>
        </p:spPr>
        <p:txBody>
          <a:bodyPr vert="horz" lIns="91440" tIns="45720" rIns="91440" bIns="45720" rtlCol="0" anchor="t">
            <a:normAutofit/>
          </a:bodyPr>
          <a:lstStyle/>
          <a:p>
            <a:pPr indent="-228600" algn="l">
              <a:buFont typeface="Arial" panose="020B0604020202020204" pitchFamily="34" charset="0"/>
              <a:buChar char="•"/>
            </a:pPr>
            <a:endParaRPr lang="en-US" sz="1800"/>
          </a:p>
          <a:p>
            <a:pPr indent="-228600" algn="l">
              <a:buFont typeface="Arial" panose="020B0604020202020204" pitchFamily="34" charset="0"/>
              <a:buChar char="•"/>
            </a:pPr>
            <a:r>
              <a:rPr lang="en-US" sz="1800"/>
              <a:t>By</a:t>
            </a:r>
          </a:p>
          <a:p>
            <a:pPr indent="-228600" algn="l">
              <a:buFont typeface="Arial" panose="020B0604020202020204" pitchFamily="34" charset="0"/>
              <a:buChar char="•"/>
            </a:pPr>
            <a:r>
              <a:rPr lang="en-US" sz="1800"/>
              <a:t> Jessica George (1804786)</a:t>
            </a:r>
          </a:p>
          <a:p>
            <a:pPr indent="-228600" algn="l">
              <a:buFont typeface="Arial" panose="020B0604020202020204" pitchFamily="34" charset="0"/>
              <a:buChar char="•"/>
            </a:pPr>
            <a:r>
              <a:rPr lang="en-US" sz="1800"/>
              <a:t>Emma Freeman (1808580)</a:t>
            </a:r>
          </a:p>
          <a:p>
            <a:pPr indent="-228600" algn="l">
              <a:buFont typeface="Arial" panose="020B0604020202020204" pitchFamily="34" charset="0"/>
              <a:buChar char="•"/>
            </a:pPr>
            <a:r>
              <a:rPr lang="en-US" sz="1800"/>
              <a:t>Richard Davies (1806173).</a:t>
            </a:r>
          </a:p>
        </p:txBody>
      </p:sp>
      <p:sp>
        <p:nvSpPr>
          <p:cNvPr id="10" name="Footer Placeholder 9">
            <a:extLst>
              <a:ext uri="{FF2B5EF4-FFF2-40B4-BE49-F238E27FC236}">
                <a16:creationId xmlns:a16="http://schemas.microsoft.com/office/drawing/2014/main" id="{24D19496-CD7A-481D-B46B-4BF297C58BDF}"/>
              </a:ext>
            </a:extLst>
          </p:cNvPr>
          <p:cNvSpPr>
            <a:spLocks noGrp="1"/>
          </p:cNvSpPr>
          <p:nvPr>
            <p:ph type="ftr" sz="quarter" idx="11"/>
          </p:nvPr>
        </p:nvSpPr>
        <p:spPr/>
        <p:txBody>
          <a:bodyPr/>
          <a:lstStyle/>
          <a:p>
            <a:r>
              <a:rPr lang="en-US"/>
              <a:t>Jessica George 1804786</a:t>
            </a:r>
          </a:p>
        </p:txBody>
      </p:sp>
    </p:spTree>
    <p:extLst>
      <p:ext uri="{BB962C8B-B14F-4D97-AF65-F5344CB8AC3E}">
        <p14:creationId xmlns:p14="http://schemas.microsoft.com/office/powerpoint/2010/main" val="127846943"/>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1AC2D45-0AB8-4E4C-A2FC-7E92334C8998}"/>
              </a:ext>
            </a:extLst>
          </p:cNvPr>
          <p:cNvSpPr>
            <a:spLocks noGrp="1"/>
          </p:cNvSpPr>
          <p:nvPr>
            <p:ph type="title"/>
          </p:nvPr>
        </p:nvSpPr>
        <p:spPr>
          <a:xfrm>
            <a:off x="838200" y="674342"/>
            <a:ext cx="5523948" cy="1038432"/>
          </a:xfrm>
        </p:spPr>
        <p:txBody>
          <a:bodyPr>
            <a:normAutofit fontScale="90000"/>
          </a:bodyPr>
          <a:lstStyle/>
          <a:p>
            <a:r>
              <a:rPr lang="en-US" sz="1800" dirty="0"/>
              <a:t>Global issues: Maslow Theory of Hierarchy of Needs show to reach your full potential you need your physical and psychological needs meet to reach your full potential. Physical needs are food, and free from fear and rest your basic survival needs (Bates, 2019).</a:t>
            </a:r>
            <a:br>
              <a:rPr lang="en-US" dirty="0"/>
            </a:br>
            <a:endParaRPr lang="en-GB" dirty="0"/>
          </a:p>
        </p:txBody>
      </p:sp>
      <p:pic>
        <p:nvPicPr>
          <p:cNvPr id="1026" name="Picture 2" descr="See the source image">
            <a:extLst>
              <a:ext uri="{FF2B5EF4-FFF2-40B4-BE49-F238E27FC236}">
                <a16:creationId xmlns:a16="http://schemas.microsoft.com/office/drawing/2014/main" id="{4206569A-6A27-4222-99C1-7D7FB9BA1BA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18429" y="3461303"/>
            <a:ext cx="4286250" cy="3396008"/>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02E730BF-5DF4-4965-938D-876FAEEB2C85}"/>
              </a:ext>
            </a:extLst>
          </p:cNvPr>
          <p:cNvSpPr txBox="1"/>
          <p:nvPr/>
        </p:nvSpPr>
        <p:spPr>
          <a:xfrm>
            <a:off x="1036320" y="6123543"/>
            <a:ext cx="2164080" cy="369332"/>
          </a:xfrm>
          <a:prstGeom prst="rect">
            <a:avLst/>
          </a:prstGeom>
          <a:noFill/>
        </p:spPr>
        <p:txBody>
          <a:bodyPr wrap="square" rtlCol="0">
            <a:spAutoFit/>
          </a:bodyPr>
          <a:lstStyle/>
          <a:p>
            <a:r>
              <a:rPr lang="en-US" dirty="0"/>
              <a:t>(Pin Interest, 2015).</a:t>
            </a:r>
            <a:endParaRPr lang="en-GB" dirty="0"/>
          </a:p>
        </p:txBody>
      </p:sp>
      <p:sp>
        <p:nvSpPr>
          <p:cNvPr id="9" name="TextBox 8">
            <a:extLst>
              <a:ext uri="{FF2B5EF4-FFF2-40B4-BE49-F238E27FC236}">
                <a16:creationId xmlns:a16="http://schemas.microsoft.com/office/drawing/2014/main" id="{447454F3-F874-416B-8B63-5DC7DCA3A4BF}"/>
              </a:ext>
            </a:extLst>
          </p:cNvPr>
          <p:cNvSpPr txBox="1"/>
          <p:nvPr/>
        </p:nvSpPr>
        <p:spPr>
          <a:xfrm>
            <a:off x="8075295" y="3572729"/>
            <a:ext cx="2489200" cy="369332"/>
          </a:xfrm>
          <a:prstGeom prst="rect">
            <a:avLst/>
          </a:prstGeom>
          <a:noFill/>
        </p:spPr>
        <p:txBody>
          <a:bodyPr wrap="square" rtlCol="0">
            <a:spAutoFit/>
          </a:bodyPr>
          <a:lstStyle/>
          <a:p>
            <a:r>
              <a:rPr lang="en-US" dirty="0"/>
              <a:t>(Weebly, 2015).</a:t>
            </a:r>
            <a:endParaRPr lang="en-GB" dirty="0"/>
          </a:p>
        </p:txBody>
      </p:sp>
      <p:pic>
        <p:nvPicPr>
          <p:cNvPr id="1030" name="Picture 6" descr="See the source image">
            <a:extLst>
              <a:ext uri="{FF2B5EF4-FFF2-40B4-BE49-F238E27FC236}">
                <a16:creationId xmlns:a16="http://schemas.microsoft.com/office/drawing/2014/main" id="{9E108F07-4215-4100-BC18-0CCF91F08EF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63360" y="247739"/>
            <a:ext cx="5513070" cy="3207604"/>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3E7E80DD-5DE2-4214-8B8E-A364C1CB4C17}"/>
              </a:ext>
            </a:extLst>
          </p:cNvPr>
          <p:cNvSpPr txBox="1"/>
          <p:nvPr/>
        </p:nvSpPr>
        <p:spPr>
          <a:xfrm>
            <a:off x="8021983" y="3859286"/>
            <a:ext cx="4062095" cy="2585323"/>
          </a:xfrm>
          <a:prstGeom prst="rect">
            <a:avLst/>
          </a:prstGeom>
          <a:noFill/>
        </p:spPr>
        <p:txBody>
          <a:bodyPr wrap="square" rtlCol="0">
            <a:spAutoFit/>
          </a:bodyPr>
          <a:lstStyle/>
          <a:p>
            <a:r>
              <a:rPr lang="en-US" dirty="0"/>
              <a:t>Global issues include food insecurity, hunger, war, climate change, Poverty reduction. Covid 19 response and recovery. Humanitarian crisis and conflicts. Climate change with ambition, impact and accountability. Social injustice, child </a:t>
            </a:r>
            <a:r>
              <a:rPr lang="en-US" dirty="0" err="1"/>
              <a:t>labour</a:t>
            </a:r>
            <a:r>
              <a:rPr lang="en-US" dirty="0"/>
              <a:t>, child trafficking, child marriage, gender equality and the rights of girls and women. (Brown, 2021).</a:t>
            </a:r>
            <a:endParaRPr lang="en-GB" dirty="0"/>
          </a:p>
        </p:txBody>
      </p:sp>
      <p:sp>
        <p:nvSpPr>
          <p:cNvPr id="12" name="Slide Number Placeholder 11">
            <a:extLst>
              <a:ext uri="{FF2B5EF4-FFF2-40B4-BE49-F238E27FC236}">
                <a16:creationId xmlns:a16="http://schemas.microsoft.com/office/drawing/2014/main" id="{CB8B63AC-CC88-4BF6-BD1B-4C0003780E0A}"/>
              </a:ext>
            </a:extLst>
          </p:cNvPr>
          <p:cNvSpPr>
            <a:spLocks noGrp="1"/>
          </p:cNvSpPr>
          <p:nvPr>
            <p:ph type="sldNum" sz="quarter" idx="12"/>
          </p:nvPr>
        </p:nvSpPr>
        <p:spPr/>
        <p:txBody>
          <a:bodyPr/>
          <a:lstStyle/>
          <a:p>
            <a:fld id="{C167C3A3-3AA9-4D84-AF73-70CA8BD43CB2}" type="slidenum">
              <a:rPr lang="en-GB" smtClean="0"/>
              <a:t>2</a:t>
            </a:fld>
            <a:endParaRPr lang="en-GB"/>
          </a:p>
        </p:txBody>
      </p:sp>
      <p:pic>
        <p:nvPicPr>
          <p:cNvPr id="2" name="Picture 2" descr="Diagram&#10;&#10;Description automatically generated">
            <a:extLst>
              <a:ext uri="{FF2B5EF4-FFF2-40B4-BE49-F238E27FC236}">
                <a16:creationId xmlns:a16="http://schemas.microsoft.com/office/drawing/2014/main" id="{7DA2119B-A2AE-47B7-A803-68850593E20F}"/>
              </a:ext>
            </a:extLst>
          </p:cNvPr>
          <p:cNvPicPr>
            <a:picLocks noChangeAspect="1"/>
          </p:cNvPicPr>
          <p:nvPr/>
        </p:nvPicPr>
        <p:blipFill>
          <a:blip r:embed="rId4"/>
          <a:stretch>
            <a:fillRect/>
          </a:stretch>
        </p:blipFill>
        <p:spPr>
          <a:xfrm>
            <a:off x="152400" y="1536203"/>
            <a:ext cx="2743200" cy="2482463"/>
          </a:xfrm>
          <a:prstGeom prst="rect">
            <a:avLst/>
          </a:prstGeom>
        </p:spPr>
      </p:pic>
      <p:sp>
        <p:nvSpPr>
          <p:cNvPr id="3" name="Footer Placeholder 2">
            <a:extLst>
              <a:ext uri="{FF2B5EF4-FFF2-40B4-BE49-F238E27FC236}">
                <a16:creationId xmlns:a16="http://schemas.microsoft.com/office/drawing/2014/main" id="{355C6CF1-3672-432E-B9B4-3E3E33BB0A35}"/>
              </a:ext>
            </a:extLst>
          </p:cNvPr>
          <p:cNvSpPr>
            <a:spLocks noGrp="1"/>
          </p:cNvSpPr>
          <p:nvPr>
            <p:ph type="ftr" sz="quarter" idx="11"/>
          </p:nvPr>
        </p:nvSpPr>
        <p:spPr/>
        <p:txBody>
          <a:bodyPr/>
          <a:lstStyle/>
          <a:p>
            <a:r>
              <a:rPr lang="en-GB"/>
              <a:t>Jessica George 1804786</a:t>
            </a:r>
            <a:endParaRPr lang="en-US"/>
          </a:p>
        </p:txBody>
      </p:sp>
      <p:sp>
        <p:nvSpPr>
          <p:cNvPr id="5" name="TextBox 4">
            <a:extLst>
              <a:ext uri="{FF2B5EF4-FFF2-40B4-BE49-F238E27FC236}">
                <a16:creationId xmlns:a16="http://schemas.microsoft.com/office/drawing/2014/main" id="{770659F9-7109-411C-A9AD-2526806FD276}"/>
              </a:ext>
            </a:extLst>
          </p:cNvPr>
          <p:cNvSpPr txBox="1"/>
          <p:nvPr/>
        </p:nvSpPr>
        <p:spPr>
          <a:xfrm>
            <a:off x="2228574" y="1709529"/>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mn-lt"/>
                <a:cs typeface="+mn-lt"/>
              </a:rPr>
              <a:t>(Alternative Resources Directory, 2018)</a:t>
            </a:r>
            <a:endParaRPr lang="en-US" dirty="0"/>
          </a:p>
        </p:txBody>
      </p:sp>
      <p:sp>
        <p:nvSpPr>
          <p:cNvPr id="6" name="TextBox 5">
            <a:extLst>
              <a:ext uri="{FF2B5EF4-FFF2-40B4-BE49-F238E27FC236}">
                <a16:creationId xmlns:a16="http://schemas.microsoft.com/office/drawing/2014/main" id="{F632B07C-AE93-46E6-BFE7-20A4C8A8A69F}"/>
              </a:ext>
            </a:extLst>
          </p:cNvPr>
          <p:cNvSpPr txBox="1"/>
          <p:nvPr/>
        </p:nvSpPr>
        <p:spPr>
          <a:xfrm>
            <a:off x="4150140" y="653553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a:rPr>
              <a:t>(Shutterstock.com, 2015)</a:t>
            </a:r>
          </a:p>
        </p:txBody>
      </p:sp>
    </p:spTree>
    <p:extLst>
      <p:ext uri="{BB962C8B-B14F-4D97-AF65-F5344CB8AC3E}">
        <p14:creationId xmlns:p14="http://schemas.microsoft.com/office/powerpoint/2010/main" val="27250568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See the source image">
            <a:extLst>
              <a:ext uri="{FF2B5EF4-FFF2-40B4-BE49-F238E27FC236}">
                <a16:creationId xmlns:a16="http://schemas.microsoft.com/office/drawing/2014/main" id="{16701716-274C-455D-A9B5-AA31EB0B722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3050" y="106045"/>
            <a:ext cx="3933190" cy="306387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A31D40D7-1381-4E20-9717-B521DC862259}"/>
              </a:ext>
            </a:extLst>
          </p:cNvPr>
          <p:cNvSpPr txBox="1"/>
          <p:nvPr/>
        </p:nvSpPr>
        <p:spPr>
          <a:xfrm>
            <a:off x="955040" y="3318749"/>
            <a:ext cx="1556331" cy="369332"/>
          </a:xfrm>
          <a:prstGeom prst="rect">
            <a:avLst/>
          </a:prstGeom>
          <a:noFill/>
        </p:spPr>
        <p:txBody>
          <a:bodyPr wrap="square" rtlCol="0">
            <a:spAutoFit/>
          </a:bodyPr>
          <a:lstStyle/>
          <a:p>
            <a:r>
              <a:rPr lang="en-US" dirty="0"/>
              <a:t>(</a:t>
            </a:r>
            <a:r>
              <a:rPr lang="en-US" dirty="0" err="1"/>
              <a:t>Unicef</a:t>
            </a:r>
            <a:r>
              <a:rPr lang="en-US" dirty="0"/>
              <a:t>, 2020).</a:t>
            </a:r>
            <a:endParaRPr lang="en-GB" dirty="0"/>
          </a:p>
        </p:txBody>
      </p:sp>
      <p:pic>
        <p:nvPicPr>
          <p:cNvPr id="2052" name="Picture 4" descr="See the source image">
            <a:extLst>
              <a:ext uri="{FF2B5EF4-FFF2-40B4-BE49-F238E27FC236}">
                <a16:creationId xmlns:a16="http://schemas.microsoft.com/office/drawing/2014/main" id="{9CD81A06-62E5-458D-814C-06BD6C7BC7B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71610" y="0"/>
            <a:ext cx="5220389" cy="293624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E6856CD9-2399-4B0C-B6BF-D92F871E3CCB}"/>
              </a:ext>
            </a:extLst>
          </p:cNvPr>
          <p:cNvSpPr txBox="1"/>
          <p:nvPr/>
        </p:nvSpPr>
        <p:spPr>
          <a:xfrm>
            <a:off x="9274229" y="2985254"/>
            <a:ext cx="2428240" cy="369332"/>
          </a:xfrm>
          <a:prstGeom prst="rect">
            <a:avLst/>
          </a:prstGeom>
          <a:noFill/>
        </p:spPr>
        <p:txBody>
          <a:bodyPr wrap="square" rtlCol="0">
            <a:spAutoFit/>
          </a:bodyPr>
          <a:lstStyle/>
          <a:p>
            <a:r>
              <a:rPr lang="en-US" dirty="0"/>
              <a:t>(Okafor, 2018).</a:t>
            </a:r>
            <a:endParaRPr lang="en-GB" dirty="0"/>
          </a:p>
        </p:txBody>
      </p:sp>
      <p:pic>
        <p:nvPicPr>
          <p:cNvPr id="2054" name="Picture 6" descr="See the source image">
            <a:extLst>
              <a:ext uri="{FF2B5EF4-FFF2-40B4-BE49-F238E27FC236}">
                <a16:creationId xmlns:a16="http://schemas.microsoft.com/office/drawing/2014/main" id="{B96684B1-E79D-4C19-A91A-C7EEBC08BE6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30348" y="3192780"/>
            <a:ext cx="5008878" cy="355917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19ED732B-A230-444A-9B79-34EBF5344E1D}"/>
              </a:ext>
            </a:extLst>
          </p:cNvPr>
          <p:cNvSpPr txBox="1"/>
          <p:nvPr/>
        </p:nvSpPr>
        <p:spPr>
          <a:xfrm>
            <a:off x="5236556" y="2562840"/>
            <a:ext cx="1190571" cy="646331"/>
          </a:xfrm>
          <a:prstGeom prst="rect">
            <a:avLst/>
          </a:prstGeom>
          <a:noFill/>
        </p:spPr>
        <p:txBody>
          <a:bodyPr wrap="square" rtlCol="0">
            <a:spAutoFit/>
          </a:bodyPr>
          <a:lstStyle/>
          <a:p>
            <a:r>
              <a:rPr lang="en-US" dirty="0"/>
              <a:t>(Porras, 2020).</a:t>
            </a:r>
            <a:endParaRPr lang="en-GB" dirty="0"/>
          </a:p>
        </p:txBody>
      </p:sp>
      <p:sp>
        <p:nvSpPr>
          <p:cNvPr id="6" name="TextBox 5">
            <a:extLst>
              <a:ext uri="{FF2B5EF4-FFF2-40B4-BE49-F238E27FC236}">
                <a16:creationId xmlns:a16="http://schemas.microsoft.com/office/drawing/2014/main" id="{B3820AC8-92BC-4985-85DC-A3963F6F9301}"/>
              </a:ext>
            </a:extLst>
          </p:cNvPr>
          <p:cNvSpPr txBox="1"/>
          <p:nvPr/>
        </p:nvSpPr>
        <p:spPr>
          <a:xfrm>
            <a:off x="178725" y="3924250"/>
            <a:ext cx="3108960" cy="2308324"/>
          </a:xfrm>
          <a:prstGeom prst="rect">
            <a:avLst/>
          </a:prstGeom>
          <a:noFill/>
        </p:spPr>
        <p:txBody>
          <a:bodyPr wrap="square" rtlCol="0">
            <a:spAutoFit/>
          </a:bodyPr>
          <a:lstStyle/>
          <a:p>
            <a:r>
              <a:rPr lang="en-US" dirty="0"/>
              <a:t>The Covid -19 pandemic has caused havoc to the effort to combat poverty. To reduce inequalities, it is also disrupted health service education has been interrupted or completely disappeared inequality has grown worse (Brown, 2021). </a:t>
            </a:r>
            <a:endParaRPr lang="en-GB" dirty="0"/>
          </a:p>
        </p:txBody>
      </p:sp>
      <p:sp>
        <p:nvSpPr>
          <p:cNvPr id="7" name="TextBox 6">
            <a:extLst>
              <a:ext uri="{FF2B5EF4-FFF2-40B4-BE49-F238E27FC236}">
                <a16:creationId xmlns:a16="http://schemas.microsoft.com/office/drawing/2014/main" id="{3AF53979-790A-4BE6-8192-A0AD92443CA1}"/>
              </a:ext>
            </a:extLst>
          </p:cNvPr>
          <p:cNvSpPr txBox="1"/>
          <p:nvPr/>
        </p:nvSpPr>
        <p:spPr>
          <a:xfrm>
            <a:off x="8711962" y="3403600"/>
            <a:ext cx="3552774" cy="3416320"/>
          </a:xfrm>
          <a:prstGeom prst="rect">
            <a:avLst/>
          </a:prstGeom>
          <a:noFill/>
        </p:spPr>
        <p:txBody>
          <a:bodyPr wrap="square" rtlCol="0">
            <a:spAutoFit/>
          </a:bodyPr>
          <a:lstStyle/>
          <a:p>
            <a:r>
              <a:rPr lang="en-US" dirty="0"/>
              <a:t>Poverty is reversing the gains because of the covert 1900 million have been pushed back into extreme poverty in 2021 they live very fragile because of the conflict climate risks environments and the nature of challenge is getting harder. "Countries bearing the greatest burdens and setbacks are the ones with the lowest budget resources to respond and often have high debt" (Brown, 2021).</a:t>
            </a:r>
            <a:endParaRPr lang="en-GB" dirty="0"/>
          </a:p>
        </p:txBody>
      </p:sp>
      <p:sp>
        <p:nvSpPr>
          <p:cNvPr id="9" name="Slide Number Placeholder 8">
            <a:extLst>
              <a:ext uri="{FF2B5EF4-FFF2-40B4-BE49-F238E27FC236}">
                <a16:creationId xmlns:a16="http://schemas.microsoft.com/office/drawing/2014/main" id="{73784B82-623C-4DE2-B729-F76427663EA4}"/>
              </a:ext>
            </a:extLst>
          </p:cNvPr>
          <p:cNvSpPr>
            <a:spLocks noGrp="1"/>
          </p:cNvSpPr>
          <p:nvPr>
            <p:ph type="sldNum" sz="quarter" idx="12"/>
          </p:nvPr>
        </p:nvSpPr>
        <p:spPr/>
        <p:txBody>
          <a:bodyPr/>
          <a:lstStyle/>
          <a:p>
            <a:fld id="{C167C3A3-3AA9-4D84-AF73-70CA8BD43CB2}" type="slidenum">
              <a:rPr lang="en-GB" smtClean="0"/>
              <a:t>3</a:t>
            </a:fld>
            <a:endParaRPr lang="en-GB"/>
          </a:p>
        </p:txBody>
      </p:sp>
      <p:sp>
        <p:nvSpPr>
          <p:cNvPr id="2" name="Footer Placeholder 1">
            <a:extLst>
              <a:ext uri="{FF2B5EF4-FFF2-40B4-BE49-F238E27FC236}">
                <a16:creationId xmlns:a16="http://schemas.microsoft.com/office/drawing/2014/main" id="{19581197-B2A1-4A1D-B509-12FF8239E036}"/>
              </a:ext>
            </a:extLst>
          </p:cNvPr>
          <p:cNvSpPr>
            <a:spLocks noGrp="1"/>
          </p:cNvSpPr>
          <p:nvPr>
            <p:ph type="ftr" sz="quarter" idx="11"/>
          </p:nvPr>
        </p:nvSpPr>
        <p:spPr/>
        <p:txBody>
          <a:bodyPr/>
          <a:lstStyle/>
          <a:p>
            <a:r>
              <a:rPr lang="en-GB"/>
              <a:t>Jessica George 1804786</a:t>
            </a:r>
            <a:endParaRPr lang="en-US"/>
          </a:p>
        </p:txBody>
      </p:sp>
    </p:spTree>
    <p:extLst>
      <p:ext uri="{BB962C8B-B14F-4D97-AF65-F5344CB8AC3E}">
        <p14:creationId xmlns:p14="http://schemas.microsoft.com/office/powerpoint/2010/main" val="24785460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See the source image">
            <a:extLst>
              <a:ext uri="{FF2B5EF4-FFF2-40B4-BE49-F238E27FC236}">
                <a16:creationId xmlns:a16="http://schemas.microsoft.com/office/drawing/2014/main" id="{48536757-4AA2-43F9-ADC8-839EB2B3B21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4958080" cy="33528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FA8773E0-7782-49C4-B750-A36D79D2E09C}"/>
              </a:ext>
            </a:extLst>
          </p:cNvPr>
          <p:cNvSpPr txBox="1"/>
          <p:nvPr/>
        </p:nvSpPr>
        <p:spPr>
          <a:xfrm>
            <a:off x="802640" y="3596640"/>
            <a:ext cx="1859280" cy="369332"/>
          </a:xfrm>
          <a:prstGeom prst="rect">
            <a:avLst/>
          </a:prstGeom>
          <a:noFill/>
        </p:spPr>
        <p:txBody>
          <a:bodyPr wrap="square" rtlCol="0">
            <a:spAutoFit/>
          </a:bodyPr>
          <a:lstStyle/>
          <a:p>
            <a:r>
              <a:rPr lang="en-US" dirty="0"/>
              <a:t>(Reddit, 2018)</a:t>
            </a:r>
            <a:endParaRPr lang="en-GB" dirty="0"/>
          </a:p>
        </p:txBody>
      </p:sp>
      <p:pic>
        <p:nvPicPr>
          <p:cNvPr id="3076" name="Picture 4" descr="See the source image">
            <a:extLst>
              <a:ext uri="{FF2B5EF4-FFF2-40B4-BE49-F238E27FC236}">
                <a16:creationId xmlns:a16="http://schemas.microsoft.com/office/drawing/2014/main" id="{A81EBD37-06DC-4DF2-82F1-51F27AAA801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59120" y="0"/>
            <a:ext cx="6532880" cy="34290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E937E93D-A40A-4385-8385-FD6F22D2A3A8}"/>
              </a:ext>
            </a:extLst>
          </p:cNvPr>
          <p:cNvSpPr txBox="1"/>
          <p:nvPr/>
        </p:nvSpPr>
        <p:spPr>
          <a:xfrm>
            <a:off x="208280" y="3965972"/>
            <a:ext cx="4541520" cy="2862322"/>
          </a:xfrm>
          <a:prstGeom prst="rect">
            <a:avLst/>
          </a:prstGeom>
          <a:noFill/>
        </p:spPr>
        <p:txBody>
          <a:bodyPr wrap="square" rtlCol="0">
            <a:spAutoFit/>
          </a:bodyPr>
          <a:lstStyle/>
          <a:p>
            <a:r>
              <a:rPr lang="en-US" dirty="0"/>
              <a:t>Climate impact and accountability are taken from most change to the climate change conference (cop) since 2015 the agreement to limit global temperature rise to 1.5°C. These new things to address include methylene gas, pollution, deforestation, coal financing, and shipping. Investors continue to commit to reaching net-zero balancing greenhouse gas with equivalent emissions from the atmosphere (Brown 2021).</a:t>
            </a:r>
            <a:endParaRPr lang="en-GB" dirty="0"/>
          </a:p>
        </p:txBody>
      </p:sp>
      <p:sp>
        <p:nvSpPr>
          <p:cNvPr id="5" name="TextBox 4">
            <a:extLst>
              <a:ext uri="{FF2B5EF4-FFF2-40B4-BE49-F238E27FC236}">
                <a16:creationId xmlns:a16="http://schemas.microsoft.com/office/drawing/2014/main" id="{55E1A6F0-61C7-4C79-9C1B-E0004160E4AE}"/>
              </a:ext>
            </a:extLst>
          </p:cNvPr>
          <p:cNvSpPr txBox="1"/>
          <p:nvPr/>
        </p:nvSpPr>
        <p:spPr>
          <a:xfrm>
            <a:off x="6812280" y="3870960"/>
            <a:ext cx="4226560" cy="2031325"/>
          </a:xfrm>
          <a:prstGeom prst="rect">
            <a:avLst/>
          </a:prstGeom>
          <a:noFill/>
        </p:spPr>
        <p:txBody>
          <a:bodyPr wrap="square" rtlCol="0">
            <a:spAutoFit/>
          </a:bodyPr>
          <a:lstStyle/>
          <a:p>
            <a:r>
              <a:rPr lang="en-US" dirty="0"/>
              <a:t>Climate change is affecting every country; it affects lives. Weather patterns are changing, and sea levels are rising. There’s been some improvement because of the travel bans. Emissions are expected to return to higher levels (United Nations, 2020).</a:t>
            </a:r>
            <a:endParaRPr lang="en-GB" dirty="0"/>
          </a:p>
        </p:txBody>
      </p:sp>
      <p:pic>
        <p:nvPicPr>
          <p:cNvPr id="3078" name="Picture 6" descr="Image result for Sustainable Development Goal 13">
            <a:extLst>
              <a:ext uri="{FF2B5EF4-FFF2-40B4-BE49-F238E27FC236}">
                <a16:creationId xmlns:a16="http://schemas.microsoft.com/office/drawing/2014/main" id="{3EFAA689-2DC7-4CB0-8CAB-23D8C7424DE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647681" y="5039361"/>
            <a:ext cx="1544320" cy="1662698"/>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A51B29E5-EC97-4478-A2D7-18B287C7ADB2}"/>
              </a:ext>
            </a:extLst>
          </p:cNvPr>
          <p:cNvSpPr txBox="1"/>
          <p:nvPr/>
        </p:nvSpPr>
        <p:spPr>
          <a:xfrm>
            <a:off x="9621520" y="5934670"/>
            <a:ext cx="1139771" cy="923330"/>
          </a:xfrm>
          <a:prstGeom prst="rect">
            <a:avLst/>
          </a:prstGeom>
          <a:noFill/>
        </p:spPr>
        <p:txBody>
          <a:bodyPr wrap="square" rtlCol="0">
            <a:spAutoFit/>
          </a:bodyPr>
          <a:lstStyle/>
          <a:p>
            <a:r>
              <a:rPr lang="en-US" dirty="0"/>
              <a:t>United Nations, 2020).</a:t>
            </a:r>
            <a:endParaRPr lang="en-GB" dirty="0"/>
          </a:p>
        </p:txBody>
      </p:sp>
      <p:sp>
        <p:nvSpPr>
          <p:cNvPr id="8" name="Slide Number Placeholder 7">
            <a:extLst>
              <a:ext uri="{FF2B5EF4-FFF2-40B4-BE49-F238E27FC236}">
                <a16:creationId xmlns:a16="http://schemas.microsoft.com/office/drawing/2014/main" id="{FE82866B-E87F-44EB-BD2F-919DEE12C511}"/>
              </a:ext>
            </a:extLst>
          </p:cNvPr>
          <p:cNvSpPr>
            <a:spLocks noGrp="1"/>
          </p:cNvSpPr>
          <p:nvPr>
            <p:ph type="sldNum" sz="quarter" idx="12"/>
          </p:nvPr>
        </p:nvSpPr>
        <p:spPr/>
        <p:txBody>
          <a:bodyPr/>
          <a:lstStyle/>
          <a:p>
            <a:fld id="{C167C3A3-3AA9-4D84-AF73-70CA8BD43CB2}" type="slidenum">
              <a:rPr lang="en-GB" smtClean="0"/>
              <a:t>4</a:t>
            </a:fld>
            <a:endParaRPr lang="en-GB"/>
          </a:p>
        </p:txBody>
      </p:sp>
      <p:sp>
        <p:nvSpPr>
          <p:cNvPr id="4" name="Footer Placeholder 3">
            <a:extLst>
              <a:ext uri="{FF2B5EF4-FFF2-40B4-BE49-F238E27FC236}">
                <a16:creationId xmlns:a16="http://schemas.microsoft.com/office/drawing/2014/main" id="{052F20BD-BA7A-4C4C-A8F0-F57105FB57FA}"/>
              </a:ext>
            </a:extLst>
          </p:cNvPr>
          <p:cNvSpPr>
            <a:spLocks noGrp="1"/>
          </p:cNvSpPr>
          <p:nvPr>
            <p:ph type="ftr" sz="quarter" idx="11"/>
          </p:nvPr>
        </p:nvSpPr>
        <p:spPr/>
        <p:txBody>
          <a:bodyPr/>
          <a:lstStyle/>
          <a:p>
            <a:r>
              <a:rPr lang="en-GB"/>
              <a:t>Jessica George 1804786</a:t>
            </a:r>
            <a:endParaRPr lang="en-US"/>
          </a:p>
        </p:txBody>
      </p:sp>
    </p:spTree>
    <p:extLst>
      <p:ext uri="{BB962C8B-B14F-4D97-AF65-F5344CB8AC3E}">
        <p14:creationId xmlns:p14="http://schemas.microsoft.com/office/powerpoint/2010/main" val="1215276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E3271-4D4F-4851-AA43-74153FDC4D29}"/>
              </a:ext>
            </a:extLst>
          </p:cNvPr>
          <p:cNvSpPr>
            <a:spLocks noGrp="1"/>
          </p:cNvSpPr>
          <p:nvPr>
            <p:ph type="ctrTitle"/>
          </p:nvPr>
        </p:nvSpPr>
        <p:spPr>
          <a:xfrm>
            <a:off x="1567543" y="142649"/>
            <a:ext cx="9144000" cy="2115458"/>
          </a:xfrm>
        </p:spPr>
        <p:txBody>
          <a:bodyPr/>
          <a:lstStyle/>
          <a:p>
            <a:r>
              <a:rPr lang="en-US" dirty="0"/>
              <a:t>References:</a:t>
            </a:r>
            <a:br>
              <a:rPr lang="en-US" dirty="0"/>
            </a:br>
            <a:endParaRPr lang="en-GB" dirty="0"/>
          </a:p>
        </p:txBody>
      </p:sp>
      <p:sp>
        <p:nvSpPr>
          <p:cNvPr id="3" name="Subtitle 2">
            <a:extLst>
              <a:ext uri="{FF2B5EF4-FFF2-40B4-BE49-F238E27FC236}">
                <a16:creationId xmlns:a16="http://schemas.microsoft.com/office/drawing/2014/main" id="{FC69AF13-563B-497C-8FF2-327BBE2467EE}"/>
              </a:ext>
            </a:extLst>
          </p:cNvPr>
          <p:cNvSpPr>
            <a:spLocks noGrp="1"/>
          </p:cNvSpPr>
          <p:nvPr>
            <p:ph type="subTitle" idx="1"/>
          </p:nvPr>
        </p:nvSpPr>
        <p:spPr>
          <a:xfrm>
            <a:off x="1524000" y="1444174"/>
            <a:ext cx="9144000" cy="5200466"/>
          </a:xfrm>
        </p:spPr>
        <p:txBody>
          <a:bodyPr vert="horz" lIns="91440" tIns="45720" rIns="91440" bIns="45720" rtlCol="0" anchor="t">
            <a:normAutofit fontScale="62500" lnSpcReduction="20000"/>
          </a:bodyPr>
          <a:lstStyle/>
          <a:p>
            <a:endParaRPr lang="en-US" dirty="0"/>
          </a:p>
          <a:p>
            <a:r>
              <a:rPr lang="en-US" dirty="0">
                <a:cs typeface="Calibri" panose="020F0502020204030204"/>
              </a:rPr>
              <a:t>Alternative Resources Directory. (2018) Available at: </a:t>
            </a:r>
            <a:r>
              <a:rPr lang="en-US" dirty="0">
                <a:cs typeface="Calibri" panose="020F0502020204030204"/>
                <a:hlinkClick r:id="rId2"/>
              </a:rPr>
              <a:t>www.alternativeresourcesdirectory.com</a:t>
            </a:r>
            <a:r>
              <a:rPr lang="en-US" dirty="0">
                <a:cs typeface="Calibri" panose="020F0502020204030204"/>
              </a:rPr>
              <a:t>. (Accessed: 4/2/22).</a:t>
            </a:r>
          </a:p>
          <a:p>
            <a:r>
              <a:rPr lang="en-US" dirty="0">
                <a:cs typeface="Calibri" panose="020F0502020204030204"/>
              </a:rPr>
              <a:t>Bates, B. (2019) LEARNING THEORIES SIMPLIFIED. 2nd EDN. SAGE: London.</a:t>
            </a:r>
          </a:p>
          <a:p>
            <a:r>
              <a:rPr lang="en-US" dirty="0"/>
              <a:t>Brown, K. (2021) Global issues to watch in 2022. United Nation Foundation. Available at: </a:t>
            </a:r>
            <a:r>
              <a:rPr lang="en-US" dirty="0">
                <a:hlinkClick r:id="rId3"/>
              </a:rPr>
              <a:t>www.unfoundation.org</a:t>
            </a:r>
            <a:r>
              <a:rPr lang="en-US" dirty="0"/>
              <a:t> (Accessed: 26/1/2022).</a:t>
            </a:r>
            <a:endParaRPr lang="en-US" dirty="0">
              <a:cs typeface="Calibri"/>
            </a:endParaRPr>
          </a:p>
          <a:p>
            <a:r>
              <a:rPr lang="en-US" dirty="0"/>
              <a:t>Okafor. (2018) Data shows child malnutrition “getting worse”. News Express Nigeria Global Voice. Available at: </a:t>
            </a:r>
            <a:r>
              <a:rPr lang="en-US" dirty="0">
                <a:hlinkClick r:id="rId4"/>
              </a:rPr>
              <a:t>www.newsexpressngr.com</a:t>
            </a:r>
            <a:r>
              <a:rPr lang="en-US" dirty="0"/>
              <a:t>. (Accessed: 1/2/2022.</a:t>
            </a:r>
          </a:p>
          <a:p>
            <a:r>
              <a:rPr lang="en-US" dirty="0"/>
              <a:t>Pin Interest (2015) These are the leading Global issues of our modern world. Available at: </a:t>
            </a:r>
            <a:r>
              <a:rPr lang="en-US" dirty="0">
                <a:hlinkClick r:id="rId5"/>
              </a:rPr>
              <a:t>www.pininterest.com</a:t>
            </a:r>
            <a:r>
              <a:rPr lang="en-US" dirty="0"/>
              <a:t> (Accessed: 28/1/2022).</a:t>
            </a:r>
          </a:p>
          <a:p>
            <a:r>
              <a:rPr lang="en-US" dirty="0"/>
              <a:t>Porras, B. (2020) Poverty and Covid-19. Available at: </a:t>
            </a:r>
            <a:r>
              <a:rPr lang="en-US" dirty="0">
                <a:hlinkClick r:id="rId6"/>
              </a:rPr>
              <a:t>www.ie.edu/building-resilience/knowledge/poverty-covid-19/</a:t>
            </a:r>
            <a:r>
              <a:rPr lang="en-US" dirty="0"/>
              <a:t> (Accessed: 30</a:t>
            </a:r>
            <a:r>
              <a:rPr lang="en-US" baseline="30000" dirty="0"/>
              <a:t>th</a:t>
            </a:r>
            <a:r>
              <a:rPr lang="en-US" dirty="0"/>
              <a:t> January 2022). </a:t>
            </a:r>
          </a:p>
          <a:p>
            <a:r>
              <a:rPr lang="en-US" dirty="0"/>
              <a:t>Reddit. (2018) World has THREE YEARS to prevent dangerous climate change. Available at: </a:t>
            </a:r>
            <a:r>
              <a:rPr lang="en-US" dirty="0">
                <a:hlinkClick r:id="rId7"/>
              </a:rPr>
              <a:t>www.bing.com</a:t>
            </a:r>
            <a:r>
              <a:rPr lang="en-US" dirty="0"/>
              <a:t> (Accessed: 30/1/2022).</a:t>
            </a:r>
          </a:p>
          <a:p>
            <a:r>
              <a:rPr lang="en-US" dirty="0">
                <a:cs typeface="Calibri"/>
              </a:rPr>
              <a:t>Shutterstock.com (2015) available at: </a:t>
            </a:r>
            <a:r>
              <a:rPr lang="en-US" dirty="0">
                <a:cs typeface="Calibri"/>
                <a:hlinkClick r:id="rId8"/>
              </a:rPr>
              <a:t>www.shutterstock.com</a:t>
            </a:r>
            <a:r>
              <a:rPr lang="en-US" dirty="0">
                <a:cs typeface="Calibri"/>
              </a:rPr>
              <a:t> (Accessed: 4/2/22).</a:t>
            </a:r>
            <a:endParaRPr lang="en-US" dirty="0"/>
          </a:p>
          <a:p>
            <a:r>
              <a:rPr lang="en-US" dirty="0" err="1">
                <a:cs typeface="Calibri"/>
              </a:rPr>
              <a:t>Unicef</a:t>
            </a:r>
            <a:r>
              <a:rPr lang="en-US" dirty="0">
                <a:cs typeface="Calibri"/>
              </a:rPr>
              <a:t>. (2020) Article 27. Available at: </a:t>
            </a:r>
            <a:r>
              <a:rPr lang="en-US" dirty="0">
                <a:cs typeface="Calibri"/>
                <a:hlinkClick r:id="rId9"/>
              </a:rPr>
              <a:t>www.unicef.org</a:t>
            </a:r>
            <a:r>
              <a:rPr lang="en-US" dirty="0">
                <a:cs typeface="Calibri"/>
              </a:rPr>
              <a:t> (Accessed 5/2/22.</a:t>
            </a:r>
            <a:endParaRPr lang="en-US" dirty="0"/>
          </a:p>
          <a:p>
            <a:r>
              <a:rPr lang="en-US" dirty="0" err="1"/>
              <a:t>Unicef</a:t>
            </a:r>
            <a:r>
              <a:rPr lang="en-US" dirty="0"/>
              <a:t>. (2020) </a:t>
            </a:r>
            <a:r>
              <a:rPr lang="en-US" dirty="0" err="1"/>
              <a:t>Unicef</a:t>
            </a:r>
            <a:r>
              <a:rPr lang="en-US" dirty="0"/>
              <a:t> food appeal – help deliver food to children. Available at: </a:t>
            </a:r>
            <a:r>
              <a:rPr lang="en-US" dirty="0">
                <a:hlinkClick r:id="rId10"/>
              </a:rPr>
              <a:t>www.unicef.org.uk/nutrition/donate</a:t>
            </a:r>
            <a:r>
              <a:rPr lang="en-US" dirty="0"/>
              <a:t>. (Accessed: 29/1/2022). </a:t>
            </a:r>
          </a:p>
          <a:p>
            <a:r>
              <a:rPr lang="en-US" dirty="0"/>
              <a:t>United Nations. (2020) Goal 13 take urgent action to combat climate change and its impacts. Available at: </a:t>
            </a:r>
            <a:r>
              <a:rPr lang="en-US" dirty="0">
                <a:hlinkClick r:id="rId11"/>
              </a:rPr>
              <a:t>www.un.org/sustainabledevelopment/climate-change/</a:t>
            </a:r>
            <a:r>
              <a:rPr lang="en-US" dirty="0"/>
              <a:t> (Accessed: 31st of January 2022)</a:t>
            </a:r>
          </a:p>
          <a:p>
            <a:r>
              <a:rPr lang="en-US" dirty="0"/>
              <a:t>Weebly. (2015) Global issues of the 21</a:t>
            </a:r>
            <a:r>
              <a:rPr lang="en-US" baseline="30000" dirty="0"/>
              <a:t>st</a:t>
            </a:r>
            <a:r>
              <a:rPr lang="en-US" dirty="0"/>
              <a:t> Century – Global Leadership Seminar. Available at: </a:t>
            </a:r>
            <a:r>
              <a:rPr lang="en-US" dirty="0">
                <a:hlinkClick r:id="rId12"/>
              </a:rPr>
              <a:t>www.globalseminar.weebly.com</a:t>
            </a:r>
            <a:r>
              <a:rPr lang="en-US" dirty="0"/>
              <a:t> (Accessed 25/1/2022).</a:t>
            </a:r>
          </a:p>
          <a:p>
            <a:endParaRPr lang="en-US" dirty="0"/>
          </a:p>
          <a:p>
            <a:endParaRPr lang="en-GB" dirty="0"/>
          </a:p>
        </p:txBody>
      </p:sp>
      <p:sp>
        <p:nvSpPr>
          <p:cNvPr id="5" name="Slide Number Placeholder 4">
            <a:extLst>
              <a:ext uri="{FF2B5EF4-FFF2-40B4-BE49-F238E27FC236}">
                <a16:creationId xmlns:a16="http://schemas.microsoft.com/office/drawing/2014/main" id="{D57CB417-B49C-4CBF-B2FC-6F176D21883C}"/>
              </a:ext>
            </a:extLst>
          </p:cNvPr>
          <p:cNvSpPr>
            <a:spLocks noGrp="1"/>
          </p:cNvSpPr>
          <p:nvPr>
            <p:ph type="sldNum" sz="quarter" idx="12"/>
          </p:nvPr>
        </p:nvSpPr>
        <p:spPr/>
        <p:txBody>
          <a:bodyPr/>
          <a:lstStyle/>
          <a:p>
            <a:fld id="{C167C3A3-3AA9-4D84-AF73-70CA8BD43CB2}" type="slidenum">
              <a:rPr lang="en-GB" smtClean="0"/>
              <a:t>5</a:t>
            </a:fld>
            <a:endParaRPr lang="en-GB"/>
          </a:p>
        </p:txBody>
      </p:sp>
      <p:sp>
        <p:nvSpPr>
          <p:cNvPr id="7" name="Footer Placeholder 6">
            <a:extLst>
              <a:ext uri="{FF2B5EF4-FFF2-40B4-BE49-F238E27FC236}">
                <a16:creationId xmlns:a16="http://schemas.microsoft.com/office/drawing/2014/main" id="{B2F28E98-742A-4DC8-9DC3-8FD3A73D4C0B}"/>
              </a:ext>
            </a:extLst>
          </p:cNvPr>
          <p:cNvSpPr>
            <a:spLocks noGrp="1"/>
          </p:cNvSpPr>
          <p:nvPr>
            <p:ph type="ftr" sz="quarter" idx="11"/>
          </p:nvPr>
        </p:nvSpPr>
        <p:spPr/>
        <p:txBody>
          <a:bodyPr/>
          <a:lstStyle/>
          <a:p>
            <a:r>
              <a:rPr lang="en-US"/>
              <a:t>Jessica George 1804786</a:t>
            </a:r>
          </a:p>
        </p:txBody>
      </p:sp>
    </p:spTree>
    <p:extLst>
      <p:ext uri="{BB962C8B-B14F-4D97-AF65-F5344CB8AC3E}">
        <p14:creationId xmlns:p14="http://schemas.microsoft.com/office/powerpoint/2010/main" val="423871194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122</TotalTime>
  <Words>639</Words>
  <Application>Microsoft Office PowerPoint</Application>
  <PresentationFormat>Widescreen</PresentationFormat>
  <Paragraphs>38</Paragraphs>
  <Slides>5</Slides>
  <Notes>0</Notes>
  <HiddenSlides>0</HiddenSlides>
  <MMClips>0</MMClip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Office Theme</vt:lpstr>
      <vt:lpstr>ECIE 6004 Presentation Global perspectives in education</vt:lpstr>
      <vt:lpstr>Global issues: Maslow Theory of Hierarchy of Needs show to reach your full potential you need your physical and psychological needs meet to reach your full potential. Physical needs are food, and free from fear and rest your basic survival needs (Bates, 2019). </vt:lpstr>
      <vt:lpstr>PowerPoint Presentation</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ECIE 6004 Presentation Global perspectives in education</dc:title>
  <dc:creator>Jessica Amy George (1804786)</dc:creator>
  <cp:lastModifiedBy>Jessica Amy George (1804786)</cp:lastModifiedBy>
  <cp:revision>106</cp:revision>
  <dcterms:created xsi:type="dcterms:W3CDTF">2022-01-28T15:00:02Z</dcterms:created>
  <dcterms:modified xsi:type="dcterms:W3CDTF">2022-02-04T15:25:57Z</dcterms:modified>
</cp:coreProperties>
</file>