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63" r:id="rId2"/>
    <p:sldId id="256" r:id="rId3"/>
    <p:sldId id="257" r:id="rId4"/>
    <p:sldId id="264" r:id="rId5"/>
    <p:sldId id="258" r:id="rId6"/>
    <p:sldId id="259" r:id="rId7"/>
    <p:sldId id="265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1090" y="2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ar mahmood" userId="fb8dc9d6c855b1c6" providerId="LiveId" clId="{41C646DA-22C2-4FD6-8429-6E7FF58E0CEF}"/>
    <pc:docChg chg="undo custSel addSld delSld modSld sldOrd">
      <pc:chgData name="ahmar mahmood" userId="fb8dc9d6c855b1c6" providerId="LiveId" clId="{41C646DA-22C2-4FD6-8429-6E7FF58E0CEF}" dt="2026-02-14T19:08:31.758" v="644" actId="20577"/>
      <pc:docMkLst>
        <pc:docMk/>
      </pc:docMkLst>
      <pc:sldChg chg="addSp delSp modSp mod setBg addAnim setClrOvrMap">
        <pc:chgData name="ahmar mahmood" userId="fb8dc9d6c855b1c6" providerId="LiveId" clId="{41C646DA-22C2-4FD6-8429-6E7FF58E0CEF}" dt="2026-02-09T17:03:57.487" v="268" actId="26606"/>
        <pc:sldMkLst>
          <pc:docMk/>
          <pc:sldMk cId="0" sldId="256"/>
        </pc:sldMkLst>
        <pc:spChg chg="mod">
          <ac:chgData name="ahmar mahmood" userId="fb8dc9d6c855b1c6" providerId="LiveId" clId="{41C646DA-22C2-4FD6-8429-6E7FF58E0CEF}" dt="2026-02-09T17:03:57.454" v="267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hmar mahmood" userId="fb8dc9d6c855b1c6" providerId="LiveId" clId="{41C646DA-22C2-4FD6-8429-6E7FF58E0CEF}" dt="2026-02-09T17:03:57.454" v="267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ahmar mahmood" userId="fb8dc9d6c855b1c6" providerId="LiveId" clId="{41C646DA-22C2-4FD6-8429-6E7FF58E0CEF}" dt="2026-02-09T17:03:57.487" v="268" actId="26606"/>
          <ac:spMkLst>
            <pc:docMk/>
            <pc:sldMk cId="0" sldId="256"/>
            <ac:spMk id="41" creationId="{8CD2B798-7994-4548-A2BE-4AEF9C1A5FAE}"/>
          </ac:spMkLst>
        </pc:spChg>
        <pc:spChg chg="add">
          <ac:chgData name="ahmar mahmood" userId="fb8dc9d6c855b1c6" providerId="LiveId" clId="{41C646DA-22C2-4FD6-8429-6E7FF58E0CEF}" dt="2026-02-09T17:03:57.487" v="268" actId="26606"/>
          <ac:spMkLst>
            <pc:docMk/>
            <pc:sldMk cId="0" sldId="256"/>
            <ac:spMk id="42" creationId="{E6162320-3B67-42BB-AF9D-939326E6489E}"/>
          </ac:spMkLst>
        </pc:spChg>
        <pc:spChg chg="add">
          <ac:chgData name="ahmar mahmood" userId="fb8dc9d6c855b1c6" providerId="LiveId" clId="{41C646DA-22C2-4FD6-8429-6E7FF58E0CEF}" dt="2026-02-09T17:03:57.487" v="268" actId="26606"/>
          <ac:spMkLst>
            <pc:docMk/>
            <pc:sldMk cId="0" sldId="256"/>
            <ac:spMk id="44" creationId="{B8D726A5-7900-41B4-8D49-49B4A2010E7C}"/>
          </ac:spMkLst>
        </pc:spChg>
        <pc:picChg chg="add mod ord">
          <ac:chgData name="ahmar mahmood" userId="fb8dc9d6c855b1c6" providerId="LiveId" clId="{41C646DA-22C2-4FD6-8429-6E7FF58E0CEF}" dt="2026-02-09T17:03:57.487" v="268" actId="26606"/>
          <ac:picMkLst>
            <pc:docMk/>
            <pc:sldMk cId="0" sldId="256"/>
            <ac:picMk id="5" creationId="{9AD9CC88-2A4E-6390-0F7F-133222952C63}"/>
          </ac:picMkLst>
        </pc:picChg>
        <pc:cxnChg chg="add">
          <ac:chgData name="ahmar mahmood" userId="fb8dc9d6c855b1c6" providerId="LiveId" clId="{41C646DA-22C2-4FD6-8429-6E7FF58E0CEF}" dt="2026-02-09T17:03:57.487" v="268" actId="26606"/>
          <ac:cxnSpMkLst>
            <pc:docMk/>
            <pc:sldMk cId="0" sldId="256"/>
            <ac:cxnSpMk id="43" creationId="{6722E143-84C1-4F95-937C-78B92D2811CF}"/>
          </ac:cxnSpMkLst>
        </pc:cxnChg>
        <pc:cxnChg chg="add">
          <ac:chgData name="ahmar mahmood" userId="fb8dc9d6c855b1c6" providerId="LiveId" clId="{41C646DA-22C2-4FD6-8429-6E7FF58E0CEF}" dt="2026-02-09T17:03:57.487" v="268" actId="26606"/>
          <ac:cxnSpMkLst>
            <pc:docMk/>
            <pc:sldMk cId="0" sldId="256"/>
            <ac:cxnSpMk id="45" creationId="{46E49661-E258-450C-8150-A91A6B30D1CD}"/>
          </ac:cxnSpMkLst>
        </pc:cxnChg>
      </pc:sldChg>
      <pc:sldChg chg="addSp delSp modSp mod setBg">
        <pc:chgData name="ahmar mahmood" userId="fb8dc9d6c855b1c6" providerId="LiveId" clId="{41C646DA-22C2-4FD6-8429-6E7FF58E0CEF}" dt="2026-02-09T17:01:29.552" v="258" actId="26606"/>
        <pc:sldMkLst>
          <pc:docMk/>
          <pc:sldMk cId="0" sldId="257"/>
        </pc:sldMkLst>
        <pc:spChg chg="mod">
          <ac:chgData name="ahmar mahmood" userId="fb8dc9d6c855b1c6" providerId="LiveId" clId="{41C646DA-22C2-4FD6-8429-6E7FF58E0CEF}" dt="2026-02-09T17:01:29.552" v="258" actId="26606"/>
          <ac:spMkLst>
            <pc:docMk/>
            <pc:sldMk cId="0" sldId="257"/>
            <ac:spMk id="2" creationId="{00000000-0000-0000-0000-000000000000}"/>
          </ac:spMkLst>
        </pc:spChg>
        <pc:spChg chg="add">
          <ac:chgData name="ahmar mahmood" userId="fb8dc9d6c855b1c6" providerId="LiveId" clId="{41C646DA-22C2-4FD6-8429-6E7FF58E0CEF}" dt="2026-02-09T17:01:29.552" v="258" actId="26606"/>
          <ac:spMkLst>
            <pc:docMk/>
            <pc:sldMk cId="0" sldId="257"/>
            <ac:spMk id="9" creationId="{F7422F06-6017-4361-8872-E0E2CEB20B48}"/>
          </ac:spMkLst>
        </pc:spChg>
        <pc:graphicFrameChg chg="add">
          <ac:chgData name="ahmar mahmood" userId="fb8dc9d6c855b1c6" providerId="LiveId" clId="{41C646DA-22C2-4FD6-8429-6E7FF58E0CEF}" dt="2026-02-09T17:01:29.552" v="258" actId="26606"/>
          <ac:graphicFrameMkLst>
            <pc:docMk/>
            <pc:sldMk cId="0" sldId="257"/>
            <ac:graphicFrameMk id="5" creationId="{0CABA4C4-C6DE-6A45-F242-B4BACAF93792}"/>
          </ac:graphicFrameMkLst>
        </pc:graphicFrameChg>
      </pc:sldChg>
      <pc:sldChg chg="addSp delSp modSp mod setBg setClrOvrMap">
        <pc:chgData name="ahmar mahmood" userId="fb8dc9d6c855b1c6" providerId="LiveId" clId="{41C646DA-22C2-4FD6-8429-6E7FF58E0CEF}" dt="2026-02-13T12:10:17.214" v="606" actId="26606"/>
        <pc:sldMkLst>
          <pc:docMk/>
          <pc:sldMk cId="0" sldId="258"/>
        </pc:sldMkLst>
        <pc:spChg chg="mod">
          <ac:chgData name="ahmar mahmood" userId="fb8dc9d6c855b1c6" providerId="LiveId" clId="{41C646DA-22C2-4FD6-8429-6E7FF58E0CEF}" dt="2026-02-13T12:10:17.214" v="606" actId="26606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ahmar mahmood" userId="fb8dc9d6c855b1c6" providerId="LiveId" clId="{41C646DA-22C2-4FD6-8429-6E7FF58E0CEF}" dt="2026-02-13T12:09:14.276" v="595" actId="26606"/>
          <ac:spMkLst>
            <pc:docMk/>
            <pc:sldMk cId="0" sldId="258"/>
            <ac:spMk id="9" creationId="{F7422F06-6017-4361-8872-E0E2CEB20B48}"/>
          </ac:spMkLst>
        </pc:spChg>
        <pc:spChg chg="add del">
          <ac:chgData name="ahmar mahmood" userId="fb8dc9d6c855b1c6" providerId="LiveId" clId="{41C646DA-22C2-4FD6-8429-6E7FF58E0CEF}" dt="2026-02-13T12:09:59.105" v="601" actId="26606"/>
          <ac:spMkLst>
            <pc:docMk/>
            <pc:sldMk cId="0" sldId="258"/>
            <ac:spMk id="10" creationId="{B32DC26D-8B9B-4CC1-B3CC-D3EA0FB162CD}"/>
          </ac:spMkLst>
        </pc:spChg>
        <pc:spChg chg="add del">
          <ac:chgData name="ahmar mahmood" userId="fb8dc9d6c855b1c6" providerId="LiveId" clId="{41C646DA-22C2-4FD6-8429-6E7FF58E0CEF}" dt="2026-02-13T12:10:17.214" v="606" actId="26606"/>
          <ac:spMkLst>
            <pc:docMk/>
            <pc:sldMk cId="0" sldId="258"/>
            <ac:spMk id="16" creationId="{CBDDD243-ED5F-4896-B18B-ABCF4B7E12C9}"/>
          </ac:spMkLst>
        </pc:spChg>
        <pc:spChg chg="add del">
          <ac:chgData name="ahmar mahmood" userId="fb8dc9d6c855b1c6" providerId="LiveId" clId="{41C646DA-22C2-4FD6-8429-6E7FF58E0CEF}" dt="2026-02-13T12:10:17.214" v="606" actId="26606"/>
          <ac:spMkLst>
            <pc:docMk/>
            <pc:sldMk cId="0" sldId="258"/>
            <ac:spMk id="17" creationId="{319E6BB3-DF2B-4751-97C5-B3DB949AED9A}"/>
          </ac:spMkLst>
        </pc:spChg>
        <pc:graphicFrameChg chg="add mod modGraphic">
          <ac:chgData name="ahmar mahmood" userId="fb8dc9d6c855b1c6" providerId="LiveId" clId="{41C646DA-22C2-4FD6-8429-6E7FF58E0CEF}" dt="2026-02-13T12:10:17.214" v="606" actId="26606"/>
          <ac:graphicFrameMkLst>
            <pc:docMk/>
            <pc:sldMk cId="0" sldId="258"/>
            <ac:graphicFrameMk id="5" creationId="{19BC04F7-9F31-2813-73F7-47905B30EC95}"/>
          </ac:graphicFrameMkLst>
        </pc:graphicFrameChg>
        <pc:cxnChg chg="add del">
          <ac:chgData name="ahmar mahmood" userId="fb8dc9d6c855b1c6" providerId="LiveId" clId="{41C646DA-22C2-4FD6-8429-6E7FF58E0CEF}" dt="2026-02-13T12:09:59.105" v="601" actId="26606"/>
          <ac:cxnSpMkLst>
            <pc:docMk/>
            <pc:sldMk cId="0" sldId="258"/>
            <ac:cxnSpMk id="12" creationId="{FBB7ADC3-53A0-44F2-914A-78CADAF33411}"/>
          </ac:cxnSpMkLst>
        </pc:cxnChg>
        <pc:cxnChg chg="add del">
          <ac:chgData name="ahmar mahmood" userId="fb8dc9d6c855b1c6" providerId="LiveId" clId="{41C646DA-22C2-4FD6-8429-6E7FF58E0CEF}" dt="2026-02-13T12:10:03.934" v="603" actId="26606"/>
          <ac:cxnSpMkLst>
            <pc:docMk/>
            <pc:sldMk cId="0" sldId="258"/>
            <ac:cxnSpMk id="14" creationId="{5ECB1430-5CD1-470D-8F0F-7EDE4C790297}"/>
          </ac:cxnSpMkLst>
        </pc:cxnChg>
        <pc:cxnChg chg="add del">
          <ac:chgData name="ahmar mahmood" userId="fb8dc9d6c855b1c6" providerId="LiveId" clId="{41C646DA-22C2-4FD6-8429-6E7FF58E0CEF}" dt="2026-02-13T12:10:17.214" v="606" actId="26606"/>
          <ac:cxnSpMkLst>
            <pc:docMk/>
            <pc:sldMk cId="0" sldId="258"/>
            <ac:cxnSpMk id="18" creationId="{A61721DD-D110-44EE-82A7-D56AB687E614}"/>
          </ac:cxnSpMkLst>
        </pc:cxnChg>
      </pc:sldChg>
      <pc:sldChg chg="addSp delSp modSp mod setBg">
        <pc:chgData name="ahmar mahmood" userId="fb8dc9d6c855b1c6" providerId="LiveId" clId="{41C646DA-22C2-4FD6-8429-6E7FF58E0CEF}" dt="2026-02-13T12:06:47.456" v="580" actId="26606"/>
        <pc:sldMkLst>
          <pc:docMk/>
          <pc:sldMk cId="0" sldId="259"/>
        </pc:sldMkLst>
        <pc:spChg chg="mod">
          <ac:chgData name="ahmar mahmood" userId="fb8dc9d6c855b1c6" providerId="LiveId" clId="{41C646DA-22C2-4FD6-8429-6E7FF58E0CEF}" dt="2026-02-13T12:06:47.456" v="580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hmar mahmood" userId="fb8dc9d6c855b1c6" providerId="LiveId" clId="{41C646DA-22C2-4FD6-8429-6E7FF58E0CEF}" dt="2026-02-13T12:06:47.456" v="580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hmar mahmood" userId="fb8dc9d6c855b1c6" providerId="LiveId" clId="{41C646DA-22C2-4FD6-8429-6E7FF58E0CEF}" dt="2026-02-13T12:06:47.456" v="580" actId="26606"/>
          <ac:spMkLst>
            <pc:docMk/>
            <pc:sldMk cId="0" sldId="259"/>
            <ac:spMk id="10" creationId="{81AEB8A9-B768-4E30-BA55-D919E6687343}"/>
          </ac:spMkLst>
        </pc:spChg>
        <pc:picChg chg="add mod">
          <ac:chgData name="ahmar mahmood" userId="fb8dc9d6c855b1c6" providerId="LiveId" clId="{41C646DA-22C2-4FD6-8429-6E7FF58E0CEF}" dt="2026-02-13T12:06:47.456" v="580" actId="26606"/>
          <ac:picMkLst>
            <pc:docMk/>
            <pc:sldMk cId="0" sldId="259"/>
            <ac:picMk id="7" creationId="{86BBD629-E4C6-D764-E6C9-51BCFB98CB82}"/>
          </ac:picMkLst>
        </pc:picChg>
      </pc:sldChg>
      <pc:sldChg chg="addSp delSp modSp mod setBg">
        <pc:chgData name="ahmar mahmood" userId="fb8dc9d6c855b1c6" providerId="LiveId" clId="{41C646DA-22C2-4FD6-8429-6E7FF58E0CEF}" dt="2026-02-09T17:02:31.334" v="261" actId="26606"/>
        <pc:sldMkLst>
          <pc:docMk/>
          <pc:sldMk cId="0" sldId="260"/>
        </pc:sldMkLst>
        <pc:spChg chg="mod">
          <ac:chgData name="ahmar mahmood" userId="fb8dc9d6c855b1c6" providerId="LiveId" clId="{41C646DA-22C2-4FD6-8429-6E7FF58E0CEF}" dt="2026-02-09T17:02:31.334" v="261" actId="26606"/>
          <ac:spMkLst>
            <pc:docMk/>
            <pc:sldMk cId="0" sldId="260"/>
            <ac:spMk id="2" creationId="{00000000-0000-0000-0000-000000000000}"/>
          </ac:spMkLst>
        </pc:spChg>
        <pc:spChg chg="add">
          <ac:chgData name="ahmar mahmood" userId="fb8dc9d6c855b1c6" providerId="LiveId" clId="{41C646DA-22C2-4FD6-8429-6E7FF58E0CEF}" dt="2026-02-09T17:02:31.334" v="261" actId="26606"/>
          <ac:spMkLst>
            <pc:docMk/>
            <pc:sldMk cId="0" sldId="260"/>
            <ac:spMk id="9" creationId="{F7422F06-6017-4361-8872-E0E2CEB20B48}"/>
          </ac:spMkLst>
        </pc:spChg>
        <pc:graphicFrameChg chg="add">
          <ac:chgData name="ahmar mahmood" userId="fb8dc9d6c855b1c6" providerId="LiveId" clId="{41C646DA-22C2-4FD6-8429-6E7FF58E0CEF}" dt="2026-02-09T17:02:31.334" v="261" actId="26606"/>
          <ac:graphicFrameMkLst>
            <pc:docMk/>
            <pc:sldMk cId="0" sldId="260"/>
            <ac:graphicFrameMk id="5" creationId="{69078615-4C9D-9004-D45A-A3C2C6387545}"/>
          </ac:graphicFrameMkLst>
        </pc:graphicFrameChg>
      </pc:sldChg>
      <pc:sldChg chg="addSp delSp modSp mod setBg">
        <pc:chgData name="ahmar mahmood" userId="fb8dc9d6c855b1c6" providerId="LiveId" clId="{41C646DA-22C2-4FD6-8429-6E7FF58E0CEF}" dt="2026-02-09T17:02:46.823" v="262" actId="26606"/>
        <pc:sldMkLst>
          <pc:docMk/>
          <pc:sldMk cId="0" sldId="261"/>
        </pc:sldMkLst>
        <pc:spChg chg="mod">
          <ac:chgData name="ahmar mahmood" userId="fb8dc9d6c855b1c6" providerId="LiveId" clId="{41C646DA-22C2-4FD6-8429-6E7FF58E0CEF}" dt="2026-02-09T17:02:46.823" v="262" actId="26606"/>
          <ac:spMkLst>
            <pc:docMk/>
            <pc:sldMk cId="0" sldId="261"/>
            <ac:spMk id="2" creationId="{00000000-0000-0000-0000-000000000000}"/>
          </ac:spMkLst>
        </pc:spChg>
        <pc:spChg chg="add">
          <ac:chgData name="ahmar mahmood" userId="fb8dc9d6c855b1c6" providerId="LiveId" clId="{41C646DA-22C2-4FD6-8429-6E7FF58E0CEF}" dt="2026-02-09T17:02:46.823" v="262" actId="26606"/>
          <ac:spMkLst>
            <pc:docMk/>
            <pc:sldMk cId="0" sldId="261"/>
            <ac:spMk id="9" creationId="{F7422F06-6017-4361-8872-E0E2CEB20B48}"/>
          </ac:spMkLst>
        </pc:spChg>
        <pc:graphicFrameChg chg="add">
          <ac:chgData name="ahmar mahmood" userId="fb8dc9d6c855b1c6" providerId="LiveId" clId="{41C646DA-22C2-4FD6-8429-6E7FF58E0CEF}" dt="2026-02-09T17:02:46.823" v="262" actId="26606"/>
          <ac:graphicFrameMkLst>
            <pc:docMk/>
            <pc:sldMk cId="0" sldId="261"/>
            <ac:graphicFrameMk id="5" creationId="{A42A395D-8019-0314-40F7-513621A88997}"/>
          </ac:graphicFrameMkLst>
        </pc:graphicFrameChg>
      </pc:sldChg>
      <pc:sldChg chg="addSp delSp modSp mod setBg">
        <pc:chgData name="ahmar mahmood" userId="fb8dc9d6c855b1c6" providerId="LiveId" clId="{41C646DA-22C2-4FD6-8429-6E7FF58E0CEF}" dt="2026-02-13T12:08:33.714" v="594" actId="26606"/>
        <pc:sldMkLst>
          <pc:docMk/>
          <pc:sldMk cId="0" sldId="262"/>
        </pc:sldMkLst>
        <pc:spChg chg="mod">
          <ac:chgData name="ahmar mahmood" userId="fb8dc9d6c855b1c6" providerId="LiveId" clId="{41C646DA-22C2-4FD6-8429-6E7FF58E0CEF}" dt="2026-02-13T12:08:33.714" v="594" actId="26606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ahmar mahmood" userId="fb8dc9d6c855b1c6" providerId="LiveId" clId="{41C646DA-22C2-4FD6-8429-6E7FF58E0CEF}" dt="2026-02-13T12:08:33.714" v="594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ahmar mahmood" userId="fb8dc9d6c855b1c6" providerId="LiveId" clId="{41C646DA-22C2-4FD6-8429-6E7FF58E0CEF}" dt="2026-02-13T12:08:33.714" v="594" actId="26606"/>
          <ac:spMkLst>
            <pc:docMk/>
            <pc:sldMk cId="0" sldId="262"/>
            <ac:spMk id="8" creationId="{39E4C68A-A4A9-48A4-9FF2-D2896B1EA01F}"/>
          </ac:spMkLst>
        </pc:spChg>
        <pc:spChg chg="add del">
          <ac:chgData name="ahmar mahmood" userId="fb8dc9d6c855b1c6" providerId="LiveId" clId="{41C646DA-22C2-4FD6-8429-6E7FF58E0CEF}" dt="2026-02-13T12:08:33.714" v="594" actId="26606"/>
          <ac:spMkLst>
            <pc:docMk/>
            <pc:sldMk cId="0" sldId="262"/>
            <ac:spMk id="10" creationId="{E2B9AEA5-52CB-49A6-AF8A-33502F291B91}"/>
          </ac:spMkLst>
        </pc:spChg>
        <pc:spChg chg="add del">
          <ac:chgData name="ahmar mahmood" userId="fb8dc9d6c855b1c6" providerId="LiveId" clId="{41C646DA-22C2-4FD6-8429-6E7FF58E0CEF}" dt="2026-02-13T12:08:33.674" v="593" actId="26606"/>
          <ac:spMkLst>
            <pc:docMk/>
            <pc:sldMk cId="0" sldId="262"/>
            <ac:spMk id="15" creationId="{77D7B666-D5E6-48CE-B26A-FB5E5C34AF90}"/>
          </ac:spMkLst>
        </pc:spChg>
        <pc:spChg chg="add del">
          <ac:chgData name="ahmar mahmood" userId="fb8dc9d6c855b1c6" providerId="LiveId" clId="{41C646DA-22C2-4FD6-8429-6E7FF58E0CEF}" dt="2026-02-13T12:08:31.633" v="591" actId="26606"/>
          <ac:spMkLst>
            <pc:docMk/>
            <pc:sldMk cId="0" sldId="262"/>
            <ac:spMk id="16" creationId="{00000000-0000-0000-0000-000000000000}"/>
          </ac:spMkLst>
        </pc:spChg>
        <pc:spChg chg="add del">
          <ac:chgData name="ahmar mahmood" userId="fb8dc9d6c855b1c6" providerId="LiveId" clId="{41C646DA-22C2-4FD6-8429-6E7FF58E0CEF}" dt="2026-02-13T12:08:33.674" v="593" actId="26606"/>
          <ac:spMkLst>
            <pc:docMk/>
            <pc:sldMk cId="0" sldId="262"/>
            <ac:spMk id="19" creationId="{00000000-0000-0000-0000-000000000000}"/>
          </ac:spMkLst>
        </pc:spChg>
        <pc:spChg chg="add del">
          <ac:chgData name="ahmar mahmood" userId="fb8dc9d6c855b1c6" providerId="LiveId" clId="{41C646DA-22C2-4FD6-8429-6E7FF58E0CEF}" dt="2026-02-13T12:08:33.674" v="593" actId="26606"/>
          <ac:spMkLst>
            <pc:docMk/>
            <pc:sldMk cId="0" sldId="262"/>
            <ac:spMk id="20" creationId="{F6EE670A-A41A-44AD-BC1C-2090365EB5B3}"/>
          </ac:spMkLst>
        </pc:spChg>
        <pc:spChg chg="add">
          <ac:chgData name="ahmar mahmood" userId="fb8dc9d6c855b1c6" providerId="LiveId" clId="{41C646DA-22C2-4FD6-8429-6E7FF58E0CEF}" dt="2026-02-13T12:08:33.714" v="594" actId="26606"/>
          <ac:spMkLst>
            <pc:docMk/>
            <pc:sldMk cId="0" sldId="262"/>
            <ac:spMk id="22" creationId="{00000000-0000-0000-0000-000000000000}"/>
          </ac:spMkLst>
        </pc:spChg>
        <pc:graphicFrameChg chg="add del">
          <ac:chgData name="ahmar mahmood" userId="fb8dc9d6c855b1c6" providerId="LiveId" clId="{41C646DA-22C2-4FD6-8429-6E7FF58E0CEF}" dt="2026-02-13T12:08:26.105" v="589" actId="26606"/>
          <ac:graphicFrameMkLst>
            <pc:docMk/>
            <pc:sldMk cId="0" sldId="262"/>
            <ac:graphicFrameMk id="14" creationId="{C746C291-471A-1027-9E4A-8314EA07A1D6}"/>
          </ac:graphicFrameMkLst>
        </pc:graphicFrameChg>
        <pc:picChg chg="add del">
          <ac:chgData name="ahmar mahmood" userId="fb8dc9d6c855b1c6" providerId="LiveId" clId="{41C646DA-22C2-4FD6-8429-6E7FF58E0CEF}" dt="2026-02-13T12:08:24.175" v="587" actId="26606"/>
          <ac:picMkLst>
            <pc:docMk/>
            <pc:sldMk cId="0" sldId="262"/>
            <ac:picMk id="12" creationId="{80399DED-0C5F-3FD3-BAAF-52F7C6CDFBDE}"/>
          </ac:picMkLst>
        </pc:picChg>
        <pc:picChg chg="add del">
          <ac:chgData name="ahmar mahmood" userId="fb8dc9d6c855b1c6" providerId="LiveId" clId="{41C646DA-22C2-4FD6-8429-6E7FF58E0CEF}" dt="2026-02-13T12:08:31.633" v="591" actId="26606"/>
          <ac:picMkLst>
            <pc:docMk/>
            <pc:sldMk cId="0" sldId="262"/>
            <ac:picMk id="17" creationId="{80399DED-0C5F-3FD3-BAAF-52F7C6CDFBDE}"/>
          </ac:picMkLst>
        </pc:picChg>
        <pc:picChg chg="add">
          <ac:chgData name="ahmar mahmood" userId="fb8dc9d6c855b1c6" providerId="LiveId" clId="{41C646DA-22C2-4FD6-8429-6E7FF58E0CEF}" dt="2026-02-13T12:08:33.714" v="594" actId="26606"/>
          <ac:picMkLst>
            <pc:docMk/>
            <pc:sldMk cId="0" sldId="262"/>
            <ac:picMk id="23" creationId="{80399DED-0C5F-3FD3-BAAF-52F7C6CDFBDE}"/>
          </ac:picMkLst>
        </pc:picChg>
      </pc:sldChg>
      <pc:sldChg chg="addSp delSp modSp new mod ord setBg setClrOvrMap">
        <pc:chgData name="ahmar mahmood" userId="fb8dc9d6c855b1c6" providerId="LiveId" clId="{41C646DA-22C2-4FD6-8429-6E7FF58E0CEF}" dt="2026-02-14T19:08:31.758" v="644" actId="20577"/>
        <pc:sldMkLst>
          <pc:docMk/>
          <pc:sldMk cId="3396531688" sldId="263"/>
        </pc:sldMkLst>
        <pc:graphicFrameChg chg="add modGraphic">
          <ac:chgData name="ahmar mahmood" userId="fb8dc9d6c855b1c6" providerId="LiveId" clId="{41C646DA-22C2-4FD6-8429-6E7FF58E0CEF}" dt="2026-02-14T19:08:31.758" v="644" actId="20577"/>
          <ac:graphicFrameMkLst>
            <pc:docMk/>
            <pc:sldMk cId="3396531688" sldId="263"/>
            <ac:graphicFrameMk id="15" creationId="{2FA1F8AD-FA93-D976-2C4F-92B815518DCA}"/>
          </ac:graphicFrameMkLst>
        </pc:graphicFrameChg>
      </pc:sldChg>
      <pc:sldChg chg="modSp new mod">
        <pc:chgData name="ahmar mahmood" userId="fb8dc9d6c855b1c6" providerId="LiveId" clId="{41C646DA-22C2-4FD6-8429-6E7FF58E0CEF}" dt="2026-02-13T10:10:43.501" v="362" actId="20577"/>
        <pc:sldMkLst>
          <pc:docMk/>
          <pc:sldMk cId="3581547312" sldId="264"/>
        </pc:sldMkLst>
        <pc:spChg chg="mod">
          <ac:chgData name="ahmar mahmood" userId="fb8dc9d6c855b1c6" providerId="LiveId" clId="{41C646DA-22C2-4FD6-8429-6E7FF58E0CEF}" dt="2026-02-13T10:09:38.004" v="293" actId="20577"/>
          <ac:spMkLst>
            <pc:docMk/>
            <pc:sldMk cId="3581547312" sldId="264"/>
            <ac:spMk id="2" creationId="{A955EDE3-61A6-A4ED-CCA6-7F3EBB8A6C51}"/>
          </ac:spMkLst>
        </pc:spChg>
        <pc:spChg chg="mod">
          <ac:chgData name="ahmar mahmood" userId="fb8dc9d6c855b1c6" providerId="LiveId" clId="{41C646DA-22C2-4FD6-8429-6E7FF58E0CEF}" dt="2026-02-13T10:10:43.501" v="362" actId="20577"/>
          <ac:spMkLst>
            <pc:docMk/>
            <pc:sldMk cId="3581547312" sldId="264"/>
            <ac:spMk id="3" creationId="{DEE90E5E-12EF-CB85-86DF-4F442C16DEC0}"/>
          </ac:spMkLst>
        </pc:spChg>
      </pc:sldChg>
      <pc:sldChg chg="addSp modSp new mod">
        <pc:chgData name="ahmar mahmood" userId="fb8dc9d6c855b1c6" providerId="LiveId" clId="{41C646DA-22C2-4FD6-8429-6E7FF58E0CEF}" dt="2026-02-13T12:08:05.351" v="585" actId="1076"/>
        <pc:sldMkLst>
          <pc:docMk/>
          <pc:sldMk cId="1110574060" sldId="265"/>
        </pc:sldMkLst>
        <pc:spChg chg="mod">
          <ac:chgData name="ahmar mahmood" userId="fb8dc9d6c855b1c6" providerId="LiveId" clId="{41C646DA-22C2-4FD6-8429-6E7FF58E0CEF}" dt="2026-02-13T12:05:39.865" v="579" actId="5793"/>
          <ac:spMkLst>
            <pc:docMk/>
            <pc:sldMk cId="1110574060" sldId="265"/>
            <ac:spMk id="2" creationId="{337EB0C7-66B4-FEAB-BE88-A43379EF183D}"/>
          </ac:spMkLst>
        </pc:spChg>
        <pc:spChg chg="mod">
          <ac:chgData name="ahmar mahmood" userId="fb8dc9d6c855b1c6" providerId="LiveId" clId="{41C646DA-22C2-4FD6-8429-6E7FF58E0CEF}" dt="2026-02-13T12:07:41.362" v="582" actId="1076"/>
          <ac:spMkLst>
            <pc:docMk/>
            <pc:sldMk cId="1110574060" sldId="265"/>
            <ac:spMk id="3" creationId="{2AEEE8AE-AD54-185F-5765-0CCD91271F49}"/>
          </ac:spMkLst>
        </pc:spChg>
        <pc:spChg chg="add mod">
          <ac:chgData name="ahmar mahmood" userId="fb8dc9d6c855b1c6" providerId="LiveId" clId="{41C646DA-22C2-4FD6-8429-6E7FF58E0CEF}" dt="2026-02-13T12:08:05.351" v="585" actId="1076"/>
          <ac:spMkLst>
            <pc:docMk/>
            <pc:sldMk cId="1110574060" sldId="265"/>
            <ac:spMk id="4" creationId="{93F5B4C1-3976-607B-64BA-C93ACD4B97F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FDB0AB-7993-4EF9-9905-DAB3FACF050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7651A7-46B5-4DFC-A1E1-6C58740CB069}">
      <dgm:prSet/>
      <dgm:spPr/>
      <dgm:t>
        <a:bodyPr/>
        <a:lstStyle/>
        <a:p>
          <a:r>
            <a:rPr lang="en-GB"/>
            <a:t>NAME:NADIA BI </a:t>
          </a:r>
          <a:endParaRPr lang="en-US"/>
        </a:p>
      </dgm:t>
    </dgm:pt>
    <dgm:pt modelId="{FE70D104-C12A-44EC-B5B1-E07A58303EBB}" type="parTrans" cxnId="{573002EF-847F-47F6-895A-B8E26B287A1F}">
      <dgm:prSet/>
      <dgm:spPr/>
      <dgm:t>
        <a:bodyPr/>
        <a:lstStyle/>
        <a:p>
          <a:endParaRPr lang="en-US"/>
        </a:p>
      </dgm:t>
    </dgm:pt>
    <dgm:pt modelId="{267DA3CA-B4EF-4DFD-9A59-6F0E923C018B}" type="sibTrans" cxnId="{573002EF-847F-47F6-895A-B8E26B287A1F}">
      <dgm:prSet/>
      <dgm:spPr/>
      <dgm:t>
        <a:bodyPr/>
        <a:lstStyle/>
        <a:p>
          <a:endParaRPr lang="en-US"/>
        </a:p>
      </dgm:t>
    </dgm:pt>
    <dgm:pt modelId="{A5EA8178-AEE2-4175-A36A-3CD2DDDD4829}">
      <dgm:prSet/>
      <dgm:spPr/>
      <dgm:t>
        <a:bodyPr/>
        <a:lstStyle/>
        <a:p>
          <a:r>
            <a:rPr lang="en-GB"/>
            <a:t>MODULE NAME: PROFESSIONAL DEVELOPMENT WITHIN HEALTH AND SOCIAL CARE</a:t>
          </a:r>
          <a:endParaRPr lang="en-US"/>
        </a:p>
      </dgm:t>
    </dgm:pt>
    <dgm:pt modelId="{488337A0-3EEC-4950-8D73-BF02B8BAD34B}" type="parTrans" cxnId="{F557BDE7-468C-43AC-AE06-6BD74C4DE0A1}">
      <dgm:prSet/>
      <dgm:spPr/>
      <dgm:t>
        <a:bodyPr/>
        <a:lstStyle/>
        <a:p>
          <a:endParaRPr lang="en-US"/>
        </a:p>
      </dgm:t>
    </dgm:pt>
    <dgm:pt modelId="{88B66C8F-D2BE-49C7-946A-58C022554510}" type="sibTrans" cxnId="{F557BDE7-468C-43AC-AE06-6BD74C4DE0A1}">
      <dgm:prSet/>
      <dgm:spPr/>
      <dgm:t>
        <a:bodyPr/>
        <a:lstStyle/>
        <a:p>
          <a:endParaRPr lang="en-US"/>
        </a:p>
      </dgm:t>
    </dgm:pt>
    <dgm:pt modelId="{0DF91F17-551B-48E7-BC0C-6D903C36BB2B}">
      <dgm:prSet/>
      <dgm:spPr/>
      <dgm:t>
        <a:bodyPr/>
        <a:lstStyle/>
        <a:p>
          <a:r>
            <a:rPr lang="en-GB"/>
            <a:t>MODULE CODE: LCHS4009</a:t>
          </a:r>
          <a:endParaRPr lang="en-US"/>
        </a:p>
      </dgm:t>
    </dgm:pt>
    <dgm:pt modelId="{8875EA74-731B-41D8-BF64-2E83D8EB7DF9}" type="parTrans" cxnId="{99783EDB-B3F4-4EEE-90D7-044EEBDC4089}">
      <dgm:prSet/>
      <dgm:spPr/>
      <dgm:t>
        <a:bodyPr/>
        <a:lstStyle/>
        <a:p>
          <a:endParaRPr lang="en-US"/>
        </a:p>
      </dgm:t>
    </dgm:pt>
    <dgm:pt modelId="{3B61B39A-CA1D-456A-B615-5FBCACAECA7F}" type="sibTrans" cxnId="{99783EDB-B3F4-4EEE-90D7-044EEBDC4089}">
      <dgm:prSet/>
      <dgm:spPr/>
      <dgm:t>
        <a:bodyPr/>
        <a:lstStyle/>
        <a:p>
          <a:endParaRPr lang="en-US"/>
        </a:p>
      </dgm:t>
    </dgm:pt>
    <dgm:pt modelId="{D8170D18-EC1F-4E4A-8E96-7CA177747A61}">
      <dgm:prSet/>
      <dgm:spPr/>
      <dgm:t>
        <a:bodyPr/>
        <a:lstStyle/>
        <a:p>
          <a:r>
            <a:rPr lang="en-GB"/>
            <a:t>ASSIGNMENT TITLE: COMMUNICATION SKILL</a:t>
          </a:r>
          <a:endParaRPr lang="en-US"/>
        </a:p>
      </dgm:t>
    </dgm:pt>
    <dgm:pt modelId="{7C2E3148-C7AB-42CE-A7DF-24E9B30C68D4}" type="parTrans" cxnId="{99EC2943-531C-4BD7-A35E-1871BBED5615}">
      <dgm:prSet/>
      <dgm:spPr/>
      <dgm:t>
        <a:bodyPr/>
        <a:lstStyle/>
        <a:p>
          <a:endParaRPr lang="en-US"/>
        </a:p>
      </dgm:t>
    </dgm:pt>
    <dgm:pt modelId="{CDE1B39F-38F7-4763-8FDC-AFF58A6DD239}" type="sibTrans" cxnId="{99EC2943-531C-4BD7-A35E-1871BBED5615}">
      <dgm:prSet/>
      <dgm:spPr/>
      <dgm:t>
        <a:bodyPr/>
        <a:lstStyle/>
        <a:p>
          <a:endParaRPr lang="en-US"/>
        </a:p>
      </dgm:t>
    </dgm:pt>
    <dgm:pt modelId="{0EACE722-0D3A-40B4-B962-61F49227D508}">
      <dgm:prSet/>
      <dgm:spPr/>
      <dgm:t>
        <a:bodyPr/>
        <a:lstStyle/>
        <a:p>
          <a:r>
            <a:rPr lang="en-GB"/>
            <a:t>STUDENT NUMBER:2434187</a:t>
          </a:r>
          <a:endParaRPr lang="en-US"/>
        </a:p>
      </dgm:t>
    </dgm:pt>
    <dgm:pt modelId="{53385C4F-8388-40F3-96E0-1745184EE426}" type="parTrans" cxnId="{57694782-7455-44FD-95BA-FA796FDA317F}">
      <dgm:prSet/>
      <dgm:spPr/>
      <dgm:t>
        <a:bodyPr/>
        <a:lstStyle/>
        <a:p>
          <a:endParaRPr lang="en-US"/>
        </a:p>
      </dgm:t>
    </dgm:pt>
    <dgm:pt modelId="{B9CDE0F5-DC92-4637-A860-CCDACC112B98}" type="sibTrans" cxnId="{57694782-7455-44FD-95BA-FA796FDA317F}">
      <dgm:prSet/>
      <dgm:spPr/>
      <dgm:t>
        <a:bodyPr/>
        <a:lstStyle/>
        <a:p>
          <a:endParaRPr lang="en-US"/>
        </a:p>
      </dgm:t>
    </dgm:pt>
    <dgm:pt modelId="{6E241B92-3194-471C-A208-4205775E144D}">
      <dgm:prSet/>
      <dgm:spPr/>
      <dgm:t>
        <a:bodyPr/>
        <a:lstStyle/>
        <a:p>
          <a:r>
            <a:rPr lang="en-GB"/>
            <a:t>LECTURER NAME: BERNICE EJOGU</a:t>
          </a:r>
          <a:endParaRPr lang="en-US"/>
        </a:p>
      </dgm:t>
    </dgm:pt>
    <dgm:pt modelId="{E790BD28-A17E-4CAA-BBDB-5957627B1704}" type="parTrans" cxnId="{A2263E9B-9B35-4A30-9E8C-A85BE92214CB}">
      <dgm:prSet/>
      <dgm:spPr/>
      <dgm:t>
        <a:bodyPr/>
        <a:lstStyle/>
        <a:p>
          <a:endParaRPr lang="en-US"/>
        </a:p>
      </dgm:t>
    </dgm:pt>
    <dgm:pt modelId="{03048397-6E2D-4F57-8373-B4720259ACA4}" type="sibTrans" cxnId="{A2263E9B-9B35-4A30-9E8C-A85BE92214CB}">
      <dgm:prSet/>
      <dgm:spPr/>
      <dgm:t>
        <a:bodyPr/>
        <a:lstStyle/>
        <a:p>
          <a:endParaRPr lang="en-US"/>
        </a:p>
      </dgm:t>
    </dgm:pt>
    <dgm:pt modelId="{A2AFB462-F004-41D8-BA53-2789BAEB1A4B}">
      <dgm:prSet/>
      <dgm:spPr/>
      <dgm:t>
        <a:bodyPr/>
        <a:lstStyle/>
        <a:p>
          <a:r>
            <a:rPr lang="en-GB"/>
            <a:t>DATE: MONDAY 23 FEBRUARY 2026</a:t>
          </a:r>
          <a:endParaRPr lang="en-US" dirty="0"/>
        </a:p>
      </dgm:t>
    </dgm:pt>
    <dgm:pt modelId="{F76539C5-D51B-4A01-8A3D-1BB31B3AB571}" type="parTrans" cxnId="{35C92A04-CD4B-4135-8DFD-7DB3FF6B7BA5}">
      <dgm:prSet/>
      <dgm:spPr/>
      <dgm:t>
        <a:bodyPr/>
        <a:lstStyle/>
        <a:p>
          <a:endParaRPr lang="en-US"/>
        </a:p>
      </dgm:t>
    </dgm:pt>
    <dgm:pt modelId="{E2905ACA-4F0F-458F-AF51-25ED89EE0BDC}" type="sibTrans" cxnId="{35C92A04-CD4B-4135-8DFD-7DB3FF6B7BA5}">
      <dgm:prSet/>
      <dgm:spPr/>
      <dgm:t>
        <a:bodyPr/>
        <a:lstStyle/>
        <a:p>
          <a:endParaRPr lang="en-US"/>
        </a:p>
      </dgm:t>
    </dgm:pt>
    <dgm:pt modelId="{5C7157AE-DBC2-4777-9106-73B13F58BDE4}" type="pres">
      <dgm:prSet presAssocID="{0DFDB0AB-7993-4EF9-9905-DAB3FACF050A}" presName="vert0" presStyleCnt="0">
        <dgm:presLayoutVars>
          <dgm:dir/>
          <dgm:animOne val="branch"/>
          <dgm:animLvl val="lvl"/>
        </dgm:presLayoutVars>
      </dgm:prSet>
      <dgm:spPr/>
    </dgm:pt>
    <dgm:pt modelId="{8E219956-969A-4860-9CB7-03D186B546BB}" type="pres">
      <dgm:prSet presAssocID="{747651A7-46B5-4DFC-A1E1-6C58740CB069}" presName="thickLine" presStyleLbl="alignNode1" presStyleIdx="0" presStyleCnt="7"/>
      <dgm:spPr/>
    </dgm:pt>
    <dgm:pt modelId="{98133EAD-DD4B-4AE3-A86A-A450E7B89DC1}" type="pres">
      <dgm:prSet presAssocID="{747651A7-46B5-4DFC-A1E1-6C58740CB069}" presName="horz1" presStyleCnt="0"/>
      <dgm:spPr/>
    </dgm:pt>
    <dgm:pt modelId="{B3BBA10E-2092-4458-BF60-31F0C33D3F00}" type="pres">
      <dgm:prSet presAssocID="{747651A7-46B5-4DFC-A1E1-6C58740CB069}" presName="tx1" presStyleLbl="revTx" presStyleIdx="0" presStyleCnt="7"/>
      <dgm:spPr/>
    </dgm:pt>
    <dgm:pt modelId="{B0BB02F6-7015-4AFB-B642-AC2F351CCF8E}" type="pres">
      <dgm:prSet presAssocID="{747651A7-46B5-4DFC-A1E1-6C58740CB069}" presName="vert1" presStyleCnt="0"/>
      <dgm:spPr/>
    </dgm:pt>
    <dgm:pt modelId="{DBCD0D4E-127E-4703-8008-40EA4C85CDBA}" type="pres">
      <dgm:prSet presAssocID="{A5EA8178-AEE2-4175-A36A-3CD2DDDD4829}" presName="thickLine" presStyleLbl="alignNode1" presStyleIdx="1" presStyleCnt="7"/>
      <dgm:spPr/>
    </dgm:pt>
    <dgm:pt modelId="{4BBA5D60-2A6E-403D-9FBB-C019DA55C5D1}" type="pres">
      <dgm:prSet presAssocID="{A5EA8178-AEE2-4175-A36A-3CD2DDDD4829}" presName="horz1" presStyleCnt="0"/>
      <dgm:spPr/>
    </dgm:pt>
    <dgm:pt modelId="{1A79FE8D-F744-4B52-A6DC-D31A318896B9}" type="pres">
      <dgm:prSet presAssocID="{A5EA8178-AEE2-4175-A36A-3CD2DDDD4829}" presName="tx1" presStyleLbl="revTx" presStyleIdx="1" presStyleCnt="7"/>
      <dgm:spPr/>
    </dgm:pt>
    <dgm:pt modelId="{57B7B514-543A-45C8-BDA2-6E9A080850B9}" type="pres">
      <dgm:prSet presAssocID="{A5EA8178-AEE2-4175-A36A-3CD2DDDD4829}" presName="vert1" presStyleCnt="0"/>
      <dgm:spPr/>
    </dgm:pt>
    <dgm:pt modelId="{4DD79F4E-B20D-4007-B6B6-4CFF795FDCE1}" type="pres">
      <dgm:prSet presAssocID="{0DF91F17-551B-48E7-BC0C-6D903C36BB2B}" presName="thickLine" presStyleLbl="alignNode1" presStyleIdx="2" presStyleCnt="7"/>
      <dgm:spPr/>
    </dgm:pt>
    <dgm:pt modelId="{7C9BB98B-FC88-4E53-B92A-19C399FE011B}" type="pres">
      <dgm:prSet presAssocID="{0DF91F17-551B-48E7-BC0C-6D903C36BB2B}" presName="horz1" presStyleCnt="0"/>
      <dgm:spPr/>
    </dgm:pt>
    <dgm:pt modelId="{FB154D24-D492-405E-9D98-DCC721673175}" type="pres">
      <dgm:prSet presAssocID="{0DF91F17-551B-48E7-BC0C-6D903C36BB2B}" presName="tx1" presStyleLbl="revTx" presStyleIdx="2" presStyleCnt="7"/>
      <dgm:spPr/>
    </dgm:pt>
    <dgm:pt modelId="{BD13FDB9-5770-43C7-B9F7-9DB45CE46D41}" type="pres">
      <dgm:prSet presAssocID="{0DF91F17-551B-48E7-BC0C-6D903C36BB2B}" presName="vert1" presStyleCnt="0"/>
      <dgm:spPr/>
    </dgm:pt>
    <dgm:pt modelId="{CD50A1E2-6202-4962-BB52-A30589634CA6}" type="pres">
      <dgm:prSet presAssocID="{D8170D18-EC1F-4E4A-8E96-7CA177747A61}" presName="thickLine" presStyleLbl="alignNode1" presStyleIdx="3" presStyleCnt="7"/>
      <dgm:spPr/>
    </dgm:pt>
    <dgm:pt modelId="{98BF0965-EF9A-4E04-A217-92B66DDCF0A7}" type="pres">
      <dgm:prSet presAssocID="{D8170D18-EC1F-4E4A-8E96-7CA177747A61}" presName="horz1" presStyleCnt="0"/>
      <dgm:spPr/>
    </dgm:pt>
    <dgm:pt modelId="{48B026E3-3987-482A-9505-5E2219B68B5B}" type="pres">
      <dgm:prSet presAssocID="{D8170D18-EC1F-4E4A-8E96-7CA177747A61}" presName="tx1" presStyleLbl="revTx" presStyleIdx="3" presStyleCnt="7"/>
      <dgm:spPr/>
    </dgm:pt>
    <dgm:pt modelId="{5955F68C-C787-4057-BD25-1297854A9782}" type="pres">
      <dgm:prSet presAssocID="{D8170D18-EC1F-4E4A-8E96-7CA177747A61}" presName="vert1" presStyleCnt="0"/>
      <dgm:spPr/>
    </dgm:pt>
    <dgm:pt modelId="{79A185E7-2F00-4A1E-959D-DDC5BED2604C}" type="pres">
      <dgm:prSet presAssocID="{0EACE722-0D3A-40B4-B962-61F49227D508}" presName="thickLine" presStyleLbl="alignNode1" presStyleIdx="4" presStyleCnt="7"/>
      <dgm:spPr/>
    </dgm:pt>
    <dgm:pt modelId="{8ACF6855-CDFC-429F-B0BD-B57FA44EB59C}" type="pres">
      <dgm:prSet presAssocID="{0EACE722-0D3A-40B4-B962-61F49227D508}" presName="horz1" presStyleCnt="0"/>
      <dgm:spPr/>
    </dgm:pt>
    <dgm:pt modelId="{A4E3E6E9-70E4-4255-A889-E6EBA5704FAD}" type="pres">
      <dgm:prSet presAssocID="{0EACE722-0D3A-40B4-B962-61F49227D508}" presName="tx1" presStyleLbl="revTx" presStyleIdx="4" presStyleCnt="7"/>
      <dgm:spPr/>
    </dgm:pt>
    <dgm:pt modelId="{3749B7C6-5D8D-447D-84EC-5CF1D91E9180}" type="pres">
      <dgm:prSet presAssocID="{0EACE722-0D3A-40B4-B962-61F49227D508}" presName="vert1" presStyleCnt="0"/>
      <dgm:spPr/>
    </dgm:pt>
    <dgm:pt modelId="{915692D5-6389-462D-B81E-AB57305106FE}" type="pres">
      <dgm:prSet presAssocID="{6E241B92-3194-471C-A208-4205775E144D}" presName="thickLine" presStyleLbl="alignNode1" presStyleIdx="5" presStyleCnt="7"/>
      <dgm:spPr/>
    </dgm:pt>
    <dgm:pt modelId="{47DC0406-3436-4CC4-86D5-2DC40BD0E5A8}" type="pres">
      <dgm:prSet presAssocID="{6E241B92-3194-471C-A208-4205775E144D}" presName="horz1" presStyleCnt="0"/>
      <dgm:spPr/>
    </dgm:pt>
    <dgm:pt modelId="{D1C949B5-1011-48DD-8E42-8E303A4B212B}" type="pres">
      <dgm:prSet presAssocID="{6E241B92-3194-471C-A208-4205775E144D}" presName="tx1" presStyleLbl="revTx" presStyleIdx="5" presStyleCnt="7"/>
      <dgm:spPr/>
    </dgm:pt>
    <dgm:pt modelId="{7C2BAD9C-7DAE-4218-B8EF-5E469111E936}" type="pres">
      <dgm:prSet presAssocID="{6E241B92-3194-471C-A208-4205775E144D}" presName="vert1" presStyleCnt="0"/>
      <dgm:spPr/>
    </dgm:pt>
    <dgm:pt modelId="{3609D6D6-FBB1-4423-88CC-FE74A94DBD08}" type="pres">
      <dgm:prSet presAssocID="{A2AFB462-F004-41D8-BA53-2789BAEB1A4B}" presName="thickLine" presStyleLbl="alignNode1" presStyleIdx="6" presStyleCnt="7"/>
      <dgm:spPr/>
    </dgm:pt>
    <dgm:pt modelId="{205C2A3B-0939-4043-9DE4-BB2F5F2268F1}" type="pres">
      <dgm:prSet presAssocID="{A2AFB462-F004-41D8-BA53-2789BAEB1A4B}" presName="horz1" presStyleCnt="0"/>
      <dgm:spPr/>
    </dgm:pt>
    <dgm:pt modelId="{0F90D360-3176-4074-A8F0-7A4253012C51}" type="pres">
      <dgm:prSet presAssocID="{A2AFB462-F004-41D8-BA53-2789BAEB1A4B}" presName="tx1" presStyleLbl="revTx" presStyleIdx="6" presStyleCnt="7"/>
      <dgm:spPr/>
    </dgm:pt>
    <dgm:pt modelId="{927A8944-7B19-45B2-BADB-571E5783A10D}" type="pres">
      <dgm:prSet presAssocID="{A2AFB462-F004-41D8-BA53-2789BAEB1A4B}" presName="vert1" presStyleCnt="0"/>
      <dgm:spPr/>
    </dgm:pt>
  </dgm:ptLst>
  <dgm:cxnLst>
    <dgm:cxn modelId="{35C92A04-CD4B-4135-8DFD-7DB3FF6B7BA5}" srcId="{0DFDB0AB-7993-4EF9-9905-DAB3FACF050A}" destId="{A2AFB462-F004-41D8-BA53-2789BAEB1A4B}" srcOrd="6" destOrd="0" parTransId="{F76539C5-D51B-4A01-8A3D-1BB31B3AB571}" sibTransId="{E2905ACA-4F0F-458F-AF51-25ED89EE0BDC}"/>
    <dgm:cxn modelId="{61CECE26-9974-49D6-876A-9033711E9CC0}" type="presOf" srcId="{6E241B92-3194-471C-A208-4205775E144D}" destId="{D1C949B5-1011-48DD-8E42-8E303A4B212B}" srcOrd="0" destOrd="0" presId="urn:microsoft.com/office/officeart/2008/layout/LinedList"/>
    <dgm:cxn modelId="{59CB0C28-1C42-49C9-9640-E386ECA19880}" type="presOf" srcId="{0DFDB0AB-7993-4EF9-9905-DAB3FACF050A}" destId="{5C7157AE-DBC2-4777-9106-73B13F58BDE4}" srcOrd="0" destOrd="0" presId="urn:microsoft.com/office/officeart/2008/layout/LinedList"/>
    <dgm:cxn modelId="{D7675C28-3A27-4E6F-836F-FBF11ED56FCC}" type="presOf" srcId="{747651A7-46B5-4DFC-A1E1-6C58740CB069}" destId="{B3BBA10E-2092-4458-BF60-31F0C33D3F00}" srcOrd="0" destOrd="0" presId="urn:microsoft.com/office/officeart/2008/layout/LinedList"/>
    <dgm:cxn modelId="{1FFD2460-18C9-4268-99C2-ADF92F406AFC}" type="presOf" srcId="{0EACE722-0D3A-40B4-B962-61F49227D508}" destId="{A4E3E6E9-70E4-4255-A889-E6EBA5704FAD}" srcOrd="0" destOrd="0" presId="urn:microsoft.com/office/officeart/2008/layout/LinedList"/>
    <dgm:cxn modelId="{99EC2943-531C-4BD7-A35E-1871BBED5615}" srcId="{0DFDB0AB-7993-4EF9-9905-DAB3FACF050A}" destId="{D8170D18-EC1F-4E4A-8E96-7CA177747A61}" srcOrd="3" destOrd="0" parTransId="{7C2E3148-C7AB-42CE-A7DF-24E9B30C68D4}" sibTransId="{CDE1B39F-38F7-4763-8FDC-AFF58A6DD239}"/>
    <dgm:cxn modelId="{EE6D4567-CE21-401A-BB50-A7A5009F00E5}" type="presOf" srcId="{A5EA8178-AEE2-4175-A36A-3CD2DDDD4829}" destId="{1A79FE8D-F744-4B52-A6DC-D31A318896B9}" srcOrd="0" destOrd="0" presId="urn:microsoft.com/office/officeart/2008/layout/LinedList"/>
    <dgm:cxn modelId="{DEE5086A-2879-48F8-AA7B-49A99528849F}" type="presOf" srcId="{A2AFB462-F004-41D8-BA53-2789BAEB1A4B}" destId="{0F90D360-3176-4074-A8F0-7A4253012C51}" srcOrd="0" destOrd="0" presId="urn:microsoft.com/office/officeart/2008/layout/LinedList"/>
    <dgm:cxn modelId="{57694782-7455-44FD-95BA-FA796FDA317F}" srcId="{0DFDB0AB-7993-4EF9-9905-DAB3FACF050A}" destId="{0EACE722-0D3A-40B4-B962-61F49227D508}" srcOrd="4" destOrd="0" parTransId="{53385C4F-8388-40F3-96E0-1745184EE426}" sibTransId="{B9CDE0F5-DC92-4637-A860-CCDACC112B98}"/>
    <dgm:cxn modelId="{A2263E9B-9B35-4A30-9E8C-A85BE92214CB}" srcId="{0DFDB0AB-7993-4EF9-9905-DAB3FACF050A}" destId="{6E241B92-3194-471C-A208-4205775E144D}" srcOrd="5" destOrd="0" parTransId="{E790BD28-A17E-4CAA-BBDB-5957627B1704}" sibTransId="{03048397-6E2D-4F57-8373-B4720259ACA4}"/>
    <dgm:cxn modelId="{20C541C2-C513-4FBC-9621-2C428B603DB7}" type="presOf" srcId="{D8170D18-EC1F-4E4A-8E96-7CA177747A61}" destId="{48B026E3-3987-482A-9505-5E2219B68B5B}" srcOrd="0" destOrd="0" presId="urn:microsoft.com/office/officeart/2008/layout/LinedList"/>
    <dgm:cxn modelId="{99783EDB-B3F4-4EEE-90D7-044EEBDC4089}" srcId="{0DFDB0AB-7993-4EF9-9905-DAB3FACF050A}" destId="{0DF91F17-551B-48E7-BC0C-6D903C36BB2B}" srcOrd="2" destOrd="0" parTransId="{8875EA74-731B-41D8-BF64-2E83D8EB7DF9}" sibTransId="{3B61B39A-CA1D-456A-B615-5FBCACAECA7F}"/>
    <dgm:cxn modelId="{F557BDE7-468C-43AC-AE06-6BD74C4DE0A1}" srcId="{0DFDB0AB-7993-4EF9-9905-DAB3FACF050A}" destId="{A5EA8178-AEE2-4175-A36A-3CD2DDDD4829}" srcOrd="1" destOrd="0" parTransId="{488337A0-3EEC-4950-8D73-BF02B8BAD34B}" sibTransId="{88B66C8F-D2BE-49C7-946A-58C022554510}"/>
    <dgm:cxn modelId="{573002EF-847F-47F6-895A-B8E26B287A1F}" srcId="{0DFDB0AB-7993-4EF9-9905-DAB3FACF050A}" destId="{747651A7-46B5-4DFC-A1E1-6C58740CB069}" srcOrd="0" destOrd="0" parTransId="{FE70D104-C12A-44EC-B5B1-E07A58303EBB}" sibTransId="{267DA3CA-B4EF-4DFD-9A59-6F0E923C018B}"/>
    <dgm:cxn modelId="{2C0FB4EF-832B-4DEF-B183-FF9955AD909F}" type="presOf" srcId="{0DF91F17-551B-48E7-BC0C-6D903C36BB2B}" destId="{FB154D24-D492-405E-9D98-DCC721673175}" srcOrd="0" destOrd="0" presId="urn:microsoft.com/office/officeart/2008/layout/LinedList"/>
    <dgm:cxn modelId="{A780744C-3DDE-4486-AF87-07D6CA027CF4}" type="presParOf" srcId="{5C7157AE-DBC2-4777-9106-73B13F58BDE4}" destId="{8E219956-969A-4860-9CB7-03D186B546BB}" srcOrd="0" destOrd="0" presId="urn:microsoft.com/office/officeart/2008/layout/LinedList"/>
    <dgm:cxn modelId="{6CC6142B-6E81-44A8-8A9F-1224BD19D3C8}" type="presParOf" srcId="{5C7157AE-DBC2-4777-9106-73B13F58BDE4}" destId="{98133EAD-DD4B-4AE3-A86A-A450E7B89DC1}" srcOrd="1" destOrd="0" presId="urn:microsoft.com/office/officeart/2008/layout/LinedList"/>
    <dgm:cxn modelId="{65F27F57-8664-4083-BCE5-21417875A7A4}" type="presParOf" srcId="{98133EAD-DD4B-4AE3-A86A-A450E7B89DC1}" destId="{B3BBA10E-2092-4458-BF60-31F0C33D3F00}" srcOrd="0" destOrd="0" presId="urn:microsoft.com/office/officeart/2008/layout/LinedList"/>
    <dgm:cxn modelId="{C33CBF62-010C-48A0-A9B8-C7E808927035}" type="presParOf" srcId="{98133EAD-DD4B-4AE3-A86A-A450E7B89DC1}" destId="{B0BB02F6-7015-4AFB-B642-AC2F351CCF8E}" srcOrd="1" destOrd="0" presId="urn:microsoft.com/office/officeart/2008/layout/LinedList"/>
    <dgm:cxn modelId="{ECD8FCD6-1835-433B-BE7E-9E8D99001AD2}" type="presParOf" srcId="{5C7157AE-DBC2-4777-9106-73B13F58BDE4}" destId="{DBCD0D4E-127E-4703-8008-40EA4C85CDBA}" srcOrd="2" destOrd="0" presId="urn:microsoft.com/office/officeart/2008/layout/LinedList"/>
    <dgm:cxn modelId="{5258C4C6-1E34-43A0-AFFB-A1F9B938C663}" type="presParOf" srcId="{5C7157AE-DBC2-4777-9106-73B13F58BDE4}" destId="{4BBA5D60-2A6E-403D-9FBB-C019DA55C5D1}" srcOrd="3" destOrd="0" presId="urn:microsoft.com/office/officeart/2008/layout/LinedList"/>
    <dgm:cxn modelId="{4B9C7C61-459B-44FB-A4A0-7103B8170153}" type="presParOf" srcId="{4BBA5D60-2A6E-403D-9FBB-C019DA55C5D1}" destId="{1A79FE8D-F744-4B52-A6DC-D31A318896B9}" srcOrd="0" destOrd="0" presId="urn:microsoft.com/office/officeart/2008/layout/LinedList"/>
    <dgm:cxn modelId="{C9911D67-A243-48FE-9611-A929A55C43C5}" type="presParOf" srcId="{4BBA5D60-2A6E-403D-9FBB-C019DA55C5D1}" destId="{57B7B514-543A-45C8-BDA2-6E9A080850B9}" srcOrd="1" destOrd="0" presId="urn:microsoft.com/office/officeart/2008/layout/LinedList"/>
    <dgm:cxn modelId="{C5BD1DA5-05A4-4C7F-A0D2-FD33043DFFD2}" type="presParOf" srcId="{5C7157AE-DBC2-4777-9106-73B13F58BDE4}" destId="{4DD79F4E-B20D-4007-B6B6-4CFF795FDCE1}" srcOrd="4" destOrd="0" presId="urn:microsoft.com/office/officeart/2008/layout/LinedList"/>
    <dgm:cxn modelId="{CB468CAD-5EDF-4BD2-8E00-B20EA5E7416F}" type="presParOf" srcId="{5C7157AE-DBC2-4777-9106-73B13F58BDE4}" destId="{7C9BB98B-FC88-4E53-B92A-19C399FE011B}" srcOrd="5" destOrd="0" presId="urn:microsoft.com/office/officeart/2008/layout/LinedList"/>
    <dgm:cxn modelId="{E914A4DA-8153-403B-A5E8-47E13F430112}" type="presParOf" srcId="{7C9BB98B-FC88-4E53-B92A-19C399FE011B}" destId="{FB154D24-D492-405E-9D98-DCC721673175}" srcOrd="0" destOrd="0" presId="urn:microsoft.com/office/officeart/2008/layout/LinedList"/>
    <dgm:cxn modelId="{235CF8E6-2A09-4B11-B009-2162DE9EB3C3}" type="presParOf" srcId="{7C9BB98B-FC88-4E53-B92A-19C399FE011B}" destId="{BD13FDB9-5770-43C7-B9F7-9DB45CE46D41}" srcOrd="1" destOrd="0" presId="urn:microsoft.com/office/officeart/2008/layout/LinedList"/>
    <dgm:cxn modelId="{5E31049B-6F7C-4D73-A899-D253C64FE9FF}" type="presParOf" srcId="{5C7157AE-DBC2-4777-9106-73B13F58BDE4}" destId="{CD50A1E2-6202-4962-BB52-A30589634CA6}" srcOrd="6" destOrd="0" presId="urn:microsoft.com/office/officeart/2008/layout/LinedList"/>
    <dgm:cxn modelId="{03D2B112-54B9-4D54-BF05-F88D85EE4463}" type="presParOf" srcId="{5C7157AE-DBC2-4777-9106-73B13F58BDE4}" destId="{98BF0965-EF9A-4E04-A217-92B66DDCF0A7}" srcOrd="7" destOrd="0" presId="urn:microsoft.com/office/officeart/2008/layout/LinedList"/>
    <dgm:cxn modelId="{B13A70D3-9301-4999-B8BA-9B8D4D0CABD3}" type="presParOf" srcId="{98BF0965-EF9A-4E04-A217-92B66DDCF0A7}" destId="{48B026E3-3987-482A-9505-5E2219B68B5B}" srcOrd="0" destOrd="0" presId="urn:microsoft.com/office/officeart/2008/layout/LinedList"/>
    <dgm:cxn modelId="{AAAFCE06-E8E5-4034-BD70-B1B61FA3EF3F}" type="presParOf" srcId="{98BF0965-EF9A-4E04-A217-92B66DDCF0A7}" destId="{5955F68C-C787-4057-BD25-1297854A9782}" srcOrd="1" destOrd="0" presId="urn:microsoft.com/office/officeart/2008/layout/LinedList"/>
    <dgm:cxn modelId="{1311C032-EE59-462B-B091-9ED9A8B0A2EE}" type="presParOf" srcId="{5C7157AE-DBC2-4777-9106-73B13F58BDE4}" destId="{79A185E7-2F00-4A1E-959D-DDC5BED2604C}" srcOrd="8" destOrd="0" presId="urn:microsoft.com/office/officeart/2008/layout/LinedList"/>
    <dgm:cxn modelId="{72A85423-03F5-4B5F-BB3D-392CC090CC3D}" type="presParOf" srcId="{5C7157AE-DBC2-4777-9106-73B13F58BDE4}" destId="{8ACF6855-CDFC-429F-B0BD-B57FA44EB59C}" srcOrd="9" destOrd="0" presId="urn:microsoft.com/office/officeart/2008/layout/LinedList"/>
    <dgm:cxn modelId="{5FFC0FBA-7624-4934-8E23-F33235D54D40}" type="presParOf" srcId="{8ACF6855-CDFC-429F-B0BD-B57FA44EB59C}" destId="{A4E3E6E9-70E4-4255-A889-E6EBA5704FAD}" srcOrd="0" destOrd="0" presId="urn:microsoft.com/office/officeart/2008/layout/LinedList"/>
    <dgm:cxn modelId="{382D6C51-50E6-4CBF-BA1D-65C6C6ECEA78}" type="presParOf" srcId="{8ACF6855-CDFC-429F-B0BD-B57FA44EB59C}" destId="{3749B7C6-5D8D-447D-84EC-5CF1D91E9180}" srcOrd="1" destOrd="0" presId="urn:microsoft.com/office/officeart/2008/layout/LinedList"/>
    <dgm:cxn modelId="{50C8E1EA-B897-4CA5-A4E7-21BB7A049B18}" type="presParOf" srcId="{5C7157AE-DBC2-4777-9106-73B13F58BDE4}" destId="{915692D5-6389-462D-B81E-AB57305106FE}" srcOrd="10" destOrd="0" presId="urn:microsoft.com/office/officeart/2008/layout/LinedList"/>
    <dgm:cxn modelId="{9F252432-CF66-4C9F-BD1A-C040C6CEB97C}" type="presParOf" srcId="{5C7157AE-DBC2-4777-9106-73B13F58BDE4}" destId="{47DC0406-3436-4CC4-86D5-2DC40BD0E5A8}" srcOrd="11" destOrd="0" presId="urn:microsoft.com/office/officeart/2008/layout/LinedList"/>
    <dgm:cxn modelId="{4C698067-59F4-43C1-9ABF-4E916BA8B81B}" type="presParOf" srcId="{47DC0406-3436-4CC4-86D5-2DC40BD0E5A8}" destId="{D1C949B5-1011-48DD-8E42-8E303A4B212B}" srcOrd="0" destOrd="0" presId="urn:microsoft.com/office/officeart/2008/layout/LinedList"/>
    <dgm:cxn modelId="{A1E5B254-4460-4FC6-B3A2-5288F171DF03}" type="presParOf" srcId="{47DC0406-3436-4CC4-86D5-2DC40BD0E5A8}" destId="{7C2BAD9C-7DAE-4218-B8EF-5E469111E936}" srcOrd="1" destOrd="0" presId="urn:microsoft.com/office/officeart/2008/layout/LinedList"/>
    <dgm:cxn modelId="{582D0789-358D-492C-A333-3C8CB52DAFF7}" type="presParOf" srcId="{5C7157AE-DBC2-4777-9106-73B13F58BDE4}" destId="{3609D6D6-FBB1-4423-88CC-FE74A94DBD08}" srcOrd="12" destOrd="0" presId="urn:microsoft.com/office/officeart/2008/layout/LinedList"/>
    <dgm:cxn modelId="{6A263F01-2F16-471B-B225-D96F9059D154}" type="presParOf" srcId="{5C7157AE-DBC2-4777-9106-73B13F58BDE4}" destId="{205C2A3B-0939-4043-9DE4-BB2F5F2268F1}" srcOrd="13" destOrd="0" presId="urn:microsoft.com/office/officeart/2008/layout/LinedList"/>
    <dgm:cxn modelId="{9A9924F9-E34D-4C80-A3B1-62CC92997A94}" type="presParOf" srcId="{205C2A3B-0939-4043-9DE4-BB2F5F2268F1}" destId="{0F90D360-3176-4074-A8F0-7A4253012C51}" srcOrd="0" destOrd="0" presId="urn:microsoft.com/office/officeart/2008/layout/LinedList"/>
    <dgm:cxn modelId="{13E9A000-2970-4E3E-8F52-0D05A44AA680}" type="presParOf" srcId="{205C2A3B-0939-4043-9DE4-BB2F5F2268F1}" destId="{927A8944-7B19-45B2-BADB-571E5783A1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365B1E-F6F2-4F70-BCB0-A819E694EA4A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E91B69-9CA6-492F-B476-E1E0C2EB1930}">
      <dgm:prSet/>
      <dgm:spPr/>
      <dgm:t>
        <a:bodyPr/>
        <a:lstStyle/>
        <a:p>
          <a:r>
            <a:rPr lang="en-US"/>
            <a:t>Communication involves sharing information clearly and effectively with patients, families, and professionals.</a:t>
          </a:r>
        </a:p>
      </dgm:t>
    </dgm:pt>
    <dgm:pt modelId="{10359382-86B8-4C69-AF4C-30C046FE62DD}" type="parTrans" cxnId="{86BAA2FC-FE8A-41F5-85DB-D10033052553}">
      <dgm:prSet/>
      <dgm:spPr/>
      <dgm:t>
        <a:bodyPr/>
        <a:lstStyle/>
        <a:p>
          <a:endParaRPr lang="en-US"/>
        </a:p>
      </dgm:t>
    </dgm:pt>
    <dgm:pt modelId="{1F757E8D-9440-4371-ACD1-454841981356}" type="sibTrans" cxnId="{86BAA2FC-FE8A-41F5-85DB-D10033052553}">
      <dgm:prSet/>
      <dgm:spPr/>
      <dgm:t>
        <a:bodyPr/>
        <a:lstStyle/>
        <a:p>
          <a:endParaRPr lang="en-US"/>
        </a:p>
      </dgm:t>
    </dgm:pt>
    <dgm:pt modelId="{35A414B3-0A04-49A4-8C02-ECAD2144DE78}">
      <dgm:prSet/>
      <dgm:spPr/>
      <dgm:t>
        <a:bodyPr/>
        <a:lstStyle/>
        <a:p>
          <a:r>
            <a:rPr lang="en-US"/>
            <a:t>It includes verbal, non-verbal, written, and listening skills.</a:t>
          </a:r>
        </a:p>
      </dgm:t>
    </dgm:pt>
    <dgm:pt modelId="{F6855CF8-4819-4578-8AED-1AB9F4533359}" type="parTrans" cxnId="{712A0C94-DE41-4C80-AFAD-2A34159053D2}">
      <dgm:prSet/>
      <dgm:spPr/>
      <dgm:t>
        <a:bodyPr/>
        <a:lstStyle/>
        <a:p>
          <a:endParaRPr lang="en-US"/>
        </a:p>
      </dgm:t>
    </dgm:pt>
    <dgm:pt modelId="{7C927CDE-10A5-410B-AAF3-A446652703E7}" type="sibTrans" cxnId="{712A0C94-DE41-4C80-AFAD-2A34159053D2}">
      <dgm:prSet/>
      <dgm:spPr/>
      <dgm:t>
        <a:bodyPr/>
        <a:lstStyle/>
        <a:p>
          <a:endParaRPr lang="en-US"/>
        </a:p>
      </dgm:t>
    </dgm:pt>
    <dgm:pt modelId="{BF2F1653-9B56-4286-9D0D-E234811E2681}" type="pres">
      <dgm:prSet presAssocID="{05365B1E-F6F2-4F70-BCB0-A819E694EA4A}" presName="Name0" presStyleCnt="0">
        <dgm:presLayoutVars>
          <dgm:dir/>
          <dgm:animLvl val="lvl"/>
          <dgm:resizeHandles val="exact"/>
        </dgm:presLayoutVars>
      </dgm:prSet>
      <dgm:spPr/>
    </dgm:pt>
    <dgm:pt modelId="{ABD0E5CB-FA7E-485D-A1AF-5E0BF0AF8029}" type="pres">
      <dgm:prSet presAssocID="{35A414B3-0A04-49A4-8C02-ECAD2144DE78}" presName="boxAndChildren" presStyleCnt="0"/>
      <dgm:spPr/>
    </dgm:pt>
    <dgm:pt modelId="{6E9B05A7-9C1B-4C88-9775-9A75CE2850FA}" type="pres">
      <dgm:prSet presAssocID="{35A414B3-0A04-49A4-8C02-ECAD2144DE78}" presName="parentTextBox" presStyleLbl="node1" presStyleIdx="0" presStyleCnt="2"/>
      <dgm:spPr/>
    </dgm:pt>
    <dgm:pt modelId="{276FE6C1-B239-43F8-86B3-40AD45C5C31A}" type="pres">
      <dgm:prSet presAssocID="{1F757E8D-9440-4371-ACD1-454841981356}" presName="sp" presStyleCnt="0"/>
      <dgm:spPr/>
    </dgm:pt>
    <dgm:pt modelId="{487D8C0D-259A-4231-B637-AB856E272353}" type="pres">
      <dgm:prSet presAssocID="{FAE91B69-9CA6-492F-B476-E1E0C2EB1930}" presName="arrowAndChildren" presStyleCnt="0"/>
      <dgm:spPr/>
    </dgm:pt>
    <dgm:pt modelId="{911A82B1-D5BB-4E00-B9AE-DC0C3EFB804A}" type="pres">
      <dgm:prSet presAssocID="{FAE91B69-9CA6-492F-B476-E1E0C2EB1930}" presName="parentTextArrow" presStyleLbl="node1" presStyleIdx="1" presStyleCnt="2"/>
      <dgm:spPr/>
    </dgm:pt>
  </dgm:ptLst>
  <dgm:cxnLst>
    <dgm:cxn modelId="{CF15C492-93C8-4DF8-A05E-1E598AE609DD}" type="presOf" srcId="{FAE91B69-9CA6-492F-B476-E1E0C2EB1930}" destId="{911A82B1-D5BB-4E00-B9AE-DC0C3EFB804A}" srcOrd="0" destOrd="0" presId="urn:microsoft.com/office/officeart/2005/8/layout/process4"/>
    <dgm:cxn modelId="{712A0C94-DE41-4C80-AFAD-2A34159053D2}" srcId="{05365B1E-F6F2-4F70-BCB0-A819E694EA4A}" destId="{35A414B3-0A04-49A4-8C02-ECAD2144DE78}" srcOrd="1" destOrd="0" parTransId="{F6855CF8-4819-4578-8AED-1AB9F4533359}" sibTransId="{7C927CDE-10A5-410B-AAF3-A446652703E7}"/>
    <dgm:cxn modelId="{F3F558A4-BE0B-4A5A-ACDD-0A8B9794E56F}" type="presOf" srcId="{05365B1E-F6F2-4F70-BCB0-A819E694EA4A}" destId="{BF2F1653-9B56-4286-9D0D-E234811E2681}" srcOrd="0" destOrd="0" presId="urn:microsoft.com/office/officeart/2005/8/layout/process4"/>
    <dgm:cxn modelId="{BB6822F9-7190-4F68-962A-6F89C4F6A590}" type="presOf" srcId="{35A414B3-0A04-49A4-8C02-ECAD2144DE78}" destId="{6E9B05A7-9C1B-4C88-9775-9A75CE2850FA}" srcOrd="0" destOrd="0" presId="urn:microsoft.com/office/officeart/2005/8/layout/process4"/>
    <dgm:cxn modelId="{86BAA2FC-FE8A-41F5-85DB-D10033052553}" srcId="{05365B1E-F6F2-4F70-BCB0-A819E694EA4A}" destId="{FAE91B69-9CA6-492F-B476-E1E0C2EB1930}" srcOrd="0" destOrd="0" parTransId="{10359382-86B8-4C69-AF4C-30C046FE62DD}" sibTransId="{1F757E8D-9440-4371-ACD1-454841981356}"/>
    <dgm:cxn modelId="{7614204D-B7A9-498D-9293-0DD0C0FC0C06}" type="presParOf" srcId="{BF2F1653-9B56-4286-9D0D-E234811E2681}" destId="{ABD0E5CB-FA7E-485D-A1AF-5E0BF0AF8029}" srcOrd="0" destOrd="0" presId="urn:microsoft.com/office/officeart/2005/8/layout/process4"/>
    <dgm:cxn modelId="{38D75DF6-9CCF-4A09-AF69-71C1A1F43DFD}" type="presParOf" srcId="{ABD0E5CB-FA7E-485D-A1AF-5E0BF0AF8029}" destId="{6E9B05A7-9C1B-4C88-9775-9A75CE2850FA}" srcOrd="0" destOrd="0" presId="urn:microsoft.com/office/officeart/2005/8/layout/process4"/>
    <dgm:cxn modelId="{4676A3A8-7206-42C3-8B3F-709B1152E3D3}" type="presParOf" srcId="{BF2F1653-9B56-4286-9D0D-E234811E2681}" destId="{276FE6C1-B239-43F8-86B3-40AD45C5C31A}" srcOrd="1" destOrd="0" presId="urn:microsoft.com/office/officeart/2005/8/layout/process4"/>
    <dgm:cxn modelId="{4E9F8CE9-8233-4ECA-AA11-3895F5A75167}" type="presParOf" srcId="{BF2F1653-9B56-4286-9D0D-E234811E2681}" destId="{487D8C0D-259A-4231-B637-AB856E272353}" srcOrd="2" destOrd="0" presId="urn:microsoft.com/office/officeart/2005/8/layout/process4"/>
    <dgm:cxn modelId="{2E5909A1-0845-4192-8E83-A344CE1F3208}" type="presParOf" srcId="{487D8C0D-259A-4231-B637-AB856E272353}" destId="{911A82B1-D5BB-4E00-B9AE-DC0C3EFB804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CBBC81-7665-4257-9A07-AF474E29E5E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9A5424-5451-4EAD-8CB0-0AE7947EFD5E}">
      <dgm:prSet/>
      <dgm:spPr/>
      <dgm:t>
        <a:bodyPr/>
        <a:lstStyle/>
        <a:p>
          <a:r>
            <a:rPr lang="en-US"/>
            <a:t>• Ensures patient safety</a:t>
          </a:r>
        </a:p>
      </dgm:t>
    </dgm:pt>
    <dgm:pt modelId="{6C452E96-4FE8-46DC-951C-AD4D5E00D078}" type="parTrans" cxnId="{D6F8396E-991E-40A7-BA66-8E8D7B55DAA4}">
      <dgm:prSet/>
      <dgm:spPr/>
      <dgm:t>
        <a:bodyPr/>
        <a:lstStyle/>
        <a:p>
          <a:endParaRPr lang="en-US"/>
        </a:p>
      </dgm:t>
    </dgm:pt>
    <dgm:pt modelId="{83CA76F8-5336-49C5-BDE2-E12CA089FD7E}" type="sibTrans" cxnId="{D6F8396E-991E-40A7-BA66-8E8D7B55DAA4}">
      <dgm:prSet/>
      <dgm:spPr/>
      <dgm:t>
        <a:bodyPr/>
        <a:lstStyle/>
        <a:p>
          <a:endParaRPr lang="en-US"/>
        </a:p>
      </dgm:t>
    </dgm:pt>
    <dgm:pt modelId="{22291007-169B-4046-8171-BA54AA3CE006}">
      <dgm:prSet/>
      <dgm:spPr/>
      <dgm:t>
        <a:bodyPr/>
        <a:lstStyle/>
        <a:p>
          <a:r>
            <a:rPr lang="en-US"/>
            <a:t>• Builds trust and therapeutic relationships</a:t>
          </a:r>
        </a:p>
      </dgm:t>
    </dgm:pt>
    <dgm:pt modelId="{E7FAFD72-A09E-48B5-91FC-646C7C65780B}" type="parTrans" cxnId="{162B6D45-595D-4D3E-A339-2F8AD9C3166D}">
      <dgm:prSet/>
      <dgm:spPr/>
      <dgm:t>
        <a:bodyPr/>
        <a:lstStyle/>
        <a:p>
          <a:endParaRPr lang="en-US"/>
        </a:p>
      </dgm:t>
    </dgm:pt>
    <dgm:pt modelId="{2A2E765F-F51F-42C6-9EA0-A7FABC0A0552}" type="sibTrans" cxnId="{162B6D45-595D-4D3E-A339-2F8AD9C3166D}">
      <dgm:prSet/>
      <dgm:spPr/>
      <dgm:t>
        <a:bodyPr/>
        <a:lstStyle/>
        <a:p>
          <a:endParaRPr lang="en-US"/>
        </a:p>
      </dgm:t>
    </dgm:pt>
    <dgm:pt modelId="{F6E5E2C2-782B-4A26-8606-C67B57FFD29D}">
      <dgm:prSet/>
      <dgm:spPr/>
      <dgm:t>
        <a:bodyPr/>
        <a:lstStyle/>
        <a:p>
          <a:r>
            <a:rPr lang="en-US"/>
            <a:t>• Supports accurate decision-making</a:t>
          </a:r>
        </a:p>
      </dgm:t>
    </dgm:pt>
    <dgm:pt modelId="{D095A5C5-DF6E-4E22-9263-2D30C9F31C96}" type="parTrans" cxnId="{EEB54396-7AD5-44FB-9695-E1A38669AABD}">
      <dgm:prSet/>
      <dgm:spPr/>
      <dgm:t>
        <a:bodyPr/>
        <a:lstStyle/>
        <a:p>
          <a:endParaRPr lang="en-US"/>
        </a:p>
      </dgm:t>
    </dgm:pt>
    <dgm:pt modelId="{459DD415-44F7-42BB-AFB0-CB72EAFC448B}" type="sibTrans" cxnId="{EEB54396-7AD5-44FB-9695-E1A38669AABD}">
      <dgm:prSet/>
      <dgm:spPr/>
      <dgm:t>
        <a:bodyPr/>
        <a:lstStyle/>
        <a:p>
          <a:endParaRPr lang="en-US"/>
        </a:p>
      </dgm:t>
    </dgm:pt>
    <dgm:pt modelId="{18C988B9-1483-4081-9F55-CC689DEEADB3}">
      <dgm:prSet/>
      <dgm:spPr/>
      <dgm:t>
        <a:bodyPr/>
        <a:lstStyle/>
        <a:p>
          <a:r>
            <a:rPr lang="en-US"/>
            <a:t>• Reduces errors and misunderstandings</a:t>
          </a:r>
        </a:p>
      </dgm:t>
    </dgm:pt>
    <dgm:pt modelId="{191D28A3-2C13-4E61-989C-1B0BE0A169A4}" type="parTrans" cxnId="{68FD1C12-C06D-4A7C-8115-7337606F7D67}">
      <dgm:prSet/>
      <dgm:spPr/>
      <dgm:t>
        <a:bodyPr/>
        <a:lstStyle/>
        <a:p>
          <a:endParaRPr lang="en-US"/>
        </a:p>
      </dgm:t>
    </dgm:pt>
    <dgm:pt modelId="{7A5DF4CE-8319-43DA-9FFB-59EFEF673FBA}" type="sibTrans" cxnId="{68FD1C12-C06D-4A7C-8115-7337606F7D67}">
      <dgm:prSet/>
      <dgm:spPr/>
      <dgm:t>
        <a:bodyPr/>
        <a:lstStyle/>
        <a:p>
          <a:endParaRPr lang="en-US"/>
        </a:p>
      </dgm:t>
    </dgm:pt>
    <dgm:pt modelId="{882D0668-4E60-41A5-8320-BF3286D02C83}" type="pres">
      <dgm:prSet presAssocID="{6FCBBC81-7665-4257-9A07-AF474E29E5EF}" presName="diagram" presStyleCnt="0">
        <dgm:presLayoutVars>
          <dgm:dir/>
          <dgm:resizeHandles val="exact"/>
        </dgm:presLayoutVars>
      </dgm:prSet>
      <dgm:spPr/>
    </dgm:pt>
    <dgm:pt modelId="{8BC0ABBF-6AEF-47A8-80E9-DB227CB96746}" type="pres">
      <dgm:prSet presAssocID="{899A5424-5451-4EAD-8CB0-0AE7947EFD5E}" presName="node" presStyleLbl="node1" presStyleIdx="0" presStyleCnt="4">
        <dgm:presLayoutVars>
          <dgm:bulletEnabled val="1"/>
        </dgm:presLayoutVars>
      </dgm:prSet>
      <dgm:spPr/>
    </dgm:pt>
    <dgm:pt modelId="{9D50C39E-C3A3-4F7A-A7DC-811E9BE324B1}" type="pres">
      <dgm:prSet presAssocID="{83CA76F8-5336-49C5-BDE2-E12CA089FD7E}" presName="sibTrans" presStyleCnt="0"/>
      <dgm:spPr/>
    </dgm:pt>
    <dgm:pt modelId="{175C2790-2C02-4E16-B90B-15272F1BA150}" type="pres">
      <dgm:prSet presAssocID="{22291007-169B-4046-8171-BA54AA3CE006}" presName="node" presStyleLbl="node1" presStyleIdx="1" presStyleCnt="4">
        <dgm:presLayoutVars>
          <dgm:bulletEnabled val="1"/>
        </dgm:presLayoutVars>
      </dgm:prSet>
      <dgm:spPr/>
    </dgm:pt>
    <dgm:pt modelId="{6EA111D6-B4C6-447A-9AB7-4569337E4492}" type="pres">
      <dgm:prSet presAssocID="{2A2E765F-F51F-42C6-9EA0-A7FABC0A0552}" presName="sibTrans" presStyleCnt="0"/>
      <dgm:spPr/>
    </dgm:pt>
    <dgm:pt modelId="{F9046404-124B-4019-B2BE-600E2007FBEE}" type="pres">
      <dgm:prSet presAssocID="{F6E5E2C2-782B-4A26-8606-C67B57FFD29D}" presName="node" presStyleLbl="node1" presStyleIdx="2" presStyleCnt="4">
        <dgm:presLayoutVars>
          <dgm:bulletEnabled val="1"/>
        </dgm:presLayoutVars>
      </dgm:prSet>
      <dgm:spPr/>
    </dgm:pt>
    <dgm:pt modelId="{3F30D8C4-8AB5-4E89-9893-5A24D002D02D}" type="pres">
      <dgm:prSet presAssocID="{459DD415-44F7-42BB-AFB0-CB72EAFC448B}" presName="sibTrans" presStyleCnt="0"/>
      <dgm:spPr/>
    </dgm:pt>
    <dgm:pt modelId="{26AC9FBA-A745-44FA-9270-8D41FE60303B}" type="pres">
      <dgm:prSet presAssocID="{18C988B9-1483-4081-9F55-CC689DEEADB3}" presName="node" presStyleLbl="node1" presStyleIdx="3" presStyleCnt="4">
        <dgm:presLayoutVars>
          <dgm:bulletEnabled val="1"/>
        </dgm:presLayoutVars>
      </dgm:prSet>
      <dgm:spPr/>
    </dgm:pt>
  </dgm:ptLst>
  <dgm:cxnLst>
    <dgm:cxn modelId="{68FD1C12-C06D-4A7C-8115-7337606F7D67}" srcId="{6FCBBC81-7665-4257-9A07-AF474E29E5EF}" destId="{18C988B9-1483-4081-9F55-CC689DEEADB3}" srcOrd="3" destOrd="0" parTransId="{191D28A3-2C13-4E61-989C-1B0BE0A169A4}" sibTransId="{7A5DF4CE-8319-43DA-9FFB-59EFEF673FBA}"/>
    <dgm:cxn modelId="{30D74D34-BC0A-4296-A99D-E6125DA6EC50}" type="presOf" srcId="{F6E5E2C2-782B-4A26-8606-C67B57FFD29D}" destId="{F9046404-124B-4019-B2BE-600E2007FBEE}" srcOrd="0" destOrd="0" presId="urn:microsoft.com/office/officeart/2005/8/layout/default"/>
    <dgm:cxn modelId="{162B6D45-595D-4D3E-A339-2F8AD9C3166D}" srcId="{6FCBBC81-7665-4257-9A07-AF474E29E5EF}" destId="{22291007-169B-4046-8171-BA54AA3CE006}" srcOrd="1" destOrd="0" parTransId="{E7FAFD72-A09E-48B5-91FC-646C7C65780B}" sibTransId="{2A2E765F-F51F-42C6-9EA0-A7FABC0A0552}"/>
    <dgm:cxn modelId="{D6F8396E-991E-40A7-BA66-8E8D7B55DAA4}" srcId="{6FCBBC81-7665-4257-9A07-AF474E29E5EF}" destId="{899A5424-5451-4EAD-8CB0-0AE7947EFD5E}" srcOrd="0" destOrd="0" parTransId="{6C452E96-4FE8-46DC-951C-AD4D5E00D078}" sibTransId="{83CA76F8-5336-49C5-BDE2-E12CA089FD7E}"/>
    <dgm:cxn modelId="{FB97AE54-6034-49B5-9678-DC38EE364A88}" type="presOf" srcId="{6FCBBC81-7665-4257-9A07-AF474E29E5EF}" destId="{882D0668-4E60-41A5-8320-BF3286D02C83}" srcOrd="0" destOrd="0" presId="urn:microsoft.com/office/officeart/2005/8/layout/default"/>
    <dgm:cxn modelId="{F64D448C-67BE-4773-904C-BACBF5E38A21}" type="presOf" srcId="{22291007-169B-4046-8171-BA54AA3CE006}" destId="{175C2790-2C02-4E16-B90B-15272F1BA150}" srcOrd="0" destOrd="0" presId="urn:microsoft.com/office/officeart/2005/8/layout/default"/>
    <dgm:cxn modelId="{EEB54396-7AD5-44FB-9695-E1A38669AABD}" srcId="{6FCBBC81-7665-4257-9A07-AF474E29E5EF}" destId="{F6E5E2C2-782B-4A26-8606-C67B57FFD29D}" srcOrd="2" destOrd="0" parTransId="{D095A5C5-DF6E-4E22-9263-2D30C9F31C96}" sibTransId="{459DD415-44F7-42BB-AFB0-CB72EAFC448B}"/>
    <dgm:cxn modelId="{C1F239A5-2C47-45F2-A07F-7CDE7E35ACCA}" type="presOf" srcId="{18C988B9-1483-4081-9F55-CC689DEEADB3}" destId="{26AC9FBA-A745-44FA-9270-8D41FE60303B}" srcOrd="0" destOrd="0" presId="urn:microsoft.com/office/officeart/2005/8/layout/default"/>
    <dgm:cxn modelId="{925BF2D4-BF7A-40EF-B698-E24FC16F9FE9}" type="presOf" srcId="{899A5424-5451-4EAD-8CB0-0AE7947EFD5E}" destId="{8BC0ABBF-6AEF-47A8-80E9-DB227CB96746}" srcOrd="0" destOrd="0" presId="urn:microsoft.com/office/officeart/2005/8/layout/default"/>
    <dgm:cxn modelId="{75F5E728-A4C5-4A07-A9C7-454A4A88DE95}" type="presParOf" srcId="{882D0668-4E60-41A5-8320-BF3286D02C83}" destId="{8BC0ABBF-6AEF-47A8-80E9-DB227CB96746}" srcOrd="0" destOrd="0" presId="urn:microsoft.com/office/officeart/2005/8/layout/default"/>
    <dgm:cxn modelId="{7BFF664F-DAF7-4E1F-9F81-11DF6D50803F}" type="presParOf" srcId="{882D0668-4E60-41A5-8320-BF3286D02C83}" destId="{9D50C39E-C3A3-4F7A-A7DC-811E9BE324B1}" srcOrd="1" destOrd="0" presId="urn:microsoft.com/office/officeart/2005/8/layout/default"/>
    <dgm:cxn modelId="{99D1E4A3-4607-4B44-BD05-EF7F5E8C7E3E}" type="presParOf" srcId="{882D0668-4E60-41A5-8320-BF3286D02C83}" destId="{175C2790-2C02-4E16-B90B-15272F1BA150}" srcOrd="2" destOrd="0" presId="urn:microsoft.com/office/officeart/2005/8/layout/default"/>
    <dgm:cxn modelId="{36173E18-2F4A-4C93-8BD8-E61A023573EB}" type="presParOf" srcId="{882D0668-4E60-41A5-8320-BF3286D02C83}" destId="{6EA111D6-B4C6-447A-9AB7-4569337E4492}" srcOrd="3" destOrd="0" presId="urn:microsoft.com/office/officeart/2005/8/layout/default"/>
    <dgm:cxn modelId="{752E9008-A3B4-45AD-A56B-2E004F340D8E}" type="presParOf" srcId="{882D0668-4E60-41A5-8320-BF3286D02C83}" destId="{F9046404-124B-4019-B2BE-600E2007FBEE}" srcOrd="4" destOrd="0" presId="urn:microsoft.com/office/officeart/2005/8/layout/default"/>
    <dgm:cxn modelId="{35312C1B-355C-47C5-8EF7-B2DE99A7F51F}" type="presParOf" srcId="{882D0668-4E60-41A5-8320-BF3286D02C83}" destId="{3F30D8C4-8AB5-4E89-9893-5A24D002D02D}" srcOrd="5" destOrd="0" presId="urn:microsoft.com/office/officeart/2005/8/layout/default"/>
    <dgm:cxn modelId="{1E5065E9-3B3F-4EFA-BD32-149BD0DF6E23}" type="presParOf" srcId="{882D0668-4E60-41A5-8320-BF3286D02C83}" destId="{26AC9FBA-A745-44FA-9270-8D41FE60303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822A35-5AD6-4F40-80B7-F7115B04AC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FB8C9E-E71A-4577-ACF1-3DEF8FB18609}">
      <dgm:prSet/>
      <dgm:spPr/>
      <dgm:t>
        <a:bodyPr/>
        <a:lstStyle/>
        <a:p>
          <a:r>
            <a:rPr lang="en-US"/>
            <a:t>A healthcare assistant explaining medication instructions to an elderly patient:</a:t>
          </a:r>
        </a:p>
      </dgm:t>
    </dgm:pt>
    <dgm:pt modelId="{404DC2AF-38F1-4D22-A4EE-57DFB83B55D7}" type="parTrans" cxnId="{33F0357F-9839-476A-86D6-671A18A1B79E}">
      <dgm:prSet/>
      <dgm:spPr/>
      <dgm:t>
        <a:bodyPr/>
        <a:lstStyle/>
        <a:p>
          <a:endParaRPr lang="en-US"/>
        </a:p>
      </dgm:t>
    </dgm:pt>
    <dgm:pt modelId="{FA0FD9ED-47F2-4F0A-B274-EEE7A1F17877}" type="sibTrans" cxnId="{33F0357F-9839-476A-86D6-671A18A1B79E}">
      <dgm:prSet/>
      <dgm:spPr/>
      <dgm:t>
        <a:bodyPr/>
        <a:lstStyle/>
        <a:p>
          <a:endParaRPr lang="en-US"/>
        </a:p>
      </dgm:t>
    </dgm:pt>
    <dgm:pt modelId="{5CF8EAC4-BF64-40D9-ADA2-FF1E2535BCC0}">
      <dgm:prSet/>
      <dgm:spPr/>
      <dgm:t>
        <a:bodyPr/>
        <a:lstStyle/>
        <a:p>
          <a:r>
            <a:rPr lang="en-US"/>
            <a:t>• Uses simple language</a:t>
          </a:r>
        </a:p>
      </dgm:t>
    </dgm:pt>
    <dgm:pt modelId="{12729436-A72F-40B2-8819-10C15553E35F}" type="parTrans" cxnId="{9011484F-E87E-4571-811B-2447F5246448}">
      <dgm:prSet/>
      <dgm:spPr/>
      <dgm:t>
        <a:bodyPr/>
        <a:lstStyle/>
        <a:p>
          <a:endParaRPr lang="en-US"/>
        </a:p>
      </dgm:t>
    </dgm:pt>
    <dgm:pt modelId="{C4C51A1E-DD2B-41D2-AE12-326F8F113368}" type="sibTrans" cxnId="{9011484F-E87E-4571-811B-2447F5246448}">
      <dgm:prSet/>
      <dgm:spPr/>
      <dgm:t>
        <a:bodyPr/>
        <a:lstStyle/>
        <a:p>
          <a:endParaRPr lang="en-US"/>
        </a:p>
      </dgm:t>
    </dgm:pt>
    <dgm:pt modelId="{77024C17-EDC5-4389-B133-ABDD993B6D0A}">
      <dgm:prSet/>
      <dgm:spPr/>
      <dgm:t>
        <a:bodyPr/>
        <a:lstStyle/>
        <a:p>
          <a:r>
            <a:rPr lang="en-US"/>
            <a:t>• Checks understanding</a:t>
          </a:r>
        </a:p>
      </dgm:t>
    </dgm:pt>
    <dgm:pt modelId="{CBCBC03B-EB74-43D8-83BA-C85D36311461}" type="parTrans" cxnId="{A6AB1CD3-5DCE-4BED-A9DF-5A869C008827}">
      <dgm:prSet/>
      <dgm:spPr/>
      <dgm:t>
        <a:bodyPr/>
        <a:lstStyle/>
        <a:p>
          <a:endParaRPr lang="en-US"/>
        </a:p>
      </dgm:t>
    </dgm:pt>
    <dgm:pt modelId="{37B8F4D4-E8B5-462A-85B1-2BA91DEFA26F}" type="sibTrans" cxnId="{A6AB1CD3-5DCE-4BED-A9DF-5A869C008827}">
      <dgm:prSet/>
      <dgm:spPr/>
      <dgm:t>
        <a:bodyPr/>
        <a:lstStyle/>
        <a:p>
          <a:endParaRPr lang="en-US"/>
        </a:p>
      </dgm:t>
    </dgm:pt>
    <dgm:pt modelId="{ACB63A0E-C0A3-45E3-8225-52FD901070FA}">
      <dgm:prSet/>
      <dgm:spPr/>
      <dgm:t>
        <a:bodyPr/>
        <a:lstStyle/>
        <a:p>
          <a:r>
            <a:rPr lang="en-US"/>
            <a:t>• Observes non-verbal cues</a:t>
          </a:r>
        </a:p>
      </dgm:t>
    </dgm:pt>
    <dgm:pt modelId="{B91160D3-9F8F-4900-B670-C7DB3FD22149}" type="parTrans" cxnId="{30898C2F-40E5-4D85-BA8C-581792E0EE2A}">
      <dgm:prSet/>
      <dgm:spPr/>
      <dgm:t>
        <a:bodyPr/>
        <a:lstStyle/>
        <a:p>
          <a:endParaRPr lang="en-US"/>
        </a:p>
      </dgm:t>
    </dgm:pt>
    <dgm:pt modelId="{7E0C77BE-816A-4468-A8D8-1FFF61EC9579}" type="sibTrans" cxnId="{30898C2F-40E5-4D85-BA8C-581792E0EE2A}">
      <dgm:prSet/>
      <dgm:spPr/>
      <dgm:t>
        <a:bodyPr/>
        <a:lstStyle/>
        <a:p>
          <a:endParaRPr lang="en-US"/>
        </a:p>
      </dgm:t>
    </dgm:pt>
    <dgm:pt modelId="{888EF85F-AC68-44BD-BE81-C7DADA55C769}" type="pres">
      <dgm:prSet presAssocID="{65822A35-5AD6-4F40-80B7-F7115B04ACED}" presName="root" presStyleCnt="0">
        <dgm:presLayoutVars>
          <dgm:dir/>
          <dgm:resizeHandles val="exact"/>
        </dgm:presLayoutVars>
      </dgm:prSet>
      <dgm:spPr/>
    </dgm:pt>
    <dgm:pt modelId="{9AFB2769-D896-45A1-B140-80AEFF884EDD}" type="pres">
      <dgm:prSet presAssocID="{93FB8C9E-E71A-4577-ACF1-3DEF8FB18609}" presName="compNode" presStyleCnt="0"/>
      <dgm:spPr/>
    </dgm:pt>
    <dgm:pt modelId="{1727F7C7-FCDC-40F1-9584-F738F205BEB2}" type="pres">
      <dgm:prSet presAssocID="{93FB8C9E-E71A-4577-ACF1-3DEF8FB18609}" presName="bgRect" presStyleLbl="bgShp" presStyleIdx="0" presStyleCnt="4"/>
      <dgm:spPr/>
    </dgm:pt>
    <dgm:pt modelId="{99D4F700-62B8-476D-97C3-1E06C779BE6C}" type="pres">
      <dgm:prSet presAssocID="{93FB8C9E-E71A-4577-ACF1-3DEF8FB186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30EA05F6-0AF6-41C3-BA91-6C4FC1A7427E}" type="pres">
      <dgm:prSet presAssocID="{93FB8C9E-E71A-4577-ACF1-3DEF8FB18609}" presName="spaceRect" presStyleCnt="0"/>
      <dgm:spPr/>
    </dgm:pt>
    <dgm:pt modelId="{46178280-7749-48ED-9CBC-D5C89FAAC4E1}" type="pres">
      <dgm:prSet presAssocID="{93FB8C9E-E71A-4577-ACF1-3DEF8FB18609}" presName="parTx" presStyleLbl="revTx" presStyleIdx="0" presStyleCnt="4">
        <dgm:presLayoutVars>
          <dgm:chMax val="0"/>
          <dgm:chPref val="0"/>
        </dgm:presLayoutVars>
      </dgm:prSet>
      <dgm:spPr/>
    </dgm:pt>
    <dgm:pt modelId="{4BD43993-AA02-4A4D-B53D-FA02666D3DD2}" type="pres">
      <dgm:prSet presAssocID="{FA0FD9ED-47F2-4F0A-B274-EEE7A1F17877}" presName="sibTrans" presStyleCnt="0"/>
      <dgm:spPr/>
    </dgm:pt>
    <dgm:pt modelId="{873BF05D-974D-4273-87EF-7D24D5FEA637}" type="pres">
      <dgm:prSet presAssocID="{5CF8EAC4-BF64-40D9-ADA2-FF1E2535BCC0}" presName="compNode" presStyleCnt="0"/>
      <dgm:spPr/>
    </dgm:pt>
    <dgm:pt modelId="{42DF4CC3-9F4B-4D0D-B14B-A0D4E1190F84}" type="pres">
      <dgm:prSet presAssocID="{5CF8EAC4-BF64-40D9-ADA2-FF1E2535BCC0}" presName="bgRect" presStyleLbl="bgShp" presStyleIdx="1" presStyleCnt="4"/>
      <dgm:spPr/>
    </dgm:pt>
    <dgm:pt modelId="{4291F57C-1242-4FD2-9BDE-9CB7619BA8EF}" type="pres">
      <dgm:prSet presAssocID="{5CF8EAC4-BF64-40D9-ADA2-FF1E2535BCC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F9784BD7-6BCE-4FE2-B39F-02C923BAEB24}" type="pres">
      <dgm:prSet presAssocID="{5CF8EAC4-BF64-40D9-ADA2-FF1E2535BCC0}" presName="spaceRect" presStyleCnt="0"/>
      <dgm:spPr/>
    </dgm:pt>
    <dgm:pt modelId="{228F1F9B-7B16-4DAA-9C01-57392F60CB72}" type="pres">
      <dgm:prSet presAssocID="{5CF8EAC4-BF64-40D9-ADA2-FF1E2535BCC0}" presName="parTx" presStyleLbl="revTx" presStyleIdx="1" presStyleCnt="4">
        <dgm:presLayoutVars>
          <dgm:chMax val="0"/>
          <dgm:chPref val="0"/>
        </dgm:presLayoutVars>
      </dgm:prSet>
      <dgm:spPr/>
    </dgm:pt>
    <dgm:pt modelId="{8ADE42DA-DC7A-4043-A7D0-188549B945C8}" type="pres">
      <dgm:prSet presAssocID="{C4C51A1E-DD2B-41D2-AE12-326F8F113368}" presName="sibTrans" presStyleCnt="0"/>
      <dgm:spPr/>
    </dgm:pt>
    <dgm:pt modelId="{2066431B-BBF8-43BB-BE91-AE0F7965065F}" type="pres">
      <dgm:prSet presAssocID="{77024C17-EDC5-4389-B133-ABDD993B6D0A}" presName="compNode" presStyleCnt="0"/>
      <dgm:spPr/>
    </dgm:pt>
    <dgm:pt modelId="{939FD876-38B0-4E00-8DFD-83D3AC4597A1}" type="pres">
      <dgm:prSet presAssocID="{77024C17-EDC5-4389-B133-ABDD993B6D0A}" presName="bgRect" presStyleLbl="bgShp" presStyleIdx="2" presStyleCnt="4"/>
      <dgm:spPr/>
    </dgm:pt>
    <dgm:pt modelId="{9049BA5B-280C-456E-B93B-471B79F12FB4}" type="pres">
      <dgm:prSet presAssocID="{77024C17-EDC5-4389-B133-ABDD993B6D0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E0FDA83A-DA13-48C2-A6B9-CC186339B1B4}" type="pres">
      <dgm:prSet presAssocID="{77024C17-EDC5-4389-B133-ABDD993B6D0A}" presName="spaceRect" presStyleCnt="0"/>
      <dgm:spPr/>
    </dgm:pt>
    <dgm:pt modelId="{2744E971-CCA7-4FF2-B112-DE114DB58271}" type="pres">
      <dgm:prSet presAssocID="{77024C17-EDC5-4389-B133-ABDD993B6D0A}" presName="parTx" presStyleLbl="revTx" presStyleIdx="2" presStyleCnt="4">
        <dgm:presLayoutVars>
          <dgm:chMax val="0"/>
          <dgm:chPref val="0"/>
        </dgm:presLayoutVars>
      </dgm:prSet>
      <dgm:spPr/>
    </dgm:pt>
    <dgm:pt modelId="{66B66722-D785-44BB-A6A3-5FEB03988B79}" type="pres">
      <dgm:prSet presAssocID="{37B8F4D4-E8B5-462A-85B1-2BA91DEFA26F}" presName="sibTrans" presStyleCnt="0"/>
      <dgm:spPr/>
    </dgm:pt>
    <dgm:pt modelId="{FFF865AE-C0BD-4627-B8B3-DEBF83F8E6CE}" type="pres">
      <dgm:prSet presAssocID="{ACB63A0E-C0A3-45E3-8225-52FD901070FA}" presName="compNode" presStyleCnt="0"/>
      <dgm:spPr/>
    </dgm:pt>
    <dgm:pt modelId="{30C46E24-3706-48AC-9BBE-FB7E910CD703}" type="pres">
      <dgm:prSet presAssocID="{ACB63A0E-C0A3-45E3-8225-52FD901070FA}" presName="bgRect" presStyleLbl="bgShp" presStyleIdx="3" presStyleCnt="4"/>
      <dgm:spPr/>
    </dgm:pt>
    <dgm:pt modelId="{03E27150-0764-4E9F-B93D-CEB25BB4C7C1}" type="pres">
      <dgm:prSet presAssocID="{ACB63A0E-C0A3-45E3-8225-52FD901070F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8F36680C-59AB-418E-B24D-03600588EE39}" type="pres">
      <dgm:prSet presAssocID="{ACB63A0E-C0A3-45E3-8225-52FD901070FA}" presName="spaceRect" presStyleCnt="0"/>
      <dgm:spPr/>
    </dgm:pt>
    <dgm:pt modelId="{48D3348D-79B9-4768-B18E-8FAE9413E814}" type="pres">
      <dgm:prSet presAssocID="{ACB63A0E-C0A3-45E3-8225-52FD901070F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B82432C-0909-46B6-A97A-41D758B7C552}" type="presOf" srcId="{5CF8EAC4-BF64-40D9-ADA2-FF1E2535BCC0}" destId="{228F1F9B-7B16-4DAA-9C01-57392F60CB72}" srcOrd="0" destOrd="0" presId="urn:microsoft.com/office/officeart/2018/2/layout/IconVerticalSolidList"/>
    <dgm:cxn modelId="{30898C2F-40E5-4D85-BA8C-581792E0EE2A}" srcId="{65822A35-5AD6-4F40-80B7-F7115B04ACED}" destId="{ACB63A0E-C0A3-45E3-8225-52FD901070FA}" srcOrd="3" destOrd="0" parTransId="{B91160D3-9F8F-4900-B670-C7DB3FD22149}" sibTransId="{7E0C77BE-816A-4468-A8D8-1FFF61EC9579}"/>
    <dgm:cxn modelId="{9011484F-E87E-4571-811B-2447F5246448}" srcId="{65822A35-5AD6-4F40-80B7-F7115B04ACED}" destId="{5CF8EAC4-BF64-40D9-ADA2-FF1E2535BCC0}" srcOrd="1" destOrd="0" parTransId="{12729436-A72F-40B2-8819-10C15553E35F}" sibTransId="{C4C51A1E-DD2B-41D2-AE12-326F8F113368}"/>
    <dgm:cxn modelId="{7595AF73-3743-4095-A656-D75741E412E7}" type="presOf" srcId="{93FB8C9E-E71A-4577-ACF1-3DEF8FB18609}" destId="{46178280-7749-48ED-9CBC-D5C89FAAC4E1}" srcOrd="0" destOrd="0" presId="urn:microsoft.com/office/officeart/2018/2/layout/IconVerticalSolidList"/>
    <dgm:cxn modelId="{33009257-F05D-44A6-A979-E70681D7BFBB}" type="presOf" srcId="{ACB63A0E-C0A3-45E3-8225-52FD901070FA}" destId="{48D3348D-79B9-4768-B18E-8FAE9413E814}" srcOrd="0" destOrd="0" presId="urn:microsoft.com/office/officeart/2018/2/layout/IconVerticalSolidList"/>
    <dgm:cxn modelId="{33F0357F-9839-476A-86D6-671A18A1B79E}" srcId="{65822A35-5AD6-4F40-80B7-F7115B04ACED}" destId="{93FB8C9E-E71A-4577-ACF1-3DEF8FB18609}" srcOrd="0" destOrd="0" parTransId="{404DC2AF-38F1-4D22-A4EE-57DFB83B55D7}" sibTransId="{FA0FD9ED-47F2-4F0A-B274-EEE7A1F17877}"/>
    <dgm:cxn modelId="{8E0C0BBA-93E5-47D6-9DA9-6BB5D0ECBA8A}" type="presOf" srcId="{65822A35-5AD6-4F40-80B7-F7115B04ACED}" destId="{888EF85F-AC68-44BD-BE81-C7DADA55C769}" srcOrd="0" destOrd="0" presId="urn:microsoft.com/office/officeart/2018/2/layout/IconVerticalSolidList"/>
    <dgm:cxn modelId="{AC2014CD-3ED2-4996-8EAC-7E097DBA5960}" type="presOf" srcId="{77024C17-EDC5-4389-B133-ABDD993B6D0A}" destId="{2744E971-CCA7-4FF2-B112-DE114DB58271}" srcOrd="0" destOrd="0" presId="urn:microsoft.com/office/officeart/2018/2/layout/IconVerticalSolidList"/>
    <dgm:cxn modelId="{A6AB1CD3-5DCE-4BED-A9DF-5A869C008827}" srcId="{65822A35-5AD6-4F40-80B7-F7115B04ACED}" destId="{77024C17-EDC5-4389-B133-ABDD993B6D0A}" srcOrd="2" destOrd="0" parTransId="{CBCBC03B-EB74-43D8-83BA-C85D36311461}" sibTransId="{37B8F4D4-E8B5-462A-85B1-2BA91DEFA26F}"/>
    <dgm:cxn modelId="{72F265F0-F158-4748-8824-9935407D662C}" type="presParOf" srcId="{888EF85F-AC68-44BD-BE81-C7DADA55C769}" destId="{9AFB2769-D896-45A1-B140-80AEFF884EDD}" srcOrd="0" destOrd="0" presId="urn:microsoft.com/office/officeart/2018/2/layout/IconVerticalSolidList"/>
    <dgm:cxn modelId="{882BC305-29B3-4FDB-BF83-11871AE2AEAD}" type="presParOf" srcId="{9AFB2769-D896-45A1-B140-80AEFF884EDD}" destId="{1727F7C7-FCDC-40F1-9584-F738F205BEB2}" srcOrd="0" destOrd="0" presId="urn:microsoft.com/office/officeart/2018/2/layout/IconVerticalSolidList"/>
    <dgm:cxn modelId="{6FCCE044-753E-4350-A8F7-58051ABF57B3}" type="presParOf" srcId="{9AFB2769-D896-45A1-B140-80AEFF884EDD}" destId="{99D4F700-62B8-476D-97C3-1E06C779BE6C}" srcOrd="1" destOrd="0" presId="urn:microsoft.com/office/officeart/2018/2/layout/IconVerticalSolidList"/>
    <dgm:cxn modelId="{0ABE613C-A436-45D4-B3B1-E67680B24793}" type="presParOf" srcId="{9AFB2769-D896-45A1-B140-80AEFF884EDD}" destId="{30EA05F6-0AF6-41C3-BA91-6C4FC1A7427E}" srcOrd="2" destOrd="0" presId="urn:microsoft.com/office/officeart/2018/2/layout/IconVerticalSolidList"/>
    <dgm:cxn modelId="{0C10538F-B026-4814-8029-737E4F2A6D63}" type="presParOf" srcId="{9AFB2769-D896-45A1-B140-80AEFF884EDD}" destId="{46178280-7749-48ED-9CBC-D5C89FAAC4E1}" srcOrd="3" destOrd="0" presId="urn:microsoft.com/office/officeart/2018/2/layout/IconVerticalSolidList"/>
    <dgm:cxn modelId="{75D937C7-2A0C-43B2-AC6C-0F22DA2A633F}" type="presParOf" srcId="{888EF85F-AC68-44BD-BE81-C7DADA55C769}" destId="{4BD43993-AA02-4A4D-B53D-FA02666D3DD2}" srcOrd="1" destOrd="0" presId="urn:microsoft.com/office/officeart/2018/2/layout/IconVerticalSolidList"/>
    <dgm:cxn modelId="{DBE6E3AA-813A-4DFB-8EBC-6503B5E3098C}" type="presParOf" srcId="{888EF85F-AC68-44BD-BE81-C7DADA55C769}" destId="{873BF05D-974D-4273-87EF-7D24D5FEA637}" srcOrd="2" destOrd="0" presId="urn:microsoft.com/office/officeart/2018/2/layout/IconVerticalSolidList"/>
    <dgm:cxn modelId="{04B39D5B-928A-4017-93F7-809F54A0B470}" type="presParOf" srcId="{873BF05D-974D-4273-87EF-7D24D5FEA637}" destId="{42DF4CC3-9F4B-4D0D-B14B-A0D4E1190F84}" srcOrd="0" destOrd="0" presId="urn:microsoft.com/office/officeart/2018/2/layout/IconVerticalSolidList"/>
    <dgm:cxn modelId="{6C6B9FFD-DBE6-47C2-A172-85E02E205081}" type="presParOf" srcId="{873BF05D-974D-4273-87EF-7D24D5FEA637}" destId="{4291F57C-1242-4FD2-9BDE-9CB7619BA8EF}" srcOrd="1" destOrd="0" presId="urn:microsoft.com/office/officeart/2018/2/layout/IconVerticalSolidList"/>
    <dgm:cxn modelId="{4FEC38E7-9BD1-43B2-AB6F-92B9D8B3AAF0}" type="presParOf" srcId="{873BF05D-974D-4273-87EF-7D24D5FEA637}" destId="{F9784BD7-6BCE-4FE2-B39F-02C923BAEB24}" srcOrd="2" destOrd="0" presId="urn:microsoft.com/office/officeart/2018/2/layout/IconVerticalSolidList"/>
    <dgm:cxn modelId="{DD30D54B-36D4-4576-86D5-F52782FDA071}" type="presParOf" srcId="{873BF05D-974D-4273-87EF-7D24D5FEA637}" destId="{228F1F9B-7B16-4DAA-9C01-57392F60CB72}" srcOrd="3" destOrd="0" presId="urn:microsoft.com/office/officeart/2018/2/layout/IconVerticalSolidList"/>
    <dgm:cxn modelId="{13B30FDD-DB9B-4227-A0DC-F98FDC67A08C}" type="presParOf" srcId="{888EF85F-AC68-44BD-BE81-C7DADA55C769}" destId="{8ADE42DA-DC7A-4043-A7D0-188549B945C8}" srcOrd="3" destOrd="0" presId="urn:microsoft.com/office/officeart/2018/2/layout/IconVerticalSolidList"/>
    <dgm:cxn modelId="{E96CDC8A-6AD1-4E48-9961-94E308424BBA}" type="presParOf" srcId="{888EF85F-AC68-44BD-BE81-C7DADA55C769}" destId="{2066431B-BBF8-43BB-BE91-AE0F7965065F}" srcOrd="4" destOrd="0" presId="urn:microsoft.com/office/officeart/2018/2/layout/IconVerticalSolidList"/>
    <dgm:cxn modelId="{B5ABC6E1-5A6D-4C19-B5AB-48D8C7DE03C5}" type="presParOf" srcId="{2066431B-BBF8-43BB-BE91-AE0F7965065F}" destId="{939FD876-38B0-4E00-8DFD-83D3AC4597A1}" srcOrd="0" destOrd="0" presId="urn:microsoft.com/office/officeart/2018/2/layout/IconVerticalSolidList"/>
    <dgm:cxn modelId="{CF66A70C-AA9B-4C5A-93EE-B532DEA7EE3C}" type="presParOf" srcId="{2066431B-BBF8-43BB-BE91-AE0F7965065F}" destId="{9049BA5B-280C-456E-B93B-471B79F12FB4}" srcOrd="1" destOrd="0" presId="urn:microsoft.com/office/officeart/2018/2/layout/IconVerticalSolidList"/>
    <dgm:cxn modelId="{0B5E0548-BC4C-4C5A-A724-7EE9E970A5D7}" type="presParOf" srcId="{2066431B-BBF8-43BB-BE91-AE0F7965065F}" destId="{E0FDA83A-DA13-48C2-A6B9-CC186339B1B4}" srcOrd="2" destOrd="0" presId="urn:microsoft.com/office/officeart/2018/2/layout/IconVerticalSolidList"/>
    <dgm:cxn modelId="{30127C88-77B0-42CB-8F2D-45B683091F0C}" type="presParOf" srcId="{2066431B-BBF8-43BB-BE91-AE0F7965065F}" destId="{2744E971-CCA7-4FF2-B112-DE114DB58271}" srcOrd="3" destOrd="0" presId="urn:microsoft.com/office/officeart/2018/2/layout/IconVerticalSolidList"/>
    <dgm:cxn modelId="{BFEF9495-C9C2-4EDE-8C9F-CFCE2C0C7952}" type="presParOf" srcId="{888EF85F-AC68-44BD-BE81-C7DADA55C769}" destId="{66B66722-D785-44BB-A6A3-5FEB03988B79}" srcOrd="5" destOrd="0" presId="urn:microsoft.com/office/officeart/2018/2/layout/IconVerticalSolidList"/>
    <dgm:cxn modelId="{949EE0D5-5860-4575-888B-693D03D421AE}" type="presParOf" srcId="{888EF85F-AC68-44BD-BE81-C7DADA55C769}" destId="{FFF865AE-C0BD-4627-B8B3-DEBF83F8E6CE}" srcOrd="6" destOrd="0" presId="urn:microsoft.com/office/officeart/2018/2/layout/IconVerticalSolidList"/>
    <dgm:cxn modelId="{FFC499D1-CC97-48F7-8D61-D43CCF2B171B}" type="presParOf" srcId="{FFF865AE-C0BD-4627-B8B3-DEBF83F8E6CE}" destId="{30C46E24-3706-48AC-9BBE-FB7E910CD703}" srcOrd="0" destOrd="0" presId="urn:microsoft.com/office/officeart/2018/2/layout/IconVerticalSolidList"/>
    <dgm:cxn modelId="{FAACBF34-3FFF-4586-AA62-AE83ADE46261}" type="presParOf" srcId="{FFF865AE-C0BD-4627-B8B3-DEBF83F8E6CE}" destId="{03E27150-0764-4E9F-B93D-CEB25BB4C7C1}" srcOrd="1" destOrd="0" presId="urn:microsoft.com/office/officeart/2018/2/layout/IconVerticalSolidList"/>
    <dgm:cxn modelId="{189BEE45-2BD8-45A5-87B2-06E1599E5333}" type="presParOf" srcId="{FFF865AE-C0BD-4627-B8B3-DEBF83F8E6CE}" destId="{8F36680C-59AB-418E-B24D-03600588EE39}" srcOrd="2" destOrd="0" presId="urn:microsoft.com/office/officeart/2018/2/layout/IconVerticalSolidList"/>
    <dgm:cxn modelId="{7D86C3EF-F54E-4480-BA4D-31F920531E3A}" type="presParOf" srcId="{FFF865AE-C0BD-4627-B8B3-DEBF83F8E6CE}" destId="{48D3348D-79B9-4768-B18E-8FAE9413E8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FA4C6D-1DA2-48E7-9D03-946B1014E0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B9ECED-3706-4D27-A1A7-185F5042FF9B}">
      <dgm:prSet/>
      <dgm:spPr/>
      <dgm:t>
        <a:bodyPr/>
        <a:lstStyle/>
        <a:p>
          <a:r>
            <a:rPr lang="en-US"/>
            <a:t>Effective communication is required by professional bodies such as:</a:t>
          </a:r>
        </a:p>
      </dgm:t>
    </dgm:pt>
    <dgm:pt modelId="{7EA257F2-F0CA-44AA-B9C9-C64E83BCB35F}" type="parTrans" cxnId="{35215E64-09E5-4D9F-B773-F7CDE3B6AF16}">
      <dgm:prSet/>
      <dgm:spPr/>
      <dgm:t>
        <a:bodyPr/>
        <a:lstStyle/>
        <a:p>
          <a:endParaRPr lang="en-US"/>
        </a:p>
      </dgm:t>
    </dgm:pt>
    <dgm:pt modelId="{A021E987-102E-48E2-8C73-D4CB4C2BC243}" type="sibTrans" cxnId="{35215E64-09E5-4D9F-B773-F7CDE3B6AF16}">
      <dgm:prSet/>
      <dgm:spPr/>
      <dgm:t>
        <a:bodyPr/>
        <a:lstStyle/>
        <a:p>
          <a:endParaRPr lang="en-US"/>
        </a:p>
      </dgm:t>
    </dgm:pt>
    <dgm:pt modelId="{F7DABD42-71F9-4279-BF08-CFB6E0E3600D}">
      <dgm:prSet/>
      <dgm:spPr/>
      <dgm:t>
        <a:bodyPr/>
        <a:lstStyle/>
        <a:p>
          <a:r>
            <a:rPr lang="en-US"/>
            <a:t>• NHS</a:t>
          </a:r>
        </a:p>
      </dgm:t>
    </dgm:pt>
    <dgm:pt modelId="{7EDA02EB-9630-4110-BC90-475CC63EFB23}" type="parTrans" cxnId="{B9C94AB7-7CC9-4667-A7C4-EBAB18E11BD7}">
      <dgm:prSet/>
      <dgm:spPr/>
      <dgm:t>
        <a:bodyPr/>
        <a:lstStyle/>
        <a:p>
          <a:endParaRPr lang="en-US"/>
        </a:p>
      </dgm:t>
    </dgm:pt>
    <dgm:pt modelId="{060DDA5F-55FF-4099-8E79-067DD1B7FC3A}" type="sibTrans" cxnId="{B9C94AB7-7CC9-4667-A7C4-EBAB18E11BD7}">
      <dgm:prSet/>
      <dgm:spPr/>
      <dgm:t>
        <a:bodyPr/>
        <a:lstStyle/>
        <a:p>
          <a:endParaRPr lang="en-US"/>
        </a:p>
      </dgm:t>
    </dgm:pt>
    <dgm:pt modelId="{BA644C7B-E475-4E11-B468-9EC6C1B18DBA}">
      <dgm:prSet/>
      <dgm:spPr/>
      <dgm:t>
        <a:bodyPr/>
        <a:lstStyle/>
        <a:p>
          <a:r>
            <a:rPr lang="en-US"/>
            <a:t>• Health and Care Professions Council (HCPC)</a:t>
          </a:r>
        </a:p>
      </dgm:t>
    </dgm:pt>
    <dgm:pt modelId="{C4294ED0-6E81-468A-9563-D4A7ADB02B58}" type="parTrans" cxnId="{3C1F8104-BF9B-4E92-9369-A324A58CFDF7}">
      <dgm:prSet/>
      <dgm:spPr/>
      <dgm:t>
        <a:bodyPr/>
        <a:lstStyle/>
        <a:p>
          <a:endParaRPr lang="en-US"/>
        </a:p>
      </dgm:t>
    </dgm:pt>
    <dgm:pt modelId="{D76D0588-3101-4FA5-A7E4-37E6890DC4BF}" type="sibTrans" cxnId="{3C1F8104-BF9B-4E92-9369-A324A58CFDF7}">
      <dgm:prSet/>
      <dgm:spPr/>
      <dgm:t>
        <a:bodyPr/>
        <a:lstStyle/>
        <a:p>
          <a:endParaRPr lang="en-US"/>
        </a:p>
      </dgm:t>
    </dgm:pt>
    <dgm:pt modelId="{EF0F7A17-F2B9-4B23-A9DC-8676B43AEBCE}" type="pres">
      <dgm:prSet presAssocID="{A5FA4C6D-1DA2-48E7-9D03-946B1014E00A}" presName="root" presStyleCnt="0">
        <dgm:presLayoutVars>
          <dgm:dir/>
          <dgm:resizeHandles val="exact"/>
        </dgm:presLayoutVars>
      </dgm:prSet>
      <dgm:spPr/>
    </dgm:pt>
    <dgm:pt modelId="{A90FE343-E8F6-4BCF-B990-BF49E54FC30E}" type="pres">
      <dgm:prSet presAssocID="{07B9ECED-3706-4D27-A1A7-185F5042FF9B}" presName="compNode" presStyleCnt="0"/>
      <dgm:spPr/>
    </dgm:pt>
    <dgm:pt modelId="{1E308F52-245D-40E7-ADC5-8062E3F34F7F}" type="pres">
      <dgm:prSet presAssocID="{07B9ECED-3706-4D27-A1A7-185F5042FF9B}" presName="bgRect" presStyleLbl="bgShp" presStyleIdx="0" presStyleCnt="3"/>
      <dgm:spPr/>
    </dgm:pt>
    <dgm:pt modelId="{9223CE01-EA80-4ECF-8720-8A179CCD9CE6}" type="pres">
      <dgm:prSet presAssocID="{07B9ECED-3706-4D27-A1A7-185F5042FF9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553AE66-C224-46CD-A353-E147CD3083E4}" type="pres">
      <dgm:prSet presAssocID="{07B9ECED-3706-4D27-A1A7-185F5042FF9B}" presName="spaceRect" presStyleCnt="0"/>
      <dgm:spPr/>
    </dgm:pt>
    <dgm:pt modelId="{6857B7C7-EA18-4DF3-AF2F-961E1E996DAD}" type="pres">
      <dgm:prSet presAssocID="{07B9ECED-3706-4D27-A1A7-185F5042FF9B}" presName="parTx" presStyleLbl="revTx" presStyleIdx="0" presStyleCnt="3">
        <dgm:presLayoutVars>
          <dgm:chMax val="0"/>
          <dgm:chPref val="0"/>
        </dgm:presLayoutVars>
      </dgm:prSet>
      <dgm:spPr/>
    </dgm:pt>
    <dgm:pt modelId="{9F67CCE8-BB58-4817-AB0A-FCB40DD04002}" type="pres">
      <dgm:prSet presAssocID="{A021E987-102E-48E2-8C73-D4CB4C2BC243}" presName="sibTrans" presStyleCnt="0"/>
      <dgm:spPr/>
    </dgm:pt>
    <dgm:pt modelId="{736C18B4-8BB3-4753-B8C7-E798B3836E32}" type="pres">
      <dgm:prSet presAssocID="{F7DABD42-71F9-4279-BF08-CFB6E0E3600D}" presName="compNode" presStyleCnt="0"/>
      <dgm:spPr/>
    </dgm:pt>
    <dgm:pt modelId="{CB6DD167-06DE-4DC9-BB83-7B1829233A44}" type="pres">
      <dgm:prSet presAssocID="{F7DABD42-71F9-4279-BF08-CFB6E0E3600D}" presName="bgRect" presStyleLbl="bgShp" presStyleIdx="1" presStyleCnt="3"/>
      <dgm:spPr/>
    </dgm:pt>
    <dgm:pt modelId="{969CF277-767F-4B20-847D-D195C9F1CCBF}" type="pres">
      <dgm:prSet presAssocID="{F7DABD42-71F9-4279-BF08-CFB6E0E360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6D96D20-2EEB-49B5-AF4B-3678806A53C3}" type="pres">
      <dgm:prSet presAssocID="{F7DABD42-71F9-4279-BF08-CFB6E0E3600D}" presName="spaceRect" presStyleCnt="0"/>
      <dgm:spPr/>
    </dgm:pt>
    <dgm:pt modelId="{1ABFDAC8-0FAD-44E9-A101-280BC5380A54}" type="pres">
      <dgm:prSet presAssocID="{F7DABD42-71F9-4279-BF08-CFB6E0E3600D}" presName="parTx" presStyleLbl="revTx" presStyleIdx="1" presStyleCnt="3">
        <dgm:presLayoutVars>
          <dgm:chMax val="0"/>
          <dgm:chPref val="0"/>
        </dgm:presLayoutVars>
      </dgm:prSet>
      <dgm:spPr/>
    </dgm:pt>
    <dgm:pt modelId="{82EF51E3-AB97-4575-B083-D2BEAC388D09}" type="pres">
      <dgm:prSet presAssocID="{060DDA5F-55FF-4099-8E79-067DD1B7FC3A}" presName="sibTrans" presStyleCnt="0"/>
      <dgm:spPr/>
    </dgm:pt>
    <dgm:pt modelId="{E31A996E-0A6A-4EE7-99D7-F6C5302B4779}" type="pres">
      <dgm:prSet presAssocID="{BA644C7B-E475-4E11-B468-9EC6C1B18DBA}" presName="compNode" presStyleCnt="0"/>
      <dgm:spPr/>
    </dgm:pt>
    <dgm:pt modelId="{C09E6786-29DE-4048-87A0-9DF68F3CD2EA}" type="pres">
      <dgm:prSet presAssocID="{BA644C7B-E475-4E11-B468-9EC6C1B18DBA}" presName="bgRect" presStyleLbl="bgShp" presStyleIdx="2" presStyleCnt="3"/>
      <dgm:spPr/>
    </dgm:pt>
    <dgm:pt modelId="{3E6609C8-307F-4831-BFD2-F51681F28E35}" type="pres">
      <dgm:prSet presAssocID="{BA644C7B-E475-4E11-B468-9EC6C1B18DB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B27E907-AE0A-4D62-847D-3C1560D996AC}" type="pres">
      <dgm:prSet presAssocID="{BA644C7B-E475-4E11-B468-9EC6C1B18DBA}" presName="spaceRect" presStyleCnt="0"/>
      <dgm:spPr/>
    </dgm:pt>
    <dgm:pt modelId="{9C0C2522-BF6B-441F-B670-FFA843F73012}" type="pres">
      <dgm:prSet presAssocID="{BA644C7B-E475-4E11-B468-9EC6C1B18DB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C1F8104-BF9B-4E92-9369-A324A58CFDF7}" srcId="{A5FA4C6D-1DA2-48E7-9D03-946B1014E00A}" destId="{BA644C7B-E475-4E11-B468-9EC6C1B18DBA}" srcOrd="2" destOrd="0" parTransId="{C4294ED0-6E81-468A-9563-D4A7ADB02B58}" sibTransId="{D76D0588-3101-4FA5-A7E4-37E6890DC4BF}"/>
    <dgm:cxn modelId="{48BC511B-3984-48B2-B238-15EEB1246F99}" type="presOf" srcId="{A5FA4C6D-1DA2-48E7-9D03-946B1014E00A}" destId="{EF0F7A17-F2B9-4B23-A9DC-8676B43AEBCE}" srcOrd="0" destOrd="0" presId="urn:microsoft.com/office/officeart/2018/2/layout/IconVerticalSolidList"/>
    <dgm:cxn modelId="{E3649A21-A058-40A9-96EB-6E52A49F3224}" type="presOf" srcId="{07B9ECED-3706-4D27-A1A7-185F5042FF9B}" destId="{6857B7C7-EA18-4DF3-AF2F-961E1E996DAD}" srcOrd="0" destOrd="0" presId="urn:microsoft.com/office/officeart/2018/2/layout/IconVerticalSolidList"/>
    <dgm:cxn modelId="{35215E64-09E5-4D9F-B773-F7CDE3B6AF16}" srcId="{A5FA4C6D-1DA2-48E7-9D03-946B1014E00A}" destId="{07B9ECED-3706-4D27-A1A7-185F5042FF9B}" srcOrd="0" destOrd="0" parTransId="{7EA257F2-F0CA-44AA-B9C9-C64E83BCB35F}" sibTransId="{A021E987-102E-48E2-8C73-D4CB4C2BC243}"/>
    <dgm:cxn modelId="{727EAA5A-3813-4325-BF8E-962CCCD4B597}" type="presOf" srcId="{BA644C7B-E475-4E11-B468-9EC6C1B18DBA}" destId="{9C0C2522-BF6B-441F-B670-FFA843F73012}" srcOrd="0" destOrd="0" presId="urn:microsoft.com/office/officeart/2018/2/layout/IconVerticalSolidList"/>
    <dgm:cxn modelId="{1EF952B3-6D53-4868-B537-C0FA04975AE1}" type="presOf" srcId="{F7DABD42-71F9-4279-BF08-CFB6E0E3600D}" destId="{1ABFDAC8-0FAD-44E9-A101-280BC5380A54}" srcOrd="0" destOrd="0" presId="urn:microsoft.com/office/officeart/2018/2/layout/IconVerticalSolidList"/>
    <dgm:cxn modelId="{B9C94AB7-7CC9-4667-A7C4-EBAB18E11BD7}" srcId="{A5FA4C6D-1DA2-48E7-9D03-946B1014E00A}" destId="{F7DABD42-71F9-4279-BF08-CFB6E0E3600D}" srcOrd="1" destOrd="0" parTransId="{7EDA02EB-9630-4110-BC90-475CC63EFB23}" sibTransId="{060DDA5F-55FF-4099-8E79-067DD1B7FC3A}"/>
    <dgm:cxn modelId="{47130688-1357-4427-8927-D27506F62E0B}" type="presParOf" srcId="{EF0F7A17-F2B9-4B23-A9DC-8676B43AEBCE}" destId="{A90FE343-E8F6-4BCF-B990-BF49E54FC30E}" srcOrd="0" destOrd="0" presId="urn:microsoft.com/office/officeart/2018/2/layout/IconVerticalSolidList"/>
    <dgm:cxn modelId="{A8F15F81-5721-4405-B3A0-C7FED5AB053B}" type="presParOf" srcId="{A90FE343-E8F6-4BCF-B990-BF49E54FC30E}" destId="{1E308F52-245D-40E7-ADC5-8062E3F34F7F}" srcOrd="0" destOrd="0" presId="urn:microsoft.com/office/officeart/2018/2/layout/IconVerticalSolidList"/>
    <dgm:cxn modelId="{E54C2F78-901F-4231-A10F-BD1A4DC5D8EB}" type="presParOf" srcId="{A90FE343-E8F6-4BCF-B990-BF49E54FC30E}" destId="{9223CE01-EA80-4ECF-8720-8A179CCD9CE6}" srcOrd="1" destOrd="0" presId="urn:microsoft.com/office/officeart/2018/2/layout/IconVerticalSolidList"/>
    <dgm:cxn modelId="{18E93468-E03E-4735-8BE1-442C7CAC0061}" type="presParOf" srcId="{A90FE343-E8F6-4BCF-B990-BF49E54FC30E}" destId="{2553AE66-C224-46CD-A353-E147CD3083E4}" srcOrd="2" destOrd="0" presId="urn:microsoft.com/office/officeart/2018/2/layout/IconVerticalSolidList"/>
    <dgm:cxn modelId="{784A0C98-9012-41B4-B7ED-F826D417E542}" type="presParOf" srcId="{A90FE343-E8F6-4BCF-B990-BF49E54FC30E}" destId="{6857B7C7-EA18-4DF3-AF2F-961E1E996DAD}" srcOrd="3" destOrd="0" presId="urn:microsoft.com/office/officeart/2018/2/layout/IconVerticalSolidList"/>
    <dgm:cxn modelId="{66840F56-8BAF-46E4-9557-A07E51EBAB31}" type="presParOf" srcId="{EF0F7A17-F2B9-4B23-A9DC-8676B43AEBCE}" destId="{9F67CCE8-BB58-4817-AB0A-FCB40DD04002}" srcOrd="1" destOrd="0" presId="urn:microsoft.com/office/officeart/2018/2/layout/IconVerticalSolidList"/>
    <dgm:cxn modelId="{33D76C60-DE56-4207-8F3C-AA2E4DC21DBE}" type="presParOf" srcId="{EF0F7A17-F2B9-4B23-A9DC-8676B43AEBCE}" destId="{736C18B4-8BB3-4753-B8C7-E798B3836E32}" srcOrd="2" destOrd="0" presId="urn:microsoft.com/office/officeart/2018/2/layout/IconVerticalSolidList"/>
    <dgm:cxn modelId="{04C15364-F72E-4614-B409-338C9EEBAD89}" type="presParOf" srcId="{736C18B4-8BB3-4753-B8C7-E798B3836E32}" destId="{CB6DD167-06DE-4DC9-BB83-7B1829233A44}" srcOrd="0" destOrd="0" presId="urn:microsoft.com/office/officeart/2018/2/layout/IconVerticalSolidList"/>
    <dgm:cxn modelId="{CEAD1449-041E-4A1A-8D00-25588FDC4121}" type="presParOf" srcId="{736C18B4-8BB3-4753-B8C7-E798B3836E32}" destId="{969CF277-767F-4B20-847D-D195C9F1CCBF}" srcOrd="1" destOrd="0" presId="urn:microsoft.com/office/officeart/2018/2/layout/IconVerticalSolidList"/>
    <dgm:cxn modelId="{51BE22E8-8DBB-4A57-8CD3-9455E3A6604F}" type="presParOf" srcId="{736C18B4-8BB3-4753-B8C7-E798B3836E32}" destId="{E6D96D20-2EEB-49B5-AF4B-3678806A53C3}" srcOrd="2" destOrd="0" presId="urn:microsoft.com/office/officeart/2018/2/layout/IconVerticalSolidList"/>
    <dgm:cxn modelId="{D4CE56FF-BA14-4C74-B620-0E148EBEC8DE}" type="presParOf" srcId="{736C18B4-8BB3-4753-B8C7-E798B3836E32}" destId="{1ABFDAC8-0FAD-44E9-A101-280BC5380A54}" srcOrd="3" destOrd="0" presId="urn:microsoft.com/office/officeart/2018/2/layout/IconVerticalSolidList"/>
    <dgm:cxn modelId="{568E0B37-6F33-46AE-A706-F43AE395B674}" type="presParOf" srcId="{EF0F7A17-F2B9-4B23-A9DC-8676B43AEBCE}" destId="{82EF51E3-AB97-4575-B083-D2BEAC388D09}" srcOrd="3" destOrd="0" presId="urn:microsoft.com/office/officeart/2018/2/layout/IconVerticalSolidList"/>
    <dgm:cxn modelId="{0C44E34C-EC2F-4174-B18E-F01834B6C80F}" type="presParOf" srcId="{EF0F7A17-F2B9-4B23-A9DC-8676B43AEBCE}" destId="{E31A996E-0A6A-4EE7-99D7-F6C5302B4779}" srcOrd="4" destOrd="0" presId="urn:microsoft.com/office/officeart/2018/2/layout/IconVerticalSolidList"/>
    <dgm:cxn modelId="{1096555A-41C1-446A-AD7E-1D27A61BB255}" type="presParOf" srcId="{E31A996E-0A6A-4EE7-99D7-F6C5302B4779}" destId="{C09E6786-29DE-4048-87A0-9DF68F3CD2EA}" srcOrd="0" destOrd="0" presId="urn:microsoft.com/office/officeart/2018/2/layout/IconVerticalSolidList"/>
    <dgm:cxn modelId="{29811BC1-3945-4334-AA45-ADDDCD761281}" type="presParOf" srcId="{E31A996E-0A6A-4EE7-99D7-F6C5302B4779}" destId="{3E6609C8-307F-4831-BFD2-F51681F28E35}" srcOrd="1" destOrd="0" presId="urn:microsoft.com/office/officeart/2018/2/layout/IconVerticalSolidList"/>
    <dgm:cxn modelId="{BCCF8A94-CB40-4C63-B6B1-0589D2E461D2}" type="presParOf" srcId="{E31A996E-0A6A-4EE7-99D7-F6C5302B4779}" destId="{EB27E907-AE0A-4D62-847D-3C1560D996AC}" srcOrd="2" destOrd="0" presId="urn:microsoft.com/office/officeart/2018/2/layout/IconVerticalSolidList"/>
    <dgm:cxn modelId="{55D67213-E243-46C4-88F2-E88AE4BF534B}" type="presParOf" srcId="{E31A996E-0A6A-4EE7-99D7-F6C5302B4779}" destId="{9C0C2522-BF6B-441F-B670-FFA843F730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19956-969A-4860-9CB7-03D186B546BB}">
      <dsp:nvSpPr>
        <dsp:cNvPr id="0" name=""/>
        <dsp:cNvSpPr/>
      </dsp:nvSpPr>
      <dsp:spPr>
        <a:xfrm>
          <a:off x="0" y="713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BA10E-2092-4458-BF60-31F0C33D3F00}">
      <dsp:nvSpPr>
        <dsp:cNvPr id="0" name=""/>
        <dsp:cNvSpPr/>
      </dsp:nvSpPr>
      <dsp:spPr>
        <a:xfrm>
          <a:off x="0" y="713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NAME:NADIA BI </a:t>
          </a:r>
          <a:endParaRPr lang="en-US" sz="2500" kern="1200"/>
        </a:p>
      </dsp:txBody>
      <dsp:txXfrm>
        <a:off x="0" y="713"/>
        <a:ext cx="8229600" cy="834529"/>
      </dsp:txXfrm>
    </dsp:sp>
    <dsp:sp modelId="{DBCD0D4E-127E-4703-8008-40EA4C85CDBA}">
      <dsp:nvSpPr>
        <dsp:cNvPr id="0" name=""/>
        <dsp:cNvSpPr/>
      </dsp:nvSpPr>
      <dsp:spPr>
        <a:xfrm>
          <a:off x="0" y="83524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9FE8D-F744-4B52-A6DC-D31A318896B9}">
      <dsp:nvSpPr>
        <dsp:cNvPr id="0" name=""/>
        <dsp:cNvSpPr/>
      </dsp:nvSpPr>
      <dsp:spPr>
        <a:xfrm>
          <a:off x="0" y="835242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MODULE NAME: PROFESSIONAL DEVELOPMENT WITHIN HEALTH AND SOCIAL CARE</a:t>
          </a:r>
          <a:endParaRPr lang="en-US" sz="2500" kern="1200"/>
        </a:p>
      </dsp:txBody>
      <dsp:txXfrm>
        <a:off x="0" y="835242"/>
        <a:ext cx="8229600" cy="834529"/>
      </dsp:txXfrm>
    </dsp:sp>
    <dsp:sp modelId="{4DD79F4E-B20D-4007-B6B6-4CFF795FDCE1}">
      <dsp:nvSpPr>
        <dsp:cNvPr id="0" name=""/>
        <dsp:cNvSpPr/>
      </dsp:nvSpPr>
      <dsp:spPr>
        <a:xfrm>
          <a:off x="0" y="16697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54D24-D492-405E-9D98-DCC721673175}">
      <dsp:nvSpPr>
        <dsp:cNvPr id="0" name=""/>
        <dsp:cNvSpPr/>
      </dsp:nvSpPr>
      <dsp:spPr>
        <a:xfrm>
          <a:off x="0" y="1669772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MODULE CODE: LCHS4009</a:t>
          </a:r>
          <a:endParaRPr lang="en-US" sz="2500" kern="1200"/>
        </a:p>
      </dsp:txBody>
      <dsp:txXfrm>
        <a:off x="0" y="1669772"/>
        <a:ext cx="8229600" cy="834529"/>
      </dsp:txXfrm>
    </dsp:sp>
    <dsp:sp modelId="{CD50A1E2-6202-4962-BB52-A30589634CA6}">
      <dsp:nvSpPr>
        <dsp:cNvPr id="0" name=""/>
        <dsp:cNvSpPr/>
      </dsp:nvSpPr>
      <dsp:spPr>
        <a:xfrm>
          <a:off x="0" y="250430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026E3-3987-482A-9505-5E2219B68B5B}">
      <dsp:nvSpPr>
        <dsp:cNvPr id="0" name=""/>
        <dsp:cNvSpPr/>
      </dsp:nvSpPr>
      <dsp:spPr>
        <a:xfrm>
          <a:off x="0" y="2504302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ASSIGNMENT TITLE: COMMUNICATION SKILL</a:t>
          </a:r>
          <a:endParaRPr lang="en-US" sz="2500" kern="1200"/>
        </a:p>
      </dsp:txBody>
      <dsp:txXfrm>
        <a:off x="0" y="2504302"/>
        <a:ext cx="8229600" cy="834529"/>
      </dsp:txXfrm>
    </dsp:sp>
    <dsp:sp modelId="{79A185E7-2F00-4A1E-959D-DDC5BED2604C}">
      <dsp:nvSpPr>
        <dsp:cNvPr id="0" name=""/>
        <dsp:cNvSpPr/>
      </dsp:nvSpPr>
      <dsp:spPr>
        <a:xfrm>
          <a:off x="0" y="333883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E3E6E9-70E4-4255-A889-E6EBA5704FAD}">
      <dsp:nvSpPr>
        <dsp:cNvPr id="0" name=""/>
        <dsp:cNvSpPr/>
      </dsp:nvSpPr>
      <dsp:spPr>
        <a:xfrm>
          <a:off x="0" y="3338831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NUMBER:2434187</a:t>
          </a:r>
          <a:endParaRPr lang="en-US" sz="2500" kern="1200"/>
        </a:p>
      </dsp:txBody>
      <dsp:txXfrm>
        <a:off x="0" y="3338831"/>
        <a:ext cx="8229600" cy="834529"/>
      </dsp:txXfrm>
    </dsp:sp>
    <dsp:sp modelId="{915692D5-6389-462D-B81E-AB57305106FE}">
      <dsp:nvSpPr>
        <dsp:cNvPr id="0" name=""/>
        <dsp:cNvSpPr/>
      </dsp:nvSpPr>
      <dsp:spPr>
        <a:xfrm>
          <a:off x="0" y="417336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949B5-1011-48DD-8E42-8E303A4B212B}">
      <dsp:nvSpPr>
        <dsp:cNvPr id="0" name=""/>
        <dsp:cNvSpPr/>
      </dsp:nvSpPr>
      <dsp:spPr>
        <a:xfrm>
          <a:off x="0" y="4173361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LECTURER NAME: BERNICE EJOGU</a:t>
          </a:r>
          <a:endParaRPr lang="en-US" sz="2500" kern="1200"/>
        </a:p>
      </dsp:txBody>
      <dsp:txXfrm>
        <a:off x="0" y="4173361"/>
        <a:ext cx="8229600" cy="834529"/>
      </dsp:txXfrm>
    </dsp:sp>
    <dsp:sp modelId="{3609D6D6-FBB1-4423-88CC-FE74A94DBD08}">
      <dsp:nvSpPr>
        <dsp:cNvPr id="0" name=""/>
        <dsp:cNvSpPr/>
      </dsp:nvSpPr>
      <dsp:spPr>
        <a:xfrm>
          <a:off x="0" y="500789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0D360-3176-4074-A8F0-7A4253012C51}">
      <dsp:nvSpPr>
        <dsp:cNvPr id="0" name=""/>
        <dsp:cNvSpPr/>
      </dsp:nvSpPr>
      <dsp:spPr>
        <a:xfrm>
          <a:off x="0" y="5007891"/>
          <a:ext cx="8229600" cy="834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DATE: MONDAY 23 FEBRUARY 2026</a:t>
          </a:r>
          <a:endParaRPr lang="en-US" sz="2500" kern="1200" dirty="0"/>
        </a:p>
      </dsp:txBody>
      <dsp:txXfrm>
        <a:off x="0" y="5007891"/>
        <a:ext cx="8229600" cy="8345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B05A7-9C1B-4C88-9775-9A75CE2850FA}">
      <dsp:nvSpPr>
        <dsp:cNvPr id="0" name=""/>
        <dsp:cNvSpPr/>
      </dsp:nvSpPr>
      <dsp:spPr>
        <a:xfrm>
          <a:off x="0" y="2970235"/>
          <a:ext cx="4231481" cy="19487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It includes verbal, non-verbal, written, and listening skills.</a:t>
          </a:r>
        </a:p>
      </dsp:txBody>
      <dsp:txXfrm>
        <a:off x="0" y="2970235"/>
        <a:ext cx="4231481" cy="1948795"/>
      </dsp:txXfrm>
    </dsp:sp>
    <dsp:sp modelId="{911A82B1-D5BB-4E00-B9AE-DC0C3EFB804A}">
      <dsp:nvSpPr>
        <dsp:cNvPr id="0" name=""/>
        <dsp:cNvSpPr/>
      </dsp:nvSpPr>
      <dsp:spPr>
        <a:xfrm rot="10800000">
          <a:off x="0" y="2219"/>
          <a:ext cx="4231481" cy="2997247"/>
        </a:xfrm>
        <a:prstGeom prst="upArrowCallou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Communication involves sharing information clearly and effectively with patients, families, and professionals.</a:t>
          </a:r>
        </a:p>
      </dsp:txBody>
      <dsp:txXfrm rot="10800000">
        <a:off x="0" y="2219"/>
        <a:ext cx="4231481" cy="19475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0ABBF-6AEF-47A8-80E9-DB227CB96746}">
      <dsp:nvSpPr>
        <dsp:cNvPr id="0" name=""/>
        <dsp:cNvSpPr/>
      </dsp:nvSpPr>
      <dsp:spPr>
        <a:xfrm>
          <a:off x="397080" y="684"/>
          <a:ext cx="3093350" cy="1856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Ensures patient safety</a:t>
          </a:r>
        </a:p>
      </dsp:txBody>
      <dsp:txXfrm>
        <a:off x="397080" y="684"/>
        <a:ext cx="3093350" cy="1856010"/>
      </dsp:txXfrm>
    </dsp:sp>
    <dsp:sp modelId="{175C2790-2C02-4E16-B90B-15272F1BA150}">
      <dsp:nvSpPr>
        <dsp:cNvPr id="0" name=""/>
        <dsp:cNvSpPr/>
      </dsp:nvSpPr>
      <dsp:spPr>
        <a:xfrm>
          <a:off x="3799766" y="684"/>
          <a:ext cx="3093350" cy="18560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Builds trust and therapeutic relationships</a:t>
          </a:r>
        </a:p>
      </dsp:txBody>
      <dsp:txXfrm>
        <a:off x="3799766" y="684"/>
        <a:ext cx="3093350" cy="1856010"/>
      </dsp:txXfrm>
    </dsp:sp>
    <dsp:sp modelId="{F9046404-124B-4019-B2BE-600E2007FBEE}">
      <dsp:nvSpPr>
        <dsp:cNvPr id="0" name=""/>
        <dsp:cNvSpPr/>
      </dsp:nvSpPr>
      <dsp:spPr>
        <a:xfrm>
          <a:off x="397080" y="2166030"/>
          <a:ext cx="3093350" cy="18560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Supports accurate decision-making</a:t>
          </a:r>
        </a:p>
      </dsp:txBody>
      <dsp:txXfrm>
        <a:off x="397080" y="2166030"/>
        <a:ext cx="3093350" cy="1856010"/>
      </dsp:txXfrm>
    </dsp:sp>
    <dsp:sp modelId="{26AC9FBA-A745-44FA-9270-8D41FE60303B}">
      <dsp:nvSpPr>
        <dsp:cNvPr id="0" name=""/>
        <dsp:cNvSpPr/>
      </dsp:nvSpPr>
      <dsp:spPr>
        <a:xfrm>
          <a:off x="3799766" y="2166030"/>
          <a:ext cx="3093350" cy="18560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Reduces errors and misunderstandings</a:t>
          </a:r>
        </a:p>
      </dsp:txBody>
      <dsp:txXfrm>
        <a:off x="3799766" y="2166030"/>
        <a:ext cx="3093350" cy="1856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7F7C7-FCDC-40F1-9584-F738F205BEB2}">
      <dsp:nvSpPr>
        <dsp:cNvPr id="0" name=""/>
        <dsp:cNvSpPr/>
      </dsp:nvSpPr>
      <dsp:spPr>
        <a:xfrm>
          <a:off x="0" y="2042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4F700-62B8-476D-97C3-1E06C779BE6C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78280-7749-48ED-9CBC-D5C89FAAC4E1}">
      <dsp:nvSpPr>
        <dsp:cNvPr id="0" name=""/>
        <dsp:cNvSpPr/>
      </dsp:nvSpPr>
      <dsp:spPr>
        <a:xfrm>
          <a:off x="1195647" y="2042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healthcare assistant explaining medication instructions to an elderly patient:</a:t>
          </a:r>
        </a:p>
      </dsp:txBody>
      <dsp:txXfrm>
        <a:off x="1195647" y="2042"/>
        <a:ext cx="3035833" cy="1035192"/>
      </dsp:txXfrm>
    </dsp:sp>
    <dsp:sp modelId="{42DF4CC3-9F4B-4D0D-B14B-A0D4E1190F84}">
      <dsp:nvSpPr>
        <dsp:cNvPr id="0" name=""/>
        <dsp:cNvSpPr/>
      </dsp:nvSpPr>
      <dsp:spPr>
        <a:xfrm>
          <a:off x="0" y="1296033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1F57C-1242-4FD2-9BDE-9CB7619BA8EF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F1F9B-7B16-4DAA-9C01-57392F60CB72}">
      <dsp:nvSpPr>
        <dsp:cNvPr id="0" name=""/>
        <dsp:cNvSpPr/>
      </dsp:nvSpPr>
      <dsp:spPr>
        <a:xfrm>
          <a:off x="1195647" y="1296033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Uses simple language</a:t>
          </a:r>
        </a:p>
      </dsp:txBody>
      <dsp:txXfrm>
        <a:off x="1195647" y="1296033"/>
        <a:ext cx="3035833" cy="1035192"/>
      </dsp:txXfrm>
    </dsp:sp>
    <dsp:sp modelId="{939FD876-38B0-4E00-8DFD-83D3AC4597A1}">
      <dsp:nvSpPr>
        <dsp:cNvPr id="0" name=""/>
        <dsp:cNvSpPr/>
      </dsp:nvSpPr>
      <dsp:spPr>
        <a:xfrm>
          <a:off x="0" y="259002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49BA5B-280C-456E-B93B-471B79F12FB4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4E971-CCA7-4FF2-B112-DE114DB58271}">
      <dsp:nvSpPr>
        <dsp:cNvPr id="0" name=""/>
        <dsp:cNvSpPr/>
      </dsp:nvSpPr>
      <dsp:spPr>
        <a:xfrm>
          <a:off x="1195647" y="259002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Checks understanding</a:t>
          </a:r>
        </a:p>
      </dsp:txBody>
      <dsp:txXfrm>
        <a:off x="1195647" y="2590024"/>
        <a:ext cx="3035833" cy="1035192"/>
      </dsp:txXfrm>
    </dsp:sp>
    <dsp:sp modelId="{30C46E24-3706-48AC-9BBE-FB7E910CD703}">
      <dsp:nvSpPr>
        <dsp:cNvPr id="0" name=""/>
        <dsp:cNvSpPr/>
      </dsp:nvSpPr>
      <dsp:spPr>
        <a:xfrm>
          <a:off x="0" y="388401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27150-0764-4E9F-B93D-CEB25BB4C7C1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3348D-79B9-4768-B18E-8FAE9413E814}">
      <dsp:nvSpPr>
        <dsp:cNvPr id="0" name=""/>
        <dsp:cNvSpPr/>
      </dsp:nvSpPr>
      <dsp:spPr>
        <a:xfrm>
          <a:off x="1195647" y="388401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Observes non-verbal cues</a:t>
          </a:r>
        </a:p>
      </dsp:txBody>
      <dsp:txXfrm>
        <a:off x="1195647" y="3884014"/>
        <a:ext cx="3035833" cy="10351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08F52-245D-40E7-ADC5-8062E3F34F7F}">
      <dsp:nvSpPr>
        <dsp:cNvPr id="0" name=""/>
        <dsp:cNvSpPr/>
      </dsp:nvSpPr>
      <dsp:spPr>
        <a:xfrm>
          <a:off x="0" y="60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3CE01-EA80-4ECF-8720-8A179CCD9CE6}">
      <dsp:nvSpPr>
        <dsp:cNvPr id="0" name=""/>
        <dsp:cNvSpPr/>
      </dsp:nvSpPr>
      <dsp:spPr>
        <a:xfrm>
          <a:off x="425232" y="316889"/>
          <a:ext cx="773150" cy="773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7B7C7-EA18-4DF3-AF2F-961E1E996DAD}">
      <dsp:nvSpPr>
        <dsp:cNvPr id="0" name=""/>
        <dsp:cNvSpPr/>
      </dsp:nvSpPr>
      <dsp:spPr>
        <a:xfrm>
          <a:off x="1623616" y="60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Effective communication is required by professional bodies such as:</a:t>
          </a:r>
        </a:p>
      </dsp:txBody>
      <dsp:txXfrm>
        <a:off x="1623616" y="600"/>
        <a:ext cx="2607864" cy="1405728"/>
      </dsp:txXfrm>
    </dsp:sp>
    <dsp:sp modelId="{CB6DD167-06DE-4DC9-BB83-7B1829233A44}">
      <dsp:nvSpPr>
        <dsp:cNvPr id="0" name=""/>
        <dsp:cNvSpPr/>
      </dsp:nvSpPr>
      <dsp:spPr>
        <a:xfrm>
          <a:off x="0" y="175776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CF277-767F-4B20-847D-D195C9F1CCBF}">
      <dsp:nvSpPr>
        <dsp:cNvPr id="0" name=""/>
        <dsp:cNvSpPr/>
      </dsp:nvSpPr>
      <dsp:spPr>
        <a:xfrm>
          <a:off x="425232" y="2074049"/>
          <a:ext cx="773150" cy="773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FDAC8-0FAD-44E9-A101-280BC5380A54}">
      <dsp:nvSpPr>
        <dsp:cNvPr id="0" name=""/>
        <dsp:cNvSpPr/>
      </dsp:nvSpPr>
      <dsp:spPr>
        <a:xfrm>
          <a:off x="1623616" y="175776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NHS</a:t>
          </a:r>
        </a:p>
      </dsp:txBody>
      <dsp:txXfrm>
        <a:off x="1623616" y="1757760"/>
        <a:ext cx="2607864" cy="1405728"/>
      </dsp:txXfrm>
    </dsp:sp>
    <dsp:sp modelId="{C09E6786-29DE-4048-87A0-9DF68F3CD2EA}">
      <dsp:nvSpPr>
        <dsp:cNvPr id="0" name=""/>
        <dsp:cNvSpPr/>
      </dsp:nvSpPr>
      <dsp:spPr>
        <a:xfrm>
          <a:off x="0" y="3514921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609C8-307F-4831-BFD2-F51681F28E35}">
      <dsp:nvSpPr>
        <dsp:cNvPr id="0" name=""/>
        <dsp:cNvSpPr/>
      </dsp:nvSpPr>
      <dsp:spPr>
        <a:xfrm>
          <a:off x="425232" y="3831209"/>
          <a:ext cx="773150" cy="773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C2522-BF6B-441F-B670-FFA843F73012}">
      <dsp:nvSpPr>
        <dsp:cNvPr id="0" name=""/>
        <dsp:cNvSpPr/>
      </dsp:nvSpPr>
      <dsp:spPr>
        <a:xfrm>
          <a:off x="1623616" y="3514921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Health and Care Professions Council (HCPC)</a:t>
          </a:r>
        </a:p>
      </dsp:txBody>
      <dsp:txXfrm>
        <a:off x="1623616" y="3514921"/>
        <a:ext cx="2607864" cy="14057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3E3BF9-3FD7-4ED7-BF4F-3EABD0D46E7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DEEEED-B3D7-4903-A895-DF65D0C17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151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DEEEED-B3D7-4903-A895-DF65D0C172A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254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779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94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00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2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518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8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342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219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212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706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307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150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FA1F8AD-FA93-D976-2C4F-92B815518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35188"/>
              </p:ext>
            </p:extLst>
          </p:nvPr>
        </p:nvGraphicFramePr>
        <p:xfrm>
          <a:off x="457200" y="283030"/>
          <a:ext cx="8229600" cy="5843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531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9AD9CC88-2A4E-6390-0F7F-133222952C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5000"/>
          </a:blip>
          <a:srcRect t="5461" r="-1" b="4426"/>
          <a:stretch>
            <a:fillRect/>
          </a:stretch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5373505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700" kern="1200" cap="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Skill: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8706" y="643467"/>
            <a:ext cx="2322694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700"/>
              <a:t>This presentation focuses on communication as a key professional skill in health and social care.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4703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What is Communication?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ABA4C4-C6DE-6A45-F242-B4BACAF937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8822270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EDE3-61A6-A4ED-CCA6-7F3EBB8A6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90E5E-12EF-CB85-86DF-4F442C16D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skill</a:t>
            </a:r>
          </a:p>
          <a:p>
            <a:r>
              <a:rPr lang="en-GB" dirty="0"/>
              <a:t>Verbal skill</a:t>
            </a:r>
          </a:p>
          <a:p>
            <a:r>
              <a:rPr lang="en-GB" dirty="0"/>
              <a:t>Non-verbal skill</a:t>
            </a:r>
          </a:p>
          <a:p>
            <a:r>
              <a:rPr lang="en-GB" dirty="0"/>
              <a:t>Listening skill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547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Why Communication is Important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BC04F7-9F31-2813-73F7-47905B30EC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240424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426545" cy="1499616"/>
          </a:xfrm>
        </p:spPr>
        <p:txBody>
          <a:bodyPr>
            <a:normAutofit/>
          </a:bodyPr>
          <a:lstStyle/>
          <a:p>
            <a:r>
              <a:rPr lang="en-GB" sz="3700"/>
              <a:t>Relevance to Health and Social Care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426545" cy="3931920"/>
          </a:xfrm>
        </p:spPr>
        <p:txBody>
          <a:bodyPr>
            <a:normAutofit/>
          </a:bodyPr>
          <a:lstStyle/>
          <a:p>
            <a:r>
              <a:rPr dirty="0"/>
              <a:t>Health and social care professionals work with diverse individuals.</a:t>
            </a:r>
          </a:p>
          <a:p>
            <a:r>
              <a:rPr dirty="0"/>
              <a:t>Clear communication supports person-</a:t>
            </a:r>
            <a:r>
              <a:rPr dirty="0" err="1"/>
              <a:t>centred</a:t>
            </a:r>
            <a:r>
              <a:rPr dirty="0"/>
              <a:t> care and multidisciplinary teamwork.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86BBD629-E4C6-D764-E6C9-51BCFB98CB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64200" y="1929130"/>
            <a:ext cx="2999740" cy="29997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EB0C7-66B4-FEAB-BE88-A43379EF1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EE8AE-AD54-185F-5765-0CCD91271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328" y="1896495"/>
            <a:ext cx="7167590" cy="77900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have a poor communication can lead to misunderstanding and reduce the quality of the care you given.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3F5B4C1-3976-607B-64BA-C93ACD4B97F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68096" y="2689452"/>
            <a:ext cx="8164286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is not just about speaking clearly — it is about adapting to individual needs.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When supporting a resident with dementia, I noticed distress increased when information was given too quickly.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Speaking slowly and using simple language helped reduce confusion.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Maintaining eye contact and using a calm tone provided reassurance.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body language influenced the situation — staying calm helped de-escalate distress.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listening made the service user feel heard and valued.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recognized the importance of empathy and patience in care.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Reflection helps me identify areas for improvement.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supports safe, person-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care.</a:t>
            </a:r>
          </a:p>
        </p:txBody>
      </p:sp>
    </p:spTree>
    <p:extLst>
      <p:ext uri="{BB962C8B-B14F-4D97-AF65-F5344CB8AC3E}">
        <p14:creationId xmlns:p14="http://schemas.microsoft.com/office/powerpoint/2010/main" val="1110574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Practical Example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078615-4C9D-9004-D45A-A3C2C6387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214068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Professional Standards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A395D-8019-0314-40F7-513621A889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1335875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22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r>
              <a:rPr lang="en-GB" sz="1600"/>
              <a:t>Mann, S. (2013) </a:t>
            </a:r>
            <a:r>
              <a:rPr lang="en-GB" sz="1600" i="1"/>
              <a:t>The research interview: Reflective practice and reflexivity in research processes</a:t>
            </a:r>
            <a:r>
              <a:rPr lang="en-GB" sz="1600"/>
              <a:t>. Basingstoke: Palgrave Macmillan</a:t>
            </a:r>
          </a:p>
          <a:p>
            <a:endParaRPr lang="en-GB" sz="1600"/>
          </a:p>
          <a:p>
            <a:r>
              <a:rPr sz="1600"/>
              <a:t>NHS England (2023). Effective communication in healthcare.</a:t>
            </a:r>
          </a:p>
          <a:p>
            <a:r>
              <a:rPr sz="1600"/>
              <a:t>HCPC (2022). Standards of conduct, performance and ethics.</a:t>
            </a:r>
            <a:endParaRPr lang="en-GB" sz="1600"/>
          </a:p>
          <a:p>
            <a:r>
              <a:rPr lang="en-GB" sz="1600"/>
              <a:t>Week 5 power </a:t>
            </a:r>
            <a:r>
              <a:rPr lang="en-GB" sz="1600" err="1"/>
              <a:t>power</a:t>
            </a:r>
            <a:r>
              <a:rPr lang="en-GB" sz="1600"/>
              <a:t> point </a:t>
            </a:r>
          </a:p>
        </p:txBody>
      </p:sp>
      <p:pic>
        <p:nvPicPr>
          <p:cNvPr id="23" name="Picture 22" descr="Person using microscope">
            <a:extLst>
              <a:ext uri="{FF2B5EF4-FFF2-40B4-BE49-F238E27FC236}">
                <a16:creationId xmlns:a16="http://schemas.microsoft.com/office/drawing/2014/main" id="{80399DED-0C5F-3FD3-BAAF-52F7C6CDFB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42" r="46095" b="1"/>
          <a:stretch>
            <a:fillRect/>
          </a:stretch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373</Words>
  <Application>Microsoft Office PowerPoint</Application>
  <PresentationFormat>On-screen Show (4:3)</PresentationFormat>
  <Paragraphs>55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Tw Cen MT</vt:lpstr>
      <vt:lpstr>Tw Cen MT Condensed</vt:lpstr>
      <vt:lpstr>Wingdings 3</vt:lpstr>
      <vt:lpstr>Integral</vt:lpstr>
      <vt:lpstr>PowerPoint Presentation</vt:lpstr>
      <vt:lpstr>Key Skill: Communication</vt:lpstr>
      <vt:lpstr>What is Communication?</vt:lpstr>
      <vt:lpstr>EFFECTIVE COMMUNICATION</vt:lpstr>
      <vt:lpstr>Why Communication is Important</vt:lpstr>
      <vt:lpstr>Relevance to Health and Social Care Practice</vt:lpstr>
      <vt:lpstr>Communication </vt:lpstr>
      <vt:lpstr>Practical Example</vt:lpstr>
      <vt:lpstr>Professional Standards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ahmar mahmood</cp:lastModifiedBy>
  <cp:revision>1</cp:revision>
  <dcterms:created xsi:type="dcterms:W3CDTF">2013-01-27T09:14:16Z</dcterms:created>
  <dcterms:modified xsi:type="dcterms:W3CDTF">2026-02-14T19:10:55Z</dcterms:modified>
  <cp:category/>
</cp:coreProperties>
</file>