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1" r:id="rId1"/>
  </p:sldMasterIdLst>
  <p:notesMasterIdLst>
    <p:notesMasterId r:id="rId25"/>
  </p:notesMasterIdLst>
  <p:sldIdLst>
    <p:sldId id="256" r:id="rId2"/>
    <p:sldId id="269" r:id="rId3"/>
    <p:sldId id="280" r:id="rId4"/>
    <p:sldId id="287" r:id="rId5"/>
    <p:sldId id="281" r:id="rId6"/>
    <p:sldId id="271" r:id="rId7"/>
    <p:sldId id="270" r:id="rId8"/>
    <p:sldId id="268" r:id="rId9"/>
    <p:sldId id="279" r:id="rId10"/>
    <p:sldId id="277" r:id="rId11"/>
    <p:sldId id="272" r:id="rId12"/>
    <p:sldId id="263" r:id="rId13"/>
    <p:sldId id="292" r:id="rId14"/>
    <p:sldId id="273" r:id="rId15"/>
    <p:sldId id="289" r:id="rId16"/>
    <p:sldId id="294" r:id="rId17"/>
    <p:sldId id="293" r:id="rId18"/>
    <p:sldId id="284" r:id="rId19"/>
    <p:sldId id="295" r:id="rId20"/>
    <p:sldId id="260" r:id="rId21"/>
    <p:sldId id="283" r:id="rId22"/>
    <p:sldId id="288" r:id="rId23"/>
    <p:sldId id="285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D5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991C36-3DCE-15E0-412E-94016C375599}" v="955" dt="2023-02-28T08:56:43.937"/>
    <p1510:client id="{07EDC64A-8EC1-76C6-0CAA-E25A06838DF6}" v="682" dt="2023-03-13T15:44:13.676"/>
    <p1510:client id="{33132E7A-589B-6158-30BE-AF2DE9E82C3A}" v="1186" dt="2023-03-01T19:59:24.375"/>
    <p1510:client id="{597AF77E-4C09-4098-13FD-1D10115C3C19}" v="265" dt="2023-03-07T12:58:53.492"/>
    <p1510:client id="{AFA23A36-B580-6413-8FA3-D092C8ED6AE2}" v="280" dt="2023-02-27T11:48:39.576"/>
    <p1510:client id="{C553D2C5-A477-4F56-BA53-5E9B8B9C0469}" v="584" dt="2023-02-24T17:29:27.776"/>
    <p1510:client id="{E99EB47C-BD0E-6654-96CA-FB799D53A6EA}" v="144" dt="2023-03-14T11:41:34.814"/>
    <p1510:client id="{FED8F760-4AEA-9014-6DE5-757E838F65AE}" v="1207" dt="2023-03-06T15:53:30.0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ss Morgan (2005167)" userId="S::2005167@student.uwtsd.ac.uk::60f2b08c-d24f-4dae-9b6a-77ed9e902f64" providerId="AD" clId="Web-{AFA23A36-B580-6413-8FA3-D092C8ED6AE2}"/>
    <pc:docChg chg="modSld">
      <pc:chgData name="Ross Morgan (2005167)" userId="S::2005167@student.uwtsd.ac.uk::60f2b08c-d24f-4dae-9b6a-77ed9e902f64" providerId="AD" clId="Web-{AFA23A36-B580-6413-8FA3-D092C8ED6AE2}" dt="2023-02-27T11:48:37.420" v="251" actId="20577"/>
      <pc:docMkLst>
        <pc:docMk/>
      </pc:docMkLst>
      <pc:sldChg chg="modSp">
        <pc:chgData name="Ross Morgan (2005167)" userId="S::2005167@student.uwtsd.ac.uk::60f2b08c-d24f-4dae-9b6a-77ed9e902f64" providerId="AD" clId="Web-{AFA23A36-B580-6413-8FA3-D092C8ED6AE2}" dt="2023-02-27T11:48:20.403" v="250"/>
        <pc:sldMkLst>
          <pc:docMk/>
          <pc:sldMk cId="2972793422" sldId="263"/>
        </pc:sldMkLst>
        <pc:spChg chg="mod">
          <ac:chgData name="Ross Morgan (2005167)" userId="S::2005167@student.uwtsd.ac.uk::60f2b08c-d24f-4dae-9b6a-77ed9e902f64" providerId="AD" clId="Web-{AFA23A36-B580-6413-8FA3-D092C8ED6AE2}" dt="2023-02-27T11:44:28.472" v="3" actId="20577"/>
          <ac:spMkLst>
            <pc:docMk/>
            <pc:sldMk cId="2972793422" sldId="263"/>
            <ac:spMk id="2" creationId="{E0E3C4F9-F67D-F670-F3FD-8EEE5BBE0B5B}"/>
          </ac:spMkLst>
        </pc:spChg>
        <pc:graphicFrameChg chg="mod modGraphic">
          <ac:chgData name="Ross Morgan (2005167)" userId="S::2005167@student.uwtsd.ac.uk::60f2b08c-d24f-4dae-9b6a-77ed9e902f64" providerId="AD" clId="Web-{AFA23A36-B580-6413-8FA3-D092C8ED6AE2}" dt="2023-02-27T11:48:20.403" v="250"/>
          <ac:graphicFrameMkLst>
            <pc:docMk/>
            <pc:sldMk cId="2972793422" sldId="263"/>
            <ac:graphicFrameMk id="7" creationId="{F8F2637F-4CF7-7B54-E2E7-3093D896C206}"/>
          </ac:graphicFrameMkLst>
        </pc:graphicFrameChg>
      </pc:sldChg>
      <pc:sldChg chg="modSp">
        <pc:chgData name="Ross Morgan (2005167)" userId="S::2005167@student.uwtsd.ac.uk::60f2b08c-d24f-4dae-9b6a-77ed9e902f64" providerId="AD" clId="Web-{AFA23A36-B580-6413-8FA3-D092C8ED6AE2}" dt="2023-02-27T11:48:37.420" v="251" actId="20577"/>
        <pc:sldMkLst>
          <pc:docMk/>
          <pc:sldMk cId="793965951" sldId="272"/>
        </pc:sldMkLst>
        <pc:spChg chg="mod">
          <ac:chgData name="Ross Morgan (2005167)" userId="S::2005167@student.uwtsd.ac.uk::60f2b08c-d24f-4dae-9b6a-77ed9e902f64" providerId="AD" clId="Web-{AFA23A36-B580-6413-8FA3-D092C8ED6AE2}" dt="2023-02-27T11:48:37.420" v="251" actId="20577"/>
          <ac:spMkLst>
            <pc:docMk/>
            <pc:sldMk cId="793965951" sldId="272"/>
            <ac:spMk id="3" creationId="{24F4BE88-4FE9-8FF4-5801-B08AF66B271F}"/>
          </ac:spMkLst>
        </pc:spChg>
      </pc:sldChg>
    </pc:docChg>
  </pc:docChgLst>
  <pc:docChgLst>
    <pc:chgData name="Ross Morgan (2005167)" userId="60f2b08c-d24f-4dae-9b6a-77ed9e902f64" providerId="ADAL" clId="{C553D2C5-A477-4F56-BA53-5E9B8B9C0469}"/>
    <pc:docChg chg="undo custSel addSld delSld modSld sldOrd modMainMaster">
      <pc:chgData name="Ross Morgan (2005167)" userId="60f2b08c-d24f-4dae-9b6a-77ed9e902f64" providerId="ADAL" clId="{C553D2C5-A477-4F56-BA53-5E9B8B9C0469}" dt="2023-02-24T17:34:04.299" v="13384" actId="5793"/>
      <pc:docMkLst>
        <pc:docMk/>
      </pc:docMkLst>
      <pc:sldChg chg="addSp delSp modSp new mod modTransition modMedia setBg delAnim modAnim setClrOvrMap delDesignElem">
        <pc:chgData name="Ross Morgan (2005167)" userId="60f2b08c-d24f-4dae-9b6a-77ed9e902f64" providerId="ADAL" clId="{C553D2C5-A477-4F56-BA53-5E9B8B9C0469}" dt="2023-02-24T17:18:07.026" v="13279" actId="26606"/>
        <pc:sldMkLst>
          <pc:docMk/>
          <pc:sldMk cId="874676629" sldId="256"/>
        </pc:sldMkLst>
        <pc:spChg chg="mod">
          <ac:chgData name="Ross Morgan (2005167)" userId="60f2b08c-d24f-4dae-9b6a-77ed9e902f64" providerId="ADAL" clId="{C553D2C5-A477-4F56-BA53-5E9B8B9C0469}" dt="2023-02-24T17:18:07.026" v="13279" actId="26606"/>
          <ac:spMkLst>
            <pc:docMk/>
            <pc:sldMk cId="874676629" sldId="256"/>
            <ac:spMk id="2" creationId="{580B0FD0-C74C-419F-F9D8-7C264A4C8FC6}"/>
          </ac:spMkLst>
        </pc:spChg>
        <pc:spChg chg="mod">
          <ac:chgData name="Ross Morgan (2005167)" userId="60f2b08c-d24f-4dae-9b6a-77ed9e902f64" providerId="ADAL" clId="{C553D2C5-A477-4F56-BA53-5E9B8B9C0469}" dt="2023-02-24T17:18:07.026" v="13279" actId="26606"/>
          <ac:spMkLst>
            <pc:docMk/>
            <pc:sldMk cId="874676629" sldId="256"/>
            <ac:spMk id="3" creationId="{3894416C-A0E1-1414-AD04-47A4289A3D74}"/>
          </ac:spMkLst>
        </pc:spChg>
        <pc:spChg chg="add del mod">
          <ac:chgData name="Ross Morgan (2005167)" userId="60f2b08c-d24f-4dae-9b6a-77ed9e902f64" providerId="ADAL" clId="{C553D2C5-A477-4F56-BA53-5E9B8B9C0469}" dt="2023-02-24T16:41:31.779" v="13137" actId="478"/>
          <ac:spMkLst>
            <pc:docMk/>
            <pc:sldMk cId="874676629" sldId="256"/>
            <ac:spMk id="7" creationId="{C710CBE2-33D9-71D5-7353-B6CB3E10D609}"/>
          </ac:spMkLst>
        </pc:spChg>
        <pc:spChg chg="add del">
          <ac:chgData name="Ross Morgan (2005167)" userId="60f2b08c-d24f-4dae-9b6a-77ed9e902f64" providerId="ADAL" clId="{C553D2C5-A477-4F56-BA53-5E9B8B9C0469}" dt="2023-02-09T14:59:36.840" v="689" actId="26606"/>
          <ac:spMkLst>
            <pc:docMk/>
            <pc:sldMk cId="874676629" sldId="256"/>
            <ac:spMk id="8" creationId="{FFD48BC7-DC40-47DE-87EE-9F4B6ECB9ABB}"/>
          </ac:spMkLst>
        </pc:spChg>
        <pc:spChg chg="add del">
          <ac:chgData name="Ross Morgan (2005167)" userId="60f2b08c-d24f-4dae-9b6a-77ed9e902f64" providerId="ADAL" clId="{C553D2C5-A477-4F56-BA53-5E9B8B9C0469}" dt="2023-02-09T14:59:34.697" v="687" actId="26606"/>
          <ac:spMkLst>
            <pc:docMk/>
            <pc:sldMk cId="874676629" sldId="256"/>
            <ac:spMk id="9" creationId="{C1DD1A8A-57D5-4A81-AD04-532B043C5611}"/>
          </ac:spMkLst>
        </pc:spChg>
        <pc:spChg chg="add del">
          <ac:chgData name="Ross Morgan (2005167)" userId="60f2b08c-d24f-4dae-9b6a-77ed9e902f64" providerId="ADAL" clId="{C553D2C5-A477-4F56-BA53-5E9B8B9C0469}" dt="2023-02-09T14:59:36.840" v="689" actId="26606"/>
          <ac:spMkLst>
            <pc:docMk/>
            <pc:sldMk cId="874676629" sldId="256"/>
            <ac:spMk id="10" creationId="{E502BBC7-2C76-46F3-BC24-5985BC13DB88}"/>
          </ac:spMkLst>
        </pc:spChg>
        <pc:spChg chg="add del">
          <ac:chgData name="Ross Morgan (2005167)" userId="60f2b08c-d24f-4dae-9b6a-77ed9e902f64" providerId="ADAL" clId="{C553D2C5-A477-4F56-BA53-5E9B8B9C0469}" dt="2023-02-09T14:59:34.697" v="687" actId="26606"/>
          <ac:spMkLst>
            <pc:docMk/>
            <pc:sldMk cId="874676629" sldId="256"/>
            <ac:spMk id="11" creationId="{007891EC-4501-44ED-A8C8-B11B6DB767AB}"/>
          </ac:spMkLst>
        </pc:spChg>
        <pc:spChg chg="add del">
          <ac:chgData name="Ross Morgan (2005167)" userId="60f2b08c-d24f-4dae-9b6a-77ed9e902f64" providerId="ADAL" clId="{C553D2C5-A477-4F56-BA53-5E9B8B9C0469}" dt="2023-02-09T14:59:36.840" v="689" actId="26606"/>
          <ac:spMkLst>
            <pc:docMk/>
            <pc:sldMk cId="874676629" sldId="256"/>
            <ac:spMk id="12" creationId="{C7F28D52-2A5F-4D23-81AE-7CB8B591C7AF}"/>
          </ac:spMkLst>
        </pc:spChg>
        <pc:spChg chg="add del">
          <ac:chgData name="Ross Morgan (2005167)" userId="60f2b08c-d24f-4dae-9b6a-77ed9e902f64" providerId="ADAL" clId="{C553D2C5-A477-4F56-BA53-5E9B8B9C0469}" dt="2023-02-09T14:59:36.840" v="689" actId="26606"/>
          <ac:spMkLst>
            <pc:docMk/>
            <pc:sldMk cId="874676629" sldId="256"/>
            <ac:spMk id="14" creationId="{3629484E-3792-4B3D-89AD-7C8A1ED0E0D4}"/>
          </ac:spMkLst>
        </pc:spChg>
        <pc:spChg chg="add del">
          <ac:chgData name="Ross Morgan (2005167)" userId="60f2b08c-d24f-4dae-9b6a-77ed9e902f64" providerId="ADAL" clId="{C553D2C5-A477-4F56-BA53-5E9B8B9C0469}" dt="2023-02-09T14:59:38.202" v="691" actId="26606"/>
          <ac:spMkLst>
            <pc:docMk/>
            <pc:sldMk cId="874676629" sldId="256"/>
            <ac:spMk id="16" creationId="{5FB946D7-1CA4-446E-8795-007CACFDEB88}"/>
          </ac:spMkLst>
        </pc:spChg>
        <pc:spChg chg="add del">
          <ac:chgData name="Ross Morgan (2005167)" userId="60f2b08c-d24f-4dae-9b6a-77ed9e902f64" providerId="ADAL" clId="{C553D2C5-A477-4F56-BA53-5E9B8B9C0469}" dt="2023-02-09T14:59:38.202" v="691" actId="26606"/>
          <ac:spMkLst>
            <pc:docMk/>
            <pc:sldMk cId="874676629" sldId="256"/>
            <ac:spMk id="17" creationId="{192416F2-BC84-4D7C-80C6-6296C10C3819}"/>
          </ac:spMkLst>
        </pc:spChg>
        <pc:spChg chg="add del">
          <ac:chgData name="Ross Morgan (2005167)" userId="60f2b08c-d24f-4dae-9b6a-77ed9e902f64" providerId="ADAL" clId="{C553D2C5-A477-4F56-BA53-5E9B8B9C0469}" dt="2023-02-09T14:59:39.710" v="693" actId="26606"/>
          <ac:spMkLst>
            <pc:docMk/>
            <pc:sldMk cId="874676629" sldId="256"/>
            <ac:spMk id="20" creationId="{787F4F1C-8D3D-4EC1-B72D-A0470A5A08B8}"/>
          </ac:spMkLst>
        </pc:spChg>
        <pc:spChg chg="add del">
          <ac:chgData name="Ross Morgan (2005167)" userId="60f2b08c-d24f-4dae-9b6a-77ed9e902f64" providerId="ADAL" clId="{C553D2C5-A477-4F56-BA53-5E9B8B9C0469}" dt="2023-02-24T17:04:18.797" v="13205" actId="26606"/>
          <ac:spMkLst>
            <pc:docMk/>
            <pc:sldMk cId="874676629" sldId="256"/>
            <ac:spMk id="25" creationId="{15655827-B42D-4180-88D3-D83F25E4BD1C}"/>
          </ac:spMkLst>
        </pc:spChg>
        <pc:spChg chg="add del">
          <ac:chgData name="Ross Morgan (2005167)" userId="60f2b08c-d24f-4dae-9b6a-77ed9e902f64" providerId="ADAL" clId="{C553D2C5-A477-4F56-BA53-5E9B8B9C0469}" dt="2023-02-24T17:04:18.797" v="13205" actId="26606"/>
          <ac:spMkLst>
            <pc:docMk/>
            <pc:sldMk cId="874676629" sldId="256"/>
            <ac:spMk id="26" creationId="{24ACCB06-563C-4ADE-B4D6-1FE9F723C7D9}"/>
          </ac:spMkLst>
        </pc:spChg>
        <pc:spChg chg="add del">
          <ac:chgData name="Ross Morgan (2005167)" userId="60f2b08c-d24f-4dae-9b6a-77ed9e902f64" providerId="ADAL" clId="{C553D2C5-A477-4F56-BA53-5E9B8B9C0469}" dt="2023-02-09T15:01:27.409" v="723" actId="26606"/>
          <ac:spMkLst>
            <pc:docMk/>
            <pc:sldMk cId="874676629" sldId="256"/>
            <ac:spMk id="27" creationId="{6F5A5072-7B47-4D32-B52A-4EBBF590B8A5}"/>
          </ac:spMkLst>
        </pc:spChg>
        <pc:spChg chg="add del">
          <ac:chgData name="Ross Morgan (2005167)" userId="60f2b08c-d24f-4dae-9b6a-77ed9e902f64" providerId="ADAL" clId="{C553D2C5-A477-4F56-BA53-5E9B8B9C0469}" dt="2023-02-09T15:01:27.409" v="723" actId="26606"/>
          <ac:spMkLst>
            <pc:docMk/>
            <pc:sldMk cId="874676629" sldId="256"/>
            <ac:spMk id="28" creationId="{9715DAF0-AE1B-46C9-8A6B-DB2AA05AB91D}"/>
          </ac:spMkLst>
        </pc:spChg>
        <pc:spChg chg="add del">
          <ac:chgData name="Ross Morgan (2005167)" userId="60f2b08c-d24f-4dae-9b6a-77ed9e902f64" providerId="ADAL" clId="{C553D2C5-A477-4F56-BA53-5E9B8B9C0469}" dt="2023-02-09T15:01:27.409" v="723" actId="26606"/>
          <ac:spMkLst>
            <pc:docMk/>
            <pc:sldMk cId="874676629" sldId="256"/>
            <ac:spMk id="29" creationId="{6016219D-510E-4184-9090-6D5578A87BD1}"/>
          </ac:spMkLst>
        </pc:spChg>
        <pc:spChg chg="add del">
          <ac:chgData name="Ross Morgan (2005167)" userId="60f2b08c-d24f-4dae-9b6a-77ed9e902f64" providerId="ADAL" clId="{C553D2C5-A477-4F56-BA53-5E9B8B9C0469}" dt="2023-02-09T15:01:27.409" v="723" actId="26606"/>
          <ac:spMkLst>
            <pc:docMk/>
            <pc:sldMk cId="874676629" sldId="256"/>
            <ac:spMk id="30" creationId="{AFF4A713-7B75-4B21-90D7-5AB19547C728}"/>
          </ac:spMkLst>
        </pc:spChg>
        <pc:spChg chg="add del">
          <ac:chgData name="Ross Morgan (2005167)" userId="60f2b08c-d24f-4dae-9b6a-77ed9e902f64" providerId="ADAL" clId="{C553D2C5-A477-4F56-BA53-5E9B8B9C0469}" dt="2023-02-09T15:01:27.409" v="723" actId="26606"/>
          <ac:spMkLst>
            <pc:docMk/>
            <pc:sldMk cId="874676629" sldId="256"/>
            <ac:spMk id="31" creationId="{DC631C0B-6DA6-4E57-8231-CE32B3434A7E}"/>
          </ac:spMkLst>
        </pc:spChg>
        <pc:spChg chg="add del">
          <ac:chgData name="Ross Morgan (2005167)" userId="60f2b08c-d24f-4dae-9b6a-77ed9e902f64" providerId="ADAL" clId="{C553D2C5-A477-4F56-BA53-5E9B8B9C0469}" dt="2023-02-09T15:01:27.409" v="723" actId="26606"/>
          <ac:spMkLst>
            <pc:docMk/>
            <pc:sldMk cId="874676629" sldId="256"/>
            <ac:spMk id="32" creationId="{C29501E6-A978-4A61-9689-9085AF97A53A}"/>
          </ac:spMkLst>
        </pc:spChg>
        <pc:spChg chg="add del">
          <ac:chgData name="Ross Morgan (2005167)" userId="60f2b08c-d24f-4dae-9b6a-77ed9e902f64" providerId="ADAL" clId="{C553D2C5-A477-4F56-BA53-5E9B8B9C0469}" dt="2023-02-24T17:04:18.797" v="13205" actId="26606"/>
          <ac:spMkLst>
            <pc:docMk/>
            <pc:sldMk cId="874676629" sldId="256"/>
            <ac:spMk id="33" creationId="{40761ECD-D92B-46AE-82CA-640023D282F9}"/>
          </ac:spMkLst>
        </pc:spChg>
        <pc:spChg chg="add del">
          <ac:chgData name="Ross Morgan (2005167)" userId="60f2b08c-d24f-4dae-9b6a-77ed9e902f64" providerId="ADAL" clId="{C553D2C5-A477-4F56-BA53-5E9B8B9C0469}" dt="2023-02-24T17:04:18.797" v="13205" actId="26606"/>
          <ac:spMkLst>
            <pc:docMk/>
            <pc:sldMk cId="874676629" sldId="256"/>
            <ac:spMk id="35" creationId="{9A928607-C55C-40FD-B2DF-6CD6A7226A71}"/>
          </ac:spMkLst>
        </pc:spChg>
        <pc:spChg chg="add del">
          <ac:chgData name="Ross Morgan (2005167)" userId="60f2b08c-d24f-4dae-9b6a-77ed9e902f64" providerId="ADAL" clId="{C553D2C5-A477-4F56-BA53-5E9B8B9C0469}" dt="2023-02-24T17:04:18.797" v="13205" actId="26606"/>
          <ac:spMkLst>
            <pc:docMk/>
            <pc:sldMk cId="874676629" sldId="256"/>
            <ac:spMk id="36" creationId="{400A20C1-29A4-43E0-AB15-7931F76F8C2D}"/>
          </ac:spMkLst>
        </pc:spChg>
        <pc:spChg chg="add del">
          <ac:chgData name="Ross Morgan (2005167)" userId="60f2b08c-d24f-4dae-9b6a-77ed9e902f64" providerId="ADAL" clId="{C553D2C5-A477-4F56-BA53-5E9B8B9C0469}" dt="2023-02-24T17:15:19.864" v="13254"/>
          <ac:spMkLst>
            <pc:docMk/>
            <pc:sldMk cId="874676629" sldId="256"/>
            <ac:spMk id="37" creationId="{E5A92FE9-DB05-4D0D-AF5A-BE8664B9FFB4}"/>
          </ac:spMkLst>
        </pc:spChg>
        <pc:spChg chg="add del">
          <ac:chgData name="Ross Morgan (2005167)" userId="60f2b08c-d24f-4dae-9b6a-77ed9e902f64" providerId="ADAL" clId="{C553D2C5-A477-4F56-BA53-5E9B8B9C0469}" dt="2023-02-20T14:40:03.187" v="3673" actId="26606"/>
          <ac:spMkLst>
            <pc:docMk/>
            <pc:sldMk cId="874676629" sldId="256"/>
            <ac:spMk id="38" creationId="{6F828D28-8E09-41CC-8229-3070B5467A96}"/>
          </ac:spMkLst>
        </pc:spChg>
        <pc:spChg chg="add">
          <ac:chgData name="Ross Morgan (2005167)" userId="60f2b08c-d24f-4dae-9b6a-77ed9e902f64" providerId="ADAL" clId="{C553D2C5-A477-4F56-BA53-5E9B8B9C0469}" dt="2023-02-24T17:18:07.026" v="13279" actId="26606"/>
          <ac:spMkLst>
            <pc:docMk/>
            <pc:sldMk cId="874676629" sldId="256"/>
            <ac:spMk id="39" creationId="{934F1179-B481-4F9E-BCA3-AFB972070F83}"/>
          </ac:spMkLst>
        </pc:spChg>
        <pc:spChg chg="add del">
          <ac:chgData name="Ross Morgan (2005167)" userId="60f2b08c-d24f-4dae-9b6a-77ed9e902f64" providerId="ADAL" clId="{C553D2C5-A477-4F56-BA53-5E9B8B9C0469}" dt="2023-02-20T14:40:03.187" v="3673" actId="26606"/>
          <ac:spMkLst>
            <pc:docMk/>
            <pc:sldMk cId="874676629" sldId="256"/>
            <ac:spMk id="40" creationId="{D5B012D8-7F27-4758-9AC6-C889B154BD73}"/>
          </ac:spMkLst>
        </pc:spChg>
        <pc:spChg chg="add del">
          <ac:chgData name="Ross Morgan (2005167)" userId="60f2b08c-d24f-4dae-9b6a-77ed9e902f64" providerId="ADAL" clId="{C553D2C5-A477-4F56-BA53-5E9B8B9C0469}" dt="2023-02-24T17:12:28.842" v="13237"/>
          <ac:spMkLst>
            <pc:docMk/>
            <pc:sldMk cId="874676629" sldId="256"/>
            <ac:spMk id="41" creationId="{E5A92FE9-DB05-4D0D-AF5A-BE8664B9FFB4}"/>
          </ac:spMkLst>
        </pc:spChg>
        <pc:spChg chg="add del">
          <ac:chgData name="Ross Morgan (2005167)" userId="60f2b08c-d24f-4dae-9b6a-77ed9e902f64" providerId="ADAL" clId="{C553D2C5-A477-4F56-BA53-5E9B8B9C0469}" dt="2023-02-20T14:40:03.187" v="3673" actId="26606"/>
          <ac:spMkLst>
            <pc:docMk/>
            <pc:sldMk cId="874676629" sldId="256"/>
            <ac:spMk id="42" creationId="{4063B759-00FC-46D1-9898-8E8625268FAF}"/>
          </ac:spMkLst>
        </pc:spChg>
        <pc:spChg chg="add">
          <ac:chgData name="Ross Morgan (2005167)" userId="60f2b08c-d24f-4dae-9b6a-77ed9e902f64" providerId="ADAL" clId="{C553D2C5-A477-4F56-BA53-5E9B8B9C0469}" dt="2023-02-24T17:18:07.026" v="13279" actId="26606"/>
          <ac:spMkLst>
            <pc:docMk/>
            <pc:sldMk cId="874676629" sldId="256"/>
            <ac:spMk id="44" creationId="{827DC2C4-B485-428A-BF4A-472D2967F47F}"/>
          </ac:spMkLst>
        </pc:spChg>
        <pc:spChg chg="add">
          <ac:chgData name="Ross Morgan (2005167)" userId="60f2b08c-d24f-4dae-9b6a-77ed9e902f64" providerId="ADAL" clId="{C553D2C5-A477-4F56-BA53-5E9B8B9C0469}" dt="2023-02-24T17:18:07.026" v="13279" actId="26606"/>
          <ac:spMkLst>
            <pc:docMk/>
            <pc:sldMk cId="874676629" sldId="256"/>
            <ac:spMk id="45" creationId="{EE04B5EB-F158-4507-90DD-BD23620C7CC9}"/>
          </ac:spMkLst>
        </pc:spChg>
        <pc:spChg chg="add del">
          <ac:chgData name="Ross Morgan (2005167)" userId="60f2b08c-d24f-4dae-9b6a-77ed9e902f64" providerId="ADAL" clId="{C553D2C5-A477-4F56-BA53-5E9B8B9C0469}" dt="2023-02-20T14:41:54.095" v="3679" actId="26606"/>
          <ac:spMkLst>
            <pc:docMk/>
            <pc:sldMk cId="874676629" sldId="256"/>
            <ac:spMk id="47" creationId="{91DC6ABD-215C-4EA8-A483-CEF5B99AB385}"/>
          </ac:spMkLst>
        </pc:spChg>
        <pc:spChg chg="add del">
          <ac:chgData name="Ross Morgan (2005167)" userId="60f2b08c-d24f-4dae-9b6a-77ed9e902f64" providerId="ADAL" clId="{C553D2C5-A477-4F56-BA53-5E9B8B9C0469}" dt="2023-02-20T14:41:54.095" v="3679" actId="26606"/>
          <ac:spMkLst>
            <pc:docMk/>
            <pc:sldMk cId="874676629" sldId="256"/>
            <ac:spMk id="53" creationId="{04357C93-F0CB-4A1C-8F77-4E9063789819}"/>
          </ac:spMkLst>
        </pc:spChg>
        <pc:spChg chg="add del">
          <ac:chgData name="Ross Morgan (2005167)" userId="60f2b08c-d24f-4dae-9b6a-77ed9e902f64" providerId="ADAL" clId="{C553D2C5-A477-4F56-BA53-5E9B8B9C0469}" dt="2023-02-23T13:11:14.571" v="8466" actId="26606"/>
          <ac:spMkLst>
            <pc:docMk/>
            <pc:sldMk cId="874676629" sldId="256"/>
            <ac:spMk id="58" creationId="{91DC6ABD-215C-4EA8-A483-CEF5B99AB385}"/>
          </ac:spMkLst>
        </pc:spChg>
        <pc:spChg chg="add del">
          <ac:chgData name="Ross Morgan (2005167)" userId="60f2b08c-d24f-4dae-9b6a-77ed9e902f64" providerId="ADAL" clId="{C553D2C5-A477-4F56-BA53-5E9B8B9C0469}" dt="2023-02-23T13:11:14.571" v="8466" actId="26606"/>
          <ac:spMkLst>
            <pc:docMk/>
            <pc:sldMk cId="874676629" sldId="256"/>
            <ac:spMk id="64" creationId="{04357C93-F0CB-4A1C-8F77-4E9063789819}"/>
          </ac:spMkLst>
        </pc:spChg>
        <pc:spChg chg="add del">
          <ac:chgData name="Ross Morgan (2005167)" userId="60f2b08c-d24f-4dae-9b6a-77ed9e902f64" providerId="ADAL" clId="{C553D2C5-A477-4F56-BA53-5E9B8B9C0469}" dt="2023-02-24T16:37:48.729" v="13131" actId="26606"/>
          <ac:spMkLst>
            <pc:docMk/>
            <pc:sldMk cId="874676629" sldId="256"/>
            <ac:spMk id="69" creationId="{71B2258F-86CA-4D4D-8270-BC05FCDEBFB3}"/>
          </ac:spMkLst>
        </pc:spChg>
        <pc:spChg chg="add del">
          <ac:chgData name="Ross Morgan (2005167)" userId="60f2b08c-d24f-4dae-9b6a-77ed9e902f64" providerId="ADAL" clId="{C553D2C5-A477-4F56-BA53-5E9B8B9C0469}" dt="2023-02-24T16:42:15.336" v="13142" actId="26606"/>
          <ac:spMkLst>
            <pc:docMk/>
            <pc:sldMk cId="874676629" sldId="256"/>
            <ac:spMk id="74" creationId="{6F40FBDA-CEB1-40F0-9AB9-BD9C402D70FE}"/>
          </ac:spMkLst>
        </pc:spChg>
        <pc:spChg chg="add del">
          <ac:chgData name="Ross Morgan (2005167)" userId="60f2b08c-d24f-4dae-9b6a-77ed9e902f64" providerId="ADAL" clId="{C553D2C5-A477-4F56-BA53-5E9B8B9C0469}" dt="2023-02-24T16:42:15.336" v="13142" actId="26606"/>
          <ac:spMkLst>
            <pc:docMk/>
            <pc:sldMk cId="874676629" sldId="256"/>
            <ac:spMk id="76" creationId="{0344D4FE-ABEF-4230-9E4E-AD5782FC78AC}"/>
          </ac:spMkLst>
        </pc:spChg>
        <pc:spChg chg="add del">
          <ac:chgData name="Ross Morgan (2005167)" userId="60f2b08c-d24f-4dae-9b6a-77ed9e902f64" providerId="ADAL" clId="{C553D2C5-A477-4F56-BA53-5E9B8B9C0469}" dt="2023-02-24T16:42:15.336" v="13142" actId="26606"/>
          <ac:spMkLst>
            <pc:docMk/>
            <pc:sldMk cId="874676629" sldId="256"/>
            <ac:spMk id="78" creationId="{9325F979-D3F9-4926-81B7-7ACCB31A501B}"/>
          </ac:spMkLst>
        </pc:spChg>
        <pc:spChg chg="add del">
          <ac:chgData name="Ross Morgan (2005167)" userId="60f2b08c-d24f-4dae-9b6a-77ed9e902f64" providerId="ADAL" clId="{C553D2C5-A477-4F56-BA53-5E9B8B9C0469}" dt="2023-02-24T16:42:15.256" v="13141" actId="26606"/>
          <ac:spMkLst>
            <pc:docMk/>
            <pc:sldMk cId="874676629" sldId="256"/>
            <ac:spMk id="84" creationId="{C1DD1A8A-57D5-4A81-AD04-532B043C5611}"/>
          </ac:spMkLst>
        </pc:spChg>
        <pc:spChg chg="add del">
          <ac:chgData name="Ross Morgan (2005167)" userId="60f2b08c-d24f-4dae-9b6a-77ed9e902f64" providerId="ADAL" clId="{C553D2C5-A477-4F56-BA53-5E9B8B9C0469}" dt="2023-02-24T16:42:15.256" v="13141" actId="26606"/>
          <ac:spMkLst>
            <pc:docMk/>
            <pc:sldMk cId="874676629" sldId="256"/>
            <ac:spMk id="86" creationId="{007891EC-4501-44ED-A8C8-B11B6DB767AB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874676629" sldId="256"/>
            <ac:spMk id="88" creationId="{AA61CCAC-6875-474C-8E9E-F57ABF078C2B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874676629" sldId="256"/>
            <ac:spMk id="89" creationId="{E0AE394F-AFF1-4485-AF1F-7387A2F041AA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874676629" sldId="256"/>
            <ac:spMk id="91" creationId="{5683D043-25BB-4AC9-8130-641179672614}"/>
          </ac:spMkLst>
        </pc:spChg>
        <pc:grpChg chg="add del">
          <ac:chgData name="Ross Morgan (2005167)" userId="60f2b08c-d24f-4dae-9b6a-77ed9e902f64" providerId="ADAL" clId="{C553D2C5-A477-4F56-BA53-5E9B8B9C0469}" dt="2023-02-09T14:59:39.710" v="693" actId="26606"/>
          <ac:grpSpMkLst>
            <pc:docMk/>
            <pc:sldMk cId="874676629" sldId="256"/>
            <ac:grpSpMk id="21" creationId="{D1E3DD61-64DB-46AD-B249-E273CD86B051}"/>
          </ac:grpSpMkLst>
        </pc:grpChg>
        <pc:grpChg chg="add del">
          <ac:chgData name="Ross Morgan (2005167)" userId="60f2b08c-d24f-4dae-9b6a-77ed9e902f64" providerId="ADAL" clId="{C553D2C5-A477-4F56-BA53-5E9B8B9C0469}" dt="2023-02-24T17:12:28.842" v="13237"/>
          <ac:grpSpMkLst>
            <pc:docMk/>
            <pc:sldMk cId="874676629" sldId="256"/>
            <ac:grpSpMk id="43" creationId="{53D9B26A-5143-49A7-BA98-D871D5BD719A}"/>
          </ac:grpSpMkLst>
        </pc:grpChg>
        <pc:grpChg chg="add del">
          <ac:chgData name="Ross Morgan (2005167)" userId="60f2b08c-d24f-4dae-9b6a-77ed9e902f64" providerId="ADAL" clId="{C553D2C5-A477-4F56-BA53-5E9B8B9C0469}" dt="2023-02-20T14:41:54.095" v="3679" actId="26606"/>
          <ac:grpSpMkLst>
            <pc:docMk/>
            <pc:sldMk cId="874676629" sldId="256"/>
            <ac:grpSpMk id="49" creationId="{3AF6A671-C637-4547-85F4-51B6D1881399}"/>
          </ac:grpSpMkLst>
        </pc:grpChg>
        <pc:grpChg chg="add del">
          <ac:chgData name="Ross Morgan (2005167)" userId="60f2b08c-d24f-4dae-9b6a-77ed9e902f64" providerId="ADAL" clId="{C553D2C5-A477-4F56-BA53-5E9B8B9C0469}" dt="2023-02-24T17:15:19.864" v="13254"/>
          <ac:grpSpMkLst>
            <pc:docMk/>
            <pc:sldMk cId="874676629" sldId="256"/>
            <ac:grpSpMk id="51" creationId="{53D9B26A-5143-49A7-BA98-D871D5BD719A}"/>
          </ac:grpSpMkLst>
        </pc:grpChg>
        <pc:grpChg chg="add del">
          <ac:chgData name="Ross Morgan (2005167)" userId="60f2b08c-d24f-4dae-9b6a-77ed9e902f64" providerId="ADAL" clId="{C553D2C5-A477-4F56-BA53-5E9B8B9C0469}" dt="2023-02-23T13:11:14.571" v="8466" actId="26606"/>
          <ac:grpSpMkLst>
            <pc:docMk/>
            <pc:sldMk cId="874676629" sldId="256"/>
            <ac:grpSpMk id="60" creationId="{3AF6A671-C637-4547-85F4-51B6D1881399}"/>
          </ac:grpSpMkLst>
        </pc:grpChg>
        <pc:picChg chg="add del mod">
          <ac:chgData name="Ross Morgan (2005167)" userId="60f2b08c-d24f-4dae-9b6a-77ed9e902f64" providerId="ADAL" clId="{C553D2C5-A477-4F56-BA53-5E9B8B9C0469}" dt="2023-02-09T14:59:34.697" v="687" actId="26606"/>
          <ac:picMkLst>
            <pc:docMk/>
            <pc:sldMk cId="874676629" sldId="256"/>
            <ac:picMk id="5" creationId="{AC40D765-21E8-BA31-F5DA-F85879576F3A}"/>
          </ac:picMkLst>
        </pc:picChg>
        <pc:picChg chg="add del mod ord">
          <ac:chgData name="Ross Morgan (2005167)" userId="60f2b08c-d24f-4dae-9b6a-77ed9e902f64" providerId="ADAL" clId="{C553D2C5-A477-4F56-BA53-5E9B8B9C0469}" dt="2023-02-24T16:41:31.779" v="13137" actId="478"/>
          <ac:picMkLst>
            <pc:docMk/>
            <pc:sldMk cId="874676629" sldId="256"/>
            <ac:picMk id="6" creationId="{65E50E1E-5DB6-FA76-CAAC-3B442ED986B0}"/>
          </ac:picMkLst>
        </pc:picChg>
        <pc:picChg chg="add del mod">
          <ac:chgData name="Ross Morgan (2005167)" userId="60f2b08c-d24f-4dae-9b6a-77ed9e902f64" providerId="ADAL" clId="{C553D2C5-A477-4F56-BA53-5E9B8B9C0469}" dt="2023-02-23T14:34:38.259" v="11694"/>
          <ac:picMkLst>
            <pc:docMk/>
            <pc:sldMk cId="874676629" sldId="256"/>
            <ac:picMk id="8" creationId="{0FEB3B51-800E-8777-CB64-DDC503AB9037}"/>
          </ac:picMkLst>
        </pc:picChg>
        <pc:picChg chg="add del mod ord">
          <ac:chgData name="Ross Morgan (2005167)" userId="60f2b08c-d24f-4dae-9b6a-77ed9e902f64" providerId="ADAL" clId="{C553D2C5-A477-4F56-BA53-5E9B8B9C0469}" dt="2023-02-23T14:35:19.107" v="11695"/>
          <ac:picMkLst>
            <pc:docMk/>
            <pc:sldMk cId="874676629" sldId="256"/>
            <ac:picMk id="9" creationId="{FE24E315-BAA8-F3B7-94C9-A54634F628DB}"/>
          </ac:picMkLst>
        </pc:picChg>
        <pc:picChg chg="add del mod">
          <ac:chgData name="Ross Morgan (2005167)" userId="60f2b08c-d24f-4dae-9b6a-77ed9e902f64" providerId="ADAL" clId="{C553D2C5-A477-4F56-BA53-5E9B8B9C0469}" dt="2023-02-23T14:35:30.090" v="11698"/>
          <ac:picMkLst>
            <pc:docMk/>
            <pc:sldMk cId="874676629" sldId="256"/>
            <ac:picMk id="10" creationId="{B2EE7E08-08AA-F49F-1855-099F2EB0F25C}"/>
          </ac:picMkLst>
        </pc:picChg>
        <pc:picChg chg="add del mod ord">
          <ac:chgData name="Ross Morgan (2005167)" userId="60f2b08c-d24f-4dae-9b6a-77ed9e902f64" providerId="ADAL" clId="{C553D2C5-A477-4F56-BA53-5E9B8B9C0469}" dt="2023-02-23T14:36:43.913" v="11699"/>
          <ac:picMkLst>
            <pc:docMk/>
            <pc:sldMk cId="874676629" sldId="256"/>
            <ac:picMk id="11" creationId="{92910D6D-1E98-6019-95BF-64546EF49899}"/>
          </ac:picMkLst>
        </pc:picChg>
        <pc:picChg chg="add del mod">
          <ac:chgData name="Ross Morgan (2005167)" userId="60f2b08c-d24f-4dae-9b6a-77ed9e902f64" providerId="ADAL" clId="{C553D2C5-A477-4F56-BA53-5E9B8B9C0469}" dt="2023-02-23T14:36:48.790" v="11703"/>
          <ac:picMkLst>
            <pc:docMk/>
            <pc:sldMk cId="874676629" sldId="256"/>
            <ac:picMk id="12" creationId="{277CF86B-62D5-4C6F-636A-8F7B40BB94B6}"/>
          </ac:picMkLst>
        </pc:picChg>
        <pc:picChg chg="add del mod ord">
          <ac:chgData name="Ross Morgan (2005167)" userId="60f2b08c-d24f-4dae-9b6a-77ed9e902f64" providerId="ADAL" clId="{C553D2C5-A477-4F56-BA53-5E9B8B9C0469}" dt="2023-02-23T14:42:49.147" v="11704"/>
          <ac:picMkLst>
            <pc:docMk/>
            <pc:sldMk cId="874676629" sldId="256"/>
            <ac:picMk id="13" creationId="{0BA04CE6-3149-5291-1452-510434D52A62}"/>
          </ac:picMkLst>
        </pc:picChg>
        <pc:picChg chg="add del mod">
          <ac:chgData name="Ross Morgan (2005167)" userId="60f2b08c-d24f-4dae-9b6a-77ed9e902f64" providerId="ADAL" clId="{C553D2C5-A477-4F56-BA53-5E9B8B9C0469}" dt="2023-02-23T14:42:54.605" v="11712"/>
          <ac:picMkLst>
            <pc:docMk/>
            <pc:sldMk cId="874676629" sldId="256"/>
            <ac:picMk id="14" creationId="{D39DC998-DF99-FD85-48ED-BBFCDF00A59D}"/>
          </ac:picMkLst>
        </pc:picChg>
        <pc:picChg chg="add del mod ord">
          <ac:chgData name="Ross Morgan (2005167)" userId="60f2b08c-d24f-4dae-9b6a-77ed9e902f64" providerId="ADAL" clId="{C553D2C5-A477-4F56-BA53-5E9B8B9C0469}" dt="2023-02-23T14:51:21.938" v="11713"/>
          <ac:picMkLst>
            <pc:docMk/>
            <pc:sldMk cId="874676629" sldId="256"/>
            <ac:picMk id="15" creationId="{0F9A4736-5A72-030F-52EF-5B3CC897BE45}"/>
          </ac:picMkLst>
        </pc:picChg>
        <pc:picChg chg="add del mod">
          <ac:chgData name="Ross Morgan (2005167)" userId="60f2b08c-d24f-4dae-9b6a-77ed9e902f64" providerId="ADAL" clId="{C553D2C5-A477-4F56-BA53-5E9B8B9C0469}" dt="2023-02-23T14:51:41.272" v="11728"/>
          <ac:picMkLst>
            <pc:docMk/>
            <pc:sldMk cId="874676629" sldId="256"/>
            <ac:picMk id="16" creationId="{74A0CE03-0BE8-E19E-C3AB-E8B0AAD7F9B7}"/>
          </ac:picMkLst>
        </pc:picChg>
        <pc:picChg chg="add del mod ord">
          <ac:chgData name="Ross Morgan (2005167)" userId="60f2b08c-d24f-4dae-9b6a-77ed9e902f64" providerId="ADAL" clId="{C553D2C5-A477-4F56-BA53-5E9B8B9C0469}" dt="2023-02-23T14:53:26.197" v="11729"/>
          <ac:picMkLst>
            <pc:docMk/>
            <pc:sldMk cId="874676629" sldId="256"/>
            <ac:picMk id="17" creationId="{CDB1C45E-3413-E166-AE7F-97B706136741}"/>
          </ac:picMkLst>
        </pc:picChg>
        <pc:picChg chg="add del mod">
          <ac:chgData name="Ross Morgan (2005167)" userId="60f2b08c-d24f-4dae-9b6a-77ed9e902f64" providerId="ADAL" clId="{C553D2C5-A477-4F56-BA53-5E9B8B9C0469}" dt="2023-02-23T14:53:31.305" v="11733"/>
          <ac:picMkLst>
            <pc:docMk/>
            <pc:sldMk cId="874676629" sldId="256"/>
            <ac:picMk id="18" creationId="{54253F59-5E33-9B61-3913-5C8D4FB7BD99}"/>
          </ac:picMkLst>
        </pc:picChg>
        <pc:picChg chg="add del mod ord">
          <ac:chgData name="Ross Morgan (2005167)" userId="60f2b08c-d24f-4dae-9b6a-77ed9e902f64" providerId="ADAL" clId="{C553D2C5-A477-4F56-BA53-5E9B8B9C0469}" dt="2023-02-23T14:54:43.777" v="11734"/>
          <ac:picMkLst>
            <pc:docMk/>
            <pc:sldMk cId="874676629" sldId="256"/>
            <ac:picMk id="19" creationId="{77B8B4E3-5422-BD59-5A08-44C3524F21C6}"/>
          </ac:picMkLst>
        </pc:picChg>
        <pc:picChg chg="add del mod">
          <ac:chgData name="Ross Morgan (2005167)" userId="60f2b08c-d24f-4dae-9b6a-77ed9e902f64" providerId="ADAL" clId="{C553D2C5-A477-4F56-BA53-5E9B8B9C0469}" dt="2023-02-23T14:54:48.519" v="11737"/>
          <ac:picMkLst>
            <pc:docMk/>
            <pc:sldMk cId="874676629" sldId="256"/>
            <ac:picMk id="20" creationId="{B94686D0-383C-A6CB-AFCA-171CCEA25F8E}"/>
          </ac:picMkLst>
        </pc:picChg>
        <pc:picChg chg="add del mod ord">
          <ac:chgData name="Ross Morgan (2005167)" userId="60f2b08c-d24f-4dae-9b6a-77ed9e902f64" providerId="ADAL" clId="{C553D2C5-A477-4F56-BA53-5E9B8B9C0469}" dt="2023-02-23T15:02:10.728" v="11738"/>
          <ac:picMkLst>
            <pc:docMk/>
            <pc:sldMk cId="874676629" sldId="256"/>
            <ac:picMk id="21" creationId="{F5438A01-1D7C-F88B-B412-57625170B5D9}"/>
          </ac:picMkLst>
        </pc:picChg>
        <pc:picChg chg="add del mod">
          <ac:chgData name="Ross Morgan (2005167)" userId="60f2b08c-d24f-4dae-9b6a-77ed9e902f64" providerId="ADAL" clId="{C553D2C5-A477-4F56-BA53-5E9B8B9C0469}" dt="2023-02-23T15:02:25.590" v="11753"/>
          <ac:picMkLst>
            <pc:docMk/>
            <pc:sldMk cId="874676629" sldId="256"/>
            <ac:picMk id="22" creationId="{6922E4AD-00B1-2928-9B05-AA6504C0BF52}"/>
          </ac:picMkLst>
        </pc:picChg>
        <pc:picChg chg="add del mod ord">
          <ac:chgData name="Ross Morgan (2005167)" userId="60f2b08c-d24f-4dae-9b6a-77ed9e902f64" providerId="ADAL" clId="{C553D2C5-A477-4F56-BA53-5E9B8B9C0469}" dt="2023-02-23T15:04:42.637" v="11754"/>
          <ac:picMkLst>
            <pc:docMk/>
            <pc:sldMk cId="874676629" sldId="256"/>
            <ac:picMk id="23" creationId="{8BF5AE21-D18E-A39F-B7C2-3F9E1588C3A3}"/>
          </ac:picMkLst>
        </pc:picChg>
        <pc:picChg chg="add del mod">
          <ac:chgData name="Ross Morgan (2005167)" userId="60f2b08c-d24f-4dae-9b6a-77ed9e902f64" providerId="ADAL" clId="{C553D2C5-A477-4F56-BA53-5E9B8B9C0469}" dt="2023-02-23T15:06:50.534" v="11755"/>
          <ac:picMkLst>
            <pc:docMk/>
            <pc:sldMk cId="874676629" sldId="256"/>
            <ac:picMk id="24" creationId="{B588181E-575A-95ED-2D0F-14A13C6BF857}"/>
          </ac:picMkLst>
        </pc:picChg>
        <pc:picChg chg="add del mod ord">
          <ac:chgData name="Ross Morgan (2005167)" userId="60f2b08c-d24f-4dae-9b6a-77ed9e902f64" providerId="ADAL" clId="{C553D2C5-A477-4F56-BA53-5E9B8B9C0469}" dt="2023-02-20T14:40:14.144" v="3675" actId="478"/>
          <ac:picMkLst>
            <pc:docMk/>
            <pc:sldMk cId="874676629" sldId="256"/>
            <ac:picMk id="34" creationId="{7D772C8B-ED3D-0A65-D625-62B73A85A477}"/>
          </ac:picMkLst>
        </pc:picChg>
        <pc:picChg chg="add del mod">
          <ac:chgData name="Ross Morgan (2005167)" userId="60f2b08c-d24f-4dae-9b6a-77ed9e902f64" providerId="ADAL" clId="{C553D2C5-A477-4F56-BA53-5E9B8B9C0469}" dt="2023-02-24T16:42:15.256" v="13141" actId="26606"/>
          <ac:picMkLst>
            <pc:docMk/>
            <pc:sldMk cId="874676629" sldId="256"/>
            <ac:picMk id="80" creationId="{929B098F-A42E-2CFB-975E-819A2D79BDC7}"/>
          </ac:picMkLst>
        </pc:picChg>
        <pc:picChg chg="add del mod">
          <ac:chgData name="Ross Morgan (2005167)" userId="60f2b08c-d24f-4dae-9b6a-77ed9e902f64" providerId="ADAL" clId="{C553D2C5-A477-4F56-BA53-5E9B8B9C0469}" dt="2023-02-24T16:53:05.521" v="13175" actId="478"/>
          <ac:picMkLst>
            <pc:docMk/>
            <pc:sldMk cId="874676629" sldId="256"/>
            <ac:picMk id="90" creationId="{0AD0407D-CFDE-C9CB-CBEA-E0DAB9364BBF}"/>
          </ac:picMkLst>
        </pc:picChg>
        <pc:cxnChg chg="add del">
          <ac:chgData name="Ross Morgan (2005167)" userId="60f2b08c-d24f-4dae-9b6a-77ed9e902f64" providerId="ADAL" clId="{C553D2C5-A477-4F56-BA53-5E9B8B9C0469}" dt="2023-02-09T14:59:38.202" v="691" actId="26606"/>
          <ac:cxnSpMkLst>
            <pc:docMk/>
            <pc:sldMk cId="874676629" sldId="256"/>
            <ac:cxnSpMk id="18" creationId="{2330623A-AB89-4E04-AC9A-2BAFBF85AE3A}"/>
          </ac:cxnSpMkLst>
        </pc:cxnChg>
      </pc:sldChg>
      <pc:sldChg chg="addSp delSp modSp new del mod ord setBg setClrOvrMap">
        <pc:chgData name="Ross Morgan (2005167)" userId="60f2b08c-d24f-4dae-9b6a-77ed9e902f64" providerId="ADAL" clId="{C553D2C5-A477-4F56-BA53-5E9B8B9C0469}" dt="2023-02-23T09:38:24.879" v="6035" actId="47"/>
        <pc:sldMkLst>
          <pc:docMk/>
          <pc:sldMk cId="1855256277" sldId="257"/>
        </pc:sldMkLst>
        <pc:spChg chg="mod">
          <ac:chgData name="Ross Morgan (2005167)" userId="60f2b08c-d24f-4dae-9b6a-77ed9e902f64" providerId="ADAL" clId="{C553D2C5-A477-4F56-BA53-5E9B8B9C0469}" dt="2023-02-20T14:42:12.425" v="3680" actId="26606"/>
          <ac:spMkLst>
            <pc:docMk/>
            <pc:sldMk cId="1855256277" sldId="257"/>
            <ac:spMk id="2" creationId="{896DDBC1-276D-6C96-5CE6-2840D01F092C}"/>
          </ac:spMkLst>
        </pc:spChg>
        <pc:spChg chg="add mod">
          <ac:chgData name="Ross Morgan (2005167)" userId="60f2b08c-d24f-4dae-9b6a-77ed9e902f64" providerId="ADAL" clId="{C553D2C5-A477-4F56-BA53-5E9B8B9C0469}" dt="2023-02-23T09:34:10.086" v="5721" actId="20577"/>
          <ac:spMkLst>
            <pc:docMk/>
            <pc:sldMk cId="1855256277" sldId="257"/>
            <ac:spMk id="3" creationId="{D7A3072F-7AD5-4831-9E98-7BACBAEBF135}"/>
          </ac:spMkLst>
        </pc:spChg>
        <pc:spChg chg="add del mod">
          <ac:chgData name="Ross Morgan (2005167)" userId="60f2b08c-d24f-4dae-9b6a-77ed9e902f64" providerId="ADAL" clId="{C553D2C5-A477-4F56-BA53-5E9B8B9C0469}" dt="2023-02-09T15:00:24.006" v="701" actId="26606"/>
          <ac:spMkLst>
            <pc:docMk/>
            <pc:sldMk cId="1855256277" sldId="257"/>
            <ac:spMk id="3" creationId="{F83230A7-FD1F-0775-092A-A1F9745D9704}"/>
          </ac:spMkLst>
        </pc:spChg>
        <pc:spChg chg="add del">
          <ac:chgData name="Ross Morgan (2005167)" userId="60f2b08c-d24f-4dae-9b6a-77ed9e902f64" providerId="ADAL" clId="{C553D2C5-A477-4F56-BA53-5E9B8B9C0469}" dt="2023-02-09T14:59:58.283" v="696" actId="26606"/>
          <ac:spMkLst>
            <pc:docMk/>
            <pc:sldMk cId="1855256277" sldId="257"/>
            <ac:spMk id="9" creationId="{BACC6370-2D7E-4714-9D71-7542949D7D5D}"/>
          </ac:spMkLst>
        </pc:spChg>
        <pc:spChg chg="add del">
          <ac:chgData name="Ross Morgan (2005167)" userId="60f2b08c-d24f-4dae-9b6a-77ed9e902f64" providerId="ADAL" clId="{C553D2C5-A477-4F56-BA53-5E9B8B9C0469}" dt="2023-02-09T14:59:58.283" v="696" actId="26606"/>
          <ac:spMkLst>
            <pc:docMk/>
            <pc:sldMk cId="1855256277" sldId="257"/>
            <ac:spMk id="11" creationId="{256B2C21-A230-48C0-8DF1-C46611373C44}"/>
          </ac:spMkLst>
        </pc:spChg>
        <pc:spChg chg="add del">
          <ac:chgData name="Ross Morgan (2005167)" userId="60f2b08c-d24f-4dae-9b6a-77ed9e902f64" providerId="ADAL" clId="{C553D2C5-A477-4F56-BA53-5E9B8B9C0469}" dt="2023-02-09T14:59:58.283" v="696" actId="26606"/>
          <ac:spMkLst>
            <pc:docMk/>
            <pc:sldMk cId="1855256277" sldId="257"/>
            <ac:spMk id="13" creationId="{3847E18C-932D-4C95-AABA-FEC7C9499AD7}"/>
          </ac:spMkLst>
        </pc:spChg>
        <pc:spChg chg="add del">
          <ac:chgData name="Ross Morgan (2005167)" userId="60f2b08c-d24f-4dae-9b6a-77ed9e902f64" providerId="ADAL" clId="{C553D2C5-A477-4F56-BA53-5E9B8B9C0469}" dt="2023-02-09T14:59:58.283" v="696" actId="26606"/>
          <ac:spMkLst>
            <pc:docMk/>
            <pc:sldMk cId="1855256277" sldId="257"/>
            <ac:spMk id="15" creationId="{3150CB11-0C61-439E-910F-5787759E72A0}"/>
          </ac:spMkLst>
        </pc:spChg>
        <pc:spChg chg="add del">
          <ac:chgData name="Ross Morgan (2005167)" userId="60f2b08c-d24f-4dae-9b6a-77ed9e902f64" providerId="ADAL" clId="{C553D2C5-A477-4F56-BA53-5E9B8B9C0469}" dt="2023-02-09T14:59:58.283" v="696" actId="26606"/>
          <ac:spMkLst>
            <pc:docMk/>
            <pc:sldMk cId="1855256277" sldId="257"/>
            <ac:spMk id="17" creationId="{43F8A58B-5155-44CE-A5FF-7647B47D0A7A}"/>
          </ac:spMkLst>
        </pc:spChg>
        <pc:spChg chg="add del">
          <ac:chgData name="Ross Morgan (2005167)" userId="60f2b08c-d24f-4dae-9b6a-77ed9e902f64" providerId="ADAL" clId="{C553D2C5-A477-4F56-BA53-5E9B8B9C0469}" dt="2023-02-09T14:59:58.283" v="696" actId="26606"/>
          <ac:spMkLst>
            <pc:docMk/>
            <pc:sldMk cId="1855256277" sldId="257"/>
            <ac:spMk id="19" creationId="{443F2ACA-E6D6-4028-82DD-F03C262D5DE6}"/>
          </ac:spMkLst>
        </pc:spChg>
        <pc:spChg chg="add del">
          <ac:chgData name="Ross Morgan (2005167)" userId="60f2b08c-d24f-4dae-9b6a-77ed9e902f64" providerId="ADAL" clId="{C553D2C5-A477-4F56-BA53-5E9B8B9C0469}" dt="2023-02-09T15:00:19.857" v="698" actId="26606"/>
          <ac:spMkLst>
            <pc:docMk/>
            <pc:sldMk cId="1855256277" sldId="257"/>
            <ac:spMk id="21" creationId="{B819A166-7571-4003-A6B8-B62034C3ED30}"/>
          </ac:spMkLst>
        </pc:spChg>
        <pc:spChg chg="add del">
          <ac:chgData name="Ross Morgan (2005167)" userId="60f2b08c-d24f-4dae-9b6a-77ed9e902f64" providerId="ADAL" clId="{C553D2C5-A477-4F56-BA53-5E9B8B9C0469}" dt="2023-02-09T15:01:53.347" v="726" actId="26606"/>
          <ac:spMkLst>
            <pc:docMk/>
            <pc:sldMk cId="1855256277" sldId="257"/>
            <ac:spMk id="26" creationId="{B819A166-7571-4003-A6B8-B62034C3ED30}"/>
          </ac:spMkLst>
        </pc:spChg>
        <pc:spChg chg="add del">
          <ac:chgData name="Ross Morgan (2005167)" userId="60f2b08c-d24f-4dae-9b6a-77ed9e902f64" providerId="ADAL" clId="{C553D2C5-A477-4F56-BA53-5E9B8B9C0469}" dt="2023-02-20T14:42:12.425" v="3680" actId="26606"/>
          <ac:spMkLst>
            <pc:docMk/>
            <pc:sldMk cId="1855256277" sldId="257"/>
            <ac:spMk id="32" creationId="{BACC6370-2D7E-4714-9D71-7542949D7D5D}"/>
          </ac:spMkLst>
        </pc:spChg>
        <pc:spChg chg="add del">
          <ac:chgData name="Ross Morgan (2005167)" userId="60f2b08c-d24f-4dae-9b6a-77ed9e902f64" providerId="ADAL" clId="{C553D2C5-A477-4F56-BA53-5E9B8B9C0469}" dt="2023-02-20T14:42:12.425" v="3680" actId="26606"/>
          <ac:spMkLst>
            <pc:docMk/>
            <pc:sldMk cId="1855256277" sldId="257"/>
            <ac:spMk id="34" creationId="{F68B3F68-107C-434F-AA38-110D5EA91B85}"/>
          </ac:spMkLst>
        </pc:spChg>
        <pc:spChg chg="add del">
          <ac:chgData name="Ross Morgan (2005167)" userId="60f2b08c-d24f-4dae-9b6a-77ed9e902f64" providerId="ADAL" clId="{C553D2C5-A477-4F56-BA53-5E9B8B9C0469}" dt="2023-02-20T14:42:12.425" v="3680" actId="26606"/>
          <ac:spMkLst>
            <pc:docMk/>
            <pc:sldMk cId="1855256277" sldId="257"/>
            <ac:spMk id="36" creationId="{AAD0DBB9-1A4B-4391-81D4-CB19F9AB918A}"/>
          </ac:spMkLst>
        </pc:spChg>
        <pc:spChg chg="add del">
          <ac:chgData name="Ross Morgan (2005167)" userId="60f2b08c-d24f-4dae-9b6a-77ed9e902f64" providerId="ADAL" clId="{C553D2C5-A477-4F56-BA53-5E9B8B9C0469}" dt="2023-02-20T14:42:12.425" v="3680" actId="26606"/>
          <ac:spMkLst>
            <pc:docMk/>
            <pc:sldMk cId="1855256277" sldId="257"/>
            <ac:spMk id="38" creationId="{063BBA22-50EA-4C4D-BE05-F1CE4E63AA56}"/>
          </ac:spMkLst>
        </pc:spChg>
        <pc:spChg chg="add">
          <ac:chgData name="Ross Morgan (2005167)" userId="60f2b08c-d24f-4dae-9b6a-77ed9e902f64" providerId="ADAL" clId="{C553D2C5-A477-4F56-BA53-5E9B8B9C0469}" dt="2023-02-20T14:42:12.425" v="3680" actId="26606"/>
          <ac:spMkLst>
            <pc:docMk/>
            <pc:sldMk cId="1855256277" sldId="257"/>
            <ac:spMk id="44" creationId="{9228552E-C8B1-4A80-8448-0787CE0FC704}"/>
          </ac:spMkLst>
        </pc:spChg>
        <pc:graphicFrameChg chg="add del">
          <ac:chgData name="Ross Morgan (2005167)" userId="60f2b08c-d24f-4dae-9b6a-77ed9e902f64" providerId="ADAL" clId="{C553D2C5-A477-4F56-BA53-5E9B8B9C0469}" dt="2023-02-09T14:59:58.283" v="696" actId="26606"/>
          <ac:graphicFrameMkLst>
            <pc:docMk/>
            <pc:sldMk cId="1855256277" sldId="257"/>
            <ac:graphicFrameMk id="5" creationId="{AD17C50B-F0CA-5C72-8E63-0D7F356DC33D}"/>
          </ac:graphicFrameMkLst>
        </pc:graphicFrameChg>
        <pc:graphicFrameChg chg="add del">
          <ac:chgData name="Ross Morgan (2005167)" userId="60f2b08c-d24f-4dae-9b6a-77ed9e902f64" providerId="ADAL" clId="{C553D2C5-A477-4F56-BA53-5E9B8B9C0469}" dt="2023-02-09T15:00:19.857" v="698" actId="26606"/>
          <ac:graphicFrameMkLst>
            <pc:docMk/>
            <pc:sldMk cId="1855256277" sldId="257"/>
            <ac:graphicFrameMk id="22" creationId="{70BC384B-19EB-0B80-97CB-C3341731EC8B}"/>
          </ac:graphicFrameMkLst>
        </pc:graphicFrameChg>
        <pc:graphicFrameChg chg="add del">
          <ac:chgData name="Ross Morgan (2005167)" userId="60f2b08c-d24f-4dae-9b6a-77ed9e902f64" providerId="ADAL" clId="{C553D2C5-A477-4F56-BA53-5E9B8B9C0469}" dt="2023-02-09T15:00:23.976" v="700" actId="26606"/>
          <ac:graphicFrameMkLst>
            <pc:docMk/>
            <pc:sldMk cId="1855256277" sldId="257"/>
            <ac:graphicFrameMk id="24" creationId="{942506C9-3B06-C26E-B751-FB9C8E992A35}"/>
          </ac:graphicFrameMkLst>
        </pc:graphicFrameChg>
        <pc:graphicFrameChg chg="add mod modGraphic">
          <ac:chgData name="Ross Morgan (2005167)" userId="60f2b08c-d24f-4dae-9b6a-77ed9e902f64" providerId="ADAL" clId="{C553D2C5-A477-4F56-BA53-5E9B8B9C0469}" dt="2023-02-23T09:34:23.972" v="5722" actId="26606"/>
          <ac:graphicFrameMkLst>
            <pc:docMk/>
            <pc:sldMk cId="1855256277" sldId="257"/>
            <ac:graphicFrameMk id="27" creationId="{70BC384B-19EB-0B80-97CB-C3341731EC8B}"/>
          </ac:graphicFrameMkLst>
        </pc:graphicFrameChg>
        <pc:picChg chg="add">
          <ac:chgData name="Ross Morgan (2005167)" userId="60f2b08c-d24f-4dae-9b6a-77ed9e902f64" providerId="ADAL" clId="{C553D2C5-A477-4F56-BA53-5E9B8B9C0469}" dt="2023-02-20T14:42:12.425" v="3680" actId="26606"/>
          <ac:picMkLst>
            <pc:docMk/>
            <pc:sldMk cId="1855256277" sldId="257"/>
            <ac:picMk id="40" creationId="{382F80FA-D2EC-3A9F-A4C5-2B3359CAB8F4}"/>
          </ac:picMkLst>
        </pc:picChg>
      </pc:sldChg>
      <pc:sldChg chg="addSp delSp modSp new del mod setBg">
        <pc:chgData name="Ross Morgan (2005167)" userId="60f2b08c-d24f-4dae-9b6a-77ed9e902f64" providerId="ADAL" clId="{C553D2C5-A477-4F56-BA53-5E9B8B9C0469}" dt="2023-02-23T09:22:37.322" v="5218" actId="47"/>
        <pc:sldMkLst>
          <pc:docMk/>
          <pc:sldMk cId="3964170993" sldId="258"/>
        </pc:sldMkLst>
        <pc:spChg chg="mod">
          <ac:chgData name="Ross Morgan (2005167)" userId="60f2b08c-d24f-4dae-9b6a-77ed9e902f64" providerId="ADAL" clId="{C553D2C5-A477-4F56-BA53-5E9B8B9C0469}" dt="2023-02-09T15:02:53.003" v="727" actId="26606"/>
          <ac:spMkLst>
            <pc:docMk/>
            <pc:sldMk cId="3964170993" sldId="258"/>
            <ac:spMk id="2" creationId="{B07BA133-4B6C-8A4A-1C71-C5241298DE6F}"/>
          </ac:spMkLst>
        </pc:spChg>
        <pc:spChg chg="add del mod">
          <ac:chgData name="Ross Morgan (2005167)" userId="60f2b08c-d24f-4dae-9b6a-77ed9e902f64" providerId="ADAL" clId="{C553D2C5-A477-4F56-BA53-5E9B8B9C0469}" dt="2023-02-15T09:54:32.299" v="833" actId="26606"/>
          <ac:spMkLst>
            <pc:docMk/>
            <pc:sldMk cId="3964170993" sldId="258"/>
            <ac:spMk id="3" creationId="{32AC1051-27C2-84A9-4341-7EF5B3EBB640}"/>
          </ac:spMkLst>
        </pc:spChg>
        <pc:spChg chg="add del mod">
          <ac:chgData name="Ross Morgan (2005167)" userId="60f2b08c-d24f-4dae-9b6a-77ed9e902f64" providerId="ADAL" clId="{C553D2C5-A477-4F56-BA53-5E9B8B9C0469}" dt="2023-02-15T09:57:08.529" v="837" actId="22"/>
          <ac:spMkLst>
            <pc:docMk/>
            <pc:sldMk cId="3964170993" sldId="258"/>
            <ac:spMk id="5" creationId="{860AC830-0F66-B6B4-3865-7716F70C20F9}"/>
          </ac:spMkLst>
        </pc:spChg>
        <pc:spChg chg="add">
          <ac:chgData name="Ross Morgan (2005167)" userId="60f2b08c-d24f-4dae-9b6a-77ed9e902f64" providerId="ADAL" clId="{C553D2C5-A477-4F56-BA53-5E9B8B9C0469}" dt="2023-02-09T15:02:53.003" v="727" actId="26606"/>
          <ac:spMkLst>
            <pc:docMk/>
            <pc:sldMk cId="3964170993" sldId="258"/>
            <ac:spMk id="8" creationId="{1B15ED52-F352-441B-82BF-E0EA34836D08}"/>
          </ac:spMkLst>
        </pc:spChg>
        <pc:spChg chg="add">
          <ac:chgData name="Ross Morgan (2005167)" userId="60f2b08c-d24f-4dae-9b6a-77ed9e902f64" providerId="ADAL" clId="{C553D2C5-A477-4F56-BA53-5E9B8B9C0469}" dt="2023-02-09T15:02:53.003" v="727" actId="26606"/>
          <ac:spMkLst>
            <pc:docMk/>
            <pc:sldMk cId="3964170993" sldId="258"/>
            <ac:spMk id="10" creationId="{3B2E3793-BFE6-45A2-9B7B-E18844431C99}"/>
          </ac:spMkLst>
        </pc:spChg>
        <pc:spChg chg="add">
          <ac:chgData name="Ross Morgan (2005167)" userId="60f2b08c-d24f-4dae-9b6a-77ed9e902f64" providerId="ADAL" clId="{C553D2C5-A477-4F56-BA53-5E9B8B9C0469}" dt="2023-02-09T15:02:53.003" v="727" actId="26606"/>
          <ac:spMkLst>
            <pc:docMk/>
            <pc:sldMk cId="3964170993" sldId="258"/>
            <ac:spMk id="12" creationId="{BC4C4868-CB8F-4AF9-9CDB-8108F2C19B67}"/>
          </ac:spMkLst>
        </pc:spChg>
        <pc:spChg chg="add">
          <ac:chgData name="Ross Morgan (2005167)" userId="60f2b08c-d24f-4dae-9b6a-77ed9e902f64" providerId="ADAL" clId="{C553D2C5-A477-4F56-BA53-5E9B8B9C0469}" dt="2023-02-09T15:02:53.003" v="727" actId="26606"/>
          <ac:spMkLst>
            <pc:docMk/>
            <pc:sldMk cId="3964170993" sldId="258"/>
            <ac:spMk id="14" creationId="{375E0459-6403-40CD-989D-56A4407CA12E}"/>
          </ac:spMkLst>
        </pc:spChg>
        <pc:spChg chg="add">
          <ac:chgData name="Ross Morgan (2005167)" userId="60f2b08c-d24f-4dae-9b6a-77ed9e902f64" providerId="ADAL" clId="{C553D2C5-A477-4F56-BA53-5E9B8B9C0469}" dt="2023-02-09T15:02:53.003" v="727" actId="26606"/>
          <ac:spMkLst>
            <pc:docMk/>
            <pc:sldMk cId="3964170993" sldId="258"/>
            <ac:spMk id="16" creationId="{53E5B1A8-3AC9-4BD1-9BBC-78CA94F2D1BA}"/>
          </ac:spMkLst>
        </pc:spChg>
        <pc:graphicFrameChg chg="add del">
          <ac:chgData name="Ross Morgan (2005167)" userId="60f2b08c-d24f-4dae-9b6a-77ed9e902f64" providerId="ADAL" clId="{C553D2C5-A477-4F56-BA53-5E9B8B9C0469}" dt="2023-02-15T09:54:27.520" v="830" actId="26606"/>
          <ac:graphicFrameMkLst>
            <pc:docMk/>
            <pc:sldMk cId="3964170993" sldId="258"/>
            <ac:graphicFrameMk id="18" creationId="{80947874-D4CE-BEC3-38D1-C1500B9D14CD}"/>
          </ac:graphicFrameMkLst>
        </pc:graphicFrameChg>
        <pc:graphicFrameChg chg="add del">
          <ac:chgData name="Ross Morgan (2005167)" userId="60f2b08c-d24f-4dae-9b6a-77ed9e902f64" providerId="ADAL" clId="{C553D2C5-A477-4F56-BA53-5E9B8B9C0469}" dt="2023-02-15T09:54:32.252" v="832" actId="26606"/>
          <ac:graphicFrameMkLst>
            <pc:docMk/>
            <pc:sldMk cId="3964170993" sldId="258"/>
            <ac:graphicFrameMk id="20" creationId="{B34749A3-937E-EE56-29A9-7525F0B773FC}"/>
          </ac:graphicFrameMkLst>
        </pc:graphicFrameChg>
        <pc:graphicFrameChg chg="add mod">
          <ac:chgData name="Ross Morgan (2005167)" userId="60f2b08c-d24f-4dae-9b6a-77ed9e902f64" providerId="ADAL" clId="{C553D2C5-A477-4F56-BA53-5E9B8B9C0469}" dt="2023-02-23T09:12:00.133" v="4740" actId="20577"/>
          <ac:graphicFrameMkLst>
            <pc:docMk/>
            <pc:sldMk cId="3964170993" sldId="258"/>
            <ac:graphicFrameMk id="22" creationId="{A6929E52-8748-4E6B-878D-6B3DA5066148}"/>
          </ac:graphicFrameMkLst>
        </pc:graphicFrameChg>
      </pc:sldChg>
      <pc:sldChg chg="addSp delSp modSp new del mod modTransition setBg modAnim">
        <pc:chgData name="Ross Morgan (2005167)" userId="60f2b08c-d24f-4dae-9b6a-77ed9e902f64" providerId="ADAL" clId="{C553D2C5-A477-4F56-BA53-5E9B8B9C0469}" dt="2023-02-23T15:08:39.993" v="11805" actId="47"/>
        <pc:sldMkLst>
          <pc:docMk/>
          <pc:sldMk cId="2220513451" sldId="259"/>
        </pc:sldMkLst>
        <pc:spChg chg="mod">
          <ac:chgData name="Ross Morgan (2005167)" userId="60f2b08c-d24f-4dae-9b6a-77ed9e902f64" providerId="ADAL" clId="{C553D2C5-A477-4F56-BA53-5E9B8B9C0469}" dt="2023-02-20T14:21:52.977" v="2932" actId="26606"/>
          <ac:spMkLst>
            <pc:docMk/>
            <pc:sldMk cId="2220513451" sldId="259"/>
            <ac:spMk id="2" creationId="{E81056E3-54F7-58C1-D861-60660D215065}"/>
          </ac:spMkLst>
        </pc:spChg>
        <pc:spChg chg="add del mod">
          <ac:chgData name="Ross Morgan (2005167)" userId="60f2b08c-d24f-4dae-9b6a-77ed9e902f64" providerId="ADAL" clId="{C553D2C5-A477-4F56-BA53-5E9B8B9C0469}" dt="2023-02-20T14:21:53.020" v="2933" actId="26606"/>
          <ac:spMkLst>
            <pc:docMk/>
            <pc:sldMk cId="2220513451" sldId="259"/>
            <ac:spMk id="3" creationId="{B5AE5514-7043-5663-D810-8BBC89E68D2A}"/>
          </ac:spMkLst>
        </pc:spChg>
        <pc:spChg chg="add del">
          <ac:chgData name="Ross Morgan (2005167)" userId="60f2b08c-d24f-4dae-9b6a-77ed9e902f64" providerId="ADAL" clId="{C553D2C5-A477-4F56-BA53-5E9B8B9C0469}" dt="2023-02-20T14:21:52.977" v="2932" actId="26606"/>
          <ac:spMkLst>
            <pc:docMk/>
            <pc:sldMk cId="2220513451" sldId="259"/>
            <ac:spMk id="8" creationId="{B5AE5514-7043-5663-D810-8BBC89E68D2A}"/>
          </ac:spMkLst>
        </pc:spChg>
        <pc:graphicFrameChg chg="add del">
          <ac:chgData name="Ross Morgan (2005167)" userId="60f2b08c-d24f-4dae-9b6a-77ed9e902f64" providerId="ADAL" clId="{C553D2C5-A477-4F56-BA53-5E9B8B9C0469}" dt="2023-02-20T14:21:29.289" v="2930" actId="26606"/>
          <ac:graphicFrameMkLst>
            <pc:docMk/>
            <pc:sldMk cId="2220513451" sldId="259"/>
            <ac:graphicFrameMk id="5" creationId="{ABA49764-B01F-610C-FEE9-B31C25FA3A72}"/>
          </ac:graphicFrameMkLst>
        </pc:graphicFrameChg>
        <pc:graphicFrameChg chg="add">
          <ac:chgData name="Ross Morgan (2005167)" userId="60f2b08c-d24f-4dae-9b6a-77ed9e902f64" providerId="ADAL" clId="{C553D2C5-A477-4F56-BA53-5E9B8B9C0469}" dt="2023-02-20T14:21:53.020" v="2933" actId="26606"/>
          <ac:graphicFrameMkLst>
            <pc:docMk/>
            <pc:sldMk cId="2220513451" sldId="259"/>
            <ac:graphicFrameMk id="10" creationId="{81DEF7BF-B4BB-3789-85D1-01937231B1AA}"/>
          </ac:graphicFrameMkLst>
        </pc:graphicFrameChg>
        <pc:picChg chg="add del mod">
          <ac:chgData name="Ross Morgan (2005167)" userId="60f2b08c-d24f-4dae-9b6a-77ed9e902f64" providerId="ADAL" clId="{C553D2C5-A477-4F56-BA53-5E9B8B9C0469}" dt="2023-02-23T14:51:41.272" v="11728"/>
          <ac:picMkLst>
            <pc:docMk/>
            <pc:sldMk cId="2220513451" sldId="259"/>
            <ac:picMk id="4" creationId="{298C035B-08F1-D22D-3FA6-6AF1119B75DD}"/>
          </ac:picMkLst>
        </pc:picChg>
        <pc:picChg chg="add del mod ord">
          <ac:chgData name="Ross Morgan (2005167)" userId="60f2b08c-d24f-4dae-9b6a-77ed9e902f64" providerId="ADAL" clId="{C553D2C5-A477-4F56-BA53-5E9B8B9C0469}" dt="2023-02-23T15:02:10.728" v="11738"/>
          <ac:picMkLst>
            <pc:docMk/>
            <pc:sldMk cId="2220513451" sldId="259"/>
            <ac:picMk id="5" creationId="{25DEE9BF-7808-3C24-CD7F-584BD44F6F47}"/>
          </ac:picMkLst>
        </pc:picChg>
        <pc:picChg chg="add del mod">
          <ac:chgData name="Ross Morgan (2005167)" userId="60f2b08c-d24f-4dae-9b6a-77ed9e902f64" providerId="ADAL" clId="{C553D2C5-A477-4F56-BA53-5E9B8B9C0469}" dt="2023-02-23T15:02:25.590" v="11753"/>
          <ac:picMkLst>
            <pc:docMk/>
            <pc:sldMk cId="2220513451" sldId="259"/>
            <ac:picMk id="6" creationId="{59F96B02-0F87-4C86-AE46-0A7BDB1B187B}"/>
          </ac:picMkLst>
        </pc:picChg>
        <pc:picChg chg="add del mod ord">
          <ac:chgData name="Ross Morgan (2005167)" userId="60f2b08c-d24f-4dae-9b6a-77ed9e902f64" providerId="ADAL" clId="{C553D2C5-A477-4F56-BA53-5E9B8B9C0469}" dt="2023-02-23T15:08:27.268" v="11802" actId="478"/>
          <ac:picMkLst>
            <pc:docMk/>
            <pc:sldMk cId="2220513451" sldId="259"/>
            <ac:picMk id="7" creationId="{18558F93-F964-19B5-D9AB-9E77A26B9DE2}"/>
          </ac:picMkLst>
        </pc:picChg>
        <pc:picChg chg="add del">
          <ac:chgData name="Ross Morgan (2005167)" userId="60f2b08c-d24f-4dae-9b6a-77ed9e902f64" providerId="ADAL" clId="{C553D2C5-A477-4F56-BA53-5E9B8B9C0469}" dt="2023-02-20T14:21:52.977" v="2932" actId="26606"/>
          <ac:picMkLst>
            <pc:docMk/>
            <pc:sldMk cId="2220513451" sldId="259"/>
            <ac:picMk id="7" creationId="{8564EC78-338B-039F-5B30-E215CBC2F8B0}"/>
          </ac:picMkLst>
        </pc:picChg>
      </pc:sldChg>
      <pc:sldChg chg="addSp delSp modSp new mod modTransition setBg modAnim delDesignElem">
        <pc:chgData name="Ross Morgan (2005167)" userId="60f2b08c-d24f-4dae-9b6a-77ed9e902f64" providerId="ADAL" clId="{C553D2C5-A477-4F56-BA53-5E9B8B9C0469}" dt="2023-02-24T17:27:29.191" v="13331" actId="26606"/>
        <pc:sldMkLst>
          <pc:docMk/>
          <pc:sldMk cId="418723460" sldId="260"/>
        </pc:sldMkLst>
        <pc:spChg chg="mod">
          <ac:chgData name="Ross Morgan (2005167)" userId="60f2b08c-d24f-4dae-9b6a-77ed9e902f64" providerId="ADAL" clId="{C553D2C5-A477-4F56-BA53-5E9B8B9C0469}" dt="2023-02-24T17:27:29.191" v="13331" actId="26606"/>
          <ac:spMkLst>
            <pc:docMk/>
            <pc:sldMk cId="418723460" sldId="260"/>
            <ac:spMk id="2" creationId="{06504CA0-F040-5ADE-5504-18E54E405646}"/>
          </ac:spMkLst>
        </pc:spChg>
        <pc:spChg chg="mod">
          <ac:chgData name="Ross Morgan (2005167)" userId="60f2b08c-d24f-4dae-9b6a-77ed9e902f64" providerId="ADAL" clId="{C553D2C5-A477-4F56-BA53-5E9B8B9C0469}" dt="2023-02-24T17:27:29.191" v="13331" actId="26606"/>
          <ac:spMkLst>
            <pc:docMk/>
            <pc:sldMk cId="418723460" sldId="260"/>
            <ac:spMk id="3" creationId="{1271F22E-82F1-EC77-5244-3DC14BD6C7B9}"/>
          </ac:spMkLst>
        </pc:spChg>
        <pc:spChg chg="add">
          <ac:chgData name="Ross Morgan (2005167)" userId="60f2b08c-d24f-4dae-9b6a-77ed9e902f64" providerId="ADAL" clId="{C553D2C5-A477-4F56-BA53-5E9B8B9C0469}" dt="2023-02-24T17:27:29.191" v="13331" actId="26606"/>
          <ac:spMkLst>
            <pc:docMk/>
            <pc:sldMk cId="418723460" sldId="260"/>
            <ac:spMk id="6" creationId="{081EA652-8C6A-4E69-BEB9-170809474553}"/>
          </ac:spMkLst>
        </pc:spChg>
        <pc:spChg chg="add">
          <ac:chgData name="Ross Morgan (2005167)" userId="60f2b08c-d24f-4dae-9b6a-77ed9e902f64" providerId="ADAL" clId="{C553D2C5-A477-4F56-BA53-5E9B8B9C0469}" dt="2023-02-24T17:27:29.191" v="13331" actId="26606"/>
          <ac:spMkLst>
            <pc:docMk/>
            <pc:sldMk cId="418723460" sldId="260"/>
            <ac:spMk id="7" creationId="{5298780A-33B9-4EA2-8F67-DE68AD62841B}"/>
          </ac:spMkLst>
        </pc:spChg>
        <pc:spChg chg="add del">
          <ac:chgData name="Ross Morgan (2005167)" userId="60f2b08c-d24f-4dae-9b6a-77ed9e902f64" providerId="ADAL" clId="{C553D2C5-A477-4F56-BA53-5E9B8B9C0469}" dt="2023-02-20T14:23:44.414" v="3134" actId="26606"/>
          <ac:spMkLst>
            <pc:docMk/>
            <pc:sldMk cId="418723460" sldId="260"/>
            <ac:spMk id="8" creationId="{E92FEB64-6EEA-4759-B4A4-BD2C1E660BA8}"/>
          </ac:spMkLst>
        </pc:spChg>
        <pc:spChg chg="add del">
          <ac:chgData name="Ross Morgan (2005167)" userId="60f2b08c-d24f-4dae-9b6a-77ed9e902f64" providerId="ADAL" clId="{C553D2C5-A477-4F56-BA53-5E9B8B9C0469}" dt="2023-02-20T14:23:44.414" v="3134" actId="26606"/>
          <ac:spMkLst>
            <pc:docMk/>
            <pc:sldMk cId="418723460" sldId="260"/>
            <ac:spMk id="10" creationId="{B10BB131-AC8E-4A8E-A5D1-36260F720C3B}"/>
          </ac:spMkLst>
        </pc:spChg>
        <pc:spChg chg="add">
          <ac:chgData name="Ross Morgan (2005167)" userId="60f2b08c-d24f-4dae-9b6a-77ed9e902f64" providerId="ADAL" clId="{C553D2C5-A477-4F56-BA53-5E9B8B9C0469}" dt="2023-02-24T17:27:29.191" v="13331" actId="26606"/>
          <ac:spMkLst>
            <pc:docMk/>
            <pc:sldMk cId="418723460" sldId="260"/>
            <ac:spMk id="11" creationId="{7F488E8B-4E1E-4402-8935-D4E6C02615C7}"/>
          </ac:spMkLst>
        </pc:spChg>
        <pc:spChg chg="add del">
          <ac:chgData name="Ross Morgan (2005167)" userId="60f2b08c-d24f-4dae-9b6a-77ed9e902f64" providerId="ADAL" clId="{C553D2C5-A477-4F56-BA53-5E9B8B9C0469}" dt="2023-02-20T14:23:44.414" v="3134" actId="26606"/>
          <ac:spMkLst>
            <pc:docMk/>
            <pc:sldMk cId="418723460" sldId="260"/>
            <ac:spMk id="12" creationId="{14847E93-7DC1-4D4B-8829-B19AA7137C50}"/>
          </ac:spMkLst>
        </pc:spChg>
        <pc:spChg chg="add del">
          <ac:chgData name="Ross Morgan (2005167)" userId="60f2b08c-d24f-4dae-9b6a-77ed9e902f64" providerId="ADAL" clId="{C553D2C5-A477-4F56-BA53-5E9B8B9C0469}" dt="2023-02-20T14:23:44.414" v="3134" actId="26606"/>
          <ac:spMkLst>
            <pc:docMk/>
            <pc:sldMk cId="418723460" sldId="260"/>
            <ac:spMk id="14" creationId="{5566D6E1-03A1-4D73-A4E0-35D74D568A04}"/>
          </ac:spMkLst>
        </pc:spChg>
        <pc:spChg chg="add del">
          <ac:chgData name="Ross Morgan (2005167)" userId="60f2b08c-d24f-4dae-9b6a-77ed9e902f64" providerId="ADAL" clId="{C553D2C5-A477-4F56-BA53-5E9B8B9C0469}" dt="2023-02-20T14:23:44.414" v="3134" actId="26606"/>
          <ac:spMkLst>
            <pc:docMk/>
            <pc:sldMk cId="418723460" sldId="260"/>
            <ac:spMk id="16" creationId="{9F835A99-04AC-494A-A572-AFE8413CC938}"/>
          </ac:spMkLst>
        </pc:spChg>
        <pc:spChg chg="add del">
          <ac:chgData name="Ross Morgan (2005167)" userId="60f2b08c-d24f-4dae-9b6a-77ed9e902f64" providerId="ADAL" clId="{C553D2C5-A477-4F56-BA53-5E9B8B9C0469}" dt="2023-02-20T14:23:44.414" v="3134" actId="26606"/>
          <ac:spMkLst>
            <pc:docMk/>
            <pc:sldMk cId="418723460" sldId="260"/>
            <ac:spMk id="18" creationId="{7B786209-1B0B-4CA9-9BDD-F7327066A84D}"/>
          </ac:spMkLst>
        </pc:spChg>
        <pc:spChg chg="add del">
          <ac:chgData name="Ross Morgan (2005167)" userId="60f2b08c-d24f-4dae-9b6a-77ed9e902f64" providerId="ADAL" clId="{C553D2C5-A477-4F56-BA53-5E9B8B9C0469}" dt="2023-02-20T14:23:44.414" v="3134" actId="26606"/>
          <ac:spMkLst>
            <pc:docMk/>
            <pc:sldMk cId="418723460" sldId="260"/>
            <ac:spMk id="20" creationId="{2D2964BB-484D-45AE-AD66-D407D0629652}"/>
          </ac:spMkLst>
        </pc:spChg>
        <pc:spChg chg="add del">
          <ac:chgData name="Ross Morgan (2005167)" userId="60f2b08c-d24f-4dae-9b6a-77ed9e902f64" providerId="ADAL" clId="{C553D2C5-A477-4F56-BA53-5E9B8B9C0469}" dt="2023-02-20T14:23:44.414" v="3134" actId="26606"/>
          <ac:spMkLst>
            <pc:docMk/>
            <pc:sldMk cId="418723460" sldId="260"/>
            <ac:spMk id="22" creationId="{6691AC69-A76E-4DAB-B565-468B6B87ACF3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418723460" sldId="260"/>
            <ac:spMk id="24" creationId="{09588DA8-065E-4F6F-8EFD-43104AB2E0CF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418723460" sldId="260"/>
            <ac:spMk id="25" creationId="{C4285719-470E-454C-AF62-8323075F1F5B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418723460" sldId="260"/>
            <ac:spMk id="26" creationId="{CD9FE4EF-C4D8-49A0-B2FF-81D8DB7D8A24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418723460" sldId="260"/>
            <ac:spMk id="27" creationId="{4300840D-0A0B-4512-BACA-B439D5B9C57C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418723460" sldId="260"/>
            <ac:spMk id="28" creationId="{D2B78728-A580-49A7-84F9-6EF6F583ADE0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418723460" sldId="260"/>
            <ac:spMk id="29" creationId="{38FAA1A1-D861-433F-88FA-1E9D6FD31D11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418723460" sldId="260"/>
            <ac:spMk id="30" creationId="{8D71EDA1-87BF-4D5D-AB79-F346FD19278A}"/>
          </ac:spMkLst>
        </pc:spChg>
        <pc:picChg chg="add del mod">
          <ac:chgData name="Ross Morgan (2005167)" userId="60f2b08c-d24f-4dae-9b6a-77ed9e902f64" providerId="ADAL" clId="{C553D2C5-A477-4F56-BA53-5E9B8B9C0469}" dt="2023-02-23T14:51:41.272" v="11728"/>
          <ac:picMkLst>
            <pc:docMk/>
            <pc:sldMk cId="418723460" sldId="260"/>
            <ac:picMk id="5" creationId="{C4CD4FE1-17E3-3CF4-2BFE-F4CA2ABB749B}"/>
          </ac:picMkLst>
        </pc:picChg>
        <pc:picChg chg="add del mod ord">
          <ac:chgData name="Ross Morgan (2005167)" userId="60f2b08c-d24f-4dae-9b6a-77ed9e902f64" providerId="ADAL" clId="{C553D2C5-A477-4F56-BA53-5E9B8B9C0469}" dt="2023-02-23T15:02:10.728" v="11738"/>
          <ac:picMkLst>
            <pc:docMk/>
            <pc:sldMk cId="418723460" sldId="260"/>
            <ac:picMk id="8" creationId="{D7911332-0C85-9D6E-AF95-499AF9C65F13}"/>
          </ac:picMkLst>
        </pc:picChg>
        <pc:picChg chg="add del mod">
          <ac:chgData name="Ross Morgan (2005167)" userId="60f2b08c-d24f-4dae-9b6a-77ed9e902f64" providerId="ADAL" clId="{C553D2C5-A477-4F56-BA53-5E9B8B9C0469}" dt="2023-02-23T15:02:25.590" v="11753"/>
          <ac:picMkLst>
            <pc:docMk/>
            <pc:sldMk cId="418723460" sldId="260"/>
            <ac:picMk id="9" creationId="{98A314A5-4665-8313-EC56-441AEBF1F209}"/>
          </ac:picMkLst>
        </pc:picChg>
        <pc:picChg chg="add del mod ord">
          <ac:chgData name="Ross Morgan (2005167)" userId="60f2b08c-d24f-4dae-9b6a-77ed9e902f64" providerId="ADAL" clId="{C553D2C5-A477-4F56-BA53-5E9B8B9C0469}" dt="2023-02-23T15:08:31.383" v="11804" actId="478"/>
          <ac:picMkLst>
            <pc:docMk/>
            <pc:sldMk cId="418723460" sldId="260"/>
            <ac:picMk id="12" creationId="{965B7743-8415-E3E9-AD04-2DF9E3EB3745}"/>
          </ac:picMkLst>
        </pc:picChg>
      </pc:sldChg>
      <pc:sldChg chg="addSp delSp modSp new del mod ord modTransition setBg modAnim">
        <pc:chgData name="Ross Morgan (2005167)" userId="60f2b08c-d24f-4dae-9b6a-77ed9e902f64" providerId="ADAL" clId="{C553D2C5-A477-4F56-BA53-5E9B8B9C0469}" dt="2023-02-23T15:10:31.534" v="11930" actId="47"/>
        <pc:sldMkLst>
          <pc:docMk/>
          <pc:sldMk cId="2398635876" sldId="261"/>
        </pc:sldMkLst>
        <pc:spChg chg="mod">
          <ac:chgData name="Ross Morgan (2005167)" userId="60f2b08c-d24f-4dae-9b6a-77ed9e902f64" providerId="ADAL" clId="{C553D2C5-A477-4F56-BA53-5E9B8B9C0469}" dt="2023-02-20T14:24:25.398" v="3143" actId="26606"/>
          <ac:spMkLst>
            <pc:docMk/>
            <pc:sldMk cId="2398635876" sldId="261"/>
            <ac:spMk id="2" creationId="{9592FC45-C744-3D83-15C4-373DCFB9F9A5}"/>
          </ac:spMkLst>
        </pc:spChg>
        <pc:spChg chg="del mod">
          <ac:chgData name="Ross Morgan (2005167)" userId="60f2b08c-d24f-4dae-9b6a-77ed9e902f64" providerId="ADAL" clId="{C553D2C5-A477-4F56-BA53-5E9B8B9C0469}" dt="2023-02-20T14:24:07.180" v="3140" actId="26606"/>
          <ac:spMkLst>
            <pc:docMk/>
            <pc:sldMk cId="2398635876" sldId="261"/>
            <ac:spMk id="3" creationId="{AC8C7828-611A-D95A-A947-C4452A159A25}"/>
          </ac:spMkLst>
        </pc:spChg>
        <pc:spChg chg="add del">
          <ac:chgData name="Ross Morgan (2005167)" userId="60f2b08c-d24f-4dae-9b6a-77ed9e902f64" providerId="ADAL" clId="{C553D2C5-A477-4F56-BA53-5E9B8B9C0469}" dt="2023-02-20T14:23:57.271" v="3137" actId="26606"/>
          <ac:spMkLst>
            <pc:docMk/>
            <pc:sldMk cId="2398635876" sldId="261"/>
            <ac:spMk id="9" creationId="{3AFE8227-C443-417B-BA91-520EB1EF4559}"/>
          </ac:spMkLst>
        </pc:spChg>
        <pc:spChg chg="add del">
          <ac:chgData name="Ross Morgan (2005167)" userId="60f2b08c-d24f-4dae-9b6a-77ed9e902f64" providerId="ADAL" clId="{C553D2C5-A477-4F56-BA53-5E9B8B9C0469}" dt="2023-02-20T14:23:57.271" v="3137" actId="26606"/>
          <ac:spMkLst>
            <pc:docMk/>
            <pc:sldMk cId="2398635876" sldId="261"/>
            <ac:spMk id="11" creationId="{907741FC-B544-4A6E-B831-6789D042333D}"/>
          </ac:spMkLst>
        </pc:spChg>
        <pc:spChg chg="add del">
          <ac:chgData name="Ross Morgan (2005167)" userId="60f2b08c-d24f-4dae-9b6a-77ed9e902f64" providerId="ADAL" clId="{C553D2C5-A477-4F56-BA53-5E9B8B9C0469}" dt="2023-02-20T14:23:57.271" v="3137" actId="26606"/>
          <ac:spMkLst>
            <pc:docMk/>
            <pc:sldMk cId="2398635876" sldId="261"/>
            <ac:spMk id="13" creationId="{3F0BE7ED-7814-4273-B18A-F26CC0380380}"/>
          </ac:spMkLst>
        </pc:spChg>
        <pc:spChg chg="add del">
          <ac:chgData name="Ross Morgan (2005167)" userId="60f2b08c-d24f-4dae-9b6a-77ed9e902f64" providerId="ADAL" clId="{C553D2C5-A477-4F56-BA53-5E9B8B9C0469}" dt="2023-02-20T14:24:07.144" v="3139" actId="26606"/>
          <ac:spMkLst>
            <pc:docMk/>
            <pc:sldMk cId="2398635876" sldId="261"/>
            <ac:spMk id="15" creationId="{04812C46-200A-4DEB-A05E-3ED6C68C2387}"/>
          </ac:spMkLst>
        </pc:spChg>
        <pc:spChg chg="add del">
          <ac:chgData name="Ross Morgan (2005167)" userId="60f2b08c-d24f-4dae-9b6a-77ed9e902f64" providerId="ADAL" clId="{C553D2C5-A477-4F56-BA53-5E9B8B9C0469}" dt="2023-02-20T14:24:07.144" v="3139" actId="26606"/>
          <ac:spMkLst>
            <pc:docMk/>
            <pc:sldMk cId="2398635876" sldId="261"/>
            <ac:spMk id="17" creationId="{D1EA859B-E555-4109-94F3-6700E046E008}"/>
          </ac:spMkLst>
        </pc:spChg>
        <pc:spChg chg="add">
          <ac:chgData name="Ross Morgan (2005167)" userId="60f2b08c-d24f-4dae-9b6a-77ed9e902f64" providerId="ADAL" clId="{C553D2C5-A477-4F56-BA53-5E9B8B9C0469}" dt="2023-02-20T14:24:25.398" v="3143" actId="26606"/>
          <ac:spMkLst>
            <pc:docMk/>
            <pc:sldMk cId="2398635876" sldId="261"/>
            <ac:spMk id="24" creationId="{6C4028FD-8BAA-4A19-BFDE-594D991B7552}"/>
          </ac:spMkLst>
        </pc:spChg>
        <pc:graphicFrameChg chg="add mod modGraphic">
          <ac:chgData name="Ross Morgan (2005167)" userId="60f2b08c-d24f-4dae-9b6a-77ed9e902f64" providerId="ADAL" clId="{C553D2C5-A477-4F56-BA53-5E9B8B9C0469}" dt="2023-02-21T11:20:44.072" v="3690" actId="20577"/>
          <ac:graphicFrameMkLst>
            <pc:docMk/>
            <pc:sldMk cId="2398635876" sldId="261"/>
            <ac:graphicFrameMk id="19" creationId="{15532AE9-6B3F-29FD-6FF1-64D198236095}"/>
          </ac:graphicFrameMkLst>
        </pc:graphicFrameChg>
        <pc:picChg chg="add del mod">
          <ac:chgData name="Ross Morgan (2005167)" userId="60f2b08c-d24f-4dae-9b6a-77ed9e902f64" providerId="ADAL" clId="{C553D2C5-A477-4F56-BA53-5E9B8B9C0469}" dt="2023-02-23T14:51:41.272" v="11728"/>
          <ac:picMkLst>
            <pc:docMk/>
            <pc:sldMk cId="2398635876" sldId="261"/>
            <ac:picMk id="4" creationId="{97A69933-FC3B-4397-220A-B30253985C39}"/>
          </ac:picMkLst>
        </pc:picChg>
        <pc:picChg chg="add del mod ord">
          <ac:chgData name="Ross Morgan (2005167)" userId="60f2b08c-d24f-4dae-9b6a-77ed9e902f64" providerId="ADAL" clId="{C553D2C5-A477-4F56-BA53-5E9B8B9C0469}" dt="2023-02-23T15:02:10.728" v="11738"/>
          <ac:picMkLst>
            <pc:docMk/>
            <pc:sldMk cId="2398635876" sldId="261"/>
            <ac:picMk id="5" creationId="{0E9BC3AE-0F38-4F14-4F27-ED0DE75695D6}"/>
          </ac:picMkLst>
        </pc:picChg>
        <pc:picChg chg="add del">
          <ac:chgData name="Ross Morgan (2005167)" userId="60f2b08c-d24f-4dae-9b6a-77ed9e902f64" providerId="ADAL" clId="{C553D2C5-A477-4F56-BA53-5E9B8B9C0469}" dt="2023-02-20T14:23:57.271" v="3137" actId="26606"/>
          <ac:picMkLst>
            <pc:docMk/>
            <pc:sldMk cId="2398635876" sldId="261"/>
            <ac:picMk id="5" creationId="{94D94E66-AC7E-1148-0638-DEE3A67F0E2F}"/>
          </ac:picMkLst>
        </pc:picChg>
        <pc:picChg chg="add del mod">
          <ac:chgData name="Ross Morgan (2005167)" userId="60f2b08c-d24f-4dae-9b6a-77ed9e902f64" providerId="ADAL" clId="{C553D2C5-A477-4F56-BA53-5E9B8B9C0469}" dt="2023-02-23T15:02:25.590" v="11753"/>
          <ac:picMkLst>
            <pc:docMk/>
            <pc:sldMk cId="2398635876" sldId="261"/>
            <ac:picMk id="6" creationId="{B97B729E-F7C6-6233-3B88-666D1A4E48D1}"/>
          </ac:picMkLst>
        </pc:picChg>
        <pc:picChg chg="add del mod ord">
          <ac:chgData name="Ross Morgan (2005167)" userId="60f2b08c-d24f-4dae-9b6a-77ed9e902f64" providerId="ADAL" clId="{C553D2C5-A477-4F56-BA53-5E9B8B9C0469}" dt="2023-02-23T15:08:10.073" v="11794" actId="478"/>
          <ac:picMkLst>
            <pc:docMk/>
            <pc:sldMk cId="2398635876" sldId="261"/>
            <ac:picMk id="7" creationId="{4FE46B25-2028-04A9-93F4-8340367308ED}"/>
          </ac:picMkLst>
        </pc:picChg>
        <pc:picChg chg="add del">
          <ac:chgData name="Ross Morgan (2005167)" userId="60f2b08c-d24f-4dae-9b6a-77ed9e902f64" providerId="ADAL" clId="{C553D2C5-A477-4F56-BA53-5E9B8B9C0469}" dt="2023-02-20T14:24:07.144" v="3139" actId="26606"/>
          <ac:picMkLst>
            <pc:docMk/>
            <pc:sldMk cId="2398635876" sldId="261"/>
            <ac:picMk id="16" creationId="{FD5F018B-D61C-6D45-653F-FF0FD5B8ED5A}"/>
          </ac:picMkLst>
        </pc:picChg>
      </pc:sldChg>
      <pc:sldChg chg="addSp delSp modSp new del mod setBg">
        <pc:chgData name="Ross Morgan (2005167)" userId="60f2b08c-d24f-4dae-9b6a-77ed9e902f64" providerId="ADAL" clId="{C553D2C5-A477-4F56-BA53-5E9B8B9C0469}" dt="2023-02-23T14:25:59.993" v="11485" actId="47"/>
        <pc:sldMkLst>
          <pc:docMk/>
          <pc:sldMk cId="680679119" sldId="262"/>
        </pc:sldMkLst>
        <pc:spChg chg="mod">
          <ac:chgData name="Ross Morgan (2005167)" userId="60f2b08c-d24f-4dae-9b6a-77ed9e902f64" providerId="ADAL" clId="{C553D2C5-A477-4F56-BA53-5E9B8B9C0469}" dt="2023-02-20T14:24:51.762" v="3146" actId="26606"/>
          <ac:spMkLst>
            <pc:docMk/>
            <pc:sldMk cId="680679119" sldId="262"/>
            <ac:spMk id="2" creationId="{63219FDF-26B5-158A-6470-22E38D69991A}"/>
          </ac:spMkLst>
        </pc:spChg>
        <pc:spChg chg="mod">
          <ac:chgData name="Ross Morgan (2005167)" userId="60f2b08c-d24f-4dae-9b6a-77ed9e902f64" providerId="ADAL" clId="{C553D2C5-A477-4F56-BA53-5E9B8B9C0469}" dt="2023-02-21T11:25:01.974" v="3870" actId="20577"/>
          <ac:spMkLst>
            <pc:docMk/>
            <pc:sldMk cId="680679119" sldId="262"/>
            <ac:spMk id="3" creationId="{53D31512-4F66-2091-4A5B-0FA9CFE6CC31}"/>
          </ac:spMkLst>
        </pc:spChg>
        <pc:spChg chg="add del">
          <ac:chgData name="Ross Morgan (2005167)" userId="60f2b08c-d24f-4dae-9b6a-77ed9e902f64" providerId="ADAL" clId="{C553D2C5-A477-4F56-BA53-5E9B8B9C0469}" dt="2023-02-20T14:24:51.747" v="3145" actId="26606"/>
          <ac:spMkLst>
            <pc:docMk/>
            <pc:sldMk cId="680679119" sldId="262"/>
            <ac:spMk id="8" creationId="{1B15ED52-F352-441B-82BF-E0EA34836D08}"/>
          </ac:spMkLst>
        </pc:spChg>
        <pc:spChg chg="add">
          <ac:chgData name="Ross Morgan (2005167)" userId="60f2b08c-d24f-4dae-9b6a-77ed9e902f64" providerId="ADAL" clId="{C553D2C5-A477-4F56-BA53-5E9B8B9C0469}" dt="2023-02-20T14:24:51.762" v="3146" actId="26606"/>
          <ac:spMkLst>
            <pc:docMk/>
            <pc:sldMk cId="680679119" sldId="262"/>
            <ac:spMk id="9" creationId="{E51BA4DF-2BD4-4EC2-B1DB-B27C8AC71864}"/>
          </ac:spMkLst>
        </pc:spChg>
        <pc:spChg chg="add del">
          <ac:chgData name="Ross Morgan (2005167)" userId="60f2b08c-d24f-4dae-9b6a-77ed9e902f64" providerId="ADAL" clId="{C553D2C5-A477-4F56-BA53-5E9B8B9C0469}" dt="2023-02-20T14:24:51.747" v="3145" actId="26606"/>
          <ac:spMkLst>
            <pc:docMk/>
            <pc:sldMk cId="680679119" sldId="262"/>
            <ac:spMk id="10" creationId="{3B2E3793-BFE6-45A2-9B7B-E18844431C99}"/>
          </ac:spMkLst>
        </pc:spChg>
        <pc:spChg chg="add del">
          <ac:chgData name="Ross Morgan (2005167)" userId="60f2b08c-d24f-4dae-9b6a-77ed9e902f64" providerId="ADAL" clId="{C553D2C5-A477-4F56-BA53-5E9B8B9C0469}" dt="2023-02-20T14:24:51.747" v="3145" actId="26606"/>
          <ac:spMkLst>
            <pc:docMk/>
            <pc:sldMk cId="680679119" sldId="262"/>
            <ac:spMk id="12" creationId="{BC4C4868-CB8F-4AF9-9CDB-8108F2C19B67}"/>
          </ac:spMkLst>
        </pc:spChg>
        <pc:spChg chg="add del">
          <ac:chgData name="Ross Morgan (2005167)" userId="60f2b08c-d24f-4dae-9b6a-77ed9e902f64" providerId="ADAL" clId="{C553D2C5-A477-4F56-BA53-5E9B8B9C0469}" dt="2023-02-20T14:24:51.747" v="3145" actId="26606"/>
          <ac:spMkLst>
            <pc:docMk/>
            <pc:sldMk cId="680679119" sldId="262"/>
            <ac:spMk id="14" creationId="{375E0459-6403-40CD-989D-56A4407CA12E}"/>
          </ac:spMkLst>
        </pc:spChg>
        <pc:spChg chg="add del">
          <ac:chgData name="Ross Morgan (2005167)" userId="60f2b08c-d24f-4dae-9b6a-77ed9e902f64" providerId="ADAL" clId="{C553D2C5-A477-4F56-BA53-5E9B8B9C0469}" dt="2023-02-20T14:24:51.747" v="3145" actId="26606"/>
          <ac:spMkLst>
            <pc:docMk/>
            <pc:sldMk cId="680679119" sldId="262"/>
            <ac:spMk id="16" creationId="{53E5B1A8-3AC9-4BD1-9BBC-78CA94F2D1BA}"/>
          </ac:spMkLst>
        </pc:spChg>
        <pc:picChg chg="add">
          <ac:chgData name="Ross Morgan (2005167)" userId="60f2b08c-d24f-4dae-9b6a-77ed9e902f64" providerId="ADAL" clId="{C553D2C5-A477-4F56-BA53-5E9B8B9C0469}" dt="2023-02-20T14:24:51.762" v="3146" actId="26606"/>
          <ac:picMkLst>
            <pc:docMk/>
            <pc:sldMk cId="680679119" sldId="262"/>
            <ac:picMk id="5" creationId="{9025C47E-98DC-CD38-9E07-BBE22D64DDE5}"/>
          </ac:picMkLst>
        </pc:picChg>
      </pc:sldChg>
      <pc:sldChg chg="addSp delSp modSp new mod ord modTransition setBg modAnim">
        <pc:chgData name="Ross Morgan (2005167)" userId="60f2b08c-d24f-4dae-9b6a-77ed9e902f64" providerId="ADAL" clId="{C553D2C5-A477-4F56-BA53-5E9B8B9C0469}" dt="2023-02-24T17:26:03.923" v="13326" actId="26606"/>
        <pc:sldMkLst>
          <pc:docMk/>
          <pc:sldMk cId="2972793422" sldId="263"/>
        </pc:sldMkLst>
        <pc:spChg chg="mod">
          <ac:chgData name="Ross Morgan (2005167)" userId="60f2b08c-d24f-4dae-9b6a-77ed9e902f64" providerId="ADAL" clId="{C553D2C5-A477-4F56-BA53-5E9B8B9C0469}" dt="2023-02-24T17:26:03.923" v="13326" actId="26606"/>
          <ac:spMkLst>
            <pc:docMk/>
            <pc:sldMk cId="2972793422" sldId="263"/>
            <ac:spMk id="2" creationId="{E0E3C4F9-F67D-F670-F3FD-8EEE5BBE0B5B}"/>
          </ac:spMkLst>
        </pc:spChg>
        <pc:spChg chg="del">
          <ac:chgData name="Ross Morgan (2005167)" userId="60f2b08c-d24f-4dae-9b6a-77ed9e902f64" providerId="ADAL" clId="{C553D2C5-A477-4F56-BA53-5E9B8B9C0469}" dt="2023-02-20T13:27:50.253" v="2545" actId="3680"/>
          <ac:spMkLst>
            <pc:docMk/>
            <pc:sldMk cId="2972793422" sldId="263"/>
            <ac:spMk id="3" creationId="{E1DEA1FE-7096-7D46-9E1E-DCB134F9B07C}"/>
          </ac:spMkLst>
        </pc:spChg>
        <pc:spChg chg="add del mod">
          <ac:chgData name="Ross Morgan (2005167)" userId="60f2b08c-d24f-4dae-9b6a-77ed9e902f64" providerId="ADAL" clId="{C553D2C5-A477-4F56-BA53-5E9B8B9C0469}" dt="2023-02-20T14:02:15.017" v="2645" actId="3680"/>
          <ac:spMkLst>
            <pc:docMk/>
            <pc:sldMk cId="2972793422" sldId="263"/>
            <ac:spMk id="6" creationId="{2FF0FBFE-487D-4685-8C7B-D837D18E441F}"/>
          </ac:spMkLst>
        </pc:spChg>
        <pc:spChg chg="add">
          <ac:chgData name="Ross Morgan (2005167)" userId="60f2b08c-d24f-4dae-9b6a-77ed9e902f64" providerId="ADAL" clId="{C553D2C5-A477-4F56-BA53-5E9B8B9C0469}" dt="2023-02-24T17:26:03.923" v="13326" actId="26606"/>
          <ac:spMkLst>
            <pc:docMk/>
            <pc:sldMk cId="2972793422" sldId="263"/>
            <ac:spMk id="12" creationId="{9D8233B0-41B5-4D9A-AEEC-13DB66A8C9B5}"/>
          </ac:spMkLst>
        </pc:spChg>
        <pc:spChg chg="add">
          <ac:chgData name="Ross Morgan (2005167)" userId="60f2b08c-d24f-4dae-9b6a-77ed9e902f64" providerId="ADAL" clId="{C553D2C5-A477-4F56-BA53-5E9B8B9C0469}" dt="2023-02-24T17:26:03.923" v="13326" actId="26606"/>
          <ac:spMkLst>
            <pc:docMk/>
            <pc:sldMk cId="2972793422" sldId="263"/>
            <ac:spMk id="18" creationId="{E659831F-0D9A-4C63-9EBB-8435B85A440F}"/>
          </ac:spMkLst>
        </pc:spChg>
        <pc:grpChg chg="add">
          <ac:chgData name="Ross Morgan (2005167)" userId="60f2b08c-d24f-4dae-9b6a-77ed9e902f64" providerId="ADAL" clId="{C553D2C5-A477-4F56-BA53-5E9B8B9C0469}" dt="2023-02-24T17:26:03.923" v="13326" actId="26606"/>
          <ac:grpSpMkLst>
            <pc:docMk/>
            <pc:sldMk cId="2972793422" sldId="263"/>
            <ac:grpSpMk id="14" creationId="{28FAF094-D087-493F-8DF9-A486C2D6BBAA}"/>
          </ac:grpSpMkLst>
        </pc:grpChg>
        <pc:graphicFrameChg chg="add del mod ord modGraphic">
          <ac:chgData name="Ross Morgan (2005167)" userId="60f2b08c-d24f-4dae-9b6a-77ed9e902f64" providerId="ADAL" clId="{C553D2C5-A477-4F56-BA53-5E9B8B9C0469}" dt="2023-02-20T14:01:45.061" v="2644" actId="478"/>
          <ac:graphicFrameMkLst>
            <pc:docMk/>
            <pc:sldMk cId="2972793422" sldId="263"/>
            <ac:graphicFrameMk id="4" creationId="{EF467017-0CC5-7727-116F-07DF37F177E3}"/>
          </ac:graphicFrameMkLst>
        </pc:graphicFrameChg>
        <pc:graphicFrameChg chg="add mod ord modGraphic">
          <ac:chgData name="Ross Morgan (2005167)" userId="60f2b08c-d24f-4dae-9b6a-77ed9e902f64" providerId="ADAL" clId="{C553D2C5-A477-4F56-BA53-5E9B8B9C0469}" dt="2023-02-24T17:26:03.923" v="13326" actId="26606"/>
          <ac:graphicFrameMkLst>
            <pc:docMk/>
            <pc:sldMk cId="2972793422" sldId="263"/>
            <ac:graphicFrameMk id="7" creationId="{F8F2637F-4CF7-7B54-E2E7-3093D896C206}"/>
          </ac:graphicFrameMkLst>
        </pc:graphicFrameChg>
        <pc:picChg chg="add del mod">
          <ac:chgData name="Ross Morgan (2005167)" userId="60f2b08c-d24f-4dae-9b6a-77ed9e902f64" providerId="ADAL" clId="{C553D2C5-A477-4F56-BA53-5E9B8B9C0469}" dt="2023-02-23T14:51:41.272" v="11728"/>
          <ac:picMkLst>
            <pc:docMk/>
            <pc:sldMk cId="2972793422" sldId="263"/>
            <ac:picMk id="4" creationId="{06AB8218-A679-5E3D-5A6B-BEC7AC6DB9E5}"/>
          </ac:picMkLst>
        </pc:picChg>
        <pc:picChg chg="add del mod ord">
          <ac:chgData name="Ross Morgan (2005167)" userId="60f2b08c-d24f-4dae-9b6a-77ed9e902f64" providerId="ADAL" clId="{C553D2C5-A477-4F56-BA53-5E9B8B9C0469}" dt="2023-02-23T15:02:10.728" v="11738"/>
          <ac:picMkLst>
            <pc:docMk/>
            <pc:sldMk cId="2972793422" sldId="263"/>
            <ac:picMk id="5" creationId="{9D3D7A09-8DF4-2F02-604A-C5C546651EFE}"/>
          </ac:picMkLst>
        </pc:picChg>
        <pc:picChg chg="add del mod">
          <ac:chgData name="Ross Morgan (2005167)" userId="60f2b08c-d24f-4dae-9b6a-77ed9e902f64" providerId="ADAL" clId="{C553D2C5-A477-4F56-BA53-5E9B8B9C0469}" dt="2023-02-23T15:02:25.590" v="11753"/>
          <ac:picMkLst>
            <pc:docMk/>
            <pc:sldMk cId="2972793422" sldId="263"/>
            <ac:picMk id="6" creationId="{FAF2CDA0-CBA4-CEC9-14DF-E21F27920A33}"/>
          </ac:picMkLst>
        </pc:picChg>
        <pc:picChg chg="add del mod ord">
          <ac:chgData name="Ross Morgan (2005167)" userId="60f2b08c-d24f-4dae-9b6a-77ed9e902f64" providerId="ADAL" clId="{C553D2C5-A477-4F56-BA53-5E9B8B9C0469}" dt="2023-02-23T15:08:18.953" v="11798" actId="478"/>
          <ac:picMkLst>
            <pc:docMk/>
            <pc:sldMk cId="2972793422" sldId="263"/>
            <ac:picMk id="8" creationId="{27DA87C6-8DCB-7A7E-51A3-A00CE44BFDCC}"/>
          </ac:picMkLst>
        </pc:picChg>
      </pc:sldChg>
      <pc:sldChg chg="addSp delSp modSp new del mod setBg">
        <pc:chgData name="Ross Morgan (2005167)" userId="60f2b08c-d24f-4dae-9b6a-77ed9e902f64" providerId="ADAL" clId="{C553D2C5-A477-4F56-BA53-5E9B8B9C0469}" dt="2023-02-23T10:47:12.484" v="7077" actId="47"/>
        <pc:sldMkLst>
          <pc:docMk/>
          <pc:sldMk cId="1182713344" sldId="264"/>
        </pc:sldMkLst>
        <pc:spChg chg="mod">
          <ac:chgData name="Ross Morgan (2005167)" userId="60f2b08c-d24f-4dae-9b6a-77ed9e902f64" providerId="ADAL" clId="{C553D2C5-A477-4F56-BA53-5E9B8B9C0469}" dt="2023-02-20T14:39:34.584" v="3672" actId="26606"/>
          <ac:spMkLst>
            <pc:docMk/>
            <pc:sldMk cId="1182713344" sldId="264"/>
            <ac:spMk id="2" creationId="{9B6A47E4-0C0F-06E8-2C35-D9A10B35DD2E}"/>
          </ac:spMkLst>
        </pc:spChg>
        <pc:spChg chg="mod">
          <ac:chgData name="Ross Morgan (2005167)" userId="60f2b08c-d24f-4dae-9b6a-77ed9e902f64" providerId="ADAL" clId="{C553D2C5-A477-4F56-BA53-5E9B8B9C0469}" dt="2023-02-20T14:39:34.584" v="3672" actId="26606"/>
          <ac:spMkLst>
            <pc:docMk/>
            <pc:sldMk cId="1182713344" sldId="264"/>
            <ac:spMk id="3" creationId="{17B93B2F-98D2-E993-CEA3-ABDB0E6DEF31}"/>
          </ac:spMkLst>
        </pc:spChg>
        <pc:spChg chg="add">
          <ac:chgData name="Ross Morgan (2005167)" userId="60f2b08c-d24f-4dae-9b6a-77ed9e902f64" providerId="ADAL" clId="{C553D2C5-A477-4F56-BA53-5E9B8B9C0469}" dt="2023-02-20T14:39:34.584" v="3672" actId="26606"/>
          <ac:spMkLst>
            <pc:docMk/>
            <pc:sldMk cId="1182713344" sldId="264"/>
            <ac:spMk id="16" creationId="{9D25F302-27C5-414F-97F8-6EA0A6C028BA}"/>
          </ac:spMkLst>
        </pc:spChg>
        <pc:spChg chg="add">
          <ac:chgData name="Ross Morgan (2005167)" userId="60f2b08c-d24f-4dae-9b6a-77ed9e902f64" providerId="ADAL" clId="{C553D2C5-A477-4F56-BA53-5E9B8B9C0469}" dt="2023-02-20T14:39:34.584" v="3672" actId="26606"/>
          <ac:spMkLst>
            <pc:docMk/>
            <pc:sldMk cId="1182713344" sldId="264"/>
            <ac:spMk id="18" creationId="{830A36F8-48C2-4842-A87B-8CE8DF4E7FD2}"/>
          </ac:spMkLst>
        </pc:spChg>
        <pc:spChg chg="add">
          <ac:chgData name="Ross Morgan (2005167)" userId="60f2b08c-d24f-4dae-9b6a-77ed9e902f64" providerId="ADAL" clId="{C553D2C5-A477-4F56-BA53-5E9B8B9C0469}" dt="2023-02-20T14:39:34.584" v="3672" actId="26606"/>
          <ac:spMkLst>
            <pc:docMk/>
            <pc:sldMk cId="1182713344" sldId="264"/>
            <ac:spMk id="20" creationId="{51C89C42-AF83-451A-81EA-4728447557EF}"/>
          </ac:spMkLst>
        </pc:spChg>
        <pc:picChg chg="add del mod">
          <ac:chgData name="Ross Morgan (2005167)" userId="60f2b08c-d24f-4dae-9b6a-77ed9e902f64" providerId="ADAL" clId="{C553D2C5-A477-4F56-BA53-5E9B8B9C0469}" dt="2023-02-20T14:35:49.653" v="3660" actId="478"/>
          <ac:picMkLst>
            <pc:docMk/>
            <pc:sldMk cId="1182713344" sldId="264"/>
            <ac:picMk id="5" creationId="{E79186DC-DE26-5942-183F-176900721E60}"/>
          </ac:picMkLst>
        </pc:picChg>
        <pc:picChg chg="add del mod">
          <ac:chgData name="Ross Morgan (2005167)" userId="60f2b08c-d24f-4dae-9b6a-77ed9e902f64" providerId="ADAL" clId="{C553D2C5-A477-4F56-BA53-5E9B8B9C0469}" dt="2023-02-20T14:36:27.303" v="3664" actId="478"/>
          <ac:picMkLst>
            <pc:docMk/>
            <pc:sldMk cId="1182713344" sldId="264"/>
            <ac:picMk id="7" creationId="{4ED2CF9B-BE0F-D7BD-2B85-BB980F11D412}"/>
          </ac:picMkLst>
        </pc:picChg>
        <pc:picChg chg="add del mod">
          <ac:chgData name="Ross Morgan (2005167)" userId="60f2b08c-d24f-4dae-9b6a-77ed9e902f64" providerId="ADAL" clId="{C553D2C5-A477-4F56-BA53-5E9B8B9C0469}" dt="2023-02-20T14:37:15.999" v="3668" actId="478"/>
          <ac:picMkLst>
            <pc:docMk/>
            <pc:sldMk cId="1182713344" sldId="264"/>
            <ac:picMk id="9" creationId="{10B61D4B-78E1-8878-26C7-CCFA8C766B61}"/>
          </ac:picMkLst>
        </pc:picChg>
        <pc:picChg chg="add mod ord">
          <ac:chgData name="Ross Morgan (2005167)" userId="60f2b08c-d24f-4dae-9b6a-77ed9e902f64" providerId="ADAL" clId="{C553D2C5-A477-4F56-BA53-5E9B8B9C0469}" dt="2023-02-20T14:39:34.584" v="3672" actId="26606"/>
          <ac:picMkLst>
            <pc:docMk/>
            <pc:sldMk cId="1182713344" sldId="264"/>
            <ac:picMk id="11" creationId="{954B61DF-E67E-7844-8352-0FBF8BE1824D}"/>
          </ac:picMkLst>
        </pc:picChg>
      </pc:sldChg>
      <pc:sldChg chg="modSp new del mod">
        <pc:chgData name="Ross Morgan (2005167)" userId="60f2b08c-d24f-4dae-9b6a-77ed9e902f64" providerId="ADAL" clId="{C553D2C5-A477-4F56-BA53-5E9B8B9C0469}" dt="2023-02-23T10:54:13.412" v="7244" actId="47"/>
        <pc:sldMkLst>
          <pc:docMk/>
          <pc:sldMk cId="1199360192" sldId="265"/>
        </pc:sldMkLst>
        <pc:spChg chg="mod">
          <ac:chgData name="Ross Morgan (2005167)" userId="60f2b08c-d24f-4dae-9b6a-77ed9e902f64" providerId="ADAL" clId="{C553D2C5-A477-4F56-BA53-5E9B8B9C0469}" dt="2023-02-23T10:26:21.606" v="6485" actId="20577"/>
          <ac:spMkLst>
            <pc:docMk/>
            <pc:sldMk cId="1199360192" sldId="265"/>
            <ac:spMk id="2" creationId="{5CBCFBD6-C4AC-A718-6FC8-D0DF4C9EFCB3}"/>
          </ac:spMkLst>
        </pc:spChg>
        <pc:spChg chg="mod">
          <ac:chgData name="Ross Morgan (2005167)" userId="60f2b08c-d24f-4dae-9b6a-77ed9e902f64" providerId="ADAL" clId="{C553D2C5-A477-4F56-BA53-5E9B8B9C0469}" dt="2023-02-23T09:32:33.457" v="5651" actId="6549"/>
          <ac:spMkLst>
            <pc:docMk/>
            <pc:sldMk cId="1199360192" sldId="265"/>
            <ac:spMk id="3" creationId="{20C94AF0-835E-F328-F292-4FA7E3D3395D}"/>
          </ac:spMkLst>
        </pc:spChg>
      </pc:sldChg>
      <pc:sldChg chg="addSp delSp modSp new del mod ord setBg">
        <pc:chgData name="Ross Morgan (2005167)" userId="60f2b08c-d24f-4dae-9b6a-77ed9e902f64" providerId="ADAL" clId="{C553D2C5-A477-4F56-BA53-5E9B8B9C0469}" dt="2023-02-23T11:06:48.932" v="7440" actId="47"/>
        <pc:sldMkLst>
          <pc:docMk/>
          <pc:sldMk cId="3070448158" sldId="266"/>
        </pc:sldMkLst>
        <pc:spChg chg="add del">
          <ac:chgData name="Ross Morgan (2005167)" userId="60f2b08c-d24f-4dae-9b6a-77ed9e902f64" providerId="ADAL" clId="{C553D2C5-A477-4F56-BA53-5E9B8B9C0469}" dt="2023-02-22T16:40:22.974" v="4551" actId="26606"/>
          <ac:spMkLst>
            <pc:docMk/>
            <pc:sldMk cId="3070448158" sldId="266"/>
            <ac:spMk id="2" creationId="{E930396F-62A4-F7CD-993C-51BAD57EA3D8}"/>
          </ac:spMkLst>
        </pc:spChg>
        <pc:spChg chg="del">
          <ac:chgData name="Ross Morgan (2005167)" userId="60f2b08c-d24f-4dae-9b6a-77ed9e902f64" providerId="ADAL" clId="{C553D2C5-A477-4F56-BA53-5E9B8B9C0469}" dt="2023-02-22T16:40:10.338" v="4546" actId="931"/>
          <ac:spMkLst>
            <pc:docMk/>
            <pc:sldMk cId="3070448158" sldId="266"/>
            <ac:spMk id="3" creationId="{1523FEFE-7758-BADF-0A3B-CCD013DD7962}"/>
          </ac:spMkLst>
        </pc:spChg>
        <pc:spChg chg="add del">
          <ac:chgData name="Ross Morgan (2005167)" userId="60f2b08c-d24f-4dae-9b6a-77ed9e902f64" providerId="ADAL" clId="{C553D2C5-A477-4F56-BA53-5E9B8B9C0469}" dt="2023-02-22T16:40:22.959" v="4550" actId="26606"/>
          <ac:spMkLst>
            <pc:docMk/>
            <pc:sldMk cId="3070448158" sldId="266"/>
            <ac:spMk id="10" creationId="{42A4FC2C-047E-45A5-965D-8E1E3BF09BC6}"/>
          </ac:spMkLst>
        </pc:spChg>
        <pc:picChg chg="add mod">
          <ac:chgData name="Ross Morgan (2005167)" userId="60f2b08c-d24f-4dae-9b6a-77ed9e902f64" providerId="ADAL" clId="{C553D2C5-A477-4F56-BA53-5E9B8B9C0469}" dt="2023-02-23T10:58:10.393" v="7311" actId="1076"/>
          <ac:picMkLst>
            <pc:docMk/>
            <pc:sldMk cId="3070448158" sldId="266"/>
            <ac:picMk id="5" creationId="{BC0544E2-BE33-6352-F3EA-8BA19BE2CCC5}"/>
          </ac:picMkLst>
        </pc:picChg>
      </pc:sldChg>
      <pc:sldChg chg="addSp delSp modSp new del mod setBg">
        <pc:chgData name="Ross Morgan (2005167)" userId="60f2b08c-d24f-4dae-9b6a-77ed9e902f64" providerId="ADAL" clId="{C553D2C5-A477-4F56-BA53-5E9B8B9C0469}" dt="2023-02-23T14:25:41.073" v="11484" actId="47"/>
        <pc:sldMkLst>
          <pc:docMk/>
          <pc:sldMk cId="2076000815" sldId="267"/>
        </pc:sldMkLst>
        <pc:spChg chg="del">
          <ac:chgData name="Ross Morgan (2005167)" userId="60f2b08c-d24f-4dae-9b6a-77ed9e902f64" providerId="ADAL" clId="{C553D2C5-A477-4F56-BA53-5E9B8B9C0469}" dt="2023-02-22T16:41:02.471" v="4559" actId="26606"/>
          <ac:spMkLst>
            <pc:docMk/>
            <pc:sldMk cId="2076000815" sldId="267"/>
            <ac:spMk id="2" creationId="{768B95D0-900C-C349-21D5-7D72F65569C4}"/>
          </ac:spMkLst>
        </pc:spChg>
        <pc:spChg chg="del">
          <ac:chgData name="Ross Morgan (2005167)" userId="60f2b08c-d24f-4dae-9b6a-77ed9e902f64" providerId="ADAL" clId="{C553D2C5-A477-4F56-BA53-5E9B8B9C0469}" dt="2023-02-22T16:40:58.725" v="4556" actId="931"/>
          <ac:spMkLst>
            <pc:docMk/>
            <pc:sldMk cId="2076000815" sldId="267"/>
            <ac:spMk id="3" creationId="{32507142-8A18-2262-E206-933F2333ADEF}"/>
          </ac:spMkLst>
        </pc:spChg>
        <pc:picChg chg="add mod">
          <ac:chgData name="Ross Morgan (2005167)" userId="60f2b08c-d24f-4dae-9b6a-77ed9e902f64" providerId="ADAL" clId="{C553D2C5-A477-4F56-BA53-5E9B8B9C0469}" dt="2023-02-22T16:41:02.471" v="4559" actId="26606"/>
          <ac:picMkLst>
            <pc:docMk/>
            <pc:sldMk cId="2076000815" sldId="267"/>
            <ac:picMk id="5" creationId="{8A794080-5873-18A6-BD1D-3D4CBB442B0F}"/>
          </ac:picMkLst>
        </pc:picChg>
      </pc:sldChg>
      <pc:sldChg chg="addSp delSp modSp new mod ord modTransition setBg modAnim setClrOvrMap delDesignElem modNotesTx">
        <pc:chgData name="Ross Morgan (2005167)" userId="60f2b08c-d24f-4dae-9b6a-77ed9e902f64" providerId="ADAL" clId="{C553D2C5-A477-4F56-BA53-5E9B8B9C0469}" dt="2023-02-24T17:21:11.974" v="13295" actId="26606"/>
        <pc:sldMkLst>
          <pc:docMk/>
          <pc:sldMk cId="699290479" sldId="268"/>
        </pc:sldMkLst>
        <pc:spChg chg="mod">
          <ac:chgData name="Ross Morgan (2005167)" userId="60f2b08c-d24f-4dae-9b6a-77ed9e902f64" providerId="ADAL" clId="{C553D2C5-A477-4F56-BA53-5E9B8B9C0469}" dt="2023-02-24T17:21:11.974" v="13295" actId="26606"/>
          <ac:spMkLst>
            <pc:docMk/>
            <pc:sldMk cId="699290479" sldId="268"/>
            <ac:spMk id="2" creationId="{9D8E5491-3025-AA4E-4EA2-3588BFB1BB29}"/>
          </ac:spMkLst>
        </pc:spChg>
        <pc:spChg chg="mod">
          <ac:chgData name="Ross Morgan (2005167)" userId="60f2b08c-d24f-4dae-9b6a-77ed9e902f64" providerId="ADAL" clId="{C553D2C5-A477-4F56-BA53-5E9B8B9C0469}" dt="2023-02-24T17:21:11.974" v="13295" actId="26606"/>
          <ac:spMkLst>
            <pc:docMk/>
            <pc:sldMk cId="699290479" sldId="268"/>
            <ac:spMk id="3" creationId="{B9707613-E37E-5E59-8124-BFFB36D4860D}"/>
          </ac:spMkLst>
        </pc:spChg>
        <pc:spChg chg="add del">
          <ac:chgData name="Ross Morgan (2005167)" userId="60f2b08c-d24f-4dae-9b6a-77ed9e902f64" providerId="ADAL" clId="{C553D2C5-A477-4F56-BA53-5E9B8B9C0469}" dt="2023-02-24T17:21:05.436" v="13288" actId="26606"/>
          <ac:spMkLst>
            <pc:docMk/>
            <pc:sldMk cId="699290479" sldId="268"/>
            <ac:spMk id="11" creationId="{081EA652-8C6A-4E69-BEB9-170809474553}"/>
          </ac:spMkLst>
        </pc:spChg>
        <pc:spChg chg="add del">
          <ac:chgData name="Ross Morgan (2005167)" userId="60f2b08c-d24f-4dae-9b6a-77ed9e902f64" providerId="ADAL" clId="{C553D2C5-A477-4F56-BA53-5E9B8B9C0469}" dt="2023-02-24T17:21:05.436" v="13288" actId="26606"/>
          <ac:spMkLst>
            <pc:docMk/>
            <pc:sldMk cId="699290479" sldId="268"/>
            <ac:spMk id="12" creationId="{7F488E8B-4E1E-4402-8935-D4E6C02615C7}"/>
          </ac:spMkLst>
        </pc:spChg>
        <pc:spChg chg="add del">
          <ac:chgData name="Ross Morgan (2005167)" userId="60f2b08c-d24f-4dae-9b6a-77ed9e902f64" providerId="ADAL" clId="{C553D2C5-A477-4F56-BA53-5E9B8B9C0469}" dt="2023-02-24T17:21:05.436" v="13288" actId="26606"/>
          <ac:spMkLst>
            <pc:docMk/>
            <pc:sldMk cId="699290479" sldId="268"/>
            <ac:spMk id="13" creationId="{5298780A-33B9-4EA2-8F67-DE68AD62841B}"/>
          </ac:spMkLst>
        </pc:spChg>
        <pc:spChg chg="add del">
          <ac:chgData name="Ross Morgan (2005167)" userId="60f2b08c-d24f-4dae-9b6a-77ed9e902f64" providerId="ADAL" clId="{C553D2C5-A477-4F56-BA53-5E9B8B9C0469}" dt="2023-02-24T17:21:07.560" v="13290" actId="26606"/>
          <ac:spMkLst>
            <pc:docMk/>
            <pc:sldMk cId="699290479" sldId="268"/>
            <ac:spMk id="14" creationId="{7F488E8B-4E1E-4402-8935-D4E6C02615C7}"/>
          </ac:spMkLst>
        </pc:spChg>
        <pc:spChg chg="add del">
          <ac:chgData name="Ross Morgan (2005167)" userId="60f2b08c-d24f-4dae-9b6a-77ed9e902f64" providerId="ADAL" clId="{C553D2C5-A477-4F56-BA53-5E9B8B9C0469}" dt="2023-02-24T17:21:07.560" v="13290" actId="26606"/>
          <ac:spMkLst>
            <pc:docMk/>
            <pc:sldMk cId="699290479" sldId="268"/>
            <ac:spMk id="15" creationId="{081EA652-8C6A-4E69-BEB9-170809474553}"/>
          </ac:spMkLst>
        </pc:spChg>
        <pc:spChg chg="add del">
          <ac:chgData name="Ross Morgan (2005167)" userId="60f2b08c-d24f-4dae-9b6a-77ed9e902f64" providerId="ADAL" clId="{C553D2C5-A477-4F56-BA53-5E9B8B9C0469}" dt="2023-02-24T17:12:28.842" v="13237"/>
          <ac:spMkLst>
            <pc:docMk/>
            <pc:sldMk cId="699290479" sldId="268"/>
            <ac:spMk id="17" creationId="{99CAC3B1-4879-424D-8F15-206277196159}"/>
          </ac:spMkLst>
        </pc:spChg>
        <pc:spChg chg="add del">
          <ac:chgData name="Ross Morgan (2005167)" userId="60f2b08c-d24f-4dae-9b6a-77ed9e902f64" providerId="ADAL" clId="{C553D2C5-A477-4F56-BA53-5E9B8B9C0469}" dt="2023-02-24T17:21:07.560" v="13290" actId="26606"/>
          <ac:spMkLst>
            <pc:docMk/>
            <pc:sldMk cId="699290479" sldId="268"/>
            <ac:spMk id="19" creationId="{A4026A73-1F7F-49F2-B319-8CA3B3D53269}"/>
          </ac:spMkLst>
        </pc:spChg>
        <pc:spChg chg="add del">
          <ac:chgData name="Ross Morgan (2005167)" userId="60f2b08c-d24f-4dae-9b6a-77ed9e902f64" providerId="ADAL" clId="{C553D2C5-A477-4F56-BA53-5E9B8B9C0469}" dt="2023-02-24T17:21:07.560" v="13290" actId="26606"/>
          <ac:spMkLst>
            <pc:docMk/>
            <pc:sldMk cId="699290479" sldId="268"/>
            <ac:spMk id="20" creationId="{5298780A-33B9-4EA2-8F67-DE68AD62841B}"/>
          </ac:spMkLst>
        </pc:spChg>
        <pc:spChg chg="add del">
          <ac:chgData name="Ross Morgan (2005167)" userId="60f2b08c-d24f-4dae-9b6a-77ed9e902f64" providerId="ADAL" clId="{C553D2C5-A477-4F56-BA53-5E9B8B9C0469}" dt="2023-02-24T17:21:09.171" v="13292" actId="26606"/>
          <ac:spMkLst>
            <pc:docMk/>
            <pc:sldMk cId="699290479" sldId="268"/>
            <ac:spMk id="22" creationId="{081EA652-8C6A-4E69-BEB9-170809474553}"/>
          </ac:spMkLst>
        </pc:spChg>
        <pc:spChg chg="add del">
          <ac:chgData name="Ross Morgan (2005167)" userId="60f2b08c-d24f-4dae-9b6a-77ed9e902f64" providerId="ADAL" clId="{C553D2C5-A477-4F56-BA53-5E9B8B9C0469}" dt="2023-02-24T17:21:09.171" v="13292" actId="26606"/>
          <ac:spMkLst>
            <pc:docMk/>
            <pc:sldMk cId="699290479" sldId="268"/>
            <ac:spMk id="23" creationId="{5298780A-33B9-4EA2-8F67-DE68AD62841B}"/>
          </ac:spMkLst>
        </pc:spChg>
        <pc:spChg chg="add del">
          <ac:chgData name="Ross Morgan (2005167)" userId="60f2b08c-d24f-4dae-9b6a-77ed9e902f64" providerId="ADAL" clId="{C553D2C5-A477-4F56-BA53-5E9B8B9C0469}" dt="2023-02-24T17:21:09.171" v="13292" actId="26606"/>
          <ac:spMkLst>
            <pc:docMk/>
            <pc:sldMk cId="699290479" sldId="268"/>
            <ac:spMk id="24" creationId="{7F488E8B-4E1E-4402-8935-D4E6C02615C7}"/>
          </ac:spMkLst>
        </pc:spChg>
        <pc:spChg chg="add del">
          <ac:chgData name="Ross Morgan (2005167)" userId="60f2b08c-d24f-4dae-9b6a-77ed9e902f64" providerId="ADAL" clId="{C553D2C5-A477-4F56-BA53-5E9B8B9C0469}" dt="2023-02-24T17:21:11.946" v="13294" actId="26606"/>
          <ac:spMkLst>
            <pc:docMk/>
            <pc:sldMk cId="699290479" sldId="268"/>
            <ac:spMk id="26" creationId="{081EA652-8C6A-4E69-BEB9-170809474553}"/>
          </ac:spMkLst>
        </pc:spChg>
        <pc:spChg chg="add del">
          <ac:chgData name="Ross Morgan (2005167)" userId="60f2b08c-d24f-4dae-9b6a-77ed9e902f64" providerId="ADAL" clId="{C553D2C5-A477-4F56-BA53-5E9B8B9C0469}" dt="2023-02-24T17:21:11.946" v="13294" actId="26606"/>
          <ac:spMkLst>
            <pc:docMk/>
            <pc:sldMk cId="699290479" sldId="268"/>
            <ac:spMk id="27" creationId="{A4026A73-1F7F-49F2-B319-8CA3B3D53269}"/>
          </ac:spMkLst>
        </pc:spChg>
        <pc:spChg chg="add del">
          <ac:chgData name="Ross Morgan (2005167)" userId="60f2b08c-d24f-4dae-9b6a-77ed9e902f64" providerId="ADAL" clId="{C553D2C5-A477-4F56-BA53-5E9B8B9C0469}" dt="2023-02-24T17:21:11.946" v="13294" actId="26606"/>
          <ac:spMkLst>
            <pc:docMk/>
            <pc:sldMk cId="699290479" sldId="268"/>
            <ac:spMk id="28" creationId="{5298780A-33B9-4EA2-8F67-DE68AD62841B}"/>
          </ac:spMkLst>
        </pc:spChg>
        <pc:spChg chg="add del">
          <ac:chgData name="Ross Morgan (2005167)" userId="60f2b08c-d24f-4dae-9b6a-77ed9e902f64" providerId="ADAL" clId="{C553D2C5-A477-4F56-BA53-5E9B8B9C0469}" dt="2023-02-24T17:21:11.946" v="13294" actId="26606"/>
          <ac:spMkLst>
            <pc:docMk/>
            <pc:sldMk cId="699290479" sldId="268"/>
            <ac:spMk id="29" creationId="{7F488E8B-4E1E-4402-8935-D4E6C02615C7}"/>
          </ac:spMkLst>
        </pc:spChg>
        <pc:spChg chg="add">
          <ac:chgData name="Ross Morgan (2005167)" userId="60f2b08c-d24f-4dae-9b6a-77ed9e902f64" providerId="ADAL" clId="{C553D2C5-A477-4F56-BA53-5E9B8B9C0469}" dt="2023-02-24T17:21:11.974" v="13295" actId="26606"/>
          <ac:spMkLst>
            <pc:docMk/>
            <pc:sldMk cId="699290479" sldId="268"/>
            <ac:spMk id="32" creationId="{081EA652-8C6A-4E69-BEB9-170809474553}"/>
          </ac:spMkLst>
        </pc:spChg>
        <pc:spChg chg="add">
          <ac:chgData name="Ross Morgan (2005167)" userId="60f2b08c-d24f-4dae-9b6a-77ed9e902f64" providerId="ADAL" clId="{C553D2C5-A477-4F56-BA53-5E9B8B9C0469}" dt="2023-02-24T17:21:11.974" v="13295" actId="26606"/>
          <ac:spMkLst>
            <pc:docMk/>
            <pc:sldMk cId="699290479" sldId="268"/>
            <ac:spMk id="33" creationId="{5298780A-33B9-4EA2-8F67-DE68AD62841B}"/>
          </ac:spMkLst>
        </pc:spChg>
        <pc:spChg chg="add">
          <ac:chgData name="Ross Morgan (2005167)" userId="60f2b08c-d24f-4dae-9b6a-77ed9e902f64" providerId="ADAL" clId="{C553D2C5-A477-4F56-BA53-5E9B8B9C0469}" dt="2023-02-24T17:21:11.974" v="13295" actId="26606"/>
          <ac:spMkLst>
            <pc:docMk/>
            <pc:sldMk cId="699290479" sldId="268"/>
            <ac:spMk id="34" creationId="{7F488E8B-4E1E-4402-8935-D4E6C02615C7}"/>
          </ac:spMkLst>
        </pc:spChg>
        <pc:grpChg chg="add del">
          <ac:chgData name="Ross Morgan (2005167)" userId="60f2b08c-d24f-4dae-9b6a-77ed9e902f64" providerId="ADAL" clId="{C553D2C5-A477-4F56-BA53-5E9B8B9C0469}" dt="2023-02-24T17:12:28.842" v="13237"/>
          <ac:grpSpMkLst>
            <pc:docMk/>
            <pc:sldMk cId="699290479" sldId="268"/>
            <ac:grpSpMk id="18" creationId="{4B8492CB-DFBA-4A82-9778-F21493DA36C1}"/>
          </ac:grpSpMkLst>
        </pc:grpChg>
        <pc:picChg chg="add del mod">
          <ac:chgData name="Ross Morgan (2005167)" userId="60f2b08c-d24f-4dae-9b6a-77ed9e902f64" providerId="ADAL" clId="{C553D2C5-A477-4F56-BA53-5E9B8B9C0469}" dt="2023-02-23T14:42:54.605" v="11712"/>
          <ac:picMkLst>
            <pc:docMk/>
            <pc:sldMk cId="699290479" sldId="268"/>
            <ac:picMk id="5" creationId="{84D92A36-F1BA-CC98-9253-E491F48C5B72}"/>
          </ac:picMkLst>
        </pc:picChg>
        <pc:picChg chg="add del mod ord">
          <ac:chgData name="Ross Morgan (2005167)" userId="60f2b08c-d24f-4dae-9b6a-77ed9e902f64" providerId="ADAL" clId="{C553D2C5-A477-4F56-BA53-5E9B8B9C0469}" dt="2023-02-23T14:51:21.938" v="11713"/>
          <ac:picMkLst>
            <pc:docMk/>
            <pc:sldMk cId="699290479" sldId="268"/>
            <ac:picMk id="6" creationId="{3A6D22DC-4750-7F3F-0437-A976A03CA514}"/>
          </ac:picMkLst>
        </pc:picChg>
        <pc:picChg chg="add del mod">
          <ac:chgData name="Ross Morgan (2005167)" userId="60f2b08c-d24f-4dae-9b6a-77ed9e902f64" providerId="ADAL" clId="{C553D2C5-A477-4F56-BA53-5E9B8B9C0469}" dt="2023-02-23T14:51:41.272" v="11728"/>
          <ac:picMkLst>
            <pc:docMk/>
            <pc:sldMk cId="699290479" sldId="268"/>
            <ac:picMk id="7" creationId="{ACF8E143-C06A-DCAD-704F-9C948C225A33}"/>
          </ac:picMkLst>
        </pc:picChg>
        <pc:picChg chg="add del mod ord">
          <ac:chgData name="Ross Morgan (2005167)" userId="60f2b08c-d24f-4dae-9b6a-77ed9e902f64" providerId="ADAL" clId="{C553D2C5-A477-4F56-BA53-5E9B8B9C0469}" dt="2023-02-23T15:02:10.728" v="11738"/>
          <ac:picMkLst>
            <pc:docMk/>
            <pc:sldMk cId="699290479" sldId="268"/>
            <ac:picMk id="8" creationId="{B0002D33-29C8-E4E9-ACE4-267B8C3E1FEB}"/>
          </ac:picMkLst>
        </pc:picChg>
        <pc:picChg chg="add del mod">
          <ac:chgData name="Ross Morgan (2005167)" userId="60f2b08c-d24f-4dae-9b6a-77ed9e902f64" providerId="ADAL" clId="{C553D2C5-A477-4F56-BA53-5E9B8B9C0469}" dt="2023-02-23T15:02:25.590" v="11753"/>
          <ac:picMkLst>
            <pc:docMk/>
            <pc:sldMk cId="699290479" sldId="268"/>
            <ac:picMk id="9" creationId="{EA49AF38-110B-8C92-BB85-B4E260DEE66B}"/>
          </ac:picMkLst>
        </pc:picChg>
        <pc:picChg chg="add del mod ord">
          <ac:chgData name="Ross Morgan (2005167)" userId="60f2b08c-d24f-4dae-9b6a-77ed9e902f64" providerId="ADAL" clId="{C553D2C5-A477-4F56-BA53-5E9B8B9C0469}" dt="2023-02-23T15:07:56.227" v="11788" actId="478"/>
          <ac:picMkLst>
            <pc:docMk/>
            <pc:sldMk cId="699290479" sldId="268"/>
            <ac:picMk id="10" creationId="{91A9C4DA-BBF6-AADC-FF11-99813B31866B}"/>
          </ac:picMkLst>
        </pc:picChg>
        <pc:cxnChg chg="add del">
          <ac:chgData name="Ross Morgan (2005167)" userId="60f2b08c-d24f-4dae-9b6a-77ed9e902f64" providerId="ADAL" clId="{C553D2C5-A477-4F56-BA53-5E9B8B9C0469}" dt="2023-02-24T17:21:07.560" v="13290" actId="26606"/>
          <ac:cxnSpMkLst>
            <pc:docMk/>
            <pc:sldMk cId="699290479" sldId="268"/>
            <ac:cxnSpMk id="16" creationId="{23AAC9B5-8015-485C-ACF9-A750390E9A56}"/>
          </ac:cxnSpMkLst>
        </pc:cxnChg>
        <pc:cxnChg chg="add del">
          <ac:chgData name="Ross Morgan (2005167)" userId="60f2b08c-d24f-4dae-9b6a-77ed9e902f64" providerId="ADAL" clId="{C553D2C5-A477-4F56-BA53-5E9B8B9C0469}" dt="2023-02-24T17:21:11.946" v="13294" actId="26606"/>
          <ac:cxnSpMkLst>
            <pc:docMk/>
            <pc:sldMk cId="699290479" sldId="268"/>
            <ac:cxnSpMk id="30" creationId="{23AAC9B5-8015-485C-ACF9-A750390E9A56}"/>
          </ac:cxnSpMkLst>
        </pc:cxnChg>
      </pc:sldChg>
      <pc:sldChg chg="addSp delSp modSp new mod ord modTransition setBg modAnim setClrOvrMap delDesignElem modNotesTx">
        <pc:chgData name="Ross Morgan (2005167)" userId="60f2b08c-d24f-4dae-9b6a-77ed9e902f64" providerId="ADAL" clId="{C553D2C5-A477-4F56-BA53-5E9B8B9C0469}" dt="2023-02-24T17:18:22.211" v="13280" actId="26606"/>
        <pc:sldMkLst>
          <pc:docMk/>
          <pc:sldMk cId="3705938558" sldId="269"/>
        </pc:sldMkLst>
        <pc:spChg chg="mod">
          <ac:chgData name="Ross Morgan (2005167)" userId="60f2b08c-d24f-4dae-9b6a-77ed9e902f64" providerId="ADAL" clId="{C553D2C5-A477-4F56-BA53-5E9B8B9C0469}" dt="2023-02-24T17:18:22.211" v="13280" actId="26606"/>
          <ac:spMkLst>
            <pc:docMk/>
            <pc:sldMk cId="3705938558" sldId="269"/>
            <ac:spMk id="2" creationId="{E598B0D1-5561-AF4A-EC09-30D0B27FB7E6}"/>
          </ac:spMkLst>
        </pc:spChg>
        <pc:spChg chg="del mod">
          <ac:chgData name="Ross Morgan (2005167)" userId="60f2b08c-d24f-4dae-9b6a-77ed9e902f64" providerId="ADAL" clId="{C553D2C5-A477-4F56-BA53-5E9B8B9C0469}" dt="2023-02-24T16:42:45.124" v="13145" actId="26606"/>
          <ac:spMkLst>
            <pc:docMk/>
            <pc:sldMk cId="3705938558" sldId="269"/>
            <ac:spMk id="3" creationId="{DA5BC56F-19C3-85EE-3FA5-00E31321746F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3705938558" sldId="269"/>
            <ac:spMk id="9" creationId="{C5E6CFF1-2F42-4E10-9A97-F116F46F53FE}"/>
          </ac:spMkLst>
        </pc:spChg>
        <pc:spChg chg="add del">
          <ac:chgData name="Ross Morgan (2005167)" userId="60f2b08c-d24f-4dae-9b6a-77ed9e902f64" providerId="ADAL" clId="{C553D2C5-A477-4F56-BA53-5E9B8B9C0469}" dt="2023-02-24T17:09:16.381" v="13217" actId="26606"/>
          <ac:spMkLst>
            <pc:docMk/>
            <pc:sldMk cId="3705938558" sldId="269"/>
            <ac:spMk id="27" creationId="{94C52C56-BEF2-4E22-8C8E-A7AC96B03A72}"/>
          </ac:spMkLst>
        </pc:spChg>
        <pc:spChg chg="add del">
          <ac:chgData name="Ross Morgan (2005167)" userId="60f2b08c-d24f-4dae-9b6a-77ed9e902f64" providerId="ADAL" clId="{C553D2C5-A477-4F56-BA53-5E9B8B9C0469}" dt="2023-02-24T17:09:16.381" v="13217" actId="26606"/>
          <ac:spMkLst>
            <pc:docMk/>
            <pc:sldMk cId="3705938558" sldId="269"/>
            <ac:spMk id="28" creationId="{42285737-90EE-47DC-AC80-8AE156B11969}"/>
          </ac:spMkLst>
        </pc:spChg>
        <pc:spChg chg="add">
          <ac:chgData name="Ross Morgan (2005167)" userId="60f2b08c-d24f-4dae-9b6a-77ed9e902f64" providerId="ADAL" clId="{C553D2C5-A477-4F56-BA53-5E9B8B9C0469}" dt="2023-02-24T17:18:22.211" v="13280" actId="26606"/>
          <ac:spMkLst>
            <pc:docMk/>
            <pc:sldMk cId="3705938558" sldId="269"/>
            <ac:spMk id="29" creationId="{BD396B13-A10E-4A7C-A096-8CAE0B98BDC9}"/>
          </ac:spMkLst>
        </pc:spChg>
        <pc:spChg chg="add">
          <ac:chgData name="Ross Morgan (2005167)" userId="60f2b08c-d24f-4dae-9b6a-77ed9e902f64" providerId="ADAL" clId="{C553D2C5-A477-4F56-BA53-5E9B8B9C0469}" dt="2023-02-24T17:18:22.211" v="13280" actId="26606"/>
          <ac:spMkLst>
            <pc:docMk/>
            <pc:sldMk cId="3705938558" sldId="269"/>
            <ac:spMk id="31" creationId="{52B7117A-6A3D-4C1E-8D25-852D81E78C52}"/>
          </ac:spMkLst>
        </pc:spChg>
        <pc:spChg chg="add">
          <ac:chgData name="Ross Morgan (2005167)" userId="60f2b08c-d24f-4dae-9b6a-77ed9e902f64" providerId="ADAL" clId="{C553D2C5-A477-4F56-BA53-5E9B8B9C0469}" dt="2023-02-24T17:18:22.211" v="13280" actId="26606"/>
          <ac:spMkLst>
            <pc:docMk/>
            <pc:sldMk cId="3705938558" sldId="269"/>
            <ac:spMk id="32" creationId="{EE04B5EB-F158-4507-90DD-BD23620C7CC9}"/>
          </ac:spMkLst>
        </pc:spChg>
        <pc:spChg chg="add del">
          <ac:chgData name="Ross Morgan (2005167)" userId="60f2b08c-d24f-4dae-9b6a-77ed9e902f64" providerId="ADAL" clId="{C553D2C5-A477-4F56-BA53-5E9B8B9C0469}" dt="2023-02-24T17:09:16.366" v="13216" actId="26606"/>
          <ac:spMkLst>
            <pc:docMk/>
            <pc:sldMk cId="3705938558" sldId="269"/>
            <ac:spMk id="41" creationId="{94C52C56-BEF2-4E22-8C8E-A7AC96B03A72}"/>
          </ac:spMkLst>
        </pc:spChg>
        <pc:spChg chg="add del">
          <ac:chgData name="Ross Morgan (2005167)" userId="60f2b08c-d24f-4dae-9b6a-77ed9e902f64" providerId="ADAL" clId="{C553D2C5-A477-4F56-BA53-5E9B8B9C0469}" dt="2023-02-24T17:09:16.366" v="13216" actId="26606"/>
          <ac:spMkLst>
            <pc:docMk/>
            <pc:sldMk cId="3705938558" sldId="269"/>
            <ac:spMk id="43" creationId="{42285737-90EE-47DC-AC80-8AE156B11969}"/>
          </ac:spMkLst>
        </pc:spChg>
        <pc:spChg chg="add del">
          <ac:chgData name="Ross Morgan (2005167)" userId="60f2b08c-d24f-4dae-9b6a-77ed9e902f64" providerId="ADAL" clId="{C553D2C5-A477-4F56-BA53-5E9B8B9C0469}" dt="2023-02-24T17:12:28.842" v="13237"/>
          <ac:spMkLst>
            <pc:docMk/>
            <pc:sldMk cId="3705938558" sldId="269"/>
            <ac:spMk id="53" creationId="{94C52C56-BEF2-4E22-8C8E-A7AC96B03A72}"/>
          </ac:spMkLst>
        </pc:spChg>
        <pc:spChg chg="add del">
          <ac:chgData name="Ross Morgan (2005167)" userId="60f2b08c-d24f-4dae-9b6a-77ed9e902f64" providerId="ADAL" clId="{C553D2C5-A477-4F56-BA53-5E9B8B9C0469}" dt="2023-02-24T17:12:28.842" v="13237"/>
          <ac:spMkLst>
            <pc:docMk/>
            <pc:sldMk cId="3705938558" sldId="269"/>
            <ac:spMk id="54" creationId="{42285737-90EE-47DC-AC80-8AE156B11969}"/>
          </ac:spMkLst>
        </pc:spChg>
        <pc:grpChg chg="add del">
          <ac:chgData name="Ross Morgan (2005167)" userId="60f2b08c-d24f-4dae-9b6a-77ed9e902f64" providerId="ADAL" clId="{C553D2C5-A477-4F56-BA53-5E9B8B9C0469}" dt="2023-02-24T17:09:16.381" v="13217" actId="26606"/>
          <ac:grpSpMkLst>
            <pc:docMk/>
            <pc:sldMk cId="3705938558" sldId="269"/>
            <ac:grpSpMk id="30" creationId="{B57BDC17-F1B3-455F-BBF1-680AA1F25C06}"/>
          </ac:grpSpMkLst>
        </pc:grpChg>
        <pc:grpChg chg="add del">
          <ac:chgData name="Ross Morgan (2005167)" userId="60f2b08c-d24f-4dae-9b6a-77ed9e902f64" providerId="ADAL" clId="{C553D2C5-A477-4F56-BA53-5E9B8B9C0469}" dt="2023-02-24T17:09:16.366" v="13216" actId="26606"/>
          <ac:grpSpMkLst>
            <pc:docMk/>
            <pc:sldMk cId="3705938558" sldId="269"/>
            <ac:grpSpMk id="45" creationId="{B57BDC17-F1B3-455F-BBF1-680AA1F25C06}"/>
          </ac:grpSpMkLst>
        </pc:grpChg>
        <pc:grpChg chg="add del">
          <ac:chgData name="Ross Morgan (2005167)" userId="60f2b08c-d24f-4dae-9b6a-77ed9e902f64" providerId="ADAL" clId="{C553D2C5-A477-4F56-BA53-5E9B8B9C0469}" dt="2023-02-24T17:12:28.842" v="13237"/>
          <ac:grpSpMkLst>
            <pc:docMk/>
            <pc:sldMk cId="3705938558" sldId="269"/>
            <ac:grpSpMk id="55" creationId="{B57BDC17-F1B3-455F-BBF1-680AA1F25C06}"/>
          </ac:grpSpMkLst>
        </pc:grpChg>
        <pc:graphicFrameChg chg="add mod modGraphic">
          <ac:chgData name="Ross Morgan (2005167)" userId="60f2b08c-d24f-4dae-9b6a-77ed9e902f64" providerId="ADAL" clId="{C553D2C5-A477-4F56-BA53-5E9B8B9C0469}" dt="2023-02-24T17:09:16.381" v="13217" actId="26606"/>
          <ac:graphicFrameMkLst>
            <pc:docMk/>
            <pc:sldMk cId="3705938558" sldId="269"/>
            <ac:graphicFrameMk id="21" creationId="{4A8196C0-3027-654B-5E03-D4A184BDA5EC}"/>
          </ac:graphicFrameMkLst>
        </pc:graphicFrameChg>
        <pc:picChg chg="add del">
          <ac:chgData name="Ross Morgan (2005167)" userId="60f2b08c-d24f-4dae-9b6a-77ed9e902f64" providerId="ADAL" clId="{C553D2C5-A477-4F56-BA53-5E9B8B9C0469}" dt="2023-02-24T17:04:10.622" v="13204" actId="478"/>
          <ac:picMkLst>
            <pc:docMk/>
            <pc:sldMk cId="3705938558" sldId="269"/>
            <ac:picMk id="5" creationId="{6B5C192D-C605-6479-1E6A-D8D0DF887ADA}"/>
          </ac:picMkLst>
        </pc:picChg>
        <pc:picChg chg="add del mod">
          <ac:chgData name="Ross Morgan (2005167)" userId="60f2b08c-d24f-4dae-9b6a-77ed9e902f64" providerId="ADAL" clId="{C553D2C5-A477-4F56-BA53-5E9B8B9C0469}" dt="2023-02-23T14:34:38.259" v="11694"/>
          <ac:picMkLst>
            <pc:docMk/>
            <pc:sldMk cId="3705938558" sldId="269"/>
            <ac:picMk id="6" creationId="{F6BBA7DA-0EEC-FDF8-6E7F-ED61C7925E6E}"/>
          </ac:picMkLst>
        </pc:picChg>
        <pc:picChg chg="add del mod ord">
          <ac:chgData name="Ross Morgan (2005167)" userId="60f2b08c-d24f-4dae-9b6a-77ed9e902f64" providerId="ADAL" clId="{C553D2C5-A477-4F56-BA53-5E9B8B9C0469}" dt="2023-02-23T14:35:19.107" v="11695"/>
          <ac:picMkLst>
            <pc:docMk/>
            <pc:sldMk cId="3705938558" sldId="269"/>
            <ac:picMk id="7" creationId="{E789CCBE-7A35-1036-7C58-A076EDD606C5}"/>
          </ac:picMkLst>
        </pc:picChg>
        <pc:picChg chg="add del mod">
          <ac:chgData name="Ross Morgan (2005167)" userId="60f2b08c-d24f-4dae-9b6a-77ed9e902f64" providerId="ADAL" clId="{C553D2C5-A477-4F56-BA53-5E9B8B9C0469}" dt="2023-02-23T14:35:30.090" v="11698"/>
          <ac:picMkLst>
            <pc:docMk/>
            <pc:sldMk cId="3705938558" sldId="269"/>
            <ac:picMk id="8" creationId="{AA9B0054-9B29-DA9F-C48D-F72EE365A2F0}"/>
          </ac:picMkLst>
        </pc:picChg>
        <pc:picChg chg="add del mod ord">
          <ac:chgData name="Ross Morgan (2005167)" userId="60f2b08c-d24f-4dae-9b6a-77ed9e902f64" providerId="ADAL" clId="{C553D2C5-A477-4F56-BA53-5E9B8B9C0469}" dt="2023-02-23T14:36:43.913" v="11699"/>
          <ac:picMkLst>
            <pc:docMk/>
            <pc:sldMk cId="3705938558" sldId="269"/>
            <ac:picMk id="11" creationId="{08159476-ABF7-AB48-10AE-4D37BA249270}"/>
          </ac:picMkLst>
        </pc:picChg>
        <pc:picChg chg="add del mod">
          <ac:chgData name="Ross Morgan (2005167)" userId="60f2b08c-d24f-4dae-9b6a-77ed9e902f64" providerId="ADAL" clId="{C553D2C5-A477-4F56-BA53-5E9B8B9C0469}" dt="2023-02-23T14:36:48.790" v="11703"/>
          <ac:picMkLst>
            <pc:docMk/>
            <pc:sldMk cId="3705938558" sldId="269"/>
            <ac:picMk id="12" creationId="{1511462D-9A86-3EA5-B114-07B17CF054D3}"/>
          </ac:picMkLst>
        </pc:picChg>
        <pc:picChg chg="add del mod ord">
          <ac:chgData name="Ross Morgan (2005167)" userId="60f2b08c-d24f-4dae-9b6a-77ed9e902f64" providerId="ADAL" clId="{C553D2C5-A477-4F56-BA53-5E9B8B9C0469}" dt="2023-02-23T14:42:49.147" v="11704"/>
          <ac:picMkLst>
            <pc:docMk/>
            <pc:sldMk cId="3705938558" sldId="269"/>
            <ac:picMk id="13" creationId="{FF0F0068-D216-1885-12F5-E2787E7A610F}"/>
          </ac:picMkLst>
        </pc:picChg>
        <pc:picChg chg="add del mod">
          <ac:chgData name="Ross Morgan (2005167)" userId="60f2b08c-d24f-4dae-9b6a-77ed9e902f64" providerId="ADAL" clId="{C553D2C5-A477-4F56-BA53-5E9B8B9C0469}" dt="2023-02-23T14:42:54.605" v="11712"/>
          <ac:picMkLst>
            <pc:docMk/>
            <pc:sldMk cId="3705938558" sldId="269"/>
            <ac:picMk id="14" creationId="{5B055267-F99C-EC22-50C8-C482F045B8E5}"/>
          </ac:picMkLst>
        </pc:picChg>
        <pc:picChg chg="add del mod ord">
          <ac:chgData name="Ross Morgan (2005167)" userId="60f2b08c-d24f-4dae-9b6a-77ed9e902f64" providerId="ADAL" clId="{C553D2C5-A477-4F56-BA53-5E9B8B9C0469}" dt="2023-02-23T14:51:21.938" v="11713"/>
          <ac:picMkLst>
            <pc:docMk/>
            <pc:sldMk cId="3705938558" sldId="269"/>
            <ac:picMk id="15" creationId="{B2DFFBB3-A83F-52CD-65B9-947F8AFABD6B}"/>
          </ac:picMkLst>
        </pc:picChg>
        <pc:picChg chg="add del mod">
          <ac:chgData name="Ross Morgan (2005167)" userId="60f2b08c-d24f-4dae-9b6a-77ed9e902f64" providerId="ADAL" clId="{C553D2C5-A477-4F56-BA53-5E9B8B9C0469}" dt="2023-02-23T14:51:41.272" v="11728"/>
          <ac:picMkLst>
            <pc:docMk/>
            <pc:sldMk cId="3705938558" sldId="269"/>
            <ac:picMk id="16" creationId="{0CE65F6B-E114-F877-B582-05EBFA0E8784}"/>
          </ac:picMkLst>
        </pc:picChg>
        <pc:picChg chg="add del mod ord">
          <ac:chgData name="Ross Morgan (2005167)" userId="60f2b08c-d24f-4dae-9b6a-77ed9e902f64" providerId="ADAL" clId="{C553D2C5-A477-4F56-BA53-5E9B8B9C0469}" dt="2023-02-23T14:53:26.197" v="11729"/>
          <ac:picMkLst>
            <pc:docMk/>
            <pc:sldMk cId="3705938558" sldId="269"/>
            <ac:picMk id="17" creationId="{34B33C6A-F674-46CA-3FB8-30D31D36DFB1}"/>
          </ac:picMkLst>
        </pc:picChg>
        <pc:picChg chg="add del mod">
          <ac:chgData name="Ross Morgan (2005167)" userId="60f2b08c-d24f-4dae-9b6a-77ed9e902f64" providerId="ADAL" clId="{C553D2C5-A477-4F56-BA53-5E9B8B9C0469}" dt="2023-02-23T14:53:31.305" v="11733"/>
          <ac:picMkLst>
            <pc:docMk/>
            <pc:sldMk cId="3705938558" sldId="269"/>
            <ac:picMk id="18" creationId="{4CFA1923-F8AF-86ED-93BE-4AD205CEC94F}"/>
          </ac:picMkLst>
        </pc:picChg>
        <pc:picChg chg="add del mod ord">
          <ac:chgData name="Ross Morgan (2005167)" userId="60f2b08c-d24f-4dae-9b6a-77ed9e902f64" providerId="ADAL" clId="{C553D2C5-A477-4F56-BA53-5E9B8B9C0469}" dt="2023-02-23T14:54:43.777" v="11734"/>
          <ac:picMkLst>
            <pc:docMk/>
            <pc:sldMk cId="3705938558" sldId="269"/>
            <ac:picMk id="19" creationId="{9CD78596-9DE4-1C5C-FEB3-F9BD3B3D283D}"/>
          </ac:picMkLst>
        </pc:picChg>
        <pc:picChg chg="add del mod">
          <ac:chgData name="Ross Morgan (2005167)" userId="60f2b08c-d24f-4dae-9b6a-77ed9e902f64" providerId="ADAL" clId="{C553D2C5-A477-4F56-BA53-5E9B8B9C0469}" dt="2023-02-23T14:54:48.519" v="11737"/>
          <ac:picMkLst>
            <pc:docMk/>
            <pc:sldMk cId="3705938558" sldId="269"/>
            <ac:picMk id="20" creationId="{A6198D33-F75E-5CB1-81E4-04C5B12B6050}"/>
          </ac:picMkLst>
        </pc:picChg>
        <pc:picChg chg="add del mod ord">
          <ac:chgData name="Ross Morgan (2005167)" userId="60f2b08c-d24f-4dae-9b6a-77ed9e902f64" providerId="ADAL" clId="{C553D2C5-A477-4F56-BA53-5E9B8B9C0469}" dt="2023-02-23T15:02:10.728" v="11738"/>
          <ac:picMkLst>
            <pc:docMk/>
            <pc:sldMk cId="3705938558" sldId="269"/>
            <ac:picMk id="23" creationId="{F3AD8F9A-9C4D-DDED-EE79-9EA55A358F42}"/>
          </ac:picMkLst>
        </pc:picChg>
        <pc:picChg chg="add del mod">
          <ac:chgData name="Ross Morgan (2005167)" userId="60f2b08c-d24f-4dae-9b6a-77ed9e902f64" providerId="ADAL" clId="{C553D2C5-A477-4F56-BA53-5E9B8B9C0469}" dt="2023-02-23T15:02:25.590" v="11753"/>
          <ac:picMkLst>
            <pc:docMk/>
            <pc:sldMk cId="3705938558" sldId="269"/>
            <ac:picMk id="24" creationId="{F9F43838-6305-5563-0C4A-6379A351416C}"/>
          </ac:picMkLst>
        </pc:picChg>
        <pc:picChg chg="add del mod ord">
          <ac:chgData name="Ross Morgan (2005167)" userId="60f2b08c-d24f-4dae-9b6a-77ed9e902f64" providerId="ADAL" clId="{C553D2C5-A477-4F56-BA53-5E9B8B9C0469}" dt="2023-02-23T15:04:42.637" v="11754"/>
          <ac:picMkLst>
            <pc:docMk/>
            <pc:sldMk cId="3705938558" sldId="269"/>
            <ac:picMk id="25" creationId="{71C4C576-01F5-38F3-E88F-7FA63FC73550}"/>
          </ac:picMkLst>
        </pc:picChg>
        <pc:picChg chg="add del mod">
          <ac:chgData name="Ross Morgan (2005167)" userId="60f2b08c-d24f-4dae-9b6a-77ed9e902f64" providerId="ADAL" clId="{C553D2C5-A477-4F56-BA53-5E9B8B9C0469}" dt="2023-02-23T15:06:50.534" v="11755"/>
          <ac:picMkLst>
            <pc:docMk/>
            <pc:sldMk cId="3705938558" sldId="269"/>
            <ac:picMk id="26" creationId="{03FA3AB3-8BF8-7B0D-BADA-3170D7F2C09D}"/>
          </ac:picMkLst>
        </pc:picChg>
        <pc:cxnChg chg="add del">
          <ac:chgData name="Ross Morgan (2005167)" userId="60f2b08c-d24f-4dae-9b6a-77ed9e902f64" providerId="ADAL" clId="{C553D2C5-A477-4F56-BA53-5E9B8B9C0469}" dt="2023-02-24T16:53:40.147" v="13186"/>
          <ac:cxnSpMkLst>
            <pc:docMk/>
            <pc:sldMk cId="3705938558" sldId="269"/>
            <ac:cxnSpMk id="10" creationId="{67182200-4859-4C8D-BCBB-55B245C28BA3}"/>
          </ac:cxnSpMkLst>
        </pc:cxnChg>
      </pc:sldChg>
      <pc:sldChg chg="addSp delSp modSp new mod ord modTransition setBg modAnim setClrOvrMap delDesignElem">
        <pc:chgData name="Ross Morgan (2005167)" userId="60f2b08c-d24f-4dae-9b6a-77ed9e902f64" providerId="ADAL" clId="{C553D2C5-A477-4F56-BA53-5E9B8B9C0469}" dt="2023-02-24T17:20:46.818" v="13286" actId="26606"/>
        <pc:sldMkLst>
          <pc:docMk/>
          <pc:sldMk cId="2012370224" sldId="270"/>
        </pc:sldMkLst>
        <pc:spChg chg="mod">
          <ac:chgData name="Ross Morgan (2005167)" userId="60f2b08c-d24f-4dae-9b6a-77ed9e902f64" providerId="ADAL" clId="{C553D2C5-A477-4F56-BA53-5E9B8B9C0469}" dt="2023-02-24T17:20:46.818" v="13286" actId="26606"/>
          <ac:spMkLst>
            <pc:docMk/>
            <pc:sldMk cId="2012370224" sldId="270"/>
            <ac:spMk id="2" creationId="{1F949554-0909-82B5-B06E-AB7C54BE4F5E}"/>
          </ac:spMkLst>
        </pc:spChg>
        <pc:spChg chg="del mod">
          <ac:chgData name="Ross Morgan (2005167)" userId="60f2b08c-d24f-4dae-9b6a-77ed9e902f64" providerId="ADAL" clId="{C553D2C5-A477-4F56-BA53-5E9B8B9C0469}" dt="2023-02-23T09:30:32.826" v="5567" actId="26606"/>
          <ac:spMkLst>
            <pc:docMk/>
            <pc:sldMk cId="2012370224" sldId="270"/>
            <ac:spMk id="3" creationId="{79F943B5-C05E-CDEC-58EA-5EC94D3BD4CA}"/>
          </ac:spMkLst>
        </pc:spChg>
        <pc:spChg chg="add del">
          <ac:chgData name="Ross Morgan (2005167)" userId="60f2b08c-d24f-4dae-9b6a-77ed9e902f64" providerId="ADAL" clId="{C553D2C5-A477-4F56-BA53-5E9B8B9C0469}" dt="2023-02-24T16:52:48.258" v="13173" actId="26606"/>
          <ac:spMkLst>
            <pc:docMk/>
            <pc:sldMk cId="2012370224" sldId="270"/>
            <ac:spMk id="9" creationId="{B819A166-7571-4003-A6B8-B62034C3ED30}"/>
          </ac:spMkLst>
        </pc:spChg>
        <pc:spChg chg="add del">
          <ac:chgData name="Ross Morgan (2005167)" userId="60f2b08c-d24f-4dae-9b6a-77ed9e902f64" providerId="ADAL" clId="{C553D2C5-A477-4F56-BA53-5E9B8B9C0469}" dt="2023-02-24T17:03:16.142" v="13201" actId="26606"/>
          <ac:spMkLst>
            <pc:docMk/>
            <pc:sldMk cId="2012370224" sldId="270"/>
            <ac:spMk id="13" creationId="{94C52C56-BEF2-4E22-8C8E-A7AC96B03A72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2012370224" sldId="270"/>
            <ac:spMk id="14" creationId="{13A7DAFA-DE8C-4D27-9E86-64AE6EABC2E7}"/>
          </ac:spMkLst>
        </pc:spChg>
        <pc:spChg chg="add">
          <ac:chgData name="Ross Morgan (2005167)" userId="60f2b08c-d24f-4dae-9b6a-77ed9e902f64" providerId="ADAL" clId="{C553D2C5-A477-4F56-BA53-5E9B8B9C0469}" dt="2023-02-24T17:20:46.818" v="13286" actId="26606"/>
          <ac:spMkLst>
            <pc:docMk/>
            <pc:sldMk cId="2012370224" sldId="270"/>
            <ac:spMk id="15" creationId="{2B566528-1B12-4246-9431-5C2D7D081168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2012370224" sldId="270"/>
            <ac:spMk id="16" creationId="{567473F5-B70D-4B5E-8CD5-56A579FDAEF1}"/>
          </ac:spMkLst>
        </pc:spChg>
        <pc:spChg chg="add">
          <ac:chgData name="Ross Morgan (2005167)" userId="60f2b08c-d24f-4dae-9b6a-77ed9e902f64" providerId="ADAL" clId="{C553D2C5-A477-4F56-BA53-5E9B8B9C0469}" dt="2023-02-24T17:20:46.818" v="13286" actId="26606"/>
          <ac:spMkLst>
            <pc:docMk/>
            <pc:sldMk cId="2012370224" sldId="270"/>
            <ac:spMk id="17" creationId="{2E80C965-DB6D-4F81-9E9E-B027384D0BD6}"/>
          </ac:spMkLst>
        </pc:spChg>
        <pc:spChg chg="add">
          <ac:chgData name="Ross Morgan (2005167)" userId="60f2b08c-d24f-4dae-9b6a-77ed9e902f64" providerId="ADAL" clId="{C553D2C5-A477-4F56-BA53-5E9B8B9C0469}" dt="2023-02-24T17:20:46.818" v="13286" actId="26606"/>
          <ac:spMkLst>
            <pc:docMk/>
            <pc:sldMk cId="2012370224" sldId="270"/>
            <ac:spMk id="19" creationId="{A580F890-B085-4E95-96AA-55AEBEC5CE6E}"/>
          </ac:spMkLst>
        </pc:spChg>
        <pc:spChg chg="add">
          <ac:chgData name="Ross Morgan (2005167)" userId="60f2b08c-d24f-4dae-9b6a-77ed9e902f64" providerId="ADAL" clId="{C553D2C5-A477-4F56-BA53-5E9B8B9C0469}" dt="2023-02-24T17:20:46.818" v="13286" actId="26606"/>
          <ac:spMkLst>
            <pc:docMk/>
            <pc:sldMk cId="2012370224" sldId="270"/>
            <ac:spMk id="20" creationId="{D3F51FEB-38FB-4F6C-9F7B-2F2AFAB65463}"/>
          </ac:spMkLst>
        </pc:spChg>
        <pc:spChg chg="add">
          <ac:chgData name="Ross Morgan (2005167)" userId="60f2b08c-d24f-4dae-9b6a-77ed9e902f64" providerId="ADAL" clId="{C553D2C5-A477-4F56-BA53-5E9B8B9C0469}" dt="2023-02-24T17:20:46.818" v="13286" actId="26606"/>
          <ac:spMkLst>
            <pc:docMk/>
            <pc:sldMk cId="2012370224" sldId="270"/>
            <ac:spMk id="21" creationId="{1E547BA6-BAE0-43BB-A7CA-60F69CE252F0}"/>
          </ac:spMkLst>
        </pc:spChg>
        <pc:spChg chg="add del">
          <ac:chgData name="Ross Morgan (2005167)" userId="60f2b08c-d24f-4dae-9b6a-77ed9e902f64" providerId="ADAL" clId="{C553D2C5-A477-4F56-BA53-5E9B8B9C0469}" dt="2023-02-24T17:03:16.142" v="13201" actId="26606"/>
          <ac:spMkLst>
            <pc:docMk/>
            <pc:sldMk cId="2012370224" sldId="270"/>
            <ac:spMk id="25" creationId="{42285737-90EE-47DC-AC80-8AE156B11969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2012370224" sldId="270"/>
            <ac:spMk id="26" creationId="{1C52F6C8-2E89-4F61-92C7-299BEF89ECDD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2012370224" sldId="270"/>
            <ac:spMk id="34" creationId="{F835453A-5A8D-49CA-BF02-6EB04EDDB1B5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2012370224" sldId="270"/>
            <ac:spMk id="42" creationId="{0DEA90BA-9EFA-431D-8EEA-76D29FE052E0}"/>
          </ac:spMkLst>
        </pc:spChg>
        <pc:grpChg chg="add del">
          <ac:chgData name="Ross Morgan (2005167)" userId="60f2b08c-d24f-4dae-9b6a-77ed9e902f64" providerId="ADAL" clId="{C553D2C5-A477-4F56-BA53-5E9B8B9C0469}" dt="2023-02-24T16:53:40.147" v="13186"/>
          <ac:grpSpMkLst>
            <pc:docMk/>
            <pc:sldMk cId="2012370224" sldId="270"/>
            <ac:grpSpMk id="18" creationId="{D4A2DD72-43DD-48E5-BE34-37D49AB6DE02}"/>
          </ac:grpSpMkLst>
        </pc:grpChg>
        <pc:grpChg chg="add del">
          <ac:chgData name="Ross Morgan (2005167)" userId="60f2b08c-d24f-4dae-9b6a-77ed9e902f64" providerId="ADAL" clId="{C553D2C5-A477-4F56-BA53-5E9B8B9C0469}" dt="2023-02-24T17:03:16.142" v="13201" actId="26606"/>
          <ac:grpSpMkLst>
            <pc:docMk/>
            <pc:sldMk cId="2012370224" sldId="270"/>
            <ac:grpSpMk id="27" creationId="{B57BDC17-F1B3-455F-BBF1-680AA1F25C06}"/>
          </ac:grpSpMkLst>
        </pc:grpChg>
        <pc:grpChg chg="add del">
          <ac:chgData name="Ross Morgan (2005167)" userId="60f2b08c-d24f-4dae-9b6a-77ed9e902f64" providerId="ADAL" clId="{C553D2C5-A477-4F56-BA53-5E9B8B9C0469}" dt="2023-02-24T16:53:40.147" v="13186"/>
          <ac:grpSpMkLst>
            <pc:docMk/>
            <pc:sldMk cId="2012370224" sldId="270"/>
            <ac:grpSpMk id="28" creationId="{E69FF964-E599-4EFE-B276-9CA540461982}"/>
          </ac:grpSpMkLst>
        </pc:grpChg>
        <pc:grpChg chg="add del">
          <ac:chgData name="Ross Morgan (2005167)" userId="60f2b08c-d24f-4dae-9b6a-77ed9e902f64" providerId="ADAL" clId="{C553D2C5-A477-4F56-BA53-5E9B8B9C0469}" dt="2023-02-24T16:53:40.147" v="13186"/>
          <ac:grpSpMkLst>
            <pc:docMk/>
            <pc:sldMk cId="2012370224" sldId="270"/>
            <ac:grpSpMk id="36" creationId="{59346B03-32C0-4D48-A61B-11552C1863EF}"/>
          </ac:grpSpMkLst>
        </pc:grpChg>
        <pc:grpChg chg="add del">
          <ac:chgData name="Ross Morgan (2005167)" userId="60f2b08c-d24f-4dae-9b6a-77ed9e902f64" providerId="ADAL" clId="{C553D2C5-A477-4F56-BA53-5E9B8B9C0469}" dt="2023-02-24T16:53:40.147" v="13186"/>
          <ac:grpSpMkLst>
            <pc:docMk/>
            <pc:sldMk cId="2012370224" sldId="270"/>
            <ac:grpSpMk id="44" creationId="{C8ABE731-C1A2-4FD3-9E32-0655C4878A35}"/>
          </ac:grpSpMkLst>
        </pc:grpChg>
        <pc:graphicFrameChg chg="add mod modGraphic">
          <ac:chgData name="Ross Morgan (2005167)" userId="60f2b08c-d24f-4dae-9b6a-77ed9e902f64" providerId="ADAL" clId="{C553D2C5-A477-4F56-BA53-5E9B8B9C0469}" dt="2023-02-24T17:20:46.818" v="13286" actId="26606"/>
          <ac:graphicFrameMkLst>
            <pc:docMk/>
            <pc:sldMk cId="2012370224" sldId="270"/>
            <ac:graphicFrameMk id="5" creationId="{BD8C6DED-81BA-23F1-13F6-BF4A241F9763}"/>
          </ac:graphicFrameMkLst>
        </pc:graphicFrameChg>
        <pc:picChg chg="add del mod">
          <ac:chgData name="Ross Morgan (2005167)" userId="60f2b08c-d24f-4dae-9b6a-77ed9e902f64" providerId="ADAL" clId="{C553D2C5-A477-4F56-BA53-5E9B8B9C0469}" dt="2023-02-23T14:42:54.605" v="11712"/>
          <ac:picMkLst>
            <pc:docMk/>
            <pc:sldMk cId="2012370224" sldId="270"/>
            <ac:picMk id="6" creationId="{82D9F4DF-F638-1D65-DF94-CF3BD179BE6D}"/>
          </ac:picMkLst>
        </pc:picChg>
        <pc:picChg chg="add del mod ord">
          <ac:chgData name="Ross Morgan (2005167)" userId="60f2b08c-d24f-4dae-9b6a-77ed9e902f64" providerId="ADAL" clId="{C553D2C5-A477-4F56-BA53-5E9B8B9C0469}" dt="2023-02-23T14:51:21.938" v="11713"/>
          <ac:picMkLst>
            <pc:docMk/>
            <pc:sldMk cId="2012370224" sldId="270"/>
            <ac:picMk id="7" creationId="{C6A88366-A719-5A84-1DF4-6D162F8DB950}"/>
          </ac:picMkLst>
        </pc:picChg>
        <pc:picChg chg="add del mod">
          <ac:chgData name="Ross Morgan (2005167)" userId="60f2b08c-d24f-4dae-9b6a-77ed9e902f64" providerId="ADAL" clId="{C553D2C5-A477-4F56-BA53-5E9B8B9C0469}" dt="2023-02-23T14:51:41.272" v="11728"/>
          <ac:picMkLst>
            <pc:docMk/>
            <pc:sldMk cId="2012370224" sldId="270"/>
            <ac:picMk id="8" creationId="{B0B10D18-DF2F-2176-CFB4-AA55AC9C2008}"/>
          </ac:picMkLst>
        </pc:picChg>
        <pc:picChg chg="add del mod ord">
          <ac:chgData name="Ross Morgan (2005167)" userId="60f2b08c-d24f-4dae-9b6a-77ed9e902f64" providerId="ADAL" clId="{C553D2C5-A477-4F56-BA53-5E9B8B9C0469}" dt="2023-02-23T15:02:10.728" v="11738"/>
          <ac:picMkLst>
            <pc:docMk/>
            <pc:sldMk cId="2012370224" sldId="270"/>
            <ac:picMk id="10" creationId="{96C63D59-019F-8D03-3115-DD8639844CA2}"/>
          </ac:picMkLst>
        </pc:picChg>
        <pc:picChg chg="add del mod">
          <ac:chgData name="Ross Morgan (2005167)" userId="60f2b08c-d24f-4dae-9b6a-77ed9e902f64" providerId="ADAL" clId="{C553D2C5-A477-4F56-BA53-5E9B8B9C0469}" dt="2023-02-23T15:02:25.590" v="11753"/>
          <ac:picMkLst>
            <pc:docMk/>
            <pc:sldMk cId="2012370224" sldId="270"/>
            <ac:picMk id="11" creationId="{071D1249-45A5-FC88-E85F-CD5E20595CE9}"/>
          </ac:picMkLst>
        </pc:picChg>
        <pc:picChg chg="add del mod ord">
          <ac:chgData name="Ross Morgan (2005167)" userId="60f2b08c-d24f-4dae-9b6a-77ed9e902f64" providerId="ADAL" clId="{C553D2C5-A477-4F56-BA53-5E9B8B9C0469}" dt="2023-02-23T15:07:39.389" v="11785" actId="478"/>
          <ac:picMkLst>
            <pc:docMk/>
            <pc:sldMk cId="2012370224" sldId="270"/>
            <ac:picMk id="12" creationId="{5D69BABA-284B-CABD-25BE-5648B93B2223}"/>
          </ac:picMkLst>
        </pc:picChg>
      </pc:sldChg>
      <pc:sldChg chg="addSp delSp modSp new mod modTransition setBg modAnim setClrOvrMap delDesignElem modNotesTx">
        <pc:chgData name="Ross Morgan (2005167)" userId="60f2b08c-d24f-4dae-9b6a-77ed9e902f64" providerId="ADAL" clId="{C553D2C5-A477-4F56-BA53-5E9B8B9C0469}" dt="2023-02-24T17:21:24.675" v="13298" actId="26606"/>
        <pc:sldMkLst>
          <pc:docMk/>
          <pc:sldMk cId="246892548" sldId="271"/>
        </pc:sldMkLst>
        <pc:spChg chg="mod">
          <ac:chgData name="Ross Morgan (2005167)" userId="60f2b08c-d24f-4dae-9b6a-77ed9e902f64" providerId="ADAL" clId="{C553D2C5-A477-4F56-BA53-5E9B8B9C0469}" dt="2023-02-24T17:21:24.659" v="13297" actId="26606"/>
          <ac:spMkLst>
            <pc:docMk/>
            <pc:sldMk cId="246892548" sldId="271"/>
            <ac:spMk id="2" creationId="{06AFBA0F-EB19-0F22-5030-F434AF7FCEFA}"/>
          </ac:spMkLst>
        </pc:spChg>
        <pc:spChg chg="mod">
          <ac:chgData name="Ross Morgan (2005167)" userId="60f2b08c-d24f-4dae-9b6a-77ed9e902f64" providerId="ADAL" clId="{C553D2C5-A477-4F56-BA53-5E9B8B9C0469}" dt="2023-02-24T17:21:24.659" v="13297" actId="26606"/>
          <ac:spMkLst>
            <pc:docMk/>
            <pc:sldMk cId="246892548" sldId="271"/>
            <ac:spMk id="3" creationId="{A7FC8DC6-A72B-61C9-C5A2-50B24831BA08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246892548" sldId="271"/>
            <ac:spMk id="11" creationId="{87A57295-2710-4920-B99A-4D1FA03A62BD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246892548" sldId="271"/>
            <ac:spMk id="13" creationId="{78067929-4D33-4306-9E2F-67C49CDDB5DE}"/>
          </ac:spMkLst>
        </pc:spChg>
        <pc:spChg chg="add del">
          <ac:chgData name="Ross Morgan (2005167)" userId="60f2b08c-d24f-4dae-9b6a-77ed9e902f64" providerId="ADAL" clId="{C553D2C5-A477-4F56-BA53-5E9B8B9C0469}" dt="2023-02-24T17:21:24.675" v="13298" actId="26606"/>
          <ac:spMkLst>
            <pc:docMk/>
            <pc:sldMk cId="246892548" sldId="271"/>
            <ac:spMk id="14" creationId="{7F488E8B-4E1E-4402-8935-D4E6C02615C7}"/>
          </ac:spMkLst>
        </pc:spChg>
        <pc:spChg chg="add del">
          <ac:chgData name="Ross Morgan (2005167)" userId="60f2b08c-d24f-4dae-9b6a-77ed9e902f64" providerId="ADAL" clId="{C553D2C5-A477-4F56-BA53-5E9B8B9C0469}" dt="2023-02-24T17:21:24.675" v="13298" actId="26606"/>
          <ac:spMkLst>
            <pc:docMk/>
            <pc:sldMk cId="246892548" sldId="271"/>
            <ac:spMk id="15" creationId="{081EA652-8C6A-4E69-BEB9-170809474553}"/>
          </ac:spMkLst>
        </pc:spChg>
        <pc:spChg chg="add del">
          <ac:chgData name="Ross Morgan (2005167)" userId="60f2b08c-d24f-4dae-9b6a-77ed9e902f64" providerId="ADAL" clId="{C553D2C5-A477-4F56-BA53-5E9B8B9C0469}" dt="2023-02-24T17:21:24.675" v="13298" actId="26606"/>
          <ac:spMkLst>
            <pc:docMk/>
            <pc:sldMk cId="246892548" sldId="271"/>
            <ac:spMk id="17" creationId="{A4026A73-1F7F-49F2-B319-8CA3B3D53269}"/>
          </ac:spMkLst>
        </pc:spChg>
        <pc:spChg chg="add del">
          <ac:chgData name="Ross Morgan (2005167)" userId="60f2b08c-d24f-4dae-9b6a-77ed9e902f64" providerId="ADAL" clId="{C553D2C5-A477-4F56-BA53-5E9B8B9C0469}" dt="2023-02-24T17:21:24.675" v="13298" actId="26606"/>
          <ac:spMkLst>
            <pc:docMk/>
            <pc:sldMk cId="246892548" sldId="271"/>
            <ac:spMk id="18" creationId="{5298780A-33B9-4EA2-8F67-DE68AD62841B}"/>
          </ac:spMkLst>
        </pc:spChg>
        <pc:spChg chg="add del">
          <ac:chgData name="Ross Morgan (2005167)" userId="60f2b08c-d24f-4dae-9b6a-77ed9e902f64" providerId="ADAL" clId="{C553D2C5-A477-4F56-BA53-5E9B8B9C0469}" dt="2023-02-24T16:57:50.798" v="13192" actId="26606"/>
          <ac:spMkLst>
            <pc:docMk/>
            <pc:sldMk cId="246892548" sldId="271"/>
            <ac:spMk id="19" creationId="{C8643778-7F6C-4E8D-84D1-D5CDB9928191}"/>
          </ac:spMkLst>
        </pc:spChg>
        <pc:spChg chg="add del">
          <ac:chgData name="Ross Morgan (2005167)" userId="60f2b08c-d24f-4dae-9b6a-77ed9e902f64" providerId="ADAL" clId="{C553D2C5-A477-4F56-BA53-5E9B8B9C0469}" dt="2023-02-24T16:57:50.798" v="13192" actId="26606"/>
          <ac:spMkLst>
            <pc:docMk/>
            <pc:sldMk cId="246892548" sldId="271"/>
            <ac:spMk id="20" creationId="{1D22F88D-6907-48AF-B024-346E855E0D96}"/>
          </ac:spMkLst>
        </pc:spChg>
        <pc:spChg chg="add del">
          <ac:chgData name="Ross Morgan (2005167)" userId="60f2b08c-d24f-4dae-9b6a-77ed9e902f64" providerId="ADAL" clId="{C553D2C5-A477-4F56-BA53-5E9B8B9C0469}" dt="2023-02-24T17:21:24.659" v="13297" actId="26606"/>
          <ac:spMkLst>
            <pc:docMk/>
            <pc:sldMk cId="246892548" sldId="271"/>
            <ac:spMk id="22" creationId="{5298780A-33B9-4EA2-8F67-DE68AD62841B}"/>
          </ac:spMkLst>
        </pc:spChg>
        <pc:spChg chg="add del">
          <ac:chgData name="Ross Morgan (2005167)" userId="60f2b08c-d24f-4dae-9b6a-77ed9e902f64" providerId="ADAL" clId="{C553D2C5-A477-4F56-BA53-5E9B8B9C0469}" dt="2023-02-24T17:21:24.659" v="13297" actId="26606"/>
          <ac:spMkLst>
            <pc:docMk/>
            <pc:sldMk cId="246892548" sldId="271"/>
            <ac:spMk id="23" creationId="{081EA652-8C6A-4E69-BEB9-170809474553}"/>
          </ac:spMkLst>
        </pc:spChg>
        <pc:spChg chg="add del">
          <ac:chgData name="Ross Morgan (2005167)" userId="60f2b08c-d24f-4dae-9b6a-77ed9e902f64" providerId="ADAL" clId="{C553D2C5-A477-4F56-BA53-5E9B8B9C0469}" dt="2023-02-24T17:00:01.751" v="13194" actId="26606"/>
          <ac:spMkLst>
            <pc:docMk/>
            <pc:sldMk cId="246892548" sldId="271"/>
            <ac:spMk id="24" creationId="{E03BF673-8C68-4092-BF1B-53C57EFEC21F}"/>
          </ac:spMkLst>
        </pc:spChg>
        <pc:spChg chg="add del">
          <ac:chgData name="Ross Morgan (2005167)" userId="60f2b08c-d24f-4dae-9b6a-77ed9e902f64" providerId="ADAL" clId="{C553D2C5-A477-4F56-BA53-5E9B8B9C0469}" dt="2023-02-24T17:00:01.751" v="13194" actId="26606"/>
          <ac:spMkLst>
            <pc:docMk/>
            <pc:sldMk cId="246892548" sldId="271"/>
            <ac:spMk id="25" creationId="{B1BDB70B-F0E6-4867-818F-C582494FB6D6}"/>
          </ac:spMkLst>
        </pc:spChg>
        <pc:spChg chg="add del">
          <ac:chgData name="Ross Morgan (2005167)" userId="60f2b08c-d24f-4dae-9b6a-77ed9e902f64" providerId="ADAL" clId="{C553D2C5-A477-4F56-BA53-5E9B8B9C0469}" dt="2023-02-24T17:21:24.659" v="13297" actId="26606"/>
          <ac:spMkLst>
            <pc:docMk/>
            <pc:sldMk cId="246892548" sldId="271"/>
            <ac:spMk id="27" creationId="{7F488E8B-4E1E-4402-8935-D4E6C02615C7}"/>
          </ac:spMkLst>
        </pc:spChg>
        <pc:spChg chg="add del">
          <ac:chgData name="Ross Morgan (2005167)" userId="60f2b08c-d24f-4dae-9b6a-77ed9e902f64" providerId="ADAL" clId="{C553D2C5-A477-4F56-BA53-5E9B8B9C0469}" dt="2023-02-24T17:04:55.759" v="13207" actId="26606"/>
          <ac:spMkLst>
            <pc:docMk/>
            <pc:sldMk cId="246892548" sldId="271"/>
            <ac:spMk id="29" creationId="{C8643778-7F6C-4E8D-84D1-D5CDB9928191}"/>
          </ac:spMkLst>
        </pc:spChg>
        <pc:spChg chg="add del">
          <ac:chgData name="Ross Morgan (2005167)" userId="60f2b08c-d24f-4dae-9b6a-77ed9e902f64" providerId="ADAL" clId="{C553D2C5-A477-4F56-BA53-5E9B8B9C0469}" dt="2023-02-24T17:04:55.759" v="13207" actId="26606"/>
          <ac:spMkLst>
            <pc:docMk/>
            <pc:sldMk cId="246892548" sldId="271"/>
            <ac:spMk id="30" creationId="{1D22F88D-6907-48AF-B024-346E855E0D96}"/>
          </ac:spMkLst>
        </pc:spChg>
        <pc:spChg chg="add">
          <ac:chgData name="Ross Morgan (2005167)" userId="60f2b08c-d24f-4dae-9b6a-77ed9e902f64" providerId="ADAL" clId="{C553D2C5-A477-4F56-BA53-5E9B8B9C0469}" dt="2023-02-24T17:21:24.675" v="13298" actId="26606"/>
          <ac:spMkLst>
            <pc:docMk/>
            <pc:sldMk cId="246892548" sldId="271"/>
            <ac:spMk id="32" creationId="{081EA652-8C6A-4E69-BEB9-170809474553}"/>
          </ac:spMkLst>
        </pc:spChg>
        <pc:spChg chg="add">
          <ac:chgData name="Ross Morgan (2005167)" userId="60f2b08c-d24f-4dae-9b6a-77ed9e902f64" providerId="ADAL" clId="{C553D2C5-A477-4F56-BA53-5E9B8B9C0469}" dt="2023-02-24T17:21:24.675" v="13298" actId="26606"/>
          <ac:spMkLst>
            <pc:docMk/>
            <pc:sldMk cId="246892548" sldId="271"/>
            <ac:spMk id="33" creationId="{A4026A73-1F7F-49F2-B319-8CA3B3D53269}"/>
          </ac:spMkLst>
        </pc:spChg>
        <pc:spChg chg="add">
          <ac:chgData name="Ross Morgan (2005167)" userId="60f2b08c-d24f-4dae-9b6a-77ed9e902f64" providerId="ADAL" clId="{C553D2C5-A477-4F56-BA53-5E9B8B9C0469}" dt="2023-02-24T17:21:24.675" v="13298" actId="26606"/>
          <ac:spMkLst>
            <pc:docMk/>
            <pc:sldMk cId="246892548" sldId="271"/>
            <ac:spMk id="34" creationId="{5298780A-33B9-4EA2-8F67-DE68AD62841B}"/>
          </ac:spMkLst>
        </pc:spChg>
        <pc:spChg chg="add">
          <ac:chgData name="Ross Morgan (2005167)" userId="60f2b08c-d24f-4dae-9b6a-77ed9e902f64" providerId="ADAL" clId="{C553D2C5-A477-4F56-BA53-5E9B8B9C0469}" dt="2023-02-24T17:21:24.675" v="13298" actId="26606"/>
          <ac:spMkLst>
            <pc:docMk/>
            <pc:sldMk cId="246892548" sldId="271"/>
            <ac:spMk id="35" creationId="{7F488E8B-4E1E-4402-8935-D4E6C02615C7}"/>
          </ac:spMkLst>
        </pc:spChg>
        <pc:spChg chg="add del">
          <ac:chgData name="Ross Morgan (2005167)" userId="60f2b08c-d24f-4dae-9b6a-77ed9e902f64" providerId="ADAL" clId="{C553D2C5-A477-4F56-BA53-5E9B8B9C0469}" dt="2023-02-24T17:12:28.842" v="13237"/>
          <ac:spMkLst>
            <pc:docMk/>
            <pc:sldMk cId="246892548" sldId="271"/>
            <ac:spMk id="37" creationId="{99CAC3B1-4879-424D-8F15-206277196159}"/>
          </ac:spMkLst>
        </pc:spChg>
        <pc:grpChg chg="add del">
          <ac:chgData name="Ross Morgan (2005167)" userId="60f2b08c-d24f-4dae-9b6a-77ed9e902f64" providerId="ADAL" clId="{C553D2C5-A477-4F56-BA53-5E9B8B9C0469}" dt="2023-02-24T16:57:50.798" v="13192" actId="26606"/>
          <ac:grpSpMkLst>
            <pc:docMk/>
            <pc:sldMk cId="246892548" sldId="271"/>
            <ac:grpSpMk id="21" creationId="{F3842748-48B5-4DD0-A06A-A31C74024A99}"/>
          </ac:grpSpMkLst>
        </pc:grpChg>
        <pc:grpChg chg="add del">
          <ac:chgData name="Ross Morgan (2005167)" userId="60f2b08c-d24f-4dae-9b6a-77ed9e902f64" providerId="ADAL" clId="{C553D2C5-A477-4F56-BA53-5E9B8B9C0469}" dt="2023-02-24T17:00:01.751" v="13194" actId="26606"/>
          <ac:grpSpMkLst>
            <pc:docMk/>
            <pc:sldMk cId="246892548" sldId="271"/>
            <ac:grpSpMk id="26" creationId="{1E52C707-F508-47B5-8864-8CC3EE0F030B}"/>
          </ac:grpSpMkLst>
        </pc:grpChg>
        <pc:grpChg chg="add del">
          <ac:chgData name="Ross Morgan (2005167)" userId="60f2b08c-d24f-4dae-9b6a-77ed9e902f64" providerId="ADAL" clId="{C553D2C5-A477-4F56-BA53-5E9B8B9C0469}" dt="2023-02-24T17:04:55.759" v="13207" actId="26606"/>
          <ac:grpSpMkLst>
            <pc:docMk/>
            <pc:sldMk cId="246892548" sldId="271"/>
            <ac:grpSpMk id="31" creationId="{F3842748-48B5-4DD0-A06A-A31C74024A99}"/>
          </ac:grpSpMkLst>
        </pc:grpChg>
        <pc:grpChg chg="add del">
          <ac:chgData name="Ross Morgan (2005167)" userId="60f2b08c-d24f-4dae-9b6a-77ed9e902f64" providerId="ADAL" clId="{C553D2C5-A477-4F56-BA53-5E9B8B9C0469}" dt="2023-02-24T17:12:28.842" v="13237"/>
          <ac:grpSpMkLst>
            <pc:docMk/>
            <pc:sldMk cId="246892548" sldId="271"/>
            <ac:grpSpMk id="39" creationId="{4B8492CB-DFBA-4A82-9778-F21493DA36C1}"/>
          </ac:grpSpMkLst>
        </pc:grpChg>
        <pc:picChg chg="add del mod">
          <ac:chgData name="Ross Morgan (2005167)" userId="60f2b08c-d24f-4dae-9b6a-77ed9e902f64" providerId="ADAL" clId="{C553D2C5-A477-4F56-BA53-5E9B8B9C0469}" dt="2023-02-23T14:42:54.605" v="11712"/>
          <ac:picMkLst>
            <pc:docMk/>
            <pc:sldMk cId="246892548" sldId="271"/>
            <ac:picMk id="5" creationId="{4E75D3AA-7804-1540-8B1B-F17C75E96940}"/>
          </ac:picMkLst>
        </pc:picChg>
        <pc:picChg chg="add del mod ord">
          <ac:chgData name="Ross Morgan (2005167)" userId="60f2b08c-d24f-4dae-9b6a-77ed9e902f64" providerId="ADAL" clId="{C553D2C5-A477-4F56-BA53-5E9B8B9C0469}" dt="2023-02-23T14:51:21.938" v="11713"/>
          <ac:picMkLst>
            <pc:docMk/>
            <pc:sldMk cId="246892548" sldId="271"/>
            <ac:picMk id="6" creationId="{1F876EB8-A9CA-5A6F-59A9-9E5088176BFC}"/>
          </ac:picMkLst>
        </pc:picChg>
        <pc:picChg chg="add del mod">
          <ac:chgData name="Ross Morgan (2005167)" userId="60f2b08c-d24f-4dae-9b6a-77ed9e902f64" providerId="ADAL" clId="{C553D2C5-A477-4F56-BA53-5E9B8B9C0469}" dt="2023-02-23T14:51:41.272" v="11728"/>
          <ac:picMkLst>
            <pc:docMk/>
            <pc:sldMk cId="246892548" sldId="271"/>
            <ac:picMk id="7" creationId="{EF18C3EA-C343-F34B-AD75-743CA8DB593F}"/>
          </ac:picMkLst>
        </pc:picChg>
        <pc:picChg chg="add del mod ord">
          <ac:chgData name="Ross Morgan (2005167)" userId="60f2b08c-d24f-4dae-9b6a-77ed9e902f64" providerId="ADAL" clId="{C553D2C5-A477-4F56-BA53-5E9B8B9C0469}" dt="2023-02-23T15:02:10.728" v="11738"/>
          <ac:picMkLst>
            <pc:docMk/>
            <pc:sldMk cId="246892548" sldId="271"/>
            <ac:picMk id="8" creationId="{CB37787E-2F4B-4037-EF4C-02B367DCFB55}"/>
          </ac:picMkLst>
        </pc:picChg>
        <pc:picChg chg="add del mod">
          <ac:chgData name="Ross Morgan (2005167)" userId="60f2b08c-d24f-4dae-9b6a-77ed9e902f64" providerId="ADAL" clId="{C553D2C5-A477-4F56-BA53-5E9B8B9C0469}" dt="2023-02-23T15:02:25.590" v="11753"/>
          <ac:picMkLst>
            <pc:docMk/>
            <pc:sldMk cId="246892548" sldId="271"/>
            <ac:picMk id="9" creationId="{0314DF10-D804-9096-2B91-AD2674E9DED4}"/>
          </ac:picMkLst>
        </pc:picChg>
        <pc:picChg chg="add del mod ord">
          <ac:chgData name="Ross Morgan (2005167)" userId="60f2b08c-d24f-4dae-9b6a-77ed9e902f64" providerId="ADAL" clId="{C553D2C5-A477-4F56-BA53-5E9B8B9C0469}" dt="2023-02-23T15:07:52.304" v="11787" actId="478"/>
          <ac:picMkLst>
            <pc:docMk/>
            <pc:sldMk cId="246892548" sldId="271"/>
            <ac:picMk id="10" creationId="{389344C7-6476-62FE-B94A-54163A2502B2}"/>
          </ac:picMkLst>
        </pc:picChg>
        <pc:cxnChg chg="add del">
          <ac:chgData name="Ross Morgan (2005167)" userId="60f2b08c-d24f-4dae-9b6a-77ed9e902f64" providerId="ADAL" clId="{C553D2C5-A477-4F56-BA53-5E9B8B9C0469}" dt="2023-02-24T16:53:40.147" v="13186"/>
          <ac:cxnSpMkLst>
            <pc:docMk/>
            <pc:sldMk cId="246892548" sldId="271"/>
            <ac:cxnSpMk id="12" creationId="{2D72A2C9-F3CA-4216-8BAD-FA4C970C3C4E}"/>
          </ac:cxnSpMkLst>
        </pc:cxnChg>
        <pc:cxnChg chg="add del">
          <ac:chgData name="Ross Morgan (2005167)" userId="60f2b08c-d24f-4dae-9b6a-77ed9e902f64" providerId="ADAL" clId="{C553D2C5-A477-4F56-BA53-5E9B8B9C0469}" dt="2023-02-24T17:21:24.675" v="13298" actId="26606"/>
          <ac:cxnSpMkLst>
            <pc:docMk/>
            <pc:sldMk cId="246892548" sldId="271"/>
            <ac:cxnSpMk id="16" creationId="{23AAC9B5-8015-485C-ACF9-A750390E9A56}"/>
          </ac:cxnSpMkLst>
        </pc:cxnChg>
        <pc:cxnChg chg="add">
          <ac:chgData name="Ross Morgan (2005167)" userId="60f2b08c-d24f-4dae-9b6a-77ed9e902f64" providerId="ADAL" clId="{C553D2C5-A477-4F56-BA53-5E9B8B9C0469}" dt="2023-02-24T17:21:24.675" v="13298" actId="26606"/>
          <ac:cxnSpMkLst>
            <pc:docMk/>
            <pc:sldMk cId="246892548" sldId="271"/>
            <ac:cxnSpMk id="36" creationId="{23AAC9B5-8015-485C-ACF9-A750390E9A56}"/>
          </ac:cxnSpMkLst>
        </pc:cxnChg>
      </pc:sldChg>
      <pc:sldChg chg="addSp delSp modSp new mod ord modTransition setBg modAnim delDesignElem">
        <pc:chgData name="Ross Morgan (2005167)" userId="60f2b08c-d24f-4dae-9b6a-77ed9e902f64" providerId="ADAL" clId="{C553D2C5-A477-4F56-BA53-5E9B8B9C0469}" dt="2023-02-24T17:25:29.479" v="13325" actId="1076"/>
        <pc:sldMkLst>
          <pc:docMk/>
          <pc:sldMk cId="793965951" sldId="272"/>
        </pc:sldMkLst>
        <pc:spChg chg="mod">
          <ac:chgData name="Ross Morgan (2005167)" userId="60f2b08c-d24f-4dae-9b6a-77ed9e902f64" providerId="ADAL" clId="{C553D2C5-A477-4F56-BA53-5E9B8B9C0469}" dt="2023-02-24T17:25:17.601" v="13324" actId="1076"/>
          <ac:spMkLst>
            <pc:docMk/>
            <pc:sldMk cId="793965951" sldId="272"/>
            <ac:spMk id="2" creationId="{9CC06B26-38FC-9D93-625E-A5A903C92733}"/>
          </ac:spMkLst>
        </pc:spChg>
        <pc:spChg chg="mod ord">
          <ac:chgData name="Ross Morgan (2005167)" userId="60f2b08c-d24f-4dae-9b6a-77ed9e902f64" providerId="ADAL" clId="{C553D2C5-A477-4F56-BA53-5E9B8B9C0469}" dt="2023-02-24T17:25:10.853" v="13323" actId="1076"/>
          <ac:spMkLst>
            <pc:docMk/>
            <pc:sldMk cId="793965951" sldId="272"/>
            <ac:spMk id="3" creationId="{24F4BE88-4FE9-8FF4-5801-B08AF66B271F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793965951" sldId="272"/>
            <ac:spMk id="9" creationId="{9427AF5F-9A0E-42B7-A252-FD64C9885F9C}"/>
          </ac:spMkLst>
        </pc:spChg>
        <pc:spChg chg="add">
          <ac:chgData name="Ross Morgan (2005167)" userId="60f2b08c-d24f-4dae-9b6a-77ed9e902f64" providerId="ADAL" clId="{C553D2C5-A477-4F56-BA53-5E9B8B9C0469}" dt="2023-02-24T17:23:19.998" v="13305" actId="26606"/>
          <ac:spMkLst>
            <pc:docMk/>
            <pc:sldMk cId="793965951" sldId="272"/>
            <ac:spMk id="11" creationId="{830A36F8-48C2-4842-A87B-8CE8DF4E7FD2}"/>
          </ac:spMkLst>
        </pc:spChg>
        <pc:spChg chg="add">
          <ac:chgData name="Ross Morgan (2005167)" userId="60f2b08c-d24f-4dae-9b6a-77ed9e902f64" providerId="ADAL" clId="{C553D2C5-A477-4F56-BA53-5E9B8B9C0469}" dt="2023-02-24T17:23:19.998" v="13305" actId="26606"/>
          <ac:spMkLst>
            <pc:docMk/>
            <pc:sldMk cId="793965951" sldId="272"/>
            <ac:spMk id="12" creationId="{9D25F302-27C5-414F-97F8-6EA0A6C028BA}"/>
          </ac:spMkLst>
        </pc:spChg>
        <pc:spChg chg="add">
          <ac:chgData name="Ross Morgan (2005167)" userId="60f2b08c-d24f-4dae-9b6a-77ed9e902f64" providerId="ADAL" clId="{C553D2C5-A477-4F56-BA53-5E9B8B9C0469}" dt="2023-02-24T17:23:19.998" v="13305" actId="26606"/>
          <ac:spMkLst>
            <pc:docMk/>
            <pc:sldMk cId="793965951" sldId="272"/>
            <ac:spMk id="13" creationId="{8F451A30-466B-4996-9BA5-CD6ABCC6D558}"/>
          </ac:spMkLst>
        </pc:spChg>
        <pc:spChg chg="add del">
          <ac:chgData name="Ross Morgan (2005167)" userId="60f2b08c-d24f-4dae-9b6a-77ed9e902f64" providerId="ADAL" clId="{C553D2C5-A477-4F56-BA53-5E9B8B9C0469}" dt="2023-02-24T17:12:28.842" v="13237"/>
          <ac:spMkLst>
            <pc:docMk/>
            <pc:sldMk cId="793965951" sldId="272"/>
            <ac:spMk id="17" creationId="{21ECAAB0-702B-4C08-B30F-0AFAC3479ADF}"/>
          </ac:spMkLst>
        </pc:spChg>
        <pc:grpChg chg="add del">
          <ac:chgData name="Ross Morgan (2005167)" userId="60f2b08c-d24f-4dae-9b6a-77ed9e902f64" providerId="ADAL" clId="{C553D2C5-A477-4F56-BA53-5E9B8B9C0469}" dt="2023-02-24T17:12:28.842" v="13237"/>
          <ac:grpSpMkLst>
            <pc:docMk/>
            <pc:sldMk cId="793965951" sldId="272"/>
            <ac:grpSpMk id="16" creationId="{28A4A409-9242-444A-AC1F-809866828B50}"/>
          </ac:grpSpMkLst>
        </pc:grpChg>
        <pc:picChg chg="add mod">
          <ac:chgData name="Ross Morgan (2005167)" userId="60f2b08c-d24f-4dae-9b6a-77ed9e902f64" providerId="ADAL" clId="{C553D2C5-A477-4F56-BA53-5E9B8B9C0469}" dt="2023-02-24T17:25:29.479" v="13325" actId="1076"/>
          <ac:picMkLst>
            <pc:docMk/>
            <pc:sldMk cId="793965951" sldId="272"/>
            <ac:picMk id="4" creationId="{51C2FBDF-02A9-CAAB-9F84-16CB6144136D}"/>
          </ac:picMkLst>
        </pc:picChg>
        <pc:picChg chg="add del mod">
          <ac:chgData name="Ross Morgan (2005167)" userId="60f2b08c-d24f-4dae-9b6a-77ed9e902f64" providerId="ADAL" clId="{C553D2C5-A477-4F56-BA53-5E9B8B9C0469}" dt="2023-02-23T14:51:41.272" v="11728"/>
          <ac:picMkLst>
            <pc:docMk/>
            <pc:sldMk cId="793965951" sldId="272"/>
            <ac:picMk id="6" creationId="{F46A4326-92DA-EAE3-EF00-A8E0E1A2597F}"/>
          </ac:picMkLst>
        </pc:picChg>
        <pc:picChg chg="add del mod ord">
          <ac:chgData name="Ross Morgan (2005167)" userId="60f2b08c-d24f-4dae-9b6a-77ed9e902f64" providerId="ADAL" clId="{C553D2C5-A477-4F56-BA53-5E9B8B9C0469}" dt="2023-02-23T15:02:10.728" v="11738"/>
          <ac:picMkLst>
            <pc:docMk/>
            <pc:sldMk cId="793965951" sldId="272"/>
            <ac:picMk id="7" creationId="{89FD999D-FFEB-3C38-77A8-7313BE6FAE4E}"/>
          </ac:picMkLst>
        </pc:picChg>
        <pc:picChg chg="add del mod">
          <ac:chgData name="Ross Morgan (2005167)" userId="60f2b08c-d24f-4dae-9b6a-77ed9e902f64" providerId="ADAL" clId="{C553D2C5-A477-4F56-BA53-5E9B8B9C0469}" dt="2023-02-23T15:02:25.590" v="11753"/>
          <ac:picMkLst>
            <pc:docMk/>
            <pc:sldMk cId="793965951" sldId="272"/>
            <ac:picMk id="8" creationId="{AD51119F-4EFC-4734-F768-5E763226D7EA}"/>
          </ac:picMkLst>
        </pc:picChg>
        <pc:picChg chg="add del mod ord">
          <ac:chgData name="Ross Morgan (2005167)" userId="60f2b08c-d24f-4dae-9b6a-77ed9e902f64" providerId="ADAL" clId="{C553D2C5-A477-4F56-BA53-5E9B8B9C0469}" dt="2023-02-23T15:08:14.686" v="11796" actId="478"/>
          <ac:picMkLst>
            <pc:docMk/>
            <pc:sldMk cId="793965951" sldId="272"/>
            <ac:picMk id="10" creationId="{0F9425BE-93FE-66E3-18B8-A6736C08DD84}"/>
          </ac:picMkLst>
        </pc:picChg>
      </pc:sldChg>
      <pc:sldChg chg="addSp delSp modSp new mod ord modTransition setBg modAnim delDesignElem">
        <pc:chgData name="Ross Morgan (2005167)" userId="60f2b08c-d24f-4dae-9b6a-77ed9e902f64" providerId="ADAL" clId="{C553D2C5-A477-4F56-BA53-5E9B8B9C0469}" dt="2023-02-24T17:34:04.299" v="13384" actId="5793"/>
        <pc:sldMkLst>
          <pc:docMk/>
          <pc:sldMk cId="776691057" sldId="273"/>
        </pc:sldMkLst>
        <pc:spChg chg="mod">
          <ac:chgData name="Ross Morgan (2005167)" userId="60f2b08c-d24f-4dae-9b6a-77ed9e902f64" providerId="ADAL" clId="{C553D2C5-A477-4F56-BA53-5E9B8B9C0469}" dt="2023-02-24T17:32:13.558" v="13359" actId="1076"/>
          <ac:spMkLst>
            <pc:docMk/>
            <pc:sldMk cId="776691057" sldId="273"/>
            <ac:spMk id="2" creationId="{4E336F69-C6B5-18FB-0D4C-F3EBBE165A6A}"/>
          </ac:spMkLst>
        </pc:spChg>
        <pc:spChg chg="mod">
          <ac:chgData name="Ross Morgan (2005167)" userId="60f2b08c-d24f-4dae-9b6a-77ed9e902f64" providerId="ADAL" clId="{C553D2C5-A477-4F56-BA53-5E9B8B9C0469}" dt="2023-02-24T17:32:25.956" v="13361" actId="1076"/>
          <ac:spMkLst>
            <pc:docMk/>
            <pc:sldMk cId="776691057" sldId="273"/>
            <ac:spMk id="3" creationId="{CFE6948D-9904-FD0D-2DCD-3AB437EAE4BA}"/>
          </ac:spMkLst>
        </pc:spChg>
        <pc:spChg chg="add del">
          <ac:chgData name="Ross Morgan (2005167)" userId="60f2b08c-d24f-4dae-9b6a-77ed9e902f64" providerId="ADAL" clId="{C553D2C5-A477-4F56-BA53-5E9B8B9C0469}" dt="2023-02-24T17:11:11.404" v="13221" actId="26606"/>
          <ac:spMkLst>
            <pc:docMk/>
            <pc:sldMk cId="776691057" sldId="273"/>
            <ac:spMk id="6" creationId="{99CAC3B1-4879-424D-8F15-206277196159}"/>
          </ac:spMkLst>
        </pc:spChg>
        <pc:spChg chg="add">
          <ac:chgData name="Ross Morgan (2005167)" userId="60f2b08c-d24f-4dae-9b6a-77ed9e902f64" providerId="ADAL" clId="{C553D2C5-A477-4F56-BA53-5E9B8B9C0469}" dt="2023-02-24T17:28:59.248" v="13332" actId="26606"/>
          <ac:spMkLst>
            <pc:docMk/>
            <pc:sldMk cId="776691057" sldId="273"/>
            <ac:spMk id="13" creationId="{081EA652-8C6A-4E69-BEB9-170809474553}"/>
          </ac:spMkLst>
        </pc:spChg>
        <pc:spChg chg="add">
          <ac:chgData name="Ross Morgan (2005167)" userId="60f2b08c-d24f-4dae-9b6a-77ed9e902f64" providerId="ADAL" clId="{C553D2C5-A477-4F56-BA53-5E9B8B9C0469}" dt="2023-02-24T17:28:59.248" v="13332" actId="26606"/>
          <ac:spMkLst>
            <pc:docMk/>
            <pc:sldMk cId="776691057" sldId="273"/>
            <ac:spMk id="14" creationId="{5298780A-33B9-4EA2-8F67-DE68AD62841B}"/>
          </ac:spMkLst>
        </pc:spChg>
        <pc:spChg chg="add">
          <ac:chgData name="Ross Morgan (2005167)" userId="60f2b08c-d24f-4dae-9b6a-77ed9e902f64" providerId="ADAL" clId="{C553D2C5-A477-4F56-BA53-5E9B8B9C0469}" dt="2023-02-24T17:28:59.248" v="13332" actId="26606"/>
          <ac:spMkLst>
            <pc:docMk/>
            <pc:sldMk cId="776691057" sldId="273"/>
            <ac:spMk id="15" creationId="{7F488E8B-4E1E-4402-8935-D4E6C02615C7}"/>
          </ac:spMkLst>
        </pc:spChg>
        <pc:spChg chg="add mod">
          <ac:chgData name="Ross Morgan (2005167)" userId="60f2b08c-d24f-4dae-9b6a-77ed9e902f64" providerId="ADAL" clId="{C553D2C5-A477-4F56-BA53-5E9B8B9C0469}" dt="2023-02-24T17:34:04.299" v="13384" actId="5793"/>
          <ac:spMkLst>
            <pc:docMk/>
            <pc:sldMk cId="776691057" sldId="273"/>
            <ac:spMk id="19" creationId="{CDAADDA7-D8FA-9D0A-6CE6-76C09E77B954}"/>
          </ac:spMkLst>
        </pc:spChg>
        <pc:spChg chg="add del">
          <ac:chgData name="Ross Morgan (2005167)" userId="60f2b08c-d24f-4dae-9b6a-77ed9e902f64" providerId="ADAL" clId="{C553D2C5-A477-4F56-BA53-5E9B8B9C0469}" dt="2023-02-24T17:11:20.315" v="13223" actId="26606"/>
          <ac:spMkLst>
            <pc:docMk/>
            <pc:sldMk cId="776691057" sldId="273"/>
            <ac:spMk id="20" creationId="{E03BF673-8C68-4092-BF1B-53C57EFEC21F}"/>
          </ac:spMkLst>
        </pc:spChg>
        <pc:spChg chg="add del">
          <ac:chgData name="Ross Morgan (2005167)" userId="60f2b08c-d24f-4dae-9b6a-77ed9e902f64" providerId="ADAL" clId="{C553D2C5-A477-4F56-BA53-5E9B8B9C0469}" dt="2023-02-24T17:11:20.315" v="13223" actId="26606"/>
          <ac:spMkLst>
            <pc:docMk/>
            <pc:sldMk cId="776691057" sldId="273"/>
            <ac:spMk id="21" creationId="{08751D95-C333-4DEB-90B4-1EAC9A91DCA3}"/>
          </ac:spMkLst>
        </pc:spChg>
        <pc:spChg chg="add del">
          <ac:chgData name="Ross Morgan (2005167)" userId="60f2b08c-d24f-4dae-9b6a-77ed9e902f64" providerId="ADAL" clId="{C553D2C5-A477-4F56-BA53-5E9B8B9C0469}" dt="2023-02-24T17:11:22.284" v="13225" actId="26606"/>
          <ac:spMkLst>
            <pc:docMk/>
            <pc:sldMk cId="776691057" sldId="273"/>
            <ac:spMk id="24" creationId="{C8643778-7F6C-4E8D-84D1-D5CDB9928191}"/>
          </ac:spMkLst>
        </pc:spChg>
        <pc:spChg chg="add del">
          <ac:chgData name="Ross Morgan (2005167)" userId="60f2b08c-d24f-4dae-9b6a-77ed9e902f64" providerId="ADAL" clId="{C553D2C5-A477-4F56-BA53-5E9B8B9C0469}" dt="2023-02-24T17:11:22.284" v="13225" actId="26606"/>
          <ac:spMkLst>
            <pc:docMk/>
            <pc:sldMk cId="776691057" sldId="273"/>
            <ac:spMk id="25" creationId="{1D22F88D-6907-48AF-B024-346E855E0D96}"/>
          </ac:spMkLst>
        </pc:spChg>
        <pc:spChg chg="add del">
          <ac:chgData name="Ross Morgan (2005167)" userId="60f2b08c-d24f-4dae-9b6a-77ed9e902f64" providerId="ADAL" clId="{C553D2C5-A477-4F56-BA53-5E9B8B9C0469}" dt="2023-02-24T17:12:28.842" v="13237"/>
          <ac:spMkLst>
            <pc:docMk/>
            <pc:sldMk cId="776691057" sldId="273"/>
            <ac:spMk id="28" creationId="{E03BF673-8C68-4092-BF1B-53C57EFEC21F}"/>
          </ac:spMkLst>
        </pc:spChg>
        <pc:spChg chg="add del">
          <ac:chgData name="Ross Morgan (2005167)" userId="60f2b08c-d24f-4dae-9b6a-77ed9e902f64" providerId="ADAL" clId="{C553D2C5-A477-4F56-BA53-5E9B8B9C0469}" dt="2023-02-24T17:12:28.842" v="13237"/>
          <ac:spMkLst>
            <pc:docMk/>
            <pc:sldMk cId="776691057" sldId="273"/>
            <ac:spMk id="29" creationId="{08751D95-C333-4DEB-90B4-1EAC9A91DCA3}"/>
          </ac:spMkLst>
        </pc:spChg>
        <pc:grpChg chg="add del">
          <ac:chgData name="Ross Morgan (2005167)" userId="60f2b08c-d24f-4dae-9b6a-77ed9e902f64" providerId="ADAL" clId="{C553D2C5-A477-4F56-BA53-5E9B8B9C0469}" dt="2023-02-24T17:11:11.404" v="13221" actId="26606"/>
          <ac:grpSpMkLst>
            <pc:docMk/>
            <pc:sldMk cId="776691057" sldId="273"/>
            <ac:grpSpMk id="7" creationId="{4B8492CB-DFBA-4A82-9778-F21493DA36C1}"/>
          </ac:grpSpMkLst>
        </pc:grpChg>
        <pc:grpChg chg="add del">
          <ac:chgData name="Ross Morgan (2005167)" userId="60f2b08c-d24f-4dae-9b6a-77ed9e902f64" providerId="ADAL" clId="{C553D2C5-A477-4F56-BA53-5E9B8B9C0469}" dt="2023-02-24T17:11:20.315" v="13223" actId="26606"/>
          <ac:grpSpMkLst>
            <pc:docMk/>
            <pc:sldMk cId="776691057" sldId="273"/>
            <ac:grpSpMk id="22" creationId="{FBBA7535-3851-431E-BDA9-B4F6C1201291}"/>
          </ac:grpSpMkLst>
        </pc:grpChg>
        <pc:grpChg chg="add del">
          <ac:chgData name="Ross Morgan (2005167)" userId="60f2b08c-d24f-4dae-9b6a-77ed9e902f64" providerId="ADAL" clId="{C553D2C5-A477-4F56-BA53-5E9B8B9C0469}" dt="2023-02-24T17:11:22.284" v="13225" actId="26606"/>
          <ac:grpSpMkLst>
            <pc:docMk/>
            <pc:sldMk cId="776691057" sldId="273"/>
            <ac:grpSpMk id="26" creationId="{F3842748-48B5-4DD0-A06A-A31C74024A99}"/>
          </ac:grpSpMkLst>
        </pc:grpChg>
        <pc:grpChg chg="add del">
          <ac:chgData name="Ross Morgan (2005167)" userId="60f2b08c-d24f-4dae-9b6a-77ed9e902f64" providerId="ADAL" clId="{C553D2C5-A477-4F56-BA53-5E9B8B9C0469}" dt="2023-02-24T17:12:28.842" v="13237"/>
          <ac:grpSpMkLst>
            <pc:docMk/>
            <pc:sldMk cId="776691057" sldId="273"/>
            <ac:grpSpMk id="30" creationId="{FBBA7535-3851-431E-BDA9-B4F6C1201291}"/>
          </ac:grpSpMkLst>
        </pc:grpChg>
        <pc:picChg chg="add del mod">
          <ac:chgData name="Ross Morgan (2005167)" userId="60f2b08c-d24f-4dae-9b6a-77ed9e902f64" providerId="ADAL" clId="{C553D2C5-A477-4F56-BA53-5E9B8B9C0469}" dt="2023-02-23T14:42:54.605" v="11712"/>
          <ac:picMkLst>
            <pc:docMk/>
            <pc:sldMk cId="776691057" sldId="273"/>
            <ac:picMk id="5" creationId="{F1C1BC47-1C87-37A4-202A-E38881FBAAB2}"/>
          </ac:picMkLst>
        </pc:picChg>
        <pc:picChg chg="add del mod ord">
          <ac:chgData name="Ross Morgan (2005167)" userId="60f2b08c-d24f-4dae-9b6a-77ed9e902f64" providerId="ADAL" clId="{C553D2C5-A477-4F56-BA53-5E9B8B9C0469}" dt="2023-02-23T14:51:21.938" v="11713"/>
          <ac:picMkLst>
            <pc:docMk/>
            <pc:sldMk cId="776691057" sldId="273"/>
            <ac:picMk id="8" creationId="{E7BC6D8D-97C8-0147-537D-00839D3F0784}"/>
          </ac:picMkLst>
        </pc:picChg>
        <pc:picChg chg="add del mod">
          <ac:chgData name="Ross Morgan (2005167)" userId="60f2b08c-d24f-4dae-9b6a-77ed9e902f64" providerId="ADAL" clId="{C553D2C5-A477-4F56-BA53-5E9B8B9C0469}" dt="2023-02-23T14:51:41.272" v="11728"/>
          <ac:picMkLst>
            <pc:docMk/>
            <pc:sldMk cId="776691057" sldId="273"/>
            <ac:picMk id="9" creationId="{0ABCF737-A1C0-E8DB-02BC-3C1D317BB0EB}"/>
          </ac:picMkLst>
        </pc:picChg>
        <pc:picChg chg="add del mod ord">
          <ac:chgData name="Ross Morgan (2005167)" userId="60f2b08c-d24f-4dae-9b6a-77ed9e902f64" providerId="ADAL" clId="{C553D2C5-A477-4F56-BA53-5E9B8B9C0469}" dt="2023-02-23T15:02:10.728" v="11738"/>
          <ac:picMkLst>
            <pc:docMk/>
            <pc:sldMk cId="776691057" sldId="273"/>
            <ac:picMk id="10" creationId="{4614B3B4-D30C-23CC-4DF8-A8447A2C1314}"/>
          </ac:picMkLst>
        </pc:picChg>
        <pc:picChg chg="add del mod">
          <ac:chgData name="Ross Morgan (2005167)" userId="60f2b08c-d24f-4dae-9b6a-77ed9e902f64" providerId="ADAL" clId="{C553D2C5-A477-4F56-BA53-5E9B8B9C0469}" dt="2023-02-23T15:02:25.590" v="11753"/>
          <ac:picMkLst>
            <pc:docMk/>
            <pc:sldMk cId="776691057" sldId="273"/>
            <ac:picMk id="11" creationId="{19740426-9539-F126-3B42-A4A449BB3E09}"/>
          </ac:picMkLst>
        </pc:picChg>
        <pc:picChg chg="add del mod ord">
          <ac:chgData name="Ross Morgan (2005167)" userId="60f2b08c-d24f-4dae-9b6a-77ed9e902f64" providerId="ADAL" clId="{C553D2C5-A477-4F56-BA53-5E9B8B9C0469}" dt="2023-02-23T15:07:59.836" v="11790" actId="478"/>
          <ac:picMkLst>
            <pc:docMk/>
            <pc:sldMk cId="776691057" sldId="273"/>
            <ac:picMk id="12" creationId="{3AAFB22C-9864-E73F-7A30-956E24211AF3}"/>
          </ac:picMkLst>
        </pc:picChg>
      </pc:sldChg>
      <pc:sldChg chg="addSp delSp modSp new del mod ord modTransition setBg modAnim">
        <pc:chgData name="Ross Morgan (2005167)" userId="60f2b08c-d24f-4dae-9b6a-77ed9e902f64" providerId="ADAL" clId="{C553D2C5-A477-4F56-BA53-5E9B8B9C0469}" dt="2023-02-24T15:59:17.387" v="12754" actId="47"/>
        <pc:sldMkLst>
          <pc:docMk/>
          <pc:sldMk cId="3365996478" sldId="274"/>
        </pc:sldMkLst>
        <pc:spChg chg="del mod">
          <ac:chgData name="Ross Morgan (2005167)" userId="60f2b08c-d24f-4dae-9b6a-77ed9e902f64" providerId="ADAL" clId="{C553D2C5-A477-4F56-BA53-5E9B8B9C0469}" dt="2023-02-23T14:00:11.629" v="10017" actId="26606"/>
          <ac:spMkLst>
            <pc:docMk/>
            <pc:sldMk cId="3365996478" sldId="274"/>
            <ac:spMk id="2" creationId="{73F5CF19-95F6-38F5-3294-50D6C2596C2D}"/>
          </ac:spMkLst>
        </pc:spChg>
        <pc:spChg chg="del mod">
          <ac:chgData name="Ross Morgan (2005167)" userId="60f2b08c-d24f-4dae-9b6a-77ed9e902f64" providerId="ADAL" clId="{C553D2C5-A477-4F56-BA53-5E9B8B9C0469}" dt="2023-02-23T13:57:03.867" v="9982" actId="478"/>
          <ac:spMkLst>
            <pc:docMk/>
            <pc:sldMk cId="3365996478" sldId="274"/>
            <ac:spMk id="3" creationId="{5DBA7956-9925-C280-4330-F7CF4459462B}"/>
          </ac:spMkLst>
        </pc:spChg>
        <pc:spChg chg="add del mod">
          <ac:chgData name="Ross Morgan (2005167)" userId="60f2b08c-d24f-4dae-9b6a-77ed9e902f64" providerId="ADAL" clId="{C553D2C5-A477-4F56-BA53-5E9B8B9C0469}" dt="2023-02-23T13:57:08.515" v="9983" actId="26606"/>
          <ac:spMkLst>
            <pc:docMk/>
            <pc:sldMk cId="3365996478" sldId="274"/>
            <ac:spMk id="9" creationId="{97EC2816-5FFF-41C3-2EFF-C9EB166516F3}"/>
          </ac:spMkLst>
        </pc:spChg>
        <pc:spChg chg="add del">
          <ac:chgData name="Ross Morgan (2005167)" userId="60f2b08c-d24f-4dae-9b6a-77ed9e902f64" providerId="ADAL" clId="{C553D2C5-A477-4F56-BA53-5E9B8B9C0469}" dt="2023-02-23T13:54:49.373" v="9966" actId="26606"/>
          <ac:spMkLst>
            <pc:docMk/>
            <pc:sldMk cId="3365996478" sldId="274"/>
            <ac:spMk id="10" creationId="{2B566528-1B12-4246-9431-5C2D7D081168}"/>
          </ac:spMkLst>
        </pc:spChg>
        <pc:spChg chg="add del">
          <ac:chgData name="Ross Morgan (2005167)" userId="60f2b08c-d24f-4dae-9b6a-77ed9e902f64" providerId="ADAL" clId="{C553D2C5-A477-4F56-BA53-5E9B8B9C0469}" dt="2023-02-23T13:54:51.356" v="9968" actId="26606"/>
          <ac:spMkLst>
            <pc:docMk/>
            <pc:sldMk cId="3365996478" sldId="274"/>
            <ac:spMk id="20" creationId="{05C7EBC3-4672-4DAB-81C2-58661FAFAED6}"/>
          </ac:spMkLst>
        </pc:spChg>
        <pc:spChg chg="add del">
          <ac:chgData name="Ross Morgan (2005167)" userId="60f2b08c-d24f-4dae-9b6a-77ed9e902f64" providerId="ADAL" clId="{C553D2C5-A477-4F56-BA53-5E9B8B9C0469}" dt="2023-02-23T13:54:51.356" v="9968" actId="26606"/>
          <ac:spMkLst>
            <pc:docMk/>
            <pc:sldMk cId="3365996478" sldId="274"/>
            <ac:spMk id="21" creationId="{40BF962F-4C6F-461E-86F2-C43F56CC939B}"/>
          </ac:spMkLst>
        </pc:spChg>
        <pc:spChg chg="add del">
          <ac:chgData name="Ross Morgan (2005167)" userId="60f2b08c-d24f-4dae-9b6a-77ed9e902f64" providerId="ADAL" clId="{C553D2C5-A477-4F56-BA53-5E9B8B9C0469}" dt="2023-02-23T13:54:51.356" v="9968" actId="26606"/>
          <ac:spMkLst>
            <pc:docMk/>
            <pc:sldMk cId="3365996478" sldId="274"/>
            <ac:spMk id="22" creationId="{2E94A4F7-38E4-45EA-8E2E-CE1B5766B4F1}"/>
          </ac:spMkLst>
        </pc:spChg>
        <pc:spChg chg="add del">
          <ac:chgData name="Ross Morgan (2005167)" userId="60f2b08c-d24f-4dae-9b6a-77ed9e902f64" providerId="ADAL" clId="{C553D2C5-A477-4F56-BA53-5E9B8B9C0469}" dt="2023-02-23T13:56:26.261" v="9979" actId="26606"/>
          <ac:spMkLst>
            <pc:docMk/>
            <pc:sldMk cId="3365996478" sldId="274"/>
            <ac:spMk id="24" creationId="{2B566528-1B12-4246-9431-5C2D7D081168}"/>
          </ac:spMkLst>
        </pc:spChg>
        <pc:spChg chg="add del">
          <ac:chgData name="Ross Morgan (2005167)" userId="60f2b08c-d24f-4dae-9b6a-77ed9e902f64" providerId="ADAL" clId="{C553D2C5-A477-4F56-BA53-5E9B8B9C0469}" dt="2023-02-23T13:56:09.493" v="9976" actId="26606"/>
          <ac:spMkLst>
            <pc:docMk/>
            <pc:sldMk cId="3365996478" sldId="274"/>
            <ac:spMk id="31" creationId="{04812C46-200A-4DEB-A05E-3ED6C68C2387}"/>
          </ac:spMkLst>
        </pc:spChg>
        <pc:spChg chg="add del">
          <ac:chgData name="Ross Morgan (2005167)" userId="60f2b08c-d24f-4dae-9b6a-77ed9e902f64" providerId="ADAL" clId="{C553D2C5-A477-4F56-BA53-5E9B8B9C0469}" dt="2023-02-23T13:56:09.493" v="9976" actId="26606"/>
          <ac:spMkLst>
            <pc:docMk/>
            <pc:sldMk cId="3365996478" sldId="274"/>
            <ac:spMk id="33" creationId="{D1EA859B-E555-4109-94F3-6700E046E008}"/>
          </ac:spMkLst>
        </pc:spChg>
        <pc:spChg chg="add del">
          <ac:chgData name="Ross Morgan (2005167)" userId="60f2b08c-d24f-4dae-9b6a-77ed9e902f64" providerId="ADAL" clId="{C553D2C5-A477-4F56-BA53-5E9B8B9C0469}" dt="2023-02-23T13:56:26.255" v="9978" actId="26606"/>
          <ac:spMkLst>
            <pc:docMk/>
            <pc:sldMk cId="3365996478" sldId="274"/>
            <ac:spMk id="35" creationId="{04812C46-200A-4DEB-A05E-3ED6C68C2387}"/>
          </ac:spMkLst>
        </pc:spChg>
        <pc:spChg chg="add del">
          <ac:chgData name="Ross Morgan (2005167)" userId="60f2b08c-d24f-4dae-9b6a-77ed9e902f64" providerId="ADAL" clId="{C553D2C5-A477-4F56-BA53-5E9B8B9C0469}" dt="2023-02-23T13:56:26.255" v="9978" actId="26606"/>
          <ac:spMkLst>
            <pc:docMk/>
            <pc:sldMk cId="3365996478" sldId="274"/>
            <ac:spMk id="36" creationId="{D1EA859B-E555-4109-94F3-6700E046E008}"/>
          </ac:spMkLst>
        </pc:spChg>
        <pc:spChg chg="add del">
          <ac:chgData name="Ross Morgan (2005167)" userId="60f2b08c-d24f-4dae-9b6a-77ed9e902f64" providerId="ADAL" clId="{C553D2C5-A477-4F56-BA53-5E9B8B9C0469}" dt="2023-02-23T13:57:08.515" v="9983" actId="26606"/>
          <ac:spMkLst>
            <pc:docMk/>
            <pc:sldMk cId="3365996478" sldId="274"/>
            <ac:spMk id="38" creationId="{22587ECF-85E9-4393-9D87-8EB6F3F6C208}"/>
          </ac:spMkLst>
        </pc:spChg>
        <pc:spChg chg="add del mod">
          <ac:chgData name="Ross Morgan (2005167)" userId="60f2b08c-d24f-4dae-9b6a-77ed9e902f64" providerId="ADAL" clId="{C553D2C5-A477-4F56-BA53-5E9B8B9C0469}" dt="2023-02-24T15:59:13.221" v="12753"/>
          <ac:spMkLst>
            <pc:docMk/>
            <pc:sldMk cId="3365996478" sldId="274"/>
            <ac:spMk id="50" creationId="{8A6F3941-1630-02B5-2DBC-4188623A1B42}"/>
          </ac:spMkLst>
        </pc:spChg>
        <pc:spChg chg="add mod">
          <ac:chgData name="Ross Morgan (2005167)" userId="60f2b08c-d24f-4dae-9b6a-77ed9e902f64" providerId="ADAL" clId="{C553D2C5-A477-4F56-BA53-5E9B8B9C0469}" dt="2023-02-24T15:59:13.220" v="12751" actId="478"/>
          <ac:spMkLst>
            <pc:docMk/>
            <pc:sldMk cId="3365996478" sldId="274"/>
            <ac:spMk id="52" creationId="{C9FA9AD2-A715-7D4B-B0DE-A1DE995CC314}"/>
          </ac:spMkLst>
        </pc:spChg>
        <pc:grpChg chg="add del">
          <ac:chgData name="Ross Morgan (2005167)" userId="60f2b08c-d24f-4dae-9b6a-77ed9e902f64" providerId="ADAL" clId="{C553D2C5-A477-4F56-BA53-5E9B8B9C0469}" dt="2023-02-23T13:54:49.373" v="9966" actId="26606"/>
          <ac:grpSpMkLst>
            <pc:docMk/>
            <pc:sldMk cId="3365996478" sldId="274"/>
            <ac:grpSpMk id="12" creationId="{828A5161-06F1-46CF-8AD7-844680A59E13}"/>
          </ac:grpSpMkLst>
        </pc:grpChg>
        <pc:grpChg chg="add del">
          <ac:chgData name="Ross Morgan (2005167)" userId="60f2b08c-d24f-4dae-9b6a-77ed9e902f64" providerId="ADAL" clId="{C553D2C5-A477-4F56-BA53-5E9B8B9C0469}" dt="2023-02-23T13:54:49.373" v="9966" actId="26606"/>
          <ac:grpSpMkLst>
            <pc:docMk/>
            <pc:sldMk cId="3365996478" sldId="274"/>
            <ac:grpSpMk id="16" creationId="{5995D10D-E9C9-47DB-AE7E-801FEF38F5C9}"/>
          </ac:grpSpMkLst>
        </pc:grpChg>
        <pc:grpChg chg="add del">
          <ac:chgData name="Ross Morgan (2005167)" userId="60f2b08c-d24f-4dae-9b6a-77ed9e902f64" providerId="ADAL" clId="{C553D2C5-A477-4F56-BA53-5E9B8B9C0469}" dt="2023-02-23T13:56:26.261" v="9979" actId="26606"/>
          <ac:grpSpMkLst>
            <pc:docMk/>
            <pc:sldMk cId="3365996478" sldId="274"/>
            <ac:grpSpMk id="25" creationId="{828A5161-06F1-46CF-8AD7-844680A59E13}"/>
          </ac:grpSpMkLst>
        </pc:grpChg>
        <pc:grpChg chg="add del">
          <ac:chgData name="Ross Morgan (2005167)" userId="60f2b08c-d24f-4dae-9b6a-77ed9e902f64" providerId="ADAL" clId="{C553D2C5-A477-4F56-BA53-5E9B8B9C0469}" dt="2023-02-23T13:56:26.261" v="9979" actId="26606"/>
          <ac:grpSpMkLst>
            <pc:docMk/>
            <pc:sldMk cId="3365996478" sldId="274"/>
            <ac:grpSpMk id="26" creationId="{5995D10D-E9C9-47DB-AE7E-801FEF38F5C9}"/>
          </ac:grpSpMkLst>
        </pc:grpChg>
        <pc:picChg chg="add del mod">
          <ac:chgData name="Ross Morgan (2005167)" userId="60f2b08c-d24f-4dae-9b6a-77ed9e902f64" providerId="ADAL" clId="{C553D2C5-A477-4F56-BA53-5E9B8B9C0469}" dt="2023-02-23T13:55:32.085" v="9974" actId="478"/>
          <ac:picMkLst>
            <pc:docMk/>
            <pc:sldMk cId="3365996478" sldId="274"/>
            <ac:picMk id="5" creationId="{B50E50D2-7754-1CE5-F618-6175D5E2D2A4}"/>
          </ac:picMkLst>
        </pc:picChg>
        <pc:picChg chg="add del mod ord">
          <ac:chgData name="Ross Morgan (2005167)" userId="60f2b08c-d24f-4dae-9b6a-77ed9e902f64" providerId="ADAL" clId="{C553D2C5-A477-4F56-BA53-5E9B8B9C0469}" dt="2023-02-24T15:59:13.220" v="12751" actId="478"/>
          <ac:picMkLst>
            <pc:docMk/>
            <pc:sldMk cId="3365996478" sldId="274"/>
            <ac:picMk id="7" creationId="{126A3C76-B516-9E50-4BE1-CE887BFB7F63}"/>
          </ac:picMkLst>
        </pc:picChg>
        <pc:picChg chg="add del mod">
          <ac:chgData name="Ross Morgan (2005167)" userId="60f2b08c-d24f-4dae-9b6a-77ed9e902f64" providerId="ADAL" clId="{C553D2C5-A477-4F56-BA53-5E9B8B9C0469}" dt="2023-02-23T14:34:38.259" v="11694"/>
          <ac:picMkLst>
            <pc:docMk/>
            <pc:sldMk cId="3365996478" sldId="274"/>
            <ac:picMk id="15" creationId="{4E42197F-3B5C-91A3-5324-FC080B05D1CC}"/>
          </ac:picMkLst>
        </pc:picChg>
        <pc:picChg chg="add del mod ord">
          <ac:chgData name="Ross Morgan (2005167)" userId="60f2b08c-d24f-4dae-9b6a-77ed9e902f64" providerId="ADAL" clId="{C553D2C5-A477-4F56-BA53-5E9B8B9C0469}" dt="2023-02-23T14:36:43.913" v="11699"/>
          <ac:picMkLst>
            <pc:docMk/>
            <pc:sldMk cId="3365996478" sldId="274"/>
            <ac:picMk id="27" creationId="{F2AD1716-B3AF-C3E9-229C-68B24DA1F0A3}"/>
          </ac:picMkLst>
        </pc:picChg>
        <pc:picChg chg="add del mod">
          <ac:chgData name="Ross Morgan (2005167)" userId="60f2b08c-d24f-4dae-9b6a-77ed9e902f64" providerId="ADAL" clId="{C553D2C5-A477-4F56-BA53-5E9B8B9C0469}" dt="2023-02-23T14:36:48.790" v="11703"/>
          <ac:picMkLst>
            <pc:docMk/>
            <pc:sldMk cId="3365996478" sldId="274"/>
            <ac:picMk id="28" creationId="{370EF515-6F88-945D-5628-D4A823C3C7DB}"/>
          </ac:picMkLst>
        </pc:picChg>
        <pc:picChg chg="add del mod ord">
          <ac:chgData name="Ross Morgan (2005167)" userId="60f2b08c-d24f-4dae-9b6a-77ed9e902f64" providerId="ADAL" clId="{C553D2C5-A477-4F56-BA53-5E9B8B9C0469}" dt="2023-02-23T14:42:49.147" v="11704"/>
          <ac:picMkLst>
            <pc:docMk/>
            <pc:sldMk cId="3365996478" sldId="274"/>
            <ac:picMk id="32" creationId="{3E63D740-289D-1D18-A9F3-5ED442F0F0F3}"/>
          </ac:picMkLst>
        </pc:picChg>
        <pc:picChg chg="add del mod">
          <ac:chgData name="Ross Morgan (2005167)" userId="60f2b08c-d24f-4dae-9b6a-77ed9e902f64" providerId="ADAL" clId="{C553D2C5-A477-4F56-BA53-5E9B8B9C0469}" dt="2023-02-23T14:42:54.605" v="11712"/>
          <ac:picMkLst>
            <pc:docMk/>
            <pc:sldMk cId="3365996478" sldId="274"/>
            <ac:picMk id="34" creationId="{7B4061FA-56A6-654D-58E5-6CBBF9536CF9}"/>
          </ac:picMkLst>
        </pc:picChg>
        <pc:picChg chg="add del mod ord">
          <ac:chgData name="Ross Morgan (2005167)" userId="60f2b08c-d24f-4dae-9b6a-77ed9e902f64" providerId="ADAL" clId="{C553D2C5-A477-4F56-BA53-5E9B8B9C0469}" dt="2023-02-23T14:51:21.938" v="11713"/>
          <ac:picMkLst>
            <pc:docMk/>
            <pc:sldMk cId="3365996478" sldId="274"/>
            <ac:picMk id="37" creationId="{6FC09BA9-C222-C255-6210-0783D844E180}"/>
          </ac:picMkLst>
        </pc:picChg>
        <pc:picChg chg="add del mod">
          <ac:chgData name="Ross Morgan (2005167)" userId="60f2b08c-d24f-4dae-9b6a-77ed9e902f64" providerId="ADAL" clId="{C553D2C5-A477-4F56-BA53-5E9B8B9C0469}" dt="2023-02-23T14:51:41.272" v="11728"/>
          <ac:picMkLst>
            <pc:docMk/>
            <pc:sldMk cId="3365996478" sldId="274"/>
            <ac:picMk id="39" creationId="{6E5BF2D2-D2A3-9B41-FD70-5F5EB154508B}"/>
          </ac:picMkLst>
        </pc:picChg>
        <pc:picChg chg="add del mod ord">
          <ac:chgData name="Ross Morgan (2005167)" userId="60f2b08c-d24f-4dae-9b6a-77ed9e902f64" providerId="ADAL" clId="{C553D2C5-A477-4F56-BA53-5E9B8B9C0469}" dt="2023-02-23T14:53:26.197" v="11729"/>
          <ac:picMkLst>
            <pc:docMk/>
            <pc:sldMk cId="3365996478" sldId="274"/>
            <ac:picMk id="40" creationId="{F34FF2F0-847D-421A-9D17-B8E2EB3776D7}"/>
          </ac:picMkLst>
        </pc:picChg>
        <pc:picChg chg="add del mod">
          <ac:chgData name="Ross Morgan (2005167)" userId="60f2b08c-d24f-4dae-9b6a-77ed9e902f64" providerId="ADAL" clId="{C553D2C5-A477-4F56-BA53-5E9B8B9C0469}" dt="2023-02-23T14:53:31.305" v="11733"/>
          <ac:picMkLst>
            <pc:docMk/>
            <pc:sldMk cId="3365996478" sldId="274"/>
            <ac:picMk id="41" creationId="{691ABB79-A903-C451-7F27-4B77A6227BE4}"/>
          </ac:picMkLst>
        </pc:picChg>
        <pc:picChg chg="add del mod ord">
          <ac:chgData name="Ross Morgan (2005167)" userId="60f2b08c-d24f-4dae-9b6a-77ed9e902f64" providerId="ADAL" clId="{C553D2C5-A477-4F56-BA53-5E9B8B9C0469}" dt="2023-02-23T15:02:10.728" v="11738"/>
          <ac:picMkLst>
            <pc:docMk/>
            <pc:sldMk cId="3365996478" sldId="274"/>
            <ac:picMk id="44" creationId="{9BAFFB2C-0BAB-2E2E-042F-C58AE0CB433A}"/>
          </ac:picMkLst>
        </pc:picChg>
        <pc:picChg chg="add del mod">
          <ac:chgData name="Ross Morgan (2005167)" userId="60f2b08c-d24f-4dae-9b6a-77ed9e902f64" providerId="ADAL" clId="{C553D2C5-A477-4F56-BA53-5E9B8B9C0469}" dt="2023-02-23T15:02:25.590" v="11753"/>
          <ac:picMkLst>
            <pc:docMk/>
            <pc:sldMk cId="3365996478" sldId="274"/>
            <ac:picMk id="45" creationId="{9A361BBB-45FA-F762-9B54-6FE4F2CA445F}"/>
          </ac:picMkLst>
        </pc:picChg>
        <pc:picChg chg="add del mod ord">
          <ac:chgData name="Ross Morgan (2005167)" userId="60f2b08c-d24f-4dae-9b6a-77ed9e902f64" providerId="ADAL" clId="{C553D2C5-A477-4F56-BA53-5E9B8B9C0469}" dt="2023-02-23T15:04:42.637" v="11754"/>
          <ac:picMkLst>
            <pc:docMk/>
            <pc:sldMk cId="3365996478" sldId="274"/>
            <ac:picMk id="46" creationId="{AB60A3B6-05F4-07FE-19AE-B906AB02D0BA}"/>
          </ac:picMkLst>
        </pc:picChg>
        <pc:picChg chg="add del mod">
          <ac:chgData name="Ross Morgan (2005167)" userId="60f2b08c-d24f-4dae-9b6a-77ed9e902f64" providerId="ADAL" clId="{C553D2C5-A477-4F56-BA53-5E9B8B9C0469}" dt="2023-02-23T15:06:50.534" v="11755"/>
          <ac:picMkLst>
            <pc:docMk/>
            <pc:sldMk cId="3365996478" sldId="274"/>
            <ac:picMk id="47" creationId="{0961F91E-5180-A8BD-F4DE-FE95BADACC87}"/>
          </ac:picMkLst>
        </pc:picChg>
      </pc:sldChg>
      <pc:sldChg chg="addSp delSp modSp new del mod modTransition modAnim">
        <pc:chgData name="Ross Morgan (2005167)" userId="60f2b08c-d24f-4dae-9b6a-77ed9e902f64" providerId="ADAL" clId="{C553D2C5-A477-4F56-BA53-5E9B8B9C0469}" dt="2023-02-24T11:20:52.568" v="12224" actId="47"/>
        <pc:sldMkLst>
          <pc:docMk/>
          <pc:sldMk cId="1787187784" sldId="275"/>
        </pc:sldMkLst>
        <pc:spChg chg="mod">
          <ac:chgData name="Ross Morgan (2005167)" userId="60f2b08c-d24f-4dae-9b6a-77ed9e902f64" providerId="ADAL" clId="{C553D2C5-A477-4F56-BA53-5E9B8B9C0469}" dt="2023-02-23T11:35:31.236" v="7995" actId="20577"/>
          <ac:spMkLst>
            <pc:docMk/>
            <pc:sldMk cId="1787187784" sldId="275"/>
            <ac:spMk id="2" creationId="{66B09FBE-A335-BFA5-1720-F880E9CB8C5B}"/>
          </ac:spMkLst>
        </pc:spChg>
        <pc:spChg chg="mod">
          <ac:chgData name="Ross Morgan (2005167)" userId="60f2b08c-d24f-4dae-9b6a-77ed9e902f64" providerId="ADAL" clId="{C553D2C5-A477-4F56-BA53-5E9B8B9C0469}" dt="2023-02-23T12:44:31.392" v="8314" actId="20577"/>
          <ac:spMkLst>
            <pc:docMk/>
            <pc:sldMk cId="1787187784" sldId="275"/>
            <ac:spMk id="3" creationId="{E7699C63-E7AA-C36C-B03C-C93CCD4A6908}"/>
          </ac:spMkLst>
        </pc:spChg>
        <pc:picChg chg="add del mod">
          <ac:chgData name="Ross Morgan (2005167)" userId="60f2b08c-d24f-4dae-9b6a-77ed9e902f64" providerId="ADAL" clId="{C553D2C5-A477-4F56-BA53-5E9B8B9C0469}" dt="2023-02-23T14:51:41.272" v="11728"/>
          <ac:picMkLst>
            <pc:docMk/>
            <pc:sldMk cId="1787187784" sldId="275"/>
            <ac:picMk id="5" creationId="{8C302216-F631-07ED-6213-F6984934EA79}"/>
          </ac:picMkLst>
        </pc:picChg>
        <pc:picChg chg="add del mod ord">
          <ac:chgData name="Ross Morgan (2005167)" userId="60f2b08c-d24f-4dae-9b6a-77ed9e902f64" providerId="ADAL" clId="{C553D2C5-A477-4F56-BA53-5E9B8B9C0469}" dt="2023-02-23T15:02:10.728" v="11738"/>
          <ac:picMkLst>
            <pc:docMk/>
            <pc:sldMk cId="1787187784" sldId="275"/>
            <ac:picMk id="6" creationId="{85591D44-B67D-3EF9-D78F-8B227F6C19B7}"/>
          </ac:picMkLst>
        </pc:picChg>
        <pc:picChg chg="add del mod">
          <ac:chgData name="Ross Morgan (2005167)" userId="60f2b08c-d24f-4dae-9b6a-77ed9e902f64" providerId="ADAL" clId="{C553D2C5-A477-4F56-BA53-5E9B8B9C0469}" dt="2023-02-23T15:02:25.590" v="11753"/>
          <ac:picMkLst>
            <pc:docMk/>
            <pc:sldMk cId="1787187784" sldId="275"/>
            <ac:picMk id="7" creationId="{2326A88D-5C6E-A99C-AD86-DE22720D197F}"/>
          </ac:picMkLst>
        </pc:picChg>
        <pc:picChg chg="add del mod ord">
          <ac:chgData name="Ross Morgan (2005167)" userId="60f2b08c-d24f-4dae-9b6a-77ed9e902f64" providerId="ADAL" clId="{C553D2C5-A477-4F56-BA53-5E9B8B9C0469}" dt="2023-02-23T15:08:05.225" v="11792" actId="478"/>
          <ac:picMkLst>
            <pc:docMk/>
            <pc:sldMk cId="1787187784" sldId="275"/>
            <ac:picMk id="8" creationId="{F3F4547B-1075-FE4D-7C3A-DA392447B965}"/>
          </ac:picMkLst>
        </pc:picChg>
      </pc:sldChg>
      <pc:sldChg chg="addSp delSp modSp new mod ord modTransition modAnim">
        <pc:chgData name="Ross Morgan (2005167)" userId="60f2b08c-d24f-4dae-9b6a-77ed9e902f64" providerId="ADAL" clId="{C553D2C5-A477-4F56-BA53-5E9B8B9C0469}" dt="2023-02-24T17:17:42.378" v="13278"/>
        <pc:sldMkLst>
          <pc:docMk/>
          <pc:sldMk cId="3473876177" sldId="276"/>
        </pc:sldMkLst>
        <pc:spChg chg="mod">
          <ac:chgData name="Ross Morgan (2005167)" userId="60f2b08c-d24f-4dae-9b6a-77ed9e902f64" providerId="ADAL" clId="{C553D2C5-A477-4F56-BA53-5E9B8B9C0469}" dt="2023-02-24T17:17:42.378" v="13278"/>
          <ac:spMkLst>
            <pc:docMk/>
            <pc:sldMk cId="3473876177" sldId="276"/>
            <ac:spMk id="2" creationId="{54A117FE-1AB5-D098-6267-2DD4AB81C489}"/>
          </ac:spMkLst>
        </pc:spChg>
        <pc:spChg chg="mod">
          <ac:chgData name="Ross Morgan (2005167)" userId="60f2b08c-d24f-4dae-9b6a-77ed9e902f64" providerId="ADAL" clId="{C553D2C5-A477-4F56-BA53-5E9B8B9C0469}" dt="2023-02-24T17:17:42.378" v="13278"/>
          <ac:spMkLst>
            <pc:docMk/>
            <pc:sldMk cId="3473876177" sldId="276"/>
            <ac:spMk id="3" creationId="{53DC494F-20F4-3620-77FE-873A0F680BE8}"/>
          </ac:spMkLst>
        </pc:spChg>
        <pc:picChg chg="add del mod">
          <ac:chgData name="Ross Morgan (2005167)" userId="60f2b08c-d24f-4dae-9b6a-77ed9e902f64" providerId="ADAL" clId="{C553D2C5-A477-4F56-BA53-5E9B8B9C0469}" dt="2023-02-23T14:51:41.272" v="11728"/>
          <ac:picMkLst>
            <pc:docMk/>
            <pc:sldMk cId="3473876177" sldId="276"/>
            <ac:picMk id="5" creationId="{380BDA92-503F-366B-950E-997329C7D735}"/>
          </ac:picMkLst>
        </pc:picChg>
        <pc:picChg chg="add del mod ord">
          <ac:chgData name="Ross Morgan (2005167)" userId="60f2b08c-d24f-4dae-9b6a-77ed9e902f64" providerId="ADAL" clId="{C553D2C5-A477-4F56-BA53-5E9B8B9C0469}" dt="2023-02-23T15:02:10.728" v="11738"/>
          <ac:picMkLst>
            <pc:docMk/>
            <pc:sldMk cId="3473876177" sldId="276"/>
            <ac:picMk id="6" creationId="{4172B5DB-B597-257E-BF90-5A805596B425}"/>
          </ac:picMkLst>
        </pc:picChg>
        <pc:picChg chg="add del mod">
          <ac:chgData name="Ross Morgan (2005167)" userId="60f2b08c-d24f-4dae-9b6a-77ed9e902f64" providerId="ADAL" clId="{C553D2C5-A477-4F56-BA53-5E9B8B9C0469}" dt="2023-02-23T15:02:25.590" v="11753"/>
          <ac:picMkLst>
            <pc:docMk/>
            <pc:sldMk cId="3473876177" sldId="276"/>
            <ac:picMk id="7" creationId="{64C9ACE8-40C5-9BAB-1CBC-209DF4B29E5C}"/>
          </ac:picMkLst>
        </pc:picChg>
        <pc:picChg chg="add del mod ord">
          <ac:chgData name="Ross Morgan (2005167)" userId="60f2b08c-d24f-4dae-9b6a-77ed9e902f64" providerId="ADAL" clId="{C553D2C5-A477-4F56-BA53-5E9B8B9C0469}" dt="2023-02-23T15:08:23.556" v="11800" actId="478"/>
          <ac:picMkLst>
            <pc:docMk/>
            <pc:sldMk cId="3473876177" sldId="276"/>
            <ac:picMk id="8" creationId="{C1BA3D97-E757-DBF0-D40D-2DBA8D4B2E02}"/>
          </ac:picMkLst>
        </pc:picChg>
      </pc:sldChg>
      <pc:sldChg chg="addSp delSp modSp new mod ord setBg setClrOvrMap delDesignElem">
        <pc:chgData name="Ross Morgan (2005167)" userId="60f2b08c-d24f-4dae-9b6a-77ed9e902f64" providerId="ADAL" clId="{C553D2C5-A477-4F56-BA53-5E9B8B9C0469}" dt="2023-02-24T17:22:09.892" v="13304" actId="26606"/>
        <pc:sldMkLst>
          <pc:docMk/>
          <pc:sldMk cId="2490720268" sldId="277"/>
        </pc:sldMkLst>
        <pc:spChg chg="mod">
          <ac:chgData name="Ross Morgan (2005167)" userId="60f2b08c-d24f-4dae-9b6a-77ed9e902f64" providerId="ADAL" clId="{C553D2C5-A477-4F56-BA53-5E9B8B9C0469}" dt="2023-02-24T17:22:09.892" v="13304" actId="26606"/>
          <ac:spMkLst>
            <pc:docMk/>
            <pc:sldMk cId="2490720268" sldId="277"/>
            <ac:spMk id="2" creationId="{4763EDE6-0B71-7F87-4EDA-3A72714A1089}"/>
          </ac:spMkLst>
        </pc:spChg>
        <pc:spChg chg="mod">
          <ac:chgData name="Ross Morgan (2005167)" userId="60f2b08c-d24f-4dae-9b6a-77ed9e902f64" providerId="ADAL" clId="{C553D2C5-A477-4F56-BA53-5E9B8B9C0469}" dt="2023-02-24T17:22:09.892" v="13304" actId="26606"/>
          <ac:spMkLst>
            <pc:docMk/>
            <pc:sldMk cId="2490720268" sldId="277"/>
            <ac:spMk id="3" creationId="{7591624C-0C4B-0AFF-DE4F-3C0B297EFE4A}"/>
          </ac:spMkLst>
        </pc:spChg>
        <pc:spChg chg="add">
          <ac:chgData name="Ross Morgan (2005167)" userId="60f2b08c-d24f-4dae-9b6a-77ed9e902f64" providerId="ADAL" clId="{C553D2C5-A477-4F56-BA53-5E9B8B9C0469}" dt="2023-02-24T17:22:09.892" v="13304" actId="26606"/>
          <ac:spMkLst>
            <pc:docMk/>
            <pc:sldMk cId="2490720268" sldId="277"/>
            <ac:spMk id="5" creationId="{081EA652-8C6A-4E69-BEB9-170809474553}"/>
          </ac:spMkLst>
        </pc:spChg>
        <pc:spChg chg="add">
          <ac:chgData name="Ross Morgan (2005167)" userId="60f2b08c-d24f-4dae-9b6a-77ed9e902f64" providerId="ADAL" clId="{C553D2C5-A477-4F56-BA53-5E9B8B9C0469}" dt="2023-02-24T17:22:09.892" v="13304" actId="26606"/>
          <ac:spMkLst>
            <pc:docMk/>
            <pc:sldMk cId="2490720268" sldId="277"/>
            <ac:spMk id="6" creationId="{A4026A73-1F7F-49F2-B319-8CA3B3D53269}"/>
          </ac:spMkLst>
        </pc:spChg>
        <pc:spChg chg="add del">
          <ac:chgData name="Ross Morgan (2005167)" userId="60f2b08c-d24f-4dae-9b6a-77ed9e902f64" providerId="ADAL" clId="{C553D2C5-A477-4F56-BA53-5E9B8B9C0469}" dt="2023-02-24T17:12:28.842" v="13237"/>
          <ac:spMkLst>
            <pc:docMk/>
            <pc:sldMk cId="2490720268" sldId="277"/>
            <ac:spMk id="8" creationId="{99CAC3B1-4879-424D-8F15-206277196159}"/>
          </ac:spMkLst>
        </pc:spChg>
        <pc:spChg chg="add">
          <ac:chgData name="Ross Morgan (2005167)" userId="60f2b08c-d24f-4dae-9b6a-77ed9e902f64" providerId="ADAL" clId="{C553D2C5-A477-4F56-BA53-5E9B8B9C0469}" dt="2023-02-24T17:22:09.892" v="13304" actId="26606"/>
          <ac:spMkLst>
            <pc:docMk/>
            <pc:sldMk cId="2490720268" sldId="277"/>
            <ac:spMk id="12" creationId="{5298780A-33B9-4EA2-8F67-DE68AD62841B}"/>
          </ac:spMkLst>
        </pc:spChg>
        <pc:spChg chg="add">
          <ac:chgData name="Ross Morgan (2005167)" userId="60f2b08c-d24f-4dae-9b6a-77ed9e902f64" providerId="ADAL" clId="{C553D2C5-A477-4F56-BA53-5E9B8B9C0469}" dt="2023-02-24T17:22:09.892" v="13304" actId="26606"/>
          <ac:spMkLst>
            <pc:docMk/>
            <pc:sldMk cId="2490720268" sldId="277"/>
            <ac:spMk id="14" creationId="{7F488E8B-4E1E-4402-8935-D4E6C02615C7}"/>
          </ac:spMkLst>
        </pc:spChg>
        <pc:grpChg chg="add del">
          <ac:chgData name="Ross Morgan (2005167)" userId="60f2b08c-d24f-4dae-9b6a-77ed9e902f64" providerId="ADAL" clId="{C553D2C5-A477-4F56-BA53-5E9B8B9C0469}" dt="2023-02-24T17:12:28.842" v="13237"/>
          <ac:grpSpMkLst>
            <pc:docMk/>
            <pc:sldMk cId="2490720268" sldId="277"/>
            <ac:grpSpMk id="10" creationId="{4B8492CB-DFBA-4A82-9778-F21493DA36C1}"/>
          </ac:grpSpMkLst>
        </pc:grpChg>
        <pc:cxnChg chg="add">
          <ac:chgData name="Ross Morgan (2005167)" userId="60f2b08c-d24f-4dae-9b6a-77ed9e902f64" providerId="ADAL" clId="{C553D2C5-A477-4F56-BA53-5E9B8B9C0469}" dt="2023-02-24T17:22:09.892" v="13304" actId="26606"/>
          <ac:cxnSpMkLst>
            <pc:docMk/>
            <pc:sldMk cId="2490720268" sldId="277"/>
            <ac:cxnSpMk id="16" creationId="{23AAC9B5-8015-485C-ACF9-A750390E9A56}"/>
          </ac:cxnSpMkLst>
        </pc:cxnChg>
      </pc:sldChg>
      <pc:sldChg chg="addSp delSp modSp new mod ord setBg delDesignElem">
        <pc:chgData name="Ross Morgan (2005167)" userId="60f2b08c-d24f-4dae-9b6a-77ed9e902f64" providerId="ADAL" clId="{C553D2C5-A477-4F56-BA53-5E9B8B9C0469}" dt="2023-02-24T17:27:03.785" v="13330" actId="1076"/>
        <pc:sldMkLst>
          <pc:docMk/>
          <pc:sldMk cId="2750146779" sldId="278"/>
        </pc:sldMkLst>
        <pc:spChg chg="mod">
          <ac:chgData name="Ross Morgan (2005167)" userId="60f2b08c-d24f-4dae-9b6a-77ed9e902f64" providerId="ADAL" clId="{C553D2C5-A477-4F56-BA53-5E9B8B9C0469}" dt="2023-02-24T17:26:49.813" v="13329" actId="26606"/>
          <ac:spMkLst>
            <pc:docMk/>
            <pc:sldMk cId="2750146779" sldId="278"/>
            <ac:spMk id="2" creationId="{D25F0B53-F50D-32CD-04A9-5A4321E7243A}"/>
          </ac:spMkLst>
        </pc:spChg>
        <pc:spChg chg="del">
          <ac:chgData name="Ross Morgan (2005167)" userId="60f2b08c-d24f-4dae-9b6a-77ed9e902f64" providerId="ADAL" clId="{C553D2C5-A477-4F56-BA53-5E9B8B9C0469}" dt="2023-02-24T15:25:35.721" v="12382"/>
          <ac:spMkLst>
            <pc:docMk/>
            <pc:sldMk cId="2750146779" sldId="278"/>
            <ac:spMk id="3" creationId="{571B8871-E618-3A07-33DA-321CBD0D77C3}"/>
          </ac:spMkLst>
        </pc:spChg>
        <pc:spChg chg="add del mod">
          <ac:chgData name="Ross Morgan (2005167)" userId="60f2b08c-d24f-4dae-9b6a-77ed9e902f64" providerId="ADAL" clId="{C553D2C5-A477-4F56-BA53-5E9B8B9C0469}" dt="2023-02-24T15:28:05.093" v="12384"/>
          <ac:spMkLst>
            <pc:docMk/>
            <pc:sldMk cId="2750146779" sldId="278"/>
            <ac:spMk id="6" creationId="{6D31DC4B-F109-DE77-A7D5-E57A7E2F54B0}"/>
          </ac:spMkLst>
        </pc:spChg>
        <pc:spChg chg="add del mod">
          <ac:chgData name="Ross Morgan (2005167)" userId="60f2b08c-d24f-4dae-9b6a-77ed9e902f64" providerId="ADAL" clId="{C553D2C5-A477-4F56-BA53-5E9B8B9C0469}" dt="2023-02-24T15:32:37.347" v="12386"/>
          <ac:spMkLst>
            <pc:docMk/>
            <pc:sldMk cId="2750146779" sldId="278"/>
            <ac:spMk id="9" creationId="{9BAE911C-E242-8E42-1DE7-E6ADD9F4596D}"/>
          </ac:spMkLst>
        </pc:spChg>
        <pc:spChg chg="add del mod">
          <ac:chgData name="Ross Morgan (2005167)" userId="60f2b08c-d24f-4dae-9b6a-77ed9e902f64" providerId="ADAL" clId="{C553D2C5-A477-4F56-BA53-5E9B8B9C0469}" dt="2023-02-24T15:32:58.565" v="12388"/>
          <ac:spMkLst>
            <pc:docMk/>
            <pc:sldMk cId="2750146779" sldId="278"/>
            <ac:spMk id="12" creationId="{85016088-F160-09A0-A866-2AE583C70DD9}"/>
          </ac:spMkLst>
        </pc:spChg>
        <pc:spChg chg="add del mod">
          <ac:chgData name="Ross Morgan (2005167)" userId="60f2b08c-d24f-4dae-9b6a-77ed9e902f64" providerId="ADAL" clId="{C553D2C5-A477-4F56-BA53-5E9B8B9C0469}" dt="2023-02-24T15:33:31.920" v="12390"/>
          <ac:spMkLst>
            <pc:docMk/>
            <pc:sldMk cId="2750146779" sldId="278"/>
            <ac:spMk id="15" creationId="{76B42C7A-0BD7-ED7C-C887-0A19F8B5DC85}"/>
          </ac:spMkLst>
        </pc:spChg>
        <pc:spChg chg="add del mod">
          <ac:chgData name="Ross Morgan (2005167)" userId="60f2b08c-d24f-4dae-9b6a-77ed9e902f64" providerId="ADAL" clId="{C553D2C5-A477-4F56-BA53-5E9B8B9C0469}" dt="2023-02-24T15:34:44.716" v="12397" actId="478"/>
          <ac:spMkLst>
            <pc:docMk/>
            <pc:sldMk cId="2750146779" sldId="278"/>
            <ac:spMk id="17" creationId="{308312C0-8767-555B-8381-D3C2D59760FA}"/>
          </ac:spMkLst>
        </pc:spChg>
        <pc:spChg chg="add del mod">
          <ac:chgData name="Ross Morgan (2005167)" userId="60f2b08c-d24f-4dae-9b6a-77ed9e902f64" providerId="ADAL" clId="{C553D2C5-A477-4F56-BA53-5E9B8B9C0469}" dt="2023-02-24T15:34:42.601" v="12396" actId="478"/>
          <ac:spMkLst>
            <pc:docMk/>
            <pc:sldMk cId="2750146779" sldId="278"/>
            <ac:spMk id="18" creationId="{B0739C8F-F43F-BB83-EBC4-DE5E18BD69C0}"/>
          </ac:spMkLst>
        </pc:spChg>
        <pc:spChg chg="add del mod">
          <ac:chgData name="Ross Morgan (2005167)" userId="60f2b08c-d24f-4dae-9b6a-77ed9e902f64" providerId="ADAL" clId="{C553D2C5-A477-4F56-BA53-5E9B8B9C0469}" dt="2023-02-24T15:39:20.190" v="12401"/>
          <ac:spMkLst>
            <pc:docMk/>
            <pc:sldMk cId="2750146779" sldId="278"/>
            <ac:spMk id="20" creationId="{DF1A9CB3-1673-7C41-149F-3A27B3B1D852}"/>
          </ac:spMkLst>
        </pc:spChg>
        <pc:spChg chg="add del">
          <ac:chgData name="Ross Morgan (2005167)" userId="60f2b08c-d24f-4dae-9b6a-77ed9e902f64" providerId="ADAL" clId="{C553D2C5-A477-4F56-BA53-5E9B8B9C0469}" dt="2023-02-24T17:26:49.749" v="13328" actId="26606"/>
          <ac:spMkLst>
            <pc:docMk/>
            <pc:sldMk cId="2750146779" sldId="278"/>
            <ac:spMk id="23" creationId="{56E9B3E6-E277-4D68-BA48-9CB43FFBD6E2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2750146779" sldId="278"/>
            <ac:spMk id="26" creationId="{955A2079-FA98-4876-80F0-72364A7D2EA4}"/>
          </ac:spMkLst>
        </pc:spChg>
        <pc:spChg chg="add">
          <ac:chgData name="Ross Morgan (2005167)" userId="60f2b08c-d24f-4dae-9b6a-77ed9e902f64" providerId="ADAL" clId="{C553D2C5-A477-4F56-BA53-5E9B8B9C0469}" dt="2023-02-24T17:26:49.813" v="13329" actId="26606"/>
          <ac:spMkLst>
            <pc:docMk/>
            <pc:sldMk cId="2750146779" sldId="278"/>
            <ac:spMk id="32" creationId="{D3F51FEB-38FB-4F6C-9F7B-2F2AFAB65463}"/>
          </ac:spMkLst>
        </pc:spChg>
        <pc:spChg chg="add del">
          <ac:chgData name="Ross Morgan (2005167)" userId="60f2b08c-d24f-4dae-9b6a-77ed9e902f64" providerId="ADAL" clId="{C553D2C5-A477-4F56-BA53-5E9B8B9C0469}" dt="2023-02-24T17:26:49.749" v="13328" actId="26606"/>
          <ac:spMkLst>
            <pc:docMk/>
            <pc:sldMk cId="2750146779" sldId="278"/>
            <ac:spMk id="33" creationId="{D5B0017B-2ECA-49AF-B397-DC140825DF8D}"/>
          </ac:spMkLst>
        </pc:spChg>
        <pc:spChg chg="add">
          <ac:chgData name="Ross Morgan (2005167)" userId="60f2b08c-d24f-4dae-9b6a-77ed9e902f64" providerId="ADAL" clId="{C553D2C5-A477-4F56-BA53-5E9B8B9C0469}" dt="2023-02-24T17:26:49.813" v="13329" actId="26606"/>
          <ac:spMkLst>
            <pc:docMk/>
            <pc:sldMk cId="2750146779" sldId="278"/>
            <ac:spMk id="34" creationId="{1E547BA6-BAE0-43BB-A7CA-60F69CE252F0}"/>
          </ac:spMkLst>
        </pc:spChg>
        <pc:spChg chg="add">
          <ac:chgData name="Ross Morgan (2005167)" userId="60f2b08c-d24f-4dae-9b6a-77ed9e902f64" providerId="ADAL" clId="{C553D2C5-A477-4F56-BA53-5E9B8B9C0469}" dt="2023-02-24T17:26:49.813" v="13329" actId="26606"/>
          <ac:spMkLst>
            <pc:docMk/>
            <pc:sldMk cId="2750146779" sldId="278"/>
            <ac:spMk id="37" creationId="{2B566528-1B12-4246-9431-5C2D7D081168}"/>
          </ac:spMkLst>
        </pc:spChg>
        <pc:spChg chg="add">
          <ac:chgData name="Ross Morgan (2005167)" userId="60f2b08c-d24f-4dae-9b6a-77ed9e902f64" providerId="ADAL" clId="{C553D2C5-A477-4F56-BA53-5E9B8B9C0469}" dt="2023-02-24T17:26:49.813" v="13329" actId="26606"/>
          <ac:spMkLst>
            <pc:docMk/>
            <pc:sldMk cId="2750146779" sldId="278"/>
            <ac:spMk id="38" creationId="{2E80C965-DB6D-4F81-9E9E-B027384D0BD6}"/>
          </ac:spMkLst>
        </pc:spChg>
        <pc:spChg chg="add">
          <ac:chgData name="Ross Morgan (2005167)" userId="60f2b08c-d24f-4dae-9b6a-77ed9e902f64" providerId="ADAL" clId="{C553D2C5-A477-4F56-BA53-5E9B8B9C0469}" dt="2023-02-24T17:26:49.813" v="13329" actId="26606"/>
          <ac:spMkLst>
            <pc:docMk/>
            <pc:sldMk cId="2750146779" sldId="278"/>
            <ac:spMk id="39" creationId="{A580F890-B085-4E95-96AA-55AEBEC5CE6E}"/>
          </ac:spMkLst>
        </pc:spChg>
        <pc:grpChg chg="add del">
          <ac:chgData name="Ross Morgan (2005167)" userId="60f2b08c-d24f-4dae-9b6a-77ed9e902f64" providerId="ADAL" clId="{C553D2C5-A477-4F56-BA53-5E9B8B9C0469}" dt="2023-02-24T17:26:49.749" v="13328" actId="26606"/>
          <ac:grpSpMkLst>
            <pc:docMk/>
            <pc:sldMk cId="2750146779" sldId="278"/>
            <ac:grpSpMk id="28" creationId="{AE1C45F0-260A-458C-96ED-C1F6D2151219}"/>
          </ac:grpSpMkLst>
        </pc:grpChg>
        <pc:graphicFrameChg chg="add del mod">
          <ac:chgData name="Ross Morgan (2005167)" userId="60f2b08c-d24f-4dae-9b6a-77ed9e902f64" providerId="ADAL" clId="{C553D2C5-A477-4F56-BA53-5E9B8B9C0469}" dt="2023-02-24T15:25:49.100" v="12383" actId="478"/>
          <ac:graphicFrameMkLst>
            <pc:docMk/>
            <pc:sldMk cId="2750146779" sldId="278"/>
            <ac:graphicFrameMk id="4" creationId="{17E7D700-6A5E-27BA-B8ED-DFDA6F651852}"/>
          </ac:graphicFrameMkLst>
        </pc:graphicFrameChg>
        <pc:graphicFrameChg chg="add del mod">
          <ac:chgData name="Ross Morgan (2005167)" userId="60f2b08c-d24f-4dae-9b6a-77ed9e902f64" providerId="ADAL" clId="{C553D2C5-A477-4F56-BA53-5E9B8B9C0469}" dt="2023-02-24T15:28:19.515" v="12385" actId="478"/>
          <ac:graphicFrameMkLst>
            <pc:docMk/>
            <pc:sldMk cId="2750146779" sldId="278"/>
            <ac:graphicFrameMk id="7" creationId="{C39EEBB0-AAF3-9D3F-9641-787D518474C0}"/>
          </ac:graphicFrameMkLst>
        </pc:graphicFrameChg>
        <pc:graphicFrameChg chg="add del mod">
          <ac:chgData name="Ross Morgan (2005167)" userId="60f2b08c-d24f-4dae-9b6a-77ed9e902f64" providerId="ADAL" clId="{C553D2C5-A477-4F56-BA53-5E9B8B9C0469}" dt="2023-02-24T15:32:47.870" v="12387" actId="478"/>
          <ac:graphicFrameMkLst>
            <pc:docMk/>
            <pc:sldMk cId="2750146779" sldId="278"/>
            <ac:graphicFrameMk id="10" creationId="{9F629872-3682-F23E-EE52-17D76D492168}"/>
          </ac:graphicFrameMkLst>
        </pc:graphicFrameChg>
        <pc:graphicFrameChg chg="add del mod">
          <ac:chgData name="Ross Morgan (2005167)" userId="60f2b08c-d24f-4dae-9b6a-77ed9e902f64" providerId="ADAL" clId="{C553D2C5-A477-4F56-BA53-5E9B8B9C0469}" dt="2023-02-24T15:33:03.325" v="12389" actId="478"/>
          <ac:graphicFrameMkLst>
            <pc:docMk/>
            <pc:sldMk cId="2750146779" sldId="278"/>
            <ac:graphicFrameMk id="13" creationId="{4D23F380-CC53-6CAA-AB5A-CF3CB9AFF404}"/>
          </ac:graphicFrameMkLst>
        </pc:graphicFrameChg>
        <pc:graphicFrameChg chg="add del mod modGraphic">
          <ac:chgData name="Ross Morgan (2005167)" userId="60f2b08c-d24f-4dae-9b6a-77ed9e902f64" providerId="ADAL" clId="{C553D2C5-A477-4F56-BA53-5E9B8B9C0469}" dt="2023-02-24T15:35:09.289" v="12400" actId="478"/>
          <ac:graphicFrameMkLst>
            <pc:docMk/>
            <pc:sldMk cId="2750146779" sldId="278"/>
            <ac:graphicFrameMk id="16" creationId="{7CE2EFBE-E501-85BF-9840-77F3AB4AB587}"/>
          </ac:graphicFrameMkLst>
        </pc:graphicFrameChg>
        <pc:graphicFrameChg chg="add mod modGraphic">
          <ac:chgData name="Ross Morgan (2005167)" userId="60f2b08c-d24f-4dae-9b6a-77ed9e902f64" providerId="ADAL" clId="{C553D2C5-A477-4F56-BA53-5E9B8B9C0469}" dt="2023-02-24T17:27:03.785" v="13330" actId="1076"/>
          <ac:graphicFrameMkLst>
            <pc:docMk/>
            <pc:sldMk cId="2750146779" sldId="278"/>
            <ac:graphicFrameMk id="21" creationId="{46520C99-3C56-1A34-0429-24184C48149D}"/>
          </ac:graphicFrameMkLst>
        </pc:graphicFrameChg>
        <pc:cxnChg chg="add del">
          <ac:chgData name="Ross Morgan (2005167)" userId="60f2b08c-d24f-4dae-9b6a-77ed9e902f64" providerId="ADAL" clId="{C553D2C5-A477-4F56-BA53-5E9B8B9C0469}" dt="2023-02-24T17:26:49.749" v="13328" actId="26606"/>
          <ac:cxnSpMkLst>
            <pc:docMk/>
            <pc:sldMk cId="2750146779" sldId="278"/>
            <ac:cxnSpMk id="35" creationId="{6CF1BAF6-AD41-4082-B212-8A1F9A2E8779}"/>
          </ac:cxnSpMkLst>
        </pc:cxnChg>
      </pc:sldChg>
      <pc:sldChg chg="addSp delSp modSp new mod setBg delDesignElem">
        <pc:chgData name="Ross Morgan (2005167)" userId="60f2b08c-d24f-4dae-9b6a-77ed9e902f64" providerId="ADAL" clId="{C553D2C5-A477-4F56-BA53-5E9B8B9C0469}" dt="2023-02-24T17:22:02.057" v="13303" actId="26606"/>
        <pc:sldMkLst>
          <pc:docMk/>
          <pc:sldMk cId="2306447873" sldId="279"/>
        </pc:sldMkLst>
        <pc:spChg chg="mod">
          <ac:chgData name="Ross Morgan (2005167)" userId="60f2b08c-d24f-4dae-9b6a-77ed9e902f64" providerId="ADAL" clId="{C553D2C5-A477-4F56-BA53-5E9B8B9C0469}" dt="2023-02-24T17:22:02.057" v="13303" actId="26606"/>
          <ac:spMkLst>
            <pc:docMk/>
            <pc:sldMk cId="2306447873" sldId="279"/>
            <ac:spMk id="2" creationId="{3AF22A5F-BC41-47DF-ECAB-76D0B9082C85}"/>
          </ac:spMkLst>
        </pc:spChg>
        <pc:spChg chg="del">
          <ac:chgData name="Ross Morgan (2005167)" userId="60f2b08c-d24f-4dae-9b6a-77ed9e902f64" providerId="ADAL" clId="{C553D2C5-A477-4F56-BA53-5E9B8B9C0469}" dt="2023-02-24T15:15:30.831" v="12298"/>
          <ac:spMkLst>
            <pc:docMk/>
            <pc:sldMk cId="2306447873" sldId="279"/>
            <ac:spMk id="3" creationId="{35A8E858-8B42-1C02-6BFB-642776BEA17D}"/>
          </ac:spMkLst>
        </pc:spChg>
        <pc:spChg chg="add del mod">
          <ac:chgData name="Ross Morgan (2005167)" userId="60f2b08c-d24f-4dae-9b6a-77ed9e902f64" providerId="ADAL" clId="{C553D2C5-A477-4F56-BA53-5E9B8B9C0469}" dt="2023-02-24T15:16:19.583" v="12300"/>
          <ac:spMkLst>
            <pc:docMk/>
            <pc:sldMk cId="2306447873" sldId="279"/>
            <ac:spMk id="6" creationId="{0D9402C6-D8FB-0D24-A848-4AF7ED8F6B91}"/>
          </ac:spMkLst>
        </pc:spChg>
        <pc:spChg chg="add del mod">
          <ac:chgData name="Ross Morgan (2005167)" userId="60f2b08c-d24f-4dae-9b6a-77ed9e902f64" providerId="ADAL" clId="{C553D2C5-A477-4F56-BA53-5E9B8B9C0469}" dt="2023-02-24T15:18:11.257" v="12302"/>
          <ac:spMkLst>
            <pc:docMk/>
            <pc:sldMk cId="2306447873" sldId="279"/>
            <ac:spMk id="9" creationId="{AB3E18DB-648D-D886-06C0-666A1D7CB25A}"/>
          </ac:spMkLst>
        </pc:spChg>
        <pc:spChg chg="add del mod">
          <ac:chgData name="Ross Morgan (2005167)" userId="60f2b08c-d24f-4dae-9b6a-77ed9e902f64" providerId="ADAL" clId="{C553D2C5-A477-4F56-BA53-5E9B8B9C0469}" dt="2023-02-24T17:02:13.246" v="13198"/>
          <ac:spMkLst>
            <pc:docMk/>
            <pc:sldMk cId="2306447873" sldId="279"/>
            <ac:spMk id="12" creationId="{619953C2-932E-A72B-2E73-8B169102C72B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2306447873" sldId="279"/>
            <ac:spMk id="15" creationId="{53B021B3-DE93-4AB7-8A18-CF5F1CED88B8}"/>
          </ac:spMkLst>
        </pc:spChg>
        <pc:spChg chg="add del">
          <ac:chgData name="Ross Morgan (2005167)" userId="60f2b08c-d24f-4dae-9b6a-77ed9e902f64" providerId="ADAL" clId="{C553D2C5-A477-4F56-BA53-5E9B8B9C0469}" dt="2023-02-24T17:21:54.059" v="13300" actId="26606"/>
          <ac:spMkLst>
            <pc:docMk/>
            <pc:sldMk cId="2306447873" sldId="279"/>
            <ac:spMk id="16" creationId="{081EA652-8C6A-4E69-BEB9-170809474553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2306447873" sldId="279"/>
            <ac:spMk id="17" creationId="{52D502E5-F6B4-4D58-B4AE-FC466FF15EE8}"/>
          </ac:spMkLst>
        </pc:spChg>
        <pc:spChg chg="add del">
          <ac:chgData name="Ross Morgan (2005167)" userId="60f2b08c-d24f-4dae-9b6a-77ed9e902f64" providerId="ADAL" clId="{C553D2C5-A477-4F56-BA53-5E9B8B9C0469}" dt="2023-02-24T17:12:28.842" v="13237"/>
          <ac:spMkLst>
            <pc:docMk/>
            <pc:sldMk cId="2306447873" sldId="279"/>
            <ac:spMk id="18" creationId="{94C52C56-BEF2-4E22-8C8E-A7AC96B03A72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2306447873" sldId="279"/>
            <ac:spMk id="19" creationId="{9DECDBF4-02B6-4BB4-B65B-B8107AD6A9E8}"/>
          </ac:spMkLst>
        </pc:spChg>
        <pc:spChg chg="add del">
          <ac:chgData name="Ross Morgan (2005167)" userId="60f2b08c-d24f-4dae-9b6a-77ed9e902f64" providerId="ADAL" clId="{C553D2C5-A477-4F56-BA53-5E9B8B9C0469}" dt="2023-02-24T17:12:28.842" v="13237"/>
          <ac:spMkLst>
            <pc:docMk/>
            <pc:sldMk cId="2306447873" sldId="279"/>
            <ac:spMk id="20" creationId="{42285737-90EE-47DC-AC80-8AE156B11969}"/>
          </ac:spMkLst>
        </pc:spChg>
        <pc:spChg chg="add del">
          <ac:chgData name="Ross Morgan (2005167)" userId="60f2b08c-d24f-4dae-9b6a-77ed9e902f64" providerId="ADAL" clId="{C553D2C5-A477-4F56-BA53-5E9B8B9C0469}" dt="2023-02-24T17:21:54.059" v="13300" actId="26606"/>
          <ac:spMkLst>
            <pc:docMk/>
            <pc:sldMk cId="2306447873" sldId="279"/>
            <ac:spMk id="21" creationId="{5298780A-33B9-4EA2-8F67-DE68AD62841B}"/>
          </ac:spMkLst>
        </pc:spChg>
        <pc:spChg chg="add del">
          <ac:chgData name="Ross Morgan (2005167)" userId="60f2b08c-d24f-4dae-9b6a-77ed9e902f64" providerId="ADAL" clId="{C553D2C5-A477-4F56-BA53-5E9B8B9C0469}" dt="2023-02-24T17:21:54.059" v="13300" actId="26606"/>
          <ac:spMkLst>
            <pc:docMk/>
            <pc:sldMk cId="2306447873" sldId="279"/>
            <ac:spMk id="23" creationId="{7F488E8B-4E1E-4402-8935-D4E6C02615C7}"/>
          </ac:spMkLst>
        </pc:spChg>
        <pc:spChg chg="add del">
          <ac:chgData name="Ross Morgan (2005167)" userId="60f2b08c-d24f-4dae-9b6a-77ed9e902f64" providerId="ADAL" clId="{C553D2C5-A477-4F56-BA53-5E9B8B9C0469}" dt="2023-02-24T17:22:02.023" v="13302" actId="26606"/>
          <ac:spMkLst>
            <pc:docMk/>
            <pc:sldMk cId="2306447873" sldId="279"/>
            <ac:spMk id="24" creationId="{7F488E8B-4E1E-4402-8935-D4E6C02615C7}"/>
          </ac:spMkLst>
        </pc:spChg>
        <pc:spChg chg="add del">
          <ac:chgData name="Ross Morgan (2005167)" userId="60f2b08c-d24f-4dae-9b6a-77ed9e902f64" providerId="ADAL" clId="{C553D2C5-A477-4F56-BA53-5E9B8B9C0469}" dt="2023-02-24T17:22:02.023" v="13302" actId="26606"/>
          <ac:spMkLst>
            <pc:docMk/>
            <pc:sldMk cId="2306447873" sldId="279"/>
            <ac:spMk id="25" creationId="{081EA652-8C6A-4E69-BEB9-170809474553}"/>
          </ac:spMkLst>
        </pc:spChg>
        <pc:spChg chg="add del">
          <ac:chgData name="Ross Morgan (2005167)" userId="60f2b08c-d24f-4dae-9b6a-77ed9e902f64" providerId="ADAL" clId="{C553D2C5-A477-4F56-BA53-5E9B8B9C0469}" dt="2023-02-24T17:22:02.023" v="13302" actId="26606"/>
          <ac:spMkLst>
            <pc:docMk/>
            <pc:sldMk cId="2306447873" sldId="279"/>
            <ac:spMk id="27" creationId="{A4026A73-1F7F-49F2-B319-8CA3B3D53269}"/>
          </ac:spMkLst>
        </pc:spChg>
        <pc:spChg chg="add del">
          <ac:chgData name="Ross Morgan (2005167)" userId="60f2b08c-d24f-4dae-9b6a-77ed9e902f64" providerId="ADAL" clId="{C553D2C5-A477-4F56-BA53-5E9B8B9C0469}" dt="2023-02-24T17:22:02.023" v="13302" actId="26606"/>
          <ac:spMkLst>
            <pc:docMk/>
            <pc:sldMk cId="2306447873" sldId="279"/>
            <ac:spMk id="28" creationId="{5298780A-33B9-4EA2-8F67-DE68AD62841B}"/>
          </ac:spMkLst>
        </pc:spChg>
        <pc:spChg chg="add">
          <ac:chgData name="Ross Morgan (2005167)" userId="60f2b08c-d24f-4dae-9b6a-77ed9e902f64" providerId="ADAL" clId="{C553D2C5-A477-4F56-BA53-5E9B8B9C0469}" dt="2023-02-24T17:22:02.057" v="13303" actId="26606"/>
          <ac:spMkLst>
            <pc:docMk/>
            <pc:sldMk cId="2306447873" sldId="279"/>
            <ac:spMk id="30" creationId="{081EA652-8C6A-4E69-BEB9-170809474553}"/>
          </ac:spMkLst>
        </pc:spChg>
        <pc:spChg chg="add">
          <ac:chgData name="Ross Morgan (2005167)" userId="60f2b08c-d24f-4dae-9b6a-77ed9e902f64" providerId="ADAL" clId="{C553D2C5-A477-4F56-BA53-5E9B8B9C0469}" dt="2023-02-24T17:22:02.057" v="13303" actId="26606"/>
          <ac:spMkLst>
            <pc:docMk/>
            <pc:sldMk cId="2306447873" sldId="279"/>
            <ac:spMk id="31" creationId="{5298780A-33B9-4EA2-8F67-DE68AD62841B}"/>
          </ac:spMkLst>
        </pc:spChg>
        <pc:spChg chg="add">
          <ac:chgData name="Ross Morgan (2005167)" userId="60f2b08c-d24f-4dae-9b6a-77ed9e902f64" providerId="ADAL" clId="{C553D2C5-A477-4F56-BA53-5E9B8B9C0469}" dt="2023-02-24T17:22:02.057" v="13303" actId="26606"/>
          <ac:spMkLst>
            <pc:docMk/>
            <pc:sldMk cId="2306447873" sldId="279"/>
            <ac:spMk id="32" creationId="{7F488E8B-4E1E-4402-8935-D4E6C02615C7}"/>
          </ac:spMkLst>
        </pc:spChg>
        <pc:grpChg chg="add del">
          <ac:chgData name="Ross Morgan (2005167)" userId="60f2b08c-d24f-4dae-9b6a-77ed9e902f64" providerId="ADAL" clId="{C553D2C5-A477-4F56-BA53-5E9B8B9C0469}" dt="2023-02-24T17:12:28.842" v="13237"/>
          <ac:grpSpMkLst>
            <pc:docMk/>
            <pc:sldMk cId="2306447873" sldId="279"/>
            <ac:grpSpMk id="22" creationId="{B57BDC17-F1B3-455F-BBF1-680AA1F25C06}"/>
          </ac:grpSpMkLst>
        </pc:grpChg>
        <pc:graphicFrameChg chg="add del mod">
          <ac:chgData name="Ross Morgan (2005167)" userId="60f2b08c-d24f-4dae-9b6a-77ed9e902f64" providerId="ADAL" clId="{C553D2C5-A477-4F56-BA53-5E9B8B9C0469}" dt="2023-02-24T15:16:00.177" v="12299" actId="478"/>
          <ac:graphicFrameMkLst>
            <pc:docMk/>
            <pc:sldMk cId="2306447873" sldId="279"/>
            <ac:graphicFrameMk id="4" creationId="{6BB196DF-082A-7FA7-28F7-24B2D05BF7C7}"/>
          </ac:graphicFrameMkLst>
        </pc:graphicFrameChg>
        <pc:graphicFrameChg chg="add del mod">
          <ac:chgData name="Ross Morgan (2005167)" userId="60f2b08c-d24f-4dae-9b6a-77ed9e902f64" providerId="ADAL" clId="{C553D2C5-A477-4F56-BA53-5E9B8B9C0469}" dt="2023-02-24T15:16:33.005" v="12301" actId="478"/>
          <ac:graphicFrameMkLst>
            <pc:docMk/>
            <pc:sldMk cId="2306447873" sldId="279"/>
            <ac:graphicFrameMk id="7" creationId="{F899E16C-4C6B-A423-982E-037DCDAB71C7}"/>
          </ac:graphicFrameMkLst>
        </pc:graphicFrameChg>
        <pc:graphicFrameChg chg="add del mod modGraphic">
          <ac:chgData name="Ross Morgan (2005167)" userId="60f2b08c-d24f-4dae-9b6a-77ed9e902f64" providerId="ADAL" clId="{C553D2C5-A477-4F56-BA53-5E9B8B9C0469}" dt="2023-02-24T17:02:10.868" v="13197" actId="478"/>
          <ac:graphicFrameMkLst>
            <pc:docMk/>
            <pc:sldMk cId="2306447873" sldId="279"/>
            <ac:graphicFrameMk id="10" creationId="{C526EF01-0868-503D-2285-1304EAAD7773}"/>
          </ac:graphicFrameMkLst>
        </pc:graphicFrameChg>
        <pc:graphicFrameChg chg="add mod modGraphic">
          <ac:chgData name="Ross Morgan (2005167)" userId="60f2b08c-d24f-4dae-9b6a-77ed9e902f64" providerId="ADAL" clId="{C553D2C5-A477-4F56-BA53-5E9B8B9C0469}" dt="2023-02-24T17:22:02.057" v="13303" actId="26606"/>
          <ac:graphicFrameMkLst>
            <pc:docMk/>
            <pc:sldMk cId="2306447873" sldId="279"/>
            <ac:graphicFrameMk id="13" creationId="{C473414C-23E9-62C1-573D-72CD6FB0DA55}"/>
          </ac:graphicFrameMkLst>
        </pc:graphicFrameChg>
        <pc:cxnChg chg="add del">
          <ac:chgData name="Ross Morgan (2005167)" userId="60f2b08c-d24f-4dae-9b6a-77ed9e902f64" providerId="ADAL" clId="{C553D2C5-A477-4F56-BA53-5E9B8B9C0469}" dt="2023-02-24T17:22:02.023" v="13302" actId="26606"/>
          <ac:cxnSpMkLst>
            <pc:docMk/>
            <pc:sldMk cId="2306447873" sldId="279"/>
            <ac:cxnSpMk id="26" creationId="{23AAC9B5-8015-485C-ACF9-A750390E9A56}"/>
          </ac:cxnSpMkLst>
        </pc:cxnChg>
      </pc:sldChg>
      <pc:sldChg chg="modSp new del mod">
        <pc:chgData name="Ross Morgan (2005167)" userId="60f2b08c-d24f-4dae-9b6a-77ed9e902f64" providerId="ADAL" clId="{C553D2C5-A477-4F56-BA53-5E9B8B9C0469}" dt="2023-02-24T15:57:54.980" v="12718" actId="47"/>
        <pc:sldMkLst>
          <pc:docMk/>
          <pc:sldMk cId="2018056050" sldId="280"/>
        </pc:sldMkLst>
        <pc:spChg chg="mod">
          <ac:chgData name="Ross Morgan (2005167)" userId="60f2b08c-d24f-4dae-9b6a-77ed9e902f64" providerId="ADAL" clId="{C553D2C5-A477-4F56-BA53-5E9B8B9C0469}" dt="2023-02-24T15:53:42.083" v="12677" actId="20577"/>
          <ac:spMkLst>
            <pc:docMk/>
            <pc:sldMk cId="2018056050" sldId="280"/>
            <ac:spMk id="2" creationId="{AA91E9C3-2CC9-31E2-4FDA-F261A86FB804}"/>
          </ac:spMkLst>
        </pc:spChg>
      </pc:sldChg>
      <pc:sldChg chg="addSp delSp modSp new mod ord setBg setClrOvrMap delDesignElem">
        <pc:chgData name="Ross Morgan (2005167)" userId="60f2b08c-d24f-4dae-9b6a-77ed9e902f64" providerId="ADAL" clId="{C553D2C5-A477-4F56-BA53-5E9B8B9C0469}" dt="2023-02-24T17:18:34.193" v="13281" actId="26606"/>
        <pc:sldMkLst>
          <pc:docMk/>
          <pc:sldMk cId="2814566898" sldId="280"/>
        </pc:sldMkLst>
        <pc:spChg chg="mod">
          <ac:chgData name="Ross Morgan (2005167)" userId="60f2b08c-d24f-4dae-9b6a-77ed9e902f64" providerId="ADAL" clId="{C553D2C5-A477-4F56-BA53-5E9B8B9C0469}" dt="2023-02-24T17:18:34.193" v="13281" actId="26606"/>
          <ac:spMkLst>
            <pc:docMk/>
            <pc:sldMk cId="2814566898" sldId="280"/>
            <ac:spMk id="2" creationId="{31FCE5D4-7885-AAEF-0DAC-C68E9CFB20A2}"/>
          </ac:spMkLst>
        </pc:spChg>
        <pc:spChg chg="del mod">
          <ac:chgData name="Ross Morgan (2005167)" userId="60f2b08c-d24f-4dae-9b6a-77ed9e902f64" providerId="ADAL" clId="{C553D2C5-A477-4F56-BA53-5E9B8B9C0469}" dt="2023-02-24T16:38:19.908" v="13133" actId="26606"/>
          <ac:spMkLst>
            <pc:docMk/>
            <pc:sldMk cId="2814566898" sldId="280"/>
            <ac:spMk id="3" creationId="{EF280CEF-A8F0-12CA-3DF0-DFDA4A5B2AC7}"/>
          </ac:spMkLst>
        </pc:spChg>
        <pc:spChg chg="add del mod">
          <ac:chgData name="Ross Morgan (2005167)" userId="60f2b08c-d24f-4dae-9b6a-77ed9e902f64" providerId="ADAL" clId="{C553D2C5-A477-4F56-BA53-5E9B8B9C0469}" dt="2023-02-24T16:46:59.753" v="13158" actId="478"/>
          <ac:spMkLst>
            <pc:docMk/>
            <pc:sldMk cId="2814566898" sldId="280"/>
            <ac:spMk id="8" creationId="{D5133AD1-4ADD-30E8-3988-9B11BC76D166}"/>
          </ac:spMkLst>
        </pc:spChg>
        <pc:spChg chg="add">
          <ac:chgData name="Ross Morgan (2005167)" userId="60f2b08c-d24f-4dae-9b6a-77ed9e902f64" providerId="ADAL" clId="{C553D2C5-A477-4F56-BA53-5E9B8B9C0469}" dt="2023-02-24T17:18:34.193" v="13281" actId="26606"/>
          <ac:spMkLst>
            <pc:docMk/>
            <pc:sldMk cId="2814566898" sldId="280"/>
            <ac:spMk id="9" creationId="{BD396B13-A10E-4A7C-A096-8CAE0B98BDC9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2814566898" sldId="280"/>
            <ac:spMk id="10" creationId="{C5E6CFF1-2F42-4E10-9A97-F116F46F53FE}"/>
          </ac:spMkLst>
        </pc:spChg>
        <pc:spChg chg="add">
          <ac:chgData name="Ross Morgan (2005167)" userId="60f2b08c-d24f-4dae-9b6a-77ed9e902f64" providerId="ADAL" clId="{C553D2C5-A477-4F56-BA53-5E9B8B9C0469}" dt="2023-02-24T17:18:34.193" v="13281" actId="26606"/>
          <ac:spMkLst>
            <pc:docMk/>
            <pc:sldMk cId="2814566898" sldId="280"/>
            <ac:spMk id="11" creationId="{52B7117A-6A3D-4C1E-8D25-852D81E78C52}"/>
          </ac:spMkLst>
        </pc:spChg>
        <pc:spChg chg="add">
          <ac:chgData name="Ross Morgan (2005167)" userId="60f2b08c-d24f-4dae-9b6a-77ed9e902f64" providerId="ADAL" clId="{C553D2C5-A477-4F56-BA53-5E9B8B9C0469}" dt="2023-02-24T17:18:34.193" v="13281" actId="26606"/>
          <ac:spMkLst>
            <pc:docMk/>
            <pc:sldMk cId="2814566898" sldId="280"/>
            <ac:spMk id="14" creationId="{EE04B5EB-F158-4507-90DD-BD23620C7CC9}"/>
          </ac:spMkLst>
        </pc:spChg>
        <pc:graphicFrameChg chg="add modGraphic">
          <ac:chgData name="Ross Morgan (2005167)" userId="60f2b08c-d24f-4dae-9b6a-77ed9e902f64" providerId="ADAL" clId="{C553D2C5-A477-4F56-BA53-5E9B8B9C0469}" dt="2023-02-24T16:45:02.954" v="13154" actId="26606"/>
          <ac:graphicFrameMkLst>
            <pc:docMk/>
            <pc:sldMk cId="2814566898" sldId="280"/>
            <ac:graphicFrameMk id="5" creationId="{E3A4DA0A-8411-C3E4-5AEA-DD9677BA1130}"/>
          </ac:graphicFrameMkLst>
        </pc:graphicFrameChg>
        <pc:picChg chg="add del">
          <ac:chgData name="Ross Morgan (2005167)" userId="60f2b08c-d24f-4dae-9b6a-77ed9e902f64" providerId="ADAL" clId="{C553D2C5-A477-4F56-BA53-5E9B8B9C0469}" dt="2023-02-24T16:44:32.864" v="13147" actId="478"/>
          <ac:picMkLst>
            <pc:docMk/>
            <pc:sldMk cId="2814566898" sldId="280"/>
            <ac:picMk id="6" creationId="{607EC130-3B90-A5C0-34C0-447EA63C18B6}"/>
          </ac:picMkLst>
        </pc:picChg>
        <pc:picChg chg="add del mod">
          <ac:chgData name="Ross Morgan (2005167)" userId="60f2b08c-d24f-4dae-9b6a-77ed9e902f64" providerId="ADAL" clId="{C553D2C5-A477-4F56-BA53-5E9B8B9C0469}" dt="2023-02-24T16:46:59.753" v="13158" actId="478"/>
          <ac:picMkLst>
            <pc:docMk/>
            <pc:sldMk cId="2814566898" sldId="280"/>
            <ac:picMk id="7" creationId="{0B3C2329-F2C1-3883-6E88-5F6FB7D44E3E}"/>
          </ac:picMkLst>
        </pc:picChg>
        <pc:cxnChg chg="add del">
          <ac:chgData name="Ross Morgan (2005167)" userId="60f2b08c-d24f-4dae-9b6a-77ed9e902f64" providerId="ADAL" clId="{C553D2C5-A477-4F56-BA53-5E9B8B9C0469}" dt="2023-02-24T16:53:40.147" v="13186"/>
          <ac:cxnSpMkLst>
            <pc:docMk/>
            <pc:sldMk cId="2814566898" sldId="280"/>
            <ac:cxnSpMk id="12" creationId="{67182200-4859-4C8D-BCBB-55B245C28BA3}"/>
          </ac:cxnSpMkLst>
        </pc:cxnChg>
      </pc:sldChg>
      <pc:sldChg chg="addSp delSp modSp new mod setBg setClrOvrMap delDesignElem">
        <pc:chgData name="Ross Morgan (2005167)" userId="60f2b08c-d24f-4dae-9b6a-77ed9e902f64" providerId="ADAL" clId="{C553D2C5-A477-4F56-BA53-5E9B8B9C0469}" dt="2023-02-24T17:19:00.665" v="13284" actId="26606"/>
        <pc:sldMkLst>
          <pc:docMk/>
          <pc:sldMk cId="3139953" sldId="281"/>
        </pc:sldMkLst>
        <pc:spChg chg="mod ord">
          <ac:chgData name="Ross Morgan (2005167)" userId="60f2b08c-d24f-4dae-9b6a-77ed9e902f64" providerId="ADAL" clId="{C553D2C5-A477-4F56-BA53-5E9B8B9C0469}" dt="2023-02-24T17:19:00.665" v="13284" actId="26606"/>
          <ac:spMkLst>
            <pc:docMk/>
            <pc:sldMk cId="3139953" sldId="281"/>
            <ac:spMk id="2" creationId="{6A05B330-714F-5B68-9F27-2426F98BB1FD}"/>
          </ac:spMkLst>
        </pc:spChg>
        <pc:spChg chg="del">
          <ac:chgData name="Ross Morgan (2005167)" userId="60f2b08c-d24f-4dae-9b6a-77ed9e902f64" providerId="ADAL" clId="{C553D2C5-A477-4F56-BA53-5E9B8B9C0469}" dt="2023-02-24T15:59:42.342" v="12798"/>
          <ac:spMkLst>
            <pc:docMk/>
            <pc:sldMk cId="3139953" sldId="281"/>
            <ac:spMk id="3" creationId="{897ED629-11DD-9A96-D566-FBEBFEBB1BD4}"/>
          </ac:spMkLst>
        </pc:spChg>
        <pc:spChg chg="add del">
          <ac:chgData name="Ross Morgan (2005167)" userId="60f2b08c-d24f-4dae-9b6a-77ed9e902f64" providerId="ADAL" clId="{C553D2C5-A477-4F56-BA53-5E9B8B9C0469}" dt="2023-02-24T17:19:00.645" v="13283" actId="26606"/>
          <ac:spMkLst>
            <pc:docMk/>
            <pc:sldMk cId="3139953" sldId="281"/>
            <ac:spMk id="7" creationId="{BD396B13-A10E-4A7C-A096-8CAE0B98BDC9}"/>
          </ac:spMkLst>
        </pc:spChg>
        <pc:spChg chg="add del">
          <ac:chgData name="Ross Morgan (2005167)" userId="60f2b08c-d24f-4dae-9b6a-77ed9e902f64" providerId="ADAL" clId="{C553D2C5-A477-4F56-BA53-5E9B8B9C0469}" dt="2023-02-24T16:40:58.255" v="13136" actId="26606"/>
          <ac:spMkLst>
            <pc:docMk/>
            <pc:sldMk cId="3139953" sldId="281"/>
            <ac:spMk id="9" creationId="{A4AC5506-6312-4701-8D3C-40187889A947}"/>
          </ac:spMkLst>
        </pc:spChg>
        <pc:spChg chg="add del">
          <ac:chgData name="Ross Morgan (2005167)" userId="60f2b08c-d24f-4dae-9b6a-77ed9e902f64" providerId="ADAL" clId="{C553D2C5-A477-4F56-BA53-5E9B8B9C0469}" dt="2023-02-24T17:19:00.645" v="13283" actId="26606"/>
          <ac:spMkLst>
            <pc:docMk/>
            <pc:sldMk cId="3139953" sldId="281"/>
            <ac:spMk id="11" creationId="{52B7117A-6A3D-4C1E-8D25-852D81E78C52}"/>
          </ac:spMkLst>
        </pc:spChg>
        <pc:spChg chg="add del">
          <ac:chgData name="Ross Morgan (2005167)" userId="60f2b08c-d24f-4dae-9b6a-77ed9e902f64" providerId="ADAL" clId="{C553D2C5-A477-4F56-BA53-5E9B8B9C0469}" dt="2023-02-24T17:19:00.645" v="13283" actId="26606"/>
          <ac:spMkLst>
            <pc:docMk/>
            <pc:sldMk cId="3139953" sldId="281"/>
            <ac:spMk id="13" creationId="{EE04B5EB-F158-4507-90DD-BD23620C7CC9}"/>
          </ac:spMkLst>
        </pc:spChg>
        <pc:spChg chg="add">
          <ac:chgData name="Ross Morgan (2005167)" userId="60f2b08c-d24f-4dae-9b6a-77ed9e902f64" providerId="ADAL" clId="{C553D2C5-A477-4F56-BA53-5E9B8B9C0469}" dt="2023-02-24T17:19:00.665" v="13284" actId="26606"/>
          <ac:spMkLst>
            <pc:docMk/>
            <pc:sldMk cId="3139953" sldId="281"/>
            <ac:spMk id="15" creationId="{B9D7E975-9161-4F2D-AC53-69E1912F6B5D}"/>
          </ac:spMkLst>
        </pc:spChg>
        <pc:spChg chg="add del">
          <ac:chgData name="Ross Morgan (2005167)" userId="60f2b08c-d24f-4dae-9b6a-77ed9e902f64" providerId="ADAL" clId="{C553D2C5-A477-4F56-BA53-5E9B8B9C0469}" dt="2023-02-24T16:40:58.242" v="13135" actId="26606"/>
          <ac:spMkLst>
            <pc:docMk/>
            <pc:sldMk cId="3139953" sldId="281"/>
            <ac:spMk id="16" creationId="{7F57BEA8-497D-4AA8-8A18-BDCD696B25FE}"/>
          </ac:spMkLst>
        </pc:spChg>
        <pc:spChg chg="add del">
          <ac:chgData name="Ross Morgan (2005167)" userId="60f2b08c-d24f-4dae-9b6a-77ed9e902f64" providerId="ADAL" clId="{C553D2C5-A477-4F56-BA53-5E9B8B9C0469}" dt="2023-02-24T17:09:51.598" v="13218" actId="26606"/>
          <ac:spMkLst>
            <pc:docMk/>
            <pc:sldMk cId="3139953" sldId="281"/>
            <ac:spMk id="17" creationId="{EF263B76-D6AC-40A4-BA2E-CC8B89190ED9}"/>
          </ac:spMkLst>
        </pc:spChg>
        <pc:spChg chg="add">
          <ac:chgData name="Ross Morgan (2005167)" userId="60f2b08c-d24f-4dae-9b6a-77ed9e902f64" providerId="ADAL" clId="{C553D2C5-A477-4F56-BA53-5E9B8B9C0469}" dt="2023-02-24T17:19:00.665" v="13284" actId="26606"/>
          <ac:spMkLst>
            <pc:docMk/>
            <pc:sldMk cId="3139953" sldId="281"/>
            <ac:spMk id="21" creationId="{827DC2C4-B485-428A-BF4A-472D2967F47F}"/>
          </ac:spMkLst>
        </pc:spChg>
        <pc:spChg chg="add del">
          <ac:chgData name="Ross Morgan (2005167)" userId="60f2b08c-d24f-4dae-9b6a-77ed9e902f64" providerId="ADAL" clId="{C553D2C5-A477-4F56-BA53-5E9B8B9C0469}" dt="2023-02-24T16:48:13.801" v="13159" actId="26606"/>
          <ac:spMkLst>
            <pc:docMk/>
            <pc:sldMk cId="3139953" sldId="281"/>
            <ac:spMk id="22" creationId="{8537B233-9CDD-4A90-AABB-A8963DEE4FBC}"/>
          </ac:spMkLst>
        </pc:spChg>
        <pc:spChg chg="add">
          <ac:chgData name="Ross Morgan (2005167)" userId="60f2b08c-d24f-4dae-9b6a-77ed9e902f64" providerId="ADAL" clId="{C553D2C5-A477-4F56-BA53-5E9B8B9C0469}" dt="2023-02-24T17:19:00.665" v="13284" actId="26606"/>
          <ac:spMkLst>
            <pc:docMk/>
            <pc:sldMk cId="3139953" sldId="281"/>
            <ac:spMk id="24" creationId="{463E6235-1649-4B47-9862-4026FC473B6F}"/>
          </ac:spMkLst>
        </pc:spChg>
        <pc:spChg chg="add del">
          <ac:chgData name="Ross Morgan (2005167)" userId="60f2b08c-d24f-4dae-9b6a-77ed9e902f64" providerId="ADAL" clId="{C553D2C5-A477-4F56-BA53-5E9B8B9C0469}" dt="2023-02-24T16:49:55.013" v="13166" actId="26606"/>
          <ac:spMkLst>
            <pc:docMk/>
            <pc:sldMk cId="3139953" sldId="281"/>
            <ac:spMk id="28" creationId="{37C89E4B-3C9F-44B9-8B86-D9E3D112D8EC}"/>
          </ac:spMkLst>
        </pc:spChg>
        <pc:spChg chg="add del">
          <ac:chgData name="Ross Morgan (2005167)" userId="60f2b08c-d24f-4dae-9b6a-77ed9e902f64" providerId="ADAL" clId="{C553D2C5-A477-4F56-BA53-5E9B8B9C0469}" dt="2023-02-24T16:49:54.903" v="13165" actId="26606"/>
          <ac:spMkLst>
            <pc:docMk/>
            <pc:sldMk cId="3139953" sldId="281"/>
            <ac:spMk id="36" creationId="{72E495F7-B04B-1B33-10CF-7930AE934EA2}"/>
          </ac:spMkLst>
        </pc:spChg>
        <pc:spChg chg="add del">
          <ac:chgData name="Ross Morgan (2005167)" userId="60f2b08c-d24f-4dae-9b6a-77ed9e902f64" providerId="ADAL" clId="{C553D2C5-A477-4F56-BA53-5E9B8B9C0469}" dt="2023-02-24T16:49:54.903" v="13165" actId="26606"/>
          <ac:spMkLst>
            <pc:docMk/>
            <pc:sldMk cId="3139953" sldId="281"/>
            <ac:spMk id="39" creationId="{04812C46-200A-4DEB-A05E-3ED6C68C2387}"/>
          </ac:spMkLst>
        </pc:spChg>
        <pc:spChg chg="add del">
          <ac:chgData name="Ross Morgan (2005167)" userId="60f2b08c-d24f-4dae-9b6a-77ed9e902f64" providerId="ADAL" clId="{C553D2C5-A477-4F56-BA53-5E9B8B9C0469}" dt="2023-02-24T16:49:54.903" v="13165" actId="26606"/>
          <ac:spMkLst>
            <pc:docMk/>
            <pc:sldMk cId="3139953" sldId="281"/>
            <ac:spMk id="41" creationId="{D1EA859B-E555-4109-94F3-6700E046E008}"/>
          </ac:spMkLst>
        </pc:spChg>
        <pc:spChg chg="add del">
          <ac:chgData name="Ross Morgan (2005167)" userId="60f2b08c-d24f-4dae-9b6a-77ed9e902f64" providerId="ADAL" clId="{C553D2C5-A477-4F56-BA53-5E9B8B9C0469}" dt="2023-02-24T16:51:13.135" v="13171" actId="26606"/>
          <ac:spMkLst>
            <pc:docMk/>
            <pc:sldMk cId="3139953" sldId="281"/>
            <ac:spMk id="43" creationId="{83306AB0-8BF5-43D5-B5E2-C53EA0783845}"/>
          </ac:spMkLst>
        </pc:spChg>
        <pc:spChg chg="add del">
          <ac:chgData name="Ross Morgan (2005167)" userId="60f2b08c-d24f-4dae-9b6a-77ed9e902f64" providerId="ADAL" clId="{C553D2C5-A477-4F56-BA53-5E9B8B9C0469}" dt="2023-02-24T16:51:13.135" v="13171" actId="26606"/>
          <ac:spMkLst>
            <pc:docMk/>
            <pc:sldMk cId="3139953" sldId="281"/>
            <ac:spMk id="44" creationId="{9CC67894-1D18-43E0-B8E1-ECF37EB0D4B5}"/>
          </ac:spMkLst>
        </pc:spChg>
        <pc:spChg chg="add del">
          <ac:chgData name="Ross Morgan (2005167)" userId="60f2b08c-d24f-4dae-9b6a-77ed9e902f64" providerId="ADAL" clId="{C553D2C5-A477-4F56-BA53-5E9B8B9C0469}" dt="2023-02-24T16:51:13.135" v="13171" actId="26606"/>
          <ac:spMkLst>
            <pc:docMk/>
            <pc:sldMk cId="3139953" sldId="281"/>
            <ac:spMk id="45" creationId="{A13E3398-4840-4DA1-B674-51AE569B24F9}"/>
          </ac:spMkLst>
        </pc:spChg>
        <pc:spChg chg="add del">
          <ac:chgData name="Ross Morgan (2005167)" userId="60f2b08c-d24f-4dae-9b6a-77ed9e902f64" providerId="ADAL" clId="{C553D2C5-A477-4F56-BA53-5E9B8B9C0469}" dt="2023-02-24T16:50:04.113" v="13167" actId="478"/>
          <ac:spMkLst>
            <pc:docMk/>
            <pc:sldMk cId="3139953" sldId="281"/>
            <ac:spMk id="46" creationId="{062ACBAA-4DF8-9326-23F5-244F9F16FC51}"/>
          </ac:spMkLst>
        </pc:spChg>
        <pc:spChg chg="add del">
          <ac:chgData name="Ross Morgan (2005167)" userId="60f2b08c-d24f-4dae-9b6a-77ed9e902f64" providerId="ADAL" clId="{C553D2C5-A477-4F56-BA53-5E9B8B9C0469}" dt="2023-02-24T16:51:13.041" v="13170" actId="26606"/>
          <ac:spMkLst>
            <pc:docMk/>
            <pc:sldMk cId="3139953" sldId="281"/>
            <ac:spMk id="50" creationId="{A8384FB5-9ADC-4DDC-881B-597D56F5B15D}"/>
          </ac:spMkLst>
        </pc:spChg>
        <pc:spChg chg="add del">
          <ac:chgData name="Ross Morgan (2005167)" userId="60f2b08c-d24f-4dae-9b6a-77ed9e902f64" providerId="ADAL" clId="{C553D2C5-A477-4F56-BA53-5E9B8B9C0469}" dt="2023-02-24T16:51:13.041" v="13170" actId="26606"/>
          <ac:spMkLst>
            <pc:docMk/>
            <pc:sldMk cId="3139953" sldId="281"/>
            <ac:spMk id="52" creationId="{1199E1B1-A8C0-4FE8-A5A8-1CB41D69F857}"/>
          </ac:spMkLst>
        </pc:spChg>
        <pc:spChg chg="add del">
          <ac:chgData name="Ross Morgan (2005167)" userId="60f2b08c-d24f-4dae-9b6a-77ed9e902f64" providerId="ADAL" clId="{C553D2C5-A477-4F56-BA53-5E9B8B9C0469}" dt="2023-02-24T16:51:13.041" v="13170" actId="26606"/>
          <ac:spMkLst>
            <pc:docMk/>
            <pc:sldMk cId="3139953" sldId="281"/>
            <ac:spMk id="54" creationId="{84A8DE83-DE75-4B41-9DB4-A7EC0B0DEC0B}"/>
          </ac:spMkLst>
        </pc:spChg>
        <pc:spChg chg="add del">
          <ac:chgData name="Ross Morgan (2005167)" userId="60f2b08c-d24f-4dae-9b6a-77ed9e902f64" providerId="ADAL" clId="{C553D2C5-A477-4F56-BA53-5E9B8B9C0469}" dt="2023-02-24T16:51:13.041" v="13170" actId="26606"/>
          <ac:spMkLst>
            <pc:docMk/>
            <pc:sldMk cId="3139953" sldId="281"/>
            <ac:spMk id="56" creationId="{A7009A0A-BEF5-4EAC-AF15-E4F9F002E239}"/>
          </ac:spMkLst>
        </pc:spChg>
        <pc:spChg chg="add del">
          <ac:chgData name="Ross Morgan (2005167)" userId="60f2b08c-d24f-4dae-9b6a-77ed9e902f64" providerId="ADAL" clId="{C553D2C5-A477-4F56-BA53-5E9B8B9C0469}" dt="2023-02-24T16:53:40.147" v="13186"/>
          <ac:spMkLst>
            <pc:docMk/>
            <pc:sldMk cId="3139953" sldId="281"/>
            <ac:spMk id="58" creationId="{71CFE9EA-50D8-4028-BE42-DC2D813BEA66}"/>
          </ac:spMkLst>
        </pc:spChg>
        <pc:grpChg chg="add del">
          <ac:chgData name="Ross Morgan (2005167)" userId="60f2b08c-d24f-4dae-9b6a-77ed9e902f64" providerId="ADAL" clId="{C553D2C5-A477-4F56-BA53-5E9B8B9C0469}" dt="2023-02-24T17:09:51.598" v="13218" actId="26606"/>
          <ac:grpSpMkLst>
            <pc:docMk/>
            <pc:sldMk cId="3139953" sldId="281"/>
            <ac:grpSpMk id="6" creationId="{C616B3DC-C165-433D-9187-62DCC0E317D3}"/>
          </ac:grpSpMkLst>
        </pc:grpChg>
        <pc:grpChg chg="add del">
          <ac:chgData name="Ross Morgan (2005167)" userId="60f2b08c-d24f-4dae-9b6a-77ed9e902f64" providerId="ADAL" clId="{C553D2C5-A477-4F56-BA53-5E9B8B9C0469}" dt="2023-02-24T17:12:28.842" v="13237"/>
          <ac:grpSpMkLst>
            <pc:docMk/>
            <pc:sldMk cId="3139953" sldId="281"/>
            <ac:grpSpMk id="19" creationId="{08F94D66-27EC-4CB8-8226-D7F41C161863}"/>
          </ac:grpSpMkLst>
        </pc:grpChg>
        <pc:picChg chg="add mod ord">
          <ac:chgData name="Ross Morgan (2005167)" userId="60f2b08c-d24f-4dae-9b6a-77ed9e902f64" providerId="ADAL" clId="{C553D2C5-A477-4F56-BA53-5E9B8B9C0469}" dt="2023-02-24T17:19:00.665" v="13284" actId="26606"/>
          <ac:picMkLst>
            <pc:docMk/>
            <pc:sldMk cId="3139953" sldId="281"/>
            <ac:picMk id="4" creationId="{A2AB1F9B-C532-06A9-AD81-F7CA856CAF9C}"/>
          </ac:picMkLst>
        </pc:picChg>
        <pc:cxnChg chg="add del">
          <ac:chgData name="Ross Morgan (2005167)" userId="60f2b08c-d24f-4dae-9b6a-77ed9e902f64" providerId="ADAL" clId="{C553D2C5-A477-4F56-BA53-5E9B8B9C0469}" dt="2023-02-24T16:40:58.242" v="13135" actId="26606"/>
          <ac:cxnSpMkLst>
            <pc:docMk/>
            <pc:sldMk cId="3139953" sldId="281"/>
            <ac:cxnSpMk id="14" creationId="{D2E961F1-4A28-4A5F-BBD4-6E400E5E6C75}"/>
          </ac:cxnSpMkLst>
        </pc:cxnChg>
        <pc:cxnChg chg="add del">
          <ac:chgData name="Ross Morgan (2005167)" userId="60f2b08c-d24f-4dae-9b6a-77ed9e902f64" providerId="ADAL" clId="{C553D2C5-A477-4F56-BA53-5E9B8B9C0469}" dt="2023-02-24T16:40:58.242" v="13135" actId="26606"/>
          <ac:cxnSpMkLst>
            <pc:docMk/>
            <pc:sldMk cId="3139953" sldId="281"/>
            <ac:cxnSpMk id="18" creationId="{A82415D3-DDE5-4D63-8CB3-23A5EC581B27}"/>
          </ac:cxnSpMkLst>
        </pc:cxnChg>
        <pc:cxnChg chg="add del">
          <ac:chgData name="Ross Morgan (2005167)" userId="60f2b08c-d24f-4dae-9b6a-77ed9e902f64" providerId="ADAL" clId="{C553D2C5-A477-4F56-BA53-5E9B8B9C0469}" dt="2023-02-24T16:40:58.242" v="13135" actId="26606"/>
          <ac:cxnSpMkLst>
            <pc:docMk/>
            <pc:sldMk cId="3139953" sldId="281"/>
            <ac:cxnSpMk id="20" creationId="{AD7193FB-6AE6-4B3B-8F89-56B55DD63B4D}"/>
          </ac:cxnSpMkLst>
        </pc:cxnChg>
        <pc:cxnChg chg="add del">
          <ac:chgData name="Ross Morgan (2005167)" userId="60f2b08c-d24f-4dae-9b6a-77ed9e902f64" providerId="ADAL" clId="{C553D2C5-A477-4F56-BA53-5E9B8B9C0469}" dt="2023-02-24T16:48:13.801" v="13159" actId="26606"/>
          <ac:cxnSpMkLst>
            <pc:docMk/>
            <pc:sldMk cId="3139953" sldId="281"/>
            <ac:cxnSpMk id="23" creationId="{040575EE-C594-4566-BC00-663004E52AB5}"/>
          </ac:cxnSpMkLst>
        </pc:cxnChg>
        <pc:cxnChg chg="add del">
          <ac:chgData name="Ross Morgan (2005167)" userId="60f2b08c-d24f-4dae-9b6a-77ed9e902f64" providerId="ADAL" clId="{C553D2C5-A477-4F56-BA53-5E9B8B9C0469}" dt="2023-02-24T16:49:55.013" v="13166" actId="26606"/>
          <ac:cxnSpMkLst>
            <pc:docMk/>
            <pc:sldMk cId="3139953" sldId="281"/>
            <ac:cxnSpMk id="30" creationId="{AA2EAA10-076F-46BD-8F0F-B9A2FB77A85C}"/>
          </ac:cxnSpMkLst>
        </pc:cxnChg>
        <pc:cxnChg chg="add del">
          <ac:chgData name="Ross Morgan (2005167)" userId="60f2b08c-d24f-4dae-9b6a-77ed9e902f64" providerId="ADAL" clId="{C553D2C5-A477-4F56-BA53-5E9B8B9C0469}" dt="2023-02-24T16:49:55.013" v="13166" actId="26606"/>
          <ac:cxnSpMkLst>
            <pc:docMk/>
            <pc:sldMk cId="3139953" sldId="281"/>
            <ac:cxnSpMk id="32" creationId="{D891E407-403B-4764-86C9-33A56D3BCAA3}"/>
          </ac:cxnSpMkLst>
        </pc:cxnChg>
        <pc:cxnChg chg="add del">
          <ac:chgData name="Ross Morgan (2005167)" userId="60f2b08c-d24f-4dae-9b6a-77ed9e902f64" providerId="ADAL" clId="{C553D2C5-A477-4F56-BA53-5E9B8B9C0469}" dt="2023-02-24T16:53:40.147" v="13186"/>
          <ac:cxnSpMkLst>
            <pc:docMk/>
            <pc:sldMk cId="3139953" sldId="281"/>
            <ac:cxnSpMk id="59" creationId="{9A218DD6-0CC7-465B-B80F-747F97B4021F}"/>
          </ac:cxnSpMkLst>
        </pc:cxnChg>
      </pc:sldChg>
      <pc:sldMasterChg chg="setBg">
        <pc:chgData name="Ross Morgan (2005167)" userId="60f2b08c-d24f-4dae-9b6a-77ed9e902f64" providerId="ADAL" clId="{C553D2C5-A477-4F56-BA53-5E9B8B9C0469}" dt="2023-02-24T17:11:49.311" v="13227"/>
        <pc:sldMasterMkLst>
          <pc:docMk/>
          <pc:sldMasterMk cId="2302954436" sldId="2147483660"/>
        </pc:sldMasterMkLst>
      </pc:sldMasterChg>
      <pc:sldMasterChg chg="setBg">
        <pc:chgData name="Ross Morgan (2005167)" userId="60f2b08c-d24f-4dae-9b6a-77ed9e902f64" providerId="ADAL" clId="{C553D2C5-A477-4F56-BA53-5E9B8B9C0469}" dt="2023-02-24T17:13:52.810" v="13252"/>
        <pc:sldMasterMkLst>
          <pc:docMk/>
          <pc:sldMasterMk cId="1332288152" sldId="2147483786"/>
        </pc:sldMasterMkLst>
      </pc:sldMasterChg>
      <pc:sldMasterChg chg="modSldLayout">
        <pc:chgData name="Ross Morgan (2005167)" userId="60f2b08c-d24f-4dae-9b6a-77ed9e902f64" providerId="ADAL" clId="{C553D2C5-A477-4F56-BA53-5E9B8B9C0469}" dt="2023-02-24T17:16:38.471" v="13260"/>
        <pc:sldMasterMkLst>
          <pc:docMk/>
          <pc:sldMasterMk cId="1357920534" sldId="2147483864"/>
        </pc:sldMasterMkLst>
        <pc:sldLayoutChg chg="delSp">
          <pc:chgData name="Ross Morgan (2005167)" userId="60f2b08c-d24f-4dae-9b6a-77ed9e902f64" providerId="ADAL" clId="{C553D2C5-A477-4F56-BA53-5E9B8B9C0469}" dt="2023-02-24T17:16:38.471" v="13260"/>
          <pc:sldLayoutMkLst>
            <pc:docMk/>
            <pc:sldMasterMk cId="1357920534" sldId="2147483864"/>
            <pc:sldLayoutMk cId="3984923454" sldId="2147483882"/>
          </pc:sldLayoutMkLst>
          <pc:cxnChg chg="del">
            <ac:chgData name="Ross Morgan (2005167)" userId="60f2b08c-d24f-4dae-9b6a-77ed9e902f64" providerId="ADAL" clId="{C553D2C5-A477-4F56-BA53-5E9B8B9C0469}" dt="2023-02-24T17:16:38.471" v="13260"/>
            <ac:cxnSpMkLst>
              <pc:docMk/>
              <pc:sldMasterMk cId="1357920534" sldId="2147483864"/>
              <pc:sldLayoutMk cId="3984923454" sldId="2147483882"/>
              <ac:cxnSpMk id="33" creationId="{00000000-0000-0000-0000-000000000000}"/>
            </ac:cxnSpMkLst>
          </pc:cxnChg>
        </pc:sldLayoutChg>
      </pc:sldMasterChg>
    </pc:docChg>
  </pc:docChgLst>
  <pc:docChgLst>
    <pc:chgData name="Ross Morgan (2005167)" userId="S::2005167@student.uwtsd.ac.uk::60f2b08c-d24f-4dae-9b6a-77ed9e902f64" providerId="AD" clId="Web-{33132E7A-589B-6158-30BE-AF2DE9E82C3A}"/>
    <pc:docChg chg="addSld delSld modSld sldOrd">
      <pc:chgData name="Ross Morgan (2005167)" userId="S::2005167@student.uwtsd.ac.uk::60f2b08c-d24f-4dae-9b6a-77ed9e902f64" providerId="AD" clId="Web-{33132E7A-589B-6158-30BE-AF2DE9E82C3A}" dt="2023-03-01T19:59:23.110" v="810" actId="20577"/>
      <pc:docMkLst>
        <pc:docMk/>
      </pc:docMkLst>
      <pc:sldChg chg="addSp delSp modSp">
        <pc:chgData name="Ross Morgan (2005167)" userId="S::2005167@student.uwtsd.ac.uk::60f2b08c-d24f-4dae-9b6a-77ed9e902f64" providerId="AD" clId="Web-{33132E7A-589B-6158-30BE-AF2DE9E82C3A}" dt="2023-03-01T18:04:23.931" v="300" actId="1076"/>
        <pc:sldMkLst>
          <pc:docMk/>
          <pc:sldMk cId="2972793422" sldId="263"/>
        </pc:sldMkLst>
        <pc:spChg chg="del mod">
          <ac:chgData name="Ross Morgan (2005167)" userId="S::2005167@student.uwtsd.ac.uk::60f2b08c-d24f-4dae-9b6a-77ed9e902f64" providerId="AD" clId="Web-{33132E7A-589B-6158-30BE-AF2DE9E82C3A}" dt="2023-03-01T17:36:40.718" v="209"/>
          <ac:spMkLst>
            <pc:docMk/>
            <pc:sldMk cId="2972793422" sldId="263"/>
            <ac:spMk id="2" creationId="{E0E3C4F9-F67D-F670-F3FD-8EEE5BBE0B5B}"/>
          </ac:spMkLst>
        </pc:spChg>
        <pc:spChg chg="add del mod">
          <ac:chgData name="Ross Morgan (2005167)" userId="S::2005167@student.uwtsd.ac.uk::60f2b08c-d24f-4dae-9b6a-77ed9e902f64" providerId="AD" clId="Web-{33132E7A-589B-6158-30BE-AF2DE9E82C3A}" dt="2023-03-01T17:36:45.733" v="210"/>
          <ac:spMkLst>
            <pc:docMk/>
            <pc:sldMk cId="2972793422" sldId="263"/>
            <ac:spMk id="11" creationId="{E3B4C7EA-F929-1C67-8EDD-1DE758A4DA33}"/>
          </ac:spMkLst>
        </pc:spChg>
        <pc:spChg chg="add mod">
          <ac:chgData name="Ross Morgan (2005167)" userId="S::2005167@student.uwtsd.ac.uk::60f2b08c-d24f-4dae-9b6a-77ed9e902f64" providerId="AD" clId="Web-{33132E7A-589B-6158-30BE-AF2DE9E82C3A}" dt="2023-03-01T17:44:17.495" v="262" actId="1076"/>
          <ac:spMkLst>
            <pc:docMk/>
            <pc:sldMk cId="2972793422" sldId="263"/>
            <ac:spMk id="13" creationId="{5D80FA3E-3EEF-D21E-E9D1-60340414083A}"/>
          </ac:spMkLst>
        </pc:spChg>
        <pc:spChg chg="add mod">
          <ac:chgData name="Ross Morgan (2005167)" userId="S::2005167@student.uwtsd.ac.uk::60f2b08c-d24f-4dae-9b6a-77ed9e902f64" providerId="AD" clId="Web-{33132E7A-589B-6158-30BE-AF2DE9E82C3A}" dt="2023-03-01T17:42:44.805" v="250" actId="20577"/>
          <ac:spMkLst>
            <pc:docMk/>
            <pc:sldMk cId="2972793422" sldId="263"/>
            <ac:spMk id="19" creationId="{5D4FAA8D-F0C9-B40E-5CD8-5746A444BFEF}"/>
          </ac:spMkLst>
        </pc:spChg>
        <pc:spChg chg="add mod">
          <ac:chgData name="Ross Morgan (2005167)" userId="S::2005167@student.uwtsd.ac.uk::60f2b08c-d24f-4dae-9b6a-77ed9e902f64" providerId="AD" clId="Web-{33132E7A-589B-6158-30BE-AF2DE9E82C3A}" dt="2023-03-01T17:42:48.336" v="251" actId="20577"/>
          <ac:spMkLst>
            <pc:docMk/>
            <pc:sldMk cId="2972793422" sldId="263"/>
            <ac:spMk id="20" creationId="{9264C564-ED49-F45C-9D06-DBBF0775BC50}"/>
          </ac:spMkLst>
        </pc:spChg>
        <pc:spChg chg="add mod">
          <ac:chgData name="Ross Morgan (2005167)" userId="S::2005167@student.uwtsd.ac.uk::60f2b08c-d24f-4dae-9b6a-77ed9e902f64" providerId="AD" clId="Web-{33132E7A-589B-6158-30BE-AF2DE9E82C3A}" dt="2023-03-01T17:43:20.524" v="254" actId="20577"/>
          <ac:spMkLst>
            <pc:docMk/>
            <pc:sldMk cId="2972793422" sldId="263"/>
            <ac:spMk id="21" creationId="{370FED62-4F1B-1378-5CC0-CF7982DEEF75}"/>
          </ac:spMkLst>
        </pc:spChg>
        <pc:spChg chg="add">
          <ac:chgData name="Ross Morgan (2005167)" userId="S::2005167@student.uwtsd.ac.uk::60f2b08c-d24f-4dae-9b6a-77ed9e902f64" providerId="AD" clId="Web-{33132E7A-589B-6158-30BE-AF2DE9E82C3A}" dt="2023-03-01T17:43:20.696" v="255"/>
          <ac:spMkLst>
            <pc:docMk/>
            <pc:sldMk cId="2972793422" sldId="263"/>
            <ac:spMk id="22" creationId="{B79F1408-7DDD-9E56-6CC5-9673BED77806}"/>
          </ac:spMkLst>
        </pc:spChg>
        <pc:spChg chg="add mod">
          <ac:chgData name="Ross Morgan (2005167)" userId="S::2005167@student.uwtsd.ac.uk::60f2b08c-d24f-4dae-9b6a-77ed9e902f64" providerId="AD" clId="Web-{33132E7A-589B-6158-30BE-AF2DE9E82C3A}" dt="2023-03-01T17:43:28.540" v="257" actId="1076"/>
          <ac:spMkLst>
            <pc:docMk/>
            <pc:sldMk cId="2972793422" sldId="263"/>
            <ac:spMk id="23" creationId="{EF9C8BCC-87B6-03C1-91F0-6C246AD7565D}"/>
          </ac:spMkLst>
        </pc:spChg>
        <pc:spChg chg="add mod">
          <ac:chgData name="Ross Morgan (2005167)" userId="S::2005167@student.uwtsd.ac.uk::60f2b08c-d24f-4dae-9b6a-77ed9e902f64" providerId="AD" clId="Web-{33132E7A-589B-6158-30BE-AF2DE9E82C3A}" dt="2023-03-01T17:43:39.103" v="259" actId="1076"/>
          <ac:spMkLst>
            <pc:docMk/>
            <pc:sldMk cId="2972793422" sldId="263"/>
            <ac:spMk id="24" creationId="{2F784985-3920-3F8F-9C83-BE1BDCCA019A}"/>
          </ac:spMkLst>
        </pc:spChg>
        <pc:spChg chg="add mod">
          <ac:chgData name="Ross Morgan (2005167)" userId="S::2005167@student.uwtsd.ac.uk::60f2b08c-d24f-4dae-9b6a-77ed9e902f64" providerId="AD" clId="Web-{33132E7A-589B-6158-30BE-AF2DE9E82C3A}" dt="2023-03-01T17:43:48.119" v="261" actId="1076"/>
          <ac:spMkLst>
            <pc:docMk/>
            <pc:sldMk cId="2972793422" sldId="263"/>
            <ac:spMk id="25" creationId="{B34BD1CC-BFA6-9D19-6707-D559490EB310}"/>
          </ac:spMkLst>
        </pc:spChg>
        <pc:graphicFrameChg chg="add del modGraphic">
          <ac:chgData name="Ross Morgan (2005167)" userId="S::2005167@student.uwtsd.ac.uk::60f2b08c-d24f-4dae-9b6a-77ed9e902f64" providerId="AD" clId="Web-{33132E7A-589B-6158-30BE-AF2DE9E82C3A}" dt="2023-03-01T17:33:07.587" v="158"/>
          <ac:graphicFrameMkLst>
            <pc:docMk/>
            <pc:sldMk cId="2972793422" sldId="263"/>
            <ac:graphicFrameMk id="4" creationId="{8A2CB8CB-9AC5-8ADE-B723-2E4F5991F14E}"/>
          </ac:graphicFrameMkLst>
        </pc:graphicFrameChg>
        <pc:graphicFrameChg chg="add mod modGraphic">
          <ac:chgData name="Ross Morgan (2005167)" userId="S::2005167@student.uwtsd.ac.uk::60f2b08c-d24f-4dae-9b6a-77ed9e902f64" providerId="AD" clId="Web-{33132E7A-589B-6158-30BE-AF2DE9E82C3A}" dt="2023-03-01T17:45:00.011" v="265"/>
          <ac:graphicFrameMkLst>
            <pc:docMk/>
            <pc:sldMk cId="2972793422" sldId="263"/>
            <ac:graphicFrameMk id="6" creationId="{DF6AFA4C-6127-43DB-5B17-8C7945C54AE7}"/>
          </ac:graphicFrameMkLst>
        </pc:graphicFrameChg>
        <pc:graphicFrameChg chg="mod modGraphic">
          <ac:chgData name="Ross Morgan (2005167)" userId="S::2005167@student.uwtsd.ac.uk::60f2b08c-d24f-4dae-9b6a-77ed9e902f64" providerId="AD" clId="Web-{33132E7A-589B-6158-30BE-AF2DE9E82C3A}" dt="2023-03-01T17:39:11.800" v="224"/>
          <ac:graphicFrameMkLst>
            <pc:docMk/>
            <pc:sldMk cId="2972793422" sldId="263"/>
            <ac:graphicFrameMk id="7" creationId="{F8F2637F-4CF7-7B54-E2E7-3093D896C206}"/>
          </ac:graphicFrameMkLst>
        </pc:graphicFrameChg>
        <pc:graphicFrameChg chg="add mod modGraphic">
          <ac:chgData name="Ross Morgan (2005167)" userId="S::2005167@student.uwtsd.ac.uk::60f2b08c-d24f-4dae-9b6a-77ed9e902f64" providerId="AD" clId="Web-{33132E7A-589B-6158-30BE-AF2DE9E82C3A}" dt="2023-03-01T18:04:23.931" v="300" actId="1076"/>
          <ac:graphicFrameMkLst>
            <pc:docMk/>
            <pc:sldMk cId="2972793422" sldId="263"/>
            <ac:graphicFrameMk id="8" creationId="{57221A13-78DD-8FD2-5486-E3489E4ACA12}"/>
          </ac:graphicFrameMkLst>
        </pc:graphicFrameChg>
        <pc:graphicFrameChg chg="add mod modGraphic">
          <ac:chgData name="Ross Morgan (2005167)" userId="S::2005167@student.uwtsd.ac.uk::60f2b08c-d24f-4dae-9b6a-77ed9e902f64" providerId="AD" clId="Web-{33132E7A-589B-6158-30BE-AF2DE9E82C3A}" dt="2023-03-01T17:40:54.208" v="236"/>
          <ac:graphicFrameMkLst>
            <pc:docMk/>
            <pc:sldMk cId="2972793422" sldId="263"/>
            <ac:graphicFrameMk id="9" creationId="{950AAF0C-231F-78D1-C051-0D56FAA17247}"/>
          </ac:graphicFrameMkLst>
        </pc:graphicFrameChg>
        <pc:graphicFrameChg chg="add del">
          <ac:chgData name="Ross Morgan (2005167)" userId="S::2005167@student.uwtsd.ac.uk::60f2b08c-d24f-4dae-9b6a-77ed9e902f64" providerId="AD" clId="Web-{33132E7A-589B-6158-30BE-AF2DE9E82C3A}" dt="2023-03-01T17:41:47.241" v="242"/>
          <ac:graphicFrameMkLst>
            <pc:docMk/>
            <pc:sldMk cId="2972793422" sldId="263"/>
            <ac:graphicFrameMk id="17" creationId="{827B2144-ABA4-F943-6211-7BAE32F5FD3C}"/>
          </ac:graphicFrameMkLst>
        </pc:graphicFrameChg>
      </pc:sldChg>
      <pc:sldChg chg="modSp">
        <pc:chgData name="Ross Morgan (2005167)" userId="S::2005167@student.uwtsd.ac.uk::60f2b08c-d24f-4dae-9b6a-77ed9e902f64" providerId="AD" clId="Web-{33132E7A-589B-6158-30BE-AF2DE9E82C3A}" dt="2023-03-01T17:54:48.463" v="299" actId="20577"/>
        <pc:sldMkLst>
          <pc:docMk/>
          <pc:sldMk cId="699290479" sldId="268"/>
        </pc:sldMkLst>
        <pc:spChg chg="mod">
          <ac:chgData name="Ross Morgan (2005167)" userId="S::2005167@student.uwtsd.ac.uk::60f2b08c-d24f-4dae-9b6a-77ed9e902f64" providerId="AD" clId="Web-{33132E7A-589B-6158-30BE-AF2DE9E82C3A}" dt="2023-03-01T17:54:48.463" v="299" actId="20577"/>
          <ac:spMkLst>
            <pc:docMk/>
            <pc:sldMk cId="699290479" sldId="268"/>
            <ac:spMk id="3" creationId="{B9707613-E37E-5E59-8124-BFFB36D4860D}"/>
          </ac:spMkLst>
        </pc:spChg>
      </pc:sldChg>
      <pc:sldChg chg="modSp">
        <pc:chgData name="Ross Morgan (2005167)" userId="S::2005167@student.uwtsd.ac.uk::60f2b08c-d24f-4dae-9b6a-77ed9e902f64" providerId="AD" clId="Web-{33132E7A-589B-6158-30BE-AF2DE9E82C3A}" dt="2023-03-01T17:52:35.522" v="294" actId="20577"/>
        <pc:sldMkLst>
          <pc:docMk/>
          <pc:sldMk cId="246892548" sldId="271"/>
        </pc:sldMkLst>
        <pc:spChg chg="mod">
          <ac:chgData name="Ross Morgan (2005167)" userId="S::2005167@student.uwtsd.ac.uk::60f2b08c-d24f-4dae-9b6a-77ed9e902f64" providerId="AD" clId="Web-{33132E7A-589B-6158-30BE-AF2DE9E82C3A}" dt="2023-03-01T17:52:35.522" v="294" actId="20577"/>
          <ac:spMkLst>
            <pc:docMk/>
            <pc:sldMk cId="246892548" sldId="271"/>
            <ac:spMk id="3" creationId="{A7FC8DC6-A72B-61C9-C5A2-50B24831BA08}"/>
          </ac:spMkLst>
        </pc:spChg>
      </pc:sldChg>
      <pc:sldChg chg="modSp">
        <pc:chgData name="Ross Morgan (2005167)" userId="S::2005167@student.uwtsd.ac.uk::60f2b08c-d24f-4dae-9b6a-77ed9e902f64" providerId="AD" clId="Web-{33132E7A-589B-6158-30BE-AF2DE9E82C3A}" dt="2023-03-01T18:07:29.216" v="326" actId="1076"/>
        <pc:sldMkLst>
          <pc:docMk/>
          <pc:sldMk cId="793965951" sldId="272"/>
        </pc:sldMkLst>
        <pc:spChg chg="mod">
          <ac:chgData name="Ross Morgan (2005167)" userId="S::2005167@student.uwtsd.ac.uk::60f2b08c-d24f-4dae-9b6a-77ed9e902f64" providerId="AD" clId="Web-{33132E7A-589B-6158-30BE-AF2DE9E82C3A}" dt="2023-03-01T18:07:17.450" v="325" actId="14100"/>
          <ac:spMkLst>
            <pc:docMk/>
            <pc:sldMk cId="793965951" sldId="272"/>
            <ac:spMk id="3" creationId="{24F4BE88-4FE9-8FF4-5801-B08AF66B271F}"/>
          </ac:spMkLst>
        </pc:spChg>
        <pc:picChg chg="mod">
          <ac:chgData name="Ross Morgan (2005167)" userId="S::2005167@student.uwtsd.ac.uk::60f2b08c-d24f-4dae-9b6a-77ed9e902f64" providerId="AD" clId="Web-{33132E7A-589B-6158-30BE-AF2DE9E82C3A}" dt="2023-03-01T18:07:29.216" v="326" actId="1076"/>
          <ac:picMkLst>
            <pc:docMk/>
            <pc:sldMk cId="793965951" sldId="272"/>
            <ac:picMk id="4" creationId="{51C2FBDF-02A9-CAAB-9F84-16CB6144136D}"/>
          </ac:picMkLst>
        </pc:picChg>
      </pc:sldChg>
      <pc:sldChg chg="modSp">
        <pc:chgData name="Ross Morgan (2005167)" userId="S::2005167@student.uwtsd.ac.uk::60f2b08c-d24f-4dae-9b6a-77ed9e902f64" providerId="AD" clId="Web-{33132E7A-589B-6158-30BE-AF2DE9E82C3A}" dt="2023-03-01T18:13:59.007" v="406" actId="20577"/>
        <pc:sldMkLst>
          <pc:docMk/>
          <pc:sldMk cId="776691057" sldId="273"/>
        </pc:sldMkLst>
        <pc:spChg chg="mod">
          <ac:chgData name="Ross Morgan (2005167)" userId="S::2005167@student.uwtsd.ac.uk::60f2b08c-d24f-4dae-9b6a-77ed9e902f64" providerId="AD" clId="Web-{33132E7A-589B-6158-30BE-AF2DE9E82C3A}" dt="2023-03-01T18:13:59.007" v="406" actId="20577"/>
          <ac:spMkLst>
            <pc:docMk/>
            <pc:sldMk cId="776691057" sldId="273"/>
            <ac:spMk id="19" creationId="{CDAADDA7-D8FA-9D0A-6CE6-76C09E77B954}"/>
          </ac:spMkLst>
        </pc:spChg>
      </pc:sldChg>
      <pc:sldChg chg="modSp del">
        <pc:chgData name="Ross Morgan (2005167)" userId="S::2005167@student.uwtsd.ac.uk::60f2b08c-d24f-4dae-9b6a-77ed9e902f64" providerId="AD" clId="Web-{33132E7A-589B-6158-30BE-AF2DE9E82C3A}" dt="2023-03-01T19:46:24.018" v="727"/>
        <pc:sldMkLst>
          <pc:docMk/>
          <pc:sldMk cId="3473876177" sldId="276"/>
        </pc:sldMkLst>
        <pc:spChg chg="mod">
          <ac:chgData name="Ross Morgan (2005167)" userId="S::2005167@student.uwtsd.ac.uk::60f2b08c-d24f-4dae-9b6a-77ed9e902f64" providerId="AD" clId="Web-{33132E7A-589B-6158-30BE-AF2DE9E82C3A}" dt="2023-03-01T19:33:14.629" v="581" actId="20577"/>
          <ac:spMkLst>
            <pc:docMk/>
            <pc:sldMk cId="3473876177" sldId="276"/>
            <ac:spMk id="2" creationId="{54A117FE-1AB5-D098-6267-2DD4AB81C489}"/>
          </ac:spMkLst>
        </pc:spChg>
        <pc:spChg chg="mod">
          <ac:chgData name="Ross Morgan (2005167)" userId="S::2005167@student.uwtsd.ac.uk::60f2b08c-d24f-4dae-9b6a-77ed9e902f64" providerId="AD" clId="Web-{33132E7A-589B-6158-30BE-AF2DE9E82C3A}" dt="2023-03-01T18:45:52.789" v="508" actId="20577"/>
          <ac:spMkLst>
            <pc:docMk/>
            <pc:sldMk cId="3473876177" sldId="276"/>
            <ac:spMk id="3" creationId="{21382F50-A3C8-52DF-9C1C-6DE365CA0AA8}"/>
          </ac:spMkLst>
        </pc:spChg>
        <pc:graphicFrameChg chg="mod modGraphic">
          <ac:chgData name="Ross Morgan (2005167)" userId="S::2005167@student.uwtsd.ac.uk::60f2b08c-d24f-4dae-9b6a-77ed9e902f64" providerId="AD" clId="Web-{33132E7A-589B-6158-30BE-AF2DE9E82C3A}" dt="2023-03-01T18:45:40.726" v="505"/>
          <ac:graphicFrameMkLst>
            <pc:docMk/>
            <pc:sldMk cId="3473876177" sldId="276"/>
            <ac:graphicFrameMk id="15" creationId="{12B5E3C7-7B74-3F8B-B970-B9A5C294FCF1}"/>
          </ac:graphicFrameMkLst>
        </pc:graphicFrameChg>
      </pc:sldChg>
      <pc:sldChg chg="modSp">
        <pc:chgData name="Ross Morgan (2005167)" userId="S::2005167@student.uwtsd.ac.uk::60f2b08c-d24f-4dae-9b6a-77ed9e902f64" providerId="AD" clId="Web-{33132E7A-589B-6158-30BE-AF2DE9E82C3A}" dt="2023-03-01T17:18:07.033" v="5" actId="20577"/>
        <pc:sldMkLst>
          <pc:docMk/>
          <pc:sldMk cId="2490720268" sldId="277"/>
        </pc:sldMkLst>
        <pc:spChg chg="mod">
          <ac:chgData name="Ross Morgan (2005167)" userId="S::2005167@student.uwtsd.ac.uk::60f2b08c-d24f-4dae-9b6a-77ed9e902f64" providerId="AD" clId="Web-{33132E7A-589B-6158-30BE-AF2DE9E82C3A}" dt="2023-03-01T17:18:07.033" v="5" actId="20577"/>
          <ac:spMkLst>
            <pc:docMk/>
            <pc:sldMk cId="2490720268" sldId="277"/>
            <ac:spMk id="3" creationId="{7591624C-0C4B-0AFF-DE4F-3C0B297EFE4A}"/>
          </ac:spMkLst>
        </pc:spChg>
      </pc:sldChg>
      <pc:sldChg chg="del">
        <pc:chgData name="Ross Morgan (2005167)" userId="S::2005167@student.uwtsd.ac.uk::60f2b08c-d24f-4dae-9b6a-77ed9e902f64" providerId="AD" clId="Web-{33132E7A-589B-6158-30BE-AF2DE9E82C3A}" dt="2023-03-01T19:44:38.344" v="721"/>
        <pc:sldMkLst>
          <pc:docMk/>
          <pc:sldMk cId="3198659553" sldId="282"/>
        </pc:sldMkLst>
      </pc:sldChg>
      <pc:sldChg chg="modSp">
        <pc:chgData name="Ross Morgan (2005167)" userId="S::2005167@student.uwtsd.ac.uk::60f2b08c-d24f-4dae-9b6a-77ed9e902f64" providerId="AD" clId="Web-{33132E7A-589B-6158-30BE-AF2DE9E82C3A}" dt="2023-03-01T18:26:21.635" v="425" actId="20577"/>
        <pc:sldMkLst>
          <pc:docMk/>
          <pc:sldMk cId="1108123007" sldId="283"/>
        </pc:sldMkLst>
        <pc:spChg chg="mod">
          <ac:chgData name="Ross Morgan (2005167)" userId="S::2005167@student.uwtsd.ac.uk::60f2b08c-d24f-4dae-9b6a-77ed9e902f64" providerId="AD" clId="Web-{33132E7A-589B-6158-30BE-AF2DE9E82C3A}" dt="2023-03-01T18:26:21.635" v="425" actId="20577"/>
          <ac:spMkLst>
            <pc:docMk/>
            <pc:sldMk cId="1108123007" sldId="283"/>
            <ac:spMk id="3" creationId="{3C21410D-41BB-F620-4D4D-54329AC07B07}"/>
          </ac:spMkLst>
        </pc:spChg>
      </pc:sldChg>
      <pc:sldChg chg="addSp delSp modSp del">
        <pc:chgData name="Ross Morgan (2005167)" userId="S::2005167@student.uwtsd.ac.uk::60f2b08c-d24f-4dae-9b6a-77ed9e902f64" providerId="AD" clId="Web-{33132E7A-589B-6158-30BE-AF2DE9E82C3A}" dt="2023-03-01T19:46:26.237" v="728"/>
        <pc:sldMkLst>
          <pc:docMk/>
          <pc:sldMk cId="1923000675" sldId="286"/>
        </pc:sldMkLst>
        <pc:spChg chg="del mod">
          <ac:chgData name="Ross Morgan (2005167)" userId="S::2005167@student.uwtsd.ac.uk::60f2b08c-d24f-4dae-9b6a-77ed9e902f64" providerId="AD" clId="Web-{33132E7A-589B-6158-30BE-AF2DE9E82C3A}" dt="2023-03-01T19:13:57.818" v="538"/>
          <ac:spMkLst>
            <pc:docMk/>
            <pc:sldMk cId="1923000675" sldId="286"/>
            <ac:spMk id="2" creationId="{D66F0EAE-DAFA-7386-6446-3575D24962ED}"/>
          </ac:spMkLst>
        </pc:spChg>
        <pc:spChg chg="del">
          <ac:chgData name="Ross Morgan (2005167)" userId="S::2005167@student.uwtsd.ac.uk::60f2b08c-d24f-4dae-9b6a-77ed9e902f64" providerId="AD" clId="Web-{33132E7A-589B-6158-30BE-AF2DE9E82C3A}" dt="2023-03-01T19:02:27.150" v="509"/>
          <ac:spMkLst>
            <pc:docMk/>
            <pc:sldMk cId="1923000675" sldId="286"/>
            <ac:spMk id="3" creationId="{FA0D20FB-3737-6FAD-9F03-6C8246B3ADAC}"/>
          </ac:spMkLst>
        </pc:spChg>
        <pc:spChg chg="add del mod">
          <ac:chgData name="Ross Morgan (2005167)" userId="S::2005167@student.uwtsd.ac.uk::60f2b08c-d24f-4dae-9b6a-77ed9e902f64" providerId="AD" clId="Web-{33132E7A-589B-6158-30BE-AF2DE9E82C3A}" dt="2023-03-01T19:14:03.443" v="539"/>
          <ac:spMkLst>
            <pc:docMk/>
            <pc:sldMk cId="1923000675" sldId="286"/>
            <ac:spMk id="14" creationId="{4A5BB7DD-859A-66B8-EED2-F6003E16D847}"/>
          </ac:spMkLst>
        </pc:spChg>
        <pc:graphicFrameChg chg="add mod ord modGraphic">
          <ac:chgData name="Ross Morgan (2005167)" userId="S::2005167@student.uwtsd.ac.uk::60f2b08c-d24f-4dae-9b6a-77ed9e902f64" providerId="AD" clId="Web-{33132E7A-589B-6158-30BE-AF2DE9E82C3A}" dt="2023-03-01T19:14:16.537" v="540" actId="1076"/>
          <ac:graphicFrameMkLst>
            <pc:docMk/>
            <pc:sldMk cId="1923000675" sldId="286"/>
            <ac:graphicFrameMk id="5" creationId="{4D405257-019D-FB5B-ED49-C3F38324C194}"/>
          </ac:graphicFrameMkLst>
        </pc:graphicFrameChg>
        <pc:graphicFrameChg chg="add mod modGraphic">
          <ac:chgData name="Ross Morgan (2005167)" userId="S::2005167@student.uwtsd.ac.uk::60f2b08c-d24f-4dae-9b6a-77ed9e902f64" providerId="AD" clId="Web-{33132E7A-589B-6158-30BE-AF2DE9E82C3A}" dt="2023-03-01T19:14:37.537" v="541" actId="1076"/>
          <ac:graphicFrameMkLst>
            <pc:docMk/>
            <pc:sldMk cId="1923000675" sldId="286"/>
            <ac:graphicFrameMk id="7" creationId="{8ED39793-4CA7-D6DC-6ADE-F88C591A08F5}"/>
          </ac:graphicFrameMkLst>
        </pc:graphicFrameChg>
        <pc:graphicFrameChg chg="add mod modGraphic">
          <ac:chgData name="Ross Morgan (2005167)" userId="S::2005167@student.uwtsd.ac.uk::60f2b08c-d24f-4dae-9b6a-77ed9e902f64" providerId="AD" clId="Web-{33132E7A-589B-6158-30BE-AF2DE9E82C3A}" dt="2023-03-01T19:11:44.066" v="523" actId="1076"/>
          <ac:graphicFrameMkLst>
            <pc:docMk/>
            <pc:sldMk cId="1923000675" sldId="286"/>
            <ac:graphicFrameMk id="11" creationId="{378B03CE-3E96-16D5-0A48-5A8FC0751147}"/>
          </ac:graphicFrameMkLst>
        </pc:graphicFrameChg>
      </pc:sldChg>
      <pc:sldChg chg="addSp delSp modSp new">
        <pc:chgData name="Ross Morgan (2005167)" userId="S::2005167@student.uwtsd.ac.uk::60f2b08c-d24f-4dae-9b6a-77ed9e902f64" providerId="AD" clId="Web-{33132E7A-589B-6158-30BE-AF2DE9E82C3A}" dt="2023-03-01T19:53:55.041" v="778" actId="20577"/>
        <pc:sldMkLst>
          <pc:docMk/>
          <pc:sldMk cId="3993387838" sldId="289"/>
        </pc:sldMkLst>
        <pc:spChg chg="del">
          <ac:chgData name="Ross Morgan (2005167)" userId="S::2005167@student.uwtsd.ac.uk::60f2b08c-d24f-4dae-9b6a-77ed9e902f64" providerId="AD" clId="Web-{33132E7A-589B-6158-30BE-AF2DE9E82C3A}" dt="2023-03-01T19:20:51.421" v="544"/>
          <ac:spMkLst>
            <pc:docMk/>
            <pc:sldMk cId="3993387838" sldId="289"/>
            <ac:spMk id="2" creationId="{CD816F0E-FAD7-CCB6-AAE9-23785323629F}"/>
          </ac:spMkLst>
        </pc:spChg>
        <pc:spChg chg="del">
          <ac:chgData name="Ross Morgan (2005167)" userId="S::2005167@student.uwtsd.ac.uk::60f2b08c-d24f-4dae-9b6a-77ed9e902f64" providerId="AD" clId="Web-{33132E7A-589B-6158-30BE-AF2DE9E82C3A}" dt="2023-03-01T19:20:43.265" v="543"/>
          <ac:spMkLst>
            <pc:docMk/>
            <pc:sldMk cId="3993387838" sldId="289"/>
            <ac:spMk id="3" creationId="{AAB9642E-3590-6D8B-CE02-AF974EA2060B}"/>
          </ac:spMkLst>
        </pc:spChg>
        <pc:spChg chg="add mod">
          <ac:chgData name="Ross Morgan (2005167)" userId="S::2005167@student.uwtsd.ac.uk::60f2b08c-d24f-4dae-9b6a-77ed9e902f64" providerId="AD" clId="Web-{33132E7A-589B-6158-30BE-AF2DE9E82C3A}" dt="2023-03-01T19:51:36.430" v="772" actId="1076"/>
          <ac:spMkLst>
            <pc:docMk/>
            <pc:sldMk cId="3993387838" sldId="289"/>
            <ac:spMk id="10" creationId="{8C7DF078-2A06-3617-4ABE-18299EA4F1DB}"/>
          </ac:spMkLst>
        </pc:spChg>
        <pc:spChg chg="add mod">
          <ac:chgData name="Ross Morgan (2005167)" userId="S::2005167@student.uwtsd.ac.uk::60f2b08c-d24f-4dae-9b6a-77ed9e902f64" providerId="AD" clId="Web-{33132E7A-589B-6158-30BE-AF2DE9E82C3A}" dt="2023-03-01T19:53:55.041" v="778" actId="20577"/>
          <ac:spMkLst>
            <pc:docMk/>
            <pc:sldMk cId="3993387838" sldId="289"/>
            <ac:spMk id="11" creationId="{5694C756-3650-1CDF-9848-9DF198DC73B5}"/>
          </ac:spMkLst>
        </pc:spChg>
        <pc:spChg chg="add mod">
          <ac:chgData name="Ross Morgan (2005167)" userId="S::2005167@student.uwtsd.ac.uk::60f2b08c-d24f-4dae-9b6a-77ed9e902f64" providerId="AD" clId="Web-{33132E7A-589B-6158-30BE-AF2DE9E82C3A}" dt="2023-03-01T19:51:02.992" v="769" actId="20577"/>
          <ac:spMkLst>
            <pc:docMk/>
            <pc:sldMk cId="3993387838" sldId="289"/>
            <ac:spMk id="12" creationId="{DF5B34D5-6C89-614C-0B81-379D89654A1B}"/>
          </ac:spMkLst>
        </pc:spChg>
        <pc:graphicFrameChg chg="add mod ord modGraphic">
          <ac:chgData name="Ross Morgan (2005167)" userId="S::2005167@student.uwtsd.ac.uk::60f2b08c-d24f-4dae-9b6a-77ed9e902f64" providerId="AD" clId="Web-{33132E7A-589B-6158-30BE-AF2DE9E82C3A}" dt="2023-03-01T19:26:16.919" v="559" actId="1076"/>
          <ac:graphicFrameMkLst>
            <pc:docMk/>
            <pc:sldMk cId="3993387838" sldId="289"/>
            <ac:graphicFrameMk id="5" creationId="{AB03D912-F631-EE3C-5116-D576A3C0EFEA}"/>
          </ac:graphicFrameMkLst>
        </pc:graphicFrameChg>
        <pc:graphicFrameChg chg="add mod modGraphic">
          <ac:chgData name="Ross Morgan (2005167)" userId="S::2005167@student.uwtsd.ac.uk::60f2b08c-d24f-4dae-9b6a-77ed9e902f64" providerId="AD" clId="Web-{33132E7A-589B-6158-30BE-AF2DE9E82C3A}" dt="2023-03-01T19:26:24.544" v="560" actId="1076"/>
          <ac:graphicFrameMkLst>
            <pc:docMk/>
            <pc:sldMk cId="3993387838" sldId="289"/>
            <ac:graphicFrameMk id="7" creationId="{24B20C15-5FAA-6920-A9D8-96458482C407}"/>
          </ac:graphicFrameMkLst>
        </pc:graphicFrameChg>
        <pc:graphicFrameChg chg="add mod modGraphic">
          <ac:chgData name="Ross Morgan (2005167)" userId="S::2005167@student.uwtsd.ac.uk::60f2b08c-d24f-4dae-9b6a-77ed9e902f64" providerId="AD" clId="Web-{33132E7A-589B-6158-30BE-AF2DE9E82C3A}" dt="2023-03-01T19:45:47.955" v="722" actId="1076"/>
          <ac:graphicFrameMkLst>
            <pc:docMk/>
            <pc:sldMk cId="3993387838" sldId="289"/>
            <ac:graphicFrameMk id="9" creationId="{7E132A45-2DD8-DAEB-BB69-991A7CEB0D55}"/>
          </ac:graphicFrameMkLst>
        </pc:graphicFrameChg>
      </pc:sldChg>
      <pc:sldChg chg="addSp delSp modSp new del">
        <pc:chgData name="Ross Morgan (2005167)" userId="S::2005167@student.uwtsd.ac.uk::60f2b08c-d24f-4dae-9b6a-77ed9e902f64" providerId="AD" clId="Web-{33132E7A-589B-6158-30BE-AF2DE9E82C3A}" dt="2023-03-01T19:39:51.886" v="676"/>
        <pc:sldMkLst>
          <pc:docMk/>
          <pc:sldMk cId="326208089" sldId="290"/>
        </pc:sldMkLst>
        <pc:spChg chg="mod">
          <ac:chgData name="Ross Morgan (2005167)" userId="S::2005167@student.uwtsd.ac.uk::60f2b08c-d24f-4dae-9b6a-77ed9e902f64" providerId="AD" clId="Web-{33132E7A-589B-6158-30BE-AF2DE9E82C3A}" dt="2023-03-01T19:31:54.941" v="573" actId="20577"/>
          <ac:spMkLst>
            <pc:docMk/>
            <pc:sldMk cId="326208089" sldId="290"/>
            <ac:spMk id="2" creationId="{15A636FE-2F87-52AD-27F3-C8E0E58BF723}"/>
          </ac:spMkLst>
        </pc:spChg>
        <pc:spChg chg="del">
          <ac:chgData name="Ross Morgan (2005167)" userId="S::2005167@student.uwtsd.ac.uk::60f2b08c-d24f-4dae-9b6a-77ed9e902f64" providerId="AD" clId="Web-{33132E7A-589B-6158-30BE-AF2DE9E82C3A}" dt="2023-03-01T19:33:17.083" v="582"/>
          <ac:spMkLst>
            <pc:docMk/>
            <pc:sldMk cId="326208089" sldId="290"/>
            <ac:spMk id="3" creationId="{E5FF1407-D150-1DB7-7870-B39D4F426044}"/>
          </ac:spMkLst>
        </pc:spChg>
        <pc:graphicFrameChg chg="add mod ord modGraphic">
          <ac:chgData name="Ross Morgan (2005167)" userId="S::2005167@student.uwtsd.ac.uk::60f2b08c-d24f-4dae-9b6a-77ed9e902f64" providerId="AD" clId="Web-{33132E7A-589B-6158-30BE-AF2DE9E82C3A}" dt="2023-03-01T19:35:48.351" v="664"/>
          <ac:graphicFrameMkLst>
            <pc:docMk/>
            <pc:sldMk cId="326208089" sldId="290"/>
            <ac:graphicFrameMk id="5" creationId="{77D2513A-06E2-9567-4EE0-761859F270BB}"/>
          </ac:graphicFrameMkLst>
        </pc:graphicFrameChg>
        <pc:graphicFrameChg chg="add mod modGraphic">
          <ac:chgData name="Ross Morgan (2005167)" userId="S::2005167@student.uwtsd.ac.uk::60f2b08c-d24f-4dae-9b6a-77ed9e902f64" providerId="AD" clId="Web-{33132E7A-589B-6158-30BE-AF2DE9E82C3A}" dt="2023-03-01T19:34:53.459" v="647" actId="1076"/>
          <ac:graphicFrameMkLst>
            <pc:docMk/>
            <pc:sldMk cId="326208089" sldId="290"/>
            <ac:graphicFrameMk id="7" creationId="{1FF7D10F-2481-A2EA-4B3E-68BF2266790F}"/>
          </ac:graphicFrameMkLst>
        </pc:graphicFrameChg>
      </pc:sldChg>
      <pc:sldChg chg="addSp delSp modSp new del mod setBg">
        <pc:chgData name="Ross Morgan (2005167)" userId="S::2005167@student.uwtsd.ac.uk::60f2b08c-d24f-4dae-9b6a-77ed9e902f64" providerId="AD" clId="Web-{33132E7A-589B-6158-30BE-AF2DE9E82C3A}" dt="2023-03-01T19:39:54.511" v="677"/>
        <pc:sldMkLst>
          <pc:docMk/>
          <pc:sldMk cId="3111342141" sldId="291"/>
        </pc:sldMkLst>
        <pc:spChg chg="mod ord">
          <ac:chgData name="Ross Morgan (2005167)" userId="S::2005167@student.uwtsd.ac.uk::60f2b08c-d24f-4dae-9b6a-77ed9e902f64" providerId="AD" clId="Web-{33132E7A-589B-6158-30BE-AF2DE9E82C3A}" dt="2023-03-01T19:37:02.383" v="668"/>
          <ac:spMkLst>
            <pc:docMk/>
            <pc:sldMk cId="3111342141" sldId="291"/>
            <ac:spMk id="2" creationId="{5665BB8D-81FA-CD6C-EA70-A4EFBFEEC658}"/>
          </ac:spMkLst>
        </pc:spChg>
        <pc:spChg chg="del">
          <ac:chgData name="Ross Morgan (2005167)" userId="S::2005167@student.uwtsd.ac.uk::60f2b08c-d24f-4dae-9b6a-77ed9e902f64" providerId="AD" clId="Web-{33132E7A-589B-6158-30BE-AF2DE9E82C3A}" dt="2023-03-01T19:35:17.366" v="653"/>
          <ac:spMkLst>
            <pc:docMk/>
            <pc:sldMk cId="3111342141" sldId="291"/>
            <ac:spMk id="3" creationId="{783EB076-926E-1431-7602-8BC66E888607}"/>
          </ac:spMkLst>
        </pc:spChg>
        <pc:spChg chg="add">
          <ac:chgData name="Ross Morgan (2005167)" userId="S::2005167@student.uwtsd.ac.uk::60f2b08c-d24f-4dae-9b6a-77ed9e902f64" providerId="AD" clId="Web-{33132E7A-589B-6158-30BE-AF2DE9E82C3A}" dt="2023-03-01T19:37:02.383" v="668"/>
          <ac:spMkLst>
            <pc:docMk/>
            <pc:sldMk cId="3111342141" sldId="291"/>
            <ac:spMk id="12" creationId="{53F29798-D584-4792-9B62-3F5F5C36D619}"/>
          </ac:spMkLst>
        </pc:spChg>
        <pc:graphicFrameChg chg="add mod modGraphic">
          <ac:chgData name="Ross Morgan (2005167)" userId="S::2005167@student.uwtsd.ac.uk::60f2b08c-d24f-4dae-9b6a-77ed9e902f64" providerId="AD" clId="Web-{33132E7A-589B-6158-30BE-AF2DE9E82C3A}" dt="2023-03-01T19:37:02.383" v="668"/>
          <ac:graphicFrameMkLst>
            <pc:docMk/>
            <pc:sldMk cId="3111342141" sldId="291"/>
            <ac:graphicFrameMk id="5" creationId="{55B4662B-1A8C-FF08-51CF-4282D4209E86}"/>
          </ac:graphicFrameMkLst>
        </pc:graphicFrameChg>
        <pc:graphicFrameChg chg="add mod modGraphic">
          <ac:chgData name="Ross Morgan (2005167)" userId="S::2005167@student.uwtsd.ac.uk::60f2b08c-d24f-4dae-9b6a-77ed9e902f64" providerId="AD" clId="Web-{33132E7A-589B-6158-30BE-AF2DE9E82C3A}" dt="2023-03-01T19:37:02.383" v="668"/>
          <ac:graphicFrameMkLst>
            <pc:docMk/>
            <pc:sldMk cId="3111342141" sldId="291"/>
            <ac:graphicFrameMk id="7" creationId="{A1CEA247-0B39-BF70-7B93-42D3A2DA8048}"/>
          </ac:graphicFrameMkLst>
        </pc:graphicFrameChg>
      </pc:sldChg>
      <pc:sldChg chg="addSp delSp modSp new mod ord setBg">
        <pc:chgData name="Ross Morgan (2005167)" userId="S::2005167@student.uwtsd.ac.uk::60f2b08c-d24f-4dae-9b6a-77ed9e902f64" providerId="AD" clId="Web-{33132E7A-589B-6158-30BE-AF2DE9E82C3A}" dt="2023-03-01T19:49:40.615" v="754" actId="20577"/>
        <pc:sldMkLst>
          <pc:docMk/>
          <pc:sldMk cId="3591831186" sldId="292"/>
        </pc:sldMkLst>
        <pc:spChg chg="del">
          <ac:chgData name="Ross Morgan (2005167)" userId="S::2005167@student.uwtsd.ac.uk::60f2b08c-d24f-4dae-9b6a-77ed9e902f64" providerId="AD" clId="Web-{33132E7A-589B-6158-30BE-AF2DE9E82C3A}" dt="2023-03-01T19:38:07.541" v="670"/>
          <ac:spMkLst>
            <pc:docMk/>
            <pc:sldMk cId="3591831186" sldId="292"/>
            <ac:spMk id="2" creationId="{9A97FCB4-2570-2407-9A5C-1891C56E8470}"/>
          </ac:spMkLst>
        </pc:spChg>
        <pc:spChg chg="del">
          <ac:chgData name="Ross Morgan (2005167)" userId="S::2005167@student.uwtsd.ac.uk::60f2b08c-d24f-4dae-9b6a-77ed9e902f64" providerId="AD" clId="Web-{33132E7A-589B-6158-30BE-AF2DE9E82C3A}" dt="2023-03-01T19:38:10.963" v="671"/>
          <ac:spMkLst>
            <pc:docMk/>
            <pc:sldMk cId="3591831186" sldId="292"/>
            <ac:spMk id="3" creationId="{E9DFD33B-7382-3F99-786C-B2ED543DDF7C}"/>
          </ac:spMkLst>
        </pc:spChg>
        <pc:spChg chg="add mod">
          <ac:chgData name="Ross Morgan (2005167)" userId="S::2005167@student.uwtsd.ac.uk::60f2b08c-d24f-4dae-9b6a-77ed9e902f64" providerId="AD" clId="Web-{33132E7A-589B-6158-30BE-AF2DE9E82C3A}" dt="2023-03-01T19:40:23.512" v="681" actId="14100"/>
          <ac:spMkLst>
            <pc:docMk/>
            <pc:sldMk cId="3591831186" sldId="292"/>
            <ac:spMk id="8" creationId="{F9DE6194-46BA-4C08-EAC1-B072CEC37528}"/>
          </ac:spMkLst>
        </pc:spChg>
        <pc:spChg chg="add mod">
          <ac:chgData name="Ross Morgan (2005167)" userId="S::2005167@student.uwtsd.ac.uk::60f2b08c-d24f-4dae-9b6a-77ed9e902f64" providerId="AD" clId="Web-{33132E7A-589B-6158-30BE-AF2DE9E82C3A}" dt="2023-03-01T19:43:21.640" v="714" actId="20577"/>
          <ac:spMkLst>
            <pc:docMk/>
            <pc:sldMk cId="3591831186" sldId="292"/>
            <ac:spMk id="9" creationId="{2F23FFBD-D45C-7E84-1541-36FAE75596F1}"/>
          </ac:spMkLst>
        </pc:spChg>
        <pc:spChg chg="add mod">
          <ac:chgData name="Ross Morgan (2005167)" userId="S::2005167@student.uwtsd.ac.uk::60f2b08c-d24f-4dae-9b6a-77ed9e902f64" providerId="AD" clId="Web-{33132E7A-589B-6158-30BE-AF2DE9E82C3A}" dt="2023-03-01T19:49:40.615" v="754" actId="20577"/>
          <ac:spMkLst>
            <pc:docMk/>
            <pc:sldMk cId="3591831186" sldId="292"/>
            <ac:spMk id="10" creationId="{8810947B-41C7-7090-FF26-4956C73CD828}"/>
          </ac:spMkLst>
        </pc:spChg>
        <pc:spChg chg="add">
          <ac:chgData name="Ross Morgan (2005167)" userId="S::2005167@student.uwtsd.ac.uk::60f2b08c-d24f-4dae-9b6a-77ed9e902f64" providerId="AD" clId="Web-{33132E7A-589B-6158-30BE-AF2DE9E82C3A}" dt="2023-03-01T19:39:35.964" v="675"/>
          <ac:spMkLst>
            <pc:docMk/>
            <pc:sldMk cId="3591831186" sldId="292"/>
            <ac:spMk id="12" creationId="{86FF76B9-219D-4469-AF87-0236D29032F1}"/>
          </ac:spMkLst>
        </pc:spChg>
        <pc:spChg chg="add">
          <ac:chgData name="Ross Morgan (2005167)" userId="S::2005167@student.uwtsd.ac.uk::60f2b08c-d24f-4dae-9b6a-77ed9e902f64" providerId="AD" clId="Web-{33132E7A-589B-6158-30BE-AF2DE9E82C3A}" dt="2023-03-01T19:39:35.964" v="675"/>
          <ac:spMkLst>
            <pc:docMk/>
            <pc:sldMk cId="3591831186" sldId="292"/>
            <ac:spMk id="18" creationId="{2E80C965-DB6D-4F81-9E9E-B027384D0BD6}"/>
          </ac:spMkLst>
        </pc:spChg>
        <pc:spChg chg="add">
          <ac:chgData name="Ross Morgan (2005167)" userId="S::2005167@student.uwtsd.ac.uk::60f2b08c-d24f-4dae-9b6a-77ed9e902f64" providerId="AD" clId="Web-{33132E7A-589B-6158-30BE-AF2DE9E82C3A}" dt="2023-03-01T19:39:35.964" v="675"/>
          <ac:spMkLst>
            <pc:docMk/>
            <pc:sldMk cId="3591831186" sldId="292"/>
            <ac:spMk id="20" creationId="{633C5E46-DAC5-4661-9C87-22B08E2A512F}"/>
          </ac:spMkLst>
        </pc:spChg>
        <pc:grpChg chg="add">
          <ac:chgData name="Ross Morgan (2005167)" userId="S::2005167@student.uwtsd.ac.uk::60f2b08c-d24f-4dae-9b6a-77ed9e902f64" providerId="AD" clId="Web-{33132E7A-589B-6158-30BE-AF2DE9E82C3A}" dt="2023-03-01T19:39:35.964" v="675"/>
          <ac:grpSpMkLst>
            <pc:docMk/>
            <pc:sldMk cId="3591831186" sldId="292"/>
            <ac:grpSpMk id="14" creationId="{DB88BD78-87E1-424D-B479-C37D8E41B12E}"/>
          </ac:grpSpMkLst>
        </pc:grpChg>
        <pc:graphicFrameChg chg="add mod modGraphic">
          <ac:chgData name="Ross Morgan (2005167)" userId="S::2005167@student.uwtsd.ac.uk::60f2b08c-d24f-4dae-9b6a-77ed9e902f64" providerId="AD" clId="Web-{33132E7A-589B-6158-30BE-AF2DE9E82C3A}" dt="2023-03-01T19:42:09.232" v="697"/>
          <ac:graphicFrameMkLst>
            <pc:docMk/>
            <pc:sldMk cId="3591831186" sldId="292"/>
            <ac:graphicFrameMk id="5" creationId="{A693A0C8-4E8D-A06E-029F-7959B344F9B6}"/>
          </ac:graphicFrameMkLst>
        </pc:graphicFrameChg>
        <pc:graphicFrameChg chg="add mod modGraphic">
          <ac:chgData name="Ross Morgan (2005167)" userId="S::2005167@student.uwtsd.ac.uk::60f2b08c-d24f-4dae-9b6a-77ed9e902f64" providerId="AD" clId="Web-{33132E7A-589B-6158-30BE-AF2DE9E82C3A}" dt="2023-03-01T19:39:35.964" v="675"/>
          <ac:graphicFrameMkLst>
            <pc:docMk/>
            <pc:sldMk cId="3591831186" sldId="292"/>
            <ac:graphicFrameMk id="7" creationId="{330E6313-5237-A174-BCBD-12EC8891046A}"/>
          </ac:graphicFrameMkLst>
        </pc:graphicFrameChg>
      </pc:sldChg>
      <pc:sldChg chg="modSp new">
        <pc:chgData name="Ross Morgan (2005167)" userId="S::2005167@student.uwtsd.ac.uk::60f2b08c-d24f-4dae-9b6a-77ed9e902f64" providerId="AD" clId="Web-{33132E7A-589B-6158-30BE-AF2DE9E82C3A}" dt="2023-03-01T19:59:23.110" v="810" actId="20577"/>
        <pc:sldMkLst>
          <pc:docMk/>
          <pc:sldMk cId="2281008922" sldId="293"/>
        </pc:sldMkLst>
        <pc:spChg chg="mod">
          <ac:chgData name="Ross Morgan (2005167)" userId="S::2005167@student.uwtsd.ac.uk::60f2b08c-d24f-4dae-9b6a-77ed9e902f64" providerId="AD" clId="Web-{33132E7A-589B-6158-30BE-AF2DE9E82C3A}" dt="2023-03-01T19:59:23.110" v="810" actId="20577"/>
          <ac:spMkLst>
            <pc:docMk/>
            <pc:sldMk cId="2281008922" sldId="293"/>
            <ac:spMk id="2" creationId="{250BBE72-14E1-93A9-F63D-0B9467856C3E}"/>
          </ac:spMkLst>
        </pc:spChg>
      </pc:sldChg>
    </pc:docChg>
  </pc:docChgLst>
  <pc:docChgLst>
    <pc:chgData name="Ross Morgan (2005167)" userId="S::2005167@student.uwtsd.ac.uk::60f2b08c-d24f-4dae-9b6a-77ed9e902f64" providerId="AD" clId="Web-{FED8F760-4AEA-9014-6DE5-757E838F65AE}"/>
    <pc:docChg chg="addSld delSld modSld">
      <pc:chgData name="Ross Morgan (2005167)" userId="S::2005167@student.uwtsd.ac.uk::60f2b08c-d24f-4dae-9b6a-77ed9e902f64" providerId="AD" clId="Web-{FED8F760-4AEA-9014-6DE5-757E838F65AE}" dt="2023-03-06T15:53:30.029" v="2029" actId="20577"/>
      <pc:docMkLst>
        <pc:docMk/>
      </pc:docMkLst>
      <pc:sldChg chg="modSp modNotes">
        <pc:chgData name="Ross Morgan (2005167)" userId="S::2005167@student.uwtsd.ac.uk::60f2b08c-d24f-4dae-9b6a-77ed9e902f64" providerId="AD" clId="Web-{FED8F760-4AEA-9014-6DE5-757E838F65AE}" dt="2023-03-06T11:23:44.015" v="1916" actId="20577"/>
        <pc:sldMkLst>
          <pc:docMk/>
          <pc:sldMk cId="418723460" sldId="260"/>
        </pc:sldMkLst>
        <pc:spChg chg="mod">
          <ac:chgData name="Ross Morgan (2005167)" userId="S::2005167@student.uwtsd.ac.uk::60f2b08c-d24f-4dae-9b6a-77ed9e902f64" providerId="AD" clId="Web-{FED8F760-4AEA-9014-6DE5-757E838F65AE}" dt="2023-03-06T11:23:44.015" v="1916" actId="20577"/>
          <ac:spMkLst>
            <pc:docMk/>
            <pc:sldMk cId="418723460" sldId="260"/>
            <ac:spMk id="3" creationId="{1271F22E-82F1-EC77-5244-3DC14BD6C7B9}"/>
          </ac:spMkLst>
        </pc:spChg>
      </pc:sldChg>
      <pc:sldChg chg="modSp">
        <pc:chgData name="Ross Morgan (2005167)" userId="S::2005167@student.uwtsd.ac.uk::60f2b08c-d24f-4dae-9b6a-77ed9e902f64" providerId="AD" clId="Web-{FED8F760-4AEA-9014-6DE5-757E838F65AE}" dt="2023-03-06T11:14:27.826" v="1754"/>
        <pc:sldMkLst>
          <pc:docMk/>
          <pc:sldMk cId="2972793422" sldId="263"/>
        </pc:sldMkLst>
        <pc:graphicFrameChg chg="mod modGraphic">
          <ac:chgData name="Ross Morgan (2005167)" userId="S::2005167@student.uwtsd.ac.uk::60f2b08c-d24f-4dae-9b6a-77ed9e902f64" providerId="AD" clId="Web-{FED8F760-4AEA-9014-6DE5-757E838F65AE}" dt="2023-03-06T11:14:11.185" v="1724"/>
          <ac:graphicFrameMkLst>
            <pc:docMk/>
            <pc:sldMk cId="2972793422" sldId="263"/>
            <ac:graphicFrameMk id="6" creationId="{DF6AFA4C-6127-43DB-5B17-8C7945C54AE7}"/>
          </ac:graphicFrameMkLst>
        </pc:graphicFrameChg>
        <pc:graphicFrameChg chg="mod modGraphic">
          <ac:chgData name="Ross Morgan (2005167)" userId="S::2005167@student.uwtsd.ac.uk::60f2b08c-d24f-4dae-9b6a-77ed9e902f64" providerId="AD" clId="Web-{FED8F760-4AEA-9014-6DE5-757E838F65AE}" dt="2023-03-06T11:14:04.185" v="1709"/>
          <ac:graphicFrameMkLst>
            <pc:docMk/>
            <pc:sldMk cId="2972793422" sldId="263"/>
            <ac:graphicFrameMk id="7" creationId="{F8F2637F-4CF7-7B54-E2E7-3093D896C206}"/>
          </ac:graphicFrameMkLst>
        </pc:graphicFrameChg>
        <pc:graphicFrameChg chg="mod modGraphic">
          <ac:chgData name="Ross Morgan (2005167)" userId="S::2005167@student.uwtsd.ac.uk::60f2b08c-d24f-4dae-9b6a-77ed9e902f64" providerId="AD" clId="Web-{FED8F760-4AEA-9014-6DE5-757E838F65AE}" dt="2023-03-06T11:14:20.232" v="1739"/>
          <ac:graphicFrameMkLst>
            <pc:docMk/>
            <pc:sldMk cId="2972793422" sldId="263"/>
            <ac:graphicFrameMk id="8" creationId="{57221A13-78DD-8FD2-5486-E3489E4ACA12}"/>
          </ac:graphicFrameMkLst>
        </pc:graphicFrameChg>
        <pc:graphicFrameChg chg="mod modGraphic">
          <ac:chgData name="Ross Morgan (2005167)" userId="S::2005167@student.uwtsd.ac.uk::60f2b08c-d24f-4dae-9b6a-77ed9e902f64" providerId="AD" clId="Web-{FED8F760-4AEA-9014-6DE5-757E838F65AE}" dt="2023-03-06T11:14:27.826" v="1754"/>
          <ac:graphicFrameMkLst>
            <pc:docMk/>
            <pc:sldMk cId="2972793422" sldId="263"/>
            <ac:graphicFrameMk id="9" creationId="{950AAF0C-231F-78D1-C051-0D56FAA17247}"/>
          </ac:graphicFrameMkLst>
        </pc:graphicFrameChg>
      </pc:sldChg>
      <pc:sldChg chg="modSp modNotes">
        <pc:chgData name="Ross Morgan (2005167)" userId="S::2005167@student.uwtsd.ac.uk::60f2b08c-d24f-4dae-9b6a-77ed9e902f64" providerId="AD" clId="Web-{FED8F760-4AEA-9014-6DE5-757E838F65AE}" dt="2023-03-06T11:45:19.929" v="1951" actId="20577"/>
        <pc:sldMkLst>
          <pc:docMk/>
          <pc:sldMk cId="699290479" sldId="268"/>
        </pc:sldMkLst>
        <pc:spChg chg="mod">
          <ac:chgData name="Ross Morgan (2005167)" userId="S::2005167@student.uwtsd.ac.uk::60f2b08c-d24f-4dae-9b6a-77ed9e902f64" providerId="AD" clId="Web-{FED8F760-4AEA-9014-6DE5-757E838F65AE}" dt="2023-03-06T11:45:19.929" v="1951" actId="20577"/>
          <ac:spMkLst>
            <pc:docMk/>
            <pc:sldMk cId="699290479" sldId="268"/>
            <ac:spMk id="3" creationId="{B9707613-E37E-5E59-8124-BFFB36D4860D}"/>
          </ac:spMkLst>
        </pc:spChg>
      </pc:sldChg>
      <pc:sldChg chg="modSp modNotes">
        <pc:chgData name="Ross Morgan (2005167)" userId="S::2005167@student.uwtsd.ac.uk::60f2b08c-d24f-4dae-9b6a-77ed9e902f64" providerId="AD" clId="Web-{FED8F760-4AEA-9014-6DE5-757E838F65AE}" dt="2023-03-06T10:35:45.990" v="1349"/>
        <pc:sldMkLst>
          <pc:docMk/>
          <pc:sldMk cId="3705938558" sldId="269"/>
        </pc:sldMkLst>
        <pc:graphicFrameChg chg="modGraphic">
          <ac:chgData name="Ross Morgan (2005167)" userId="S::2005167@student.uwtsd.ac.uk::60f2b08c-d24f-4dae-9b6a-77ed9e902f64" providerId="AD" clId="Web-{FED8F760-4AEA-9014-6DE5-757E838F65AE}" dt="2023-03-06T10:25:09.861" v="915" actId="20577"/>
          <ac:graphicFrameMkLst>
            <pc:docMk/>
            <pc:sldMk cId="3705938558" sldId="269"/>
            <ac:graphicFrameMk id="21" creationId="{4A8196C0-3027-654B-5E03-D4A184BDA5EC}"/>
          </ac:graphicFrameMkLst>
        </pc:graphicFrameChg>
      </pc:sldChg>
      <pc:sldChg chg="modSp modNotes">
        <pc:chgData name="Ross Morgan (2005167)" userId="S::2005167@student.uwtsd.ac.uk::60f2b08c-d24f-4dae-9b6a-77ed9e902f64" providerId="AD" clId="Web-{FED8F760-4AEA-9014-6DE5-757E838F65AE}" dt="2023-03-06T10:55:54.464" v="1480" actId="20577"/>
        <pc:sldMkLst>
          <pc:docMk/>
          <pc:sldMk cId="246892548" sldId="271"/>
        </pc:sldMkLst>
        <pc:spChg chg="mod">
          <ac:chgData name="Ross Morgan (2005167)" userId="S::2005167@student.uwtsd.ac.uk::60f2b08c-d24f-4dae-9b6a-77ed9e902f64" providerId="AD" clId="Web-{FED8F760-4AEA-9014-6DE5-757E838F65AE}" dt="2023-03-06T10:55:54.464" v="1480" actId="20577"/>
          <ac:spMkLst>
            <pc:docMk/>
            <pc:sldMk cId="246892548" sldId="271"/>
            <ac:spMk id="3" creationId="{A7FC8DC6-A72B-61C9-C5A2-50B24831BA08}"/>
          </ac:spMkLst>
        </pc:spChg>
      </pc:sldChg>
      <pc:sldChg chg="addSp modSp">
        <pc:chgData name="Ross Morgan (2005167)" userId="S::2005167@student.uwtsd.ac.uk::60f2b08c-d24f-4dae-9b6a-77ed9e902f64" providerId="AD" clId="Web-{FED8F760-4AEA-9014-6DE5-757E838F65AE}" dt="2023-03-06T15:52:51.778" v="2017" actId="20577"/>
        <pc:sldMkLst>
          <pc:docMk/>
          <pc:sldMk cId="793965951" sldId="272"/>
        </pc:sldMkLst>
        <pc:spChg chg="mod">
          <ac:chgData name="Ross Morgan (2005167)" userId="S::2005167@student.uwtsd.ac.uk::60f2b08c-d24f-4dae-9b6a-77ed9e902f64" providerId="AD" clId="Web-{FED8F760-4AEA-9014-6DE5-757E838F65AE}" dt="2023-03-06T15:52:51.778" v="2017" actId="20577"/>
          <ac:spMkLst>
            <pc:docMk/>
            <pc:sldMk cId="793965951" sldId="272"/>
            <ac:spMk id="3" creationId="{24F4BE88-4FE9-8FF4-5801-B08AF66B271F}"/>
          </ac:spMkLst>
        </pc:spChg>
        <pc:spChg chg="add mod">
          <ac:chgData name="Ross Morgan (2005167)" userId="S::2005167@student.uwtsd.ac.uk::60f2b08c-d24f-4dae-9b6a-77ed9e902f64" providerId="AD" clId="Web-{FED8F760-4AEA-9014-6DE5-757E838F65AE}" dt="2023-03-06T11:47:53.559" v="1974" actId="20577"/>
          <ac:spMkLst>
            <pc:docMk/>
            <pc:sldMk cId="793965951" sldId="272"/>
            <ac:spMk id="5" creationId="{8E65C511-0A96-1C4F-470A-310384946228}"/>
          </ac:spMkLst>
        </pc:spChg>
      </pc:sldChg>
      <pc:sldChg chg="modSp modNotes">
        <pc:chgData name="Ross Morgan (2005167)" userId="S::2005167@student.uwtsd.ac.uk::60f2b08c-d24f-4dae-9b6a-77ed9e902f64" providerId="AD" clId="Web-{FED8F760-4AEA-9014-6DE5-757E838F65AE}" dt="2023-03-06T11:00:58.286" v="1599"/>
        <pc:sldMkLst>
          <pc:docMk/>
          <pc:sldMk cId="776691057" sldId="273"/>
        </pc:sldMkLst>
        <pc:spChg chg="mod">
          <ac:chgData name="Ross Morgan (2005167)" userId="S::2005167@student.uwtsd.ac.uk::60f2b08c-d24f-4dae-9b6a-77ed9e902f64" providerId="AD" clId="Web-{FED8F760-4AEA-9014-6DE5-757E838F65AE}" dt="2023-03-02T13:30:46.155" v="40" actId="20577"/>
          <ac:spMkLst>
            <pc:docMk/>
            <pc:sldMk cId="776691057" sldId="273"/>
            <ac:spMk id="3" creationId="{CFE6948D-9904-FD0D-2DCD-3AB437EAE4BA}"/>
          </ac:spMkLst>
        </pc:spChg>
        <pc:spChg chg="mod">
          <ac:chgData name="Ross Morgan (2005167)" userId="S::2005167@student.uwtsd.ac.uk::60f2b08c-d24f-4dae-9b6a-77ed9e902f64" providerId="AD" clId="Web-{FED8F760-4AEA-9014-6DE5-757E838F65AE}" dt="2023-03-02T13:31:24.752" v="43" actId="20577"/>
          <ac:spMkLst>
            <pc:docMk/>
            <pc:sldMk cId="776691057" sldId="273"/>
            <ac:spMk id="19" creationId="{CDAADDA7-D8FA-9D0A-6CE6-76C09E77B954}"/>
          </ac:spMkLst>
        </pc:spChg>
      </pc:sldChg>
      <pc:sldChg chg="modSp modNotes">
        <pc:chgData name="Ross Morgan (2005167)" userId="S::2005167@student.uwtsd.ac.uk::60f2b08c-d24f-4dae-9b6a-77ed9e902f64" providerId="AD" clId="Web-{FED8F760-4AEA-9014-6DE5-757E838F65AE}" dt="2023-03-06T11:47:20.792" v="1958" actId="20577"/>
        <pc:sldMkLst>
          <pc:docMk/>
          <pc:sldMk cId="2490720268" sldId="277"/>
        </pc:sldMkLst>
        <pc:spChg chg="mod">
          <ac:chgData name="Ross Morgan (2005167)" userId="S::2005167@student.uwtsd.ac.uk::60f2b08c-d24f-4dae-9b6a-77ed9e902f64" providerId="AD" clId="Web-{FED8F760-4AEA-9014-6DE5-757E838F65AE}" dt="2023-03-06T11:47:20.792" v="1958" actId="20577"/>
          <ac:spMkLst>
            <pc:docMk/>
            <pc:sldMk cId="2490720268" sldId="277"/>
            <ac:spMk id="3" creationId="{7591624C-0C4B-0AFF-DE4F-3C0B297EFE4A}"/>
          </ac:spMkLst>
        </pc:spChg>
      </pc:sldChg>
      <pc:sldChg chg="modSp modNotes">
        <pc:chgData name="Ross Morgan (2005167)" userId="S::2005167@student.uwtsd.ac.uk::60f2b08c-d24f-4dae-9b6a-77ed9e902f64" providerId="AD" clId="Web-{FED8F760-4AEA-9014-6DE5-757E838F65AE}" dt="2023-03-06T11:14:42.483" v="1767"/>
        <pc:sldMkLst>
          <pc:docMk/>
          <pc:sldMk cId="2306447873" sldId="279"/>
        </pc:sldMkLst>
        <pc:graphicFrameChg chg="mod modGraphic">
          <ac:chgData name="Ross Morgan (2005167)" userId="S::2005167@student.uwtsd.ac.uk::60f2b08c-d24f-4dae-9b6a-77ed9e902f64" providerId="AD" clId="Web-{FED8F760-4AEA-9014-6DE5-757E838F65AE}" dt="2023-03-06T11:14:42.483" v="1767"/>
          <ac:graphicFrameMkLst>
            <pc:docMk/>
            <pc:sldMk cId="2306447873" sldId="279"/>
            <ac:graphicFrameMk id="13" creationId="{C473414C-23E9-62C1-573D-72CD6FB0DA55}"/>
          </ac:graphicFrameMkLst>
        </pc:graphicFrameChg>
      </pc:sldChg>
      <pc:sldChg chg="modNotes">
        <pc:chgData name="Ross Morgan (2005167)" userId="S::2005167@student.uwtsd.ac.uk::60f2b08c-d24f-4dae-9b6a-77ed9e902f64" providerId="AD" clId="Web-{FED8F760-4AEA-9014-6DE5-757E838F65AE}" dt="2023-03-06T10:25:57.081" v="946"/>
        <pc:sldMkLst>
          <pc:docMk/>
          <pc:sldMk cId="2814566898" sldId="280"/>
        </pc:sldMkLst>
      </pc:sldChg>
      <pc:sldChg chg="addSp modSp modNotes">
        <pc:chgData name="Ross Morgan (2005167)" userId="S::2005167@student.uwtsd.ac.uk::60f2b08c-d24f-4dae-9b6a-77ed9e902f64" providerId="AD" clId="Web-{FED8F760-4AEA-9014-6DE5-757E838F65AE}" dt="2023-03-06T10:50:48.986" v="1455" actId="20577"/>
        <pc:sldMkLst>
          <pc:docMk/>
          <pc:sldMk cId="3139953" sldId="281"/>
        </pc:sldMkLst>
        <pc:spChg chg="add mod">
          <ac:chgData name="Ross Morgan (2005167)" userId="S::2005167@student.uwtsd.ac.uk::60f2b08c-d24f-4dae-9b6a-77ed9e902f64" providerId="AD" clId="Web-{FED8F760-4AEA-9014-6DE5-757E838F65AE}" dt="2023-03-06T10:50:48.986" v="1455" actId="20577"/>
          <ac:spMkLst>
            <pc:docMk/>
            <pc:sldMk cId="3139953" sldId="281"/>
            <ac:spMk id="3" creationId="{AC5E4A81-CDC7-6B4F-EF5E-3EC913004045}"/>
          </ac:spMkLst>
        </pc:spChg>
      </pc:sldChg>
      <pc:sldChg chg="modSp modNotes">
        <pc:chgData name="Ross Morgan (2005167)" userId="S::2005167@student.uwtsd.ac.uk::60f2b08c-d24f-4dae-9b6a-77ed9e902f64" providerId="AD" clId="Web-{FED8F760-4AEA-9014-6DE5-757E838F65AE}" dt="2023-03-06T11:21:03.369" v="1873"/>
        <pc:sldMkLst>
          <pc:docMk/>
          <pc:sldMk cId="1108123007" sldId="283"/>
        </pc:sldMkLst>
        <pc:spChg chg="mod">
          <ac:chgData name="Ross Morgan (2005167)" userId="S::2005167@student.uwtsd.ac.uk::60f2b08c-d24f-4dae-9b6a-77ed9e902f64" providerId="AD" clId="Web-{FED8F760-4AEA-9014-6DE5-757E838F65AE}" dt="2023-03-06T10:17:29.628" v="643" actId="20577"/>
          <ac:spMkLst>
            <pc:docMk/>
            <pc:sldMk cId="1108123007" sldId="283"/>
            <ac:spMk id="2" creationId="{6BAE68E7-7422-3191-01BD-E57F1E167FEE}"/>
          </ac:spMkLst>
        </pc:spChg>
        <pc:spChg chg="mod">
          <ac:chgData name="Ross Morgan (2005167)" userId="S::2005167@student.uwtsd.ac.uk::60f2b08c-d24f-4dae-9b6a-77ed9e902f64" providerId="AD" clId="Web-{FED8F760-4AEA-9014-6DE5-757E838F65AE}" dt="2023-03-06T10:17:24.019" v="637" actId="20577"/>
          <ac:spMkLst>
            <pc:docMk/>
            <pc:sldMk cId="1108123007" sldId="283"/>
            <ac:spMk id="3" creationId="{3C21410D-41BB-F620-4D4D-54329AC07B07}"/>
          </ac:spMkLst>
        </pc:spChg>
      </pc:sldChg>
      <pc:sldChg chg="addSp delSp modSp">
        <pc:chgData name="Ross Morgan (2005167)" userId="S::2005167@student.uwtsd.ac.uk::60f2b08c-d24f-4dae-9b6a-77ed9e902f64" providerId="AD" clId="Web-{FED8F760-4AEA-9014-6DE5-757E838F65AE}" dt="2023-03-06T11:13:00.277" v="1680"/>
        <pc:sldMkLst>
          <pc:docMk/>
          <pc:sldMk cId="3552713713" sldId="284"/>
        </pc:sldMkLst>
        <pc:spChg chg="del mod">
          <ac:chgData name="Ross Morgan (2005167)" userId="S::2005167@student.uwtsd.ac.uk::60f2b08c-d24f-4dae-9b6a-77ed9e902f64" providerId="AD" clId="Web-{FED8F760-4AEA-9014-6DE5-757E838F65AE}" dt="2023-03-02T14:23:28.574" v="329"/>
          <ac:spMkLst>
            <pc:docMk/>
            <pc:sldMk cId="3552713713" sldId="284"/>
            <ac:spMk id="3" creationId="{EA55EE74-2278-A0F5-CB4A-1DAB89538980}"/>
          </ac:spMkLst>
        </pc:spChg>
        <pc:spChg chg="add del mod">
          <ac:chgData name="Ross Morgan (2005167)" userId="S::2005167@student.uwtsd.ac.uk::60f2b08c-d24f-4dae-9b6a-77ed9e902f64" providerId="AD" clId="Web-{FED8F760-4AEA-9014-6DE5-757E838F65AE}" dt="2023-03-06T11:10:25.241" v="1669"/>
          <ac:spMkLst>
            <pc:docMk/>
            <pc:sldMk cId="3552713713" sldId="284"/>
            <ac:spMk id="6" creationId="{364C948D-7B76-CD3A-7298-C5288AF01F2E}"/>
          </ac:spMkLst>
        </pc:spChg>
        <pc:spChg chg="add del mod">
          <ac:chgData name="Ross Morgan (2005167)" userId="S::2005167@student.uwtsd.ac.uk::60f2b08c-d24f-4dae-9b6a-77ed9e902f64" providerId="AD" clId="Web-{FED8F760-4AEA-9014-6DE5-757E838F65AE}" dt="2023-03-06T11:10:27.444" v="1670"/>
          <ac:spMkLst>
            <pc:docMk/>
            <pc:sldMk cId="3552713713" sldId="284"/>
            <ac:spMk id="7" creationId="{6753A47C-D0CB-8840-B15F-49DC0E38BD04}"/>
          </ac:spMkLst>
        </pc:spChg>
        <pc:spChg chg="add del mod">
          <ac:chgData name="Ross Morgan (2005167)" userId="S::2005167@student.uwtsd.ac.uk::60f2b08c-d24f-4dae-9b6a-77ed9e902f64" providerId="AD" clId="Web-{FED8F760-4AEA-9014-6DE5-757E838F65AE}" dt="2023-03-06T11:10:28.741" v="1671"/>
          <ac:spMkLst>
            <pc:docMk/>
            <pc:sldMk cId="3552713713" sldId="284"/>
            <ac:spMk id="9" creationId="{5F9CC138-B159-E676-A0DC-818FECF3F431}"/>
          </ac:spMkLst>
        </pc:spChg>
        <pc:graphicFrameChg chg="add del mod">
          <ac:chgData name="Ross Morgan (2005167)" userId="S::2005167@student.uwtsd.ac.uk::60f2b08c-d24f-4dae-9b6a-77ed9e902f64" providerId="AD" clId="Web-{FED8F760-4AEA-9014-6DE5-757E838F65AE}" dt="2023-03-06T11:03:46.135" v="1617"/>
          <ac:graphicFrameMkLst>
            <pc:docMk/>
            <pc:sldMk cId="3552713713" sldId="284"/>
            <ac:graphicFrameMk id="3" creationId="{796D53D9-38EE-3DFA-79FF-629BA011CDC7}"/>
          </ac:graphicFrameMkLst>
        </pc:graphicFrameChg>
        <pc:graphicFrameChg chg="add mod modGraphic">
          <ac:chgData name="Ross Morgan (2005167)" userId="S::2005167@student.uwtsd.ac.uk::60f2b08c-d24f-4dae-9b6a-77ed9e902f64" providerId="AD" clId="Web-{FED8F760-4AEA-9014-6DE5-757E838F65AE}" dt="2023-03-06T11:13:00.277" v="1680"/>
          <ac:graphicFrameMkLst>
            <pc:docMk/>
            <pc:sldMk cId="3552713713" sldId="284"/>
            <ac:graphicFrameMk id="5" creationId="{3563FE11-C585-DDC9-F91F-21DD6FC66FD4}"/>
          </ac:graphicFrameMkLst>
        </pc:graphicFrameChg>
      </pc:sldChg>
      <pc:sldChg chg="addSp delSp modSp">
        <pc:chgData name="Ross Morgan (2005167)" userId="S::2005167@student.uwtsd.ac.uk::60f2b08c-d24f-4dae-9b6a-77ed9e902f64" providerId="AD" clId="Web-{FED8F760-4AEA-9014-6DE5-757E838F65AE}" dt="2023-03-06T11:43:39.473" v="1936" actId="20577"/>
        <pc:sldMkLst>
          <pc:docMk/>
          <pc:sldMk cId="3887083968" sldId="285"/>
        </pc:sldMkLst>
        <pc:spChg chg="mod">
          <ac:chgData name="Ross Morgan (2005167)" userId="S::2005167@student.uwtsd.ac.uk::60f2b08c-d24f-4dae-9b6a-77ed9e902f64" providerId="AD" clId="Web-{FED8F760-4AEA-9014-6DE5-757E838F65AE}" dt="2023-03-06T11:41:30.453" v="1932" actId="1076"/>
          <ac:spMkLst>
            <pc:docMk/>
            <pc:sldMk cId="3887083968" sldId="285"/>
            <ac:spMk id="2" creationId="{4BEB9B88-5C70-6A73-284A-89A0D3C1245D}"/>
          </ac:spMkLst>
        </pc:spChg>
        <pc:spChg chg="del mod">
          <ac:chgData name="Ross Morgan (2005167)" userId="S::2005167@student.uwtsd.ac.uk::60f2b08c-d24f-4dae-9b6a-77ed9e902f64" providerId="AD" clId="Web-{FED8F760-4AEA-9014-6DE5-757E838F65AE}" dt="2023-03-06T11:40:53.233" v="1924"/>
          <ac:spMkLst>
            <pc:docMk/>
            <pc:sldMk cId="3887083968" sldId="285"/>
            <ac:spMk id="3" creationId="{1CF27347-4383-E688-9673-9A72EEF89F8F}"/>
          </ac:spMkLst>
        </pc:spChg>
        <pc:spChg chg="add mod">
          <ac:chgData name="Ross Morgan (2005167)" userId="S::2005167@student.uwtsd.ac.uk::60f2b08c-d24f-4dae-9b6a-77ed9e902f64" providerId="AD" clId="Web-{FED8F760-4AEA-9014-6DE5-757E838F65AE}" dt="2023-03-06T11:43:39.473" v="1936" actId="20577"/>
          <ac:spMkLst>
            <pc:docMk/>
            <pc:sldMk cId="3887083968" sldId="285"/>
            <ac:spMk id="5" creationId="{8635B64D-F90C-ACA6-FA42-34F20A2CF11B}"/>
          </ac:spMkLst>
        </pc:spChg>
        <pc:spChg chg="add del mod">
          <ac:chgData name="Ross Morgan (2005167)" userId="S::2005167@student.uwtsd.ac.uk::60f2b08c-d24f-4dae-9b6a-77ed9e902f64" providerId="AD" clId="Web-{FED8F760-4AEA-9014-6DE5-757E838F65AE}" dt="2023-03-06T11:41:09.125" v="1929"/>
          <ac:spMkLst>
            <pc:docMk/>
            <pc:sldMk cId="3887083968" sldId="285"/>
            <ac:spMk id="6" creationId="{329EE3C9-A255-9941-3182-A3EF052A7602}"/>
          </ac:spMkLst>
        </pc:spChg>
      </pc:sldChg>
      <pc:sldChg chg="addSp modSp modNotes">
        <pc:chgData name="Ross Morgan (2005167)" userId="S::2005167@student.uwtsd.ac.uk::60f2b08c-d24f-4dae-9b6a-77ed9e902f64" providerId="AD" clId="Web-{FED8F760-4AEA-9014-6DE5-757E838F65AE}" dt="2023-03-06T11:54:37.071" v="2003"/>
        <pc:sldMkLst>
          <pc:docMk/>
          <pc:sldMk cId="2204241232" sldId="287"/>
        </pc:sldMkLst>
        <pc:spChg chg="mod">
          <ac:chgData name="Ross Morgan (2005167)" userId="S::2005167@student.uwtsd.ac.uk::60f2b08c-d24f-4dae-9b6a-77ed9e902f64" providerId="AD" clId="Web-{FED8F760-4AEA-9014-6DE5-757E838F65AE}" dt="2023-03-06T11:52:49.739" v="1992" actId="20577"/>
          <ac:spMkLst>
            <pc:docMk/>
            <pc:sldMk cId="2204241232" sldId="287"/>
            <ac:spMk id="3" creationId="{296FF8F2-9747-8658-C16B-C27E0170A37B}"/>
          </ac:spMkLst>
        </pc:spChg>
        <pc:spChg chg="add mod">
          <ac:chgData name="Ross Morgan (2005167)" userId="S::2005167@student.uwtsd.ac.uk::60f2b08c-d24f-4dae-9b6a-77ed9e902f64" providerId="AD" clId="Web-{FED8F760-4AEA-9014-6DE5-757E838F65AE}" dt="2023-03-06T11:53:44.444" v="1996" actId="1076"/>
          <ac:spMkLst>
            <pc:docMk/>
            <pc:sldMk cId="2204241232" sldId="287"/>
            <ac:spMk id="4" creationId="{7CFA6E15-E637-AF62-5E9A-900E822A54A5}"/>
          </ac:spMkLst>
        </pc:spChg>
      </pc:sldChg>
      <pc:sldChg chg="modSp">
        <pc:chgData name="Ross Morgan (2005167)" userId="S::2005167@student.uwtsd.ac.uk::60f2b08c-d24f-4dae-9b6a-77ed9e902f64" providerId="AD" clId="Web-{FED8F760-4AEA-9014-6DE5-757E838F65AE}" dt="2023-03-06T15:53:19.857" v="2026" actId="20577"/>
        <pc:sldMkLst>
          <pc:docMk/>
          <pc:sldMk cId="3993387838" sldId="289"/>
        </pc:sldMkLst>
        <pc:spChg chg="mod">
          <ac:chgData name="Ross Morgan (2005167)" userId="S::2005167@student.uwtsd.ac.uk::60f2b08c-d24f-4dae-9b6a-77ed9e902f64" providerId="AD" clId="Web-{FED8F760-4AEA-9014-6DE5-757E838F65AE}" dt="2023-03-06T15:53:19.857" v="2026" actId="20577"/>
          <ac:spMkLst>
            <pc:docMk/>
            <pc:sldMk cId="3993387838" sldId="289"/>
            <ac:spMk id="11" creationId="{5694C756-3650-1CDF-9848-9DF198DC73B5}"/>
          </ac:spMkLst>
        </pc:spChg>
        <pc:graphicFrameChg chg="mod modGraphic">
          <ac:chgData name="Ross Morgan (2005167)" userId="S::2005167@student.uwtsd.ac.uk::60f2b08c-d24f-4dae-9b6a-77ed9e902f64" providerId="AD" clId="Web-{FED8F760-4AEA-9014-6DE5-757E838F65AE}" dt="2023-03-02T14:07:48.941" v="181"/>
          <ac:graphicFrameMkLst>
            <pc:docMk/>
            <pc:sldMk cId="3993387838" sldId="289"/>
            <ac:graphicFrameMk id="7" creationId="{24B20C15-5FAA-6920-A9D8-96458482C407}"/>
          </ac:graphicFrameMkLst>
        </pc:graphicFrameChg>
        <pc:graphicFrameChg chg="mod modGraphic">
          <ac:chgData name="Ross Morgan (2005167)" userId="S::2005167@student.uwtsd.ac.uk::60f2b08c-d24f-4dae-9b6a-77ed9e902f64" providerId="AD" clId="Web-{FED8F760-4AEA-9014-6DE5-757E838F65AE}" dt="2023-03-02T14:07:58.832" v="183"/>
          <ac:graphicFrameMkLst>
            <pc:docMk/>
            <pc:sldMk cId="3993387838" sldId="289"/>
            <ac:graphicFrameMk id="9" creationId="{7E132A45-2DD8-DAEB-BB69-991A7CEB0D55}"/>
          </ac:graphicFrameMkLst>
        </pc:graphicFrameChg>
      </pc:sldChg>
      <pc:sldChg chg="addSp modSp">
        <pc:chgData name="Ross Morgan (2005167)" userId="S::2005167@student.uwtsd.ac.uk::60f2b08c-d24f-4dae-9b6a-77ed9e902f64" providerId="AD" clId="Web-{FED8F760-4AEA-9014-6DE5-757E838F65AE}" dt="2023-03-06T15:53:09.919" v="2022" actId="20577"/>
        <pc:sldMkLst>
          <pc:docMk/>
          <pc:sldMk cId="3591831186" sldId="292"/>
        </pc:sldMkLst>
        <pc:spChg chg="add mod">
          <ac:chgData name="Ross Morgan (2005167)" userId="S::2005167@student.uwtsd.ac.uk::60f2b08c-d24f-4dae-9b6a-77ed9e902f64" providerId="AD" clId="Web-{FED8F760-4AEA-9014-6DE5-757E838F65AE}" dt="2023-03-02T13:30:26.967" v="28" actId="1076"/>
          <ac:spMkLst>
            <pc:docMk/>
            <pc:sldMk cId="3591831186" sldId="292"/>
            <ac:spMk id="2" creationId="{075A0331-7AA1-7F31-F6A6-99666161D194}"/>
          </ac:spMkLst>
        </pc:spChg>
        <pc:spChg chg="mod">
          <ac:chgData name="Ross Morgan (2005167)" userId="S::2005167@student.uwtsd.ac.uk::60f2b08c-d24f-4dae-9b6a-77ed9e902f64" providerId="AD" clId="Web-{FED8F760-4AEA-9014-6DE5-757E838F65AE}" dt="2023-03-06T15:53:09.919" v="2022" actId="20577"/>
          <ac:spMkLst>
            <pc:docMk/>
            <pc:sldMk cId="3591831186" sldId="292"/>
            <ac:spMk id="8" creationId="{F9DE6194-46BA-4C08-EAC1-B072CEC37528}"/>
          </ac:spMkLst>
        </pc:spChg>
        <pc:spChg chg="mod">
          <ac:chgData name="Ross Morgan (2005167)" userId="S::2005167@student.uwtsd.ac.uk::60f2b08c-d24f-4dae-9b6a-77ed9e902f64" providerId="AD" clId="Web-{FED8F760-4AEA-9014-6DE5-757E838F65AE}" dt="2023-03-02T14:06:40.846" v="179" actId="20577"/>
          <ac:spMkLst>
            <pc:docMk/>
            <pc:sldMk cId="3591831186" sldId="292"/>
            <ac:spMk id="9" creationId="{2F23FFBD-D45C-7E84-1541-36FAE75596F1}"/>
          </ac:spMkLst>
        </pc:spChg>
        <pc:spChg chg="mod">
          <ac:chgData name="Ross Morgan (2005167)" userId="S::2005167@student.uwtsd.ac.uk::60f2b08c-d24f-4dae-9b6a-77ed9e902f64" providerId="AD" clId="Web-{FED8F760-4AEA-9014-6DE5-757E838F65AE}" dt="2023-03-02T13:33:00.353" v="70" actId="1076"/>
          <ac:spMkLst>
            <pc:docMk/>
            <pc:sldMk cId="3591831186" sldId="292"/>
            <ac:spMk id="10" creationId="{8810947B-41C7-7090-FF26-4956C73CD828}"/>
          </ac:spMkLst>
        </pc:spChg>
        <pc:graphicFrameChg chg="mod modGraphic">
          <ac:chgData name="Ross Morgan (2005167)" userId="S::2005167@student.uwtsd.ac.uk::60f2b08c-d24f-4dae-9b6a-77ed9e902f64" providerId="AD" clId="Web-{FED8F760-4AEA-9014-6DE5-757E838F65AE}" dt="2023-03-06T11:49:16.858" v="1981"/>
          <ac:graphicFrameMkLst>
            <pc:docMk/>
            <pc:sldMk cId="3591831186" sldId="292"/>
            <ac:graphicFrameMk id="5" creationId="{A693A0C8-4E8D-A06E-029F-7959B344F9B6}"/>
          </ac:graphicFrameMkLst>
        </pc:graphicFrameChg>
        <pc:graphicFrameChg chg="mod modGraphic">
          <ac:chgData name="Ross Morgan (2005167)" userId="S::2005167@student.uwtsd.ac.uk::60f2b08c-d24f-4dae-9b6a-77ed9e902f64" providerId="AD" clId="Web-{FED8F760-4AEA-9014-6DE5-757E838F65AE}" dt="2023-03-06T11:49:40.437" v="1986"/>
          <ac:graphicFrameMkLst>
            <pc:docMk/>
            <pc:sldMk cId="3591831186" sldId="292"/>
            <ac:graphicFrameMk id="7" creationId="{330E6313-5237-A174-BCBD-12EC8891046A}"/>
          </ac:graphicFrameMkLst>
        </pc:graphicFrameChg>
      </pc:sldChg>
      <pc:sldChg chg="addSp delSp modSp">
        <pc:chgData name="Ross Morgan (2005167)" userId="S::2005167@student.uwtsd.ac.uk::60f2b08c-d24f-4dae-9b6a-77ed9e902f64" providerId="AD" clId="Web-{FED8F760-4AEA-9014-6DE5-757E838F65AE}" dt="2023-03-06T15:53:30.029" v="2029" actId="20577"/>
        <pc:sldMkLst>
          <pc:docMk/>
          <pc:sldMk cId="2281008922" sldId="293"/>
        </pc:sldMkLst>
        <pc:spChg chg="mod">
          <ac:chgData name="Ross Morgan (2005167)" userId="S::2005167@student.uwtsd.ac.uk::60f2b08c-d24f-4dae-9b6a-77ed9e902f64" providerId="AD" clId="Web-{FED8F760-4AEA-9014-6DE5-757E838F65AE}" dt="2023-03-02T14:22:15.791" v="323" actId="20577"/>
          <ac:spMkLst>
            <pc:docMk/>
            <pc:sldMk cId="2281008922" sldId="293"/>
            <ac:spMk id="2" creationId="{250BBE72-14E1-93A9-F63D-0B9467856C3E}"/>
          </ac:spMkLst>
        </pc:spChg>
        <pc:spChg chg="del">
          <ac:chgData name="Ross Morgan (2005167)" userId="S::2005167@student.uwtsd.ac.uk::60f2b08c-d24f-4dae-9b6a-77ed9e902f64" providerId="AD" clId="Web-{FED8F760-4AEA-9014-6DE5-757E838F65AE}" dt="2023-03-06T11:16:11.064" v="1775"/>
          <ac:spMkLst>
            <pc:docMk/>
            <pc:sldMk cId="2281008922" sldId="293"/>
            <ac:spMk id="3" creationId="{3AA5F91D-70E7-181D-3C8C-C3671682F05B}"/>
          </ac:spMkLst>
        </pc:spChg>
        <pc:spChg chg="add del">
          <ac:chgData name="Ross Morgan (2005167)" userId="S::2005167@student.uwtsd.ac.uk::60f2b08c-d24f-4dae-9b6a-77ed9e902f64" providerId="AD" clId="Web-{FED8F760-4AEA-9014-6DE5-757E838F65AE}" dt="2023-03-06T11:16:03.110" v="1774"/>
          <ac:spMkLst>
            <pc:docMk/>
            <pc:sldMk cId="2281008922" sldId="293"/>
            <ac:spMk id="4" creationId="{70483547-FDCD-14F1-2EDC-70E50C2E0228}"/>
          </ac:spMkLst>
        </pc:spChg>
        <pc:spChg chg="add del">
          <ac:chgData name="Ross Morgan (2005167)" userId="S::2005167@student.uwtsd.ac.uk::60f2b08c-d24f-4dae-9b6a-77ed9e902f64" providerId="AD" clId="Web-{FED8F760-4AEA-9014-6DE5-757E838F65AE}" dt="2023-03-06T11:16:00.720" v="1773"/>
          <ac:spMkLst>
            <pc:docMk/>
            <pc:sldMk cId="2281008922" sldId="293"/>
            <ac:spMk id="5" creationId="{70483547-FDCD-14F1-2EDC-70E50C2E0228}"/>
          </ac:spMkLst>
        </pc:spChg>
        <pc:spChg chg="add del">
          <ac:chgData name="Ross Morgan (2005167)" userId="S::2005167@student.uwtsd.ac.uk::60f2b08c-d24f-4dae-9b6a-77ed9e902f64" providerId="AD" clId="Web-{FED8F760-4AEA-9014-6DE5-757E838F65AE}" dt="2023-03-06T11:16:26.470" v="1777"/>
          <ac:spMkLst>
            <pc:docMk/>
            <pc:sldMk cId="2281008922" sldId="293"/>
            <ac:spMk id="6" creationId="{70483547-FDCD-14F1-2EDC-70E50C2E0228}"/>
          </ac:spMkLst>
        </pc:spChg>
        <pc:spChg chg="add del">
          <ac:chgData name="Ross Morgan (2005167)" userId="S::2005167@student.uwtsd.ac.uk::60f2b08c-d24f-4dae-9b6a-77ed9e902f64" providerId="AD" clId="Web-{FED8F760-4AEA-9014-6DE5-757E838F65AE}" dt="2023-03-06T11:16:42.002" v="1779"/>
          <ac:spMkLst>
            <pc:docMk/>
            <pc:sldMk cId="2281008922" sldId="293"/>
            <ac:spMk id="7" creationId="{70483547-FDCD-14F1-2EDC-70E50C2E0228}"/>
          </ac:spMkLst>
        </pc:spChg>
        <pc:spChg chg="add mod">
          <ac:chgData name="Ross Morgan (2005167)" userId="S::2005167@student.uwtsd.ac.uk::60f2b08c-d24f-4dae-9b6a-77ed9e902f64" providerId="AD" clId="Web-{FED8F760-4AEA-9014-6DE5-757E838F65AE}" dt="2023-03-06T11:16:58.565" v="1783" actId="20577"/>
          <ac:spMkLst>
            <pc:docMk/>
            <pc:sldMk cId="2281008922" sldId="293"/>
            <ac:spMk id="9" creationId="{03672656-D81C-FED3-B54D-BCC556FE556E}"/>
          </ac:spMkLst>
        </pc:spChg>
        <pc:spChg chg="add del">
          <ac:chgData name="Ross Morgan (2005167)" userId="S::2005167@student.uwtsd.ac.uk::60f2b08c-d24f-4dae-9b6a-77ed9e902f64" providerId="AD" clId="Web-{FED8F760-4AEA-9014-6DE5-757E838F65AE}" dt="2023-03-06T11:17:10.800" v="1785"/>
          <ac:spMkLst>
            <pc:docMk/>
            <pc:sldMk cId="2281008922" sldId="293"/>
            <ac:spMk id="11" creationId="{7DDF0F92-4E23-A643-923D-4BF14A6198BF}"/>
          </ac:spMkLst>
        </pc:spChg>
        <pc:spChg chg="add del">
          <ac:chgData name="Ross Morgan (2005167)" userId="S::2005167@student.uwtsd.ac.uk::60f2b08c-d24f-4dae-9b6a-77ed9e902f64" providerId="AD" clId="Web-{FED8F760-4AEA-9014-6DE5-757E838F65AE}" dt="2023-03-06T11:17:23.613" v="1787"/>
          <ac:spMkLst>
            <pc:docMk/>
            <pc:sldMk cId="2281008922" sldId="293"/>
            <ac:spMk id="13" creationId="{D7F1D9BB-2AD0-53C6-7156-AD4E07543AED}"/>
          </ac:spMkLst>
        </pc:spChg>
        <pc:spChg chg="add mod">
          <ac:chgData name="Ross Morgan (2005167)" userId="S::2005167@student.uwtsd.ac.uk::60f2b08c-d24f-4dae-9b6a-77ed9e902f64" providerId="AD" clId="Web-{FED8F760-4AEA-9014-6DE5-757E838F65AE}" dt="2023-03-06T15:53:30.029" v="2029" actId="20577"/>
          <ac:spMkLst>
            <pc:docMk/>
            <pc:sldMk cId="2281008922" sldId="293"/>
            <ac:spMk id="15" creationId="{2A3BF779-DF32-7A74-70F7-0D4A595BAAD7}"/>
          </ac:spMkLst>
        </pc:spChg>
      </pc:sldChg>
      <pc:sldChg chg="addSp delSp modSp new del">
        <pc:chgData name="Ross Morgan (2005167)" userId="S::2005167@student.uwtsd.ac.uk::60f2b08c-d24f-4dae-9b6a-77ed9e902f64" providerId="AD" clId="Web-{FED8F760-4AEA-9014-6DE5-757E838F65AE}" dt="2023-03-02T13:58:57.256" v="117"/>
        <pc:sldMkLst>
          <pc:docMk/>
          <pc:sldMk cId="478446110" sldId="294"/>
        </pc:sldMkLst>
        <pc:spChg chg="del">
          <ac:chgData name="Ross Morgan (2005167)" userId="S::2005167@student.uwtsd.ac.uk::60f2b08c-d24f-4dae-9b6a-77ed9e902f64" providerId="AD" clId="Web-{FED8F760-4AEA-9014-6DE5-757E838F65AE}" dt="2023-03-02T13:55:45.204" v="91"/>
          <ac:spMkLst>
            <pc:docMk/>
            <pc:sldMk cId="478446110" sldId="294"/>
            <ac:spMk id="2" creationId="{BF6C1BE8-CC21-49A1-4521-DD90CB9FD161}"/>
          </ac:spMkLst>
        </pc:spChg>
        <pc:spChg chg="del">
          <ac:chgData name="Ross Morgan (2005167)" userId="S::2005167@student.uwtsd.ac.uk::60f2b08c-d24f-4dae-9b6a-77ed9e902f64" providerId="AD" clId="Web-{FED8F760-4AEA-9014-6DE5-757E838F65AE}" dt="2023-03-02T13:55:47.829" v="92"/>
          <ac:spMkLst>
            <pc:docMk/>
            <pc:sldMk cId="478446110" sldId="294"/>
            <ac:spMk id="3" creationId="{762A1409-8960-D05C-A949-9B44CA295C91}"/>
          </ac:spMkLst>
        </pc:spChg>
        <pc:graphicFrameChg chg="add del mod modGraphic">
          <ac:chgData name="Ross Morgan (2005167)" userId="S::2005167@student.uwtsd.ac.uk::60f2b08c-d24f-4dae-9b6a-77ed9e902f64" providerId="AD" clId="Web-{FED8F760-4AEA-9014-6DE5-757E838F65AE}" dt="2023-03-02T13:58:49.803" v="116"/>
          <ac:graphicFrameMkLst>
            <pc:docMk/>
            <pc:sldMk cId="478446110" sldId="294"/>
            <ac:graphicFrameMk id="5" creationId="{B1160E6C-1753-A1D1-E5DD-7AF5F50BC0BA}"/>
          </ac:graphicFrameMkLst>
        </pc:graphicFrameChg>
        <pc:graphicFrameChg chg="add del mod">
          <ac:chgData name="Ross Morgan (2005167)" userId="S::2005167@student.uwtsd.ac.uk::60f2b08c-d24f-4dae-9b6a-77ed9e902f64" providerId="AD" clId="Web-{FED8F760-4AEA-9014-6DE5-757E838F65AE}" dt="2023-03-02T13:56:18.955" v="96"/>
          <ac:graphicFrameMkLst>
            <pc:docMk/>
            <pc:sldMk cId="478446110" sldId="294"/>
            <ac:graphicFrameMk id="7" creationId="{BFBD4EDD-20A9-8224-3341-C2B119776DEC}"/>
          </ac:graphicFrameMkLst>
        </pc:graphicFrameChg>
        <pc:graphicFrameChg chg="add del mod modGraphic">
          <ac:chgData name="Ross Morgan (2005167)" userId="S::2005167@student.uwtsd.ac.uk::60f2b08c-d24f-4dae-9b6a-77ed9e902f64" providerId="AD" clId="Web-{FED8F760-4AEA-9014-6DE5-757E838F65AE}" dt="2023-03-02T13:58:41.443" v="115"/>
          <ac:graphicFrameMkLst>
            <pc:docMk/>
            <pc:sldMk cId="478446110" sldId="294"/>
            <ac:graphicFrameMk id="9" creationId="{62594F2C-53E1-CF08-0A6C-928E236CCFCE}"/>
          </ac:graphicFrameMkLst>
        </pc:graphicFrameChg>
        <pc:graphicFrameChg chg="add del mod modGraphic">
          <ac:chgData name="Ross Morgan (2005167)" userId="S::2005167@student.uwtsd.ac.uk::60f2b08c-d24f-4dae-9b6a-77ed9e902f64" providerId="AD" clId="Web-{FED8F760-4AEA-9014-6DE5-757E838F65AE}" dt="2023-03-02T13:57:18.347" v="101"/>
          <ac:graphicFrameMkLst>
            <pc:docMk/>
            <pc:sldMk cId="478446110" sldId="294"/>
            <ac:graphicFrameMk id="11" creationId="{CAF428DA-6293-4123-ADCA-3C67722343E2}"/>
          </ac:graphicFrameMkLst>
        </pc:graphicFrameChg>
        <pc:graphicFrameChg chg="add del mod modGraphic">
          <ac:chgData name="Ross Morgan (2005167)" userId="S::2005167@student.uwtsd.ac.uk::60f2b08c-d24f-4dae-9b6a-77ed9e902f64" providerId="AD" clId="Web-{FED8F760-4AEA-9014-6DE5-757E838F65AE}" dt="2023-03-02T13:58:39.834" v="114"/>
          <ac:graphicFrameMkLst>
            <pc:docMk/>
            <pc:sldMk cId="478446110" sldId="294"/>
            <ac:graphicFrameMk id="13" creationId="{23BCA29E-EDA1-083C-104E-0D8715231103}"/>
          </ac:graphicFrameMkLst>
        </pc:graphicFrameChg>
      </pc:sldChg>
      <pc:sldChg chg="addSp modSp new">
        <pc:chgData name="Ross Morgan (2005167)" userId="S::2005167@student.uwtsd.ac.uk::60f2b08c-d24f-4dae-9b6a-77ed9e902f64" providerId="AD" clId="Web-{FED8F760-4AEA-9014-6DE5-757E838F65AE}" dt="2023-03-06T11:15:09.921" v="1770" actId="1076"/>
        <pc:sldMkLst>
          <pc:docMk/>
          <pc:sldMk cId="1671455253" sldId="294"/>
        </pc:sldMkLst>
        <pc:spChg chg="mod">
          <ac:chgData name="Ross Morgan (2005167)" userId="S::2005167@student.uwtsd.ac.uk::60f2b08c-d24f-4dae-9b6a-77ed9e902f64" providerId="AD" clId="Web-{FED8F760-4AEA-9014-6DE5-757E838F65AE}" dt="2023-03-02T14:02:45.184" v="130" actId="20577"/>
          <ac:spMkLst>
            <pc:docMk/>
            <pc:sldMk cId="1671455253" sldId="294"/>
            <ac:spMk id="2" creationId="{5041BC5B-BBC2-9301-24AF-BBDFB7463801}"/>
          </ac:spMkLst>
        </pc:spChg>
        <pc:spChg chg="mod">
          <ac:chgData name="Ross Morgan (2005167)" userId="S::2005167@student.uwtsd.ac.uk::60f2b08c-d24f-4dae-9b6a-77ed9e902f64" providerId="AD" clId="Web-{FED8F760-4AEA-9014-6DE5-757E838F65AE}" dt="2023-03-06T11:02:04.241" v="1608" actId="20577"/>
          <ac:spMkLst>
            <pc:docMk/>
            <pc:sldMk cId="1671455253" sldId="294"/>
            <ac:spMk id="3" creationId="{675FE115-AFDD-A7B8-989E-53D34E2514A4}"/>
          </ac:spMkLst>
        </pc:spChg>
        <pc:spChg chg="add mod">
          <ac:chgData name="Ross Morgan (2005167)" userId="S::2005167@student.uwtsd.ac.uk::60f2b08c-d24f-4dae-9b6a-77ed9e902f64" providerId="AD" clId="Web-{FED8F760-4AEA-9014-6DE5-757E838F65AE}" dt="2023-03-06T11:15:09.921" v="1770" actId="1076"/>
          <ac:spMkLst>
            <pc:docMk/>
            <pc:sldMk cId="1671455253" sldId="294"/>
            <ac:spMk id="4" creationId="{C7FB7A2F-387A-4472-C8E7-8C5D37835074}"/>
          </ac:spMkLst>
        </pc:spChg>
      </pc:sldChg>
      <pc:sldChg chg="addSp delSp modSp new mod setBg">
        <pc:chgData name="Ross Morgan (2005167)" userId="S::2005167@student.uwtsd.ac.uk::60f2b08c-d24f-4dae-9b6a-77ed9e902f64" providerId="AD" clId="Web-{FED8F760-4AEA-9014-6DE5-757E838F65AE}" dt="2023-03-06T11:13:33.653" v="1694"/>
        <pc:sldMkLst>
          <pc:docMk/>
          <pc:sldMk cId="1912871597" sldId="295"/>
        </pc:sldMkLst>
        <pc:spChg chg="mod ord">
          <ac:chgData name="Ross Morgan (2005167)" userId="S::2005167@student.uwtsd.ac.uk::60f2b08c-d24f-4dae-9b6a-77ed9e902f64" providerId="AD" clId="Web-{FED8F760-4AEA-9014-6DE5-757E838F65AE}" dt="2023-03-06T11:06:45.765" v="1636"/>
          <ac:spMkLst>
            <pc:docMk/>
            <pc:sldMk cId="1912871597" sldId="295"/>
            <ac:spMk id="2" creationId="{864526B3-1C33-E3F8-3B39-9E7E4A1DA637}"/>
          </ac:spMkLst>
        </pc:spChg>
        <pc:spChg chg="del">
          <ac:chgData name="Ross Morgan (2005167)" userId="S::2005167@student.uwtsd.ac.uk::60f2b08c-d24f-4dae-9b6a-77ed9e902f64" providerId="AD" clId="Web-{FED8F760-4AEA-9014-6DE5-757E838F65AE}" dt="2023-03-06T11:05:48.607" v="1633"/>
          <ac:spMkLst>
            <pc:docMk/>
            <pc:sldMk cId="1912871597" sldId="295"/>
            <ac:spMk id="3" creationId="{3C4B6E1E-81FA-92B9-382A-8B6B0E7F9AF6}"/>
          </ac:spMkLst>
        </pc:spChg>
        <pc:spChg chg="add mod">
          <ac:chgData name="Ross Morgan (2005167)" userId="S::2005167@student.uwtsd.ac.uk::60f2b08c-d24f-4dae-9b6a-77ed9e902f64" providerId="AD" clId="Web-{FED8F760-4AEA-9014-6DE5-757E838F65AE}" dt="2023-03-06T11:09:29.192" v="1663" actId="1076"/>
          <ac:spMkLst>
            <pc:docMk/>
            <pc:sldMk cId="1912871597" sldId="295"/>
            <ac:spMk id="8" creationId="{1899EA8F-375E-ED58-5144-6F3BBA2AA7DB}"/>
          </ac:spMkLst>
        </pc:spChg>
        <pc:spChg chg="add">
          <ac:chgData name="Ross Morgan (2005167)" userId="S::2005167@student.uwtsd.ac.uk::60f2b08c-d24f-4dae-9b6a-77ed9e902f64" providerId="AD" clId="Web-{FED8F760-4AEA-9014-6DE5-757E838F65AE}" dt="2023-03-06T11:06:45.765" v="1636"/>
          <ac:spMkLst>
            <pc:docMk/>
            <pc:sldMk cId="1912871597" sldId="295"/>
            <ac:spMk id="9" creationId="{53F29798-D584-4792-9B62-3F5F5C36D619}"/>
          </ac:spMkLst>
        </pc:spChg>
        <pc:spChg chg="add del">
          <ac:chgData name="Ross Morgan (2005167)" userId="S::2005167@student.uwtsd.ac.uk::60f2b08c-d24f-4dae-9b6a-77ed9e902f64" providerId="AD" clId="Web-{FED8F760-4AEA-9014-6DE5-757E838F65AE}" dt="2023-03-06T11:06:28.890" v="1635"/>
          <ac:spMkLst>
            <pc:docMk/>
            <pc:sldMk cId="1912871597" sldId="295"/>
            <ac:spMk id="12" creationId="{53F29798-D584-4792-9B62-3F5F5C36D619}"/>
          </ac:spMkLst>
        </pc:spChg>
        <pc:spChg chg="add mod">
          <ac:chgData name="Ross Morgan (2005167)" userId="S::2005167@student.uwtsd.ac.uk::60f2b08c-d24f-4dae-9b6a-77ed9e902f64" providerId="AD" clId="Web-{FED8F760-4AEA-9014-6DE5-757E838F65AE}" dt="2023-03-06T11:09:33.520" v="1664" actId="1076"/>
          <ac:spMkLst>
            <pc:docMk/>
            <pc:sldMk cId="1912871597" sldId="295"/>
            <ac:spMk id="15" creationId="{90C679EB-472B-C014-2C09-2461C3BE5914}"/>
          </ac:spMkLst>
        </pc:spChg>
        <pc:spChg chg="add mod">
          <ac:chgData name="Ross Morgan (2005167)" userId="S::2005167@student.uwtsd.ac.uk::60f2b08c-d24f-4dae-9b6a-77ed9e902f64" providerId="AD" clId="Web-{FED8F760-4AEA-9014-6DE5-757E838F65AE}" dt="2023-03-06T11:10:09.553" v="1666" actId="1076"/>
          <ac:spMkLst>
            <pc:docMk/>
            <pc:sldMk cId="1912871597" sldId="295"/>
            <ac:spMk id="17" creationId="{A8BF8B33-63D2-8009-1D93-2324A20D377E}"/>
          </ac:spMkLst>
        </pc:spChg>
        <pc:spChg chg="add mod">
          <ac:chgData name="Ross Morgan (2005167)" userId="S::2005167@student.uwtsd.ac.uk::60f2b08c-d24f-4dae-9b6a-77ed9e902f64" providerId="AD" clId="Web-{FED8F760-4AEA-9014-6DE5-757E838F65AE}" dt="2023-03-06T11:10:21.850" v="1668" actId="1076"/>
          <ac:spMkLst>
            <pc:docMk/>
            <pc:sldMk cId="1912871597" sldId="295"/>
            <ac:spMk id="19" creationId="{BDAB0005-C23E-0272-0761-A483EBB74A86}"/>
          </ac:spMkLst>
        </pc:spChg>
        <pc:graphicFrameChg chg="add mod modGraphic">
          <ac:chgData name="Ross Morgan (2005167)" userId="S::2005167@student.uwtsd.ac.uk::60f2b08c-d24f-4dae-9b6a-77ed9e902f64" providerId="AD" clId="Web-{FED8F760-4AEA-9014-6DE5-757E838F65AE}" dt="2023-03-06T11:13:19.949" v="1687"/>
          <ac:graphicFrameMkLst>
            <pc:docMk/>
            <pc:sldMk cId="1912871597" sldId="295"/>
            <ac:graphicFrameMk id="5" creationId="{A4AB706C-0D88-9A1B-DE28-3AE7E30FE415}"/>
          </ac:graphicFrameMkLst>
        </pc:graphicFrameChg>
        <pc:graphicFrameChg chg="add mod modGraphic">
          <ac:chgData name="Ross Morgan (2005167)" userId="S::2005167@student.uwtsd.ac.uk::60f2b08c-d24f-4dae-9b6a-77ed9e902f64" providerId="AD" clId="Web-{FED8F760-4AEA-9014-6DE5-757E838F65AE}" dt="2023-03-06T11:13:33.653" v="1694"/>
          <ac:graphicFrameMkLst>
            <pc:docMk/>
            <pc:sldMk cId="1912871597" sldId="295"/>
            <ac:graphicFrameMk id="7" creationId="{F92D5F5C-9230-0490-2E6A-445A4BB37AAC}"/>
          </ac:graphicFrameMkLst>
        </pc:graphicFrameChg>
        <pc:graphicFrameChg chg="add del">
          <ac:chgData name="Ross Morgan (2005167)" userId="S::2005167@student.uwtsd.ac.uk::60f2b08c-d24f-4dae-9b6a-77ed9e902f64" providerId="AD" clId="Web-{FED8F760-4AEA-9014-6DE5-757E838F65AE}" dt="2023-03-06T11:08:29.518" v="1649"/>
          <ac:graphicFrameMkLst>
            <pc:docMk/>
            <pc:sldMk cId="1912871597" sldId="295"/>
            <ac:graphicFrameMk id="11" creationId="{3D8C689F-8907-5AF6-C973-76F0548514D2}"/>
          </ac:graphicFrameMkLst>
        </pc:graphicFrameChg>
        <pc:graphicFrameChg chg="add del">
          <ac:chgData name="Ross Morgan (2005167)" userId="S::2005167@student.uwtsd.ac.uk::60f2b08c-d24f-4dae-9b6a-77ed9e902f64" providerId="AD" clId="Web-{FED8F760-4AEA-9014-6DE5-757E838F65AE}" dt="2023-03-06T11:08:37.894" v="1651"/>
          <ac:graphicFrameMkLst>
            <pc:docMk/>
            <pc:sldMk cId="1912871597" sldId="295"/>
            <ac:graphicFrameMk id="14" creationId="{AEC65223-C715-FB97-5A77-B3611C2279A0}"/>
          </ac:graphicFrameMkLst>
        </pc:graphicFrameChg>
      </pc:sldChg>
    </pc:docChg>
  </pc:docChgLst>
  <pc:docChgLst>
    <pc:chgData name="Ross Morgan (2005167)" userId="S::2005167@student.uwtsd.ac.uk::60f2b08c-d24f-4dae-9b6a-77ed9e902f64" providerId="AD" clId="Web-{07991C36-3DCE-15E0-412E-94016C375599}"/>
    <pc:docChg chg="addSld delSld modSld">
      <pc:chgData name="Ross Morgan (2005167)" userId="S::2005167@student.uwtsd.ac.uk::60f2b08c-d24f-4dae-9b6a-77ed9e902f64" providerId="AD" clId="Web-{07991C36-3DCE-15E0-412E-94016C375599}" dt="2023-02-28T08:56:43.937" v="585" actId="20577"/>
      <pc:docMkLst>
        <pc:docMk/>
      </pc:docMkLst>
      <pc:sldChg chg="addSp delSp modSp addAnim delAnim">
        <pc:chgData name="Ross Morgan (2005167)" userId="S::2005167@student.uwtsd.ac.uk::60f2b08c-d24f-4dae-9b6a-77ed9e902f64" providerId="AD" clId="Web-{07991C36-3DCE-15E0-412E-94016C375599}" dt="2023-02-27T18:50:52.686" v="519"/>
        <pc:sldMkLst>
          <pc:docMk/>
          <pc:sldMk cId="874676629" sldId="256"/>
        </pc:sldMkLst>
        <pc:spChg chg="mod">
          <ac:chgData name="Ross Morgan (2005167)" userId="S::2005167@student.uwtsd.ac.uk::60f2b08c-d24f-4dae-9b6a-77ed9e902f64" providerId="AD" clId="Web-{07991C36-3DCE-15E0-412E-94016C375599}" dt="2023-02-27T18:50:52.670" v="516"/>
          <ac:spMkLst>
            <pc:docMk/>
            <pc:sldMk cId="874676629" sldId="256"/>
            <ac:spMk id="2" creationId="{580B0FD0-C74C-419F-F9D8-7C264A4C8FC6}"/>
          </ac:spMkLst>
        </pc:spChg>
        <pc:spChg chg="mod">
          <ac:chgData name="Ross Morgan (2005167)" userId="S::2005167@student.uwtsd.ac.uk::60f2b08c-d24f-4dae-9b6a-77ed9e902f64" providerId="AD" clId="Web-{07991C36-3DCE-15E0-412E-94016C375599}" dt="2023-02-27T18:50:52.670" v="516"/>
          <ac:spMkLst>
            <pc:docMk/>
            <pc:sldMk cId="874676629" sldId="256"/>
            <ac:spMk id="3" creationId="{3894416C-A0E1-1414-AD04-47A4289A3D74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50:52.670" v="517"/>
          <ac:spMkLst>
            <pc:docMk/>
            <pc:sldMk cId="874676629" sldId="256"/>
            <ac:spMk id="39" creationId="{934F1179-B481-4F9E-BCA3-AFB972070F83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50:52.670" v="517"/>
          <ac:spMkLst>
            <pc:docMk/>
            <pc:sldMk cId="874676629" sldId="256"/>
            <ac:spMk id="44" creationId="{827DC2C4-B485-428A-BF4A-472D2967F47F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50:52.670" v="517"/>
          <ac:spMkLst>
            <pc:docMk/>
            <pc:sldMk cId="874676629" sldId="256"/>
            <ac:spMk id="45" creationId="{EE04B5EB-F158-4507-90DD-BD23620C7CC9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50:50.123" v="510"/>
          <ac:spMkLst>
            <pc:docMk/>
            <pc:sldMk cId="874676629" sldId="256"/>
            <ac:spMk id="50" creationId="{934F1179-B481-4F9E-BCA3-AFB972070F83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50:50.123" v="510"/>
          <ac:spMkLst>
            <pc:docMk/>
            <pc:sldMk cId="874676629" sldId="256"/>
            <ac:spMk id="52" creationId="{827DC2C4-B485-428A-BF4A-472D2967F47F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50:50.123" v="510"/>
          <ac:spMkLst>
            <pc:docMk/>
            <pc:sldMk cId="874676629" sldId="256"/>
            <ac:spMk id="54" creationId="{EE04B5EB-F158-4507-90DD-BD23620C7CC9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50:52.670" v="516"/>
          <ac:spMkLst>
            <pc:docMk/>
            <pc:sldMk cId="874676629" sldId="256"/>
            <ac:spMk id="57" creationId="{879EECFE-814E-4B68-96A7-86A795BD22F7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50:52.670" v="516"/>
          <ac:spMkLst>
            <pc:docMk/>
            <pc:sldMk cId="874676629" sldId="256"/>
            <ac:spMk id="59" creationId="{AF180F00-B4B2-4196-BB1C-ECD21B03F0A9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50:52.670" v="516"/>
          <ac:spMkLst>
            <pc:docMk/>
            <pc:sldMk cId="874676629" sldId="256"/>
            <ac:spMk id="61" creationId="{EE04B5EB-F158-4507-90DD-BD23620C7CC9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50:52.670" v="517"/>
          <ac:spMkLst>
            <pc:docMk/>
            <pc:sldMk cId="874676629" sldId="256"/>
            <ac:spMk id="63" creationId="{934F1179-B481-4F9E-BCA3-AFB972070F83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50:52.670" v="517"/>
          <ac:spMkLst>
            <pc:docMk/>
            <pc:sldMk cId="874676629" sldId="256"/>
            <ac:spMk id="65" creationId="{827DC2C4-B485-428A-BF4A-472D2967F47F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50:52.670" v="517"/>
          <ac:spMkLst>
            <pc:docMk/>
            <pc:sldMk cId="874676629" sldId="256"/>
            <ac:spMk id="66" creationId="{EE04B5EB-F158-4507-90DD-BD23620C7CC9}"/>
          </ac:spMkLst>
        </pc:spChg>
        <pc:cxnChg chg="add del">
          <ac:chgData name="Ross Morgan (2005167)" userId="S::2005167@student.uwtsd.ac.uk::60f2b08c-d24f-4dae-9b6a-77ed9e902f64" providerId="AD" clId="Web-{07991C36-3DCE-15E0-412E-94016C375599}" dt="2023-02-27T18:50:52.670" v="516"/>
          <ac:cxnSpMkLst>
            <pc:docMk/>
            <pc:sldMk cId="874676629" sldId="256"/>
            <ac:cxnSpMk id="56" creationId="{BDF0D3DE-EC74-4C9F-AFA1-DC5CE5236B1F}"/>
          </ac:cxnSpMkLst>
        </pc:cxnChg>
      </pc:sldChg>
      <pc:sldChg chg="modSp">
        <pc:chgData name="Ross Morgan (2005167)" userId="S::2005167@student.uwtsd.ac.uk::60f2b08c-d24f-4dae-9b6a-77ed9e902f64" providerId="AD" clId="Web-{07991C36-3DCE-15E0-412E-94016C375599}" dt="2023-02-28T08:56:43.937" v="585" actId="20577"/>
        <pc:sldMkLst>
          <pc:docMk/>
          <pc:sldMk cId="418723460" sldId="260"/>
        </pc:sldMkLst>
        <pc:spChg chg="mod">
          <ac:chgData name="Ross Morgan (2005167)" userId="S::2005167@student.uwtsd.ac.uk::60f2b08c-d24f-4dae-9b6a-77ed9e902f64" providerId="AD" clId="Web-{07991C36-3DCE-15E0-412E-94016C375599}" dt="2023-02-28T08:56:43.937" v="585" actId="20577"/>
          <ac:spMkLst>
            <pc:docMk/>
            <pc:sldMk cId="418723460" sldId="260"/>
            <ac:spMk id="3" creationId="{1271F22E-82F1-EC77-5244-3DC14BD6C7B9}"/>
          </ac:spMkLst>
        </pc:spChg>
      </pc:sldChg>
      <pc:sldChg chg="modNotes">
        <pc:chgData name="Ross Morgan (2005167)" userId="S::2005167@student.uwtsd.ac.uk::60f2b08c-d24f-4dae-9b6a-77ed9e902f64" providerId="AD" clId="Web-{07991C36-3DCE-15E0-412E-94016C375599}" dt="2023-02-27T15:21:17.441" v="208"/>
        <pc:sldMkLst>
          <pc:docMk/>
          <pc:sldMk cId="3705938558" sldId="269"/>
        </pc:sldMkLst>
      </pc:sldChg>
      <pc:sldChg chg="addSp delSp modSp">
        <pc:chgData name="Ross Morgan (2005167)" userId="S::2005167@student.uwtsd.ac.uk::60f2b08c-d24f-4dae-9b6a-77ed9e902f64" providerId="AD" clId="Web-{07991C36-3DCE-15E0-412E-94016C375599}" dt="2023-02-27T18:49:29.747" v="495"/>
        <pc:sldMkLst>
          <pc:docMk/>
          <pc:sldMk cId="2012370224" sldId="270"/>
        </pc:sldMkLst>
        <pc:spChg chg="mod">
          <ac:chgData name="Ross Morgan (2005167)" userId="S::2005167@student.uwtsd.ac.uk::60f2b08c-d24f-4dae-9b6a-77ed9e902f64" providerId="AD" clId="Web-{07991C36-3DCE-15E0-412E-94016C375599}" dt="2023-02-27T18:49:29.747" v="495"/>
          <ac:spMkLst>
            <pc:docMk/>
            <pc:sldMk cId="2012370224" sldId="270"/>
            <ac:spMk id="2" creationId="{1F949554-0909-82B5-B06E-AB7C54BE4F5E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49:29.747" v="495"/>
          <ac:spMkLst>
            <pc:docMk/>
            <pc:sldMk cId="2012370224" sldId="270"/>
            <ac:spMk id="15" creationId="{2B566528-1B12-4246-9431-5C2D7D081168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49:29.747" v="495"/>
          <ac:spMkLst>
            <pc:docMk/>
            <pc:sldMk cId="2012370224" sldId="270"/>
            <ac:spMk id="17" creationId="{2E80C965-DB6D-4F81-9E9E-B027384D0BD6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49:29.747" v="495"/>
          <ac:spMkLst>
            <pc:docMk/>
            <pc:sldMk cId="2012370224" sldId="270"/>
            <ac:spMk id="19" creationId="{A580F890-B085-4E95-96AA-55AEBEC5CE6E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49:29.747" v="495"/>
          <ac:spMkLst>
            <pc:docMk/>
            <pc:sldMk cId="2012370224" sldId="270"/>
            <ac:spMk id="20" creationId="{D3F51FEB-38FB-4F6C-9F7B-2F2AFAB65463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49:29.747" v="495"/>
          <ac:spMkLst>
            <pc:docMk/>
            <pc:sldMk cId="2012370224" sldId="270"/>
            <ac:spMk id="21" creationId="{1E547BA6-BAE0-43BB-A7CA-60F69CE252F0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49:29.684" v="494"/>
          <ac:spMkLst>
            <pc:docMk/>
            <pc:sldMk cId="2012370224" sldId="270"/>
            <ac:spMk id="23" creationId="{44AD29B6-BF3B-4407-9E75-52DF8E3B29F1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49:29.684" v="494"/>
          <ac:spMkLst>
            <pc:docMk/>
            <pc:sldMk cId="2012370224" sldId="270"/>
            <ac:spMk id="24" creationId="{55F8BA08-3E38-4B70-B93A-74F08E092206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49:29.684" v="494"/>
          <ac:spMkLst>
            <pc:docMk/>
            <pc:sldMk cId="2012370224" sldId="270"/>
            <ac:spMk id="30" creationId="{357F1B33-79AB-4A71-8CEC-4546D709B8C8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49:29.747" v="495"/>
          <ac:spMkLst>
            <pc:docMk/>
            <pc:sldMk cId="2012370224" sldId="270"/>
            <ac:spMk id="32" creationId="{AE2B703B-46F9-481A-A605-82E2A828C4FA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49:29.747" v="495"/>
          <ac:spMkLst>
            <pc:docMk/>
            <pc:sldMk cId="2012370224" sldId="270"/>
            <ac:spMk id="33" creationId="{F13BE4D7-0C3D-4906-B230-A1C5B4665CCF}"/>
          </ac:spMkLst>
        </pc:spChg>
        <pc:graphicFrameChg chg="mod modGraphic">
          <ac:chgData name="Ross Morgan (2005167)" userId="S::2005167@student.uwtsd.ac.uk::60f2b08c-d24f-4dae-9b6a-77ed9e902f64" providerId="AD" clId="Web-{07991C36-3DCE-15E0-412E-94016C375599}" dt="2023-02-27T18:49:29.747" v="495"/>
          <ac:graphicFrameMkLst>
            <pc:docMk/>
            <pc:sldMk cId="2012370224" sldId="270"/>
            <ac:graphicFrameMk id="5" creationId="{BD8C6DED-81BA-23F1-13F6-BF4A241F9763}"/>
          </ac:graphicFrameMkLst>
        </pc:graphicFrameChg>
      </pc:sldChg>
      <pc:sldChg chg="modSp">
        <pc:chgData name="Ross Morgan (2005167)" userId="S::2005167@student.uwtsd.ac.uk::60f2b08c-d24f-4dae-9b6a-77ed9e902f64" providerId="AD" clId="Web-{07991C36-3DCE-15E0-412E-94016C375599}" dt="2023-02-27T19:10:55.559" v="535" actId="20577"/>
        <pc:sldMkLst>
          <pc:docMk/>
          <pc:sldMk cId="246892548" sldId="271"/>
        </pc:sldMkLst>
        <pc:spChg chg="mod">
          <ac:chgData name="Ross Morgan (2005167)" userId="S::2005167@student.uwtsd.ac.uk::60f2b08c-d24f-4dae-9b6a-77ed9e902f64" providerId="AD" clId="Web-{07991C36-3DCE-15E0-412E-94016C375599}" dt="2023-02-27T19:10:55.559" v="535" actId="20577"/>
          <ac:spMkLst>
            <pc:docMk/>
            <pc:sldMk cId="246892548" sldId="271"/>
            <ac:spMk id="3" creationId="{A7FC8DC6-A72B-61C9-C5A2-50B24831BA08}"/>
          </ac:spMkLst>
        </pc:spChg>
      </pc:sldChg>
      <pc:sldChg chg="modSp">
        <pc:chgData name="Ross Morgan (2005167)" userId="S::2005167@student.uwtsd.ac.uk::60f2b08c-d24f-4dae-9b6a-77ed9e902f64" providerId="AD" clId="Web-{07991C36-3DCE-15E0-412E-94016C375599}" dt="2023-02-27T16:59:57.806" v="348" actId="20577"/>
        <pc:sldMkLst>
          <pc:docMk/>
          <pc:sldMk cId="793965951" sldId="272"/>
        </pc:sldMkLst>
        <pc:spChg chg="mod">
          <ac:chgData name="Ross Morgan (2005167)" userId="S::2005167@student.uwtsd.ac.uk::60f2b08c-d24f-4dae-9b6a-77ed9e902f64" providerId="AD" clId="Web-{07991C36-3DCE-15E0-412E-94016C375599}" dt="2023-02-27T16:59:57.806" v="348" actId="20577"/>
          <ac:spMkLst>
            <pc:docMk/>
            <pc:sldMk cId="793965951" sldId="272"/>
            <ac:spMk id="3" creationId="{24F4BE88-4FE9-8FF4-5801-B08AF66B271F}"/>
          </ac:spMkLst>
        </pc:spChg>
      </pc:sldChg>
      <pc:sldChg chg="addSp delSp modSp mod setBg">
        <pc:chgData name="Ross Morgan (2005167)" userId="S::2005167@student.uwtsd.ac.uk::60f2b08c-d24f-4dae-9b6a-77ed9e902f64" providerId="AD" clId="Web-{07991C36-3DCE-15E0-412E-94016C375599}" dt="2023-02-27T17:35:33.786" v="482" actId="20577"/>
        <pc:sldMkLst>
          <pc:docMk/>
          <pc:sldMk cId="3473876177" sldId="276"/>
        </pc:sldMkLst>
        <pc:spChg chg="mod">
          <ac:chgData name="Ross Morgan (2005167)" userId="S::2005167@student.uwtsd.ac.uk::60f2b08c-d24f-4dae-9b6a-77ed9e902f64" providerId="AD" clId="Web-{07991C36-3DCE-15E0-412E-94016C375599}" dt="2023-02-27T15:09:07.489" v="102"/>
          <ac:spMkLst>
            <pc:docMk/>
            <pc:sldMk cId="3473876177" sldId="276"/>
            <ac:spMk id="2" creationId="{54A117FE-1AB5-D098-6267-2DD4AB81C489}"/>
          </ac:spMkLst>
        </pc:spChg>
        <pc:spChg chg="add mod">
          <ac:chgData name="Ross Morgan (2005167)" userId="S::2005167@student.uwtsd.ac.uk::60f2b08c-d24f-4dae-9b6a-77ed9e902f64" providerId="AD" clId="Web-{07991C36-3DCE-15E0-412E-94016C375599}" dt="2023-02-27T17:35:33.786" v="482" actId="20577"/>
          <ac:spMkLst>
            <pc:docMk/>
            <pc:sldMk cId="3473876177" sldId="276"/>
            <ac:spMk id="3" creationId="{21382F50-A3C8-52DF-9C1C-6DE365CA0AA8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7:34.347" v="99"/>
          <ac:spMkLst>
            <pc:docMk/>
            <pc:sldMk cId="3473876177" sldId="276"/>
            <ac:spMk id="3" creationId="{53DC494F-20F4-3620-77FE-873A0F680BE8}"/>
          </ac:spMkLst>
        </pc:spChg>
        <pc:spChg chg="add del mod">
          <ac:chgData name="Ross Morgan (2005167)" userId="S::2005167@student.uwtsd.ac.uk::60f2b08c-d24f-4dae-9b6a-77ed9e902f64" providerId="AD" clId="Web-{07991C36-3DCE-15E0-412E-94016C375599}" dt="2023-02-27T15:08:42.270" v="101"/>
          <ac:spMkLst>
            <pc:docMk/>
            <pc:sldMk cId="3473876177" sldId="276"/>
            <ac:spMk id="9" creationId="{210420AE-C4E8-CEB4-6BC6-569EFDB6BF35}"/>
          </ac:spMkLst>
        </pc:spChg>
        <pc:spChg chg="add del mod">
          <ac:chgData name="Ross Morgan (2005167)" userId="S::2005167@student.uwtsd.ac.uk::60f2b08c-d24f-4dae-9b6a-77ed9e902f64" providerId="AD" clId="Web-{07991C36-3DCE-15E0-412E-94016C375599}" dt="2023-02-27T15:09:44.771" v="106"/>
          <ac:spMkLst>
            <pc:docMk/>
            <pc:sldMk cId="3473876177" sldId="276"/>
            <ac:spMk id="13" creationId="{B927E59C-F574-988B-CF3B-16B40897DDCA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9:50.802" v="107"/>
          <ac:spMkLst>
            <pc:docMk/>
            <pc:sldMk cId="3473876177" sldId="276"/>
            <ac:spMk id="16" creationId="{2B566528-1B12-4246-9431-5C2D7D081168}"/>
          </ac:spMkLst>
        </pc:spChg>
        <pc:spChg chg="add mod">
          <ac:chgData name="Ross Morgan (2005167)" userId="S::2005167@student.uwtsd.ac.uk::60f2b08c-d24f-4dae-9b6a-77ed9e902f64" providerId="AD" clId="Web-{07991C36-3DCE-15E0-412E-94016C375599}" dt="2023-02-27T15:10:23.709" v="117" actId="1076"/>
          <ac:spMkLst>
            <pc:docMk/>
            <pc:sldMk cId="3473876177" sldId="276"/>
            <ac:spMk id="17" creationId="{7700A81D-321D-DF0F-43E5-082B9DCA9342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9:50.802" v="107"/>
          <ac:spMkLst>
            <pc:docMk/>
            <pc:sldMk cId="3473876177" sldId="276"/>
            <ac:spMk id="18" creationId="{2E80C965-DB6D-4F81-9E9E-B027384D0BD6}"/>
          </ac:spMkLst>
        </pc:spChg>
        <pc:spChg chg="add mod">
          <ac:chgData name="Ross Morgan (2005167)" userId="S::2005167@student.uwtsd.ac.uk::60f2b08c-d24f-4dae-9b6a-77ed9e902f64" providerId="AD" clId="Web-{07991C36-3DCE-15E0-412E-94016C375599}" dt="2023-02-27T15:11:14.382" v="127" actId="1076"/>
          <ac:spMkLst>
            <pc:docMk/>
            <pc:sldMk cId="3473876177" sldId="276"/>
            <ac:spMk id="19" creationId="{F94D3804-A8BB-1F5E-CF37-FB2A320A4C53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9:50.802" v="107"/>
          <ac:spMkLst>
            <pc:docMk/>
            <pc:sldMk cId="3473876177" sldId="276"/>
            <ac:spMk id="20" creationId="{A580F890-B085-4E95-96AA-55AEBEC5CE6E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9:50.802" v="107"/>
          <ac:spMkLst>
            <pc:docMk/>
            <pc:sldMk cId="3473876177" sldId="276"/>
            <ac:spMk id="22" creationId="{D3F51FEB-38FB-4F6C-9F7B-2F2AFAB65463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9:50.802" v="107"/>
          <ac:spMkLst>
            <pc:docMk/>
            <pc:sldMk cId="3473876177" sldId="276"/>
            <ac:spMk id="24" creationId="{1E547BA6-BAE0-43BB-A7CA-60F69CE252F0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5:09:50.802" v="107"/>
          <ac:spMkLst>
            <pc:docMk/>
            <pc:sldMk cId="3473876177" sldId="276"/>
            <ac:spMk id="29" creationId="{2B566528-1B12-4246-9431-5C2D7D081168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5:09:50.802" v="107"/>
          <ac:spMkLst>
            <pc:docMk/>
            <pc:sldMk cId="3473876177" sldId="276"/>
            <ac:spMk id="31" creationId="{2E80C965-DB6D-4F81-9E9E-B027384D0BD6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5:09:50.802" v="107"/>
          <ac:spMkLst>
            <pc:docMk/>
            <pc:sldMk cId="3473876177" sldId="276"/>
            <ac:spMk id="33" creationId="{A580F890-B085-4E95-96AA-55AEBEC5CE6E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5:09:50.802" v="107"/>
          <ac:spMkLst>
            <pc:docMk/>
            <pc:sldMk cId="3473876177" sldId="276"/>
            <ac:spMk id="35" creationId="{D3F51FEB-38FB-4F6C-9F7B-2F2AFAB65463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5:09:50.802" v="107"/>
          <ac:spMkLst>
            <pc:docMk/>
            <pc:sldMk cId="3473876177" sldId="276"/>
            <ac:spMk id="37" creationId="{1E547BA6-BAE0-43BB-A7CA-60F69CE252F0}"/>
          </ac:spMkLst>
        </pc:spChg>
        <pc:graphicFrameChg chg="add del mod ord modGraphic">
          <ac:chgData name="Ross Morgan (2005167)" userId="S::2005167@student.uwtsd.ac.uk::60f2b08c-d24f-4dae-9b6a-77ed9e902f64" providerId="AD" clId="Web-{07991C36-3DCE-15E0-412E-94016C375599}" dt="2023-02-27T15:06:34.220" v="98"/>
          <ac:graphicFrameMkLst>
            <pc:docMk/>
            <pc:sldMk cId="3473876177" sldId="276"/>
            <ac:graphicFrameMk id="5" creationId="{C9711D2B-88C1-550D-A51E-7019DCB9AAE5}"/>
          </ac:graphicFrameMkLst>
        </pc:graphicFrameChg>
        <pc:graphicFrameChg chg="add del mod ord modGraphic">
          <ac:chgData name="Ross Morgan (2005167)" userId="S::2005167@student.uwtsd.ac.uk::60f2b08c-d24f-4dae-9b6a-77ed9e902f64" providerId="AD" clId="Web-{07991C36-3DCE-15E0-412E-94016C375599}" dt="2023-02-27T15:08:40.942" v="100"/>
          <ac:graphicFrameMkLst>
            <pc:docMk/>
            <pc:sldMk cId="3473876177" sldId="276"/>
            <ac:graphicFrameMk id="7" creationId="{6AD61B3D-A4D1-C6DD-2827-CC1F1B3BD87C}"/>
          </ac:graphicFrameMkLst>
        </pc:graphicFrameChg>
        <pc:graphicFrameChg chg="add del mod ord modGraphic">
          <ac:chgData name="Ross Morgan (2005167)" userId="S::2005167@student.uwtsd.ac.uk::60f2b08c-d24f-4dae-9b6a-77ed9e902f64" providerId="AD" clId="Web-{07991C36-3DCE-15E0-412E-94016C375599}" dt="2023-02-27T15:09:43.974" v="105"/>
          <ac:graphicFrameMkLst>
            <pc:docMk/>
            <pc:sldMk cId="3473876177" sldId="276"/>
            <ac:graphicFrameMk id="11" creationId="{C0CC41C8-DCD5-73BC-3D92-0CD1FC2757A6}"/>
          </ac:graphicFrameMkLst>
        </pc:graphicFrameChg>
        <pc:graphicFrameChg chg="add mod ord modGraphic">
          <ac:chgData name="Ross Morgan (2005167)" userId="S::2005167@student.uwtsd.ac.uk::60f2b08c-d24f-4dae-9b6a-77ed9e902f64" providerId="AD" clId="Web-{07991C36-3DCE-15E0-412E-94016C375599}" dt="2023-02-27T15:10:31.460" v="118"/>
          <ac:graphicFrameMkLst>
            <pc:docMk/>
            <pc:sldMk cId="3473876177" sldId="276"/>
            <ac:graphicFrameMk id="15" creationId="{12B5E3C7-7B74-3F8B-B970-B9A5C294FCF1}"/>
          </ac:graphicFrameMkLst>
        </pc:graphicFrameChg>
      </pc:sldChg>
      <pc:sldChg chg="addSp delSp modSp del mod setBg setClrOvrMap">
        <pc:chgData name="Ross Morgan (2005167)" userId="S::2005167@student.uwtsd.ac.uk::60f2b08c-d24f-4dae-9b6a-77ed9e902f64" providerId="AD" clId="Web-{07991C36-3DCE-15E0-412E-94016C375599}" dt="2023-02-27T15:05:23.516" v="96"/>
        <pc:sldMkLst>
          <pc:docMk/>
          <pc:sldMk cId="2750146779" sldId="278"/>
        </pc:sldMkLst>
        <pc:spChg chg="mod">
          <ac:chgData name="Ross Morgan (2005167)" userId="S::2005167@student.uwtsd.ac.uk::60f2b08c-d24f-4dae-9b6a-77ed9e902f64" providerId="AD" clId="Web-{07991C36-3DCE-15E0-412E-94016C375599}" dt="2023-02-27T14:59:03.102" v="24"/>
          <ac:spMkLst>
            <pc:docMk/>
            <pc:sldMk cId="2750146779" sldId="278"/>
            <ac:spMk id="2" creationId="{D25F0B53-F50D-32CD-04A9-5A4321E7243A}"/>
          </ac:spMkLst>
        </pc:spChg>
        <pc:spChg chg="add del mod">
          <ac:chgData name="Ross Morgan (2005167)" userId="S::2005167@student.uwtsd.ac.uk::60f2b08c-d24f-4dae-9b6a-77ed9e902f64" providerId="AD" clId="Web-{07991C36-3DCE-15E0-412E-94016C375599}" dt="2023-02-27T14:52:35.032" v="3"/>
          <ac:spMkLst>
            <pc:docMk/>
            <pc:sldMk cId="2750146779" sldId="278"/>
            <ac:spMk id="4" creationId="{C7D89B50-43AE-B22D-ABB5-07C70E4DEECF}"/>
          </ac:spMkLst>
        </pc:spChg>
        <pc:spChg chg="add del mod">
          <ac:chgData name="Ross Morgan (2005167)" userId="S::2005167@student.uwtsd.ac.uk::60f2b08c-d24f-4dae-9b6a-77ed9e902f64" providerId="AD" clId="Web-{07991C36-3DCE-15E0-412E-94016C375599}" dt="2023-02-27T14:53:54.002" v="5"/>
          <ac:spMkLst>
            <pc:docMk/>
            <pc:sldMk cId="2750146779" sldId="278"/>
            <ac:spMk id="8" creationId="{9377EB1F-7496-8CA7-F435-0FC8A47E6A7C}"/>
          </ac:spMkLst>
        </pc:spChg>
        <pc:spChg chg="del">
          <ac:chgData name="Ross Morgan (2005167)" userId="S::2005167@student.uwtsd.ac.uk::60f2b08c-d24f-4dae-9b6a-77ed9e902f64" providerId="AD" clId="Web-{07991C36-3DCE-15E0-412E-94016C375599}" dt="2023-02-27T14:59:03.102" v="24"/>
          <ac:spMkLst>
            <pc:docMk/>
            <pc:sldMk cId="2750146779" sldId="278"/>
            <ac:spMk id="32" creationId="{D3F51FEB-38FB-4F6C-9F7B-2F2AFAB65463}"/>
          </ac:spMkLst>
        </pc:spChg>
        <pc:spChg chg="del">
          <ac:chgData name="Ross Morgan (2005167)" userId="S::2005167@student.uwtsd.ac.uk::60f2b08c-d24f-4dae-9b6a-77ed9e902f64" providerId="AD" clId="Web-{07991C36-3DCE-15E0-412E-94016C375599}" dt="2023-02-27T14:59:03.102" v="24"/>
          <ac:spMkLst>
            <pc:docMk/>
            <pc:sldMk cId="2750146779" sldId="278"/>
            <ac:spMk id="34" creationId="{1E547BA6-BAE0-43BB-A7CA-60F69CE252F0}"/>
          </ac:spMkLst>
        </pc:spChg>
        <pc:spChg chg="del">
          <ac:chgData name="Ross Morgan (2005167)" userId="S::2005167@student.uwtsd.ac.uk::60f2b08c-d24f-4dae-9b6a-77ed9e902f64" providerId="AD" clId="Web-{07991C36-3DCE-15E0-412E-94016C375599}" dt="2023-02-27T14:59:03.102" v="24"/>
          <ac:spMkLst>
            <pc:docMk/>
            <pc:sldMk cId="2750146779" sldId="278"/>
            <ac:spMk id="37" creationId="{2B566528-1B12-4246-9431-5C2D7D081168}"/>
          </ac:spMkLst>
        </pc:spChg>
        <pc:spChg chg="del">
          <ac:chgData name="Ross Morgan (2005167)" userId="S::2005167@student.uwtsd.ac.uk::60f2b08c-d24f-4dae-9b6a-77ed9e902f64" providerId="AD" clId="Web-{07991C36-3DCE-15E0-412E-94016C375599}" dt="2023-02-27T14:59:03.102" v="24"/>
          <ac:spMkLst>
            <pc:docMk/>
            <pc:sldMk cId="2750146779" sldId="278"/>
            <ac:spMk id="38" creationId="{2E80C965-DB6D-4F81-9E9E-B027384D0BD6}"/>
          </ac:spMkLst>
        </pc:spChg>
        <pc:spChg chg="del">
          <ac:chgData name="Ross Morgan (2005167)" userId="S::2005167@student.uwtsd.ac.uk::60f2b08c-d24f-4dae-9b6a-77ed9e902f64" providerId="AD" clId="Web-{07991C36-3DCE-15E0-412E-94016C375599}" dt="2023-02-27T14:59:03.102" v="24"/>
          <ac:spMkLst>
            <pc:docMk/>
            <pc:sldMk cId="2750146779" sldId="278"/>
            <ac:spMk id="39" creationId="{A580F890-B085-4E95-96AA-55AEBEC5CE6E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4:59:03.102" v="24"/>
          <ac:spMkLst>
            <pc:docMk/>
            <pc:sldMk cId="2750146779" sldId="278"/>
            <ac:spMk id="44" creationId="{3B0DF90E-6BAD-4E82-8FDF-717C9A357378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4:59:03.102" v="24"/>
          <ac:spMkLst>
            <pc:docMk/>
            <pc:sldMk cId="2750146779" sldId="278"/>
            <ac:spMk id="46" creationId="{13DCC859-0434-4BB8-B6C5-09C88AE698FB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4:59:03.102" v="24"/>
          <ac:spMkLst>
            <pc:docMk/>
            <pc:sldMk cId="2750146779" sldId="278"/>
            <ac:spMk id="48" creationId="{08E7ACFB-B791-4C23-8B17-013FEDC09A89}"/>
          </ac:spMkLst>
        </pc:spChg>
        <pc:graphicFrameChg chg="add del mod ord modGraphic">
          <ac:chgData name="Ross Morgan (2005167)" userId="S::2005167@student.uwtsd.ac.uk::60f2b08c-d24f-4dae-9b6a-77ed9e902f64" providerId="AD" clId="Web-{07991C36-3DCE-15E0-412E-94016C375599}" dt="2023-02-27T14:53:05.173" v="4"/>
          <ac:graphicFrameMkLst>
            <pc:docMk/>
            <pc:sldMk cId="2750146779" sldId="278"/>
            <ac:graphicFrameMk id="6" creationId="{FE17BB4B-04F5-F846-55A0-F6DBCA2F9C99}"/>
          </ac:graphicFrameMkLst>
        </pc:graphicFrameChg>
        <pc:graphicFrameChg chg="add mod ord modGraphic">
          <ac:chgData name="Ross Morgan (2005167)" userId="S::2005167@student.uwtsd.ac.uk::60f2b08c-d24f-4dae-9b6a-77ed9e902f64" providerId="AD" clId="Web-{07991C36-3DCE-15E0-412E-94016C375599}" dt="2023-02-27T14:59:03.102" v="24"/>
          <ac:graphicFrameMkLst>
            <pc:docMk/>
            <pc:sldMk cId="2750146779" sldId="278"/>
            <ac:graphicFrameMk id="10" creationId="{8FF66385-AE04-2EE2-ECBF-50692D912342}"/>
          </ac:graphicFrameMkLst>
        </pc:graphicFrameChg>
        <pc:graphicFrameChg chg="add mod ord modGraphic">
          <ac:chgData name="Ross Morgan (2005167)" userId="S::2005167@student.uwtsd.ac.uk::60f2b08c-d24f-4dae-9b6a-77ed9e902f64" providerId="AD" clId="Web-{07991C36-3DCE-15E0-412E-94016C375599}" dt="2023-02-27T14:59:03.102" v="24"/>
          <ac:graphicFrameMkLst>
            <pc:docMk/>
            <pc:sldMk cId="2750146779" sldId="278"/>
            <ac:graphicFrameMk id="12" creationId="{60C6B27C-473B-0303-A1D7-20E9AC942F88}"/>
          </ac:graphicFrameMkLst>
        </pc:graphicFrameChg>
        <pc:graphicFrameChg chg="del mod modGraphic">
          <ac:chgData name="Ross Morgan (2005167)" userId="S::2005167@student.uwtsd.ac.uk::60f2b08c-d24f-4dae-9b6a-77ed9e902f64" providerId="AD" clId="Web-{07991C36-3DCE-15E0-412E-94016C375599}" dt="2023-02-27T14:52:23.938" v="2"/>
          <ac:graphicFrameMkLst>
            <pc:docMk/>
            <pc:sldMk cId="2750146779" sldId="278"/>
            <ac:graphicFrameMk id="21" creationId="{46520C99-3C56-1A34-0429-24184C48149D}"/>
          </ac:graphicFrameMkLst>
        </pc:graphicFrameChg>
      </pc:sldChg>
      <pc:sldChg chg="addSp delSp modSp new del">
        <pc:chgData name="Ross Morgan (2005167)" userId="S::2005167@student.uwtsd.ac.uk::60f2b08c-d24f-4dae-9b6a-77ed9e902f64" providerId="AD" clId="Web-{07991C36-3DCE-15E0-412E-94016C375599}" dt="2023-02-27T14:56:38.443" v="18"/>
        <pc:sldMkLst>
          <pc:docMk/>
          <pc:sldMk cId="66459068" sldId="282"/>
        </pc:sldMkLst>
        <pc:spChg chg="del">
          <ac:chgData name="Ross Morgan (2005167)" userId="S::2005167@student.uwtsd.ac.uk::60f2b08c-d24f-4dae-9b6a-77ed9e902f64" providerId="AD" clId="Web-{07991C36-3DCE-15E0-412E-94016C375599}" dt="2023-02-27T14:54:44.581" v="8"/>
          <ac:spMkLst>
            <pc:docMk/>
            <pc:sldMk cId="66459068" sldId="282"/>
            <ac:spMk id="3" creationId="{67818B5A-9881-B461-B2AB-929FC654F5B5}"/>
          </ac:spMkLst>
        </pc:spChg>
        <pc:graphicFrameChg chg="add mod ord modGraphic">
          <ac:chgData name="Ross Morgan (2005167)" userId="S::2005167@student.uwtsd.ac.uk::60f2b08c-d24f-4dae-9b6a-77ed9e902f64" providerId="AD" clId="Web-{07991C36-3DCE-15E0-412E-94016C375599}" dt="2023-02-27T14:56:10.333" v="15" actId="1076"/>
          <ac:graphicFrameMkLst>
            <pc:docMk/>
            <pc:sldMk cId="66459068" sldId="282"/>
            <ac:graphicFrameMk id="5" creationId="{BEF3B654-37BD-5AB4-3B4C-C2BFA5448098}"/>
          </ac:graphicFrameMkLst>
        </pc:graphicFrameChg>
        <pc:graphicFrameChg chg="add mod modGraphic">
          <ac:chgData name="Ross Morgan (2005167)" userId="S::2005167@student.uwtsd.ac.uk::60f2b08c-d24f-4dae-9b6a-77ed9e902f64" providerId="AD" clId="Web-{07991C36-3DCE-15E0-412E-94016C375599}" dt="2023-02-27T14:56:22.974" v="17"/>
          <ac:graphicFrameMkLst>
            <pc:docMk/>
            <pc:sldMk cId="66459068" sldId="282"/>
            <ac:graphicFrameMk id="7" creationId="{0B7A1106-49C2-3D94-6852-BAFBF0EAA581}"/>
          </ac:graphicFrameMkLst>
        </pc:graphicFrameChg>
      </pc:sldChg>
      <pc:sldChg chg="addSp delSp modSp new mod setBg">
        <pc:chgData name="Ross Morgan (2005167)" userId="S::2005167@student.uwtsd.ac.uk::60f2b08c-d24f-4dae-9b6a-77ed9e902f64" providerId="AD" clId="Web-{07991C36-3DCE-15E0-412E-94016C375599}" dt="2023-02-27T17:36:19.037" v="491" actId="1076"/>
        <pc:sldMkLst>
          <pc:docMk/>
          <pc:sldMk cId="3198659553" sldId="282"/>
        </pc:sldMkLst>
        <pc:spChg chg="mod">
          <ac:chgData name="Ross Morgan (2005167)" userId="S::2005167@student.uwtsd.ac.uk::60f2b08c-d24f-4dae-9b6a-77ed9e902f64" providerId="AD" clId="Web-{07991C36-3DCE-15E0-412E-94016C375599}" dt="2023-02-27T15:11:44.305" v="128" actId="1076"/>
          <ac:spMkLst>
            <pc:docMk/>
            <pc:sldMk cId="3198659553" sldId="282"/>
            <ac:spMk id="2" creationId="{91E41FE8-F6E3-EC77-4E83-6792E5973B37}"/>
          </ac:spMkLst>
        </pc:spChg>
        <pc:spChg chg="add mod">
          <ac:chgData name="Ross Morgan (2005167)" userId="S::2005167@student.uwtsd.ac.uk::60f2b08c-d24f-4dae-9b6a-77ed9e902f64" providerId="AD" clId="Web-{07991C36-3DCE-15E0-412E-94016C375599}" dt="2023-02-27T17:36:19.037" v="491" actId="1076"/>
          <ac:spMkLst>
            <pc:docMk/>
            <pc:sldMk cId="3198659553" sldId="282"/>
            <ac:spMk id="3" creationId="{2F9EB78B-BBE3-78A5-6CF0-FE3B765AB186}"/>
          </ac:spMkLst>
        </pc:spChg>
        <pc:spChg chg="del">
          <ac:chgData name="Ross Morgan (2005167)" userId="S::2005167@student.uwtsd.ac.uk::60f2b08c-d24f-4dae-9b6a-77ed9e902f64" providerId="AD" clId="Web-{07991C36-3DCE-15E0-412E-94016C375599}" dt="2023-02-27T15:00:07.135" v="26"/>
          <ac:spMkLst>
            <pc:docMk/>
            <pc:sldMk cId="3198659553" sldId="282"/>
            <ac:spMk id="3" creationId="{75045B35-1E7C-369C-ABCB-64D8BE09E4B1}"/>
          </ac:spMkLst>
        </pc:spChg>
        <pc:spChg chg="add mod">
          <ac:chgData name="Ross Morgan (2005167)" userId="S::2005167@student.uwtsd.ac.uk::60f2b08c-d24f-4dae-9b6a-77ed9e902f64" providerId="AD" clId="Web-{07991C36-3DCE-15E0-412E-94016C375599}" dt="2023-02-27T15:05:01.734" v="95"/>
          <ac:spMkLst>
            <pc:docMk/>
            <pc:sldMk cId="3198659553" sldId="282"/>
            <ac:spMk id="6" creationId="{B3981925-5C99-10B5-E6F4-06A5E54D8EDA}"/>
          </ac:spMkLst>
        </pc:spChg>
        <pc:spChg chg="add mod">
          <ac:chgData name="Ross Morgan (2005167)" userId="S::2005167@student.uwtsd.ac.uk::60f2b08c-d24f-4dae-9b6a-77ed9e902f64" providerId="AD" clId="Web-{07991C36-3DCE-15E0-412E-94016C375599}" dt="2023-02-27T15:12:15.665" v="139" actId="1076"/>
          <ac:spMkLst>
            <pc:docMk/>
            <pc:sldMk cId="3198659553" sldId="282"/>
            <ac:spMk id="7" creationId="{A8202079-E4E7-23FC-24A5-D240F5C9F51E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0:38.323" v="28"/>
          <ac:spMkLst>
            <pc:docMk/>
            <pc:sldMk cId="3198659553" sldId="282"/>
            <ac:spMk id="10" creationId="{56E9B3E6-E277-4D68-BA48-9CB43FFBD6E2}"/>
          </ac:spMkLst>
        </pc:spChg>
        <pc:spChg chg="add mod">
          <ac:chgData name="Ross Morgan (2005167)" userId="S::2005167@student.uwtsd.ac.uk::60f2b08c-d24f-4dae-9b6a-77ed9e902f64" providerId="AD" clId="Web-{07991C36-3DCE-15E0-412E-94016C375599}" dt="2023-02-27T15:12:55.259" v="144" actId="20577"/>
          <ac:spMkLst>
            <pc:docMk/>
            <pc:sldMk cId="3198659553" sldId="282"/>
            <ac:spMk id="11" creationId="{8A8DBCE9-C459-C52B-294B-9E0E7C0FDDAF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1:07.651" v="30"/>
          <ac:spMkLst>
            <pc:docMk/>
            <pc:sldMk cId="3198659553" sldId="282"/>
            <ac:spMk id="16" creationId="{CBC4F608-B4B8-48C3-9572-C0F061B1CD99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0:38.323" v="28"/>
          <ac:spMkLst>
            <pc:docMk/>
            <pc:sldMk cId="3198659553" sldId="282"/>
            <ac:spMk id="17" creationId="{D5B0017B-2ECA-49AF-B397-DC140825DF8D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1:07.651" v="30"/>
          <ac:spMkLst>
            <pc:docMk/>
            <pc:sldMk cId="3198659553" sldId="282"/>
            <ac:spMk id="21" creationId="{0DEDCC5D-8B8A-40DB-BE90-A3AA27C64A78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3:07.498" v="52"/>
          <ac:spMkLst>
            <pc:docMk/>
            <pc:sldMk cId="3198659553" sldId="282"/>
            <ac:spMk id="24" creationId="{9D8233B0-41B5-4D9A-AEEC-13DB66A8C9B5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3:07.498" v="52"/>
          <ac:spMkLst>
            <pc:docMk/>
            <pc:sldMk cId="3198659553" sldId="282"/>
            <ac:spMk id="26" creationId="{E659831F-0D9A-4C63-9EBB-8435B85A440F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2:49.903" v="49"/>
          <ac:spMkLst>
            <pc:docMk/>
            <pc:sldMk cId="3198659553" sldId="282"/>
            <ac:spMk id="31" creationId="{D4D28E87-62D2-4602-B72F-5F74AA236CC3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5:01.734" v="95"/>
          <ac:spMkLst>
            <pc:docMk/>
            <pc:sldMk cId="3198659553" sldId="282"/>
            <ac:spMk id="35" creationId="{A580F890-B085-4E95-96AA-55AEBEC5CE6E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3:07.263" v="51"/>
          <ac:spMkLst>
            <pc:docMk/>
            <pc:sldMk cId="3198659553" sldId="282"/>
            <ac:spMk id="36" creationId="{9D8233B0-41B5-4D9A-AEEC-13DB66A8C9B5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3:07.263" v="51"/>
          <ac:spMkLst>
            <pc:docMk/>
            <pc:sldMk cId="3198659553" sldId="282"/>
            <ac:spMk id="37" creationId="{E659831F-0D9A-4C63-9EBB-8435B85A440F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5:01.734" v="95"/>
          <ac:spMkLst>
            <pc:docMk/>
            <pc:sldMk cId="3198659553" sldId="282"/>
            <ac:spMk id="39" creationId="{1E547BA6-BAE0-43BB-A7CA-60F69CE252F0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5:01.734" v="95"/>
          <ac:spMkLst>
            <pc:docMk/>
            <pc:sldMk cId="3198659553" sldId="282"/>
            <ac:spMk id="40" creationId="{2B566528-1B12-4246-9431-5C2D7D081168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5:01.734" v="95"/>
          <ac:spMkLst>
            <pc:docMk/>
            <pc:sldMk cId="3198659553" sldId="282"/>
            <ac:spMk id="41" creationId="{2E80C965-DB6D-4F81-9E9E-B027384D0BD6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5:01.734" v="95"/>
          <ac:spMkLst>
            <pc:docMk/>
            <pc:sldMk cId="3198659553" sldId="282"/>
            <ac:spMk id="42" creationId="{D3F51FEB-38FB-4F6C-9F7B-2F2AFAB65463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5:05:01.734" v="95"/>
          <ac:spMkLst>
            <pc:docMk/>
            <pc:sldMk cId="3198659553" sldId="282"/>
            <ac:spMk id="47" creationId="{2B566528-1B12-4246-9431-5C2D7D081168}"/>
          </ac:spMkLst>
        </pc:spChg>
        <pc:grpChg chg="add del">
          <ac:chgData name="Ross Morgan (2005167)" userId="S::2005167@student.uwtsd.ac.uk::60f2b08c-d24f-4dae-9b6a-77ed9e902f64" providerId="AD" clId="Web-{07991C36-3DCE-15E0-412E-94016C375599}" dt="2023-02-27T15:00:38.323" v="28"/>
          <ac:grpSpMkLst>
            <pc:docMk/>
            <pc:sldMk cId="3198659553" sldId="282"/>
            <ac:grpSpMk id="12" creationId="{AE1C45F0-260A-458C-96ED-C1F6D2151219}"/>
          </ac:grpSpMkLst>
        </pc:grpChg>
        <pc:grpChg chg="add del">
          <ac:chgData name="Ross Morgan (2005167)" userId="S::2005167@student.uwtsd.ac.uk::60f2b08c-d24f-4dae-9b6a-77ed9e902f64" providerId="AD" clId="Web-{07991C36-3DCE-15E0-412E-94016C375599}" dt="2023-02-27T15:01:07.651" v="30"/>
          <ac:grpSpMkLst>
            <pc:docMk/>
            <pc:sldMk cId="3198659553" sldId="282"/>
            <ac:grpSpMk id="22" creationId="{65167ED7-6315-43AB-B1B6-C326D5FD8F84}"/>
          </ac:grpSpMkLst>
        </pc:grpChg>
        <pc:grpChg chg="add del">
          <ac:chgData name="Ross Morgan (2005167)" userId="S::2005167@student.uwtsd.ac.uk::60f2b08c-d24f-4dae-9b6a-77ed9e902f64" providerId="AD" clId="Web-{07991C36-3DCE-15E0-412E-94016C375599}" dt="2023-02-27T15:03:07.498" v="52"/>
          <ac:grpSpMkLst>
            <pc:docMk/>
            <pc:sldMk cId="3198659553" sldId="282"/>
            <ac:grpSpMk id="25" creationId="{28FAF094-D087-493F-8DF9-A486C2D6BBAA}"/>
          </ac:grpSpMkLst>
        </pc:grpChg>
        <pc:grpChg chg="add del">
          <ac:chgData name="Ross Morgan (2005167)" userId="S::2005167@student.uwtsd.ac.uk::60f2b08c-d24f-4dae-9b6a-77ed9e902f64" providerId="AD" clId="Web-{07991C36-3DCE-15E0-412E-94016C375599}" dt="2023-02-27T15:03:07.263" v="51"/>
          <ac:grpSpMkLst>
            <pc:docMk/>
            <pc:sldMk cId="3198659553" sldId="282"/>
            <ac:grpSpMk id="33" creationId="{28FAF094-D087-493F-8DF9-A486C2D6BBAA}"/>
          </ac:grpSpMkLst>
        </pc:grpChg>
        <pc:grpChg chg="add del">
          <ac:chgData name="Ross Morgan (2005167)" userId="S::2005167@student.uwtsd.ac.uk::60f2b08c-d24f-4dae-9b6a-77ed9e902f64" providerId="AD" clId="Web-{07991C36-3DCE-15E0-412E-94016C375599}" dt="2023-02-27T15:05:01.734" v="95"/>
          <ac:grpSpMkLst>
            <pc:docMk/>
            <pc:sldMk cId="3198659553" sldId="282"/>
            <ac:grpSpMk id="49" creationId="{828A5161-06F1-46CF-8AD7-844680A59E13}"/>
          </ac:grpSpMkLst>
        </pc:grpChg>
        <pc:grpChg chg="add del">
          <ac:chgData name="Ross Morgan (2005167)" userId="S::2005167@student.uwtsd.ac.uk::60f2b08c-d24f-4dae-9b6a-77ed9e902f64" providerId="AD" clId="Web-{07991C36-3DCE-15E0-412E-94016C375599}" dt="2023-02-27T15:05:01.734" v="95"/>
          <ac:grpSpMkLst>
            <pc:docMk/>
            <pc:sldMk cId="3198659553" sldId="282"/>
            <ac:grpSpMk id="53" creationId="{5995D10D-E9C9-47DB-AE7E-801FEF38F5C9}"/>
          </ac:grpSpMkLst>
        </pc:grpChg>
        <pc:graphicFrameChg chg="add mod ord modGraphic">
          <ac:chgData name="Ross Morgan (2005167)" userId="S::2005167@student.uwtsd.ac.uk::60f2b08c-d24f-4dae-9b6a-77ed9e902f64" providerId="AD" clId="Web-{07991C36-3DCE-15E0-412E-94016C375599}" dt="2023-02-27T15:05:01.734" v="95"/>
          <ac:graphicFrameMkLst>
            <pc:docMk/>
            <pc:sldMk cId="3198659553" sldId="282"/>
            <ac:graphicFrameMk id="5" creationId="{FE432EBD-A5F7-25AE-CC3D-1A9BF1026235}"/>
          </ac:graphicFrameMkLst>
        </pc:graphicFrameChg>
        <pc:graphicFrameChg chg="add del mod">
          <ac:chgData name="Ross Morgan (2005167)" userId="S::2005167@student.uwtsd.ac.uk::60f2b08c-d24f-4dae-9b6a-77ed9e902f64" providerId="AD" clId="Web-{07991C36-3DCE-15E0-412E-94016C375599}" dt="2023-02-27T15:12:29.134" v="141"/>
          <ac:graphicFrameMkLst>
            <pc:docMk/>
            <pc:sldMk cId="3198659553" sldId="282"/>
            <ac:graphicFrameMk id="9" creationId="{14278F76-9F04-4AFC-DDA0-810517A028B0}"/>
          </ac:graphicFrameMkLst>
        </pc:graphicFrameChg>
        <pc:cxnChg chg="add del">
          <ac:chgData name="Ross Morgan (2005167)" userId="S::2005167@student.uwtsd.ac.uk::60f2b08c-d24f-4dae-9b6a-77ed9e902f64" providerId="AD" clId="Web-{07991C36-3DCE-15E0-412E-94016C375599}" dt="2023-02-27T15:00:38.323" v="28"/>
          <ac:cxnSpMkLst>
            <pc:docMk/>
            <pc:sldMk cId="3198659553" sldId="282"/>
            <ac:cxnSpMk id="19" creationId="{6CF1BAF6-AD41-4082-B212-8A1F9A2E8779}"/>
          </ac:cxnSpMkLst>
        </pc:cxnChg>
      </pc:sldChg>
      <pc:sldChg chg="addSp delSp modSp new mod setBg">
        <pc:chgData name="Ross Morgan (2005167)" userId="S::2005167@student.uwtsd.ac.uk::60f2b08c-d24f-4dae-9b6a-77ed9e902f64" providerId="AD" clId="Web-{07991C36-3DCE-15E0-412E-94016C375599}" dt="2023-02-28T08:37:02.729" v="551" actId="20577"/>
        <pc:sldMkLst>
          <pc:docMk/>
          <pc:sldMk cId="1108123007" sldId="283"/>
        </pc:sldMkLst>
        <pc:spChg chg="mod">
          <ac:chgData name="Ross Morgan (2005167)" userId="S::2005167@student.uwtsd.ac.uk::60f2b08c-d24f-4dae-9b6a-77ed9e902f64" providerId="AD" clId="Web-{07991C36-3DCE-15E0-412E-94016C375599}" dt="2023-02-28T08:36:49.822" v="547" actId="20577"/>
          <ac:spMkLst>
            <pc:docMk/>
            <pc:sldMk cId="1108123007" sldId="283"/>
            <ac:spMk id="2" creationId="{6BAE68E7-7422-3191-01BD-E57F1E167FEE}"/>
          </ac:spMkLst>
        </pc:spChg>
        <pc:spChg chg="mod">
          <ac:chgData name="Ross Morgan (2005167)" userId="S::2005167@student.uwtsd.ac.uk::60f2b08c-d24f-4dae-9b6a-77ed9e902f64" providerId="AD" clId="Web-{07991C36-3DCE-15E0-412E-94016C375599}" dt="2023-02-28T08:37:02.729" v="551" actId="20577"/>
          <ac:spMkLst>
            <pc:docMk/>
            <pc:sldMk cId="1108123007" sldId="283"/>
            <ac:spMk id="3" creationId="{3C21410D-41BB-F620-4D4D-54329AC07B07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50:10.529" v="499"/>
          <ac:spMkLst>
            <pc:docMk/>
            <pc:sldMk cId="1108123007" sldId="283"/>
            <ac:spMk id="8" creationId="{081EA652-8C6A-4E69-BEB9-170809474553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50:08.091" v="497"/>
          <ac:spMkLst>
            <pc:docMk/>
            <pc:sldMk cId="1108123007" sldId="283"/>
            <ac:spMk id="9" creationId="{E862BE82-D00D-42C1-BF16-93AA37870C32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50:10.529" v="499"/>
          <ac:spMkLst>
            <pc:docMk/>
            <pc:sldMk cId="1108123007" sldId="283"/>
            <ac:spMk id="10" creationId="{5298780A-33B9-4EA2-8F67-DE68AD62841B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50:08.091" v="497"/>
          <ac:spMkLst>
            <pc:docMk/>
            <pc:sldMk cId="1108123007" sldId="283"/>
            <ac:spMk id="11" creationId="{F6D92C2D-1D3D-4974-918C-06579FB354A9}"/>
          </ac:spMkLst>
        </pc:spChg>
        <pc:spChg chg="add del">
          <ac:chgData name="Ross Morgan (2005167)" userId="S::2005167@student.uwtsd.ac.uk::60f2b08c-d24f-4dae-9b6a-77ed9e902f64" providerId="AD" clId="Web-{07991C36-3DCE-15E0-412E-94016C375599}" dt="2023-02-27T18:50:10.529" v="499"/>
          <ac:spMkLst>
            <pc:docMk/>
            <pc:sldMk cId="1108123007" sldId="283"/>
            <ac:spMk id="12" creationId="{7F488E8B-4E1E-4402-8935-D4E6C02615C7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50:10.529" v="500"/>
          <ac:spMkLst>
            <pc:docMk/>
            <pc:sldMk cId="1108123007" sldId="283"/>
            <ac:spMk id="16" creationId="{081EA652-8C6A-4E69-BEB9-170809474553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50:10.529" v="500"/>
          <ac:spMkLst>
            <pc:docMk/>
            <pc:sldMk cId="1108123007" sldId="283"/>
            <ac:spMk id="17" creationId="{5298780A-33B9-4EA2-8F67-DE68AD62841B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50:10.529" v="500"/>
          <ac:spMkLst>
            <pc:docMk/>
            <pc:sldMk cId="1108123007" sldId="283"/>
            <ac:spMk id="18" creationId="{7F488E8B-4E1E-4402-8935-D4E6C02615C7}"/>
          </ac:spMkLst>
        </pc:spChg>
        <pc:picChg chg="add del">
          <ac:chgData name="Ross Morgan (2005167)" userId="S::2005167@student.uwtsd.ac.uk::60f2b08c-d24f-4dae-9b6a-77ed9e902f64" providerId="AD" clId="Web-{07991C36-3DCE-15E0-412E-94016C375599}" dt="2023-02-27T18:50:08.091" v="497"/>
          <ac:picMkLst>
            <pc:docMk/>
            <pc:sldMk cId="1108123007" sldId="283"/>
            <ac:picMk id="5" creationId="{A6970589-D0F3-E5F3-AF29-6D540EC0F0D3}"/>
          </ac:picMkLst>
        </pc:picChg>
        <pc:cxnChg chg="add del">
          <ac:chgData name="Ross Morgan (2005167)" userId="S::2005167@student.uwtsd.ac.uk::60f2b08c-d24f-4dae-9b6a-77ed9e902f64" providerId="AD" clId="Web-{07991C36-3DCE-15E0-412E-94016C375599}" dt="2023-02-27T18:50:10.529" v="499"/>
          <ac:cxnSpMkLst>
            <pc:docMk/>
            <pc:sldMk cId="1108123007" sldId="283"/>
            <ac:cxnSpMk id="14" creationId="{23AAC9B5-8015-485C-ACF9-A750390E9A56}"/>
          </ac:cxnSpMkLst>
        </pc:cxnChg>
      </pc:sldChg>
      <pc:sldChg chg="addSp modSp new mod setBg addAnim">
        <pc:chgData name="Ross Morgan (2005167)" userId="S::2005167@student.uwtsd.ac.uk::60f2b08c-d24f-4dae-9b6a-77ed9e902f64" providerId="AD" clId="Web-{07991C36-3DCE-15E0-412E-94016C375599}" dt="2023-02-27T18:50:23.513" v="503"/>
        <pc:sldMkLst>
          <pc:docMk/>
          <pc:sldMk cId="3552713713" sldId="284"/>
        </pc:sldMkLst>
        <pc:spChg chg="mod">
          <ac:chgData name="Ross Morgan (2005167)" userId="S::2005167@student.uwtsd.ac.uk::60f2b08c-d24f-4dae-9b6a-77ed9e902f64" providerId="AD" clId="Web-{07991C36-3DCE-15E0-412E-94016C375599}" dt="2023-02-27T18:50:23.513" v="502"/>
          <ac:spMkLst>
            <pc:docMk/>
            <pc:sldMk cId="3552713713" sldId="284"/>
            <ac:spMk id="2" creationId="{05EC863B-0120-57F9-E073-50C8FE8B5D95}"/>
          </ac:spMkLst>
        </pc:spChg>
        <pc:spChg chg="mod">
          <ac:chgData name="Ross Morgan (2005167)" userId="S::2005167@student.uwtsd.ac.uk::60f2b08c-d24f-4dae-9b6a-77ed9e902f64" providerId="AD" clId="Web-{07991C36-3DCE-15E0-412E-94016C375599}" dt="2023-02-27T18:50:23.513" v="502"/>
          <ac:spMkLst>
            <pc:docMk/>
            <pc:sldMk cId="3552713713" sldId="284"/>
            <ac:spMk id="3" creationId="{EA55EE74-2278-A0F5-CB4A-1DAB89538980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50:23.513" v="502"/>
          <ac:spMkLst>
            <pc:docMk/>
            <pc:sldMk cId="3552713713" sldId="284"/>
            <ac:spMk id="8" creationId="{081EA652-8C6A-4E69-BEB9-170809474553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50:23.513" v="502"/>
          <ac:spMkLst>
            <pc:docMk/>
            <pc:sldMk cId="3552713713" sldId="284"/>
            <ac:spMk id="10" creationId="{5298780A-33B9-4EA2-8F67-DE68AD62841B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50:23.513" v="502"/>
          <ac:spMkLst>
            <pc:docMk/>
            <pc:sldMk cId="3552713713" sldId="284"/>
            <ac:spMk id="12" creationId="{7F488E8B-4E1E-4402-8935-D4E6C02615C7}"/>
          </ac:spMkLst>
        </pc:spChg>
      </pc:sldChg>
      <pc:sldChg chg="addSp modSp new mod setBg">
        <pc:chgData name="Ross Morgan (2005167)" userId="S::2005167@student.uwtsd.ac.uk::60f2b08c-d24f-4dae-9b6a-77ed9e902f64" providerId="AD" clId="Web-{07991C36-3DCE-15E0-412E-94016C375599}" dt="2023-02-27T18:50:17.248" v="501"/>
        <pc:sldMkLst>
          <pc:docMk/>
          <pc:sldMk cId="3887083968" sldId="285"/>
        </pc:sldMkLst>
        <pc:spChg chg="mod">
          <ac:chgData name="Ross Morgan (2005167)" userId="S::2005167@student.uwtsd.ac.uk::60f2b08c-d24f-4dae-9b6a-77ed9e902f64" providerId="AD" clId="Web-{07991C36-3DCE-15E0-412E-94016C375599}" dt="2023-02-27T18:50:17.248" v="501"/>
          <ac:spMkLst>
            <pc:docMk/>
            <pc:sldMk cId="3887083968" sldId="285"/>
            <ac:spMk id="2" creationId="{4BEB9B88-5C70-6A73-284A-89A0D3C1245D}"/>
          </ac:spMkLst>
        </pc:spChg>
        <pc:spChg chg="mod">
          <ac:chgData name="Ross Morgan (2005167)" userId="S::2005167@student.uwtsd.ac.uk::60f2b08c-d24f-4dae-9b6a-77ed9e902f64" providerId="AD" clId="Web-{07991C36-3DCE-15E0-412E-94016C375599}" dt="2023-02-27T18:50:17.248" v="501"/>
          <ac:spMkLst>
            <pc:docMk/>
            <pc:sldMk cId="3887083968" sldId="285"/>
            <ac:spMk id="3" creationId="{1CF27347-4383-E688-9673-9A72EEF89F8F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50:17.248" v="501"/>
          <ac:spMkLst>
            <pc:docMk/>
            <pc:sldMk cId="3887083968" sldId="285"/>
            <ac:spMk id="8" creationId="{081EA652-8C6A-4E69-BEB9-170809474553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50:17.248" v="501"/>
          <ac:spMkLst>
            <pc:docMk/>
            <pc:sldMk cId="3887083968" sldId="285"/>
            <ac:spMk id="10" creationId="{5298780A-33B9-4EA2-8F67-DE68AD62841B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50:17.248" v="501"/>
          <ac:spMkLst>
            <pc:docMk/>
            <pc:sldMk cId="3887083968" sldId="285"/>
            <ac:spMk id="12" creationId="{7F488E8B-4E1E-4402-8935-D4E6C02615C7}"/>
          </ac:spMkLst>
        </pc:spChg>
      </pc:sldChg>
      <pc:sldChg chg="addSp modSp new mod setBg">
        <pc:chgData name="Ross Morgan (2005167)" userId="S::2005167@student.uwtsd.ac.uk::60f2b08c-d24f-4dae-9b6a-77ed9e902f64" providerId="AD" clId="Web-{07991C36-3DCE-15E0-412E-94016C375599}" dt="2023-02-27T18:50:27.685" v="504"/>
        <pc:sldMkLst>
          <pc:docMk/>
          <pc:sldMk cId="1923000675" sldId="286"/>
        </pc:sldMkLst>
        <pc:spChg chg="mod">
          <ac:chgData name="Ross Morgan (2005167)" userId="S::2005167@student.uwtsd.ac.uk::60f2b08c-d24f-4dae-9b6a-77ed9e902f64" providerId="AD" clId="Web-{07991C36-3DCE-15E0-412E-94016C375599}" dt="2023-02-27T18:50:27.685" v="504"/>
          <ac:spMkLst>
            <pc:docMk/>
            <pc:sldMk cId="1923000675" sldId="286"/>
            <ac:spMk id="2" creationId="{D66F0EAE-DAFA-7386-6446-3575D24962ED}"/>
          </ac:spMkLst>
        </pc:spChg>
        <pc:spChg chg="mod">
          <ac:chgData name="Ross Morgan (2005167)" userId="S::2005167@student.uwtsd.ac.uk::60f2b08c-d24f-4dae-9b6a-77ed9e902f64" providerId="AD" clId="Web-{07991C36-3DCE-15E0-412E-94016C375599}" dt="2023-02-27T18:50:27.685" v="504"/>
          <ac:spMkLst>
            <pc:docMk/>
            <pc:sldMk cId="1923000675" sldId="286"/>
            <ac:spMk id="3" creationId="{FA0D20FB-3737-6FAD-9F03-6C8246B3ADAC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50:27.685" v="504"/>
          <ac:spMkLst>
            <pc:docMk/>
            <pc:sldMk cId="1923000675" sldId="286"/>
            <ac:spMk id="8" creationId="{081EA652-8C6A-4E69-BEB9-170809474553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50:27.685" v="504"/>
          <ac:spMkLst>
            <pc:docMk/>
            <pc:sldMk cId="1923000675" sldId="286"/>
            <ac:spMk id="10" creationId="{5298780A-33B9-4EA2-8F67-DE68AD62841B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50:27.685" v="504"/>
          <ac:spMkLst>
            <pc:docMk/>
            <pc:sldMk cId="1923000675" sldId="286"/>
            <ac:spMk id="12" creationId="{7F488E8B-4E1E-4402-8935-D4E6C02615C7}"/>
          </ac:spMkLst>
        </pc:spChg>
      </pc:sldChg>
      <pc:sldChg chg="addSp modSp new mod setBg modNotes">
        <pc:chgData name="Ross Morgan (2005167)" userId="S::2005167@student.uwtsd.ac.uk::60f2b08c-d24f-4dae-9b6a-77ed9e902f64" providerId="AD" clId="Web-{07991C36-3DCE-15E0-412E-94016C375599}" dt="2023-02-28T08:55:38.857" v="583"/>
        <pc:sldMkLst>
          <pc:docMk/>
          <pc:sldMk cId="2204241232" sldId="287"/>
        </pc:sldMkLst>
        <pc:spChg chg="mod">
          <ac:chgData name="Ross Morgan (2005167)" userId="S::2005167@student.uwtsd.ac.uk::60f2b08c-d24f-4dae-9b6a-77ed9e902f64" providerId="AD" clId="Web-{07991C36-3DCE-15E0-412E-94016C375599}" dt="2023-02-27T18:48:18.729" v="492"/>
          <ac:spMkLst>
            <pc:docMk/>
            <pc:sldMk cId="2204241232" sldId="287"/>
            <ac:spMk id="2" creationId="{76F33F67-B9D3-205F-A499-885A597FB479}"/>
          </ac:spMkLst>
        </pc:spChg>
        <pc:spChg chg="mod">
          <ac:chgData name="Ross Morgan (2005167)" userId="S::2005167@student.uwtsd.ac.uk::60f2b08c-d24f-4dae-9b6a-77ed9e902f64" providerId="AD" clId="Web-{07991C36-3DCE-15E0-412E-94016C375599}" dt="2023-02-28T08:55:03.778" v="577" actId="20577"/>
          <ac:spMkLst>
            <pc:docMk/>
            <pc:sldMk cId="2204241232" sldId="287"/>
            <ac:spMk id="3" creationId="{296FF8F2-9747-8658-C16B-C27E0170A37B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48:18.729" v="492"/>
          <ac:spMkLst>
            <pc:docMk/>
            <pc:sldMk cId="2204241232" sldId="287"/>
            <ac:spMk id="8" creationId="{081EA652-8C6A-4E69-BEB9-170809474553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48:18.729" v="492"/>
          <ac:spMkLst>
            <pc:docMk/>
            <pc:sldMk cId="2204241232" sldId="287"/>
            <ac:spMk id="10" creationId="{5298780A-33B9-4EA2-8F67-DE68AD62841B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8:48:18.729" v="492"/>
          <ac:spMkLst>
            <pc:docMk/>
            <pc:sldMk cId="2204241232" sldId="287"/>
            <ac:spMk id="12" creationId="{7F488E8B-4E1E-4402-8935-D4E6C02615C7}"/>
          </ac:spMkLst>
        </pc:spChg>
        <pc:cxnChg chg="add">
          <ac:chgData name="Ross Morgan (2005167)" userId="S::2005167@student.uwtsd.ac.uk::60f2b08c-d24f-4dae-9b6a-77ed9e902f64" providerId="AD" clId="Web-{07991C36-3DCE-15E0-412E-94016C375599}" dt="2023-02-27T18:48:18.729" v="492"/>
          <ac:cxnSpMkLst>
            <pc:docMk/>
            <pc:sldMk cId="2204241232" sldId="287"/>
            <ac:cxnSpMk id="14" creationId="{23AAC9B5-8015-485C-ACF9-A750390E9A56}"/>
          </ac:cxnSpMkLst>
        </pc:cxnChg>
      </pc:sldChg>
      <pc:sldChg chg="addSp delSp modSp new mod setBg">
        <pc:chgData name="Ross Morgan (2005167)" userId="S::2005167@student.uwtsd.ac.uk::60f2b08c-d24f-4dae-9b6a-77ed9e902f64" providerId="AD" clId="Web-{07991C36-3DCE-15E0-412E-94016C375599}" dt="2023-02-27T19:05:52.427" v="530"/>
        <pc:sldMkLst>
          <pc:docMk/>
          <pc:sldMk cId="1229363625" sldId="288"/>
        </pc:sldMkLst>
        <pc:spChg chg="mod">
          <ac:chgData name="Ross Morgan (2005167)" userId="S::2005167@student.uwtsd.ac.uk::60f2b08c-d24f-4dae-9b6a-77ed9e902f64" providerId="AD" clId="Web-{07991C36-3DCE-15E0-412E-94016C375599}" dt="2023-02-27T19:05:52.427" v="530"/>
          <ac:spMkLst>
            <pc:docMk/>
            <pc:sldMk cId="1229363625" sldId="288"/>
            <ac:spMk id="2" creationId="{641B4E65-F2F4-1054-E059-3338A85B794A}"/>
          </ac:spMkLst>
        </pc:spChg>
        <pc:spChg chg="del">
          <ac:chgData name="Ross Morgan (2005167)" userId="S::2005167@student.uwtsd.ac.uk::60f2b08c-d24f-4dae-9b6a-77ed9e902f64" providerId="AD" clId="Web-{07991C36-3DCE-15E0-412E-94016C375599}" dt="2023-02-27T19:05:52.427" v="530"/>
          <ac:spMkLst>
            <pc:docMk/>
            <pc:sldMk cId="1229363625" sldId="288"/>
            <ac:spMk id="3" creationId="{885C7181-D36E-E4B3-FC10-9E0AE0FFC9AA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9:05:52.427" v="530"/>
          <ac:spMkLst>
            <pc:docMk/>
            <pc:sldMk cId="1229363625" sldId="288"/>
            <ac:spMk id="9" creationId="{C1DD1A8A-57D5-4A81-AD04-532B043C5611}"/>
          </ac:spMkLst>
        </pc:spChg>
        <pc:spChg chg="add">
          <ac:chgData name="Ross Morgan (2005167)" userId="S::2005167@student.uwtsd.ac.uk::60f2b08c-d24f-4dae-9b6a-77ed9e902f64" providerId="AD" clId="Web-{07991C36-3DCE-15E0-412E-94016C375599}" dt="2023-02-27T19:05:52.427" v="530"/>
          <ac:spMkLst>
            <pc:docMk/>
            <pc:sldMk cId="1229363625" sldId="288"/>
            <ac:spMk id="11" creationId="{007891EC-4501-44ED-A8C8-B11B6DB767AB}"/>
          </ac:spMkLst>
        </pc:spChg>
        <pc:picChg chg="add">
          <ac:chgData name="Ross Morgan (2005167)" userId="S::2005167@student.uwtsd.ac.uk::60f2b08c-d24f-4dae-9b6a-77ed9e902f64" providerId="AD" clId="Web-{07991C36-3DCE-15E0-412E-94016C375599}" dt="2023-02-27T19:05:52.427" v="530"/>
          <ac:picMkLst>
            <pc:docMk/>
            <pc:sldMk cId="1229363625" sldId="288"/>
            <ac:picMk id="5" creationId="{35082799-808A-D701-71C8-91CC4D1AEB34}"/>
          </ac:picMkLst>
        </pc:picChg>
      </pc:sldChg>
    </pc:docChg>
  </pc:docChgLst>
  <pc:docChgLst>
    <pc:chgData name="Ross Morgan (2005167)" userId="S::2005167@student.uwtsd.ac.uk::60f2b08c-d24f-4dae-9b6a-77ed9e902f64" providerId="AD" clId="Web-{E99EB47C-BD0E-6654-96CA-FB799D53A6EA}"/>
    <pc:docChg chg="modSld">
      <pc:chgData name="Ross Morgan (2005167)" userId="S::2005167@student.uwtsd.ac.uk::60f2b08c-d24f-4dae-9b6a-77ed9e902f64" providerId="AD" clId="Web-{E99EB47C-BD0E-6654-96CA-FB799D53A6EA}" dt="2023-03-14T11:41:34.814" v="117" actId="1076"/>
      <pc:docMkLst>
        <pc:docMk/>
      </pc:docMkLst>
      <pc:sldChg chg="modSp">
        <pc:chgData name="Ross Morgan (2005167)" userId="S::2005167@student.uwtsd.ac.uk::60f2b08c-d24f-4dae-9b6a-77ed9e902f64" providerId="AD" clId="Web-{E99EB47C-BD0E-6654-96CA-FB799D53A6EA}" dt="2023-03-14T11:38:47.152" v="67" actId="20577"/>
        <pc:sldMkLst>
          <pc:docMk/>
          <pc:sldMk cId="793965951" sldId="272"/>
        </pc:sldMkLst>
        <pc:spChg chg="mod">
          <ac:chgData name="Ross Morgan (2005167)" userId="S::2005167@student.uwtsd.ac.uk::60f2b08c-d24f-4dae-9b6a-77ed9e902f64" providerId="AD" clId="Web-{E99EB47C-BD0E-6654-96CA-FB799D53A6EA}" dt="2023-03-14T11:38:47.152" v="67" actId="20577"/>
          <ac:spMkLst>
            <pc:docMk/>
            <pc:sldMk cId="793965951" sldId="272"/>
            <ac:spMk id="3" creationId="{24F4BE88-4FE9-8FF4-5801-B08AF66B271F}"/>
          </ac:spMkLst>
        </pc:spChg>
        <pc:spChg chg="mod">
          <ac:chgData name="Ross Morgan (2005167)" userId="S::2005167@student.uwtsd.ac.uk::60f2b08c-d24f-4dae-9b6a-77ed9e902f64" providerId="AD" clId="Web-{E99EB47C-BD0E-6654-96CA-FB799D53A6EA}" dt="2023-03-14T11:20:09.365" v="2" actId="20577"/>
          <ac:spMkLst>
            <pc:docMk/>
            <pc:sldMk cId="793965951" sldId="272"/>
            <ac:spMk id="5" creationId="{8E65C511-0A96-1C4F-470A-310384946228}"/>
          </ac:spMkLst>
        </pc:spChg>
      </pc:sldChg>
      <pc:sldChg chg="addSp delSp modSp">
        <pc:chgData name="Ross Morgan (2005167)" userId="S::2005167@student.uwtsd.ac.uk::60f2b08c-d24f-4dae-9b6a-77ed9e902f64" providerId="AD" clId="Web-{E99EB47C-BD0E-6654-96CA-FB799D53A6EA}" dt="2023-03-14T11:23:38.607" v="29" actId="1076"/>
        <pc:sldMkLst>
          <pc:docMk/>
          <pc:sldMk cId="776691057" sldId="273"/>
        </pc:sldMkLst>
        <pc:spChg chg="mod">
          <ac:chgData name="Ross Morgan (2005167)" userId="S::2005167@student.uwtsd.ac.uk::60f2b08c-d24f-4dae-9b6a-77ed9e902f64" providerId="AD" clId="Web-{E99EB47C-BD0E-6654-96CA-FB799D53A6EA}" dt="2023-03-14T11:21:49.670" v="22" actId="20577"/>
          <ac:spMkLst>
            <pc:docMk/>
            <pc:sldMk cId="776691057" sldId="273"/>
            <ac:spMk id="3" creationId="{CFE6948D-9904-FD0D-2DCD-3AB437EAE4BA}"/>
          </ac:spMkLst>
        </pc:spChg>
        <pc:spChg chg="add del mod">
          <ac:chgData name="Ross Morgan (2005167)" userId="S::2005167@student.uwtsd.ac.uk::60f2b08c-d24f-4dae-9b6a-77ed9e902f64" providerId="AD" clId="Web-{E99EB47C-BD0E-6654-96CA-FB799D53A6EA}" dt="2023-03-14T11:20:53.742" v="5"/>
          <ac:spMkLst>
            <pc:docMk/>
            <pc:sldMk cId="776691057" sldId="273"/>
            <ac:spMk id="4" creationId="{D6B65109-0FC6-BC38-3166-2B4B227BCF9B}"/>
          </ac:spMkLst>
        </pc:spChg>
        <pc:spChg chg="mod">
          <ac:chgData name="Ross Morgan (2005167)" userId="S::2005167@student.uwtsd.ac.uk::60f2b08c-d24f-4dae-9b6a-77ed9e902f64" providerId="AD" clId="Web-{E99EB47C-BD0E-6654-96CA-FB799D53A6EA}" dt="2023-03-14T11:23:38.607" v="29" actId="1076"/>
          <ac:spMkLst>
            <pc:docMk/>
            <pc:sldMk cId="776691057" sldId="273"/>
            <ac:spMk id="19" creationId="{CDAADDA7-D8FA-9D0A-6CE6-76C09E77B954}"/>
          </ac:spMkLst>
        </pc:spChg>
        <pc:graphicFrameChg chg="add mod">
          <ac:chgData name="Ross Morgan (2005167)" userId="S::2005167@student.uwtsd.ac.uk::60f2b08c-d24f-4dae-9b6a-77ed9e902f64" providerId="AD" clId="Web-{E99EB47C-BD0E-6654-96CA-FB799D53A6EA}" dt="2023-03-14T11:22:36.917" v="28" actId="1076"/>
          <ac:graphicFrameMkLst>
            <pc:docMk/>
            <pc:sldMk cId="776691057" sldId="273"/>
            <ac:graphicFrameMk id="6" creationId="{529F026C-BB21-B3CE-F9B8-C702136923A9}"/>
          </ac:graphicFrameMkLst>
        </pc:graphicFrameChg>
      </pc:sldChg>
      <pc:sldChg chg="modSp">
        <pc:chgData name="Ross Morgan (2005167)" userId="S::2005167@student.uwtsd.ac.uk::60f2b08c-d24f-4dae-9b6a-77ed9e902f64" providerId="AD" clId="Web-{E99EB47C-BD0E-6654-96CA-FB799D53A6EA}" dt="2023-03-14T11:41:34.814" v="117" actId="1076"/>
        <pc:sldMkLst>
          <pc:docMk/>
          <pc:sldMk cId="3552713713" sldId="284"/>
        </pc:sldMkLst>
        <pc:spChg chg="mod">
          <ac:chgData name="Ross Morgan (2005167)" userId="S::2005167@student.uwtsd.ac.uk::60f2b08c-d24f-4dae-9b6a-77ed9e902f64" providerId="AD" clId="Web-{E99EB47C-BD0E-6654-96CA-FB799D53A6EA}" dt="2023-03-14T11:41:26.689" v="116" actId="20577"/>
          <ac:spMkLst>
            <pc:docMk/>
            <pc:sldMk cId="3552713713" sldId="284"/>
            <ac:spMk id="2" creationId="{05EC863B-0120-57F9-E073-50C8FE8B5D95}"/>
          </ac:spMkLst>
        </pc:spChg>
        <pc:graphicFrameChg chg="mod">
          <ac:chgData name="Ross Morgan (2005167)" userId="S::2005167@student.uwtsd.ac.uk::60f2b08c-d24f-4dae-9b6a-77ed9e902f64" providerId="AD" clId="Web-{E99EB47C-BD0E-6654-96CA-FB799D53A6EA}" dt="2023-03-14T11:41:34.814" v="117" actId="1076"/>
          <ac:graphicFrameMkLst>
            <pc:docMk/>
            <pc:sldMk cId="3552713713" sldId="284"/>
            <ac:graphicFrameMk id="5" creationId="{3563FE11-C585-DDC9-F91F-21DD6FC66FD4}"/>
          </ac:graphicFrameMkLst>
        </pc:graphicFrameChg>
      </pc:sldChg>
      <pc:sldChg chg="modSp">
        <pc:chgData name="Ross Morgan (2005167)" userId="S::2005167@student.uwtsd.ac.uk::60f2b08c-d24f-4dae-9b6a-77ed9e902f64" providerId="AD" clId="Web-{E99EB47C-BD0E-6654-96CA-FB799D53A6EA}" dt="2023-03-14T11:26:19.799" v="62" actId="1076"/>
        <pc:sldMkLst>
          <pc:docMk/>
          <pc:sldMk cId="2204241232" sldId="287"/>
        </pc:sldMkLst>
        <pc:spChg chg="mod">
          <ac:chgData name="Ross Morgan (2005167)" userId="S::2005167@student.uwtsd.ac.uk::60f2b08c-d24f-4dae-9b6a-77ed9e902f64" providerId="AD" clId="Web-{E99EB47C-BD0E-6654-96CA-FB799D53A6EA}" dt="2023-03-14T11:26:19.799" v="62" actId="1076"/>
          <ac:spMkLst>
            <pc:docMk/>
            <pc:sldMk cId="2204241232" sldId="287"/>
            <ac:spMk id="3" creationId="{296FF8F2-9747-8658-C16B-C27E0170A37B}"/>
          </ac:spMkLst>
        </pc:spChg>
      </pc:sldChg>
      <pc:sldChg chg="modSp">
        <pc:chgData name="Ross Morgan (2005167)" userId="S::2005167@student.uwtsd.ac.uk::60f2b08c-d24f-4dae-9b6a-77ed9e902f64" providerId="AD" clId="Web-{E99EB47C-BD0E-6654-96CA-FB799D53A6EA}" dt="2023-03-14T11:40:25.140" v="90" actId="20577"/>
        <pc:sldMkLst>
          <pc:docMk/>
          <pc:sldMk cId="3993387838" sldId="289"/>
        </pc:sldMkLst>
        <pc:spChg chg="mod">
          <ac:chgData name="Ross Morgan (2005167)" userId="S::2005167@student.uwtsd.ac.uk::60f2b08c-d24f-4dae-9b6a-77ed9e902f64" providerId="AD" clId="Web-{E99EB47C-BD0E-6654-96CA-FB799D53A6EA}" dt="2023-03-14T11:40:25.140" v="90" actId="20577"/>
          <ac:spMkLst>
            <pc:docMk/>
            <pc:sldMk cId="3993387838" sldId="289"/>
            <ac:spMk id="10" creationId="{8C7DF078-2A06-3617-4ABE-18299EA4F1DB}"/>
          </ac:spMkLst>
        </pc:spChg>
      </pc:sldChg>
      <pc:sldChg chg="modSp">
        <pc:chgData name="Ross Morgan (2005167)" userId="S::2005167@student.uwtsd.ac.uk::60f2b08c-d24f-4dae-9b6a-77ed9e902f64" providerId="AD" clId="Web-{E99EB47C-BD0E-6654-96CA-FB799D53A6EA}" dt="2023-03-14T11:39:56.545" v="76" actId="14100"/>
        <pc:sldMkLst>
          <pc:docMk/>
          <pc:sldMk cId="3591831186" sldId="292"/>
        </pc:sldMkLst>
        <pc:spChg chg="mod">
          <ac:chgData name="Ross Morgan (2005167)" userId="S::2005167@student.uwtsd.ac.uk::60f2b08c-d24f-4dae-9b6a-77ed9e902f64" providerId="AD" clId="Web-{E99EB47C-BD0E-6654-96CA-FB799D53A6EA}" dt="2023-03-14T11:39:56.545" v="76" actId="14100"/>
          <ac:spMkLst>
            <pc:docMk/>
            <pc:sldMk cId="3591831186" sldId="292"/>
            <ac:spMk id="9" creationId="{2F23FFBD-D45C-7E84-1541-36FAE75596F1}"/>
          </ac:spMkLst>
        </pc:spChg>
      </pc:sldChg>
      <pc:sldChg chg="modSp">
        <pc:chgData name="Ross Morgan (2005167)" userId="S::2005167@student.uwtsd.ac.uk::60f2b08c-d24f-4dae-9b6a-77ed9e902f64" providerId="AD" clId="Web-{E99EB47C-BD0E-6654-96CA-FB799D53A6EA}" dt="2023-03-14T11:40:45.219" v="106" actId="20577"/>
        <pc:sldMkLst>
          <pc:docMk/>
          <pc:sldMk cId="2281008922" sldId="293"/>
        </pc:sldMkLst>
        <pc:spChg chg="mod">
          <ac:chgData name="Ross Morgan (2005167)" userId="S::2005167@student.uwtsd.ac.uk::60f2b08c-d24f-4dae-9b6a-77ed9e902f64" providerId="AD" clId="Web-{E99EB47C-BD0E-6654-96CA-FB799D53A6EA}" dt="2023-03-14T11:40:45.219" v="106" actId="20577"/>
          <ac:spMkLst>
            <pc:docMk/>
            <pc:sldMk cId="2281008922" sldId="293"/>
            <ac:spMk id="2" creationId="{250BBE72-14E1-93A9-F63D-0B9467856C3E}"/>
          </ac:spMkLst>
        </pc:spChg>
      </pc:sldChg>
      <pc:sldChg chg="modSp">
        <pc:chgData name="Ross Morgan (2005167)" userId="S::2005167@student.uwtsd.ac.uk::60f2b08c-d24f-4dae-9b6a-77ed9e902f64" providerId="AD" clId="Web-{E99EB47C-BD0E-6654-96CA-FB799D53A6EA}" dt="2023-03-14T11:40:33.250" v="96" actId="20577"/>
        <pc:sldMkLst>
          <pc:docMk/>
          <pc:sldMk cId="1671455253" sldId="294"/>
        </pc:sldMkLst>
        <pc:spChg chg="mod">
          <ac:chgData name="Ross Morgan (2005167)" userId="S::2005167@student.uwtsd.ac.uk::60f2b08c-d24f-4dae-9b6a-77ed9e902f64" providerId="AD" clId="Web-{E99EB47C-BD0E-6654-96CA-FB799D53A6EA}" dt="2023-03-14T11:40:33.250" v="96" actId="20577"/>
          <ac:spMkLst>
            <pc:docMk/>
            <pc:sldMk cId="1671455253" sldId="294"/>
            <ac:spMk id="2" creationId="{5041BC5B-BBC2-9301-24AF-BBDFB7463801}"/>
          </ac:spMkLst>
        </pc:spChg>
      </pc:sldChg>
    </pc:docChg>
  </pc:docChgLst>
  <pc:docChgLst>
    <pc:chgData name="Ross Morgan (2005167)" userId="S::2005167@student.uwtsd.ac.uk::60f2b08c-d24f-4dae-9b6a-77ed9e902f64" providerId="AD" clId="Web-{597AF77E-4C09-4098-13FD-1D10115C3C19}"/>
    <pc:docChg chg="modSld sldOrd">
      <pc:chgData name="Ross Morgan (2005167)" userId="S::2005167@student.uwtsd.ac.uk::60f2b08c-d24f-4dae-9b6a-77ed9e902f64" providerId="AD" clId="Web-{597AF77E-4C09-4098-13FD-1D10115C3C19}" dt="2023-03-07T12:58:53.492" v="81" actId="20577"/>
      <pc:docMkLst>
        <pc:docMk/>
      </pc:docMkLst>
      <pc:sldChg chg="modSp">
        <pc:chgData name="Ross Morgan (2005167)" userId="S::2005167@student.uwtsd.ac.uk::60f2b08c-d24f-4dae-9b6a-77ed9e902f64" providerId="AD" clId="Web-{597AF77E-4C09-4098-13FD-1D10115C3C19}" dt="2023-03-07T12:35:23.129" v="70" actId="1076"/>
        <pc:sldMkLst>
          <pc:docMk/>
          <pc:sldMk cId="3705938558" sldId="269"/>
        </pc:sldMkLst>
        <pc:graphicFrameChg chg="mod">
          <ac:chgData name="Ross Morgan (2005167)" userId="S::2005167@student.uwtsd.ac.uk::60f2b08c-d24f-4dae-9b6a-77ed9e902f64" providerId="AD" clId="Web-{597AF77E-4C09-4098-13FD-1D10115C3C19}" dt="2023-03-07T12:35:23.129" v="70" actId="1076"/>
          <ac:graphicFrameMkLst>
            <pc:docMk/>
            <pc:sldMk cId="3705938558" sldId="269"/>
            <ac:graphicFrameMk id="21" creationId="{4A8196C0-3027-654B-5E03-D4A184BDA5EC}"/>
          </ac:graphicFrameMkLst>
        </pc:graphicFrameChg>
      </pc:sldChg>
      <pc:sldChg chg="modSp">
        <pc:chgData name="Ross Morgan (2005167)" userId="S::2005167@student.uwtsd.ac.uk::60f2b08c-d24f-4dae-9b6a-77ed9e902f64" providerId="AD" clId="Web-{597AF77E-4C09-4098-13FD-1D10115C3C19}" dt="2023-03-07T12:35:08.066" v="69" actId="20577"/>
        <pc:sldMkLst>
          <pc:docMk/>
          <pc:sldMk cId="246892548" sldId="271"/>
        </pc:sldMkLst>
        <pc:spChg chg="mod">
          <ac:chgData name="Ross Morgan (2005167)" userId="S::2005167@student.uwtsd.ac.uk::60f2b08c-d24f-4dae-9b6a-77ed9e902f64" providerId="AD" clId="Web-{597AF77E-4C09-4098-13FD-1D10115C3C19}" dt="2023-03-07T12:35:08.066" v="69" actId="20577"/>
          <ac:spMkLst>
            <pc:docMk/>
            <pc:sldMk cId="246892548" sldId="271"/>
            <ac:spMk id="3" creationId="{A7FC8DC6-A72B-61C9-C5A2-50B24831BA08}"/>
          </ac:spMkLst>
        </pc:spChg>
      </pc:sldChg>
      <pc:sldChg chg="ord">
        <pc:chgData name="Ross Morgan (2005167)" userId="S::2005167@student.uwtsd.ac.uk::60f2b08c-d24f-4dae-9b6a-77ed9e902f64" providerId="AD" clId="Web-{597AF77E-4C09-4098-13FD-1D10115C3C19}" dt="2023-03-07T12:38:44.277" v="77"/>
        <pc:sldMkLst>
          <pc:docMk/>
          <pc:sldMk cId="2490720268" sldId="277"/>
        </pc:sldMkLst>
      </pc:sldChg>
      <pc:sldChg chg="modSp">
        <pc:chgData name="Ross Morgan (2005167)" userId="S::2005167@student.uwtsd.ac.uk::60f2b08c-d24f-4dae-9b6a-77ed9e902f64" providerId="AD" clId="Web-{597AF77E-4C09-4098-13FD-1D10115C3C19}" dt="2023-03-07T12:36:53.633" v="75" actId="1076"/>
        <pc:sldMkLst>
          <pc:docMk/>
          <pc:sldMk cId="3139953" sldId="281"/>
        </pc:sldMkLst>
        <pc:spChg chg="mod">
          <ac:chgData name="Ross Morgan (2005167)" userId="S::2005167@student.uwtsd.ac.uk::60f2b08c-d24f-4dae-9b6a-77ed9e902f64" providerId="AD" clId="Web-{597AF77E-4C09-4098-13FD-1D10115C3C19}" dt="2023-03-07T12:36:53.633" v="75" actId="1076"/>
          <ac:spMkLst>
            <pc:docMk/>
            <pc:sldMk cId="3139953" sldId="281"/>
            <ac:spMk id="3" creationId="{AC5E4A81-CDC7-6B4F-EF5E-3EC913004045}"/>
          </ac:spMkLst>
        </pc:spChg>
        <pc:picChg chg="mod">
          <ac:chgData name="Ross Morgan (2005167)" userId="S::2005167@student.uwtsd.ac.uk::60f2b08c-d24f-4dae-9b6a-77ed9e902f64" providerId="AD" clId="Web-{597AF77E-4C09-4098-13FD-1D10115C3C19}" dt="2023-03-07T12:36:40.320" v="74" actId="14100"/>
          <ac:picMkLst>
            <pc:docMk/>
            <pc:sldMk cId="3139953" sldId="281"/>
            <ac:picMk id="4" creationId="{A2AB1F9B-C532-06A9-AD81-F7CA856CAF9C}"/>
          </ac:picMkLst>
        </pc:picChg>
      </pc:sldChg>
      <pc:sldChg chg="modSp">
        <pc:chgData name="Ross Morgan (2005167)" userId="S::2005167@student.uwtsd.ac.uk::60f2b08c-d24f-4dae-9b6a-77ed9e902f64" providerId="AD" clId="Web-{597AF77E-4C09-4098-13FD-1D10115C3C19}" dt="2023-03-07T12:58:53.492" v="81" actId="20577"/>
        <pc:sldMkLst>
          <pc:docMk/>
          <pc:sldMk cId="1108123007" sldId="283"/>
        </pc:sldMkLst>
        <pc:spChg chg="mod">
          <ac:chgData name="Ross Morgan (2005167)" userId="S::2005167@student.uwtsd.ac.uk::60f2b08c-d24f-4dae-9b6a-77ed9e902f64" providerId="AD" clId="Web-{597AF77E-4C09-4098-13FD-1D10115C3C19}" dt="2023-03-07T12:58:53.492" v="81" actId="20577"/>
          <ac:spMkLst>
            <pc:docMk/>
            <pc:sldMk cId="1108123007" sldId="283"/>
            <ac:spMk id="3" creationId="{3C21410D-41BB-F620-4D4D-54329AC07B07}"/>
          </ac:spMkLst>
        </pc:spChg>
      </pc:sldChg>
      <pc:sldChg chg="modSp">
        <pc:chgData name="Ross Morgan (2005167)" userId="S::2005167@student.uwtsd.ac.uk::60f2b08c-d24f-4dae-9b6a-77ed9e902f64" providerId="AD" clId="Web-{597AF77E-4C09-4098-13FD-1D10115C3C19}" dt="2023-03-07T12:39:45.967" v="79" actId="1076"/>
        <pc:sldMkLst>
          <pc:docMk/>
          <pc:sldMk cId="3993387838" sldId="289"/>
        </pc:sldMkLst>
        <pc:spChg chg="mod">
          <ac:chgData name="Ross Morgan (2005167)" userId="S::2005167@student.uwtsd.ac.uk::60f2b08c-d24f-4dae-9b6a-77ed9e902f64" providerId="AD" clId="Web-{597AF77E-4C09-4098-13FD-1D10115C3C19}" dt="2023-03-07T12:39:45.967" v="79" actId="1076"/>
          <ac:spMkLst>
            <pc:docMk/>
            <pc:sldMk cId="3993387838" sldId="289"/>
            <ac:spMk id="11" creationId="{5694C756-3650-1CDF-9848-9DF198DC73B5}"/>
          </ac:spMkLst>
        </pc:spChg>
      </pc:sldChg>
      <pc:sldChg chg="addSp modSp">
        <pc:chgData name="Ross Morgan (2005167)" userId="S::2005167@student.uwtsd.ac.uk::60f2b08c-d24f-4dae-9b6a-77ed9e902f64" providerId="AD" clId="Web-{597AF77E-4C09-4098-13FD-1D10115C3C19}" dt="2023-03-07T12:26:41.955" v="45" actId="20577"/>
        <pc:sldMkLst>
          <pc:docMk/>
          <pc:sldMk cId="2281008922" sldId="293"/>
        </pc:sldMkLst>
        <pc:spChg chg="mod">
          <ac:chgData name="Ross Morgan (2005167)" userId="S::2005167@student.uwtsd.ac.uk::60f2b08c-d24f-4dae-9b6a-77ed9e902f64" providerId="AD" clId="Web-{597AF77E-4C09-4098-13FD-1D10115C3C19}" dt="2023-03-07T12:23:21.572" v="21" actId="1076"/>
          <ac:spMkLst>
            <pc:docMk/>
            <pc:sldMk cId="2281008922" sldId="293"/>
            <ac:spMk id="2" creationId="{250BBE72-14E1-93A9-F63D-0B9467856C3E}"/>
          </ac:spMkLst>
        </pc:spChg>
        <pc:spChg chg="mod">
          <ac:chgData name="Ross Morgan (2005167)" userId="S::2005167@student.uwtsd.ac.uk::60f2b08c-d24f-4dae-9b6a-77ed9e902f64" providerId="AD" clId="Web-{597AF77E-4C09-4098-13FD-1D10115C3C19}" dt="2023-03-07T12:26:41.955" v="45" actId="20577"/>
          <ac:spMkLst>
            <pc:docMk/>
            <pc:sldMk cId="2281008922" sldId="293"/>
            <ac:spMk id="9" creationId="{03672656-D81C-FED3-B54D-BCC556FE556E}"/>
          </ac:spMkLst>
        </pc:spChg>
        <pc:spChg chg="mod">
          <ac:chgData name="Ross Morgan (2005167)" userId="S::2005167@student.uwtsd.ac.uk::60f2b08c-d24f-4dae-9b6a-77ed9e902f64" providerId="AD" clId="Web-{597AF77E-4C09-4098-13FD-1D10115C3C19}" dt="2023-03-07T12:25:22.670" v="43" actId="1076"/>
          <ac:spMkLst>
            <pc:docMk/>
            <pc:sldMk cId="2281008922" sldId="293"/>
            <ac:spMk id="15" creationId="{2A3BF779-DF32-7A74-70F7-0D4A595BAAD7}"/>
          </ac:spMkLst>
        </pc:spChg>
        <pc:graphicFrameChg chg="add mod modGraphic">
          <ac:chgData name="Ross Morgan (2005167)" userId="S::2005167@student.uwtsd.ac.uk::60f2b08c-d24f-4dae-9b6a-77ed9e902f64" providerId="AD" clId="Web-{597AF77E-4C09-4098-13FD-1D10115C3C19}" dt="2023-03-07T12:23:57.621" v="26"/>
          <ac:graphicFrameMkLst>
            <pc:docMk/>
            <pc:sldMk cId="2281008922" sldId="293"/>
            <ac:graphicFrameMk id="4" creationId="{39B09673-E71E-A060-46BA-EBF9BB6FF084}"/>
          </ac:graphicFrameMkLst>
        </pc:graphicFrameChg>
        <pc:graphicFrameChg chg="add mod modGraphic">
          <ac:chgData name="Ross Morgan (2005167)" userId="S::2005167@student.uwtsd.ac.uk::60f2b08c-d24f-4dae-9b6a-77ed9e902f64" providerId="AD" clId="Web-{597AF77E-4C09-4098-13FD-1D10115C3C19}" dt="2023-03-07T12:24:10.621" v="28"/>
          <ac:graphicFrameMkLst>
            <pc:docMk/>
            <pc:sldMk cId="2281008922" sldId="293"/>
            <ac:graphicFrameMk id="6" creationId="{08C67EFA-D86F-0E6C-21A7-9E27D50AA685}"/>
          </ac:graphicFrameMkLst>
        </pc:graphicFrameChg>
      </pc:sldChg>
    </pc:docChg>
  </pc:docChgLst>
  <pc:docChgLst>
    <pc:chgData name="Ross Morgan (2005167)" userId="S::2005167@student.uwtsd.ac.uk::60f2b08c-d24f-4dae-9b6a-77ed9e902f64" providerId="AD" clId="Web-{07EDC64A-8EC1-76C6-0CAA-E25A06838DF6}"/>
    <pc:docChg chg="modSld">
      <pc:chgData name="Ross Morgan (2005167)" userId="S::2005167@student.uwtsd.ac.uk::60f2b08c-d24f-4dae-9b6a-77ed9e902f64" providerId="AD" clId="Web-{07EDC64A-8EC1-76C6-0CAA-E25A06838DF6}" dt="2023-03-13T15:44:13.676" v="724" actId="14100"/>
      <pc:docMkLst>
        <pc:docMk/>
      </pc:docMkLst>
      <pc:sldChg chg="delAnim modAnim">
        <pc:chgData name="Ross Morgan (2005167)" userId="S::2005167@student.uwtsd.ac.uk::60f2b08c-d24f-4dae-9b6a-77ed9e902f64" providerId="AD" clId="Web-{07EDC64A-8EC1-76C6-0CAA-E25A06838DF6}" dt="2023-03-13T11:48:39.816" v="293"/>
        <pc:sldMkLst>
          <pc:docMk/>
          <pc:sldMk cId="874676629" sldId="256"/>
        </pc:sldMkLst>
      </pc:sldChg>
      <pc:sldChg chg="modSp">
        <pc:chgData name="Ross Morgan (2005167)" userId="S::2005167@student.uwtsd.ac.uk::60f2b08c-d24f-4dae-9b6a-77ed9e902f64" providerId="AD" clId="Web-{07EDC64A-8EC1-76C6-0CAA-E25A06838DF6}" dt="2023-03-13T15:28:56.063" v="619" actId="20577"/>
        <pc:sldMkLst>
          <pc:docMk/>
          <pc:sldMk cId="418723460" sldId="260"/>
        </pc:sldMkLst>
        <pc:spChg chg="mod">
          <ac:chgData name="Ross Morgan (2005167)" userId="S::2005167@student.uwtsd.ac.uk::60f2b08c-d24f-4dae-9b6a-77ed9e902f64" providerId="AD" clId="Web-{07EDC64A-8EC1-76C6-0CAA-E25A06838DF6}" dt="2023-03-13T15:28:56.063" v="619" actId="20577"/>
          <ac:spMkLst>
            <pc:docMk/>
            <pc:sldMk cId="418723460" sldId="260"/>
            <ac:spMk id="3" creationId="{1271F22E-82F1-EC77-5244-3DC14BD6C7B9}"/>
          </ac:spMkLst>
        </pc:spChg>
      </pc:sldChg>
      <pc:sldChg chg="modSp">
        <pc:chgData name="Ross Morgan (2005167)" userId="S::2005167@student.uwtsd.ac.uk::60f2b08c-d24f-4dae-9b6a-77ed9e902f64" providerId="AD" clId="Web-{07EDC64A-8EC1-76C6-0CAA-E25A06838DF6}" dt="2023-03-13T15:18:15.143" v="427" actId="14100"/>
        <pc:sldMkLst>
          <pc:docMk/>
          <pc:sldMk cId="699290479" sldId="268"/>
        </pc:sldMkLst>
        <pc:spChg chg="mod">
          <ac:chgData name="Ross Morgan (2005167)" userId="S::2005167@student.uwtsd.ac.uk::60f2b08c-d24f-4dae-9b6a-77ed9e902f64" providerId="AD" clId="Web-{07EDC64A-8EC1-76C6-0CAA-E25A06838DF6}" dt="2023-03-13T15:18:15.143" v="427" actId="14100"/>
          <ac:spMkLst>
            <pc:docMk/>
            <pc:sldMk cId="699290479" sldId="268"/>
            <ac:spMk id="2" creationId="{9D8E5491-3025-AA4E-4EA2-3588BFB1BB29}"/>
          </ac:spMkLst>
        </pc:spChg>
        <pc:spChg chg="mod">
          <ac:chgData name="Ross Morgan (2005167)" userId="S::2005167@student.uwtsd.ac.uk::60f2b08c-d24f-4dae-9b6a-77ed9e902f64" providerId="AD" clId="Web-{07EDC64A-8EC1-76C6-0CAA-E25A06838DF6}" dt="2023-03-13T11:33:04.604" v="216" actId="20577"/>
          <ac:spMkLst>
            <pc:docMk/>
            <pc:sldMk cId="699290479" sldId="268"/>
            <ac:spMk id="3" creationId="{B9707613-E37E-5E59-8124-BFFB36D4860D}"/>
          </ac:spMkLst>
        </pc:spChg>
      </pc:sldChg>
      <pc:sldChg chg="addSp modSp modNotes">
        <pc:chgData name="Ross Morgan (2005167)" userId="S::2005167@student.uwtsd.ac.uk::60f2b08c-d24f-4dae-9b6a-77ed9e902f64" providerId="AD" clId="Web-{07EDC64A-8EC1-76C6-0CAA-E25A06838DF6}" dt="2023-03-13T12:34:29.529" v="375" actId="20577"/>
        <pc:sldMkLst>
          <pc:docMk/>
          <pc:sldMk cId="3705938558" sldId="269"/>
        </pc:sldMkLst>
        <pc:spChg chg="add mod">
          <ac:chgData name="Ross Morgan (2005167)" userId="S::2005167@student.uwtsd.ac.uk::60f2b08c-d24f-4dae-9b6a-77ed9e902f64" providerId="AD" clId="Web-{07EDC64A-8EC1-76C6-0CAA-E25A06838DF6}" dt="2023-03-13T11:54:59.176" v="318" actId="14100"/>
          <ac:spMkLst>
            <pc:docMk/>
            <pc:sldMk cId="3705938558" sldId="269"/>
            <ac:spMk id="379" creationId="{77218794-09D4-F266-CEA9-3B6B84104B1F}"/>
          </ac:spMkLst>
        </pc:spChg>
        <pc:graphicFrameChg chg="modGraphic">
          <ac:chgData name="Ross Morgan (2005167)" userId="S::2005167@student.uwtsd.ac.uk::60f2b08c-d24f-4dae-9b6a-77ed9e902f64" providerId="AD" clId="Web-{07EDC64A-8EC1-76C6-0CAA-E25A06838DF6}" dt="2023-03-13T12:34:29.529" v="375" actId="20577"/>
          <ac:graphicFrameMkLst>
            <pc:docMk/>
            <pc:sldMk cId="3705938558" sldId="269"/>
            <ac:graphicFrameMk id="21" creationId="{4A8196C0-3027-654B-5E03-D4A184BDA5EC}"/>
          </ac:graphicFrameMkLst>
        </pc:graphicFrameChg>
      </pc:sldChg>
      <pc:sldChg chg="modSp modNotes">
        <pc:chgData name="Ross Morgan (2005167)" userId="S::2005167@student.uwtsd.ac.uk::60f2b08c-d24f-4dae-9b6a-77ed9e902f64" providerId="AD" clId="Web-{07EDC64A-8EC1-76C6-0CAA-E25A06838DF6}" dt="2023-03-13T11:21:19.167" v="54" actId="20577"/>
        <pc:sldMkLst>
          <pc:docMk/>
          <pc:sldMk cId="246892548" sldId="271"/>
        </pc:sldMkLst>
        <pc:spChg chg="mod">
          <ac:chgData name="Ross Morgan (2005167)" userId="S::2005167@student.uwtsd.ac.uk::60f2b08c-d24f-4dae-9b6a-77ed9e902f64" providerId="AD" clId="Web-{07EDC64A-8EC1-76C6-0CAA-E25A06838DF6}" dt="2023-03-13T11:21:19.167" v="54" actId="20577"/>
          <ac:spMkLst>
            <pc:docMk/>
            <pc:sldMk cId="246892548" sldId="271"/>
            <ac:spMk id="3" creationId="{A7FC8DC6-A72B-61C9-C5A2-50B24831BA08}"/>
          </ac:spMkLst>
        </pc:spChg>
      </pc:sldChg>
      <pc:sldChg chg="modNotes">
        <pc:chgData name="Ross Morgan (2005167)" userId="S::2005167@student.uwtsd.ac.uk::60f2b08c-d24f-4dae-9b6a-77ed9e902f64" providerId="AD" clId="Web-{07EDC64A-8EC1-76C6-0CAA-E25A06838DF6}" dt="2023-03-13T11:35:33.188" v="233"/>
        <pc:sldMkLst>
          <pc:docMk/>
          <pc:sldMk cId="793965951" sldId="272"/>
        </pc:sldMkLst>
      </pc:sldChg>
      <pc:sldChg chg="modSp modNotes">
        <pc:chgData name="Ross Morgan (2005167)" userId="S::2005167@student.uwtsd.ac.uk::60f2b08c-d24f-4dae-9b6a-77ed9e902f64" providerId="AD" clId="Web-{07EDC64A-8EC1-76C6-0CAA-E25A06838DF6}" dt="2023-03-13T14:45:51.571" v="383" actId="20577"/>
        <pc:sldMkLst>
          <pc:docMk/>
          <pc:sldMk cId="776691057" sldId="273"/>
        </pc:sldMkLst>
        <pc:spChg chg="mod">
          <ac:chgData name="Ross Morgan (2005167)" userId="S::2005167@student.uwtsd.ac.uk::60f2b08c-d24f-4dae-9b6a-77ed9e902f64" providerId="AD" clId="Web-{07EDC64A-8EC1-76C6-0CAA-E25A06838DF6}" dt="2023-03-13T14:45:51.571" v="383" actId="20577"/>
          <ac:spMkLst>
            <pc:docMk/>
            <pc:sldMk cId="776691057" sldId="273"/>
            <ac:spMk id="19" creationId="{CDAADDA7-D8FA-9D0A-6CE6-76C09E77B954}"/>
          </ac:spMkLst>
        </pc:spChg>
      </pc:sldChg>
      <pc:sldChg chg="modSp">
        <pc:chgData name="Ross Morgan (2005167)" userId="S::2005167@student.uwtsd.ac.uk::60f2b08c-d24f-4dae-9b6a-77ed9e902f64" providerId="AD" clId="Web-{07EDC64A-8EC1-76C6-0CAA-E25A06838DF6}" dt="2023-03-13T12:11:54.408" v="369" actId="20577"/>
        <pc:sldMkLst>
          <pc:docMk/>
          <pc:sldMk cId="2490720268" sldId="277"/>
        </pc:sldMkLst>
        <pc:spChg chg="mod">
          <ac:chgData name="Ross Morgan (2005167)" userId="S::2005167@student.uwtsd.ac.uk::60f2b08c-d24f-4dae-9b6a-77ed9e902f64" providerId="AD" clId="Web-{07EDC64A-8EC1-76C6-0CAA-E25A06838DF6}" dt="2023-03-13T12:11:54.408" v="369" actId="20577"/>
          <ac:spMkLst>
            <pc:docMk/>
            <pc:sldMk cId="2490720268" sldId="277"/>
            <ac:spMk id="2" creationId="{4763EDE6-0B71-7F87-4EDA-3A72714A1089}"/>
          </ac:spMkLst>
        </pc:spChg>
      </pc:sldChg>
      <pc:sldChg chg="modSp delAnim modAnim">
        <pc:chgData name="Ross Morgan (2005167)" userId="S::2005167@student.uwtsd.ac.uk::60f2b08c-d24f-4dae-9b6a-77ed9e902f64" providerId="AD" clId="Web-{07EDC64A-8EC1-76C6-0CAA-E25A06838DF6}" dt="2023-03-13T15:21:02.131" v="472"/>
        <pc:sldMkLst>
          <pc:docMk/>
          <pc:sldMk cId="3552713713" sldId="284"/>
        </pc:sldMkLst>
        <pc:spChg chg="mod">
          <ac:chgData name="Ross Morgan (2005167)" userId="S::2005167@student.uwtsd.ac.uk::60f2b08c-d24f-4dae-9b6a-77ed9e902f64" providerId="AD" clId="Web-{07EDC64A-8EC1-76C6-0CAA-E25A06838DF6}" dt="2023-03-13T15:17:44.549" v="419" actId="1076"/>
          <ac:spMkLst>
            <pc:docMk/>
            <pc:sldMk cId="3552713713" sldId="284"/>
            <ac:spMk id="2" creationId="{05EC863B-0120-57F9-E073-50C8FE8B5D95}"/>
          </ac:spMkLst>
        </pc:spChg>
        <pc:graphicFrameChg chg="mod modGraphic">
          <ac:chgData name="Ross Morgan (2005167)" userId="S::2005167@student.uwtsd.ac.uk::60f2b08c-d24f-4dae-9b6a-77ed9e902f64" providerId="AD" clId="Web-{07EDC64A-8EC1-76C6-0CAA-E25A06838DF6}" dt="2023-03-13T15:21:02.131" v="472"/>
          <ac:graphicFrameMkLst>
            <pc:docMk/>
            <pc:sldMk cId="3552713713" sldId="284"/>
            <ac:graphicFrameMk id="5" creationId="{3563FE11-C585-DDC9-F91F-21DD6FC66FD4}"/>
          </ac:graphicFrameMkLst>
        </pc:graphicFrameChg>
      </pc:sldChg>
      <pc:sldChg chg="modSp">
        <pc:chgData name="Ross Morgan (2005167)" userId="S::2005167@student.uwtsd.ac.uk::60f2b08c-d24f-4dae-9b6a-77ed9e902f64" providerId="AD" clId="Web-{07EDC64A-8EC1-76C6-0CAA-E25A06838DF6}" dt="2023-03-13T11:28:28.483" v="187" actId="20577"/>
        <pc:sldMkLst>
          <pc:docMk/>
          <pc:sldMk cId="3887083968" sldId="285"/>
        </pc:sldMkLst>
        <pc:spChg chg="mod">
          <ac:chgData name="Ross Morgan (2005167)" userId="S::2005167@student.uwtsd.ac.uk::60f2b08c-d24f-4dae-9b6a-77ed9e902f64" providerId="AD" clId="Web-{07EDC64A-8EC1-76C6-0CAA-E25A06838DF6}" dt="2023-03-13T11:28:28.483" v="187" actId="20577"/>
          <ac:spMkLst>
            <pc:docMk/>
            <pc:sldMk cId="3887083968" sldId="285"/>
            <ac:spMk id="5" creationId="{8635B64D-F90C-ACA6-FA42-34F20A2CF11B}"/>
          </ac:spMkLst>
        </pc:spChg>
      </pc:sldChg>
      <pc:sldChg chg="modSp">
        <pc:chgData name="Ross Morgan (2005167)" userId="S::2005167@student.uwtsd.ac.uk::60f2b08c-d24f-4dae-9b6a-77ed9e902f64" providerId="AD" clId="Web-{07EDC64A-8EC1-76C6-0CAA-E25A06838DF6}" dt="2023-03-13T11:36:01.017" v="235" actId="1076"/>
        <pc:sldMkLst>
          <pc:docMk/>
          <pc:sldMk cId="3591831186" sldId="292"/>
        </pc:sldMkLst>
        <pc:spChg chg="mod">
          <ac:chgData name="Ross Morgan (2005167)" userId="S::2005167@student.uwtsd.ac.uk::60f2b08c-d24f-4dae-9b6a-77ed9e902f64" providerId="AD" clId="Web-{07EDC64A-8EC1-76C6-0CAA-E25A06838DF6}" dt="2023-03-13T11:36:01.017" v="235" actId="1076"/>
          <ac:spMkLst>
            <pc:docMk/>
            <pc:sldMk cId="3591831186" sldId="292"/>
            <ac:spMk id="8" creationId="{F9DE6194-46BA-4C08-EAC1-B072CEC37528}"/>
          </ac:spMkLst>
        </pc:spChg>
      </pc:sldChg>
      <pc:sldChg chg="addSp modSp">
        <pc:chgData name="Ross Morgan (2005167)" userId="S::2005167@student.uwtsd.ac.uk::60f2b08c-d24f-4dae-9b6a-77ed9e902f64" providerId="AD" clId="Web-{07EDC64A-8EC1-76C6-0CAA-E25A06838DF6}" dt="2023-03-13T15:44:13.676" v="724" actId="14100"/>
        <pc:sldMkLst>
          <pc:docMk/>
          <pc:sldMk cId="1671455253" sldId="294"/>
        </pc:sldMkLst>
        <pc:spChg chg="mod">
          <ac:chgData name="Ross Morgan (2005167)" userId="S::2005167@student.uwtsd.ac.uk::60f2b08c-d24f-4dae-9b6a-77ed9e902f64" providerId="AD" clId="Web-{07EDC64A-8EC1-76C6-0CAA-E25A06838DF6}" dt="2023-03-13T15:44:13.676" v="724" actId="14100"/>
          <ac:spMkLst>
            <pc:docMk/>
            <pc:sldMk cId="1671455253" sldId="294"/>
            <ac:spMk id="4" creationId="{C7FB7A2F-387A-4472-C8E7-8C5D37835074}"/>
          </ac:spMkLst>
        </pc:spChg>
        <pc:picChg chg="add mod">
          <ac:chgData name="Ross Morgan (2005167)" userId="S::2005167@student.uwtsd.ac.uk::60f2b08c-d24f-4dae-9b6a-77ed9e902f64" providerId="AD" clId="Web-{07EDC64A-8EC1-76C6-0CAA-E25A06838DF6}" dt="2023-03-13T15:44:07.332" v="723" actId="1076"/>
          <ac:picMkLst>
            <pc:docMk/>
            <pc:sldMk cId="1671455253" sldId="294"/>
            <ac:picMk id="5" creationId="{F5DEA67B-1337-7DC9-4838-1D33BB7663D0}"/>
          </ac:picMkLst>
        </pc:picChg>
      </pc:sldChg>
      <pc:sldChg chg="addSp delSp modSp modNotes">
        <pc:chgData name="Ross Morgan (2005167)" userId="S::2005167@student.uwtsd.ac.uk::60f2b08c-d24f-4dae-9b6a-77ed9e902f64" providerId="AD" clId="Web-{07EDC64A-8EC1-76C6-0CAA-E25A06838DF6}" dt="2023-03-13T15:32:14.161" v="720"/>
        <pc:sldMkLst>
          <pc:docMk/>
          <pc:sldMk cId="1912871597" sldId="295"/>
        </pc:sldMkLst>
        <pc:spChg chg="add mod">
          <ac:chgData name="Ross Morgan (2005167)" userId="S::2005167@student.uwtsd.ac.uk::60f2b08c-d24f-4dae-9b6a-77ed9e902f64" providerId="AD" clId="Web-{07EDC64A-8EC1-76C6-0CAA-E25A06838DF6}" dt="2023-03-13T15:23:21.368" v="575" actId="1076"/>
          <ac:spMkLst>
            <pc:docMk/>
            <pc:sldMk cId="1912871597" sldId="295"/>
            <ac:spMk id="3" creationId="{D520D529-CA4D-B304-98EC-7C384F868228}"/>
          </ac:spMkLst>
        </pc:spChg>
        <pc:spChg chg="add mod">
          <ac:chgData name="Ross Morgan (2005167)" userId="S::2005167@student.uwtsd.ac.uk::60f2b08c-d24f-4dae-9b6a-77ed9e902f64" providerId="AD" clId="Web-{07EDC64A-8EC1-76C6-0CAA-E25A06838DF6}" dt="2023-03-13T15:23:44.681" v="577" actId="1076"/>
          <ac:spMkLst>
            <pc:docMk/>
            <pc:sldMk cId="1912871597" sldId="295"/>
            <ac:spMk id="4" creationId="{946A72F2-EF1C-1F0A-4AC6-4067F8D22743}"/>
          </ac:spMkLst>
        </pc:spChg>
        <pc:spChg chg="add mod">
          <ac:chgData name="Ross Morgan (2005167)" userId="S::2005167@student.uwtsd.ac.uk::60f2b08c-d24f-4dae-9b6a-77ed9e902f64" providerId="AD" clId="Web-{07EDC64A-8EC1-76C6-0CAA-E25A06838DF6}" dt="2023-03-13T15:24:19.182" v="579" actId="1076"/>
          <ac:spMkLst>
            <pc:docMk/>
            <pc:sldMk cId="1912871597" sldId="295"/>
            <ac:spMk id="6" creationId="{68308D81-0728-8FAE-6F70-7B5D9AC5B005}"/>
          </ac:spMkLst>
        </pc:spChg>
        <pc:spChg chg="add mod">
          <ac:chgData name="Ross Morgan (2005167)" userId="S::2005167@student.uwtsd.ac.uk::60f2b08c-d24f-4dae-9b6a-77ed9e902f64" providerId="AD" clId="Web-{07EDC64A-8EC1-76C6-0CAA-E25A06838DF6}" dt="2023-03-13T15:24:36.401" v="581" actId="1076"/>
          <ac:spMkLst>
            <pc:docMk/>
            <pc:sldMk cId="1912871597" sldId="295"/>
            <ac:spMk id="10" creationId="{E7F61EB0-4C1F-83F0-DCB5-90AA8BB654D9}"/>
          </ac:spMkLst>
        </pc:spChg>
        <pc:spChg chg="add mod">
          <ac:chgData name="Ross Morgan (2005167)" userId="S::2005167@student.uwtsd.ac.uk::60f2b08c-d24f-4dae-9b6a-77ed9e902f64" providerId="AD" clId="Web-{07EDC64A-8EC1-76C6-0CAA-E25A06838DF6}" dt="2023-03-13T15:26:04.169" v="591" actId="1076"/>
          <ac:spMkLst>
            <pc:docMk/>
            <pc:sldMk cId="1912871597" sldId="295"/>
            <ac:spMk id="11" creationId="{5D592441-C7CF-E21D-6368-D89714789E3A}"/>
          </ac:spMkLst>
        </pc:spChg>
        <pc:spChg chg="del">
          <ac:chgData name="Ross Morgan (2005167)" userId="S::2005167@student.uwtsd.ac.uk::60f2b08c-d24f-4dae-9b6a-77ed9e902f64" providerId="AD" clId="Web-{07EDC64A-8EC1-76C6-0CAA-E25A06838DF6}" dt="2023-03-13T15:23:11.149" v="573"/>
          <ac:spMkLst>
            <pc:docMk/>
            <pc:sldMk cId="1912871597" sldId="295"/>
            <ac:spMk id="19" creationId="{BDAB0005-C23E-0272-0761-A483EBB74A86}"/>
          </ac:spMkLst>
        </pc:spChg>
        <pc:graphicFrameChg chg="mod modGraphic">
          <ac:chgData name="Ross Morgan (2005167)" userId="S::2005167@student.uwtsd.ac.uk::60f2b08c-d24f-4dae-9b6a-77ed9e902f64" providerId="AD" clId="Web-{07EDC64A-8EC1-76C6-0CAA-E25A06838DF6}" dt="2023-03-13T15:22:52.962" v="565"/>
          <ac:graphicFrameMkLst>
            <pc:docMk/>
            <pc:sldMk cId="1912871597" sldId="295"/>
            <ac:graphicFrameMk id="5" creationId="{A4AB706C-0D88-9A1B-DE28-3AE7E30FE415}"/>
          </ac:graphicFrameMkLst>
        </pc:graphicFrameChg>
        <pc:graphicFrameChg chg="mod modGraphic">
          <ac:chgData name="Ross Morgan (2005167)" userId="S::2005167@student.uwtsd.ac.uk::60f2b08c-d24f-4dae-9b6a-77ed9e902f64" providerId="AD" clId="Web-{07EDC64A-8EC1-76C6-0CAA-E25A06838DF6}" dt="2023-03-13T15:22:59.477" v="572"/>
          <ac:graphicFrameMkLst>
            <pc:docMk/>
            <pc:sldMk cId="1912871597" sldId="295"/>
            <ac:graphicFrameMk id="7" creationId="{F92D5F5C-9230-0490-2E6A-445A4BB37AAC}"/>
          </ac:graphicFrameMkLst>
        </pc:graphicFrame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647D2E-CFC1-462E-AC89-7677F30E301E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1583DCC-EDD5-454C-BB8D-BF18D39B102A}">
      <dgm:prSet/>
      <dgm:spPr/>
      <dgm:t>
        <a:bodyPr/>
        <a:lstStyle/>
        <a:p>
          <a:r>
            <a:rPr lang="en-GB" dirty="0"/>
            <a:t>Short intense </a:t>
          </a:r>
          <a:r>
            <a:rPr lang="en-GB" dirty="0">
              <a:latin typeface="Calibri Light" panose="020F0302020204030204"/>
            </a:rPr>
            <a:t>exercise</a:t>
          </a:r>
          <a:endParaRPr lang="en-US" dirty="0"/>
        </a:p>
      </dgm:t>
    </dgm:pt>
    <dgm:pt modelId="{90E7466E-0783-47A1-A825-7367406139F3}" type="parTrans" cxnId="{41935CC2-8928-4D57-A573-CA7BC11FBB96}">
      <dgm:prSet/>
      <dgm:spPr/>
      <dgm:t>
        <a:bodyPr/>
        <a:lstStyle/>
        <a:p>
          <a:endParaRPr lang="en-US"/>
        </a:p>
      </dgm:t>
    </dgm:pt>
    <dgm:pt modelId="{39F17494-C900-4044-AA8D-17E68AC28008}" type="sibTrans" cxnId="{41935CC2-8928-4D57-A573-CA7BC11FBB96}">
      <dgm:prSet/>
      <dgm:spPr/>
      <dgm:t>
        <a:bodyPr/>
        <a:lstStyle/>
        <a:p>
          <a:endParaRPr lang="en-US"/>
        </a:p>
      </dgm:t>
    </dgm:pt>
    <dgm:pt modelId="{DD8CA3AE-7C95-44BA-B328-2D002A61DD3F}">
      <dgm:prSet/>
      <dgm:spPr/>
      <dgm:t>
        <a:bodyPr/>
        <a:lstStyle/>
        <a:p>
          <a:r>
            <a:rPr lang="en-GB" dirty="0"/>
            <a:t>Short periods of recovery</a:t>
          </a:r>
          <a:endParaRPr lang="en-US" dirty="0"/>
        </a:p>
      </dgm:t>
    </dgm:pt>
    <dgm:pt modelId="{7EF08229-6DC5-474F-94AA-6005C344A73B}" type="parTrans" cxnId="{9E31359D-0708-406B-B8A4-189A17BF3911}">
      <dgm:prSet/>
      <dgm:spPr/>
      <dgm:t>
        <a:bodyPr/>
        <a:lstStyle/>
        <a:p>
          <a:endParaRPr lang="en-US"/>
        </a:p>
      </dgm:t>
    </dgm:pt>
    <dgm:pt modelId="{A279773A-B682-4D0B-8E81-51E471543983}" type="sibTrans" cxnId="{9E31359D-0708-406B-B8A4-189A17BF3911}">
      <dgm:prSet/>
      <dgm:spPr/>
      <dgm:t>
        <a:bodyPr/>
        <a:lstStyle/>
        <a:p>
          <a:endParaRPr lang="en-US"/>
        </a:p>
      </dgm:t>
    </dgm:pt>
    <dgm:pt modelId="{99AC0E07-3A7A-4897-89C3-18F3B14AA921}">
      <dgm:prSet/>
      <dgm:spPr/>
      <dgm:t>
        <a:bodyPr/>
        <a:lstStyle/>
        <a:p>
          <a:r>
            <a:rPr lang="en-GB" dirty="0"/>
            <a:t>Series</a:t>
          </a:r>
          <a:endParaRPr lang="en-US" dirty="0"/>
        </a:p>
      </dgm:t>
    </dgm:pt>
    <dgm:pt modelId="{AEADCA09-3E3D-4120-B2AA-D0A310DE25FE}" type="parTrans" cxnId="{90098466-3AAE-40FF-A04F-FF0BF53EC66D}">
      <dgm:prSet/>
      <dgm:spPr/>
      <dgm:t>
        <a:bodyPr/>
        <a:lstStyle/>
        <a:p>
          <a:endParaRPr lang="en-US"/>
        </a:p>
      </dgm:t>
    </dgm:pt>
    <dgm:pt modelId="{D933F4B3-EAE0-43F2-8672-6CEBBC7DDCF6}" type="sibTrans" cxnId="{90098466-3AAE-40FF-A04F-FF0BF53EC66D}">
      <dgm:prSet/>
      <dgm:spPr/>
      <dgm:t>
        <a:bodyPr/>
        <a:lstStyle/>
        <a:p>
          <a:endParaRPr lang="en-US"/>
        </a:p>
      </dgm:t>
    </dgm:pt>
    <dgm:pt modelId="{24FC8955-6C59-4487-A873-C128FE02048B}">
      <dgm:prSet/>
      <dgm:spPr/>
      <dgm:t>
        <a:bodyPr/>
        <a:lstStyle/>
        <a:p>
          <a:r>
            <a:rPr lang="en-GB" dirty="0"/>
            <a:t>In-between series rest periods</a:t>
          </a:r>
          <a:endParaRPr lang="en-US" dirty="0"/>
        </a:p>
      </dgm:t>
    </dgm:pt>
    <dgm:pt modelId="{0D63A7C0-4509-42CE-9F1F-255D6899C8BA}" type="parTrans" cxnId="{CDD9D779-67A2-4598-A7CE-B1C1EB0C5110}">
      <dgm:prSet/>
      <dgm:spPr/>
      <dgm:t>
        <a:bodyPr/>
        <a:lstStyle/>
        <a:p>
          <a:endParaRPr lang="en-US"/>
        </a:p>
      </dgm:t>
    </dgm:pt>
    <dgm:pt modelId="{8CFA8902-EA84-46D3-A387-B1F5C281E9DE}" type="sibTrans" cxnId="{CDD9D779-67A2-4598-A7CE-B1C1EB0C5110}">
      <dgm:prSet/>
      <dgm:spPr/>
      <dgm:t>
        <a:bodyPr/>
        <a:lstStyle/>
        <a:p>
          <a:endParaRPr lang="en-US"/>
        </a:p>
      </dgm:t>
    </dgm:pt>
    <dgm:pt modelId="{A6CE87CD-BEE3-4157-9FED-6A35F20D0FDD}">
      <dgm:prSet/>
      <dgm:spPr/>
      <dgm:t>
        <a:bodyPr/>
        <a:lstStyle/>
        <a:p>
          <a:pPr rtl="0"/>
          <a:r>
            <a:rPr lang="en-GB" dirty="0"/>
            <a:t>More time at or close to VO</a:t>
          </a:r>
          <a:r>
            <a:rPr lang="en-GB" baseline="-25000" dirty="0"/>
            <a:t>2</a:t>
          </a:r>
          <a:r>
            <a:rPr lang="en-GB" dirty="0"/>
            <a:t>max</a:t>
          </a:r>
          <a:r>
            <a:rPr lang="en-GB" dirty="0">
              <a:latin typeface="Calibri Light" panose="020F0302020204030204"/>
            </a:rPr>
            <a:t> (&gt;90%)</a:t>
          </a:r>
          <a:endParaRPr lang="en-US" dirty="0"/>
        </a:p>
      </dgm:t>
    </dgm:pt>
    <dgm:pt modelId="{4DD18C3B-E282-425C-8AE0-54305ECD12C6}" type="parTrans" cxnId="{779DC279-6379-4F03-86C3-498D27E14BCE}">
      <dgm:prSet/>
      <dgm:spPr/>
      <dgm:t>
        <a:bodyPr/>
        <a:lstStyle/>
        <a:p>
          <a:endParaRPr lang="en-US"/>
        </a:p>
      </dgm:t>
    </dgm:pt>
    <dgm:pt modelId="{3C69051D-1067-46A9-9461-C11AEFFF5655}" type="sibTrans" cxnId="{779DC279-6379-4F03-86C3-498D27E14BCE}">
      <dgm:prSet/>
      <dgm:spPr/>
      <dgm:t>
        <a:bodyPr/>
        <a:lstStyle/>
        <a:p>
          <a:endParaRPr lang="en-US"/>
        </a:p>
      </dgm:t>
    </dgm:pt>
    <dgm:pt modelId="{53DB532C-3F6B-4DDD-B410-7E983564A72F}">
      <dgm:prSet/>
      <dgm:spPr/>
      <dgm:t>
        <a:bodyPr/>
        <a:lstStyle/>
        <a:p>
          <a:r>
            <a:rPr lang="en-GB" dirty="0"/>
            <a:t>Time saving</a:t>
          </a:r>
          <a:endParaRPr lang="en-US" dirty="0"/>
        </a:p>
      </dgm:t>
    </dgm:pt>
    <dgm:pt modelId="{CD765172-61EF-4901-AA05-2262C6F8893B}" type="parTrans" cxnId="{7B584E09-3625-4936-A430-FE39FD8427D8}">
      <dgm:prSet/>
      <dgm:spPr/>
      <dgm:t>
        <a:bodyPr/>
        <a:lstStyle/>
        <a:p>
          <a:endParaRPr lang="en-US"/>
        </a:p>
      </dgm:t>
    </dgm:pt>
    <dgm:pt modelId="{C57E4604-1218-475E-940D-D4C1747F120B}" type="sibTrans" cxnId="{7B584E09-3625-4936-A430-FE39FD8427D8}">
      <dgm:prSet/>
      <dgm:spPr/>
      <dgm:t>
        <a:bodyPr/>
        <a:lstStyle/>
        <a:p>
          <a:endParaRPr lang="en-US"/>
        </a:p>
      </dgm:t>
    </dgm:pt>
    <dgm:pt modelId="{17D1A2A4-F9E5-45BA-947D-C024557CD7FB}">
      <dgm:prSet/>
      <dgm:spPr/>
      <dgm:t>
        <a:bodyPr/>
        <a:lstStyle/>
        <a:p>
          <a:r>
            <a:rPr lang="en-GB" dirty="0"/>
            <a:t>Modalities</a:t>
          </a:r>
          <a:endParaRPr lang="en-US" dirty="0"/>
        </a:p>
      </dgm:t>
    </dgm:pt>
    <dgm:pt modelId="{7C4DEA3E-6ED0-4C17-82E1-BF0D6E762A79}" type="parTrans" cxnId="{1F258D38-FEBD-4FBC-9EE6-2EBC3065E7C6}">
      <dgm:prSet/>
      <dgm:spPr/>
      <dgm:t>
        <a:bodyPr/>
        <a:lstStyle/>
        <a:p>
          <a:endParaRPr lang="en-US"/>
        </a:p>
      </dgm:t>
    </dgm:pt>
    <dgm:pt modelId="{AD9048EF-482B-4DEA-9A4B-BCFDB7B09AED}" type="sibTrans" cxnId="{1F258D38-FEBD-4FBC-9EE6-2EBC3065E7C6}">
      <dgm:prSet/>
      <dgm:spPr/>
      <dgm:t>
        <a:bodyPr/>
        <a:lstStyle/>
        <a:p>
          <a:endParaRPr lang="en-US"/>
        </a:p>
      </dgm:t>
    </dgm:pt>
    <dgm:pt modelId="{D0381E4D-4697-431C-B6A5-57F176EEA0FC}">
      <dgm:prSet phldr="0"/>
      <dgm:spPr/>
      <dgm:t>
        <a:bodyPr/>
        <a:lstStyle/>
        <a:p>
          <a:pPr rtl="0"/>
          <a:r>
            <a:rPr lang="en-GB" dirty="0"/>
            <a:t>&lt;40 minutes</a:t>
          </a:r>
          <a:endParaRPr lang="en-GB" dirty="0">
            <a:latin typeface="Calibri Light" panose="020F0302020204030204"/>
          </a:endParaRPr>
        </a:p>
      </dgm:t>
    </dgm:pt>
    <dgm:pt modelId="{B4BD49A6-69BA-40C2-A909-34AD6A72BF98}" type="parTrans" cxnId="{D8FD8B9B-6789-4C38-9691-750E0887D541}">
      <dgm:prSet/>
      <dgm:spPr/>
    </dgm:pt>
    <dgm:pt modelId="{56031138-202D-4602-A1B4-C5420F5277AF}" type="sibTrans" cxnId="{D8FD8B9B-6789-4C38-9691-750E0887D541}">
      <dgm:prSet/>
      <dgm:spPr/>
    </dgm:pt>
    <dgm:pt modelId="{B4F132F7-1013-43EA-B444-62306EDDDB9F}" type="pres">
      <dgm:prSet presAssocID="{AF647D2E-CFC1-462E-AC89-7677F30E301E}" presName="cycle" presStyleCnt="0">
        <dgm:presLayoutVars>
          <dgm:dir/>
          <dgm:resizeHandles val="exact"/>
        </dgm:presLayoutVars>
      </dgm:prSet>
      <dgm:spPr/>
    </dgm:pt>
    <dgm:pt modelId="{DAE2CBA7-A5BE-447F-9764-DC26E5596D0F}" type="pres">
      <dgm:prSet presAssocID="{D1583DCC-EDD5-454C-BB8D-BF18D39B102A}" presName="node" presStyleLbl="node1" presStyleIdx="0" presStyleCnt="8">
        <dgm:presLayoutVars>
          <dgm:bulletEnabled val="1"/>
        </dgm:presLayoutVars>
      </dgm:prSet>
      <dgm:spPr/>
    </dgm:pt>
    <dgm:pt modelId="{1F26B3DB-B3C3-408C-8203-2278B98F8D72}" type="pres">
      <dgm:prSet presAssocID="{D1583DCC-EDD5-454C-BB8D-BF18D39B102A}" presName="spNode" presStyleCnt="0"/>
      <dgm:spPr/>
    </dgm:pt>
    <dgm:pt modelId="{1123473F-3BC1-4C84-948E-5B04EFB5C9EF}" type="pres">
      <dgm:prSet presAssocID="{39F17494-C900-4044-AA8D-17E68AC28008}" presName="sibTrans" presStyleLbl="sibTrans1D1" presStyleIdx="0" presStyleCnt="8"/>
      <dgm:spPr/>
    </dgm:pt>
    <dgm:pt modelId="{34EE83DA-1CB7-4349-B45F-3A651C83808E}" type="pres">
      <dgm:prSet presAssocID="{DD8CA3AE-7C95-44BA-B328-2D002A61DD3F}" presName="node" presStyleLbl="node1" presStyleIdx="1" presStyleCnt="8">
        <dgm:presLayoutVars>
          <dgm:bulletEnabled val="1"/>
        </dgm:presLayoutVars>
      </dgm:prSet>
      <dgm:spPr/>
    </dgm:pt>
    <dgm:pt modelId="{22160D54-EEFA-437C-A1E0-57BCD143B460}" type="pres">
      <dgm:prSet presAssocID="{DD8CA3AE-7C95-44BA-B328-2D002A61DD3F}" presName="spNode" presStyleCnt="0"/>
      <dgm:spPr/>
    </dgm:pt>
    <dgm:pt modelId="{4779A286-AF9D-4D2E-A1CB-33870ED84360}" type="pres">
      <dgm:prSet presAssocID="{A279773A-B682-4D0B-8E81-51E471543983}" presName="sibTrans" presStyleLbl="sibTrans1D1" presStyleIdx="1" presStyleCnt="8"/>
      <dgm:spPr/>
    </dgm:pt>
    <dgm:pt modelId="{7558A2B3-E9B1-4AC6-A9D8-A41DAC119979}" type="pres">
      <dgm:prSet presAssocID="{99AC0E07-3A7A-4897-89C3-18F3B14AA921}" presName="node" presStyleLbl="node1" presStyleIdx="2" presStyleCnt="8">
        <dgm:presLayoutVars>
          <dgm:bulletEnabled val="1"/>
        </dgm:presLayoutVars>
      </dgm:prSet>
      <dgm:spPr/>
    </dgm:pt>
    <dgm:pt modelId="{18100500-FBB5-483E-9C97-4DC44222C65D}" type="pres">
      <dgm:prSet presAssocID="{99AC0E07-3A7A-4897-89C3-18F3B14AA921}" presName="spNode" presStyleCnt="0"/>
      <dgm:spPr/>
    </dgm:pt>
    <dgm:pt modelId="{45F1CE62-2976-448D-B55F-CE368E3ABB73}" type="pres">
      <dgm:prSet presAssocID="{D933F4B3-EAE0-43F2-8672-6CEBBC7DDCF6}" presName="sibTrans" presStyleLbl="sibTrans1D1" presStyleIdx="2" presStyleCnt="8"/>
      <dgm:spPr/>
    </dgm:pt>
    <dgm:pt modelId="{BE6B8447-79B9-45BF-BC30-7BF3A499A083}" type="pres">
      <dgm:prSet presAssocID="{24FC8955-6C59-4487-A873-C128FE02048B}" presName="node" presStyleLbl="node1" presStyleIdx="3" presStyleCnt="8">
        <dgm:presLayoutVars>
          <dgm:bulletEnabled val="1"/>
        </dgm:presLayoutVars>
      </dgm:prSet>
      <dgm:spPr/>
    </dgm:pt>
    <dgm:pt modelId="{BF46FD48-28B9-4D51-8B6A-4F745845D6BD}" type="pres">
      <dgm:prSet presAssocID="{24FC8955-6C59-4487-A873-C128FE02048B}" presName="spNode" presStyleCnt="0"/>
      <dgm:spPr/>
    </dgm:pt>
    <dgm:pt modelId="{60C6D7F7-8B0F-44A1-B90D-FF9EF2051FC5}" type="pres">
      <dgm:prSet presAssocID="{8CFA8902-EA84-46D3-A387-B1F5C281E9DE}" presName="sibTrans" presStyleLbl="sibTrans1D1" presStyleIdx="3" presStyleCnt="8"/>
      <dgm:spPr/>
    </dgm:pt>
    <dgm:pt modelId="{95ADBD2C-0F43-477F-B2EF-16F2CF512FEC}" type="pres">
      <dgm:prSet presAssocID="{A6CE87CD-BEE3-4157-9FED-6A35F20D0FDD}" presName="node" presStyleLbl="node1" presStyleIdx="4" presStyleCnt="8">
        <dgm:presLayoutVars>
          <dgm:bulletEnabled val="1"/>
        </dgm:presLayoutVars>
      </dgm:prSet>
      <dgm:spPr/>
    </dgm:pt>
    <dgm:pt modelId="{D0FD1A3D-CE5C-409D-BF8B-77ED6BDFE568}" type="pres">
      <dgm:prSet presAssocID="{A6CE87CD-BEE3-4157-9FED-6A35F20D0FDD}" presName="spNode" presStyleCnt="0"/>
      <dgm:spPr/>
    </dgm:pt>
    <dgm:pt modelId="{871F1EE6-5CC9-4D6C-8F56-EF2BDF663DFF}" type="pres">
      <dgm:prSet presAssocID="{3C69051D-1067-46A9-9461-C11AEFFF5655}" presName="sibTrans" presStyleLbl="sibTrans1D1" presStyleIdx="4" presStyleCnt="8"/>
      <dgm:spPr/>
    </dgm:pt>
    <dgm:pt modelId="{32F9B0D5-2F7B-42E4-A76B-7E76A2934137}" type="pres">
      <dgm:prSet presAssocID="{D0381E4D-4697-431C-B6A5-57F176EEA0FC}" presName="node" presStyleLbl="node1" presStyleIdx="5" presStyleCnt="8">
        <dgm:presLayoutVars>
          <dgm:bulletEnabled val="1"/>
        </dgm:presLayoutVars>
      </dgm:prSet>
      <dgm:spPr/>
    </dgm:pt>
    <dgm:pt modelId="{6DBC667A-1824-49A4-9A82-BCF7431F696B}" type="pres">
      <dgm:prSet presAssocID="{D0381E4D-4697-431C-B6A5-57F176EEA0FC}" presName="spNode" presStyleCnt="0"/>
      <dgm:spPr/>
    </dgm:pt>
    <dgm:pt modelId="{D8E031DE-7F12-4AA5-AB2A-74AA4E19F564}" type="pres">
      <dgm:prSet presAssocID="{56031138-202D-4602-A1B4-C5420F5277AF}" presName="sibTrans" presStyleLbl="sibTrans1D1" presStyleIdx="5" presStyleCnt="8"/>
      <dgm:spPr/>
    </dgm:pt>
    <dgm:pt modelId="{E71D908A-3995-450C-8524-2820276AB9FE}" type="pres">
      <dgm:prSet presAssocID="{53DB532C-3F6B-4DDD-B410-7E983564A72F}" presName="node" presStyleLbl="node1" presStyleIdx="6" presStyleCnt="8">
        <dgm:presLayoutVars>
          <dgm:bulletEnabled val="1"/>
        </dgm:presLayoutVars>
      </dgm:prSet>
      <dgm:spPr/>
    </dgm:pt>
    <dgm:pt modelId="{10A55473-A2C1-4BC0-ABC5-D2CE2140368E}" type="pres">
      <dgm:prSet presAssocID="{53DB532C-3F6B-4DDD-B410-7E983564A72F}" presName="spNode" presStyleCnt="0"/>
      <dgm:spPr/>
    </dgm:pt>
    <dgm:pt modelId="{CBBF0E82-FA80-4167-A2FE-4DC6010A41AC}" type="pres">
      <dgm:prSet presAssocID="{C57E4604-1218-475E-940D-D4C1747F120B}" presName="sibTrans" presStyleLbl="sibTrans1D1" presStyleIdx="6" presStyleCnt="8"/>
      <dgm:spPr/>
    </dgm:pt>
    <dgm:pt modelId="{B2B22AE9-6B5D-4875-BDC4-2AA9DD3AC1D8}" type="pres">
      <dgm:prSet presAssocID="{17D1A2A4-F9E5-45BA-947D-C024557CD7FB}" presName="node" presStyleLbl="node1" presStyleIdx="7" presStyleCnt="8">
        <dgm:presLayoutVars>
          <dgm:bulletEnabled val="1"/>
        </dgm:presLayoutVars>
      </dgm:prSet>
      <dgm:spPr/>
    </dgm:pt>
    <dgm:pt modelId="{DC466CD2-91B5-495E-990E-0AEBDEA4A8A4}" type="pres">
      <dgm:prSet presAssocID="{17D1A2A4-F9E5-45BA-947D-C024557CD7FB}" presName="spNode" presStyleCnt="0"/>
      <dgm:spPr/>
    </dgm:pt>
    <dgm:pt modelId="{B55C76C5-E06D-4E6C-B7B0-5F4811D16B48}" type="pres">
      <dgm:prSet presAssocID="{AD9048EF-482B-4DEA-9A4B-BCFDB7B09AED}" presName="sibTrans" presStyleLbl="sibTrans1D1" presStyleIdx="7" presStyleCnt="8"/>
      <dgm:spPr/>
    </dgm:pt>
  </dgm:ptLst>
  <dgm:cxnLst>
    <dgm:cxn modelId="{A4A11C07-3F27-4AA7-9080-99965B0575AF}" type="presOf" srcId="{17D1A2A4-F9E5-45BA-947D-C024557CD7FB}" destId="{B2B22AE9-6B5D-4875-BDC4-2AA9DD3AC1D8}" srcOrd="0" destOrd="0" presId="urn:microsoft.com/office/officeart/2005/8/layout/cycle5"/>
    <dgm:cxn modelId="{7B584E09-3625-4936-A430-FE39FD8427D8}" srcId="{AF647D2E-CFC1-462E-AC89-7677F30E301E}" destId="{53DB532C-3F6B-4DDD-B410-7E983564A72F}" srcOrd="6" destOrd="0" parTransId="{CD765172-61EF-4901-AA05-2262C6F8893B}" sibTransId="{C57E4604-1218-475E-940D-D4C1747F120B}"/>
    <dgm:cxn modelId="{A3995C2E-ABB5-488A-9182-BCDCC5F822B3}" type="presOf" srcId="{C57E4604-1218-475E-940D-D4C1747F120B}" destId="{CBBF0E82-FA80-4167-A2FE-4DC6010A41AC}" srcOrd="0" destOrd="0" presId="urn:microsoft.com/office/officeart/2005/8/layout/cycle5"/>
    <dgm:cxn modelId="{111F9430-C70A-4BBA-B9B7-8B653E2C1735}" type="presOf" srcId="{D933F4B3-EAE0-43F2-8672-6CEBBC7DDCF6}" destId="{45F1CE62-2976-448D-B55F-CE368E3ABB73}" srcOrd="0" destOrd="0" presId="urn:microsoft.com/office/officeart/2005/8/layout/cycle5"/>
    <dgm:cxn modelId="{1F258D38-FEBD-4FBC-9EE6-2EBC3065E7C6}" srcId="{AF647D2E-CFC1-462E-AC89-7677F30E301E}" destId="{17D1A2A4-F9E5-45BA-947D-C024557CD7FB}" srcOrd="7" destOrd="0" parTransId="{7C4DEA3E-6ED0-4C17-82E1-BF0D6E762A79}" sibTransId="{AD9048EF-482B-4DEA-9A4B-BCFDB7B09AED}"/>
    <dgm:cxn modelId="{90098466-3AAE-40FF-A04F-FF0BF53EC66D}" srcId="{AF647D2E-CFC1-462E-AC89-7677F30E301E}" destId="{99AC0E07-3A7A-4897-89C3-18F3B14AA921}" srcOrd="2" destOrd="0" parTransId="{AEADCA09-3E3D-4120-B2AA-D0A310DE25FE}" sibTransId="{D933F4B3-EAE0-43F2-8672-6CEBBC7DDCF6}"/>
    <dgm:cxn modelId="{3ADF634B-BB77-4DAC-BA9C-36D3E658FA52}" type="presOf" srcId="{A6CE87CD-BEE3-4157-9FED-6A35F20D0FDD}" destId="{95ADBD2C-0F43-477F-B2EF-16F2CF512FEC}" srcOrd="0" destOrd="0" presId="urn:microsoft.com/office/officeart/2005/8/layout/cycle5"/>
    <dgm:cxn modelId="{D6A3A254-AD87-4E22-8F85-2DFAF1164231}" type="presOf" srcId="{39F17494-C900-4044-AA8D-17E68AC28008}" destId="{1123473F-3BC1-4C84-948E-5B04EFB5C9EF}" srcOrd="0" destOrd="0" presId="urn:microsoft.com/office/officeart/2005/8/layout/cycle5"/>
    <dgm:cxn modelId="{779DC279-6379-4F03-86C3-498D27E14BCE}" srcId="{AF647D2E-CFC1-462E-AC89-7677F30E301E}" destId="{A6CE87CD-BEE3-4157-9FED-6A35F20D0FDD}" srcOrd="4" destOrd="0" parTransId="{4DD18C3B-E282-425C-8AE0-54305ECD12C6}" sibTransId="{3C69051D-1067-46A9-9461-C11AEFFF5655}"/>
    <dgm:cxn modelId="{E4ACC879-3656-426B-BADD-A103F619F1CD}" type="presOf" srcId="{8CFA8902-EA84-46D3-A387-B1F5C281E9DE}" destId="{60C6D7F7-8B0F-44A1-B90D-FF9EF2051FC5}" srcOrd="0" destOrd="0" presId="urn:microsoft.com/office/officeart/2005/8/layout/cycle5"/>
    <dgm:cxn modelId="{CDD9D779-67A2-4598-A7CE-B1C1EB0C5110}" srcId="{AF647D2E-CFC1-462E-AC89-7677F30E301E}" destId="{24FC8955-6C59-4487-A873-C128FE02048B}" srcOrd="3" destOrd="0" parTransId="{0D63A7C0-4509-42CE-9F1F-255D6899C8BA}" sibTransId="{8CFA8902-EA84-46D3-A387-B1F5C281E9DE}"/>
    <dgm:cxn modelId="{C8CF3D7B-E58F-4635-BD1E-286D59694ED4}" type="presOf" srcId="{A279773A-B682-4D0B-8E81-51E471543983}" destId="{4779A286-AF9D-4D2E-A1CB-33870ED84360}" srcOrd="0" destOrd="0" presId="urn:microsoft.com/office/officeart/2005/8/layout/cycle5"/>
    <dgm:cxn modelId="{D8FD8B9B-6789-4C38-9691-750E0887D541}" srcId="{AF647D2E-CFC1-462E-AC89-7677F30E301E}" destId="{D0381E4D-4697-431C-B6A5-57F176EEA0FC}" srcOrd="5" destOrd="0" parTransId="{B4BD49A6-69BA-40C2-A909-34AD6A72BF98}" sibTransId="{56031138-202D-4602-A1B4-C5420F5277AF}"/>
    <dgm:cxn modelId="{9E31359D-0708-406B-B8A4-189A17BF3911}" srcId="{AF647D2E-CFC1-462E-AC89-7677F30E301E}" destId="{DD8CA3AE-7C95-44BA-B328-2D002A61DD3F}" srcOrd="1" destOrd="0" parTransId="{7EF08229-6DC5-474F-94AA-6005C344A73B}" sibTransId="{A279773A-B682-4D0B-8E81-51E471543983}"/>
    <dgm:cxn modelId="{A5669EA7-05A1-4B28-A778-E28A212107C8}" type="presOf" srcId="{D1583DCC-EDD5-454C-BB8D-BF18D39B102A}" destId="{DAE2CBA7-A5BE-447F-9764-DC26E5596D0F}" srcOrd="0" destOrd="0" presId="urn:microsoft.com/office/officeart/2005/8/layout/cycle5"/>
    <dgm:cxn modelId="{76F5F4A7-4157-4F57-84D6-3E1734AF391C}" type="presOf" srcId="{D0381E4D-4697-431C-B6A5-57F176EEA0FC}" destId="{32F9B0D5-2F7B-42E4-A76B-7E76A2934137}" srcOrd="0" destOrd="0" presId="urn:microsoft.com/office/officeart/2005/8/layout/cycle5"/>
    <dgm:cxn modelId="{C2A47DB7-B421-413F-986C-45320A8BCFA8}" type="presOf" srcId="{53DB532C-3F6B-4DDD-B410-7E983564A72F}" destId="{E71D908A-3995-450C-8524-2820276AB9FE}" srcOrd="0" destOrd="0" presId="urn:microsoft.com/office/officeart/2005/8/layout/cycle5"/>
    <dgm:cxn modelId="{FCF58BB9-DC7B-486C-81DD-F5A08F4536A1}" type="presOf" srcId="{DD8CA3AE-7C95-44BA-B328-2D002A61DD3F}" destId="{34EE83DA-1CB7-4349-B45F-3A651C83808E}" srcOrd="0" destOrd="0" presId="urn:microsoft.com/office/officeart/2005/8/layout/cycle5"/>
    <dgm:cxn modelId="{C1C85EBF-3D06-436A-8509-492810B22B3C}" type="presOf" srcId="{56031138-202D-4602-A1B4-C5420F5277AF}" destId="{D8E031DE-7F12-4AA5-AB2A-74AA4E19F564}" srcOrd="0" destOrd="0" presId="urn:microsoft.com/office/officeart/2005/8/layout/cycle5"/>
    <dgm:cxn modelId="{41935CC2-8928-4D57-A573-CA7BC11FBB96}" srcId="{AF647D2E-CFC1-462E-AC89-7677F30E301E}" destId="{D1583DCC-EDD5-454C-BB8D-BF18D39B102A}" srcOrd="0" destOrd="0" parTransId="{90E7466E-0783-47A1-A825-7367406139F3}" sibTransId="{39F17494-C900-4044-AA8D-17E68AC28008}"/>
    <dgm:cxn modelId="{576447C8-CC5C-4E63-AD7E-209907A79BE0}" type="presOf" srcId="{24FC8955-6C59-4487-A873-C128FE02048B}" destId="{BE6B8447-79B9-45BF-BC30-7BF3A499A083}" srcOrd="0" destOrd="0" presId="urn:microsoft.com/office/officeart/2005/8/layout/cycle5"/>
    <dgm:cxn modelId="{5116D1E8-E033-45AC-B7A4-F96545F46BF3}" type="presOf" srcId="{AF647D2E-CFC1-462E-AC89-7677F30E301E}" destId="{B4F132F7-1013-43EA-B444-62306EDDDB9F}" srcOrd="0" destOrd="0" presId="urn:microsoft.com/office/officeart/2005/8/layout/cycle5"/>
    <dgm:cxn modelId="{36E8D3EB-E626-439C-857B-DD035EB02AF5}" type="presOf" srcId="{3C69051D-1067-46A9-9461-C11AEFFF5655}" destId="{871F1EE6-5CC9-4D6C-8F56-EF2BDF663DFF}" srcOrd="0" destOrd="0" presId="urn:microsoft.com/office/officeart/2005/8/layout/cycle5"/>
    <dgm:cxn modelId="{EB61C0EE-EACB-4B84-82EF-FBFD3D55EA19}" type="presOf" srcId="{AD9048EF-482B-4DEA-9A4B-BCFDB7B09AED}" destId="{B55C76C5-E06D-4E6C-B7B0-5F4811D16B48}" srcOrd="0" destOrd="0" presId="urn:microsoft.com/office/officeart/2005/8/layout/cycle5"/>
    <dgm:cxn modelId="{8C83F2F5-434D-4068-970D-20AF1FA9E7A6}" type="presOf" srcId="{99AC0E07-3A7A-4897-89C3-18F3B14AA921}" destId="{7558A2B3-E9B1-4AC6-A9D8-A41DAC119979}" srcOrd="0" destOrd="0" presId="urn:microsoft.com/office/officeart/2005/8/layout/cycle5"/>
    <dgm:cxn modelId="{B3D40466-6E6B-4848-86F9-BEEF74F88C0C}" type="presParOf" srcId="{B4F132F7-1013-43EA-B444-62306EDDDB9F}" destId="{DAE2CBA7-A5BE-447F-9764-DC26E5596D0F}" srcOrd="0" destOrd="0" presId="urn:microsoft.com/office/officeart/2005/8/layout/cycle5"/>
    <dgm:cxn modelId="{F2BA52DD-3B7F-442D-B6F4-FEAA824D7E28}" type="presParOf" srcId="{B4F132F7-1013-43EA-B444-62306EDDDB9F}" destId="{1F26B3DB-B3C3-408C-8203-2278B98F8D72}" srcOrd="1" destOrd="0" presId="urn:microsoft.com/office/officeart/2005/8/layout/cycle5"/>
    <dgm:cxn modelId="{91977FB7-E6C3-4D6F-97FD-F22BA820E6AE}" type="presParOf" srcId="{B4F132F7-1013-43EA-B444-62306EDDDB9F}" destId="{1123473F-3BC1-4C84-948E-5B04EFB5C9EF}" srcOrd="2" destOrd="0" presId="urn:microsoft.com/office/officeart/2005/8/layout/cycle5"/>
    <dgm:cxn modelId="{D7366113-4040-48B7-A78A-11272CC9C392}" type="presParOf" srcId="{B4F132F7-1013-43EA-B444-62306EDDDB9F}" destId="{34EE83DA-1CB7-4349-B45F-3A651C83808E}" srcOrd="3" destOrd="0" presId="urn:microsoft.com/office/officeart/2005/8/layout/cycle5"/>
    <dgm:cxn modelId="{96C45FBF-231D-4817-9BC9-3A3B47C20CDE}" type="presParOf" srcId="{B4F132F7-1013-43EA-B444-62306EDDDB9F}" destId="{22160D54-EEFA-437C-A1E0-57BCD143B460}" srcOrd="4" destOrd="0" presId="urn:microsoft.com/office/officeart/2005/8/layout/cycle5"/>
    <dgm:cxn modelId="{5E14EA10-AC64-44E7-B856-F5D7A63F8A39}" type="presParOf" srcId="{B4F132F7-1013-43EA-B444-62306EDDDB9F}" destId="{4779A286-AF9D-4D2E-A1CB-33870ED84360}" srcOrd="5" destOrd="0" presId="urn:microsoft.com/office/officeart/2005/8/layout/cycle5"/>
    <dgm:cxn modelId="{622C4B37-E625-4C42-A0A3-B7DA2D7E9B3D}" type="presParOf" srcId="{B4F132F7-1013-43EA-B444-62306EDDDB9F}" destId="{7558A2B3-E9B1-4AC6-A9D8-A41DAC119979}" srcOrd="6" destOrd="0" presId="urn:microsoft.com/office/officeart/2005/8/layout/cycle5"/>
    <dgm:cxn modelId="{8F2AE8D7-110C-41A9-939D-BA4224760B3C}" type="presParOf" srcId="{B4F132F7-1013-43EA-B444-62306EDDDB9F}" destId="{18100500-FBB5-483E-9C97-4DC44222C65D}" srcOrd="7" destOrd="0" presId="urn:microsoft.com/office/officeart/2005/8/layout/cycle5"/>
    <dgm:cxn modelId="{E6781E93-04BA-49DF-A202-862AC5DF34D8}" type="presParOf" srcId="{B4F132F7-1013-43EA-B444-62306EDDDB9F}" destId="{45F1CE62-2976-448D-B55F-CE368E3ABB73}" srcOrd="8" destOrd="0" presId="urn:microsoft.com/office/officeart/2005/8/layout/cycle5"/>
    <dgm:cxn modelId="{2090D9AD-C75C-417F-A199-113ACEFA4367}" type="presParOf" srcId="{B4F132F7-1013-43EA-B444-62306EDDDB9F}" destId="{BE6B8447-79B9-45BF-BC30-7BF3A499A083}" srcOrd="9" destOrd="0" presId="urn:microsoft.com/office/officeart/2005/8/layout/cycle5"/>
    <dgm:cxn modelId="{9A58D41D-CB67-4BFC-97A9-EA9AC69FFD1E}" type="presParOf" srcId="{B4F132F7-1013-43EA-B444-62306EDDDB9F}" destId="{BF46FD48-28B9-4D51-8B6A-4F745845D6BD}" srcOrd="10" destOrd="0" presId="urn:microsoft.com/office/officeart/2005/8/layout/cycle5"/>
    <dgm:cxn modelId="{846C15E6-BC6B-45B8-88A5-894368CF2FB2}" type="presParOf" srcId="{B4F132F7-1013-43EA-B444-62306EDDDB9F}" destId="{60C6D7F7-8B0F-44A1-B90D-FF9EF2051FC5}" srcOrd="11" destOrd="0" presId="urn:microsoft.com/office/officeart/2005/8/layout/cycle5"/>
    <dgm:cxn modelId="{6F579E45-1487-4710-B359-8A645C568B4D}" type="presParOf" srcId="{B4F132F7-1013-43EA-B444-62306EDDDB9F}" destId="{95ADBD2C-0F43-477F-B2EF-16F2CF512FEC}" srcOrd="12" destOrd="0" presId="urn:microsoft.com/office/officeart/2005/8/layout/cycle5"/>
    <dgm:cxn modelId="{6396B685-7E6C-410F-AD30-9DE7A368F8BF}" type="presParOf" srcId="{B4F132F7-1013-43EA-B444-62306EDDDB9F}" destId="{D0FD1A3D-CE5C-409D-BF8B-77ED6BDFE568}" srcOrd="13" destOrd="0" presId="urn:microsoft.com/office/officeart/2005/8/layout/cycle5"/>
    <dgm:cxn modelId="{77435693-2D60-482C-AFE5-BFF6439F7C53}" type="presParOf" srcId="{B4F132F7-1013-43EA-B444-62306EDDDB9F}" destId="{871F1EE6-5CC9-4D6C-8F56-EF2BDF663DFF}" srcOrd="14" destOrd="0" presId="urn:microsoft.com/office/officeart/2005/8/layout/cycle5"/>
    <dgm:cxn modelId="{4D6C1AA1-1679-4218-A679-ADB62BDC99A8}" type="presParOf" srcId="{B4F132F7-1013-43EA-B444-62306EDDDB9F}" destId="{32F9B0D5-2F7B-42E4-A76B-7E76A2934137}" srcOrd="15" destOrd="0" presId="urn:microsoft.com/office/officeart/2005/8/layout/cycle5"/>
    <dgm:cxn modelId="{7EFBDCE6-481B-4325-BF20-980C2FA48379}" type="presParOf" srcId="{B4F132F7-1013-43EA-B444-62306EDDDB9F}" destId="{6DBC667A-1824-49A4-9A82-BCF7431F696B}" srcOrd="16" destOrd="0" presId="urn:microsoft.com/office/officeart/2005/8/layout/cycle5"/>
    <dgm:cxn modelId="{13473144-42E7-4793-A06C-55B9BB614ABD}" type="presParOf" srcId="{B4F132F7-1013-43EA-B444-62306EDDDB9F}" destId="{D8E031DE-7F12-4AA5-AB2A-74AA4E19F564}" srcOrd="17" destOrd="0" presId="urn:microsoft.com/office/officeart/2005/8/layout/cycle5"/>
    <dgm:cxn modelId="{9A3B4D0F-BD6D-4512-888A-DB05F612C9D0}" type="presParOf" srcId="{B4F132F7-1013-43EA-B444-62306EDDDB9F}" destId="{E71D908A-3995-450C-8524-2820276AB9FE}" srcOrd="18" destOrd="0" presId="urn:microsoft.com/office/officeart/2005/8/layout/cycle5"/>
    <dgm:cxn modelId="{6A70F3E1-A129-4BE3-B481-9DF787B4DF04}" type="presParOf" srcId="{B4F132F7-1013-43EA-B444-62306EDDDB9F}" destId="{10A55473-A2C1-4BC0-ABC5-D2CE2140368E}" srcOrd="19" destOrd="0" presId="urn:microsoft.com/office/officeart/2005/8/layout/cycle5"/>
    <dgm:cxn modelId="{079CE17A-7FFB-4D4E-B432-35FACD1F23D9}" type="presParOf" srcId="{B4F132F7-1013-43EA-B444-62306EDDDB9F}" destId="{CBBF0E82-FA80-4167-A2FE-4DC6010A41AC}" srcOrd="20" destOrd="0" presId="urn:microsoft.com/office/officeart/2005/8/layout/cycle5"/>
    <dgm:cxn modelId="{BA9E50CC-B21B-497A-BC46-DFB8C644DDAB}" type="presParOf" srcId="{B4F132F7-1013-43EA-B444-62306EDDDB9F}" destId="{B2B22AE9-6B5D-4875-BDC4-2AA9DD3AC1D8}" srcOrd="21" destOrd="0" presId="urn:microsoft.com/office/officeart/2005/8/layout/cycle5"/>
    <dgm:cxn modelId="{63625D4C-D0CA-440F-942E-FB3A03D87D20}" type="presParOf" srcId="{B4F132F7-1013-43EA-B444-62306EDDDB9F}" destId="{DC466CD2-91B5-495E-990E-0AEBDEA4A8A4}" srcOrd="22" destOrd="0" presId="urn:microsoft.com/office/officeart/2005/8/layout/cycle5"/>
    <dgm:cxn modelId="{59A62BD5-6CDD-464E-98F3-71FFFBD047C3}" type="presParOf" srcId="{B4F132F7-1013-43EA-B444-62306EDDDB9F}" destId="{B55C76C5-E06D-4E6C-B7B0-5F4811D16B48}" srcOrd="23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246016-6FCE-4659-871A-690D86E0C2C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D1FF0B6-BE46-4535-B569-19B20C9CAA8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Short intervals &lt;45 seconds</a:t>
          </a:r>
          <a:endParaRPr lang="en-US"/>
        </a:p>
      </dgm:t>
    </dgm:pt>
    <dgm:pt modelId="{F0C01ECC-F1F9-4743-B6A0-B5A9A5E3E609}" type="parTrans" cxnId="{A1745A88-CC27-44C0-B5AB-0B926F801E91}">
      <dgm:prSet/>
      <dgm:spPr/>
      <dgm:t>
        <a:bodyPr/>
        <a:lstStyle/>
        <a:p>
          <a:endParaRPr lang="en-US"/>
        </a:p>
      </dgm:t>
    </dgm:pt>
    <dgm:pt modelId="{5325563B-C435-4A06-9C7E-4BCD748E7507}" type="sibTrans" cxnId="{A1745A88-CC27-44C0-B5AB-0B926F801E91}">
      <dgm:prSet/>
      <dgm:spPr/>
      <dgm:t>
        <a:bodyPr/>
        <a:lstStyle/>
        <a:p>
          <a:endParaRPr lang="en-US"/>
        </a:p>
      </dgm:t>
    </dgm:pt>
    <dgm:pt modelId="{87CC3F87-67D4-4B97-99DA-293DAE7793E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Long intervals ≥ 45 seconds</a:t>
          </a:r>
          <a:endParaRPr lang="en-US"/>
        </a:p>
      </dgm:t>
    </dgm:pt>
    <dgm:pt modelId="{BFB2D6FC-FA73-4722-9940-6825B7DD6EDF}" type="parTrans" cxnId="{54346EF4-7386-4ECC-871E-BE77890D8BA1}">
      <dgm:prSet/>
      <dgm:spPr/>
      <dgm:t>
        <a:bodyPr/>
        <a:lstStyle/>
        <a:p>
          <a:endParaRPr lang="en-US"/>
        </a:p>
      </dgm:t>
    </dgm:pt>
    <dgm:pt modelId="{83A9BF9D-95DD-459D-8BEE-2FFB42F666F8}" type="sibTrans" cxnId="{54346EF4-7386-4ECC-871E-BE77890D8BA1}">
      <dgm:prSet/>
      <dgm:spPr/>
      <dgm:t>
        <a:bodyPr/>
        <a:lstStyle/>
        <a:p>
          <a:endParaRPr lang="en-US"/>
        </a:p>
      </dgm:t>
    </dgm:pt>
    <dgm:pt modelId="{705BD789-68EF-49E6-A65E-7D6C433A820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Repeated sprint training ≤10 seconds (all out sprints, with recovery periods)</a:t>
          </a:r>
          <a:endParaRPr lang="en-US"/>
        </a:p>
      </dgm:t>
    </dgm:pt>
    <dgm:pt modelId="{44220B3B-62D5-4A38-A4F0-C5D14976ECD6}" type="parTrans" cxnId="{F140623B-70F8-42AE-83C3-4547F35F0CFE}">
      <dgm:prSet/>
      <dgm:spPr/>
      <dgm:t>
        <a:bodyPr/>
        <a:lstStyle/>
        <a:p>
          <a:endParaRPr lang="en-US"/>
        </a:p>
      </dgm:t>
    </dgm:pt>
    <dgm:pt modelId="{02BADCB3-2CDF-468A-964B-A07124F94B95}" type="sibTrans" cxnId="{F140623B-70F8-42AE-83C3-4547F35F0CFE}">
      <dgm:prSet/>
      <dgm:spPr/>
      <dgm:t>
        <a:bodyPr/>
        <a:lstStyle/>
        <a:p>
          <a:endParaRPr lang="en-US"/>
        </a:p>
      </dgm:t>
    </dgm:pt>
    <dgm:pt modelId="{672E4B7B-4BE8-42E7-BC2D-E390FDC8071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Sprint interval training 20-30 seconds (all out sprints, with recovery periods)</a:t>
          </a:r>
          <a:endParaRPr lang="en-US"/>
        </a:p>
      </dgm:t>
    </dgm:pt>
    <dgm:pt modelId="{9FEE81EE-4135-4A87-A0F3-B7A2EBDFB094}" type="parTrans" cxnId="{6B191E81-A91A-4609-89A1-BE239FFD7819}">
      <dgm:prSet/>
      <dgm:spPr/>
      <dgm:t>
        <a:bodyPr/>
        <a:lstStyle/>
        <a:p>
          <a:endParaRPr lang="en-US"/>
        </a:p>
      </dgm:t>
    </dgm:pt>
    <dgm:pt modelId="{3BAC45D6-365E-48B1-B855-35F25BFAB57F}" type="sibTrans" cxnId="{6B191E81-A91A-4609-89A1-BE239FFD7819}">
      <dgm:prSet/>
      <dgm:spPr/>
      <dgm:t>
        <a:bodyPr/>
        <a:lstStyle/>
        <a:p>
          <a:endParaRPr lang="en-US"/>
        </a:p>
      </dgm:t>
    </dgm:pt>
    <dgm:pt modelId="{931ADF2B-5D2A-412D-9762-5F414ED1061A}" type="pres">
      <dgm:prSet presAssocID="{68246016-6FCE-4659-871A-690D86E0C2C9}" presName="root" presStyleCnt="0">
        <dgm:presLayoutVars>
          <dgm:dir/>
          <dgm:resizeHandles val="exact"/>
        </dgm:presLayoutVars>
      </dgm:prSet>
      <dgm:spPr/>
    </dgm:pt>
    <dgm:pt modelId="{667B3348-05A1-4AFA-80E8-FADE2460B3C0}" type="pres">
      <dgm:prSet presAssocID="{BD1FF0B6-BE46-4535-B569-19B20C9CAA83}" presName="compNode" presStyleCnt="0"/>
      <dgm:spPr/>
    </dgm:pt>
    <dgm:pt modelId="{891BE64E-B347-40D9-9907-CBFA93D7BCAA}" type="pres">
      <dgm:prSet presAssocID="{BD1FF0B6-BE46-4535-B569-19B20C9CAA83}" presName="bgRect" presStyleLbl="bgShp" presStyleIdx="0" presStyleCnt="4"/>
      <dgm:spPr/>
    </dgm:pt>
    <dgm:pt modelId="{26C66222-5FB4-4E29-98D0-80BD1366C4A1}" type="pres">
      <dgm:prSet presAssocID="{BD1FF0B6-BE46-4535-B569-19B20C9CAA8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0E4521C2-DC6F-46A3-984A-15FCDDE1F21A}" type="pres">
      <dgm:prSet presAssocID="{BD1FF0B6-BE46-4535-B569-19B20C9CAA83}" presName="spaceRect" presStyleCnt="0"/>
      <dgm:spPr/>
    </dgm:pt>
    <dgm:pt modelId="{F513C523-F18F-4E9A-A733-BE52BAF21ADA}" type="pres">
      <dgm:prSet presAssocID="{BD1FF0B6-BE46-4535-B569-19B20C9CAA83}" presName="parTx" presStyleLbl="revTx" presStyleIdx="0" presStyleCnt="4">
        <dgm:presLayoutVars>
          <dgm:chMax val="0"/>
          <dgm:chPref val="0"/>
        </dgm:presLayoutVars>
      </dgm:prSet>
      <dgm:spPr/>
    </dgm:pt>
    <dgm:pt modelId="{EFA5F6AB-9CEC-421B-BF31-BC286979DC77}" type="pres">
      <dgm:prSet presAssocID="{5325563B-C435-4A06-9C7E-4BCD748E7507}" presName="sibTrans" presStyleCnt="0"/>
      <dgm:spPr/>
    </dgm:pt>
    <dgm:pt modelId="{505AFC93-05CD-4425-A2BE-9C4CADC767C3}" type="pres">
      <dgm:prSet presAssocID="{87CC3F87-67D4-4B97-99DA-293DAE7793EB}" presName="compNode" presStyleCnt="0"/>
      <dgm:spPr/>
    </dgm:pt>
    <dgm:pt modelId="{605819C3-43CA-4EC7-B59C-9DCFF0B66EA4}" type="pres">
      <dgm:prSet presAssocID="{87CC3F87-67D4-4B97-99DA-293DAE7793EB}" presName="bgRect" presStyleLbl="bgShp" presStyleIdx="1" presStyleCnt="4"/>
      <dgm:spPr/>
    </dgm:pt>
    <dgm:pt modelId="{249B236A-90AE-44D6-80A7-E68872B52ED5}" type="pres">
      <dgm:prSet presAssocID="{87CC3F87-67D4-4B97-99DA-293DAE7793EB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ock"/>
        </a:ext>
      </dgm:extLst>
    </dgm:pt>
    <dgm:pt modelId="{3DB1B44F-D33A-4672-88A3-042D7A7086AF}" type="pres">
      <dgm:prSet presAssocID="{87CC3F87-67D4-4B97-99DA-293DAE7793EB}" presName="spaceRect" presStyleCnt="0"/>
      <dgm:spPr/>
    </dgm:pt>
    <dgm:pt modelId="{9C79543A-6CA7-459C-8533-39964074C302}" type="pres">
      <dgm:prSet presAssocID="{87CC3F87-67D4-4B97-99DA-293DAE7793EB}" presName="parTx" presStyleLbl="revTx" presStyleIdx="1" presStyleCnt="4">
        <dgm:presLayoutVars>
          <dgm:chMax val="0"/>
          <dgm:chPref val="0"/>
        </dgm:presLayoutVars>
      </dgm:prSet>
      <dgm:spPr/>
    </dgm:pt>
    <dgm:pt modelId="{B4F09D3C-1B9E-480D-A23B-A440CE70978B}" type="pres">
      <dgm:prSet presAssocID="{83A9BF9D-95DD-459D-8BEE-2FFB42F666F8}" presName="sibTrans" presStyleCnt="0"/>
      <dgm:spPr/>
    </dgm:pt>
    <dgm:pt modelId="{5FA4F10A-60FC-432E-87B7-6175AF173A45}" type="pres">
      <dgm:prSet presAssocID="{705BD789-68EF-49E6-A65E-7D6C433A8200}" presName="compNode" presStyleCnt="0"/>
      <dgm:spPr/>
    </dgm:pt>
    <dgm:pt modelId="{20E1C4E4-294B-4D93-A09E-1CD2ED4D3598}" type="pres">
      <dgm:prSet presAssocID="{705BD789-68EF-49E6-A65E-7D6C433A8200}" presName="bgRect" presStyleLbl="bgShp" presStyleIdx="2" presStyleCnt="4"/>
      <dgm:spPr/>
    </dgm:pt>
    <dgm:pt modelId="{FAF149B5-FAA7-436D-8DCD-7411CEB292F0}" type="pres">
      <dgm:prSet presAssocID="{705BD789-68EF-49E6-A65E-7D6C433A820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ourglass"/>
        </a:ext>
      </dgm:extLst>
    </dgm:pt>
    <dgm:pt modelId="{BB8B4BC4-7F77-41C7-8C77-41AC3AA1A7B8}" type="pres">
      <dgm:prSet presAssocID="{705BD789-68EF-49E6-A65E-7D6C433A8200}" presName="spaceRect" presStyleCnt="0"/>
      <dgm:spPr/>
    </dgm:pt>
    <dgm:pt modelId="{80FA6169-CE52-421F-A244-98DC1B8EEF81}" type="pres">
      <dgm:prSet presAssocID="{705BD789-68EF-49E6-A65E-7D6C433A8200}" presName="parTx" presStyleLbl="revTx" presStyleIdx="2" presStyleCnt="4">
        <dgm:presLayoutVars>
          <dgm:chMax val="0"/>
          <dgm:chPref val="0"/>
        </dgm:presLayoutVars>
      </dgm:prSet>
      <dgm:spPr/>
    </dgm:pt>
    <dgm:pt modelId="{284DDC6F-C872-4D96-8457-0FFF2BB090F9}" type="pres">
      <dgm:prSet presAssocID="{02BADCB3-2CDF-468A-964B-A07124F94B95}" presName="sibTrans" presStyleCnt="0"/>
      <dgm:spPr/>
    </dgm:pt>
    <dgm:pt modelId="{22AE2ACE-AF54-411E-8F08-2A64DF17499D}" type="pres">
      <dgm:prSet presAssocID="{672E4B7B-4BE8-42E7-BC2D-E390FDC8071A}" presName="compNode" presStyleCnt="0"/>
      <dgm:spPr/>
    </dgm:pt>
    <dgm:pt modelId="{24B08FA6-3932-4126-96D1-CB494513DFEB}" type="pres">
      <dgm:prSet presAssocID="{672E4B7B-4BE8-42E7-BC2D-E390FDC8071A}" presName="bgRect" presStyleLbl="bgShp" presStyleIdx="3" presStyleCnt="4"/>
      <dgm:spPr/>
    </dgm:pt>
    <dgm:pt modelId="{E2D7DF9E-1BA9-49E2-A69C-8F437FB6F25A}" type="pres">
      <dgm:prSet presAssocID="{672E4B7B-4BE8-42E7-BC2D-E390FDC8071A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rawl"/>
        </a:ext>
      </dgm:extLst>
    </dgm:pt>
    <dgm:pt modelId="{C6926E73-95C6-4811-B067-9FC742AA1FE5}" type="pres">
      <dgm:prSet presAssocID="{672E4B7B-4BE8-42E7-BC2D-E390FDC8071A}" presName="spaceRect" presStyleCnt="0"/>
      <dgm:spPr/>
    </dgm:pt>
    <dgm:pt modelId="{D8FC26C0-4098-4ABB-8CC9-17B85058BBF6}" type="pres">
      <dgm:prSet presAssocID="{672E4B7B-4BE8-42E7-BC2D-E390FDC8071A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90070512-B11C-44D1-A71A-03837C95DCC6}" type="presOf" srcId="{672E4B7B-4BE8-42E7-BC2D-E390FDC8071A}" destId="{D8FC26C0-4098-4ABB-8CC9-17B85058BBF6}" srcOrd="0" destOrd="0" presId="urn:microsoft.com/office/officeart/2018/2/layout/IconVerticalSolidList"/>
    <dgm:cxn modelId="{7E81541E-302C-40DB-9EC3-3003C0B25942}" type="presOf" srcId="{87CC3F87-67D4-4B97-99DA-293DAE7793EB}" destId="{9C79543A-6CA7-459C-8533-39964074C302}" srcOrd="0" destOrd="0" presId="urn:microsoft.com/office/officeart/2018/2/layout/IconVerticalSolidList"/>
    <dgm:cxn modelId="{F140623B-70F8-42AE-83C3-4547F35F0CFE}" srcId="{68246016-6FCE-4659-871A-690D86E0C2C9}" destId="{705BD789-68EF-49E6-A65E-7D6C433A8200}" srcOrd="2" destOrd="0" parTransId="{44220B3B-62D5-4A38-A4F0-C5D14976ECD6}" sibTransId="{02BADCB3-2CDF-468A-964B-A07124F94B95}"/>
    <dgm:cxn modelId="{9E305366-6CD7-438A-A120-16B0BB95C3EF}" type="presOf" srcId="{BD1FF0B6-BE46-4535-B569-19B20C9CAA83}" destId="{F513C523-F18F-4E9A-A733-BE52BAF21ADA}" srcOrd="0" destOrd="0" presId="urn:microsoft.com/office/officeart/2018/2/layout/IconVerticalSolidList"/>
    <dgm:cxn modelId="{6B191E81-A91A-4609-89A1-BE239FFD7819}" srcId="{68246016-6FCE-4659-871A-690D86E0C2C9}" destId="{672E4B7B-4BE8-42E7-BC2D-E390FDC8071A}" srcOrd="3" destOrd="0" parTransId="{9FEE81EE-4135-4A87-A0F3-B7A2EBDFB094}" sibTransId="{3BAC45D6-365E-48B1-B855-35F25BFAB57F}"/>
    <dgm:cxn modelId="{A1745A88-CC27-44C0-B5AB-0B926F801E91}" srcId="{68246016-6FCE-4659-871A-690D86E0C2C9}" destId="{BD1FF0B6-BE46-4535-B569-19B20C9CAA83}" srcOrd="0" destOrd="0" parTransId="{F0C01ECC-F1F9-4743-B6A0-B5A9A5E3E609}" sibTransId="{5325563B-C435-4A06-9C7E-4BCD748E7507}"/>
    <dgm:cxn modelId="{10A64393-668B-41B1-9988-53C8FA9B7BE7}" type="presOf" srcId="{705BD789-68EF-49E6-A65E-7D6C433A8200}" destId="{80FA6169-CE52-421F-A244-98DC1B8EEF81}" srcOrd="0" destOrd="0" presId="urn:microsoft.com/office/officeart/2018/2/layout/IconVerticalSolidList"/>
    <dgm:cxn modelId="{2B4944D2-71AF-45D6-956F-4A60F3EAF4D4}" type="presOf" srcId="{68246016-6FCE-4659-871A-690D86E0C2C9}" destId="{931ADF2B-5D2A-412D-9762-5F414ED1061A}" srcOrd="0" destOrd="0" presId="urn:microsoft.com/office/officeart/2018/2/layout/IconVerticalSolidList"/>
    <dgm:cxn modelId="{54346EF4-7386-4ECC-871E-BE77890D8BA1}" srcId="{68246016-6FCE-4659-871A-690D86E0C2C9}" destId="{87CC3F87-67D4-4B97-99DA-293DAE7793EB}" srcOrd="1" destOrd="0" parTransId="{BFB2D6FC-FA73-4722-9940-6825B7DD6EDF}" sibTransId="{83A9BF9D-95DD-459D-8BEE-2FFB42F666F8}"/>
    <dgm:cxn modelId="{E4A19277-BCBD-4BF4-9591-B73B5D045715}" type="presParOf" srcId="{931ADF2B-5D2A-412D-9762-5F414ED1061A}" destId="{667B3348-05A1-4AFA-80E8-FADE2460B3C0}" srcOrd="0" destOrd="0" presId="urn:microsoft.com/office/officeart/2018/2/layout/IconVerticalSolidList"/>
    <dgm:cxn modelId="{A710A76D-4D34-4367-BDAD-BCB3C496C662}" type="presParOf" srcId="{667B3348-05A1-4AFA-80E8-FADE2460B3C0}" destId="{891BE64E-B347-40D9-9907-CBFA93D7BCAA}" srcOrd="0" destOrd="0" presId="urn:microsoft.com/office/officeart/2018/2/layout/IconVerticalSolidList"/>
    <dgm:cxn modelId="{9D0E142B-E9AE-4EB8-BE2E-EEACC8A089E4}" type="presParOf" srcId="{667B3348-05A1-4AFA-80E8-FADE2460B3C0}" destId="{26C66222-5FB4-4E29-98D0-80BD1366C4A1}" srcOrd="1" destOrd="0" presId="urn:microsoft.com/office/officeart/2018/2/layout/IconVerticalSolidList"/>
    <dgm:cxn modelId="{AE738963-00BF-4D8E-8C1B-5D1253CE34E3}" type="presParOf" srcId="{667B3348-05A1-4AFA-80E8-FADE2460B3C0}" destId="{0E4521C2-DC6F-46A3-984A-15FCDDE1F21A}" srcOrd="2" destOrd="0" presId="urn:microsoft.com/office/officeart/2018/2/layout/IconVerticalSolidList"/>
    <dgm:cxn modelId="{9A10BF05-D4A0-4777-A2C7-35797FAFF9AA}" type="presParOf" srcId="{667B3348-05A1-4AFA-80E8-FADE2460B3C0}" destId="{F513C523-F18F-4E9A-A733-BE52BAF21ADA}" srcOrd="3" destOrd="0" presId="urn:microsoft.com/office/officeart/2018/2/layout/IconVerticalSolidList"/>
    <dgm:cxn modelId="{425B93C6-18B2-48C8-80D1-DC983C24A833}" type="presParOf" srcId="{931ADF2B-5D2A-412D-9762-5F414ED1061A}" destId="{EFA5F6AB-9CEC-421B-BF31-BC286979DC77}" srcOrd="1" destOrd="0" presId="urn:microsoft.com/office/officeart/2018/2/layout/IconVerticalSolidList"/>
    <dgm:cxn modelId="{11AB9EED-D9A0-4EEA-B252-69D19A8A3B3C}" type="presParOf" srcId="{931ADF2B-5D2A-412D-9762-5F414ED1061A}" destId="{505AFC93-05CD-4425-A2BE-9C4CADC767C3}" srcOrd="2" destOrd="0" presId="urn:microsoft.com/office/officeart/2018/2/layout/IconVerticalSolidList"/>
    <dgm:cxn modelId="{BE3374B2-8A69-4F43-85EA-C85718188C22}" type="presParOf" srcId="{505AFC93-05CD-4425-A2BE-9C4CADC767C3}" destId="{605819C3-43CA-4EC7-B59C-9DCFF0B66EA4}" srcOrd="0" destOrd="0" presId="urn:microsoft.com/office/officeart/2018/2/layout/IconVerticalSolidList"/>
    <dgm:cxn modelId="{911CCCEA-5CA6-4E12-9DAD-F9491798E278}" type="presParOf" srcId="{505AFC93-05CD-4425-A2BE-9C4CADC767C3}" destId="{249B236A-90AE-44D6-80A7-E68872B52ED5}" srcOrd="1" destOrd="0" presId="urn:microsoft.com/office/officeart/2018/2/layout/IconVerticalSolidList"/>
    <dgm:cxn modelId="{3960AF77-7E9B-496C-87ED-482D42AA4F54}" type="presParOf" srcId="{505AFC93-05CD-4425-A2BE-9C4CADC767C3}" destId="{3DB1B44F-D33A-4672-88A3-042D7A7086AF}" srcOrd="2" destOrd="0" presId="urn:microsoft.com/office/officeart/2018/2/layout/IconVerticalSolidList"/>
    <dgm:cxn modelId="{90A06791-9BDC-4B83-A0E0-971B6E984DEE}" type="presParOf" srcId="{505AFC93-05CD-4425-A2BE-9C4CADC767C3}" destId="{9C79543A-6CA7-459C-8533-39964074C302}" srcOrd="3" destOrd="0" presId="urn:microsoft.com/office/officeart/2018/2/layout/IconVerticalSolidList"/>
    <dgm:cxn modelId="{43C67ABE-C9E8-4E8C-987B-4F8E46C8DBDC}" type="presParOf" srcId="{931ADF2B-5D2A-412D-9762-5F414ED1061A}" destId="{B4F09D3C-1B9E-480D-A23B-A440CE70978B}" srcOrd="3" destOrd="0" presId="urn:microsoft.com/office/officeart/2018/2/layout/IconVerticalSolidList"/>
    <dgm:cxn modelId="{1E39B6EF-17F6-4506-B5D2-0B6A3151A738}" type="presParOf" srcId="{931ADF2B-5D2A-412D-9762-5F414ED1061A}" destId="{5FA4F10A-60FC-432E-87B7-6175AF173A45}" srcOrd="4" destOrd="0" presId="urn:microsoft.com/office/officeart/2018/2/layout/IconVerticalSolidList"/>
    <dgm:cxn modelId="{E685357E-D642-4ED2-B750-E4C9AC47574E}" type="presParOf" srcId="{5FA4F10A-60FC-432E-87B7-6175AF173A45}" destId="{20E1C4E4-294B-4D93-A09E-1CD2ED4D3598}" srcOrd="0" destOrd="0" presId="urn:microsoft.com/office/officeart/2018/2/layout/IconVerticalSolidList"/>
    <dgm:cxn modelId="{890570F3-5E41-446E-8817-BE2357A29FC4}" type="presParOf" srcId="{5FA4F10A-60FC-432E-87B7-6175AF173A45}" destId="{FAF149B5-FAA7-436D-8DCD-7411CEB292F0}" srcOrd="1" destOrd="0" presId="urn:microsoft.com/office/officeart/2018/2/layout/IconVerticalSolidList"/>
    <dgm:cxn modelId="{8496CEA3-730E-498A-B4DC-E4770A23DBCD}" type="presParOf" srcId="{5FA4F10A-60FC-432E-87B7-6175AF173A45}" destId="{BB8B4BC4-7F77-41C7-8C77-41AC3AA1A7B8}" srcOrd="2" destOrd="0" presId="urn:microsoft.com/office/officeart/2018/2/layout/IconVerticalSolidList"/>
    <dgm:cxn modelId="{F9532A52-FAA2-4F6E-9C53-F46FF6D8794F}" type="presParOf" srcId="{5FA4F10A-60FC-432E-87B7-6175AF173A45}" destId="{80FA6169-CE52-421F-A244-98DC1B8EEF81}" srcOrd="3" destOrd="0" presId="urn:microsoft.com/office/officeart/2018/2/layout/IconVerticalSolidList"/>
    <dgm:cxn modelId="{1400A3BB-5757-4F42-897D-53162B8A4253}" type="presParOf" srcId="{931ADF2B-5D2A-412D-9762-5F414ED1061A}" destId="{284DDC6F-C872-4D96-8457-0FFF2BB090F9}" srcOrd="5" destOrd="0" presId="urn:microsoft.com/office/officeart/2018/2/layout/IconVerticalSolidList"/>
    <dgm:cxn modelId="{78F60ACC-A990-4204-B2A5-E8CF7788D37B}" type="presParOf" srcId="{931ADF2B-5D2A-412D-9762-5F414ED1061A}" destId="{22AE2ACE-AF54-411E-8F08-2A64DF17499D}" srcOrd="6" destOrd="0" presId="urn:microsoft.com/office/officeart/2018/2/layout/IconVerticalSolidList"/>
    <dgm:cxn modelId="{08B7A27A-359E-46C6-9E85-405CAC67CC6A}" type="presParOf" srcId="{22AE2ACE-AF54-411E-8F08-2A64DF17499D}" destId="{24B08FA6-3932-4126-96D1-CB494513DFEB}" srcOrd="0" destOrd="0" presId="urn:microsoft.com/office/officeart/2018/2/layout/IconVerticalSolidList"/>
    <dgm:cxn modelId="{EBE89F19-954E-419C-9B2F-926E729C1C4B}" type="presParOf" srcId="{22AE2ACE-AF54-411E-8F08-2A64DF17499D}" destId="{E2D7DF9E-1BA9-49E2-A69C-8F437FB6F25A}" srcOrd="1" destOrd="0" presId="urn:microsoft.com/office/officeart/2018/2/layout/IconVerticalSolidList"/>
    <dgm:cxn modelId="{D68B8387-898D-4997-B906-2689CCE04337}" type="presParOf" srcId="{22AE2ACE-AF54-411E-8F08-2A64DF17499D}" destId="{C6926E73-95C6-4811-B067-9FC742AA1FE5}" srcOrd="2" destOrd="0" presId="urn:microsoft.com/office/officeart/2018/2/layout/IconVerticalSolidList"/>
    <dgm:cxn modelId="{2949F4B2-ADAC-4D4F-82CD-39A4D690729B}" type="presParOf" srcId="{22AE2ACE-AF54-411E-8F08-2A64DF17499D}" destId="{D8FC26C0-4098-4ABB-8CC9-17B85058BBF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5DA0FEC-802E-4357-AD1C-FB723E786F76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A8AA40E-643C-4A58-98BF-2018AC41E42E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Improve aerobic and anaerobic  capacity </a:t>
          </a:r>
          <a:endParaRPr lang="en-US"/>
        </a:p>
      </dgm:t>
    </dgm:pt>
    <dgm:pt modelId="{8ADF7DDD-C7DB-4324-A782-441B17F6E244}" type="parTrans" cxnId="{C4CF9D19-5399-4B5E-9642-3143378D55E3}">
      <dgm:prSet/>
      <dgm:spPr/>
      <dgm:t>
        <a:bodyPr/>
        <a:lstStyle/>
        <a:p>
          <a:endParaRPr lang="en-US"/>
        </a:p>
      </dgm:t>
    </dgm:pt>
    <dgm:pt modelId="{BB2B05FA-DF59-432B-9436-D3BF62196BA0}" type="sibTrans" cxnId="{C4CF9D19-5399-4B5E-9642-3143378D55E3}">
      <dgm:prSet/>
      <dgm:spPr/>
      <dgm:t>
        <a:bodyPr/>
        <a:lstStyle/>
        <a:p>
          <a:endParaRPr lang="en-US"/>
        </a:p>
      </dgm:t>
    </dgm:pt>
    <dgm:pt modelId="{9CDB7509-F5ED-4BB7-A009-AB2870B6C7B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Improve neuromuscular responses</a:t>
          </a:r>
          <a:endParaRPr lang="en-US"/>
        </a:p>
      </dgm:t>
    </dgm:pt>
    <dgm:pt modelId="{9DE3FE92-264E-4DF8-9D5C-0AB8EDE5A8CD}" type="parTrans" cxnId="{8A6755E2-9370-4C7B-9A9C-66773FFF5057}">
      <dgm:prSet/>
      <dgm:spPr/>
      <dgm:t>
        <a:bodyPr/>
        <a:lstStyle/>
        <a:p>
          <a:endParaRPr lang="en-US"/>
        </a:p>
      </dgm:t>
    </dgm:pt>
    <dgm:pt modelId="{CCB55582-5F7B-463C-B161-A5F9DB724936}" type="sibTrans" cxnId="{8A6755E2-9370-4C7B-9A9C-66773FFF5057}">
      <dgm:prSet/>
      <dgm:spPr/>
      <dgm:t>
        <a:bodyPr/>
        <a:lstStyle/>
        <a:p>
          <a:endParaRPr lang="en-US"/>
        </a:p>
      </dgm:t>
    </dgm:pt>
    <dgm:pt modelId="{263A5BFA-FC1C-44AB-AA2C-DF604FD4FE3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Increase resistance to fatigue</a:t>
          </a:r>
          <a:endParaRPr lang="en-US"/>
        </a:p>
      </dgm:t>
    </dgm:pt>
    <dgm:pt modelId="{6ACA7791-77DA-42CF-9632-EEF68E47C49A}" type="parTrans" cxnId="{61A2E220-2113-4EDD-9DDD-5462623323DF}">
      <dgm:prSet/>
      <dgm:spPr/>
      <dgm:t>
        <a:bodyPr/>
        <a:lstStyle/>
        <a:p>
          <a:endParaRPr lang="en-US"/>
        </a:p>
      </dgm:t>
    </dgm:pt>
    <dgm:pt modelId="{D56AD7F9-BA9F-4585-86BE-838DB5BA9F03}" type="sibTrans" cxnId="{61A2E220-2113-4EDD-9DDD-5462623323DF}">
      <dgm:prSet/>
      <dgm:spPr/>
      <dgm:t>
        <a:bodyPr/>
        <a:lstStyle/>
        <a:p>
          <a:endParaRPr lang="en-US"/>
        </a:p>
      </dgm:t>
    </dgm:pt>
    <dgm:pt modelId="{4EE802AB-27F2-40E4-9B36-FB9A2AAB403F}" type="pres">
      <dgm:prSet presAssocID="{95DA0FEC-802E-4357-AD1C-FB723E786F76}" presName="root" presStyleCnt="0">
        <dgm:presLayoutVars>
          <dgm:dir/>
          <dgm:resizeHandles val="exact"/>
        </dgm:presLayoutVars>
      </dgm:prSet>
      <dgm:spPr/>
    </dgm:pt>
    <dgm:pt modelId="{2457D701-78C8-40C1-8562-7338DD8455FB}" type="pres">
      <dgm:prSet presAssocID="{4A8AA40E-643C-4A58-98BF-2018AC41E42E}" presName="compNode" presStyleCnt="0"/>
      <dgm:spPr/>
    </dgm:pt>
    <dgm:pt modelId="{88D7DAA6-D2F4-4AA5-919B-8BD12A2BB4D5}" type="pres">
      <dgm:prSet presAssocID="{4A8AA40E-643C-4A58-98BF-2018AC41E42E}" presName="iconBgRect" presStyleLbl="bgShp" presStyleIdx="0" presStyleCnt="3"/>
      <dgm:spPr/>
    </dgm:pt>
    <dgm:pt modelId="{42ED8BED-70FF-439A-9C9B-284E463CB718}" type="pres">
      <dgm:prSet presAssocID="{4A8AA40E-643C-4A58-98BF-2018AC41E42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n"/>
        </a:ext>
      </dgm:extLst>
    </dgm:pt>
    <dgm:pt modelId="{BAC957EB-56EC-43D4-867E-F92A30006C2F}" type="pres">
      <dgm:prSet presAssocID="{4A8AA40E-643C-4A58-98BF-2018AC41E42E}" presName="spaceRect" presStyleCnt="0"/>
      <dgm:spPr/>
    </dgm:pt>
    <dgm:pt modelId="{A20CCBCA-50A3-41FF-AA2C-84D1233A9166}" type="pres">
      <dgm:prSet presAssocID="{4A8AA40E-643C-4A58-98BF-2018AC41E42E}" presName="textRect" presStyleLbl="revTx" presStyleIdx="0" presStyleCnt="3">
        <dgm:presLayoutVars>
          <dgm:chMax val="1"/>
          <dgm:chPref val="1"/>
        </dgm:presLayoutVars>
      </dgm:prSet>
      <dgm:spPr/>
    </dgm:pt>
    <dgm:pt modelId="{1D89AB8F-8567-491B-A64C-064559AE1A36}" type="pres">
      <dgm:prSet presAssocID="{BB2B05FA-DF59-432B-9436-D3BF62196BA0}" presName="sibTrans" presStyleCnt="0"/>
      <dgm:spPr/>
    </dgm:pt>
    <dgm:pt modelId="{51CF86F2-9EE9-4DCC-8115-BF602EE30B7E}" type="pres">
      <dgm:prSet presAssocID="{9CDB7509-F5ED-4BB7-A009-AB2870B6C7BA}" presName="compNode" presStyleCnt="0"/>
      <dgm:spPr/>
    </dgm:pt>
    <dgm:pt modelId="{8D5F3A1E-12B5-49D6-8DAB-9780D15517CD}" type="pres">
      <dgm:prSet presAssocID="{9CDB7509-F5ED-4BB7-A009-AB2870B6C7BA}" presName="iconBgRect" presStyleLbl="bgShp" presStyleIdx="1" presStyleCnt="3"/>
      <dgm:spPr/>
    </dgm:pt>
    <dgm:pt modelId="{406F6B84-31D5-4E51-8EC7-AC348CAE6428}" type="pres">
      <dgm:prSet presAssocID="{9CDB7509-F5ED-4BB7-A009-AB2870B6C7B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"/>
        </a:ext>
      </dgm:extLst>
    </dgm:pt>
    <dgm:pt modelId="{8834CB53-B165-486D-8332-EA6541BB882D}" type="pres">
      <dgm:prSet presAssocID="{9CDB7509-F5ED-4BB7-A009-AB2870B6C7BA}" presName="spaceRect" presStyleCnt="0"/>
      <dgm:spPr/>
    </dgm:pt>
    <dgm:pt modelId="{C02AD916-19BC-44D8-B5C6-2217A121E974}" type="pres">
      <dgm:prSet presAssocID="{9CDB7509-F5ED-4BB7-A009-AB2870B6C7BA}" presName="textRect" presStyleLbl="revTx" presStyleIdx="1" presStyleCnt="3">
        <dgm:presLayoutVars>
          <dgm:chMax val="1"/>
          <dgm:chPref val="1"/>
        </dgm:presLayoutVars>
      </dgm:prSet>
      <dgm:spPr/>
    </dgm:pt>
    <dgm:pt modelId="{132F01A2-3E9D-4BB4-A6D7-A00BBFD4FDF0}" type="pres">
      <dgm:prSet presAssocID="{CCB55582-5F7B-463C-B161-A5F9DB724936}" presName="sibTrans" presStyleCnt="0"/>
      <dgm:spPr/>
    </dgm:pt>
    <dgm:pt modelId="{9E9BDB0C-B9B2-45B8-8E50-4A7E20140E9C}" type="pres">
      <dgm:prSet presAssocID="{263A5BFA-FC1C-44AB-AA2C-DF604FD4FE38}" presName="compNode" presStyleCnt="0"/>
      <dgm:spPr/>
    </dgm:pt>
    <dgm:pt modelId="{1E2A241D-27BD-4C7A-A90B-9BEF8B5256E4}" type="pres">
      <dgm:prSet presAssocID="{263A5BFA-FC1C-44AB-AA2C-DF604FD4FE38}" presName="iconBgRect" presStyleLbl="bgShp" presStyleIdx="2" presStyleCnt="3"/>
      <dgm:spPr/>
    </dgm:pt>
    <dgm:pt modelId="{FC6C95D4-3382-4326-A28D-E0B14E8AB9C4}" type="pres">
      <dgm:prSet presAssocID="{263A5BFA-FC1C-44AB-AA2C-DF604FD4FE3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wnward trend"/>
        </a:ext>
      </dgm:extLst>
    </dgm:pt>
    <dgm:pt modelId="{C909B87A-317B-4294-8700-181CECA09108}" type="pres">
      <dgm:prSet presAssocID="{263A5BFA-FC1C-44AB-AA2C-DF604FD4FE38}" presName="spaceRect" presStyleCnt="0"/>
      <dgm:spPr/>
    </dgm:pt>
    <dgm:pt modelId="{81526F7A-CE9A-4426-8664-3D06D0686DCA}" type="pres">
      <dgm:prSet presAssocID="{263A5BFA-FC1C-44AB-AA2C-DF604FD4FE38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C4CF9D19-5399-4B5E-9642-3143378D55E3}" srcId="{95DA0FEC-802E-4357-AD1C-FB723E786F76}" destId="{4A8AA40E-643C-4A58-98BF-2018AC41E42E}" srcOrd="0" destOrd="0" parTransId="{8ADF7DDD-C7DB-4324-A782-441B17F6E244}" sibTransId="{BB2B05FA-DF59-432B-9436-D3BF62196BA0}"/>
    <dgm:cxn modelId="{61A2E220-2113-4EDD-9DDD-5462623323DF}" srcId="{95DA0FEC-802E-4357-AD1C-FB723E786F76}" destId="{263A5BFA-FC1C-44AB-AA2C-DF604FD4FE38}" srcOrd="2" destOrd="0" parTransId="{6ACA7791-77DA-42CF-9632-EEF68E47C49A}" sibTransId="{D56AD7F9-BA9F-4585-86BE-838DB5BA9F03}"/>
    <dgm:cxn modelId="{2714CE5F-321E-444C-AF62-9A957D8EB42A}" type="presOf" srcId="{263A5BFA-FC1C-44AB-AA2C-DF604FD4FE38}" destId="{81526F7A-CE9A-4426-8664-3D06D0686DCA}" srcOrd="0" destOrd="0" presId="urn:microsoft.com/office/officeart/2018/5/layout/IconCircleLabelList"/>
    <dgm:cxn modelId="{F28B4855-015F-4E37-BF8E-E4CC66ABA75A}" type="presOf" srcId="{95DA0FEC-802E-4357-AD1C-FB723E786F76}" destId="{4EE802AB-27F2-40E4-9B36-FB9A2AAB403F}" srcOrd="0" destOrd="0" presId="urn:microsoft.com/office/officeart/2018/5/layout/IconCircleLabelList"/>
    <dgm:cxn modelId="{3F74FC7E-9BB9-4105-B364-0C320EAAC9B4}" type="presOf" srcId="{4A8AA40E-643C-4A58-98BF-2018AC41E42E}" destId="{A20CCBCA-50A3-41FF-AA2C-84D1233A9166}" srcOrd="0" destOrd="0" presId="urn:microsoft.com/office/officeart/2018/5/layout/IconCircleLabelList"/>
    <dgm:cxn modelId="{8A6755E2-9370-4C7B-9A9C-66773FFF5057}" srcId="{95DA0FEC-802E-4357-AD1C-FB723E786F76}" destId="{9CDB7509-F5ED-4BB7-A009-AB2870B6C7BA}" srcOrd="1" destOrd="0" parTransId="{9DE3FE92-264E-4DF8-9D5C-0AB8EDE5A8CD}" sibTransId="{CCB55582-5F7B-463C-B161-A5F9DB724936}"/>
    <dgm:cxn modelId="{C7F864E6-8970-4486-837E-F7903A58B953}" type="presOf" srcId="{9CDB7509-F5ED-4BB7-A009-AB2870B6C7BA}" destId="{C02AD916-19BC-44D8-B5C6-2217A121E974}" srcOrd="0" destOrd="0" presId="urn:microsoft.com/office/officeart/2018/5/layout/IconCircleLabelList"/>
    <dgm:cxn modelId="{53A6319C-9B61-484B-A32E-37C9B39A9148}" type="presParOf" srcId="{4EE802AB-27F2-40E4-9B36-FB9A2AAB403F}" destId="{2457D701-78C8-40C1-8562-7338DD8455FB}" srcOrd="0" destOrd="0" presId="urn:microsoft.com/office/officeart/2018/5/layout/IconCircleLabelList"/>
    <dgm:cxn modelId="{54519D14-1511-4E33-B2AE-48CCD9DBFD88}" type="presParOf" srcId="{2457D701-78C8-40C1-8562-7338DD8455FB}" destId="{88D7DAA6-D2F4-4AA5-919B-8BD12A2BB4D5}" srcOrd="0" destOrd="0" presId="urn:microsoft.com/office/officeart/2018/5/layout/IconCircleLabelList"/>
    <dgm:cxn modelId="{75B2FC23-8EC7-473A-94E1-55EEB8E5FF6E}" type="presParOf" srcId="{2457D701-78C8-40C1-8562-7338DD8455FB}" destId="{42ED8BED-70FF-439A-9C9B-284E463CB718}" srcOrd="1" destOrd="0" presId="urn:microsoft.com/office/officeart/2018/5/layout/IconCircleLabelList"/>
    <dgm:cxn modelId="{125EDA67-2A18-4170-8F06-2191ECFB1338}" type="presParOf" srcId="{2457D701-78C8-40C1-8562-7338DD8455FB}" destId="{BAC957EB-56EC-43D4-867E-F92A30006C2F}" srcOrd="2" destOrd="0" presId="urn:microsoft.com/office/officeart/2018/5/layout/IconCircleLabelList"/>
    <dgm:cxn modelId="{EBAAEF05-6C01-427F-BD60-0FF21090E81A}" type="presParOf" srcId="{2457D701-78C8-40C1-8562-7338DD8455FB}" destId="{A20CCBCA-50A3-41FF-AA2C-84D1233A9166}" srcOrd="3" destOrd="0" presId="urn:microsoft.com/office/officeart/2018/5/layout/IconCircleLabelList"/>
    <dgm:cxn modelId="{0B624674-B286-4DF3-A6A0-54BC2A16D8F8}" type="presParOf" srcId="{4EE802AB-27F2-40E4-9B36-FB9A2AAB403F}" destId="{1D89AB8F-8567-491B-A64C-064559AE1A36}" srcOrd="1" destOrd="0" presId="urn:microsoft.com/office/officeart/2018/5/layout/IconCircleLabelList"/>
    <dgm:cxn modelId="{C15728DB-46C5-4153-88C3-55CA9069E5B4}" type="presParOf" srcId="{4EE802AB-27F2-40E4-9B36-FB9A2AAB403F}" destId="{51CF86F2-9EE9-4DCC-8115-BF602EE30B7E}" srcOrd="2" destOrd="0" presId="urn:microsoft.com/office/officeart/2018/5/layout/IconCircleLabelList"/>
    <dgm:cxn modelId="{2DF23945-DC86-4B15-844B-E50D62FAA9C2}" type="presParOf" srcId="{51CF86F2-9EE9-4DCC-8115-BF602EE30B7E}" destId="{8D5F3A1E-12B5-49D6-8DAB-9780D15517CD}" srcOrd="0" destOrd="0" presId="urn:microsoft.com/office/officeart/2018/5/layout/IconCircleLabelList"/>
    <dgm:cxn modelId="{ED9F73DE-B2EB-47E6-B5C3-6D180CD3F1C4}" type="presParOf" srcId="{51CF86F2-9EE9-4DCC-8115-BF602EE30B7E}" destId="{406F6B84-31D5-4E51-8EC7-AC348CAE6428}" srcOrd="1" destOrd="0" presId="urn:microsoft.com/office/officeart/2018/5/layout/IconCircleLabelList"/>
    <dgm:cxn modelId="{DB8FD016-4A91-4DE6-B357-15C3029A90AF}" type="presParOf" srcId="{51CF86F2-9EE9-4DCC-8115-BF602EE30B7E}" destId="{8834CB53-B165-486D-8332-EA6541BB882D}" srcOrd="2" destOrd="0" presId="urn:microsoft.com/office/officeart/2018/5/layout/IconCircleLabelList"/>
    <dgm:cxn modelId="{31BB0EE6-E61D-49D1-83F5-6C6FDAA9BC3F}" type="presParOf" srcId="{51CF86F2-9EE9-4DCC-8115-BF602EE30B7E}" destId="{C02AD916-19BC-44D8-B5C6-2217A121E974}" srcOrd="3" destOrd="0" presId="urn:microsoft.com/office/officeart/2018/5/layout/IconCircleLabelList"/>
    <dgm:cxn modelId="{31FE4DCC-5A81-48F5-9F3E-B83C8DE30D0F}" type="presParOf" srcId="{4EE802AB-27F2-40E4-9B36-FB9A2AAB403F}" destId="{132F01A2-3E9D-4BB4-A6D7-A00BBFD4FDF0}" srcOrd="3" destOrd="0" presId="urn:microsoft.com/office/officeart/2018/5/layout/IconCircleLabelList"/>
    <dgm:cxn modelId="{12D6C01B-57A2-44CC-9CB5-1244BD6F76D6}" type="presParOf" srcId="{4EE802AB-27F2-40E4-9B36-FB9A2AAB403F}" destId="{9E9BDB0C-B9B2-45B8-8E50-4A7E20140E9C}" srcOrd="4" destOrd="0" presId="urn:microsoft.com/office/officeart/2018/5/layout/IconCircleLabelList"/>
    <dgm:cxn modelId="{2296DA17-49D7-4512-B54A-D564FDEF80B3}" type="presParOf" srcId="{9E9BDB0C-B9B2-45B8-8E50-4A7E20140E9C}" destId="{1E2A241D-27BD-4C7A-A90B-9BEF8B5256E4}" srcOrd="0" destOrd="0" presId="urn:microsoft.com/office/officeart/2018/5/layout/IconCircleLabelList"/>
    <dgm:cxn modelId="{81F3E213-158D-4058-8EAA-2665785CF862}" type="presParOf" srcId="{9E9BDB0C-B9B2-45B8-8E50-4A7E20140E9C}" destId="{FC6C95D4-3382-4326-A28D-E0B14E8AB9C4}" srcOrd="1" destOrd="0" presId="urn:microsoft.com/office/officeart/2018/5/layout/IconCircleLabelList"/>
    <dgm:cxn modelId="{DC133B0A-F512-46A7-802A-F8D0F16F470E}" type="presParOf" srcId="{9E9BDB0C-B9B2-45B8-8E50-4A7E20140E9C}" destId="{C909B87A-317B-4294-8700-181CECA09108}" srcOrd="2" destOrd="0" presId="urn:microsoft.com/office/officeart/2018/5/layout/IconCircleLabelList"/>
    <dgm:cxn modelId="{28085551-93C5-47E9-B446-5B6EC426C531}" type="presParOf" srcId="{9E9BDB0C-B9B2-45B8-8E50-4A7E20140E9C}" destId="{81526F7A-CE9A-4426-8664-3D06D0686DCA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E2CBA7-A5BE-447F-9764-DC26E5596D0F}">
      <dsp:nvSpPr>
        <dsp:cNvPr id="0" name=""/>
        <dsp:cNvSpPr/>
      </dsp:nvSpPr>
      <dsp:spPr>
        <a:xfrm>
          <a:off x="2751863" y="464"/>
          <a:ext cx="989148" cy="6429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Short intense </a:t>
          </a:r>
          <a:r>
            <a:rPr lang="en-GB" sz="1000" kern="1200" dirty="0">
              <a:latin typeface="Calibri Light" panose="020F0302020204030204"/>
            </a:rPr>
            <a:t>exercise</a:t>
          </a:r>
          <a:endParaRPr lang="en-US" sz="1000" kern="1200" dirty="0"/>
        </a:p>
      </dsp:txBody>
      <dsp:txXfrm>
        <a:off x="2783249" y="31850"/>
        <a:ext cx="926376" cy="580174"/>
      </dsp:txXfrm>
    </dsp:sp>
    <dsp:sp modelId="{1123473F-3BC1-4C84-948E-5B04EFB5C9EF}">
      <dsp:nvSpPr>
        <dsp:cNvPr id="0" name=""/>
        <dsp:cNvSpPr/>
      </dsp:nvSpPr>
      <dsp:spPr>
        <a:xfrm>
          <a:off x="1015675" y="321937"/>
          <a:ext cx="4461524" cy="4461524"/>
        </a:xfrm>
        <a:custGeom>
          <a:avLst/>
          <a:gdLst/>
          <a:ahLst/>
          <a:cxnLst/>
          <a:rect l="0" t="0" r="0" b="0"/>
          <a:pathLst>
            <a:path>
              <a:moveTo>
                <a:pt x="2866632" y="92546"/>
              </a:moveTo>
              <a:arcTo wR="2230762" hR="2230762" stAng="17193697" swAng="680512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EE83DA-1CB7-4349-B45F-3A651C83808E}">
      <dsp:nvSpPr>
        <dsp:cNvPr id="0" name=""/>
        <dsp:cNvSpPr/>
      </dsp:nvSpPr>
      <dsp:spPr>
        <a:xfrm>
          <a:off x="4329250" y="653839"/>
          <a:ext cx="989148" cy="6429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Short periods of recovery</a:t>
          </a:r>
          <a:endParaRPr lang="en-US" sz="1000" kern="1200" dirty="0"/>
        </a:p>
      </dsp:txBody>
      <dsp:txXfrm>
        <a:off x="4360636" y="685225"/>
        <a:ext cx="926376" cy="580174"/>
      </dsp:txXfrm>
    </dsp:sp>
    <dsp:sp modelId="{4779A286-AF9D-4D2E-A1CB-33870ED84360}">
      <dsp:nvSpPr>
        <dsp:cNvPr id="0" name=""/>
        <dsp:cNvSpPr/>
      </dsp:nvSpPr>
      <dsp:spPr>
        <a:xfrm>
          <a:off x="1015675" y="321937"/>
          <a:ext cx="4461524" cy="4461524"/>
        </a:xfrm>
        <a:custGeom>
          <a:avLst/>
          <a:gdLst/>
          <a:ahLst/>
          <a:cxnLst/>
          <a:rect l="0" t="0" r="0" b="0"/>
          <a:pathLst>
            <a:path>
              <a:moveTo>
                <a:pt x="4179708" y="1145448"/>
              </a:moveTo>
              <a:arcTo wR="2230762" hR="2230762" stAng="19853267" swAng="940522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58A2B3-E9B1-4AC6-A9D8-A41DAC119979}">
      <dsp:nvSpPr>
        <dsp:cNvPr id="0" name=""/>
        <dsp:cNvSpPr/>
      </dsp:nvSpPr>
      <dsp:spPr>
        <a:xfrm>
          <a:off x="4982625" y="2231226"/>
          <a:ext cx="989148" cy="6429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Series</a:t>
          </a:r>
          <a:endParaRPr lang="en-US" sz="1000" kern="1200" dirty="0"/>
        </a:p>
      </dsp:txBody>
      <dsp:txXfrm>
        <a:off x="5014011" y="2262612"/>
        <a:ext cx="926376" cy="580174"/>
      </dsp:txXfrm>
    </dsp:sp>
    <dsp:sp modelId="{45F1CE62-2976-448D-B55F-CE368E3ABB73}">
      <dsp:nvSpPr>
        <dsp:cNvPr id="0" name=""/>
        <dsp:cNvSpPr/>
      </dsp:nvSpPr>
      <dsp:spPr>
        <a:xfrm>
          <a:off x="1015675" y="321937"/>
          <a:ext cx="4461524" cy="4461524"/>
        </a:xfrm>
        <a:custGeom>
          <a:avLst/>
          <a:gdLst/>
          <a:ahLst/>
          <a:cxnLst/>
          <a:rect l="0" t="0" r="0" b="0"/>
          <a:pathLst>
            <a:path>
              <a:moveTo>
                <a:pt x="4400460" y="2749131"/>
              </a:moveTo>
              <a:arcTo wR="2230762" hR="2230762" stAng="806211" swAng="940522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6B8447-79B9-45BF-BC30-7BF3A499A083}">
      <dsp:nvSpPr>
        <dsp:cNvPr id="0" name=""/>
        <dsp:cNvSpPr/>
      </dsp:nvSpPr>
      <dsp:spPr>
        <a:xfrm>
          <a:off x="4329250" y="3808613"/>
          <a:ext cx="989148" cy="6429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In-between series rest periods</a:t>
          </a:r>
          <a:endParaRPr lang="en-US" sz="1000" kern="1200" dirty="0"/>
        </a:p>
      </dsp:txBody>
      <dsp:txXfrm>
        <a:off x="4360636" y="3839999"/>
        <a:ext cx="926376" cy="580174"/>
      </dsp:txXfrm>
    </dsp:sp>
    <dsp:sp modelId="{60C6D7F7-8B0F-44A1-B90D-FF9EF2051FC5}">
      <dsp:nvSpPr>
        <dsp:cNvPr id="0" name=""/>
        <dsp:cNvSpPr/>
      </dsp:nvSpPr>
      <dsp:spPr>
        <a:xfrm>
          <a:off x="1015675" y="321937"/>
          <a:ext cx="4461524" cy="4461524"/>
        </a:xfrm>
        <a:custGeom>
          <a:avLst/>
          <a:gdLst/>
          <a:ahLst/>
          <a:cxnLst/>
          <a:rect l="0" t="0" r="0" b="0"/>
          <a:pathLst>
            <a:path>
              <a:moveTo>
                <a:pt x="3274722" y="4202169"/>
              </a:moveTo>
              <a:arcTo wR="2230762" hR="2230762" stAng="3725791" swAng="680512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ADBD2C-0F43-477F-B2EF-16F2CF512FEC}">
      <dsp:nvSpPr>
        <dsp:cNvPr id="0" name=""/>
        <dsp:cNvSpPr/>
      </dsp:nvSpPr>
      <dsp:spPr>
        <a:xfrm>
          <a:off x="2751863" y="4461988"/>
          <a:ext cx="989148" cy="6429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More time at or close to VO</a:t>
          </a:r>
          <a:r>
            <a:rPr lang="en-GB" sz="1000" kern="1200" baseline="-25000" dirty="0"/>
            <a:t>2</a:t>
          </a:r>
          <a:r>
            <a:rPr lang="en-GB" sz="1000" kern="1200" dirty="0"/>
            <a:t>max</a:t>
          </a:r>
          <a:r>
            <a:rPr lang="en-GB" sz="1000" kern="1200" dirty="0">
              <a:latin typeface="Calibri Light" panose="020F0302020204030204"/>
            </a:rPr>
            <a:t> (&gt;90%)</a:t>
          </a:r>
          <a:endParaRPr lang="en-US" sz="1000" kern="1200" dirty="0"/>
        </a:p>
      </dsp:txBody>
      <dsp:txXfrm>
        <a:off x="2783249" y="4493374"/>
        <a:ext cx="926376" cy="580174"/>
      </dsp:txXfrm>
    </dsp:sp>
    <dsp:sp modelId="{871F1EE6-5CC9-4D6C-8F56-EF2BDF663DFF}">
      <dsp:nvSpPr>
        <dsp:cNvPr id="0" name=""/>
        <dsp:cNvSpPr/>
      </dsp:nvSpPr>
      <dsp:spPr>
        <a:xfrm>
          <a:off x="1015675" y="321937"/>
          <a:ext cx="4461524" cy="4461524"/>
        </a:xfrm>
        <a:custGeom>
          <a:avLst/>
          <a:gdLst/>
          <a:ahLst/>
          <a:cxnLst/>
          <a:rect l="0" t="0" r="0" b="0"/>
          <a:pathLst>
            <a:path>
              <a:moveTo>
                <a:pt x="1594891" y="4368978"/>
              </a:moveTo>
              <a:arcTo wR="2230762" hR="2230762" stAng="6393697" swAng="680512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F9B0D5-2F7B-42E4-A76B-7E76A2934137}">
      <dsp:nvSpPr>
        <dsp:cNvPr id="0" name=""/>
        <dsp:cNvSpPr/>
      </dsp:nvSpPr>
      <dsp:spPr>
        <a:xfrm>
          <a:off x="1174476" y="3808613"/>
          <a:ext cx="989148" cy="6429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&lt;40 minutes</a:t>
          </a:r>
          <a:endParaRPr lang="en-GB" sz="1000" kern="1200" dirty="0">
            <a:latin typeface="Calibri Light" panose="020F0302020204030204"/>
          </a:endParaRPr>
        </a:p>
      </dsp:txBody>
      <dsp:txXfrm>
        <a:off x="1205862" y="3839999"/>
        <a:ext cx="926376" cy="580174"/>
      </dsp:txXfrm>
    </dsp:sp>
    <dsp:sp modelId="{D8E031DE-7F12-4AA5-AB2A-74AA4E19F564}">
      <dsp:nvSpPr>
        <dsp:cNvPr id="0" name=""/>
        <dsp:cNvSpPr/>
      </dsp:nvSpPr>
      <dsp:spPr>
        <a:xfrm>
          <a:off x="1015675" y="321937"/>
          <a:ext cx="4461524" cy="4461524"/>
        </a:xfrm>
        <a:custGeom>
          <a:avLst/>
          <a:gdLst/>
          <a:ahLst/>
          <a:cxnLst/>
          <a:rect l="0" t="0" r="0" b="0"/>
          <a:pathLst>
            <a:path>
              <a:moveTo>
                <a:pt x="281815" y="3316075"/>
              </a:moveTo>
              <a:arcTo wR="2230762" hR="2230762" stAng="9053267" swAng="940522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1D908A-3995-450C-8524-2820276AB9FE}">
      <dsp:nvSpPr>
        <dsp:cNvPr id="0" name=""/>
        <dsp:cNvSpPr/>
      </dsp:nvSpPr>
      <dsp:spPr>
        <a:xfrm>
          <a:off x="521100" y="2231226"/>
          <a:ext cx="989148" cy="6429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Time saving</a:t>
          </a:r>
          <a:endParaRPr lang="en-US" sz="1000" kern="1200" dirty="0"/>
        </a:p>
      </dsp:txBody>
      <dsp:txXfrm>
        <a:off x="552486" y="2262612"/>
        <a:ext cx="926376" cy="580174"/>
      </dsp:txXfrm>
    </dsp:sp>
    <dsp:sp modelId="{CBBF0E82-FA80-4167-A2FE-4DC6010A41AC}">
      <dsp:nvSpPr>
        <dsp:cNvPr id="0" name=""/>
        <dsp:cNvSpPr/>
      </dsp:nvSpPr>
      <dsp:spPr>
        <a:xfrm>
          <a:off x="1015675" y="321937"/>
          <a:ext cx="4461524" cy="4461524"/>
        </a:xfrm>
        <a:custGeom>
          <a:avLst/>
          <a:gdLst/>
          <a:ahLst/>
          <a:cxnLst/>
          <a:rect l="0" t="0" r="0" b="0"/>
          <a:pathLst>
            <a:path>
              <a:moveTo>
                <a:pt x="61063" y="1712392"/>
              </a:moveTo>
              <a:arcTo wR="2230762" hR="2230762" stAng="11606211" swAng="940522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B22AE9-6B5D-4875-BDC4-2AA9DD3AC1D8}">
      <dsp:nvSpPr>
        <dsp:cNvPr id="0" name=""/>
        <dsp:cNvSpPr/>
      </dsp:nvSpPr>
      <dsp:spPr>
        <a:xfrm>
          <a:off x="1174476" y="653839"/>
          <a:ext cx="989148" cy="6429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Modalities</a:t>
          </a:r>
          <a:endParaRPr lang="en-US" sz="1000" kern="1200" dirty="0"/>
        </a:p>
      </dsp:txBody>
      <dsp:txXfrm>
        <a:off x="1205862" y="685225"/>
        <a:ext cx="926376" cy="580174"/>
      </dsp:txXfrm>
    </dsp:sp>
    <dsp:sp modelId="{B55C76C5-E06D-4E6C-B7B0-5F4811D16B48}">
      <dsp:nvSpPr>
        <dsp:cNvPr id="0" name=""/>
        <dsp:cNvSpPr/>
      </dsp:nvSpPr>
      <dsp:spPr>
        <a:xfrm>
          <a:off x="1015675" y="321937"/>
          <a:ext cx="4461524" cy="4461524"/>
        </a:xfrm>
        <a:custGeom>
          <a:avLst/>
          <a:gdLst/>
          <a:ahLst/>
          <a:cxnLst/>
          <a:rect l="0" t="0" r="0" b="0"/>
          <a:pathLst>
            <a:path>
              <a:moveTo>
                <a:pt x="1186802" y="259354"/>
              </a:moveTo>
              <a:arcTo wR="2230762" hR="2230762" stAng="14525791" swAng="680512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1BE64E-B347-40D9-9907-CBFA93D7BCAA}">
      <dsp:nvSpPr>
        <dsp:cNvPr id="0" name=""/>
        <dsp:cNvSpPr/>
      </dsp:nvSpPr>
      <dsp:spPr>
        <a:xfrm>
          <a:off x="0" y="1961"/>
          <a:ext cx="5744684" cy="99417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C66222-5FB4-4E29-98D0-80BD1366C4A1}">
      <dsp:nvSpPr>
        <dsp:cNvPr id="0" name=""/>
        <dsp:cNvSpPr/>
      </dsp:nvSpPr>
      <dsp:spPr>
        <a:xfrm>
          <a:off x="300739" y="225651"/>
          <a:ext cx="546798" cy="54679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13C523-F18F-4E9A-A733-BE52BAF21ADA}">
      <dsp:nvSpPr>
        <dsp:cNvPr id="0" name=""/>
        <dsp:cNvSpPr/>
      </dsp:nvSpPr>
      <dsp:spPr>
        <a:xfrm>
          <a:off x="1148277" y="1961"/>
          <a:ext cx="4596407" cy="994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217" tIns="105217" rIns="105217" bIns="10521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Short intervals &lt;45 seconds</a:t>
          </a:r>
          <a:endParaRPr lang="en-US" sz="2200" kern="1200"/>
        </a:p>
      </dsp:txBody>
      <dsp:txXfrm>
        <a:off x="1148277" y="1961"/>
        <a:ext cx="4596407" cy="994179"/>
      </dsp:txXfrm>
    </dsp:sp>
    <dsp:sp modelId="{605819C3-43CA-4EC7-B59C-9DCFF0B66EA4}">
      <dsp:nvSpPr>
        <dsp:cNvPr id="0" name=""/>
        <dsp:cNvSpPr/>
      </dsp:nvSpPr>
      <dsp:spPr>
        <a:xfrm>
          <a:off x="0" y="1244686"/>
          <a:ext cx="5744684" cy="99417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9B236A-90AE-44D6-80A7-E68872B52ED5}">
      <dsp:nvSpPr>
        <dsp:cNvPr id="0" name=""/>
        <dsp:cNvSpPr/>
      </dsp:nvSpPr>
      <dsp:spPr>
        <a:xfrm>
          <a:off x="300739" y="1468376"/>
          <a:ext cx="546798" cy="54679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79543A-6CA7-459C-8533-39964074C302}">
      <dsp:nvSpPr>
        <dsp:cNvPr id="0" name=""/>
        <dsp:cNvSpPr/>
      </dsp:nvSpPr>
      <dsp:spPr>
        <a:xfrm>
          <a:off x="1148277" y="1244686"/>
          <a:ext cx="4596407" cy="994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217" tIns="105217" rIns="105217" bIns="10521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Long intervals ≥ 45 seconds</a:t>
          </a:r>
          <a:endParaRPr lang="en-US" sz="2200" kern="1200"/>
        </a:p>
      </dsp:txBody>
      <dsp:txXfrm>
        <a:off x="1148277" y="1244686"/>
        <a:ext cx="4596407" cy="994179"/>
      </dsp:txXfrm>
    </dsp:sp>
    <dsp:sp modelId="{20E1C4E4-294B-4D93-A09E-1CD2ED4D3598}">
      <dsp:nvSpPr>
        <dsp:cNvPr id="0" name=""/>
        <dsp:cNvSpPr/>
      </dsp:nvSpPr>
      <dsp:spPr>
        <a:xfrm>
          <a:off x="0" y="2487410"/>
          <a:ext cx="5744684" cy="99417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F149B5-FAA7-436D-8DCD-7411CEB292F0}">
      <dsp:nvSpPr>
        <dsp:cNvPr id="0" name=""/>
        <dsp:cNvSpPr/>
      </dsp:nvSpPr>
      <dsp:spPr>
        <a:xfrm>
          <a:off x="300739" y="2711100"/>
          <a:ext cx="546798" cy="54679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FA6169-CE52-421F-A244-98DC1B8EEF81}">
      <dsp:nvSpPr>
        <dsp:cNvPr id="0" name=""/>
        <dsp:cNvSpPr/>
      </dsp:nvSpPr>
      <dsp:spPr>
        <a:xfrm>
          <a:off x="1148277" y="2487410"/>
          <a:ext cx="4596407" cy="994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217" tIns="105217" rIns="105217" bIns="10521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Repeated sprint training ≤10 seconds (all out sprints, with recovery periods)</a:t>
          </a:r>
          <a:endParaRPr lang="en-US" sz="2200" kern="1200"/>
        </a:p>
      </dsp:txBody>
      <dsp:txXfrm>
        <a:off x="1148277" y="2487410"/>
        <a:ext cx="4596407" cy="994179"/>
      </dsp:txXfrm>
    </dsp:sp>
    <dsp:sp modelId="{24B08FA6-3932-4126-96D1-CB494513DFEB}">
      <dsp:nvSpPr>
        <dsp:cNvPr id="0" name=""/>
        <dsp:cNvSpPr/>
      </dsp:nvSpPr>
      <dsp:spPr>
        <a:xfrm>
          <a:off x="0" y="3730134"/>
          <a:ext cx="5744684" cy="99417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D7DF9E-1BA9-49E2-A69C-8F437FB6F25A}">
      <dsp:nvSpPr>
        <dsp:cNvPr id="0" name=""/>
        <dsp:cNvSpPr/>
      </dsp:nvSpPr>
      <dsp:spPr>
        <a:xfrm>
          <a:off x="300739" y="3953825"/>
          <a:ext cx="546798" cy="54679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FC26C0-4098-4ABB-8CC9-17B85058BBF6}">
      <dsp:nvSpPr>
        <dsp:cNvPr id="0" name=""/>
        <dsp:cNvSpPr/>
      </dsp:nvSpPr>
      <dsp:spPr>
        <a:xfrm>
          <a:off x="1148277" y="3730134"/>
          <a:ext cx="4596407" cy="994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217" tIns="105217" rIns="105217" bIns="10521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Sprint interval training 20-30 seconds (all out sprints, with recovery periods)</a:t>
          </a:r>
          <a:endParaRPr lang="en-US" sz="2200" kern="1200"/>
        </a:p>
      </dsp:txBody>
      <dsp:txXfrm>
        <a:off x="1148277" y="3730134"/>
        <a:ext cx="4596407" cy="99417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D7DAA6-D2F4-4AA5-919B-8BD12A2BB4D5}">
      <dsp:nvSpPr>
        <dsp:cNvPr id="0" name=""/>
        <dsp:cNvSpPr/>
      </dsp:nvSpPr>
      <dsp:spPr>
        <a:xfrm>
          <a:off x="679050" y="578168"/>
          <a:ext cx="1887187" cy="188718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ED8BED-70FF-439A-9C9B-284E463CB718}">
      <dsp:nvSpPr>
        <dsp:cNvPr id="0" name=""/>
        <dsp:cNvSpPr/>
      </dsp:nvSpPr>
      <dsp:spPr>
        <a:xfrm>
          <a:off x="1081237" y="980356"/>
          <a:ext cx="1082812" cy="10828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0CCBCA-50A3-41FF-AA2C-84D1233A9166}">
      <dsp:nvSpPr>
        <dsp:cNvPr id="0" name=""/>
        <dsp:cNvSpPr/>
      </dsp:nvSpPr>
      <dsp:spPr>
        <a:xfrm>
          <a:off x="75768" y="3053169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000" kern="1200"/>
            <a:t>Improve aerobic and anaerobic  capacity </a:t>
          </a:r>
          <a:endParaRPr lang="en-US" sz="2000" kern="1200"/>
        </a:p>
      </dsp:txBody>
      <dsp:txXfrm>
        <a:off x="75768" y="3053169"/>
        <a:ext cx="3093750" cy="720000"/>
      </dsp:txXfrm>
    </dsp:sp>
    <dsp:sp modelId="{8D5F3A1E-12B5-49D6-8DAB-9780D15517CD}">
      <dsp:nvSpPr>
        <dsp:cNvPr id="0" name=""/>
        <dsp:cNvSpPr/>
      </dsp:nvSpPr>
      <dsp:spPr>
        <a:xfrm>
          <a:off x="4314206" y="578168"/>
          <a:ext cx="1887187" cy="188718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6F6B84-31D5-4E51-8EC7-AC348CAE6428}">
      <dsp:nvSpPr>
        <dsp:cNvPr id="0" name=""/>
        <dsp:cNvSpPr/>
      </dsp:nvSpPr>
      <dsp:spPr>
        <a:xfrm>
          <a:off x="4716393" y="980356"/>
          <a:ext cx="1082812" cy="10828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2AD916-19BC-44D8-B5C6-2217A121E974}">
      <dsp:nvSpPr>
        <dsp:cNvPr id="0" name=""/>
        <dsp:cNvSpPr/>
      </dsp:nvSpPr>
      <dsp:spPr>
        <a:xfrm>
          <a:off x="3710925" y="3053169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000" kern="1200"/>
            <a:t>Improve neuromuscular responses</a:t>
          </a:r>
          <a:endParaRPr lang="en-US" sz="2000" kern="1200"/>
        </a:p>
      </dsp:txBody>
      <dsp:txXfrm>
        <a:off x="3710925" y="3053169"/>
        <a:ext cx="3093750" cy="720000"/>
      </dsp:txXfrm>
    </dsp:sp>
    <dsp:sp modelId="{1E2A241D-27BD-4C7A-A90B-9BEF8B5256E4}">
      <dsp:nvSpPr>
        <dsp:cNvPr id="0" name=""/>
        <dsp:cNvSpPr/>
      </dsp:nvSpPr>
      <dsp:spPr>
        <a:xfrm>
          <a:off x="7949362" y="578168"/>
          <a:ext cx="1887187" cy="188718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6C95D4-3382-4326-A28D-E0B14E8AB9C4}">
      <dsp:nvSpPr>
        <dsp:cNvPr id="0" name=""/>
        <dsp:cNvSpPr/>
      </dsp:nvSpPr>
      <dsp:spPr>
        <a:xfrm>
          <a:off x="8351550" y="980356"/>
          <a:ext cx="1082812" cy="108281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526F7A-CE9A-4426-8664-3D06D0686DCA}">
      <dsp:nvSpPr>
        <dsp:cNvPr id="0" name=""/>
        <dsp:cNvSpPr/>
      </dsp:nvSpPr>
      <dsp:spPr>
        <a:xfrm>
          <a:off x="7346081" y="3053169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000" kern="1200"/>
            <a:t>Increase resistance to fatigue</a:t>
          </a:r>
          <a:endParaRPr lang="en-US" sz="2000" kern="1200"/>
        </a:p>
      </dsp:txBody>
      <dsp:txXfrm>
        <a:off x="7346081" y="3053169"/>
        <a:ext cx="30937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2E8E2F-4F89-4FE6-BF3B-38EA41EDA07A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8F90EF-E4D7-4E82-8CAE-9CBD70F8F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155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8F90EF-E4D7-4E82-8CAE-9CBD70F8F59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9550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GB" dirty="0">
                <a:cs typeface="Calibri"/>
              </a:rPr>
              <a:t>Short intense exercise</a:t>
            </a:r>
          </a:p>
          <a:p>
            <a:pPr marL="228600" indent="-228600">
              <a:buAutoNum type="arabicPeriod"/>
            </a:pPr>
            <a:r>
              <a:rPr lang="en-GB" dirty="0">
                <a:cs typeface="Calibri"/>
              </a:rPr>
              <a:t>Mixed with short periods of rest</a:t>
            </a:r>
          </a:p>
          <a:p>
            <a:pPr marL="228600" indent="-228600">
              <a:buAutoNum type="arabicPeriod"/>
            </a:pPr>
            <a:r>
              <a:rPr lang="en-GB" dirty="0">
                <a:cs typeface="Calibri"/>
              </a:rPr>
              <a:t>Repeated in intervals known as series</a:t>
            </a:r>
          </a:p>
          <a:p>
            <a:pPr marL="228600" indent="-228600">
              <a:buAutoNum type="arabicPeriod"/>
            </a:pPr>
            <a:r>
              <a:rPr lang="en-GB" dirty="0">
                <a:cs typeface="Calibri"/>
              </a:rPr>
              <a:t>A series is followed by a longer rest period</a:t>
            </a:r>
          </a:p>
          <a:p>
            <a:pPr marL="228600" indent="-228600">
              <a:buAutoNum type="arabicPeriod"/>
            </a:pPr>
            <a:r>
              <a:rPr lang="en-GB" dirty="0">
                <a:cs typeface="Calibri"/>
              </a:rPr>
              <a:t>Sessions last no longer than 30 minutes</a:t>
            </a:r>
          </a:p>
          <a:p>
            <a:pPr marL="228600" indent="-228600">
              <a:buAutoNum type="arabicPeriod"/>
            </a:pPr>
            <a:r>
              <a:rPr lang="en-GB" dirty="0">
                <a:cs typeface="Calibri"/>
              </a:rPr>
              <a:t>HIIT allows us to spend more time above 90% of VO2max, to improve our aerobic and anaerobic capacity</a:t>
            </a:r>
          </a:p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8F90EF-E4D7-4E82-8CAE-9CBD70F8F59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584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The most common types of HIIT are.....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8F90EF-E4D7-4E82-8CAE-9CBD70F8F59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7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>
                <a:cs typeface="Calibri"/>
              </a:rPr>
              <a:t>A study compared 20 min HIIT vs 40 minutes of cycling and found similar changes to the number of calories burned and VO2max.</a:t>
            </a:r>
            <a:endParaRPr lang="en-US"/>
          </a:p>
          <a:p>
            <a:pPr marL="228600" indent="-228600">
              <a:buAutoNum type="arabicPeriod"/>
            </a:pPr>
            <a:r>
              <a:rPr lang="en-US">
                <a:cs typeface="Calibri"/>
              </a:rPr>
              <a:t>HIIT increases our metabolism whilst exercising and our metabolism stays elevated after exercise.</a:t>
            </a:r>
          </a:p>
          <a:p>
            <a:pPr marL="228600" indent="-228600">
              <a:buAutoNum type="arabicPeriod"/>
            </a:pPr>
            <a:r>
              <a:rPr lang="en-US">
                <a:cs typeface="Calibri"/>
              </a:rPr>
              <a:t>It improves the body's ability to transport oxygen to the working muscles.</a:t>
            </a:r>
          </a:p>
          <a:p>
            <a:pPr marL="228600" indent="-228600">
              <a:buAutoNum type="arabicPeriod"/>
            </a:pPr>
            <a:r>
              <a:rPr lang="en-US">
                <a:cs typeface="Calibri"/>
              </a:rPr>
              <a:t>And increases our resistance to fatigue</a:t>
            </a:r>
          </a:p>
          <a:p>
            <a:pPr marL="228600" indent="-228600">
              <a:buAutoNum type="arabicPeriod"/>
            </a:pPr>
            <a:r>
              <a:rPr lang="en-US">
                <a:cs typeface="Calibri"/>
              </a:rPr>
              <a:t>Therefore improving our performance</a:t>
            </a:r>
          </a:p>
          <a:p>
            <a:pPr marL="228600" indent="-228600">
              <a:buAutoNum type="arabicPeriod"/>
            </a:pPr>
            <a:r>
              <a:rPr lang="en-US">
                <a:cs typeface="Calibri"/>
              </a:rPr>
              <a:t>Its time efficient </a:t>
            </a:r>
          </a:p>
          <a:p>
            <a:pPr marL="228600" indent="-228600">
              <a:buAutoNum type="arabicPeriod"/>
            </a:pPr>
            <a:r>
              <a:rPr lang="en-US">
                <a:cs typeface="Calibri"/>
              </a:rPr>
              <a:t>And improves our quality of life by improving our sleep, energy levels, focus and well-being.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8F90EF-E4D7-4E82-8CAE-9CBD70F8F59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4229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GB">
                <a:cs typeface="Calibri" panose="020F0502020204030204"/>
              </a:rPr>
              <a:t>Define our objective</a:t>
            </a:r>
          </a:p>
          <a:p>
            <a:pPr marL="228600" indent="-228600">
              <a:buAutoNum type="arabicPeriod"/>
            </a:pPr>
            <a:r>
              <a:rPr lang="en-GB">
                <a:cs typeface="Calibri" panose="020F0502020204030204"/>
              </a:rPr>
              <a:t>Understand the adaptations we require (aerobic, anaerobic, neuromuscular or combination of all 3)</a:t>
            </a:r>
          </a:p>
          <a:p>
            <a:pPr marL="228600" indent="-228600">
              <a:buAutoNum type="arabicPeriod"/>
            </a:pPr>
            <a:r>
              <a:rPr lang="en-GB">
                <a:cs typeface="Calibri" panose="020F0502020204030204"/>
              </a:rPr>
              <a:t>Choose the right HIIT format to support our goals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8F90EF-E4D7-4E82-8CAE-9CBD70F8F59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723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Max HR = 208-(0.7x age) Roy and Mccrory (2015)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8F90EF-E4D7-4E82-8CAE-9CBD70F8F59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38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8F90EF-E4D7-4E82-8CAE-9CBD70F8F59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4814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cs typeface="Calibri"/>
              </a:rPr>
              <a:t>*time trial has a 0.94 correlation with VO2max (ref)</a:t>
            </a:r>
          </a:p>
          <a:p>
            <a:r>
              <a:rPr lang="en-GB">
                <a:cs typeface="Calibri"/>
              </a:rPr>
              <a:t>*HR to review time spent &gt;90% of HR max, correlation between HR and VO2max (ref)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8F90EF-E4D7-4E82-8CAE-9CBD70F8F59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895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cs typeface="Calibri"/>
              </a:rPr>
              <a:t>pVO2max is the slowest velocity at which VO2max occurs.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8F90EF-E4D7-4E82-8CAE-9CBD70F8F59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9873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Research shows that 120% of MAS is effective for improving aerobic and anaerobic systems (ref)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8F90EF-E4D7-4E82-8CAE-9CBD70F8F59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5065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cs typeface="Calibri"/>
              </a:rPr>
              <a:t>Reseason for intervals was due to illness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8F90EF-E4D7-4E82-8CAE-9CBD70F8F59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6845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8F90EF-E4D7-4E82-8CAE-9CBD70F8F59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3521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Wen et al suggests that 25% of ASR is roughly 120% MAS (ref).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8F90EF-E4D7-4E82-8CAE-9CBD70F8F59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5727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Produced more power at the point of VO2max</a:t>
            </a:r>
          </a:p>
          <a:p>
            <a:r>
              <a:rPr lang="en-US" dirty="0">
                <a:cs typeface="Calibri"/>
              </a:rPr>
              <a:t>Able to sustain a harder effort for longer</a:t>
            </a:r>
          </a:p>
          <a:p>
            <a:r>
              <a:rPr lang="en-US" dirty="0">
                <a:cs typeface="Calibri"/>
              </a:rPr>
              <a:t>I was expecting a lower average heart rate but this could be due to the harder effort or the invention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8F90EF-E4D7-4E82-8CAE-9CBD70F8F597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360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*overestimate or underestimate HIIT data based on 5 minute time trail.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8F90EF-E4D7-4E82-8CAE-9CBD70F8F597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8239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>
                <a:cs typeface="Calibri"/>
              </a:rPr>
              <a:t>30-15 IFT, includes acceleration, deceleration and turns.</a:t>
            </a:r>
            <a:endParaRPr lang="en-US"/>
          </a:p>
          <a:p>
            <a:pPr marL="228600" indent="-228600">
              <a:buAutoNum type="arabicPeriod"/>
            </a:pPr>
            <a:r>
              <a:rPr lang="en-US">
                <a:cs typeface="Calibri"/>
              </a:rPr>
              <a:t>Bodyfat is can impact performance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8F90EF-E4D7-4E82-8CAE-9CBD70F8F597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492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7FFD0-1694-914E-81FD-32FEFCBD15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78D5F8-4D04-3F4C-1DE9-E71B738573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628132-5EE8-98B3-A3FB-45318759B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4F07-7CE5-4CE9-B15F-0BADB066263D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66C3B1-5211-5528-5D10-EE345F540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8A71B7-D236-53FC-BBBB-4BDAB9C0C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082D1-22D2-4C86-B018-5D60FA572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448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EFA64-DBA0-78F5-9299-225CEF8DC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A099C9-898F-C11B-ADCE-D9A5078BD4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3A819E-306E-72DB-627D-F32F84869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4F07-7CE5-4CE9-B15F-0BADB066263D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F7E740-671A-4894-4BAF-A22DBA24E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C386B0-1257-158C-D466-D4742883A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082D1-22D2-4C86-B018-5D60FA572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460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13EEE-D72C-AB2A-9C0D-2679762D0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E6D20E-BA22-6538-FA30-4ED74DE02F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D4D549-30EB-A9E2-ABDB-4D9220B2B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4F07-7CE5-4CE9-B15F-0BADB066263D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99F1E-9F72-0395-0010-166EA9CEA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ED878B-0EC5-1819-7A40-0C98DB2F1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082D1-22D2-4C86-B018-5D60FA572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4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7B522-844F-D691-AB8C-57354C009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371-542D-5707-81FB-08A4B17FE4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38A5E1-FCBF-0FCE-8B44-1DD995D49F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C3274E-5C6C-8D71-5C81-D933EA29A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4F07-7CE5-4CE9-B15F-0BADB066263D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835949-AFC7-5770-61AF-929297C76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43D853-1EC5-4D6A-0FEC-9D7BECDC2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082D1-22D2-4C86-B018-5D60FA572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703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D03DB0-91B4-9EED-FD7E-F1858C438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B65B53-4B5C-D028-1E55-1CAC97E3D2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D732C7-A979-C745-8363-5A7B82DBC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4426F3-CE92-A1A8-5B63-B7162BD3E5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F580DF-1C95-69C2-9EF1-0F6215DAB7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6C3F53-F4A6-15CE-F88F-93C819A03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4F07-7CE5-4CE9-B15F-0BADB066263D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F9459C-2F57-43E3-5F58-47A2B65EE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FD349E-DE50-526A-55F4-4E074F02A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082D1-22D2-4C86-B018-5D60FA572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608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AB4A5-7CD9-62AC-DF73-E18374ACD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611AC8-DEF1-8184-2868-FBDE1CE1A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4F07-7CE5-4CE9-B15F-0BADB066263D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475531-2284-EB86-FAA0-9FA54A308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543B48-BEB3-7C72-A346-6AD7E04F0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082D1-22D2-4C86-B018-5D60FA572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320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4E150C-08BD-343F-6AC3-13667F892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4F07-7CE5-4CE9-B15F-0BADB066263D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0AF5A1-C5C9-9D55-A911-8991B9ABA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6D0B50-C00C-AA7E-CAFB-27169619E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082D1-22D2-4C86-B018-5D60FA572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739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7775A-62A4-193E-E5B9-0382285C3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7D11BE-BEB2-BF67-F0A2-E5B51AF226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20485C-E08A-3BE1-52FE-361BEB8191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F226B4-58C6-1A7B-E7A5-E8AC2E97E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4F07-7CE5-4CE9-B15F-0BADB066263D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33E681-38DE-D17D-D1BA-4E3E2FFA8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D533C0-B96B-FE5D-2451-A246C69F5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082D1-22D2-4C86-B018-5D60FA572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235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A3341-FFFB-5AEB-0681-58BDD84EE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0F66B1-E67B-46D5-D15D-60B4BF5B59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0DC9A2-5170-1C25-C9E5-40EEA065F4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85A6E1-E623-F0EC-AB23-92952C012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4F07-7CE5-4CE9-B15F-0BADB066263D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044F49-1C62-E08E-D21B-04EDD554C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C792C6-6B1C-11A5-5D2F-84F04F40B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082D1-22D2-4C86-B018-5D60FA572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590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DED4F-3EBE-E757-39D6-14A1CC8A4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4DF02E-659E-81FA-DDC6-1C4FFAFC53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D8F9BF-EFCD-36B2-EE81-46D01A082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4F07-7CE5-4CE9-B15F-0BADB066263D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C92006-7434-3342-EB42-B173DE2C0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1D204E-6EED-05DD-B113-97F42148D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082D1-22D2-4C86-B018-5D60FA572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882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60CD99-9800-41FE-562B-EF19F58723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98859E-9093-A756-43D9-F38AE37746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23656-2EBF-28C1-6EDA-0E9335FBA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4F07-7CE5-4CE9-B15F-0BADB066263D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20911-7D18-F211-CB82-70F34F52F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65ADEE-9B3C-1E70-4505-C90D0D8A7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082D1-22D2-4C86-B018-5D60FA572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342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0275CD-0666-B916-0775-C274FA0C1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668C10-656D-5B80-D04D-AFE7F59FA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013EFB-0DB2-B237-4B49-1637E4DE7D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6A4F07-7CE5-4CE9-B15F-0BADB066263D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91573A-CE0E-D3DB-9049-8D753CBCD2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6331C6-BADF-F736-7E89-18569342F9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082D1-22D2-4C86-B018-5D60FA572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592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2" r:id="rId1"/>
    <p:sldLayoutId id="2147483993" r:id="rId2"/>
    <p:sldLayoutId id="2147483994" r:id="rId3"/>
    <p:sldLayoutId id="2147483995" r:id="rId4"/>
    <p:sldLayoutId id="2147483996" r:id="rId5"/>
    <p:sldLayoutId id="2147483997" r:id="rId6"/>
    <p:sldLayoutId id="2147483998" r:id="rId7"/>
    <p:sldLayoutId id="2147483999" r:id="rId8"/>
    <p:sldLayoutId id="2147484000" r:id="rId9"/>
    <p:sldLayoutId id="2147484001" r:id="rId10"/>
    <p:sldLayoutId id="214748400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3" name="Rectangle 49">
            <a:extLst>
              <a:ext uri="{FF2B5EF4-FFF2-40B4-BE49-F238E27FC236}">
                <a16:creationId xmlns:a16="http://schemas.microsoft.com/office/drawing/2014/main" id="{934F1179-B481-4F9E-BCA3-AFB972070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ight Triangle 51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53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0B0FD0-C74C-419F-F9D8-7C264A4C8F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5241" y="1008993"/>
            <a:ext cx="9231410" cy="3542045"/>
          </a:xfrm>
        </p:spPr>
        <p:txBody>
          <a:bodyPr anchor="b">
            <a:normAutofit/>
          </a:bodyPr>
          <a:lstStyle/>
          <a:p>
            <a:pPr algn="l"/>
            <a:r>
              <a:rPr lang="en-GB" sz="10600"/>
              <a:t>High Intensity Interval Training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94416C-A0E1-1414-AD04-47A4289A3D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85241" y="4582814"/>
            <a:ext cx="7132335" cy="1312657"/>
          </a:xfrm>
        </p:spPr>
        <p:txBody>
          <a:bodyPr anchor="t">
            <a:normAutofit/>
          </a:bodyPr>
          <a:lstStyle/>
          <a:p>
            <a:pPr algn="l"/>
            <a:r>
              <a:rPr lang="en-GB"/>
              <a:t>By Ross Morgan</a:t>
            </a:r>
          </a:p>
        </p:txBody>
      </p:sp>
    </p:spTree>
    <p:extLst>
      <p:ext uri="{BB962C8B-B14F-4D97-AF65-F5344CB8AC3E}">
        <p14:creationId xmlns:p14="http://schemas.microsoft.com/office/powerpoint/2010/main" val="874676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5">
            <a:extLst>
              <a:ext uri="{FF2B5EF4-FFF2-40B4-BE49-F238E27FC236}">
                <a16:creationId xmlns:a16="http://schemas.microsoft.com/office/drawing/2014/main" id="{BD396B13-A10E-4A7C-A096-8CAE0B98BD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ight Triangle 27">
            <a:extLst>
              <a:ext uri="{FF2B5EF4-FFF2-40B4-BE49-F238E27FC236}">
                <a16:creationId xmlns:a16="http://schemas.microsoft.com/office/drawing/2014/main" id="{52B7117A-6A3D-4C1E-8D25-852D81E78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29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74" y="625059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98B0D1-5561-AF4A-EC09-30D0B27FB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199" y="1383528"/>
            <a:ext cx="3371456" cy="31675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4500"/>
              <a:t>What is High Intensity Interval Training?</a:t>
            </a:r>
          </a:p>
        </p:txBody>
      </p:sp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4A8196C0-3027-654B-5E03-D4A184BDA5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124608"/>
              </p:ext>
            </p:extLst>
          </p:nvPr>
        </p:nvGraphicFramePr>
        <p:xfrm>
          <a:off x="4327319" y="873826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79" name="TextBox 378">
            <a:extLst>
              <a:ext uri="{FF2B5EF4-FFF2-40B4-BE49-F238E27FC236}">
                <a16:creationId xmlns:a16="http://schemas.microsoft.com/office/drawing/2014/main" id="{77218794-09D4-F266-CEA9-3B6B84104B1F}"/>
              </a:ext>
            </a:extLst>
          </p:cNvPr>
          <p:cNvSpPr txBox="1"/>
          <p:nvPr/>
        </p:nvSpPr>
        <p:spPr>
          <a:xfrm>
            <a:off x="972343" y="5774531"/>
            <a:ext cx="406212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 err="1">
                <a:cs typeface="Calibri"/>
              </a:rPr>
              <a:t>Cipryan</a:t>
            </a:r>
            <a:r>
              <a:rPr lang="en-GB" dirty="0">
                <a:cs typeface="Calibri"/>
              </a:rPr>
              <a:t>, Tschakert and Hofman (2017)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5938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9">
            <a:extLst>
              <a:ext uri="{FF2B5EF4-FFF2-40B4-BE49-F238E27FC236}">
                <a16:creationId xmlns:a16="http://schemas.microsoft.com/office/drawing/2014/main" id="{BD396B13-A10E-4A7C-A096-8CAE0B98BD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Triangle 11">
            <a:extLst>
              <a:ext uri="{FF2B5EF4-FFF2-40B4-BE49-F238E27FC236}">
                <a16:creationId xmlns:a16="http://schemas.microsoft.com/office/drawing/2014/main" id="{52B7117A-6A3D-4C1E-8D25-852D81E78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74" y="625059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FCE5D4-7885-AAEF-0DAC-C68E9CFB2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199" y="1383528"/>
            <a:ext cx="3371456" cy="31675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7200"/>
              <a:t>Types of HIIT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3A4DA0A-8411-C3E4-5AEA-DD9677BA11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5274468"/>
              </p:ext>
            </p:extLst>
          </p:nvPr>
        </p:nvGraphicFramePr>
        <p:xfrm>
          <a:off x="5155379" y="1065862"/>
          <a:ext cx="5744685" cy="47262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14566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F33F67-B9D3-205F-A499-885A597FB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67" y="1188637"/>
            <a:ext cx="2988234" cy="4480726"/>
          </a:xfrm>
        </p:spPr>
        <p:txBody>
          <a:bodyPr>
            <a:normAutofit/>
          </a:bodyPr>
          <a:lstStyle/>
          <a:p>
            <a:pPr algn="r"/>
            <a:r>
              <a:rPr lang="en-GB" sz="6600">
                <a:cs typeface="Calibri Light"/>
              </a:rPr>
              <a:t>Benefits of HIIT </a:t>
            </a:r>
            <a:endParaRPr lang="en-GB" sz="660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6FF8F2-9747-8658-C16B-C27E0170A3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5779" y="1995234"/>
            <a:ext cx="4702848" cy="35602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514350" indent="-514350">
              <a:buAutoNum type="arabicPeriod"/>
            </a:pPr>
            <a:r>
              <a:rPr lang="en-GB" sz="2400" dirty="0">
                <a:cs typeface="Calibri" panose="020F0502020204030204"/>
              </a:rPr>
              <a:t>Burns calories </a:t>
            </a:r>
            <a:endParaRPr lang="en-US" dirty="0">
              <a:cs typeface="Calibri"/>
            </a:endParaRPr>
          </a:p>
          <a:p>
            <a:pPr marL="514350" indent="-514350">
              <a:buAutoNum type="arabicPeriod"/>
            </a:pPr>
            <a:r>
              <a:rPr lang="en-GB" sz="2400" dirty="0">
                <a:cs typeface="Calibri" panose="020F0502020204030204"/>
              </a:rPr>
              <a:t>Increases metabolism</a:t>
            </a:r>
          </a:p>
          <a:p>
            <a:pPr marL="514350" indent="-514350">
              <a:buAutoNum type="arabicPeriod"/>
            </a:pPr>
            <a:r>
              <a:rPr lang="en-GB" sz="2400" dirty="0">
                <a:cs typeface="Calibri" panose="020F0502020204030204"/>
              </a:rPr>
              <a:t>Improve oxygen consumption</a:t>
            </a:r>
          </a:p>
          <a:p>
            <a:pPr marL="514350" indent="-514350">
              <a:buAutoNum type="arabicPeriod"/>
            </a:pPr>
            <a:r>
              <a:rPr lang="en-GB" sz="2400" dirty="0">
                <a:cs typeface="Calibri" panose="020F0502020204030204"/>
              </a:rPr>
              <a:t>Lower resting heart rate</a:t>
            </a:r>
          </a:p>
          <a:p>
            <a:pPr marL="514350" indent="-514350">
              <a:buAutoNum type="arabicPeriod"/>
            </a:pPr>
            <a:r>
              <a:rPr lang="en-GB" sz="2400" dirty="0">
                <a:cs typeface="Calibri" panose="020F0502020204030204"/>
              </a:rPr>
              <a:t>Increase resistance to fatigue</a:t>
            </a:r>
          </a:p>
          <a:p>
            <a:pPr marL="514350" indent="-514350">
              <a:buAutoNum type="arabicPeriod"/>
            </a:pPr>
            <a:r>
              <a:rPr lang="en-GB" sz="2400" dirty="0">
                <a:cs typeface="Calibri" panose="020F0502020204030204"/>
              </a:rPr>
              <a:t>Improves performance</a:t>
            </a:r>
          </a:p>
          <a:p>
            <a:pPr marL="514350" indent="-514350">
              <a:buAutoNum type="arabicPeriod"/>
            </a:pPr>
            <a:r>
              <a:rPr lang="en-GB" sz="2400" dirty="0">
                <a:cs typeface="Calibri" panose="020F0502020204030204"/>
              </a:rPr>
              <a:t>Quality of life</a:t>
            </a:r>
          </a:p>
          <a:p>
            <a:pPr marL="0" indent="0">
              <a:buNone/>
            </a:pPr>
            <a:endParaRPr lang="en-GB" sz="2400" dirty="0">
              <a:cs typeface="Calibri" panose="020F0502020204030204"/>
            </a:endParaRPr>
          </a:p>
          <a:p>
            <a:pPr marL="514350" indent="-514350">
              <a:buAutoNum type="arabicPeriod"/>
            </a:pPr>
            <a:endParaRPr lang="en-GB" sz="2400">
              <a:cs typeface="Calibri" panose="020F05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FA6E15-E637-AF62-5E9A-900E822A54A5}"/>
              </a:ext>
            </a:extLst>
          </p:cNvPr>
          <p:cNvSpPr txBox="1"/>
          <p:nvPr/>
        </p:nvSpPr>
        <p:spPr>
          <a:xfrm>
            <a:off x="5537868" y="5474368"/>
            <a:ext cx="414421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cs typeface="Calibri"/>
              </a:rPr>
              <a:t>De Oliveira-Nunes, S.G. </a:t>
            </a:r>
            <a:r>
              <a:rPr lang="en-GB" i="1">
                <a:cs typeface="Calibri"/>
              </a:rPr>
              <a:t>et al. </a:t>
            </a:r>
            <a:r>
              <a:rPr lang="en-GB">
                <a:cs typeface="Calibri"/>
              </a:rPr>
              <a:t>(2021)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241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8">
            <a:extLst>
              <a:ext uri="{FF2B5EF4-FFF2-40B4-BE49-F238E27FC236}">
                <a16:creationId xmlns:a16="http://schemas.microsoft.com/office/drawing/2014/main" id="{B9D7E975-9161-4F2D-AC53-69E1912F6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6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2AB1F9B-C532-06A9-AD81-F7CA856CAF9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11476"/>
          <a:stretch/>
        </p:blipFill>
        <p:spPr>
          <a:xfrm>
            <a:off x="621675" y="618839"/>
            <a:ext cx="6589537" cy="5626650"/>
          </a:xfrm>
          <a:prstGeom prst="rect">
            <a:avLst/>
          </a:prstGeom>
        </p:spPr>
      </p:pic>
      <p:sp>
        <p:nvSpPr>
          <p:cNvPr id="21" name="Right Triangle 10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2">
            <a:extLst>
              <a:ext uri="{FF2B5EF4-FFF2-40B4-BE49-F238E27FC236}">
                <a16:creationId xmlns:a16="http://schemas.microsoft.com/office/drawing/2014/main" id="{463E6235-1649-4B47-9862-4026FC473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3" y="623275"/>
            <a:ext cx="401217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05B330-714F-5B68-9F27-2426F98BB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2497" y="1056640"/>
            <a:ext cx="3197660" cy="312574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HIIT Selection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5E4A81-CDC7-6B4F-EF5E-3EC913004045}"/>
              </a:ext>
            </a:extLst>
          </p:cNvPr>
          <p:cNvSpPr txBox="1"/>
          <p:nvPr/>
        </p:nvSpPr>
        <p:spPr>
          <a:xfrm>
            <a:off x="625234" y="6348654"/>
            <a:ext cx="345907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cs typeface="Calibri"/>
              </a:rPr>
              <a:t>Buchheit and Laurson (2022)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22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: Shape 24">
            <a:extLst>
              <a:ext uri="{FF2B5EF4-FFF2-40B4-BE49-F238E27FC236}">
                <a16:creationId xmlns:a16="http://schemas.microsoft.com/office/drawing/2014/main" id="{A4026A73-1F7F-49F2-B319-8CA3B3D53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Right Triangle 26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28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AFBA0F-EB19-0F22-5030-F434AF7FC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900" y="1188637"/>
            <a:ext cx="3141430" cy="4480726"/>
          </a:xfrm>
        </p:spPr>
        <p:txBody>
          <a:bodyPr>
            <a:normAutofit/>
          </a:bodyPr>
          <a:lstStyle/>
          <a:p>
            <a:pPr algn="r"/>
            <a:r>
              <a:rPr lang="en-GB" sz="6600"/>
              <a:t>Client profile</a:t>
            </a:r>
          </a:p>
        </p:txBody>
      </p:sp>
      <p:cxnSp>
        <p:nvCxnSpPr>
          <p:cNvPr id="36" name="Straight Connector 30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FC8DC6-A72B-61C9-C5A2-50B24831BA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8928" y="1338729"/>
            <a:ext cx="4795584" cy="4180542"/>
          </a:xfrm>
        </p:spPr>
        <p:txBody>
          <a:bodyPr anchor="ctr">
            <a:normAutofit fontScale="92500" lnSpcReduction="10000"/>
          </a:bodyPr>
          <a:lstStyle/>
          <a:p>
            <a:r>
              <a:rPr lang="en-GB" sz="2400" dirty="0"/>
              <a:t>Gender: Male</a:t>
            </a:r>
          </a:p>
          <a:p>
            <a:r>
              <a:rPr lang="en-GB" sz="2400" dirty="0"/>
              <a:t>Age: 35</a:t>
            </a:r>
            <a:endParaRPr lang="en-GB" sz="2400" dirty="0">
              <a:cs typeface="Calibri"/>
            </a:endParaRPr>
          </a:p>
          <a:p>
            <a:r>
              <a:rPr lang="en-GB" sz="2400" dirty="0"/>
              <a:t>Weight: 77kg</a:t>
            </a:r>
            <a:endParaRPr lang="en-GB" sz="2400" dirty="0">
              <a:cs typeface="Calibri"/>
            </a:endParaRPr>
          </a:p>
          <a:p>
            <a:r>
              <a:rPr lang="en-GB" sz="2400" dirty="0"/>
              <a:t>Height: 176cm</a:t>
            </a:r>
            <a:endParaRPr lang="en-GB" sz="2400" dirty="0">
              <a:cs typeface="Calibri"/>
            </a:endParaRPr>
          </a:p>
          <a:p>
            <a:r>
              <a:rPr lang="en-GB" sz="2400" dirty="0"/>
              <a:t>Maximum heart rate: 183bpm (208-0.7 x age)</a:t>
            </a:r>
            <a:endParaRPr lang="en-GB" sz="2400" dirty="0">
              <a:cs typeface="Calibri"/>
            </a:endParaRPr>
          </a:p>
          <a:p>
            <a:pPr marL="0" indent="0">
              <a:buNone/>
            </a:pPr>
            <a:r>
              <a:rPr lang="en-GB" sz="2400" dirty="0">
                <a:ea typeface="+mn-lt"/>
                <a:cs typeface="+mn-lt"/>
              </a:rPr>
              <a:t>Roy and Mccrory (2015)</a:t>
            </a:r>
          </a:p>
          <a:p>
            <a:r>
              <a:rPr lang="en-GB" sz="2400" dirty="0"/>
              <a:t>Training age: 10+ years</a:t>
            </a:r>
            <a:endParaRPr lang="en-GB" sz="2400" dirty="0">
              <a:cs typeface="Calibri"/>
            </a:endParaRPr>
          </a:p>
          <a:p>
            <a:r>
              <a:rPr lang="en-GB" sz="2400" dirty="0">
                <a:cs typeface="Calibri"/>
              </a:rPr>
              <a:t>Retired semi-professional football player</a:t>
            </a:r>
            <a:endParaRPr lang="en-GB" sz="2400" dirty="0">
              <a:ea typeface="Calibri"/>
              <a:cs typeface="Calibri"/>
            </a:endParaRPr>
          </a:p>
          <a:p>
            <a:r>
              <a:rPr lang="en-GB" sz="2400" dirty="0">
                <a:cs typeface="Calibri"/>
              </a:rPr>
              <a:t>Goal: start playing football again</a:t>
            </a:r>
            <a:endParaRPr lang="en-GB" sz="2400" dirty="0">
              <a:ea typeface="Calibri"/>
              <a:cs typeface="Calibri"/>
            </a:endParaRPr>
          </a:p>
          <a:p>
            <a:endParaRPr lang="en-GB" sz="2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6892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25">
            <a:extLst>
              <a:ext uri="{FF2B5EF4-FFF2-40B4-BE49-F238E27FC236}">
                <a16:creationId xmlns:a16="http://schemas.microsoft.com/office/drawing/2014/main" id="{AE2B703B-46F9-481A-A605-82E2A828C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949554-0909-82B5-B06E-AB7C54BE4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9863"/>
            <a:ext cx="10515600" cy="1004594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rgbClr val="FFFFFF"/>
                </a:solidFill>
              </a:rPr>
              <a:t>Objectives</a:t>
            </a:r>
          </a:p>
        </p:txBody>
      </p:sp>
      <p:sp>
        <p:nvSpPr>
          <p:cNvPr id="33" name="Rectangle: Rounded Corners 27">
            <a:extLst>
              <a:ext uri="{FF2B5EF4-FFF2-40B4-BE49-F238E27FC236}">
                <a16:creationId xmlns:a16="http://schemas.microsoft.com/office/drawing/2014/main" id="{F13BE4D7-0C3D-4906-B230-A1C5B4665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496" y="1587970"/>
            <a:ext cx="11033008" cy="4768380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D8C6DED-81BA-23F1-13F6-BF4A241F97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3194025"/>
              </p:ext>
            </p:extLst>
          </p:nvPr>
        </p:nvGraphicFramePr>
        <p:xfrm>
          <a:off x="838200" y="180091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12370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8E5491-3025-AA4E-4EA2-3588BFB1B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9181871" cy="1618489"/>
          </a:xfrm>
        </p:spPr>
        <p:txBody>
          <a:bodyPr anchor="ctr">
            <a:normAutofit fontScale="90000"/>
          </a:bodyPr>
          <a:lstStyle/>
          <a:p>
            <a:r>
              <a:rPr lang="en-GB" sz="6100" dirty="0"/>
              <a:t>Pre-Intervention Test Protocol.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07613-E37E-5E59-8124-BFFB36D486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2621891"/>
            <a:ext cx="8074815" cy="3147973"/>
          </a:xfrm>
        </p:spPr>
        <p:txBody>
          <a:bodyPr anchor="t">
            <a:normAutofit lnSpcReduction="10000"/>
          </a:bodyPr>
          <a:lstStyle/>
          <a:p>
            <a:r>
              <a:rPr lang="en-GB" sz="2400" dirty="0"/>
              <a:t>5-minute time trial </a:t>
            </a:r>
            <a:endParaRPr lang="en-GB" sz="2400"/>
          </a:p>
          <a:p>
            <a:pPr marL="0" indent="0">
              <a:buNone/>
            </a:pPr>
            <a:r>
              <a:rPr lang="en-GB" sz="2400" dirty="0"/>
              <a:t>Rosenblatt, Perrotta and Thomas (2020)</a:t>
            </a:r>
            <a:endParaRPr lang="en-GB" sz="2400" dirty="0">
              <a:cs typeface="Calibri"/>
            </a:endParaRPr>
          </a:p>
          <a:p>
            <a:r>
              <a:rPr lang="en-GB" sz="2400" dirty="0"/>
              <a:t>Ski ergometer </a:t>
            </a:r>
            <a:endParaRPr lang="en-GB" sz="2400" dirty="0">
              <a:cs typeface="Calibri"/>
            </a:endParaRPr>
          </a:p>
          <a:p>
            <a:r>
              <a:rPr lang="en-GB" sz="2400" dirty="0"/>
              <a:t>Concept2 Erg data app</a:t>
            </a:r>
            <a:endParaRPr lang="en-GB" sz="2400" dirty="0">
              <a:cs typeface="Calibri"/>
            </a:endParaRPr>
          </a:p>
          <a:p>
            <a:r>
              <a:rPr lang="en-GB" sz="2400" dirty="0"/>
              <a:t>Heart rate monitor (chest strap)</a:t>
            </a:r>
            <a:endParaRPr lang="en-GB" sz="2400" dirty="0">
              <a:cs typeface="Calibri"/>
            </a:endParaRPr>
          </a:p>
          <a:p>
            <a:pPr marL="0" indent="0">
              <a:buNone/>
            </a:pPr>
            <a:r>
              <a:rPr lang="en-GB" sz="2400" dirty="0" err="1">
                <a:cs typeface="Calibri" panose="020F0502020204030204"/>
              </a:rPr>
              <a:t>Viccarri</a:t>
            </a:r>
            <a:r>
              <a:rPr lang="en-GB" sz="2400" dirty="0">
                <a:cs typeface="Calibri" panose="020F0502020204030204"/>
              </a:rPr>
              <a:t>, Giovanelli and Lazzer (2020)</a:t>
            </a:r>
          </a:p>
          <a:p>
            <a:r>
              <a:rPr lang="en-GB" sz="2400" dirty="0"/>
              <a:t>Rate of perceived exertion (RPE)</a:t>
            </a:r>
            <a:endParaRPr lang="en-GB" sz="2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9290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1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ight Triangle 1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2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F22A5F-BC41-47DF-ECAB-76D0B9082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8074815" cy="1618489"/>
          </a:xfrm>
        </p:spPr>
        <p:txBody>
          <a:bodyPr anchor="ctr">
            <a:normAutofit/>
          </a:bodyPr>
          <a:lstStyle/>
          <a:p>
            <a:r>
              <a:rPr lang="en-GB" sz="6100"/>
              <a:t>5-minute Time Trial Data</a:t>
            </a:r>
          </a:p>
        </p:txBody>
      </p:sp>
      <p:graphicFrame>
        <p:nvGraphicFramePr>
          <p:cNvPr id="13" name="Content Placeholder 12">
            <a:extLst>
              <a:ext uri="{FF2B5EF4-FFF2-40B4-BE49-F238E27FC236}">
                <a16:creationId xmlns:a16="http://schemas.microsoft.com/office/drawing/2014/main" id="{C473414C-23E9-62C1-573D-72CD6FB0DA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1442270"/>
              </p:ext>
            </p:extLst>
          </p:nvPr>
        </p:nvGraphicFramePr>
        <p:xfrm>
          <a:off x="1285240" y="3139286"/>
          <a:ext cx="8074818" cy="2107184"/>
        </p:xfrm>
        <a:graphic>
          <a:graphicData uri="http://schemas.openxmlformats.org/drawingml/2006/table">
            <a:tbl>
              <a:tblPr firstRow="1" bandRow="1"/>
              <a:tblGrid>
                <a:gridCol w="1472947">
                  <a:extLst>
                    <a:ext uri="{9D8B030D-6E8A-4147-A177-3AD203B41FA5}">
                      <a16:colId xmlns:a16="http://schemas.microsoft.com/office/drawing/2014/main" val="3610868301"/>
                    </a:ext>
                  </a:extLst>
                </a:gridCol>
                <a:gridCol w="1090485">
                  <a:extLst>
                    <a:ext uri="{9D8B030D-6E8A-4147-A177-3AD203B41FA5}">
                      <a16:colId xmlns:a16="http://schemas.microsoft.com/office/drawing/2014/main" val="2814065681"/>
                    </a:ext>
                  </a:extLst>
                </a:gridCol>
                <a:gridCol w="1647729">
                  <a:extLst>
                    <a:ext uri="{9D8B030D-6E8A-4147-A177-3AD203B41FA5}">
                      <a16:colId xmlns:a16="http://schemas.microsoft.com/office/drawing/2014/main" val="822493252"/>
                    </a:ext>
                  </a:extLst>
                </a:gridCol>
                <a:gridCol w="1413317">
                  <a:extLst>
                    <a:ext uri="{9D8B030D-6E8A-4147-A177-3AD203B41FA5}">
                      <a16:colId xmlns:a16="http://schemas.microsoft.com/office/drawing/2014/main" val="969087587"/>
                    </a:ext>
                  </a:extLst>
                </a:gridCol>
                <a:gridCol w="1037023">
                  <a:extLst>
                    <a:ext uri="{9D8B030D-6E8A-4147-A177-3AD203B41FA5}">
                      <a16:colId xmlns:a16="http://schemas.microsoft.com/office/drawing/2014/main" val="1906301588"/>
                    </a:ext>
                  </a:extLst>
                </a:gridCol>
                <a:gridCol w="1413317">
                  <a:extLst>
                    <a:ext uri="{9D8B030D-6E8A-4147-A177-3AD203B41FA5}">
                      <a16:colId xmlns:a16="http://schemas.microsoft.com/office/drawing/2014/main" val="990962017"/>
                    </a:ext>
                  </a:extLst>
                </a:gridCol>
              </a:tblGrid>
              <a:tr h="1487872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Distance (M)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Max Watts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pVO2max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Average Watts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Max Heart Rate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Average Heart Rate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8517088"/>
                  </a:ext>
                </a:extLst>
              </a:tr>
              <a:tr h="619312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1307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350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198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232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142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59877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6447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: Shape 9">
            <a:extLst>
              <a:ext uri="{FF2B5EF4-FFF2-40B4-BE49-F238E27FC236}">
                <a16:creationId xmlns:a16="http://schemas.microsoft.com/office/drawing/2014/main" id="{A4026A73-1F7F-49F2-B319-8CA3B3D53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63EDE6-0B71-7F87-4EDA-3A72714A1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900" y="1188637"/>
            <a:ext cx="3141430" cy="4480726"/>
          </a:xfrm>
        </p:spPr>
        <p:txBody>
          <a:bodyPr>
            <a:normAutofit/>
          </a:bodyPr>
          <a:lstStyle/>
          <a:p>
            <a:pPr algn="r"/>
            <a:r>
              <a:rPr lang="en-GB" sz="5600" dirty="0">
                <a:cs typeface="Calibri Light"/>
              </a:rPr>
              <a:t>Short Intervals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1624C-0C4B-0AFF-DE4F-3C0B297EFE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8928" y="1338729"/>
            <a:ext cx="4795584" cy="4180542"/>
          </a:xfrm>
        </p:spPr>
        <p:txBody>
          <a:bodyPr anchor="ctr">
            <a:normAutofit/>
          </a:bodyPr>
          <a:lstStyle/>
          <a:p>
            <a:r>
              <a:rPr lang="en-GB" sz="2400"/>
              <a:t>Maximum Aerobic Speed = Distance/Time </a:t>
            </a:r>
          </a:p>
          <a:p>
            <a:r>
              <a:rPr lang="en-GB" sz="2400"/>
              <a:t>1307/300 = 4.35 m/s</a:t>
            </a:r>
            <a:endParaRPr lang="en-GB" sz="2400">
              <a:cs typeface="Calibri"/>
            </a:endParaRPr>
          </a:p>
          <a:p>
            <a:r>
              <a:rPr lang="en-GB" sz="2400"/>
              <a:t>Maximum aerobic speed x Intensity x Duration = Interval Distance</a:t>
            </a:r>
            <a:endParaRPr lang="en-GB" sz="2400">
              <a:cs typeface="Calibri"/>
            </a:endParaRPr>
          </a:p>
          <a:p>
            <a:r>
              <a:rPr lang="en-GB" sz="2400"/>
              <a:t>4.35 x 1.2 (120%) x 30 = 156m</a:t>
            </a:r>
          </a:p>
          <a:p>
            <a:endParaRPr lang="en-GB" sz="2400">
              <a:cs typeface="Calibri"/>
            </a:endParaRPr>
          </a:p>
          <a:p>
            <a:pPr marL="0" indent="0">
              <a:buNone/>
            </a:pPr>
            <a:r>
              <a:rPr lang="en-GB" sz="2400">
                <a:cs typeface="Calibri"/>
              </a:rPr>
              <a:t>Buchheit and Laursen (2013b)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7202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C06B26-38FC-9D93-625E-A5A903C92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366" y="695947"/>
            <a:ext cx="5852711" cy="1597228"/>
          </a:xfrm>
        </p:spPr>
        <p:txBody>
          <a:bodyPr>
            <a:normAutofit/>
          </a:bodyPr>
          <a:lstStyle/>
          <a:p>
            <a:r>
              <a:rPr lang="en-GB" sz="6000"/>
              <a:t>Training Method</a:t>
            </a: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51C2FBDF-02A9-CAAB-9F84-16CB614413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64"/>
          <a:stretch/>
        </p:blipFill>
        <p:spPr>
          <a:xfrm>
            <a:off x="4550716" y="2169420"/>
            <a:ext cx="4871564" cy="333558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F4BE88-4FE9-8FF4-5801-B08AF66B27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2694" y="2309212"/>
            <a:ext cx="4121150" cy="3345968"/>
          </a:xfrm>
        </p:spPr>
        <p:txBody>
          <a:bodyPr anchor="t">
            <a:normAutofit fontScale="55000" lnSpcReduction="20000"/>
          </a:bodyPr>
          <a:lstStyle/>
          <a:p>
            <a:r>
              <a:rPr lang="en-GB" sz="3400" dirty="0"/>
              <a:t>9 Variables</a:t>
            </a:r>
          </a:p>
          <a:p>
            <a:r>
              <a:rPr lang="en-GB" sz="3400" dirty="0"/>
              <a:t>120% of MAS (156m)</a:t>
            </a:r>
            <a:endParaRPr lang="en-GB" sz="3400" dirty="0">
              <a:cs typeface="Calibri"/>
            </a:endParaRPr>
          </a:p>
          <a:p>
            <a:r>
              <a:rPr lang="en-GB" sz="3400" dirty="0"/>
              <a:t>Ratio of 1:1 (30:30)</a:t>
            </a:r>
            <a:endParaRPr lang="en-GB" sz="3400" dirty="0">
              <a:cs typeface="Calibri"/>
            </a:endParaRPr>
          </a:p>
          <a:p>
            <a:r>
              <a:rPr lang="en-GB" sz="3400" dirty="0"/>
              <a:t>Passive rest</a:t>
            </a:r>
            <a:endParaRPr lang="en-GB" sz="3400" dirty="0">
              <a:cs typeface="Calibri"/>
            </a:endParaRPr>
          </a:p>
          <a:p>
            <a:r>
              <a:rPr lang="en-GB" sz="3400" dirty="0"/>
              <a:t>A series of 6 intervals (3 minutes) progressing to 12 intervals (6 minutes)</a:t>
            </a:r>
            <a:endParaRPr lang="en-GB" sz="3400" dirty="0">
              <a:cs typeface="Calibri"/>
            </a:endParaRPr>
          </a:p>
          <a:p>
            <a:r>
              <a:rPr lang="en-GB" sz="3400" dirty="0"/>
              <a:t>4-minute passive rest between series </a:t>
            </a:r>
            <a:endParaRPr lang="en-GB" sz="3400" dirty="0">
              <a:cs typeface="Calibri"/>
            </a:endParaRPr>
          </a:p>
          <a:p>
            <a:r>
              <a:rPr lang="en-GB" sz="3400" dirty="0"/>
              <a:t>1 session per week</a:t>
            </a:r>
            <a:endParaRPr lang="en-GB" sz="3400" dirty="0">
              <a:cs typeface="Calibri"/>
            </a:endParaRPr>
          </a:p>
          <a:p>
            <a:r>
              <a:rPr lang="en-GB" sz="3400" dirty="0"/>
              <a:t>48 hours of rest</a:t>
            </a:r>
            <a:endParaRPr lang="en-GB" sz="3400" dirty="0">
              <a:cs typeface="Calibri"/>
            </a:endParaRPr>
          </a:p>
          <a:p>
            <a:r>
              <a:rPr lang="en-GB" sz="3400" dirty="0"/>
              <a:t>4-week Mesocycle</a:t>
            </a:r>
          </a:p>
          <a:p>
            <a:endParaRPr lang="en-GB" sz="10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65C511-0A96-1C4F-470A-310384946228}"/>
              </a:ext>
            </a:extLst>
          </p:cNvPr>
          <p:cNvSpPr txBox="1"/>
          <p:nvPr/>
        </p:nvSpPr>
        <p:spPr>
          <a:xfrm>
            <a:off x="5915526" y="5547894"/>
            <a:ext cx="3241842" cy="3676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Buchheit and Laursen (2013)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3965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D8233B0-41B5-4D9A-AEEC-13DB66A8C9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F8F2637F-4CF7-7B54-E2E7-3093D896C20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0106008"/>
              </p:ext>
            </p:extLst>
          </p:nvPr>
        </p:nvGraphicFramePr>
        <p:xfrm>
          <a:off x="1938617" y="268941"/>
          <a:ext cx="8867218" cy="1296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8713">
                  <a:extLst>
                    <a:ext uri="{9D8B030D-6E8A-4147-A177-3AD203B41FA5}">
                      <a16:colId xmlns:a16="http://schemas.microsoft.com/office/drawing/2014/main" val="639732387"/>
                    </a:ext>
                  </a:extLst>
                </a:gridCol>
                <a:gridCol w="895080">
                  <a:extLst>
                    <a:ext uri="{9D8B030D-6E8A-4147-A177-3AD203B41FA5}">
                      <a16:colId xmlns:a16="http://schemas.microsoft.com/office/drawing/2014/main" val="3623863673"/>
                    </a:ext>
                  </a:extLst>
                </a:gridCol>
                <a:gridCol w="1681633">
                  <a:extLst>
                    <a:ext uri="{9D8B030D-6E8A-4147-A177-3AD203B41FA5}">
                      <a16:colId xmlns:a16="http://schemas.microsoft.com/office/drawing/2014/main" val="581800058"/>
                    </a:ext>
                  </a:extLst>
                </a:gridCol>
                <a:gridCol w="1198275">
                  <a:extLst>
                    <a:ext uri="{9D8B030D-6E8A-4147-A177-3AD203B41FA5}">
                      <a16:colId xmlns:a16="http://schemas.microsoft.com/office/drawing/2014/main" val="342052699"/>
                    </a:ext>
                  </a:extLst>
                </a:gridCol>
                <a:gridCol w="1126897">
                  <a:extLst>
                    <a:ext uri="{9D8B030D-6E8A-4147-A177-3AD203B41FA5}">
                      <a16:colId xmlns:a16="http://schemas.microsoft.com/office/drawing/2014/main" val="1782861992"/>
                    </a:ext>
                  </a:extLst>
                </a:gridCol>
                <a:gridCol w="1161567">
                  <a:extLst>
                    <a:ext uri="{9D8B030D-6E8A-4147-A177-3AD203B41FA5}">
                      <a16:colId xmlns:a16="http://schemas.microsoft.com/office/drawing/2014/main" val="1824372697"/>
                    </a:ext>
                  </a:extLst>
                </a:gridCol>
                <a:gridCol w="1445053">
                  <a:extLst>
                    <a:ext uri="{9D8B030D-6E8A-4147-A177-3AD203B41FA5}">
                      <a16:colId xmlns:a16="http://schemas.microsoft.com/office/drawing/2014/main" val="3506444249"/>
                    </a:ext>
                  </a:extLst>
                </a:gridCol>
              </a:tblGrid>
              <a:tr h="187397"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Monday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Tuesday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500"/>
                        <a:t>Wednesday</a:t>
                      </a:r>
                      <a:endParaRPr lang="en-US"/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Thursday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Friday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Saturday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Sunday</a:t>
                      </a:r>
                    </a:p>
                  </a:txBody>
                  <a:tcPr marL="73340" marR="73340" marT="38488" marB="38488"/>
                </a:tc>
                <a:extLst>
                  <a:ext uri="{0D108BD9-81ED-4DB2-BD59-A6C34878D82A}">
                    <a16:rowId xmlns:a16="http://schemas.microsoft.com/office/drawing/2014/main" val="2234160028"/>
                  </a:ext>
                </a:extLst>
              </a:tr>
              <a:tr h="803134"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HIIT </a:t>
                      </a:r>
                    </a:p>
                    <a:p>
                      <a:pPr algn="ctr"/>
                      <a:r>
                        <a:rPr lang="en-GB" sz="1500"/>
                        <a:t>156m:30</a:t>
                      </a:r>
                    </a:p>
                    <a:p>
                      <a:pPr algn="ctr"/>
                      <a:r>
                        <a:rPr lang="en-GB" sz="1500"/>
                        <a:t>3-minute series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500"/>
                        <a:t>x2</a:t>
                      </a:r>
                    </a:p>
                  </a:txBody>
                  <a:tcPr marL="73340" marR="73340" marT="38488" marB="38488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Rest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500"/>
                        <a:t>Full body weight training circuit</a:t>
                      </a:r>
                      <a:endParaRPr lang="en-US"/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Football training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Rest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Football game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Mobility and foam rolling</a:t>
                      </a:r>
                    </a:p>
                  </a:txBody>
                  <a:tcPr marL="73340" marR="73340" marT="38488" marB="38488"/>
                </a:tc>
                <a:extLst>
                  <a:ext uri="{0D108BD9-81ED-4DB2-BD59-A6C34878D82A}">
                    <a16:rowId xmlns:a16="http://schemas.microsoft.com/office/drawing/2014/main" val="2673751003"/>
                  </a:ext>
                </a:extLst>
              </a:tr>
            </a:tbl>
          </a:graphicData>
        </a:graphic>
      </p:graphicFrame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DF6AFA4C-6127-43DB-5B17-8C7945C54AE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467145"/>
              </p:ext>
            </p:extLst>
          </p:nvPr>
        </p:nvGraphicFramePr>
        <p:xfrm>
          <a:off x="1927411" y="1703294"/>
          <a:ext cx="8895199" cy="1296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4852">
                  <a:extLst>
                    <a:ext uri="{9D8B030D-6E8A-4147-A177-3AD203B41FA5}">
                      <a16:colId xmlns:a16="http://schemas.microsoft.com/office/drawing/2014/main" val="639732387"/>
                    </a:ext>
                  </a:extLst>
                </a:gridCol>
                <a:gridCol w="882463">
                  <a:extLst>
                    <a:ext uri="{9D8B030D-6E8A-4147-A177-3AD203B41FA5}">
                      <a16:colId xmlns:a16="http://schemas.microsoft.com/office/drawing/2014/main" val="3623863673"/>
                    </a:ext>
                  </a:extLst>
                </a:gridCol>
                <a:gridCol w="1440528">
                  <a:extLst>
                    <a:ext uri="{9D8B030D-6E8A-4147-A177-3AD203B41FA5}">
                      <a16:colId xmlns:a16="http://schemas.microsoft.com/office/drawing/2014/main" val="581800058"/>
                    </a:ext>
                  </a:extLst>
                </a:gridCol>
                <a:gridCol w="1202059">
                  <a:extLst>
                    <a:ext uri="{9D8B030D-6E8A-4147-A177-3AD203B41FA5}">
                      <a16:colId xmlns:a16="http://schemas.microsoft.com/office/drawing/2014/main" val="342052699"/>
                    </a:ext>
                  </a:extLst>
                </a:gridCol>
                <a:gridCol w="1130452">
                  <a:extLst>
                    <a:ext uri="{9D8B030D-6E8A-4147-A177-3AD203B41FA5}">
                      <a16:colId xmlns:a16="http://schemas.microsoft.com/office/drawing/2014/main" val="1782861992"/>
                    </a:ext>
                  </a:extLst>
                </a:gridCol>
                <a:gridCol w="1165232">
                  <a:extLst>
                    <a:ext uri="{9D8B030D-6E8A-4147-A177-3AD203B41FA5}">
                      <a16:colId xmlns:a16="http://schemas.microsoft.com/office/drawing/2014/main" val="1824372697"/>
                    </a:ext>
                  </a:extLst>
                </a:gridCol>
                <a:gridCol w="1449613">
                  <a:extLst>
                    <a:ext uri="{9D8B030D-6E8A-4147-A177-3AD203B41FA5}">
                      <a16:colId xmlns:a16="http://schemas.microsoft.com/office/drawing/2014/main" val="3506444249"/>
                    </a:ext>
                  </a:extLst>
                </a:gridCol>
              </a:tblGrid>
              <a:tr h="187397"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Monday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Tuesday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500"/>
                        <a:t>Wednesday</a:t>
                      </a:r>
                      <a:endParaRPr lang="en-US"/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Thursday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Friday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Saturday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Sunday</a:t>
                      </a:r>
                    </a:p>
                  </a:txBody>
                  <a:tcPr marL="73340" marR="73340" marT="38488" marB="38488"/>
                </a:tc>
                <a:extLst>
                  <a:ext uri="{0D108BD9-81ED-4DB2-BD59-A6C34878D82A}">
                    <a16:rowId xmlns:a16="http://schemas.microsoft.com/office/drawing/2014/main" val="2234160028"/>
                  </a:ext>
                </a:extLst>
              </a:tr>
              <a:tr h="803134"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HIIT </a:t>
                      </a:r>
                    </a:p>
                    <a:p>
                      <a:pPr algn="ctr"/>
                      <a:r>
                        <a:rPr lang="en-GB" sz="1500"/>
                        <a:t>30:30 @ 237 watts</a:t>
                      </a:r>
                    </a:p>
                    <a:p>
                      <a:pPr algn="ctr"/>
                      <a:r>
                        <a:rPr lang="en-GB" sz="1500"/>
                        <a:t>3-minute series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500"/>
                        <a:t>x3</a:t>
                      </a:r>
                    </a:p>
                  </a:txBody>
                  <a:tcPr marL="73340" marR="73340" marT="38488" marB="38488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Rest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500"/>
                        <a:t>Full body weight training circuit</a:t>
                      </a:r>
                      <a:endParaRPr lang="en-US"/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Football training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Rest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Football game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Mobility and foam rolling</a:t>
                      </a:r>
                    </a:p>
                  </a:txBody>
                  <a:tcPr marL="73340" marR="73340" marT="38488" marB="38488"/>
                </a:tc>
                <a:extLst>
                  <a:ext uri="{0D108BD9-81ED-4DB2-BD59-A6C34878D82A}">
                    <a16:rowId xmlns:a16="http://schemas.microsoft.com/office/drawing/2014/main" val="267375100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7221A13-78DD-8FD2-5486-E3489E4ACA1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6573932"/>
              </p:ext>
            </p:extLst>
          </p:nvPr>
        </p:nvGraphicFramePr>
        <p:xfrm>
          <a:off x="1916205" y="3237772"/>
          <a:ext cx="8909177" cy="1296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4404">
                  <a:extLst>
                    <a:ext uri="{9D8B030D-6E8A-4147-A177-3AD203B41FA5}">
                      <a16:colId xmlns:a16="http://schemas.microsoft.com/office/drawing/2014/main" val="639732387"/>
                    </a:ext>
                  </a:extLst>
                </a:gridCol>
                <a:gridCol w="872571">
                  <a:extLst>
                    <a:ext uri="{9D8B030D-6E8A-4147-A177-3AD203B41FA5}">
                      <a16:colId xmlns:a16="http://schemas.microsoft.com/office/drawing/2014/main" val="3623863673"/>
                    </a:ext>
                  </a:extLst>
                </a:gridCol>
                <a:gridCol w="1477072">
                  <a:extLst>
                    <a:ext uri="{9D8B030D-6E8A-4147-A177-3AD203B41FA5}">
                      <a16:colId xmlns:a16="http://schemas.microsoft.com/office/drawing/2014/main" val="581800058"/>
                    </a:ext>
                  </a:extLst>
                </a:gridCol>
                <a:gridCol w="1203948">
                  <a:extLst>
                    <a:ext uri="{9D8B030D-6E8A-4147-A177-3AD203B41FA5}">
                      <a16:colId xmlns:a16="http://schemas.microsoft.com/office/drawing/2014/main" val="342052699"/>
                    </a:ext>
                  </a:extLst>
                </a:gridCol>
                <a:gridCol w="1132226">
                  <a:extLst>
                    <a:ext uri="{9D8B030D-6E8A-4147-A177-3AD203B41FA5}">
                      <a16:colId xmlns:a16="http://schemas.microsoft.com/office/drawing/2014/main" val="1782861992"/>
                    </a:ext>
                  </a:extLst>
                </a:gridCol>
                <a:gridCol w="1167062">
                  <a:extLst>
                    <a:ext uri="{9D8B030D-6E8A-4147-A177-3AD203B41FA5}">
                      <a16:colId xmlns:a16="http://schemas.microsoft.com/office/drawing/2014/main" val="1824372697"/>
                    </a:ext>
                  </a:extLst>
                </a:gridCol>
                <a:gridCol w="1451894">
                  <a:extLst>
                    <a:ext uri="{9D8B030D-6E8A-4147-A177-3AD203B41FA5}">
                      <a16:colId xmlns:a16="http://schemas.microsoft.com/office/drawing/2014/main" val="3506444249"/>
                    </a:ext>
                  </a:extLst>
                </a:gridCol>
              </a:tblGrid>
              <a:tr h="176922"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Monday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Tuesday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500"/>
                        <a:t>Wednesday</a:t>
                      </a:r>
                      <a:endParaRPr lang="en-US"/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Thursday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Friday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Saturday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Sunday</a:t>
                      </a:r>
                    </a:p>
                  </a:txBody>
                  <a:tcPr marL="73340" marR="73340" marT="38488" marB="38488"/>
                </a:tc>
                <a:extLst>
                  <a:ext uri="{0D108BD9-81ED-4DB2-BD59-A6C34878D82A}">
                    <a16:rowId xmlns:a16="http://schemas.microsoft.com/office/drawing/2014/main" val="2234160028"/>
                  </a:ext>
                </a:extLst>
              </a:tr>
              <a:tr h="850917"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HIIT </a:t>
                      </a:r>
                    </a:p>
                    <a:p>
                      <a:pPr algn="ctr"/>
                      <a:r>
                        <a:rPr lang="en-GB" sz="1500"/>
                        <a:t>30:30 @ 237 watts</a:t>
                      </a:r>
                    </a:p>
                    <a:p>
                      <a:pPr algn="ctr"/>
                      <a:r>
                        <a:rPr lang="en-GB" sz="1500"/>
                        <a:t>3-minute series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500"/>
                        <a:t>x3</a:t>
                      </a:r>
                    </a:p>
                  </a:txBody>
                  <a:tcPr marL="73340" marR="73340" marT="38488" marB="38488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Rest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500"/>
                        <a:t>Full body weight training circuit</a:t>
                      </a:r>
                      <a:endParaRPr lang="en-US"/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Football training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Rest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Football game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Mobility and foam rolling</a:t>
                      </a:r>
                    </a:p>
                  </a:txBody>
                  <a:tcPr marL="73340" marR="73340" marT="38488" marB="38488"/>
                </a:tc>
                <a:extLst>
                  <a:ext uri="{0D108BD9-81ED-4DB2-BD59-A6C34878D82A}">
                    <a16:rowId xmlns:a16="http://schemas.microsoft.com/office/drawing/2014/main" val="267375100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50AAF0C-231F-78D1-C051-0D56FAA1724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8128357"/>
              </p:ext>
            </p:extLst>
          </p:nvPr>
        </p:nvGraphicFramePr>
        <p:xfrm>
          <a:off x="1938617" y="4751294"/>
          <a:ext cx="8895250" cy="1296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5737">
                  <a:extLst>
                    <a:ext uri="{9D8B030D-6E8A-4147-A177-3AD203B41FA5}">
                      <a16:colId xmlns:a16="http://schemas.microsoft.com/office/drawing/2014/main" val="639732387"/>
                    </a:ext>
                  </a:extLst>
                </a:gridCol>
                <a:gridCol w="1051192">
                  <a:extLst>
                    <a:ext uri="{9D8B030D-6E8A-4147-A177-3AD203B41FA5}">
                      <a16:colId xmlns:a16="http://schemas.microsoft.com/office/drawing/2014/main" val="3623863673"/>
                    </a:ext>
                  </a:extLst>
                </a:gridCol>
                <a:gridCol w="1406981">
                  <a:extLst>
                    <a:ext uri="{9D8B030D-6E8A-4147-A177-3AD203B41FA5}">
                      <a16:colId xmlns:a16="http://schemas.microsoft.com/office/drawing/2014/main" val="581800058"/>
                    </a:ext>
                  </a:extLst>
                </a:gridCol>
                <a:gridCol w="1026018">
                  <a:extLst>
                    <a:ext uri="{9D8B030D-6E8A-4147-A177-3AD203B41FA5}">
                      <a16:colId xmlns:a16="http://schemas.microsoft.com/office/drawing/2014/main" val="342052699"/>
                    </a:ext>
                  </a:extLst>
                </a:gridCol>
                <a:gridCol w="1130459">
                  <a:extLst>
                    <a:ext uri="{9D8B030D-6E8A-4147-A177-3AD203B41FA5}">
                      <a16:colId xmlns:a16="http://schemas.microsoft.com/office/drawing/2014/main" val="1782861992"/>
                    </a:ext>
                  </a:extLst>
                </a:gridCol>
                <a:gridCol w="1165239">
                  <a:extLst>
                    <a:ext uri="{9D8B030D-6E8A-4147-A177-3AD203B41FA5}">
                      <a16:colId xmlns:a16="http://schemas.microsoft.com/office/drawing/2014/main" val="1824372697"/>
                    </a:ext>
                  </a:extLst>
                </a:gridCol>
                <a:gridCol w="1449624">
                  <a:extLst>
                    <a:ext uri="{9D8B030D-6E8A-4147-A177-3AD203B41FA5}">
                      <a16:colId xmlns:a16="http://schemas.microsoft.com/office/drawing/2014/main" val="3506444249"/>
                    </a:ext>
                  </a:extLst>
                </a:gridCol>
              </a:tblGrid>
              <a:tr h="187397"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Monday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Tuesday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500"/>
                        <a:t>Wednesday</a:t>
                      </a:r>
                      <a:endParaRPr lang="en-US"/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Thursday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Friday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Saturday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Sunday</a:t>
                      </a:r>
                    </a:p>
                  </a:txBody>
                  <a:tcPr marL="73340" marR="73340" marT="38488" marB="38488"/>
                </a:tc>
                <a:extLst>
                  <a:ext uri="{0D108BD9-81ED-4DB2-BD59-A6C34878D82A}">
                    <a16:rowId xmlns:a16="http://schemas.microsoft.com/office/drawing/2014/main" val="2234160028"/>
                  </a:ext>
                </a:extLst>
              </a:tr>
              <a:tr h="803134"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HIIT </a:t>
                      </a:r>
                    </a:p>
                    <a:p>
                      <a:pPr algn="ctr"/>
                      <a:r>
                        <a:rPr lang="en-GB" sz="1500"/>
                        <a:t>30:30 @ 237 watts</a:t>
                      </a:r>
                    </a:p>
                    <a:p>
                      <a:pPr algn="ctr"/>
                      <a:r>
                        <a:rPr lang="en-GB" sz="1500"/>
                        <a:t>6-minute series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500"/>
                        <a:t>x2</a:t>
                      </a:r>
                    </a:p>
                  </a:txBody>
                  <a:tcPr marL="73340" marR="73340" marT="38488" marB="38488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Rest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500"/>
                        <a:t>Full body weight training circuit</a:t>
                      </a:r>
                      <a:endParaRPr lang="en-US"/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Football training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Rest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Football game</a:t>
                      </a:r>
                    </a:p>
                  </a:txBody>
                  <a:tcPr marL="73340" marR="73340" marT="38488" marB="384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/>
                        <a:t>Mobility and foam rolling</a:t>
                      </a:r>
                    </a:p>
                  </a:txBody>
                  <a:tcPr marL="73340" marR="73340" marT="38488" marB="38488"/>
                </a:tc>
                <a:extLst>
                  <a:ext uri="{0D108BD9-81ED-4DB2-BD59-A6C34878D82A}">
                    <a16:rowId xmlns:a16="http://schemas.microsoft.com/office/drawing/2014/main" val="2673751003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5D80FA3E-3EEF-D21E-E9D1-60340414083A}"/>
              </a:ext>
            </a:extLst>
          </p:cNvPr>
          <p:cNvSpPr txBox="1"/>
          <p:nvPr/>
        </p:nvSpPr>
        <p:spPr>
          <a:xfrm>
            <a:off x="336176" y="818029"/>
            <a:ext cx="128867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cs typeface="Calibri"/>
              </a:rPr>
              <a:t>Week 1</a:t>
            </a:r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4FAA8D-F0C9-B40E-5CD8-5746A444BFEF}"/>
              </a:ext>
            </a:extLst>
          </p:cNvPr>
          <p:cNvSpPr txBox="1"/>
          <p:nvPr/>
        </p:nvSpPr>
        <p:spPr>
          <a:xfrm>
            <a:off x="336176" y="2386851"/>
            <a:ext cx="128867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cs typeface="Calibri"/>
              </a:rPr>
              <a:t>Week 2</a:t>
            </a:r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264C564-ED49-F45C-9D06-DBBF0775BC50}"/>
              </a:ext>
            </a:extLst>
          </p:cNvPr>
          <p:cNvSpPr txBox="1"/>
          <p:nvPr/>
        </p:nvSpPr>
        <p:spPr>
          <a:xfrm>
            <a:off x="336175" y="3709145"/>
            <a:ext cx="128867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cs typeface="Calibri"/>
              </a:rPr>
              <a:t>Week 3</a:t>
            </a:r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70FED62-4F1B-1378-5CC0-CF7982DEEF75}"/>
              </a:ext>
            </a:extLst>
          </p:cNvPr>
          <p:cNvSpPr txBox="1"/>
          <p:nvPr/>
        </p:nvSpPr>
        <p:spPr>
          <a:xfrm>
            <a:off x="336176" y="5199528"/>
            <a:ext cx="128867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cs typeface="Calibri"/>
              </a:rPr>
              <a:t>Week 4</a:t>
            </a:r>
            <a:endParaRPr lang="en-GB"/>
          </a:p>
        </p:txBody>
      </p:sp>
      <p:sp>
        <p:nvSpPr>
          <p:cNvPr id="22" name="Arrow: Right 21">
            <a:extLst>
              <a:ext uri="{FF2B5EF4-FFF2-40B4-BE49-F238E27FC236}">
                <a16:creationId xmlns:a16="http://schemas.microsoft.com/office/drawing/2014/main" id="{B79F1408-7DDD-9E56-6CC5-9673BED77806}"/>
              </a:ext>
            </a:extLst>
          </p:cNvPr>
          <p:cNvSpPr/>
          <p:nvPr/>
        </p:nvSpPr>
        <p:spPr>
          <a:xfrm>
            <a:off x="1246654" y="840441"/>
            <a:ext cx="616323" cy="313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EF9C8BCC-87B6-03C1-91F0-6C246AD7565D}"/>
              </a:ext>
            </a:extLst>
          </p:cNvPr>
          <p:cNvSpPr/>
          <p:nvPr/>
        </p:nvSpPr>
        <p:spPr>
          <a:xfrm>
            <a:off x="1246654" y="2409264"/>
            <a:ext cx="616323" cy="313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id="{2F784985-3920-3F8F-9C83-BE1BDCCA019A}"/>
              </a:ext>
            </a:extLst>
          </p:cNvPr>
          <p:cNvSpPr/>
          <p:nvPr/>
        </p:nvSpPr>
        <p:spPr>
          <a:xfrm>
            <a:off x="1246653" y="3731558"/>
            <a:ext cx="616323" cy="313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B34BD1CC-BFA6-9D19-6707-D559490EB310}"/>
              </a:ext>
            </a:extLst>
          </p:cNvPr>
          <p:cNvSpPr/>
          <p:nvPr/>
        </p:nvSpPr>
        <p:spPr>
          <a:xfrm>
            <a:off x="1246654" y="5221941"/>
            <a:ext cx="616323" cy="313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7934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6FF76B9-219D-4469-AF87-0236D2903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B88BD78-87E1-424D-B479-C37D8E41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964637" y="2358"/>
            <a:ext cx="1876653" cy="1766008"/>
            <a:chOff x="-648769" y="2358"/>
            <a:chExt cx="1876653" cy="1766008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05EB894-9410-4B20-95E4-7A25101AB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-415188" y="-231223"/>
              <a:ext cx="1409491" cy="1876653"/>
            </a:xfrm>
            <a:custGeom>
              <a:avLst/>
              <a:gdLst>
                <a:gd name="connsiteX0" fmla="*/ 0 w 1409491"/>
                <a:gd name="connsiteY0" fmla="*/ 643075 h 1876653"/>
                <a:gd name="connsiteX1" fmla="*/ 643075 w 1409491"/>
                <a:gd name="connsiteY1" fmla="*/ 0 h 1876653"/>
                <a:gd name="connsiteX2" fmla="*/ 1409491 w 1409491"/>
                <a:gd name="connsiteY2" fmla="*/ 0 h 1876653"/>
                <a:gd name="connsiteX3" fmla="*/ 1409491 w 1409491"/>
                <a:gd name="connsiteY3" fmla="*/ 1876653 h 1876653"/>
                <a:gd name="connsiteX4" fmla="*/ 1233578 w 1409491"/>
                <a:gd name="connsiteY4" fmla="*/ 1876653 h 1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491" h="1876653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66E38B6-B050-4340-8E8F-3A971DADC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633C5E46-DAC5-4661-9C87-22B08E2A5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693A0C8-4E8D-A06E-029F-7959B344F9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0296430"/>
              </p:ext>
            </p:extLst>
          </p:nvPr>
        </p:nvGraphicFramePr>
        <p:xfrm>
          <a:off x="642938" y="642938"/>
          <a:ext cx="10904511" cy="2747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815">
                  <a:extLst>
                    <a:ext uri="{9D8B030D-6E8A-4147-A177-3AD203B41FA5}">
                      <a16:colId xmlns:a16="http://schemas.microsoft.com/office/drawing/2014/main" val="3889210342"/>
                    </a:ext>
                  </a:extLst>
                </a:gridCol>
                <a:gridCol w="1232639">
                  <a:extLst>
                    <a:ext uri="{9D8B030D-6E8A-4147-A177-3AD203B41FA5}">
                      <a16:colId xmlns:a16="http://schemas.microsoft.com/office/drawing/2014/main" val="1152034494"/>
                    </a:ext>
                  </a:extLst>
                </a:gridCol>
                <a:gridCol w="1498786">
                  <a:extLst>
                    <a:ext uri="{9D8B030D-6E8A-4147-A177-3AD203B41FA5}">
                      <a16:colId xmlns:a16="http://schemas.microsoft.com/office/drawing/2014/main" val="3592724776"/>
                    </a:ext>
                  </a:extLst>
                </a:gridCol>
                <a:gridCol w="1792938">
                  <a:extLst>
                    <a:ext uri="{9D8B030D-6E8A-4147-A177-3AD203B41FA5}">
                      <a16:colId xmlns:a16="http://schemas.microsoft.com/office/drawing/2014/main" val="4220862643"/>
                    </a:ext>
                  </a:extLst>
                </a:gridCol>
                <a:gridCol w="1526800">
                  <a:extLst>
                    <a:ext uri="{9D8B030D-6E8A-4147-A177-3AD203B41FA5}">
                      <a16:colId xmlns:a16="http://schemas.microsoft.com/office/drawing/2014/main" val="2304759665"/>
                    </a:ext>
                  </a:extLst>
                </a:gridCol>
                <a:gridCol w="1806948">
                  <a:extLst>
                    <a:ext uri="{9D8B030D-6E8A-4147-A177-3AD203B41FA5}">
                      <a16:colId xmlns:a16="http://schemas.microsoft.com/office/drawing/2014/main" val="3342144942"/>
                    </a:ext>
                  </a:extLst>
                </a:gridCol>
                <a:gridCol w="1491585">
                  <a:extLst>
                    <a:ext uri="{9D8B030D-6E8A-4147-A177-3AD203B41FA5}">
                      <a16:colId xmlns:a16="http://schemas.microsoft.com/office/drawing/2014/main" val="1656868516"/>
                    </a:ext>
                  </a:extLst>
                </a:gridCol>
              </a:tblGrid>
              <a:tr h="2848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Series 1</a:t>
                      </a:r>
                      <a:endParaRPr lang="en-GB" sz="1200" b="1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408765143"/>
                  </a:ext>
                </a:extLst>
              </a:tr>
              <a:tr h="468938">
                <a:tc>
                  <a:txBody>
                    <a:bodyPr/>
                    <a:lstStyle/>
                    <a:p>
                      <a:pPr algn="ctr" fontAlgn="b"/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Time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Average Watts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Average HR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Max HR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Heart Rate Zones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Time &gt;90% HR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1187055940"/>
                  </a:ext>
                </a:extLst>
              </a:tr>
              <a:tr h="2848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Interval 1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29.6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308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127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156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1,2,3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0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1156008832"/>
                  </a:ext>
                </a:extLst>
              </a:tr>
              <a:tr h="2848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Interval 2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31.1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308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176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183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4,5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31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3411856258"/>
                  </a:ext>
                </a:extLst>
              </a:tr>
              <a:tr h="2848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Interval 3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32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308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178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182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4,5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31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2574066505"/>
                  </a:ext>
                </a:extLst>
              </a:tr>
              <a:tr h="2848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Interval 4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32.8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308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179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183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4,5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34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1018166241"/>
                  </a:ext>
                </a:extLst>
              </a:tr>
              <a:tr h="2848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Interval 5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35.3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308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180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182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4,5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35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257603620"/>
                  </a:ext>
                </a:extLst>
              </a:tr>
              <a:tr h="2848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Interval 6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34.2</a:t>
                      </a:r>
                      <a:endParaRPr lang="en-GB" sz="1200">
                        <a:effectLst/>
                        <a:latin typeface="Calibri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308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178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183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4,5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33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2062411316"/>
                  </a:ext>
                </a:extLst>
              </a:tr>
              <a:tr h="2848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Mean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  <a:highlight>
                            <a:srgbClr val="FFFF00"/>
                          </a:highlight>
                        </a:rPr>
                        <a:t>32.5</a:t>
                      </a:r>
                      <a:endParaRPr lang="en-GB" sz="1200">
                        <a:effectLst/>
                        <a:highlight>
                          <a:srgbClr val="FFFF00"/>
                        </a:highlight>
                        <a:latin typeface="Calibri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308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170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178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4,5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164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281262221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30E6313-5237-A174-BCBD-12EC889104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2829392"/>
              </p:ext>
            </p:extLst>
          </p:nvPr>
        </p:nvGraphicFramePr>
        <p:xfrm>
          <a:off x="642938" y="3465513"/>
          <a:ext cx="10904535" cy="27479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7428">
                  <a:extLst>
                    <a:ext uri="{9D8B030D-6E8A-4147-A177-3AD203B41FA5}">
                      <a16:colId xmlns:a16="http://schemas.microsoft.com/office/drawing/2014/main" val="753267495"/>
                    </a:ext>
                  </a:extLst>
                </a:gridCol>
                <a:gridCol w="1231991">
                  <a:extLst>
                    <a:ext uri="{9D8B030D-6E8A-4147-A177-3AD203B41FA5}">
                      <a16:colId xmlns:a16="http://schemas.microsoft.com/office/drawing/2014/main" val="3916128883"/>
                    </a:ext>
                  </a:extLst>
                </a:gridCol>
                <a:gridCol w="1537428">
                  <a:extLst>
                    <a:ext uri="{9D8B030D-6E8A-4147-A177-3AD203B41FA5}">
                      <a16:colId xmlns:a16="http://schemas.microsoft.com/office/drawing/2014/main" val="1448157669"/>
                    </a:ext>
                  </a:extLst>
                </a:gridCol>
                <a:gridCol w="1781779">
                  <a:extLst>
                    <a:ext uri="{9D8B030D-6E8A-4147-A177-3AD203B41FA5}">
                      <a16:colId xmlns:a16="http://schemas.microsoft.com/office/drawing/2014/main" val="2767367499"/>
                    </a:ext>
                  </a:extLst>
                </a:gridCol>
                <a:gridCol w="1517065">
                  <a:extLst>
                    <a:ext uri="{9D8B030D-6E8A-4147-A177-3AD203B41FA5}">
                      <a16:colId xmlns:a16="http://schemas.microsoft.com/office/drawing/2014/main" val="2719883293"/>
                    </a:ext>
                  </a:extLst>
                </a:gridCol>
                <a:gridCol w="1781779">
                  <a:extLst>
                    <a:ext uri="{9D8B030D-6E8A-4147-A177-3AD203B41FA5}">
                      <a16:colId xmlns:a16="http://schemas.microsoft.com/office/drawing/2014/main" val="815928941"/>
                    </a:ext>
                  </a:extLst>
                </a:gridCol>
                <a:gridCol w="1517065">
                  <a:extLst>
                    <a:ext uri="{9D8B030D-6E8A-4147-A177-3AD203B41FA5}">
                      <a16:colId xmlns:a16="http://schemas.microsoft.com/office/drawing/2014/main" val="1053571111"/>
                    </a:ext>
                  </a:extLst>
                </a:gridCol>
              </a:tblGrid>
              <a:tr h="2848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Series 2</a:t>
                      </a:r>
                      <a:endParaRPr lang="en-GB" sz="1200" b="1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3157692100"/>
                  </a:ext>
                </a:extLst>
              </a:tr>
              <a:tr h="468939">
                <a:tc>
                  <a:txBody>
                    <a:bodyPr/>
                    <a:lstStyle/>
                    <a:p>
                      <a:pPr algn="ctr" fontAlgn="b"/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Time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Average Watts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Average HR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Max HR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Heart Rate Zones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Time &gt;90% HR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6945666"/>
                  </a:ext>
                </a:extLst>
              </a:tr>
              <a:tr h="2848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Interval 1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34.7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247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147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160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2,3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0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722251865"/>
                  </a:ext>
                </a:extLst>
              </a:tr>
              <a:tr h="2848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Interval 2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35.6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247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172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176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4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35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1725221052"/>
                  </a:ext>
                </a:extLst>
              </a:tr>
              <a:tr h="2848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Interval 3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35.1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247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174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181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4,5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34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3018930588"/>
                  </a:ext>
                </a:extLst>
              </a:tr>
              <a:tr h="2848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Interval 4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34.7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247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103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174*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4,5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21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3418634907"/>
                  </a:ext>
                </a:extLst>
              </a:tr>
              <a:tr h="2848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Interval 5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35.7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247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177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184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4,5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34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3407697188"/>
                  </a:ext>
                </a:extLst>
              </a:tr>
              <a:tr h="2848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Interval 6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34.3</a:t>
                      </a:r>
                      <a:endParaRPr lang="en-GB" sz="1200">
                        <a:effectLst/>
                        <a:latin typeface="Calibri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247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133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178*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4,5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26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4078056440"/>
                  </a:ext>
                </a:extLst>
              </a:tr>
              <a:tr h="2848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Mean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  <a:highlight>
                            <a:srgbClr val="FFFF00"/>
                          </a:highlight>
                        </a:rPr>
                        <a:t>35.0</a:t>
                      </a:r>
                      <a:endParaRPr lang="en-GB" sz="1200">
                        <a:effectLst/>
                        <a:highlight>
                          <a:srgbClr val="FFFF00"/>
                        </a:highlight>
                        <a:latin typeface="Calibri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247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151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175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4,5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>
                          <a:effectLst/>
                        </a:rPr>
                        <a:t>150</a:t>
                      </a:r>
                      <a:endParaRPr lang="en-GB" sz="12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458" marR="10458" marT="10458" marB="50199" anchor="b"/>
                </a:tc>
                <a:extLst>
                  <a:ext uri="{0D108BD9-81ED-4DB2-BD59-A6C34878D82A}">
                    <a16:rowId xmlns:a16="http://schemas.microsoft.com/office/drawing/2014/main" val="292638755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F9DE6194-46BA-4C08-EAC1-B072CEC37528}"/>
              </a:ext>
            </a:extLst>
          </p:cNvPr>
          <p:cNvSpPr txBox="1"/>
          <p:nvPr/>
        </p:nvSpPr>
        <p:spPr>
          <a:xfrm>
            <a:off x="6090261" y="6360459"/>
            <a:ext cx="579499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rgbClr val="FF0000"/>
                </a:solidFill>
              </a:rPr>
              <a:t>Total time spent &gt;90% of HR max</a:t>
            </a:r>
            <a:r>
              <a:rPr lang="en-GB"/>
              <a:t> = 5:14</a:t>
            </a:r>
            <a:r>
              <a:rPr lang="en-GB">
                <a:cs typeface="Calibri"/>
              </a:rPr>
              <a:t>​ out of 6 minutes</a:t>
            </a:r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23FFBD-D45C-7E84-1541-36FAE75596F1}"/>
              </a:ext>
            </a:extLst>
          </p:cNvPr>
          <p:cNvSpPr txBox="1"/>
          <p:nvPr/>
        </p:nvSpPr>
        <p:spPr>
          <a:xfrm>
            <a:off x="630330" y="168088"/>
            <a:ext cx="469973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u="sng" dirty="0">
                <a:cs typeface="Calibri"/>
              </a:rPr>
              <a:t>Training Data: Week 1 via distance of 156m</a:t>
            </a:r>
            <a:endParaRPr lang="en-GB" u="sng" dirty="0">
              <a:cs typeface="Calibri" panose="020F050202020403020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10947B-41C7-7090-FF26-4956C73CD828}"/>
              </a:ext>
            </a:extLst>
          </p:cNvPr>
          <p:cNvSpPr txBox="1"/>
          <p:nvPr/>
        </p:nvSpPr>
        <p:spPr>
          <a:xfrm>
            <a:off x="4637016" y="6366432"/>
            <a:ext cx="14567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rgbClr val="FF0000"/>
                </a:solidFill>
                <a:cs typeface="Calibri"/>
              </a:rPr>
              <a:t>RPE</a:t>
            </a:r>
            <a:r>
              <a:rPr lang="en-GB">
                <a:cs typeface="Calibri"/>
              </a:rPr>
              <a:t>: 10</a:t>
            </a:r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75A0331-7AA1-7F31-F6A6-99666161D194}"/>
              </a:ext>
            </a:extLst>
          </p:cNvPr>
          <p:cNvSpPr txBox="1"/>
          <p:nvPr/>
        </p:nvSpPr>
        <p:spPr>
          <a:xfrm>
            <a:off x="776844" y="6363195"/>
            <a:ext cx="364918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cs typeface="Calibri"/>
              </a:rPr>
              <a:t>*HR monitor failed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8311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336F69-C6B5-18FB-0D4C-F3EBBE165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623275"/>
            <a:ext cx="8074815" cy="1618489"/>
          </a:xfrm>
        </p:spPr>
        <p:txBody>
          <a:bodyPr anchor="ctr">
            <a:normAutofit/>
          </a:bodyPr>
          <a:lstStyle/>
          <a:p>
            <a:r>
              <a:rPr lang="en-GB" sz="7200"/>
              <a:t>Test 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E6948D-9904-FD0D-2DCD-3AB437EAE4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2018558"/>
            <a:ext cx="8383680" cy="2817315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endParaRPr lang="en-GB" sz="2000" dirty="0">
              <a:cs typeface="Calibri"/>
            </a:endParaRPr>
          </a:p>
          <a:p>
            <a:pPr marL="0" indent="0">
              <a:buNone/>
            </a:pPr>
            <a:endParaRPr lang="en-GB" sz="1100">
              <a:cs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DAADDA7-D8FA-9D0A-6CE6-76C09E77B954}"/>
              </a:ext>
            </a:extLst>
          </p:cNvPr>
          <p:cNvSpPr txBox="1"/>
          <p:nvPr/>
        </p:nvSpPr>
        <p:spPr>
          <a:xfrm>
            <a:off x="1215967" y="4158785"/>
            <a:ext cx="7874000" cy="28315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B050"/>
                </a:solidFill>
                <a:ea typeface="+mn-lt"/>
                <a:cs typeface="+mn-lt"/>
              </a:rPr>
              <a:t>New calculations- </a:t>
            </a:r>
            <a:r>
              <a:rPr lang="en-GB" sz="2000" dirty="0">
                <a:ea typeface="+mn-lt"/>
                <a:cs typeface="+mn-lt"/>
              </a:rPr>
              <a:t>pVO2max x intensity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a typeface="+mn-lt"/>
                <a:cs typeface="+mn-lt"/>
              </a:rPr>
              <a:t>198 x 1.2 = </a:t>
            </a:r>
            <a:r>
              <a:rPr lang="en-GB" sz="2000" dirty="0">
                <a:highlight>
                  <a:srgbClr val="FFFF00"/>
                </a:highlight>
                <a:ea typeface="+mn-lt"/>
                <a:cs typeface="+mn-lt"/>
              </a:rPr>
              <a:t>237 watts</a:t>
            </a:r>
            <a:endParaRPr lang="en-GB" sz="2000" dirty="0">
              <a:highlight>
                <a:srgbClr val="FFFF00"/>
              </a:highlight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>
              <a:solidFill>
                <a:srgbClr val="00B05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70C0"/>
                </a:solidFill>
              </a:rPr>
              <a:t>Anaerobic Speed Reserve (ASR) </a:t>
            </a:r>
            <a:r>
              <a:rPr lang="en-GB" sz="2000" dirty="0"/>
              <a:t>= MAP – pVO2max = 152 watts</a:t>
            </a:r>
            <a:endParaRPr lang="en-GB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25% of ASR= 152 x 25/100 = 38 watts</a:t>
            </a:r>
            <a:endParaRPr lang="en-GB" sz="2000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198 + 38 = </a:t>
            </a:r>
            <a:r>
              <a:rPr lang="en-GB" sz="2000" dirty="0">
                <a:highlight>
                  <a:srgbClr val="FFFF00"/>
                </a:highlight>
              </a:rPr>
              <a:t>236 watts</a:t>
            </a:r>
            <a:endParaRPr lang="en-GB" sz="2000" dirty="0">
              <a:highlight>
                <a:srgbClr val="FFFF00"/>
              </a:highlight>
              <a:cs typeface="Calibri"/>
            </a:endParaRPr>
          </a:p>
          <a:p>
            <a:endParaRPr lang="en-GB" sz="2000"/>
          </a:p>
          <a:p>
            <a:r>
              <a:rPr lang="en-GB" sz="2000" dirty="0">
                <a:cs typeface="Calibri" panose="020F0502020204030204"/>
              </a:rPr>
              <a:t>                                                                                              Wen </a:t>
            </a:r>
            <a:r>
              <a:rPr lang="en-GB" sz="2000" i="1" dirty="0">
                <a:cs typeface="Calibri" panose="020F0502020204030204"/>
              </a:rPr>
              <a:t>et al </a:t>
            </a:r>
            <a:r>
              <a:rPr lang="en-GB" sz="2000" dirty="0">
                <a:cs typeface="Calibri" panose="020F0502020204030204"/>
              </a:rPr>
              <a:t>(2019)</a:t>
            </a:r>
          </a:p>
          <a:p>
            <a:endParaRPr lang="en-GB">
              <a:cs typeface="Calibri" panose="020F0502020204030204"/>
            </a:endParaRPr>
          </a:p>
        </p:txBody>
      </p:sp>
      <p:graphicFrame>
        <p:nvGraphicFramePr>
          <p:cNvPr id="6" name="Content Placeholder 12">
            <a:extLst>
              <a:ext uri="{FF2B5EF4-FFF2-40B4-BE49-F238E27FC236}">
                <a16:creationId xmlns:a16="http://schemas.microsoft.com/office/drawing/2014/main" id="{529F026C-BB21-B3CE-F9B8-C702136923A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6323890"/>
              </p:ext>
            </p:extLst>
          </p:nvPr>
        </p:nvGraphicFramePr>
        <p:xfrm>
          <a:off x="1354512" y="1882481"/>
          <a:ext cx="8074818" cy="2107184"/>
        </p:xfrm>
        <a:graphic>
          <a:graphicData uri="http://schemas.openxmlformats.org/drawingml/2006/table">
            <a:tbl>
              <a:tblPr firstRow="1" bandRow="1"/>
              <a:tblGrid>
                <a:gridCol w="1472947">
                  <a:extLst>
                    <a:ext uri="{9D8B030D-6E8A-4147-A177-3AD203B41FA5}">
                      <a16:colId xmlns:a16="http://schemas.microsoft.com/office/drawing/2014/main" val="3610868301"/>
                    </a:ext>
                  </a:extLst>
                </a:gridCol>
                <a:gridCol w="1090485">
                  <a:extLst>
                    <a:ext uri="{9D8B030D-6E8A-4147-A177-3AD203B41FA5}">
                      <a16:colId xmlns:a16="http://schemas.microsoft.com/office/drawing/2014/main" val="2814065681"/>
                    </a:ext>
                  </a:extLst>
                </a:gridCol>
                <a:gridCol w="1647729">
                  <a:extLst>
                    <a:ext uri="{9D8B030D-6E8A-4147-A177-3AD203B41FA5}">
                      <a16:colId xmlns:a16="http://schemas.microsoft.com/office/drawing/2014/main" val="822493252"/>
                    </a:ext>
                  </a:extLst>
                </a:gridCol>
                <a:gridCol w="1413317">
                  <a:extLst>
                    <a:ext uri="{9D8B030D-6E8A-4147-A177-3AD203B41FA5}">
                      <a16:colId xmlns:a16="http://schemas.microsoft.com/office/drawing/2014/main" val="969087587"/>
                    </a:ext>
                  </a:extLst>
                </a:gridCol>
                <a:gridCol w="1037023">
                  <a:extLst>
                    <a:ext uri="{9D8B030D-6E8A-4147-A177-3AD203B41FA5}">
                      <a16:colId xmlns:a16="http://schemas.microsoft.com/office/drawing/2014/main" val="1906301588"/>
                    </a:ext>
                  </a:extLst>
                </a:gridCol>
                <a:gridCol w="1413317">
                  <a:extLst>
                    <a:ext uri="{9D8B030D-6E8A-4147-A177-3AD203B41FA5}">
                      <a16:colId xmlns:a16="http://schemas.microsoft.com/office/drawing/2014/main" val="990962017"/>
                    </a:ext>
                  </a:extLst>
                </a:gridCol>
              </a:tblGrid>
              <a:tr h="1487872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Distance (M)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Max Watts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pVO2max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Average Watts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Max Heart Rate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Average Heart Rate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8517088"/>
                  </a:ext>
                </a:extLst>
              </a:tr>
              <a:tr h="619312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1307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350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198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232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142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59877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66910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AB03D912-F631-EE3C-5116-D576A3C0EF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4106093"/>
              </p:ext>
            </p:extLst>
          </p:nvPr>
        </p:nvGraphicFramePr>
        <p:xfrm>
          <a:off x="737347" y="1254125"/>
          <a:ext cx="10515597" cy="20059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8154">
                  <a:extLst>
                    <a:ext uri="{9D8B030D-6E8A-4147-A177-3AD203B41FA5}">
                      <a16:colId xmlns:a16="http://schemas.microsoft.com/office/drawing/2014/main" val="3534779974"/>
                    </a:ext>
                  </a:extLst>
                </a:gridCol>
                <a:gridCol w="1995267">
                  <a:extLst>
                    <a:ext uri="{9D8B030D-6E8A-4147-A177-3AD203B41FA5}">
                      <a16:colId xmlns:a16="http://schemas.microsoft.com/office/drawing/2014/main" val="444008890"/>
                    </a:ext>
                  </a:extLst>
                </a:gridCol>
                <a:gridCol w="1590822">
                  <a:extLst>
                    <a:ext uri="{9D8B030D-6E8A-4147-A177-3AD203B41FA5}">
                      <a16:colId xmlns:a16="http://schemas.microsoft.com/office/drawing/2014/main" val="3990432804"/>
                    </a:ext>
                  </a:extLst>
                </a:gridCol>
                <a:gridCol w="1294227">
                  <a:extLst>
                    <a:ext uri="{9D8B030D-6E8A-4147-A177-3AD203B41FA5}">
                      <a16:colId xmlns:a16="http://schemas.microsoft.com/office/drawing/2014/main" val="2478334137"/>
                    </a:ext>
                  </a:extLst>
                </a:gridCol>
                <a:gridCol w="2318823">
                  <a:extLst>
                    <a:ext uri="{9D8B030D-6E8A-4147-A177-3AD203B41FA5}">
                      <a16:colId xmlns:a16="http://schemas.microsoft.com/office/drawing/2014/main" val="2580234005"/>
                    </a:ext>
                  </a:extLst>
                </a:gridCol>
                <a:gridCol w="1968304">
                  <a:extLst>
                    <a:ext uri="{9D8B030D-6E8A-4147-A177-3AD203B41FA5}">
                      <a16:colId xmlns:a16="http://schemas.microsoft.com/office/drawing/2014/main" val="3507295525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fontAlgn="b"/>
                      <a:r>
                        <a:rPr lang="en-GB" sz="1100">
                          <a:effectLst/>
                        </a:rPr>
                        <a:t>Series 1</a:t>
                      </a:r>
                      <a:endParaRPr lang="en-GB" sz="1100" b="1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fontAlgn="b"/>
                      <a:endParaRPr lang="en-GB" sz="1100" b="1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196487732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Average Watts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Average HR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Max HR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Heart Rate Zones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Time &gt;90% HR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250556491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1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237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150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157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3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0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119788828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2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237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169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172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246979335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3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237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30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340410087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237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178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180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21636974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5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237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182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4,5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13916360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6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237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181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4,5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30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3637875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Mean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237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171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175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147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1178009557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4B20C15-5FAA-6920-A9D8-96458482C4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3538816"/>
              </p:ext>
            </p:extLst>
          </p:nvPr>
        </p:nvGraphicFramePr>
        <p:xfrm>
          <a:off x="718296" y="3557811"/>
          <a:ext cx="4964783" cy="20059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5484">
                  <a:extLst>
                    <a:ext uri="{9D8B030D-6E8A-4147-A177-3AD203B41FA5}">
                      <a16:colId xmlns:a16="http://schemas.microsoft.com/office/drawing/2014/main" val="1175084866"/>
                    </a:ext>
                  </a:extLst>
                </a:gridCol>
                <a:gridCol w="964288">
                  <a:extLst>
                    <a:ext uri="{9D8B030D-6E8A-4147-A177-3AD203B41FA5}">
                      <a16:colId xmlns:a16="http://schemas.microsoft.com/office/drawing/2014/main" val="3559944052"/>
                    </a:ext>
                  </a:extLst>
                </a:gridCol>
                <a:gridCol w="768825">
                  <a:extLst>
                    <a:ext uri="{9D8B030D-6E8A-4147-A177-3AD203B41FA5}">
                      <a16:colId xmlns:a16="http://schemas.microsoft.com/office/drawing/2014/main" val="3363560622"/>
                    </a:ext>
                  </a:extLst>
                </a:gridCol>
                <a:gridCol w="534268">
                  <a:extLst>
                    <a:ext uri="{9D8B030D-6E8A-4147-A177-3AD203B41FA5}">
                      <a16:colId xmlns:a16="http://schemas.microsoft.com/office/drawing/2014/main" val="1170723514"/>
                    </a:ext>
                  </a:extLst>
                </a:gridCol>
                <a:gridCol w="1120660">
                  <a:extLst>
                    <a:ext uri="{9D8B030D-6E8A-4147-A177-3AD203B41FA5}">
                      <a16:colId xmlns:a16="http://schemas.microsoft.com/office/drawing/2014/main" val="2106359528"/>
                    </a:ext>
                  </a:extLst>
                </a:gridCol>
                <a:gridCol w="951258">
                  <a:extLst>
                    <a:ext uri="{9D8B030D-6E8A-4147-A177-3AD203B41FA5}">
                      <a16:colId xmlns:a16="http://schemas.microsoft.com/office/drawing/2014/main" val="2677332557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fontAlgn="b"/>
                      <a:r>
                        <a:rPr lang="en-GB" sz="1100">
                          <a:effectLst/>
                        </a:rPr>
                        <a:t>Series 2</a:t>
                      </a:r>
                      <a:endParaRPr lang="en-GB" sz="1100" b="1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136241079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Average Watts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Average HR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Max HR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Heart Rate Zones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Time &gt;90% HR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369043477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1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249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154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170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3,4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8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182816747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2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249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172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178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28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303002855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3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249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176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180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21678113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249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180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271701869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5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249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178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  <a:highlight>
                            <a:srgbClr val="FFFF00"/>
                          </a:highlight>
                        </a:rPr>
                        <a:t>186</a:t>
                      </a:r>
                      <a:endParaRPr lang="en-GB" sz="1100"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4,5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45349576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6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249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181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186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4,5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28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180013782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Mean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249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173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180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149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190210715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E132A45-2DD8-DAEB-BB69-991A7CEB0D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2526518"/>
              </p:ext>
            </p:extLst>
          </p:nvPr>
        </p:nvGraphicFramePr>
        <p:xfrm>
          <a:off x="5961528" y="3574676"/>
          <a:ext cx="5263820" cy="20059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1194">
                  <a:extLst>
                    <a:ext uri="{9D8B030D-6E8A-4147-A177-3AD203B41FA5}">
                      <a16:colId xmlns:a16="http://schemas.microsoft.com/office/drawing/2014/main" val="1763011370"/>
                    </a:ext>
                  </a:extLst>
                </a:gridCol>
                <a:gridCol w="1003925">
                  <a:extLst>
                    <a:ext uri="{9D8B030D-6E8A-4147-A177-3AD203B41FA5}">
                      <a16:colId xmlns:a16="http://schemas.microsoft.com/office/drawing/2014/main" val="3744580779"/>
                    </a:ext>
                  </a:extLst>
                </a:gridCol>
                <a:gridCol w="800426">
                  <a:extLst>
                    <a:ext uri="{9D8B030D-6E8A-4147-A177-3AD203B41FA5}">
                      <a16:colId xmlns:a16="http://schemas.microsoft.com/office/drawing/2014/main" val="1487176905"/>
                    </a:ext>
                  </a:extLst>
                </a:gridCol>
                <a:gridCol w="651194">
                  <a:extLst>
                    <a:ext uri="{9D8B030D-6E8A-4147-A177-3AD203B41FA5}">
                      <a16:colId xmlns:a16="http://schemas.microsoft.com/office/drawing/2014/main" val="1214972594"/>
                    </a:ext>
                  </a:extLst>
                </a:gridCol>
                <a:gridCol w="1166723">
                  <a:extLst>
                    <a:ext uri="{9D8B030D-6E8A-4147-A177-3AD203B41FA5}">
                      <a16:colId xmlns:a16="http://schemas.microsoft.com/office/drawing/2014/main" val="4025797052"/>
                    </a:ext>
                  </a:extLst>
                </a:gridCol>
                <a:gridCol w="990358">
                  <a:extLst>
                    <a:ext uri="{9D8B030D-6E8A-4147-A177-3AD203B41FA5}">
                      <a16:colId xmlns:a16="http://schemas.microsoft.com/office/drawing/2014/main" val="632385499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fontAlgn="b"/>
                      <a:r>
                        <a:rPr lang="en-GB" sz="1100">
                          <a:effectLst/>
                        </a:rPr>
                        <a:t>Series 3</a:t>
                      </a:r>
                      <a:endParaRPr lang="en-GB" sz="1100" b="1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119322831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Average Watts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Average HR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Max HR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Heart Rate Zones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Time &gt;90% HR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20287135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1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252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154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169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3,4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380886993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2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252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198241286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3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252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176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185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4,5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401686393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252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178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186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4,5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9938368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5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252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187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4,5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28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5242423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Interval 6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252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183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  <a:highlight>
                            <a:srgbClr val="FFFF00"/>
                          </a:highlight>
                        </a:rPr>
                        <a:t>188</a:t>
                      </a:r>
                      <a:endParaRPr lang="en-GB" sz="1100"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4,5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351645745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Mean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252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174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182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4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>
                          <a:effectLst/>
                        </a:rPr>
                        <a:t>149</a:t>
                      </a:r>
                      <a:endParaRPr lang="en-GB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535475019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8C7DF078-2A06-3617-4ABE-18299EA4F1DB}"/>
              </a:ext>
            </a:extLst>
          </p:cNvPr>
          <p:cNvSpPr txBox="1"/>
          <p:nvPr/>
        </p:nvSpPr>
        <p:spPr>
          <a:xfrm>
            <a:off x="627530" y="495860"/>
            <a:ext cx="5883088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cs typeface="Calibri"/>
              </a:rPr>
              <a:t>Training Data: Week 2 (237watts)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694C756-3650-1CDF-9848-9DF198DC73B5}"/>
              </a:ext>
            </a:extLst>
          </p:cNvPr>
          <p:cNvSpPr txBox="1"/>
          <p:nvPr/>
        </p:nvSpPr>
        <p:spPr>
          <a:xfrm>
            <a:off x="5877153" y="5833782"/>
            <a:ext cx="556606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rgbClr val="FF0000"/>
                </a:solidFill>
              </a:rPr>
              <a:t>Total time spent &gt;90% of HR max</a:t>
            </a:r>
            <a:r>
              <a:rPr lang="en-GB"/>
              <a:t> = 7:41 out of 9 minutes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F5B34D5-6C89-614C-0B81-379D89654A1B}"/>
              </a:ext>
            </a:extLst>
          </p:cNvPr>
          <p:cNvSpPr txBox="1"/>
          <p:nvPr/>
        </p:nvSpPr>
        <p:spPr>
          <a:xfrm>
            <a:off x="735106" y="5833782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rgbClr val="FF0000"/>
                </a:solidFill>
                <a:cs typeface="Calibri"/>
              </a:rPr>
              <a:t>RPE</a:t>
            </a:r>
            <a:r>
              <a:rPr lang="en-GB">
                <a:cs typeface="Calibri"/>
              </a:rPr>
              <a:t>: 8</a:t>
            </a:r>
          </a:p>
        </p:txBody>
      </p:sp>
    </p:spTree>
    <p:extLst>
      <p:ext uri="{BB962C8B-B14F-4D97-AF65-F5344CB8AC3E}">
        <p14:creationId xmlns:p14="http://schemas.microsoft.com/office/powerpoint/2010/main" val="39933878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1BC5B-BBC2-9301-24AF-BBDFB7463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Training Data: Week 3 (237watts)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FE115-AFDD-A7B8-989E-53D34E2514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cs typeface="Calibri"/>
              </a:rPr>
              <a:t>3 x 3 minutes series</a:t>
            </a:r>
          </a:p>
          <a:p>
            <a:r>
              <a:rPr lang="en-GB">
                <a:cs typeface="Calibri"/>
              </a:rPr>
              <a:t>Average HR: 157</a:t>
            </a:r>
            <a:endParaRPr lang="en-GB"/>
          </a:p>
          <a:p>
            <a:r>
              <a:rPr lang="en-GB">
                <a:cs typeface="Calibri"/>
              </a:rPr>
              <a:t>Average max HR: 165</a:t>
            </a:r>
          </a:p>
          <a:p>
            <a:r>
              <a:rPr lang="en-GB">
                <a:cs typeface="Calibri"/>
              </a:rPr>
              <a:t>Time &gt;90% HR max: 5:44 out of 9 minutes</a:t>
            </a:r>
          </a:p>
          <a:p>
            <a:endParaRPr lang="en-GB">
              <a:cs typeface="Calibri"/>
            </a:endParaRPr>
          </a:p>
          <a:p>
            <a:r>
              <a:rPr lang="en-GB">
                <a:cs typeface="Calibri"/>
              </a:rPr>
              <a:t>Recovered from illness</a:t>
            </a:r>
          </a:p>
          <a:p>
            <a:r>
              <a:rPr lang="en-GB">
                <a:cs typeface="Calibri"/>
              </a:rPr>
              <a:t>Adapted to the training method</a:t>
            </a:r>
          </a:p>
          <a:p>
            <a:r>
              <a:rPr lang="en-GB">
                <a:cs typeface="Calibri"/>
              </a:rPr>
              <a:t>Improved aerobic capacity</a:t>
            </a:r>
          </a:p>
          <a:p>
            <a:endParaRPr lang="en-GB">
              <a:cs typeface="Calibri"/>
            </a:endParaRPr>
          </a:p>
        </p:txBody>
      </p:sp>
      <p:sp>
        <p:nvSpPr>
          <p:cNvPr id="4" name="Arrow: Curved Left 3">
            <a:extLst>
              <a:ext uri="{FF2B5EF4-FFF2-40B4-BE49-F238E27FC236}">
                <a16:creationId xmlns:a16="http://schemas.microsoft.com/office/drawing/2014/main" id="{C7FB7A2F-387A-4472-C8E7-8C5D37835074}"/>
              </a:ext>
            </a:extLst>
          </p:cNvPr>
          <p:cNvSpPr/>
          <p:nvPr/>
        </p:nvSpPr>
        <p:spPr>
          <a:xfrm rot="20940000">
            <a:off x="6609570" y="1672354"/>
            <a:ext cx="3384320" cy="377240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Graphic 5" descr="Question Mark with solid fill">
            <a:extLst>
              <a:ext uri="{FF2B5EF4-FFF2-40B4-BE49-F238E27FC236}">
                <a16:creationId xmlns:a16="http://schemas.microsoft.com/office/drawing/2014/main" id="{F5DEA67B-1337-7DC9-4838-1D33BB766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08120" y="195100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4552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BBE72-14E1-93A9-F63D-0B9467856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706" y="58346"/>
            <a:ext cx="10515600" cy="1325563"/>
          </a:xfrm>
        </p:spPr>
        <p:txBody>
          <a:bodyPr/>
          <a:lstStyle/>
          <a:p>
            <a:r>
              <a:rPr lang="en-GB" dirty="0">
                <a:cs typeface="Calibri Light"/>
              </a:rPr>
              <a:t>Training Data: Week 4 (237 watts)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672656-D81C-FED3-B54D-BCC556FE556E}"/>
              </a:ext>
            </a:extLst>
          </p:cNvPr>
          <p:cNvSpPr txBox="1"/>
          <p:nvPr/>
        </p:nvSpPr>
        <p:spPr>
          <a:xfrm>
            <a:off x="309573" y="6368172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FF0000"/>
                </a:solidFill>
                <a:cs typeface="Calibri"/>
              </a:rPr>
              <a:t>RPE</a:t>
            </a:r>
            <a:r>
              <a:rPr lang="en-GB" dirty="0">
                <a:cs typeface="Calibri"/>
              </a:rPr>
              <a:t>: 9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A3BF779-DF32-7A74-70F7-0D4A595BAAD7}"/>
              </a:ext>
            </a:extLst>
          </p:cNvPr>
          <p:cNvSpPr txBox="1"/>
          <p:nvPr/>
        </p:nvSpPr>
        <p:spPr>
          <a:xfrm>
            <a:off x="6094866" y="6368172"/>
            <a:ext cx="539782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Total time spent &gt;90% of HR max</a:t>
            </a:r>
            <a:r>
              <a:rPr lang="en-GB" dirty="0"/>
              <a:t> = 10:06 of 12 minutes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9B09673-E71E-A060-46BA-EBF9BB6FF0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3974997"/>
              </p:ext>
            </p:extLst>
          </p:nvPr>
        </p:nvGraphicFramePr>
        <p:xfrm>
          <a:off x="410770" y="1265143"/>
          <a:ext cx="5368573" cy="497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5210">
                  <a:extLst>
                    <a:ext uri="{9D8B030D-6E8A-4147-A177-3AD203B41FA5}">
                      <a16:colId xmlns:a16="http://schemas.microsoft.com/office/drawing/2014/main" val="3113186241"/>
                    </a:ext>
                  </a:extLst>
                </a:gridCol>
                <a:gridCol w="815759">
                  <a:extLst>
                    <a:ext uri="{9D8B030D-6E8A-4147-A177-3AD203B41FA5}">
                      <a16:colId xmlns:a16="http://schemas.microsoft.com/office/drawing/2014/main" val="523709724"/>
                    </a:ext>
                  </a:extLst>
                </a:gridCol>
                <a:gridCol w="815759">
                  <a:extLst>
                    <a:ext uri="{9D8B030D-6E8A-4147-A177-3AD203B41FA5}">
                      <a16:colId xmlns:a16="http://schemas.microsoft.com/office/drawing/2014/main" val="4159571169"/>
                    </a:ext>
                  </a:extLst>
                </a:gridCol>
                <a:gridCol w="815759">
                  <a:extLst>
                    <a:ext uri="{9D8B030D-6E8A-4147-A177-3AD203B41FA5}">
                      <a16:colId xmlns:a16="http://schemas.microsoft.com/office/drawing/2014/main" val="2121067051"/>
                    </a:ext>
                  </a:extLst>
                </a:gridCol>
                <a:gridCol w="948043">
                  <a:extLst>
                    <a:ext uri="{9D8B030D-6E8A-4147-A177-3AD203B41FA5}">
                      <a16:colId xmlns:a16="http://schemas.microsoft.com/office/drawing/2014/main" val="2336951140"/>
                    </a:ext>
                  </a:extLst>
                </a:gridCol>
                <a:gridCol w="948043">
                  <a:extLst>
                    <a:ext uri="{9D8B030D-6E8A-4147-A177-3AD203B41FA5}">
                      <a16:colId xmlns:a16="http://schemas.microsoft.com/office/drawing/2014/main" val="2437711506"/>
                    </a:ext>
                  </a:extLst>
                </a:gridCol>
              </a:tblGrid>
              <a:tr h="597908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Series 1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Average Watts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Average HR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Max HR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Heart Rate Zones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Time &gt;90% HR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2102592157"/>
                  </a:ext>
                </a:extLst>
              </a:tr>
              <a:tr h="33632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1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118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137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1,2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681393274"/>
                  </a:ext>
                </a:extLst>
              </a:tr>
              <a:tr h="33632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160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166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3,4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3355972595"/>
                  </a:ext>
                </a:extLst>
              </a:tr>
              <a:tr h="33632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3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164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168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3629365708"/>
                  </a:ext>
                </a:extLst>
              </a:tr>
              <a:tr h="33632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164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167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30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634291082"/>
                  </a:ext>
                </a:extLst>
              </a:tr>
              <a:tr h="33632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162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166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3,4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21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767613568"/>
                  </a:ext>
                </a:extLst>
              </a:tr>
              <a:tr h="33632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6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2067804245"/>
                  </a:ext>
                </a:extLst>
              </a:tr>
              <a:tr h="33632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7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169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2012210749"/>
                  </a:ext>
                </a:extLst>
              </a:tr>
              <a:tr h="33632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8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176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30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271397041"/>
                  </a:ext>
                </a:extLst>
              </a:tr>
              <a:tr h="33632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177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2473893172"/>
                  </a:ext>
                </a:extLst>
              </a:tr>
              <a:tr h="33632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10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168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177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4047409899"/>
                  </a:ext>
                </a:extLst>
              </a:tr>
              <a:tr h="33632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11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173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693877244"/>
                  </a:ext>
                </a:extLst>
              </a:tr>
              <a:tr h="33632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12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178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30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849481069"/>
                  </a:ext>
                </a:extLst>
              </a:tr>
              <a:tr h="33632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Mean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169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294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3989541164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8C67EFA-D86F-0E6C-21A7-9E27D50AA6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4832435"/>
              </p:ext>
            </p:extLst>
          </p:nvPr>
        </p:nvGraphicFramePr>
        <p:xfrm>
          <a:off x="6046519" y="1266701"/>
          <a:ext cx="5632638" cy="49725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0056">
                  <a:extLst>
                    <a:ext uri="{9D8B030D-6E8A-4147-A177-3AD203B41FA5}">
                      <a16:colId xmlns:a16="http://schemas.microsoft.com/office/drawing/2014/main" val="434495273"/>
                    </a:ext>
                  </a:extLst>
                </a:gridCol>
                <a:gridCol w="900249">
                  <a:extLst>
                    <a:ext uri="{9D8B030D-6E8A-4147-A177-3AD203B41FA5}">
                      <a16:colId xmlns:a16="http://schemas.microsoft.com/office/drawing/2014/main" val="4172850321"/>
                    </a:ext>
                  </a:extLst>
                </a:gridCol>
                <a:gridCol w="717766">
                  <a:extLst>
                    <a:ext uri="{9D8B030D-6E8A-4147-A177-3AD203B41FA5}">
                      <a16:colId xmlns:a16="http://schemas.microsoft.com/office/drawing/2014/main" val="1910392362"/>
                    </a:ext>
                  </a:extLst>
                </a:gridCol>
                <a:gridCol w="900249">
                  <a:extLst>
                    <a:ext uri="{9D8B030D-6E8A-4147-A177-3AD203B41FA5}">
                      <a16:colId xmlns:a16="http://schemas.microsoft.com/office/drawing/2014/main" val="2978980925"/>
                    </a:ext>
                  </a:extLst>
                </a:gridCol>
                <a:gridCol w="1046235">
                  <a:extLst>
                    <a:ext uri="{9D8B030D-6E8A-4147-A177-3AD203B41FA5}">
                      <a16:colId xmlns:a16="http://schemas.microsoft.com/office/drawing/2014/main" val="1072576675"/>
                    </a:ext>
                  </a:extLst>
                </a:gridCol>
                <a:gridCol w="888083">
                  <a:extLst>
                    <a:ext uri="{9D8B030D-6E8A-4147-A177-3AD203B41FA5}">
                      <a16:colId xmlns:a16="http://schemas.microsoft.com/office/drawing/2014/main" val="852460889"/>
                    </a:ext>
                  </a:extLst>
                </a:gridCol>
              </a:tblGrid>
              <a:tr h="54710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Series 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Average Watts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Average HR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Max HR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Heart Rate Zones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Time &gt;90% HR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2300036395"/>
                  </a:ext>
                </a:extLst>
              </a:tr>
              <a:tr h="3404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1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136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152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2,3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1103104128"/>
                  </a:ext>
                </a:extLst>
              </a:tr>
              <a:tr h="3404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162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167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2666901294"/>
                  </a:ext>
                </a:extLst>
              </a:tr>
              <a:tr h="3404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3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165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173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3,4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21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2973325913"/>
                  </a:ext>
                </a:extLst>
              </a:tr>
              <a:tr h="3404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177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345235653"/>
                  </a:ext>
                </a:extLst>
              </a:tr>
              <a:tr h="3404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177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1812584161"/>
                  </a:ext>
                </a:extLst>
              </a:tr>
              <a:tr h="3404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6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181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4,5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30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1358242941"/>
                  </a:ext>
                </a:extLst>
              </a:tr>
              <a:tr h="3404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7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182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4,5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3011016802"/>
                  </a:ext>
                </a:extLst>
              </a:tr>
              <a:tr h="3404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8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176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183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4,5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3263952966"/>
                  </a:ext>
                </a:extLst>
              </a:tr>
              <a:tr h="3404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177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185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4,5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689632343"/>
                  </a:ext>
                </a:extLst>
              </a:tr>
              <a:tr h="3404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10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178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185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4,5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30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1494145770"/>
                  </a:ext>
                </a:extLst>
              </a:tr>
              <a:tr h="3404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11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185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4,5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2483799399"/>
                  </a:ext>
                </a:extLst>
              </a:tr>
              <a:tr h="3404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Interval 12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179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185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4,5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28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2428657079"/>
                  </a:ext>
                </a:extLst>
              </a:tr>
              <a:tr h="3404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Mean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244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178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dirty="0">
                          <a:effectLst/>
                        </a:rPr>
                        <a:t>312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/>
                </a:tc>
                <a:extLst>
                  <a:ext uri="{0D108BD9-81ED-4DB2-BD59-A6C34878D82A}">
                    <a16:rowId xmlns:a16="http://schemas.microsoft.com/office/drawing/2014/main" val="35522167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10089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EC863B-0120-57F9-E073-50C8FE8B5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221" y="849312"/>
            <a:ext cx="11525381" cy="1618489"/>
          </a:xfrm>
        </p:spPr>
        <p:txBody>
          <a:bodyPr anchor="ctr">
            <a:normAutofit/>
          </a:bodyPr>
          <a:lstStyle/>
          <a:p>
            <a:r>
              <a:rPr lang="en-GB" sz="4000" dirty="0">
                <a:cs typeface="Calibri Light"/>
              </a:rPr>
              <a:t>Post- Intervention Test Data (5minute time trial)</a:t>
            </a:r>
            <a:endParaRPr lang="en-GB" sz="4000" dirty="0"/>
          </a:p>
        </p:txBody>
      </p:sp>
      <p:graphicFrame>
        <p:nvGraphicFramePr>
          <p:cNvPr id="5" name="Content Placeholder 12">
            <a:extLst>
              <a:ext uri="{FF2B5EF4-FFF2-40B4-BE49-F238E27FC236}">
                <a16:creationId xmlns:a16="http://schemas.microsoft.com/office/drawing/2014/main" id="{3563FE11-C585-DDC9-F91F-21DD6FC66FD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1782153"/>
              </p:ext>
            </p:extLst>
          </p:nvPr>
        </p:nvGraphicFramePr>
        <p:xfrm>
          <a:off x="1329336" y="2497058"/>
          <a:ext cx="8074818" cy="2107184"/>
        </p:xfrm>
        <a:graphic>
          <a:graphicData uri="http://schemas.openxmlformats.org/drawingml/2006/table">
            <a:tbl>
              <a:tblPr firstRow="1" bandRow="1"/>
              <a:tblGrid>
                <a:gridCol w="1472947">
                  <a:extLst>
                    <a:ext uri="{9D8B030D-6E8A-4147-A177-3AD203B41FA5}">
                      <a16:colId xmlns:a16="http://schemas.microsoft.com/office/drawing/2014/main" val="3610868301"/>
                    </a:ext>
                  </a:extLst>
                </a:gridCol>
                <a:gridCol w="1090485">
                  <a:extLst>
                    <a:ext uri="{9D8B030D-6E8A-4147-A177-3AD203B41FA5}">
                      <a16:colId xmlns:a16="http://schemas.microsoft.com/office/drawing/2014/main" val="2814065681"/>
                    </a:ext>
                  </a:extLst>
                </a:gridCol>
                <a:gridCol w="1647729">
                  <a:extLst>
                    <a:ext uri="{9D8B030D-6E8A-4147-A177-3AD203B41FA5}">
                      <a16:colId xmlns:a16="http://schemas.microsoft.com/office/drawing/2014/main" val="822493252"/>
                    </a:ext>
                  </a:extLst>
                </a:gridCol>
                <a:gridCol w="1413317">
                  <a:extLst>
                    <a:ext uri="{9D8B030D-6E8A-4147-A177-3AD203B41FA5}">
                      <a16:colId xmlns:a16="http://schemas.microsoft.com/office/drawing/2014/main" val="969087587"/>
                    </a:ext>
                  </a:extLst>
                </a:gridCol>
                <a:gridCol w="1037023">
                  <a:extLst>
                    <a:ext uri="{9D8B030D-6E8A-4147-A177-3AD203B41FA5}">
                      <a16:colId xmlns:a16="http://schemas.microsoft.com/office/drawing/2014/main" val="1906301588"/>
                    </a:ext>
                  </a:extLst>
                </a:gridCol>
                <a:gridCol w="1413317">
                  <a:extLst>
                    <a:ext uri="{9D8B030D-6E8A-4147-A177-3AD203B41FA5}">
                      <a16:colId xmlns:a16="http://schemas.microsoft.com/office/drawing/2014/main" val="990962017"/>
                    </a:ext>
                  </a:extLst>
                </a:gridCol>
              </a:tblGrid>
              <a:tr h="1487872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Distance (M)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Max Watts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pVO2max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Average Watts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Max Heart Rate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Average Heart Rate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8517088"/>
                  </a:ext>
                </a:extLst>
              </a:tr>
              <a:tr h="619312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1347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347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217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253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185</a:t>
                      </a: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</a:t>
                      </a:r>
                      <a:endParaRPr lang="en-GB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665" marR="19665" marT="19665" marB="11799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59877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27137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11">
            <a:extLst>
              <a:ext uri="{FF2B5EF4-FFF2-40B4-BE49-F238E27FC236}">
                <a16:creationId xmlns:a16="http://schemas.microsoft.com/office/drawing/2014/main" id="{53F29798-D584-4792-9B62-3F5F5C3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12">
            <a:extLst>
              <a:ext uri="{FF2B5EF4-FFF2-40B4-BE49-F238E27FC236}">
                <a16:creationId xmlns:a16="http://schemas.microsoft.com/office/drawing/2014/main" id="{A4AB706C-0D88-9A1B-DE28-3AE7E30FE41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0279524"/>
              </p:ext>
            </p:extLst>
          </p:nvPr>
        </p:nvGraphicFramePr>
        <p:xfrm>
          <a:off x="838200" y="1844675"/>
          <a:ext cx="10512423" cy="2192337"/>
        </p:xfrm>
        <a:graphic>
          <a:graphicData uri="http://schemas.openxmlformats.org/drawingml/2006/table">
            <a:tbl>
              <a:tblPr firstRow="1" bandRow="1"/>
              <a:tblGrid>
                <a:gridCol w="1912896">
                  <a:extLst>
                    <a:ext uri="{9D8B030D-6E8A-4147-A177-3AD203B41FA5}">
                      <a16:colId xmlns:a16="http://schemas.microsoft.com/office/drawing/2014/main" val="3610868301"/>
                    </a:ext>
                  </a:extLst>
                </a:gridCol>
                <a:gridCol w="1429116">
                  <a:extLst>
                    <a:ext uri="{9D8B030D-6E8A-4147-A177-3AD203B41FA5}">
                      <a16:colId xmlns:a16="http://schemas.microsoft.com/office/drawing/2014/main" val="2814065681"/>
                    </a:ext>
                  </a:extLst>
                </a:gridCol>
                <a:gridCol w="2133980">
                  <a:extLst>
                    <a:ext uri="{9D8B030D-6E8A-4147-A177-3AD203B41FA5}">
                      <a16:colId xmlns:a16="http://schemas.microsoft.com/office/drawing/2014/main" val="822493252"/>
                    </a:ext>
                  </a:extLst>
                </a:gridCol>
                <a:gridCol w="1837470">
                  <a:extLst>
                    <a:ext uri="{9D8B030D-6E8A-4147-A177-3AD203B41FA5}">
                      <a16:colId xmlns:a16="http://schemas.microsoft.com/office/drawing/2014/main" val="969087587"/>
                    </a:ext>
                  </a:extLst>
                </a:gridCol>
                <a:gridCol w="1361491">
                  <a:extLst>
                    <a:ext uri="{9D8B030D-6E8A-4147-A177-3AD203B41FA5}">
                      <a16:colId xmlns:a16="http://schemas.microsoft.com/office/drawing/2014/main" val="1906301588"/>
                    </a:ext>
                  </a:extLst>
                </a:gridCol>
                <a:gridCol w="1837470">
                  <a:extLst>
                    <a:ext uri="{9D8B030D-6E8A-4147-A177-3AD203B41FA5}">
                      <a16:colId xmlns:a16="http://schemas.microsoft.com/office/drawing/2014/main" val="990962017"/>
                    </a:ext>
                  </a:extLst>
                </a:gridCol>
              </a:tblGrid>
              <a:tr h="14754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Distance (M)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Max Watts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pVO2max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Average Watts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Max Heart Rate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Average Heart Rate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8517088"/>
                  </a:ext>
                </a:extLst>
              </a:tr>
              <a:tr h="716860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1307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350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198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232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142</a:t>
                      </a:r>
                      <a:endParaRPr lang="en-GB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5987790"/>
                  </a:ext>
                </a:extLst>
              </a:tr>
            </a:tbl>
          </a:graphicData>
        </a:graphic>
      </p:graphicFrame>
      <p:graphicFrame>
        <p:nvGraphicFramePr>
          <p:cNvPr id="7" name="Content Placeholder 12">
            <a:extLst>
              <a:ext uri="{FF2B5EF4-FFF2-40B4-BE49-F238E27FC236}">
                <a16:creationId xmlns:a16="http://schemas.microsoft.com/office/drawing/2014/main" id="{F92D5F5C-9230-0490-2E6A-445A4BB37AA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73135692"/>
              </p:ext>
            </p:extLst>
          </p:nvPr>
        </p:nvGraphicFramePr>
        <p:xfrm>
          <a:off x="838200" y="4102100"/>
          <a:ext cx="10512423" cy="2192337"/>
        </p:xfrm>
        <a:graphic>
          <a:graphicData uri="http://schemas.openxmlformats.org/drawingml/2006/table">
            <a:tbl>
              <a:tblPr firstRow="1" bandRow="1"/>
              <a:tblGrid>
                <a:gridCol w="1912896">
                  <a:extLst>
                    <a:ext uri="{9D8B030D-6E8A-4147-A177-3AD203B41FA5}">
                      <a16:colId xmlns:a16="http://schemas.microsoft.com/office/drawing/2014/main" val="3610868301"/>
                    </a:ext>
                  </a:extLst>
                </a:gridCol>
                <a:gridCol w="1429116">
                  <a:extLst>
                    <a:ext uri="{9D8B030D-6E8A-4147-A177-3AD203B41FA5}">
                      <a16:colId xmlns:a16="http://schemas.microsoft.com/office/drawing/2014/main" val="2814065681"/>
                    </a:ext>
                  </a:extLst>
                </a:gridCol>
                <a:gridCol w="2133980">
                  <a:extLst>
                    <a:ext uri="{9D8B030D-6E8A-4147-A177-3AD203B41FA5}">
                      <a16:colId xmlns:a16="http://schemas.microsoft.com/office/drawing/2014/main" val="822493252"/>
                    </a:ext>
                  </a:extLst>
                </a:gridCol>
                <a:gridCol w="1837470">
                  <a:extLst>
                    <a:ext uri="{9D8B030D-6E8A-4147-A177-3AD203B41FA5}">
                      <a16:colId xmlns:a16="http://schemas.microsoft.com/office/drawing/2014/main" val="969087587"/>
                    </a:ext>
                  </a:extLst>
                </a:gridCol>
                <a:gridCol w="1361491">
                  <a:extLst>
                    <a:ext uri="{9D8B030D-6E8A-4147-A177-3AD203B41FA5}">
                      <a16:colId xmlns:a16="http://schemas.microsoft.com/office/drawing/2014/main" val="1906301588"/>
                    </a:ext>
                  </a:extLst>
                </a:gridCol>
                <a:gridCol w="1837470">
                  <a:extLst>
                    <a:ext uri="{9D8B030D-6E8A-4147-A177-3AD203B41FA5}">
                      <a16:colId xmlns:a16="http://schemas.microsoft.com/office/drawing/2014/main" val="990962017"/>
                    </a:ext>
                  </a:extLst>
                </a:gridCol>
              </a:tblGrid>
              <a:tr h="1475477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Distance (M)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Max Watts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pVO2max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Average Watts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Max Heart Rate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Average Heart Rate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8517088"/>
                  </a:ext>
                </a:extLst>
              </a:tr>
              <a:tr h="716860"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1347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347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217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253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185</a:t>
                      </a: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</a:t>
                      </a:r>
                      <a:endParaRPr lang="en-GB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50" marR="19950" marT="19950" marB="11970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5987790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864526B3-1C33-E3F8-3B39-9E7E4A1DA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4805"/>
            <a:ext cx="10515600" cy="15058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Pre and Post Intervention Comparison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99EA8F-375E-ED58-5144-6F3BBA2AA7DB}"/>
              </a:ext>
            </a:extLst>
          </p:cNvPr>
          <p:cNvSpPr txBox="1"/>
          <p:nvPr/>
        </p:nvSpPr>
        <p:spPr>
          <a:xfrm rot="-5400000">
            <a:off x="-150395" y="4755817"/>
            <a:ext cx="133015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3600" b="1">
                <a:cs typeface="Calibri"/>
              </a:rPr>
              <a:t>POST</a:t>
            </a:r>
            <a:endParaRPr lang="en-GB" sz="3600" b="1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C679EB-472B-C014-2C09-2461C3BE5914}"/>
              </a:ext>
            </a:extLst>
          </p:cNvPr>
          <p:cNvSpPr txBox="1"/>
          <p:nvPr/>
        </p:nvSpPr>
        <p:spPr>
          <a:xfrm rot="-5400000">
            <a:off x="-43449" y="2603499"/>
            <a:ext cx="111626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3600" b="1">
                <a:cs typeface="Calibri"/>
              </a:rPr>
              <a:t>PRE</a:t>
            </a:r>
            <a:endParaRPr lang="en-GB" sz="3600" b="1"/>
          </a:p>
        </p:txBody>
      </p:sp>
      <p:sp>
        <p:nvSpPr>
          <p:cNvPr id="17" name="Arrow: Up 16">
            <a:extLst>
              <a:ext uri="{FF2B5EF4-FFF2-40B4-BE49-F238E27FC236}">
                <a16:creationId xmlns:a16="http://schemas.microsoft.com/office/drawing/2014/main" id="{A8BF8B33-63D2-8009-1D93-2324A20D377E}"/>
              </a:ext>
            </a:extLst>
          </p:cNvPr>
          <p:cNvSpPr/>
          <p:nvPr/>
        </p:nvSpPr>
        <p:spPr>
          <a:xfrm>
            <a:off x="2276759" y="5740999"/>
            <a:ext cx="268941" cy="392205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rrow: Up 2">
            <a:extLst>
              <a:ext uri="{FF2B5EF4-FFF2-40B4-BE49-F238E27FC236}">
                <a16:creationId xmlns:a16="http://schemas.microsoft.com/office/drawing/2014/main" id="{D520D529-CA4D-B304-98EC-7C384F868228}"/>
              </a:ext>
            </a:extLst>
          </p:cNvPr>
          <p:cNvSpPr/>
          <p:nvPr/>
        </p:nvSpPr>
        <p:spPr>
          <a:xfrm>
            <a:off x="5827966" y="5740998"/>
            <a:ext cx="268941" cy="392205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row: Up 3">
            <a:extLst>
              <a:ext uri="{FF2B5EF4-FFF2-40B4-BE49-F238E27FC236}">
                <a16:creationId xmlns:a16="http://schemas.microsoft.com/office/drawing/2014/main" id="{946A72F2-EF1C-1F0A-4AC6-4067F8D22743}"/>
              </a:ext>
            </a:extLst>
          </p:cNvPr>
          <p:cNvSpPr/>
          <p:nvPr/>
        </p:nvSpPr>
        <p:spPr>
          <a:xfrm>
            <a:off x="7725778" y="5740999"/>
            <a:ext cx="268941" cy="392205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Up 5">
            <a:extLst>
              <a:ext uri="{FF2B5EF4-FFF2-40B4-BE49-F238E27FC236}">
                <a16:creationId xmlns:a16="http://schemas.microsoft.com/office/drawing/2014/main" id="{68308D81-0728-8FAE-6F70-7B5D9AC5B005}"/>
              </a:ext>
            </a:extLst>
          </p:cNvPr>
          <p:cNvSpPr/>
          <p:nvPr/>
        </p:nvSpPr>
        <p:spPr>
          <a:xfrm>
            <a:off x="10917551" y="5740998"/>
            <a:ext cx="268941" cy="392205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Up 9">
            <a:extLst>
              <a:ext uri="{FF2B5EF4-FFF2-40B4-BE49-F238E27FC236}">
                <a16:creationId xmlns:a16="http://schemas.microsoft.com/office/drawing/2014/main" id="{E7F61EB0-4C1F-83F0-DCB5-90AA8BB654D9}"/>
              </a:ext>
            </a:extLst>
          </p:cNvPr>
          <p:cNvSpPr/>
          <p:nvPr/>
        </p:nvSpPr>
        <p:spPr>
          <a:xfrm>
            <a:off x="9149136" y="5740999"/>
            <a:ext cx="268941" cy="392205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Up 10">
            <a:extLst>
              <a:ext uri="{FF2B5EF4-FFF2-40B4-BE49-F238E27FC236}">
                <a16:creationId xmlns:a16="http://schemas.microsoft.com/office/drawing/2014/main" id="{5D592441-C7CF-E21D-6368-D89714789E3A}"/>
              </a:ext>
            </a:extLst>
          </p:cNvPr>
          <p:cNvSpPr/>
          <p:nvPr/>
        </p:nvSpPr>
        <p:spPr>
          <a:xfrm rot="10800000">
            <a:off x="3786380" y="5740998"/>
            <a:ext cx="268941" cy="392205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8715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504CA0-F040-5ADE-5504-18E54E4056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8074815" cy="1618489"/>
          </a:xfrm>
        </p:spPr>
        <p:txBody>
          <a:bodyPr anchor="ctr">
            <a:normAutofit/>
          </a:bodyPr>
          <a:lstStyle/>
          <a:p>
            <a:r>
              <a:rPr lang="en-GB" sz="7200"/>
              <a:t>Limitations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71F22E-82F1-EC77-5244-3DC14BD6C7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2969469"/>
            <a:ext cx="8074815" cy="2800395"/>
          </a:xfrm>
        </p:spPr>
        <p:txBody>
          <a:bodyPr anchor="t">
            <a:normAutofit/>
          </a:bodyPr>
          <a:lstStyle/>
          <a:p>
            <a:r>
              <a:rPr lang="en-GB" sz="2400" dirty="0"/>
              <a:t>5-minute time trial</a:t>
            </a:r>
            <a:endParaRPr lang="en-GB" sz="2400" dirty="0">
              <a:cs typeface="Calibri"/>
            </a:endParaRPr>
          </a:p>
          <a:p>
            <a:r>
              <a:rPr lang="en-GB" sz="2400" dirty="0"/>
              <a:t>Not sport specific</a:t>
            </a:r>
            <a:endParaRPr lang="en-GB" sz="2400" dirty="0">
              <a:cs typeface="Calibri"/>
            </a:endParaRPr>
          </a:p>
          <a:p>
            <a:r>
              <a:rPr lang="en-GB" sz="2400" dirty="0">
                <a:cs typeface="Calibri"/>
              </a:rPr>
              <a:t>Upper body workout</a:t>
            </a:r>
          </a:p>
          <a:p>
            <a:endParaRPr lang="en-GB" sz="2400">
              <a:cs typeface="Calibri"/>
            </a:endParaRPr>
          </a:p>
          <a:p>
            <a:endParaRPr lang="en-GB" sz="1700">
              <a:cs typeface="Calibri"/>
            </a:endParaRPr>
          </a:p>
          <a:p>
            <a:endParaRPr lang="en-GB" sz="1700">
              <a:cs typeface="Calibri"/>
            </a:endParaRPr>
          </a:p>
          <a:p>
            <a:pPr marL="0" indent="0">
              <a:buNone/>
            </a:pPr>
            <a:endParaRPr lang="en-GB" sz="1700">
              <a:cs typeface="Calibri"/>
            </a:endParaRPr>
          </a:p>
          <a:p>
            <a:endParaRPr lang="en-GB" sz="17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87234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AE68E7-7422-3191-01BD-E57F1E167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8074815" cy="1618489"/>
          </a:xfrm>
        </p:spPr>
        <p:txBody>
          <a:bodyPr anchor="ctr">
            <a:normAutofit/>
          </a:bodyPr>
          <a:lstStyle/>
          <a:p>
            <a:r>
              <a:rPr lang="en-GB" sz="5600">
                <a:cs typeface="Calibri Light"/>
              </a:rPr>
              <a:t>My Observations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1410D-41BB-F620-4D4D-54329AC07B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2969469"/>
            <a:ext cx="8074815" cy="280039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>
                <a:cs typeface="Calibri"/>
              </a:rPr>
              <a:t>Include a measure of VO2max specific to the sport</a:t>
            </a:r>
          </a:p>
          <a:p>
            <a:r>
              <a:rPr lang="en-GB" sz="2400" dirty="0">
                <a:cs typeface="Calibri"/>
              </a:rPr>
              <a:t>Measure of </a:t>
            </a:r>
            <a:r>
              <a:rPr lang="en-GB" sz="2400">
                <a:cs typeface="Calibri"/>
              </a:rPr>
              <a:t>body f</a:t>
            </a:r>
            <a:r>
              <a:rPr lang="en-GB" sz="2400" dirty="0">
                <a:cs typeface="Calibri"/>
              </a:rPr>
              <a:t>at percentage</a:t>
            </a:r>
            <a:endParaRPr lang="en-GB" sz="2400" dirty="0">
              <a:ea typeface="Calibri"/>
              <a:cs typeface="Calibri"/>
            </a:endParaRPr>
          </a:p>
          <a:p>
            <a:r>
              <a:rPr lang="en-GB" sz="2400">
                <a:cs typeface="Calibri"/>
              </a:rPr>
              <a:t>Switch up the training equipment</a:t>
            </a:r>
          </a:p>
          <a:p>
            <a:r>
              <a:rPr lang="en-GB" sz="2400">
                <a:cs typeface="Calibri"/>
              </a:rPr>
              <a:t>Quick and intense</a:t>
            </a:r>
          </a:p>
          <a:p>
            <a:r>
              <a:rPr lang="en-GB" sz="2400">
                <a:cs typeface="Calibri"/>
              </a:rPr>
              <a:t>Enjoyed the process</a:t>
            </a:r>
          </a:p>
          <a:p>
            <a:endParaRPr lang="en-GB" sz="2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081230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3D black question marks with one yellow question mark">
            <a:extLst>
              <a:ext uri="{FF2B5EF4-FFF2-40B4-BE49-F238E27FC236}">
                <a16:creationId xmlns:a16="http://schemas.microsoft.com/office/drawing/2014/main" id="{35082799-808A-D701-71C8-91CC4D1AEB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895" r="5171" b="-5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1B4E65-F2F4-1054-E059-3338A85B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>
                <a:solidFill>
                  <a:srgbClr val="FFFFFF"/>
                </a:solidFill>
              </a:rPr>
              <a:t>Questions &amp; Answers</a:t>
            </a:r>
          </a:p>
        </p:txBody>
      </p:sp>
    </p:spTree>
    <p:extLst>
      <p:ext uri="{BB962C8B-B14F-4D97-AF65-F5344CB8AC3E}">
        <p14:creationId xmlns:p14="http://schemas.microsoft.com/office/powerpoint/2010/main" val="12293636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EB9B88-5C70-6A73-284A-89A0D3C12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082" y="301963"/>
            <a:ext cx="8074815" cy="1618489"/>
          </a:xfrm>
        </p:spPr>
        <p:txBody>
          <a:bodyPr anchor="ctr">
            <a:normAutofit/>
          </a:bodyPr>
          <a:lstStyle/>
          <a:p>
            <a:r>
              <a:rPr lang="en-GB" sz="7200">
                <a:cs typeface="Calibri Light"/>
              </a:rPr>
              <a:t>Reference List</a:t>
            </a:r>
            <a:endParaRPr lang="en-GB" sz="720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635B64D-F90C-ACA6-FA42-34F20A2CF1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47500" lnSpcReduction="20000"/>
          </a:bodyPr>
          <a:lstStyle/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Buchheit, M. and Laursen, P.B. (2013a) ‘High-Intensity Interval Training, Solutions to the Programming Puzzle: Part I: Cardiopulmonary Emphasis’, </a:t>
            </a:r>
            <a:r>
              <a:rPr lang="en-GB" i="1" dirty="0">
                <a:ea typeface="+mn-lt"/>
                <a:cs typeface="+mn-lt"/>
              </a:rPr>
              <a:t>Sports Medicine, </a:t>
            </a:r>
            <a:r>
              <a:rPr lang="en-GB" dirty="0">
                <a:ea typeface="+mn-lt"/>
                <a:cs typeface="+mn-lt"/>
              </a:rPr>
              <a:t>43(5), pp. 313-38.</a:t>
            </a:r>
            <a:endParaRPr lang="en-US" dirty="0"/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Buchheit, M. and Laursen, P.B. (2013b) ‘High-Intensity Interval Training, Solutions to the Programming Puzzle: Part II: Anaerobic Energy, Neuromuscular Load and Practical Applications’ </a:t>
            </a:r>
            <a:r>
              <a:rPr lang="en-GB" i="1" dirty="0">
                <a:ea typeface="+mn-lt"/>
                <a:cs typeface="+mn-lt"/>
              </a:rPr>
              <a:t>Sports Medicine, </a:t>
            </a:r>
            <a:r>
              <a:rPr lang="en-GB" dirty="0">
                <a:ea typeface="+mn-lt"/>
                <a:cs typeface="+mn-lt"/>
              </a:rPr>
              <a:t>43(10), pp. 927-54.</a:t>
            </a:r>
          </a:p>
          <a:p>
            <a:pPr marL="0" indent="0">
              <a:buNone/>
            </a:pPr>
            <a:r>
              <a:rPr lang="en-GB" dirty="0" err="1">
                <a:ea typeface="+mn-lt"/>
                <a:cs typeface="+mn-lt"/>
              </a:rPr>
              <a:t>Cipryan</a:t>
            </a:r>
            <a:r>
              <a:rPr lang="en-GB" dirty="0">
                <a:ea typeface="+mn-lt"/>
                <a:cs typeface="+mn-lt"/>
              </a:rPr>
              <a:t>, L., Tschakert, G. and Hofmann, P. (2017) ‘Acute and Post-Exercise Physiological Responses to High-Intensity Interval Training in Endurance and Sprint Athletes’, </a:t>
            </a:r>
            <a:r>
              <a:rPr lang="en-GB" i="1" dirty="0">
                <a:ea typeface="+mn-lt"/>
                <a:cs typeface="+mn-lt"/>
              </a:rPr>
              <a:t>Journal of Sports Science &amp; Medicine, </a:t>
            </a:r>
            <a:r>
              <a:rPr lang="en-GB" dirty="0">
                <a:ea typeface="+mn-lt"/>
                <a:cs typeface="+mn-lt"/>
              </a:rPr>
              <a:t>16(2), pp. 219-229.</a:t>
            </a: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De Oliveira-Nunes, S.G. </a:t>
            </a:r>
            <a:r>
              <a:rPr lang="en-GB" i="1" dirty="0">
                <a:ea typeface="+mn-lt"/>
                <a:cs typeface="+mn-lt"/>
              </a:rPr>
              <a:t>et al. </a:t>
            </a:r>
            <a:r>
              <a:rPr lang="en-GB" dirty="0">
                <a:ea typeface="+mn-lt"/>
                <a:cs typeface="+mn-lt"/>
              </a:rPr>
              <a:t>(2021) ‘HIIT vs. SIT: What Is the Better to Improve V˙O</a:t>
            </a:r>
            <a:r>
              <a:rPr lang="en-GB" baseline="-25000" dirty="0">
                <a:ea typeface="+mn-lt"/>
                <a:cs typeface="+mn-lt"/>
              </a:rPr>
              <a:t>2</a:t>
            </a:r>
            <a:r>
              <a:rPr lang="en-GB" dirty="0">
                <a:ea typeface="+mn-lt"/>
                <a:cs typeface="+mn-lt"/>
              </a:rPr>
              <a:t>max? A Systematic Review and Meta-Analysis' </a:t>
            </a:r>
            <a:r>
              <a:rPr lang="en-GB" i="1" dirty="0">
                <a:ea typeface="+mn-lt"/>
                <a:cs typeface="+mn-lt"/>
              </a:rPr>
              <a:t>International Journal of Environmental Research and Public Health, </a:t>
            </a:r>
            <a:r>
              <a:rPr lang="en-GB" dirty="0">
                <a:ea typeface="+mn-lt"/>
                <a:cs typeface="+mn-lt"/>
              </a:rPr>
              <a:t>18(24), pp. 13120.</a:t>
            </a: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Menz, V. </a:t>
            </a:r>
            <a:r>
              <a:rPr lang="en-GB" i="1" dirty="0">
                <a:ea typeface="+mn-lt"/>
                <a:cs typeface="+mn-lt"/>
              </a:rPr>
              <a:t>et al. </a:t>
            </a:r>
            <a:r>
              <a:rPr lang="en-GB" dirty="0">
                <a:ea typeface="+mn-lt"/>
                <a:cs typeface="+mn-lt"/>
              </a:rPr>
              <a:t>(2019) ‘Functional Vs. Running Low-Volume High-Intensity Interval Training: Effects on VO2max and Muscular Endurance’, </a:t>
            </a:r>
            <a:r>
              <a:rPr lang="en-GB" i="1" dirty="0">
                <a:ea typeface="+mn-lt"/>
                <a:cs typeface="+mn-lt"/>
              </a:rPr>
              <a:t>Journal of Sports Science &amp; Medicine, </a:t>
            </a:r>
            <a:r>
              <a:rPr lang="en-GB" dirty="0">
                <a:ea typeface="+mn-lt"/>
                <a:cs typeface="+mn-lt"/>
              </a:rPr>
              <a:t>18(3), pp. 497-504.</a:t>
            </a:r>
          </a:p>
          <a:p>
            <a:pPr marL="0" indent="0">
              <a:buNone/>
            </a:pPr>
            <a:r>
              <a:rPr lang="en-GB" dirty="0" err="1">
                <a:ea typeface="+mn-lt"/>
                <a:cs typeface="+mn-lt"/>
              </a:rPr>
              <a:t>Rhibi</a:t>
            </a:r>
            <a:r>
              <a:rPr lang="en-GB" dirty="0">
                <a:ea typeface="+mn-lt"/>
                <a:cs typeface="+mn-lt"/>
              </a:rPr>
              <a:t>, F. </a:t>
            </a:r>
            <a:r>
              <a:rPr lang="en-GB" i="1" dirty="0">
                <a:ea typeface="+mn-lt"/>
                <a:cs typeface="+mn-lt"/>
              </a:rPr>
              <a:t>et al</a:t>
            </a:r>
            <a:r>
              <a:rPr lang="en-GB" dirty="0">
                <a:ea typeface="+mn-lt"/>
                <a:cs typeface="+mn-lt"/>
              </a:rPr>
              <a:t>. (2022) ‘Effects of different training intensities in high-intensity interval training (HIIT) on maximal aerobic velocity, </a:t>
            </a:r>
            <a:r>
              <a:rPr lang="en-GB" dirty="0" err="1">
                <a:ea typeface="+mn-lt"/>
                <a:cs typeface="+mn-lt"/>
              </a:rPr>
              <a:t>hematological</a:t>
            </a:r>
            <a:r>
              <a:rPr lang="en-GB" dirty="0">
                <a:ea typeface="+mn-lt"/>
                <a:cs typeface="+mn-lt"/>
              </a:rPr>
              <a:t> and muscle-damage markers in healthy young adults’, </a:t>
            </a:r>
            <a:r>
              <a:rPr lang="en-GB" i="1" dirty="0">
                <a:ea typeface="+mn-lt"/>
                <a:cs typeface="+mn-lt"/>
              </a:rPr>
              <a:t>BMC Sports Science, Medicine &amp; Rehabilitation, </a:t>
            </a:r>
            <a:r>
              <a:rPr lang="en-GB" dirty="0">
                <a:ea typeface="+mn-lt"/>
                <a:cs typeface="+mn-lt"/>
              </a:rPr>
              <a:t>14, pp. 1-12.</a:t>
            </a: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Rosenblatt, M.A., Perrotta, A.S. and Thomas, S.G. (2020) ‘Effect of High‑Intensity Interval Training Versus Sprint Interval Training on Time‑Trial Performance: A Systematic Review and Meta‑analysis’, </a:t>
            </a:r>
            <a:r>
              <a:rPr lang="en-GB" i="1" dirty="0">
                <a:ea typeface="+mn-lt"/>
                <a:cs typeface="+mn-lt"/>
              </a:rPr>
              <a:t>Sports Medicine, </a:t>
            </a:r>
            <a:r>
              <a:rPr lang="en-GB" dirty="0">
                <a:ea typeface="+mn-lt"/>
                <a:cs typeface="+mn-lt"/>
              </a:rPr>
              <a:t>50(6), pp. 1145-1161.</a:t>
            </a: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Roy, s. and Mccrory, J. (2015) 'Validation of maximal heart rate prediction equations based on sex and physical activity status', </a:t>
            </a:r>
            <a:r>
              <a:rPr lang="en-GB" i="1" dirty="0">
                <a:ea typeface="+mn-lt"/>
                <a:cs typeface="+mn-lt"/>
              </a:rPr>
              <a:t>International journal of exercise science, </a:t>
            </a:r>
            <a:r>
              <a:rPr lang="en-GB" dirty="0">
                <a:ea typeface="+mn-lt"/>
                <a:cs typeface="+mn-lt"/>
              </a:rPr>
              <a:t>8(4), p318.</a:t>
            </a: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Vaccari Filippo, Giovanelli, N. and Lazzer, S. (2020) ‘High-intensity decreasing interval training (HIDIT) increases time above 90% V˙O</a:t>
            </a:r>
            <a:r>
              <a:rPr lang="en-GB" baseline="-25000" dirty="0">
                <a:ea typeface="+mn-lt"/>
                <a:cs typeface="+mn-lt"/>
              </a:rPr>
              <a:t>2</a:t>
            </a:r>
            <a:r>
              <a:rPr lang="en-GB" dirty="0">
                <a:ea typeface="+mn-lt"/>
                <a:cs typeface="+mn-lt"/>
              </a:rPr>
              <a:t>peak’, </a:t>
            </a:r>
            <a:r>
              <a:rPr lang="en-GB" i="1" dirty="0">
                <a:ea typeface="+mn-lt"/>
                <a:cs typeface="+mn-lt"/>
              </a:rPr>
              <a:t>European journal of applied physiology, </a:t>
            </a:r>
            <a:r>
              <a:rPr lang="en-GB" dirty="0">
                <a:ea typeface="+mn-lt"/>
                <a:cs typeface="+mn-lt"/>
              </a:rPr>
              <a:t>120(11), pp. 2397-2405.</a:t>
            </a: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Wen, D. </a:t>
            </a:r>
            <a:r>
              <a:rPr lang="en-GB" i="1" dirty="0">
                <a:ea typeface="+mn-lt"/>
                <a:cs typeface="+mn-lt"/>
              </a:rPr>
              <a:t>et al.</a:t>
            </a:r>
            <a:r>
              <a:rPr lang="en-GB" dirty="0">
                <a:ea typeface="+mn-lt"/>
                <a:cs typeface="+mn-lt"/>
              </a:rPr>
              <a:t> (2019) ‘Effects of different protocols of high intensity interval training for VO2 max improvements in adults: A meta-analysis of randomised controlled trials’, </a:t>
            </a:r>
            <a:r>
              <a:rPr lang="en-GB" i="1" dirty="0">
                <a:ea typeface="+mn-lt"/>
                <a:cs typeface="+mn-lt"/>
              </a:rPr>
              <a:t>Journal of Science and Medicine in Sport, </a:t>
            </a:r>
            <a:r>
              <a:rPr lang="en-GB" dirty="0">
                <a:ea typeface="+mn-lt"/>
                <a:cs typeface="+mn-lt"/>
              </a:rPr>
              <a:t>22(8), pp. 941-947.</a:t>
            </a: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>
              <a:cs typeface="Calibri"/>
            </a:endParaRPr>
          </a:p>
          <a:p>
            <a:endParaRPr lang="en-GB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870839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23</Slides>
  <Notes>16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High Intensity Interval Training</vt:lpstr>
      <vt:lpstr>What is High Intensity Interval Training?</vt:lpstr>
      <vt:lpstr>Types of HIIT</vt:lpstr>
      <vt:lpstr>Benefits of HIIT </vt:lpstr>
      <vt:lpstr>HIIT Selection</vt:lpstr>
      <vt:lpstr>Client profile</vt:lpstr>
      <vt:lpstr>Objectives</vt:lpstr>
      <vt:lpstr>Pre-Intervention Test Protocol.</vt:lpstr>
      <vt:lpstr>5-minute Time Trial Data</vt:lpstr>
      <vt:lpstr>Short Intervals</vt:lpstr>
      <vt:lpstr>Training Method</vt:lpstr>
      <vt:lpstr>PowerPoint Presentation</vt:lpstr>
      <vt:lpstr>PowerPoint Presentation</vt:lpstr>
      <vt:lpstr>Test Results</vt:lpstr>
      <vt:lpstr>PowerPoint Presentation</vt:lpstr>
      <vt:lpstr>Training Data: Week 3 (237watts)</vt:lpstr>
      <vt:lpstr>Training Data: Week 4 (237 watts)</vt:lpstr>
      <vt:lpstr>Post- Intervention Test Data (5minute time trial)</vt:lpstr>
      <vt:lpstr>Pre and Post Intervention Comparison</vt:lpstr>
      <vt:lpstr>Limitations</vt:lpstr>
      <vt:lpstr>My Observations</vt:lpstr>
      <vt:lpstr>Questions &amp; Answers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High Intensity Interval Training</dc:title>
  <dc:creator>Ross Morgan (2005167)</dc:creator>
  <cp:revision>262</cp:revision>
  <dcterms:created xsi:type="dcterms:W3CDTF">2023-02-09T13:10:07Z</dcterms:created>
  <dcterms:modified xsi:type="dcterms:W3CDTF">2023-03-14T11:41:36Z</dcterms:modified>
</cp:coreProperties>
</file>